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110"/>
  </p:notesMasterIdLst>
  <p:handoutMasterIdLst>
    <p:handoutMasterId r:id="rId111"/>
  </p:handoutMasterIdLst>
  <p:sldIdLst>
    <p:sldId id="1720" r:id="rId5"/>
    <p:sldId id="1736" r:id="rId6"/>
    <p:sldId id="1721" r:id="rId7"/>
    <p:sldId id="1725" r:id="rId8"/>
    <p:sldId id="1872" r:id="rId9"/>
    <p:sldId id="1868" r:id="rId10"/>
    <p:sldId id="1726" r:id="rId11"/>
    <p:sldId id="1727" r:id="rId12"/>
    <p:sldId id="1739" r:id="rId13"/>
    <p:sldId id="1740" r:id="rId14"/>
    <p:sldId id="1830" r:id="rId15"/>
    <p:sldId id="1742" r:id="rId16"/>
    <p:sldId id="1743" r:id="rId17"/>
    <p:sldId id="1744" r:id="rId18"/>
    <p:sldId id="1745" r:id="rId19"/>
    <p:sldId id="1859" r:id="rId20"/>
    <p:sldId id="1785" r:id="rId21"/>
    <p:sldId id="1778" r:id="rId22"/>
    <p:sldId id="1779" r:id="rId23"/>
    <p:sldId id="1722" r:id="rId24"/>
    <p:sldId id="1728" r:id="rId25"/>
    <p:sldId id="1730" r:id="rId26"/>
    <p:sldId id="1776" r:id="rId27"/>
    <p:sldId id="1873" r:id="rId28"/>
    <p:sldId id="1746" r:id="rId29"/>
    <p:sldId id="1747" r:id="rId30"/>
    <p:sldId id="1748" r:id="rId31"/>
    <p:sldId id="1777" r:id="rId32"/>
    <p:sldId id="1869" r:id="rId33"/>
    <p:sldId id="1860" r:id="rId34"/>
    <p:sldId id="1834" r:id="rId35"/>
    <p:sldId id="1780" r:id="rId36"/>
    <p:sldId id="1782" r:id="rId37"/>
    <p:sldId id="1723" r:id="rId38"/>
    <p:sldId id="1731" r:id="rId39"/>
    <p:sldId id="1759" r:id="rId40"/>
    <p:sldId id="1857" r:id="rId41"/>
    <p:sldId id="1732" r:id="rId42"/>
    <p:sldId id="1749" r:id="rId43"/>
    <p:sldId id="1752" r:id="rId44"/>
    <p:sldId id="1753" r:id="rId45"/>
    <p:sldId id="1870" r:id="rId46"/>
    <p:sldId id="1874" r:id="rId47"/>
    <p:sldId id="1871" r:id="rId48"/>
    <p:sldId id="1861" r:id="rId49"/>
    <p:sldId id="1799" r:id="rId50"/>
    <p:sldId id="1836" r:id="rId51"/>
    <p:sldId id="1783" r:id="rId52"/>
    <p:sldId id="1876" r:id="rId53"/>
    <p:sldId id="1786" r:id="rId54"/>
    <p:sldId id="1801" r:id="rId55"/>
    <p:sldId id="1806" r:id="rId56"/>
    <p:sldId id="1837" r:id="rId57"/>
    <p:sldId id="1807" r:id="rId58"/>
    <p:sldId id="1808" r:id="rId59"/>
    <p:sldId id="1862" r:id="rId60"/>
    <p:sldId id="1839" r:id="rId61"/>
    <p:sldId id="1787" r:id="rId62"/>
    <p:sldId id="1795" r:id="rId63"/>
    <p:sldId id="1788" r:id="rId64"/>
    <p:sldId id="1802" r:id="rId65"/>
    <p:sldId id="1765" r:id="rId66"/>
    <p:sldId id="1809" r:id="rId67"/>
    <p:sldId id="1810" r:id="rId68"/>
    <p:sldId id="1811" r:id="rId69"/>
    <p:sldId id="1812" r:id="rId70"/>
    <p:sldId id="1863" r:id="rId71"/>
    <p:sldId id="1841" r:id="rId72"/>
    <p:sldId id="1789" r:id="rId73"/>
    <p:sldId id="1796" r:id="rId74"/>
    <p:sldId id="1842" r:id="rId75"/>
    <p:sldId id="1790" r:id="rId76"/>
    <p:sldId id="1803" r:id="rId77"/>
    <p:sldId id="1735" r:id="rId78"/>
    <p:sldId id="1813" r:id="rId79"/>
    <p:sldId id="1814" r:id="rId80"/>
    <p:sldId id="1815" r:id="rId81"/>
    <p:sldId id="1829" r:id="rId82"/>
    <p:sldId id="1864" r:id="rId83"/>
    <p:sldId id="1844" r:id="rId84"/>
    <p:sldId id="1791" r:id="rId85"/>
    <p:sldId id="1797" r:id="rId86"/>
    <p:sldId id="1792" r:id="rId87"/>
    <p:sldId id="1875" r:id="rId88"/>
    <p:sldId id="1764" r:id="rId89"/>
    <p:sldId id="1817" r:id="rId90"/>
    <p:sldId id="1819" r:id="rId91"/>
    <p:sldId id="1828" r:id="rId92"/>
    <p:sldId id="1821" r:id="rId93"/>
    <p:sldId id="1822" r:id="rId94"/>
    <p:sldId id="1865" r:id="rId95"/>
    <p:sldId id="1846" r:id="rId96"/>
    <p:sldId id="1793" r:id="rId97"/>
    <p:sldId id="1798" r:id="rId98"/>
    <p:sldId id="1794" r:id="rId99"/>
    <p:sldId id="1805" r:id="rId100"/>
    <p:sldId id="1823" r:id="rId101"/>
    <p:sldId id="1824" r:id="rId102"/>
    <p:sldId id="1858" r:id="rId103"/>
    <p:sldId id="1866" r:id="rId104"/>
    <p:sldId id="1848" r:id="rId105"/>
    <p:sldId id="1832" r:id="rId106"/>
    <p:sldId id="1831" r:id="rId107"/>
    <p:sldId id="1760" r:id="rId108"/>
    <p:sldId id="1532" r:id="rId10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 id="6" name="Alysa [Chillibreeze Aizawl]" initials="A[A" lastIdx="1" clrIdx="6">
    <p:extLst>
      <p:ext uri="{19B8F6BF-5375-455C-9EA6-DF929625EA0E}">
        <p15:presenceInfo xmlns:p15="http://schemas.microsoft.com/office/powerpoint/2012/main" userId="S::alysa.b@chillibreeze.com::59940166-ee01-4060-bfb4-b09faf6a36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6E6E6"/>
    <a:srgbClr val="D5EDFF"/>
    <a:srgbClr val="C1C1C1"/>
    <a:srgbClr val="EBEBEB"/>
    <a:srgbClr val="FF8C00"/>
    <a:srgbClr val="FFB900"/>
    <a:srgbClr val="A80000"/>
    <a:srgbClr val="737373"/>
    <a:srgbClr val="AFAFA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E70432-106F-4CD9-9695-5932E3E16112}" v="3" dt="2023-01-14T19:19:53.8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8" autoAdjust="0"/>
    <p:restoredTop sz="95020" autoAdjust="0"/>
  </p:normalViewPr>
  <p:slideViewPr>
    <p:cSldViewPr snapToGrid="0">
      <p:cViewPr varScale="1">
        <p:scale>
          <a:sx n="77" d="100"/>
          <a:sy n="77" d="100"/>
        </p:scale>
        <p:origin x="638" y="67"/>
      </p:cViewPr>
      <p:guideLst/>
    </p:cSldViewPr>
  </p:slideViewPr>
  <p:notesTextViewPr>
    <p:cViewPr>
      <p:scale>
        <a:sx n="1" d="1"/>
        <a:sy n="1" d="1"/>
      </p:scale>
      <p:origin x="0" y="0"/>
    </p:cViewPr>
  </p:notesTextViewPr>
  <p:sorterViewPr>
    <p:cViewPr>
      <p:scale>
        <a:sx n="100" d="100"/>
        <a:sy n="100" d="100"/>
      </p:scale>
      <p:origin x="0" y="-18486"/>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microsoft.com/office/2016/11/relationships/changesInfo" Target="changesInfos/changesInfo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commentAuthors" Target="commentAuthor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presProps" Target="presProps.xml"/><Relationship Id="rId118" Type="http://schemas.microsoft.com/office/2015/10/relationships/revisionInfo" Target="revisionInfo.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notesMaster" Target="notesMasters/notesMaster1.xml"/><Relationship Id="rId115"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handoutMaster" Target="handoutMasters/handout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i Diengdoh" userId="4e667e83-9d62-4727-9cfb-ee24b16ffb56" providerId="ADAL" clId="{13D58FA1-CCF1-4DFC-A6FC-AF5E89E0C410}"/>
    <pc:docChg chg="undo redo custSel addSld delSld modSld delSection modSection">
      <pc:chgData name="Mili Diengdoh" userId="4e667e83-9d62-4727-9cfb-ee24b16ffb56" providerId="ADAL" clId="{13D58FA1-CCF1-4DFC-A6FC-AF5E89E0C410}" dt="2020-07-28T12:34:02.455" v="3382" actId="962"/>
      <pc:docMkLst>
        <pc:docMk/>
      </pc:docMkLst>
      <pc:sldChg chg="addSp delSp modSp mod">
        <pc:chgData name="Mili Diengdoh" userId="4e667e83-9d62-4727-9cfb-ee24b16ffb56" providerId="ADAL" clId="{13D58FA1-CCF1-4DFC-A6FC-AF5E89E0C410}" dt="2020-07-28T09:46:22.458" v="3104" actId="14100"/>
        <pc:sldMkLst>
          <pc:docMk/>
          <pc:sldMk cId="546707467" sldId="1720"/>
        </pc:sldMkLst>
        <pc:spChg chg="mod">
          <ac:chgData name="Mili Diengdoh" userId="4e667e83-9d62-4727-9cfb-ee24b16ffb56" providerId="ADAL" clId="{13D58FA1-CCF1-4DFC-A6FC-AF5E89E0C410}" dt="2020-07-28T09:46:22.458" v="3104" actId="14100"/>
          <ac:spMkLst>
            <pc:docMk/>
            <pc:sldMk cId="546707467" sldId="1720"/>
            <ac:spMk id="2" creationId="{00000000-0000-0000-0000-000000000000}"/>
          </ac:spMkLst>
        </pc:spChg>
        <pc:spChg chg="add del mod">
          <ac:chgData name="Mili Diengdoh" userId="4e667e83-9d62-4727-9cfb-ee24b16ffb56" providerId="ADAL" clId="{13D58FA1-CCF1-4DFC-A6FC-AF5E89E0C410}" dt="2020-07-28T09:46:20.482" v="3103"/>
          <ac:spMkLst>
            <pc:docMk/>
            <pc:sldMk cId="546707467" sldId="1720"/>
            <ac:spMk id="3" creationId="{0837D385-BF4C-4E05-823E-0A3BD1253AD6}"/>
          </ac:spMkLst>
        </pc:spChg>
      </pc:sldChg>
      <pc:sldChg chg="modSp">
        <pc:chgData name="Mili Diengdoh" userId="4e667e83-9d62-4727-9cfb-ee24b16ffb56" providerId="ADAL" clId="{13D58FA1-CCF1-4DFC-A6FC-AF5E89E0C410}" dt="2020-07-28T07:43:23.379" v="1475"/>
        <pc:sldMkLst>
          <pc:docMk/>
          <pc:sldMk cId="2590579138" sldId="1724"/>
        </pc:sldMkLst>
        <pc:spChg chg="mod">
          <ac:chgData name="Mili Diengdoh" userId="4e667e83-9d62-4727-9cfb-ee24b16ffb56" providerId="ADAL" clId="{13D58FA1-CCF1-4DFC-A6FC-AF5E89E0C410}" dt="2020-07-28T07:43:23.379" v="1475"/>
          <ac:spMkLst>
            <pc:docMk/>
            <pc:sldMk cId="2590579138" sldId="1724"/>
            <ac:spMk id="2" creationId="{00000000-0000-0000-0000-000000000000}"/>
          </ac:spMkLst>
        </pc:spChg>
      </pc:sldChg>
      <pc:sldChg chg="modSp mod">
        <pc:chgData name="Mili Diengdoh" userId="4e667e83-9d62-4727-9cfb-ee24b16ffb56" providerId="ADAL" clId="{13D58FA1-CCF1-4DFC-A6FC-AF5E89E0C410}" dt="2020-07-28T12:29:30.138" v="3376" actId="108"/>
        <pc:sldMkLst>
          <pc:docMk/>
          <pc:sldMk cId="2609497765" sldId="1726"/>
        </pc:sldMkLst>
        <pc:cxnChg chg="mod">
          <ac:chgData name="Mili Diengdoh" userId="4e667e83-9d62-4727-9cfb-ee24b16ffb56" providerId="ADAL" clId="{13D58FA1-CCF1-4DFC-A6FC-AF5E89E0C410}" dt="2020-07-28T12:29:30.138" v="3376" actId="108"/>
          <ac:cxnSpMkLst>
            <pc:docMk/>
            <pc:sldMk cId="2609497765" sldId="1726"/>
            <ac:cxnSpMk id="256" creationId="{76FEA86A-C400-485C-9FCA-A27B624AAC43}"/>
          </ac:cxnSpMkLst>
        </pc:cxnChg>
      </pc:sldChg>
      <pc:sldChg chg="addSp delSp modSp mod">
        <pc:chgData name="Mili Diengdoh" userId="4e667e83-9d62-4727-9cfb-ee24b16ffb56" providerId="ADAL" clId="{13D58FA1-CCF1-4DFC-A6FC-AF5E89E0C410}" dt="2020-07-28T12:29:32.283" v="3377" actId="108"/>
        <pc:sldMkLst>
          <pc:docMk/>
          <pc:sldMk cId="4066190342" sldId="1727"/>
        </pc:sldMkLst>
        <pc:spChg chg="mod">
          <ac:chgData name="Mili Diengdoh" userId="4e667e83-9d62-4727-9cfb-ee24b16ffb56" providerId="ADAL" clId="{13D58FA1-CCF1-4DFC-A6FC-AF5E89E0C410}" dt="2020-07-28T12:07:49.695" v="3254" actId="255"/>
          <ac:spMkLst>
            <pc:docMk/>
            <pc:sldMk cId="4066190342" sldId="1727"/>
            <ac:spMk id="4" creationId="{ACBAE6EE-22FD-4F63-ACBE-5F8D02024FA7}"/>
          </ac:spMkLst>
        </pc:spChg>
        <pc:spChg chg="mod topLvl">
          <ac:chgData name="Mili Diengdoh" userId="4e667e83-9d62-4727-9cfb-ee24b16ffb56" providerId="ADAL" clId="{13D58FA1-CCF1-4DFC-A6FC-AF5E89E0C410}" dt="2020-07-28T12:08:04.988" v="3261" actId="165"/>
          <ac:spMkLst>
            <pc:docMk/>
            <pc:sldMk cId="4066190342" sldId="1727"/>
            <ac:spMk id="14" creationId="{302C89FF-83EB-4BD1-A204-EB92091FD4C5}"/>
          </ac:spMkLst>
        </pc:spChg>
        <pc:spChg chg="mod topLvl">
          <ac:chgData name="Mili Diengdoh" userId="4e667e83-9d62-4727-9cfb-ee24b16ffb56" providerId="ADAL" clId="{13D58FA1-CCF1-4DFC-A6FC-AF5E89E0C410}" dt="2020-07-28T12:08:04.988" v="3261" actId="165"/>
          <ac:spMkLst>
            <pc:docMk/>
            <pc:sldMk cId="4066190342" sldId="1727"/>
            <ac:spMk id="39" creationId="{C34964A0-036A-4D31-8AA4-E2B7D5F78A18}"/>
          </ac:spMkLst>
        </pc:spChg>
        <pc:spChg chg="mod topLvl">
          <ac:chgData name="Mili Diengdoh" userId="4e667e83-9d62-4727-9cfb-ee24b16ffb56" providerId="ADAL" clId="{13D58FA1-CCF1-4DFC-A6FC-AF5E89E0C410}" dt="2020-07-28T12:08:04.988" v="3261" actId="165"/>
          <ac:spMkLst>
            <pc:docMk/>
            <pc:sldMk cId="4066190342" sldId="1727"/>
            <ac:spMk id="48" creationId="{E6CFF3FE-3022-4BBC-8425-6DD73ACB34B8}"/>
          </ac:spMkLst>
        </pc:spChg>
        <pc:grpChg chg="add del mod">
          <ac:chgData name="Mili Diengdoh" userId="4e667e83-9d62-4727-9cfb-ee24b16ffb56" providerId="ADAL" clId="{13D58FA1-CCF1-4DFC-A6FC-AF5E89E0C410}" dt="2020-07-28T12:07:25.545" v="3250" actId="165"/>
          <ac:grpSpMkLst>
            <pc:docMk/>
            <pc:sldMk cId="4066190342" sldId="1727"/>
            <ac:grpSpMk id="2" creationId="{0FB8A74C-9879-4D26-A8FD-7D1B3C5C3F95}"/>
          </ac:grpSpMkLst>
        </pc:grpChg>
        <pc:grpChg chg="add del mod">
          <ac:chgData name="Mili Diengdoh" userId="4e667e83-9d62-4727-9cfb-ee24b16ffb56" providerId="ADAL" clId="{13D58FA1-CCF1-4DFC-A6FC-AF5E89E0C410}" dt="2020-07-28T12:07:25.545" v="3250" actId="165"/>
          <ac:grpSpMkLst>
            <pc:docMk/>
            <pc:sldMk cId="4066190342" sldId="1727"/>
            <ac:grpSpMk id="3" creationId="{2FB2AC01-10D5-4848-A6C8-946D80E0524A}"/>
          </ac:grpSpMkLst>
        </pc:grpChg>
        <pc:grpChg chg="add del mod">
          <ac:chgData name="Mili Diengdoh" userId="4e667e83-9d62-4727-9cfb-ee24b16ffb56" providerId="ADAL" clId="{13D58FA1-CCF1-4DFC-A6FC-AF5E89E0C410}" dt="2020-07-28T12:07:25.545" v="3250" actId="165"/>
          <ac:grpSpMkLst>
            <pc:docMk/>
            <pc:sldMk cId="4066190342" sldId="1727"/>
            <ac:grpSpMk id="5" creationId="{4767A557-30AD-4170-AD2E-BA90FE6CEDA2}"/>
          </ac:grpSpMkLst>
        </pc:grpChg>
        <pc:grpChg chg="add del mod">
          <ac:chgData name="Mili Diengdoh" userId="4e667e83-9d62-4727-9cfb-ee24b16ffb56" providerId="ADAL" clId="{13D58FA1-CCF1-4DFC-A6FC-AF5E89E0C410}" dt="2020-07-28T12:08:04.988" v="3261" actId="165"/>
          <ac:grpSpMkLst>
            <pc:docMk/>
            <pc:sldMk cId="4066190342" sldId="1727"/>
            <ac:grpSpMk id="6" creationId="{28039807-94EC-4EFE-8D64-FE59A15AE5CC}"/>
          </ac:grpSpMkLst>
        </pc:grpChg>
        <pc:grpChg chg="add del mod">
          <ac:chgData name="Mili Diengdoh" userId="4e667e83-9d62-4727-9cfb-ee24b16ffb56" providerId="ADAL" clId="{13D58FA1-CCF1-4DFC-A6FC-AF5E89E0C410}" dt="2020-07-28T12:08:04.988" v="3261" actId="165"/>
          <ac:grpSpMkLst>
            <pc:docMk/>
            <pc:sldMk cId="4066190342" sldId="1727"/>
            <ac:grpSpMk id="7" creationId="{0A44BE05-3EB9-4DE9-B5FE-2FEB96717AAB}"/>
          </ac:grpSpMkLst>
        </pc:grpChg>
        <pc:grpChg chg="add del mod">
          <ac:chgData name="Mili Diengdoh" userId="4e667e83-9d62-4727-9cfb-ee24b16ffb56" providerId="ADAL" clId="{13D58FA1-CCF1-4DFC-A6FC-AF5E89E0C410}" dt="2020-07-28T12:08:04.988" v="3261" actId="165"/>
          <ac:grpSpMkLst>
            <pc:docMk/>
            <pc:sldMk cId="4066190342" sldId="1727"/>
            <ac:grpSpMk id="8" creationId="{F9937CA9-B3C1-495C-92F9-045D268F4EAB}"/>
          </ac:grpSpMkLst>
        </pc:grpChg>
        <pc:picChg chg="mod topLvl">
          <ac:chgData name="Mili Diengdoh" userId="4e667e83-9d62-4727-9cfb-ee24b16ffb56" providerId="ADAL" clId="{13D58FA1-CCF1-4DFC-A6FC-AF5E89E0C410}" dt="2020-07-28T12:08:04.988" v="3261" actId="165"/>
          <ac:picMkLst>
            <pc:docMk/>
            <pc:sldMk cId="4066190342" sldId="1727"/>
            <ac:picMk id="22" creationId="{115601DD-6B2A-403B-BECD-CDBBE5997B1B}"/>
          </ac:picMkLst>
        </pc:picChg>
        <pc:picChg chg="mod topLvl">
          <ac:chgData name="Mili Diengdoh" userId="4e667e83-9d62-4727-9cfb-ee24b16ffb56" providerId="ADAL" clId="{13D58FA1-CCF1-4DFC-A6FC-AF5E89E0C410}" dt="2020-07-28T12:08:04.988" v="3261" actId="165"/>
          <ac:picMkLst>
            <pc:docMk/>
            <pc:sldMk cId="4066190342" sldId="1727"/>
            <ac:picMk id="37" creationId="{6D38A9A8-F4A2-47F9-AADB-0BDD39CF8B0D}"/>
          </ac:picMkLst>
        </pc:picChg>
        <pc:picChg chg="mod topLvl">
          <ac:chgData name="Mili Diengdoh" userId="4e667e83-9d62-4727-9cfb-ee24b16ffb56" providerId="ADAL" clId="{13D58FA1-CCF1-4DFC-A6FC-AF5E89E0C410}" dt="2020-07-28T12:08:04.988" v="3261" actId="165"/>
          <ac:picMkLst>
            <pc:docMk/>
            <pc:sldMk cId="4066190342" sldId="1727"/>
            <ac:picMk id="47" creationId="{959134F1-C46C-49B2-A2A2-CF55FF6B02E4}"/>
          </ac:picMkLst>
        </pc:picChg>
        <pc:cxnChg chg="mod">
          <ac:chgData name="Mili Diengdoh" userId="4e667e83-9d62-4727-9cfb-ee24b16ffb56" providerId="ADAL" clId="{13D58FA1-CCF1-4DFC-A6FC-AF5E89E0C410}" dt="2020-07-28T12:29:32.283" v="3377" actId="108"/>
          <ac:cxnSpMkLst>
            <pc:docMk/>
            <pc:sldMk cId="4066190342" sldId="1727"/>
            <ac:cxnSpMk id="29" creationId="{58051AEF-2ED8-460A-87D5-EDCEC8C84D94}"/>
          </ac:cxnSpMkLst>
        </pc:cxnChg>
        <pc:cxnChg chg="mod">
          <ac:chgData name="Mili Diengdoh" userId="4e667e83-9d62-4727-9cfb-ee24b16ffb56" providerId="ADAL" clId="{13D58FA1-CCF1-4DFC-A6FC-AF5E89E0C410}" dt="2020-07-28T12:08:12.053" v="3262" actId="208"/>
          <ac:cxnSpMkLst>
            <pc:docMk/>
            <pc:sldMk cId="4066190342" sldId="1727"/>
            <ac:cxnSpMk id="44" creationId="{DC110312-08E7-441C-BFFB-ECCEE21EE082}"/>
          </ac:cxnSpMkLst>
        </pc:cxnChg>
      </pc:sldChg>
      <pc:sldChg chg="modSp mod">
        <pc:chgData name="Mili Diengdoh" userId="4e667e83-9d62-4727-9cfb-ee24b16ffb56" providerId="ADAL" clId="{13D58FA1-CCF1-4DFC-A6FC-AF5E89E0C410}" dt="2020-07-28T12:16:16.729" v="3277" actId="465"/>
        <pc:sldMkLst>
          <pc:docMk/>
          <pc:sldMk cId="617106554" sldId="1730"/>
        </pc:sldMkLst>
        <pc:spChg chg="mod">
          <ac:chgData name="Mili Diengdoh" userId="4e667e83-9d62-4727-9cfb-ee24b16ffb56" providerId="ADAL" clId="{13D58FA1-CCF1-4DFC-A6FC-AF5E89E0C410}" dt="2020-07-28T12:16:11.676" v="3275" actId="948"/>
          <ac:spMkLst>
            <pc:docMk/>
            <pc:sldMk cId="617106554" sldId="1730"/>
            <ac:spMk id="34" creationId="{47E737FC-85E0-41B7-BA0D-1EE0810D58A8}"/>
          </ac:spMkLst>
        </pc:spChg>
        <pc:spChg chg="mod">
          <ac:chgData name="Mili Diengdoh" userId="4e667e83-9d62-4727-9cfb-ee24b16ffb56" providerId="ADAL" clId="{13D58FA1-CCF1-4DFC-A6FC-AF5E89E0C410}" dt="2020-07-28T12:16:14.377" v="3276" actId="1076"/>
          <ac:spMkLst>
            <pc:docMk/>
            <pc:sldMk cId="617106554" sldId="1730"/>
            <ac:spMk id="43" creationId="{05732B76-2F57-46B5-BA96-17C26B82536C}"/>
          </ac:spMkLst>
        </pc:spChg>
        <pc:picChg chg="mod">
          <ac:chgData name="Mili Diengdoh" userId="4e667e83-9d62-4727-9cfb-ee24b16ffb56" providerId="ADAL" clId="{13D58FA1-CCF1-4DFC-A6FC-AF5E89E0C410}" dt="2020-07-28T12:16:14.377" v="3276" actId="1076"/>
          <ac:picMkLst>
            <pc:docMk/>
            <pc:sldMk cId="617106554" sldId="1730"/>
            <ac:picMk id="42" creationId="{5FAE02BE-0594-467A-BECD-A83DB8DFE23B}"/>
          </ac:picMkLst>
        </pc:picChg>
        <pc:cxnChg chg="mod">
          <ac:chgData name="Mili Diengdoh" userId="4e667e83-9d62-4727-9cfb-ee24b16ffb56" providerId="ADAL" clId="{13D58FA1-CCF1-4DFC-A6FC-AF5E89E0C410}" dt="2020-07-28T12:16:16.729" v="3277" actId="465"/>
          <ac:cxnSpMkLst>
            <pc:docMk/>
            <pc:sldMk cId="617106554" sldId="1730"/>
            <ac:cxnSpMk id="38" creationId="{E93AFFEF-B11E-4670-A38B-BA6176579AA4}"/>
          </ac:cxnSpMkLst>
        </pc:cxnChg>
      </pc:sldChg>
      <pc:sldChg chg="addSp delSp modSp mod">
        <pc:chgData name="Mili Diengdoh" userId="4e667e83-9d62-4727-9cfb-ee24b16ffb56" providerId="ADAL" clId="{13D58FA1-CCF1-4DFC-A6FC-AF5E89E0C410}" dt="2020-07-28T08:12:36.064" v="2095" actId="962"/>
        <pc:sldMkLst>
          <pc:docMk/>
          <pc:sldMk cId="1043299769" sldId="1734"/>
        </pc:sldMkLst>
        <pc:spChg chg="mod">
          <ac:chgData name="Mili Diengdoh" userId="4e667e83-9d62-4727-9cfb-ee24b16ffb56" providerId="ADAL" clId="{13D58FA1-CCF1-4DFC-A6FC-AF5E89E0C410}" dt="2020-07-28T08:09:41.370" v="1986" actId="1076"/>
          <ac:spMkLst>
            <pc:docMk/>
            <pc:sldMk cId="1043299769" sldId="1734"/>
            <ac:spMk id="3" creationId="{D120EF89-3B63-43A0-8A35-7194FF69C9C4}"/>
          </ac:spMkLst>
        </pc:spChg>
        <pc:spChg chg="mod">
          <ac:chgData name="Mili Diengdoh" userId="4e667e83-9d62-4727-9cfb-ee24b16ffb56" providerId="ADAL" clId="{13D58FA1-CCF1-4DFC-A6FC-AF5E89E0C410}" dt="2020-07-28T08:12:02.649" v="2032" actId="1076"/>
          <ac:spMkLst>
            <pc:docMk/>
            <pc:sldMk cId="1043299769" sldId="1734"/>
            <ac:spMk id="4" creationId="{1FB4106A-33C3-48A9-AEB5-13373218D794}"/>
          </ac:spMkLst>
        </pc:spChg>
        <pc:spChg chg="mod">
          <ac:chgData name="Mili Diengdoh" userId="4e667e83-9d62-4727-9cfb-ee24b16ffb56" providerId="ADAL" clId="{13D58FA1-CCF1-4DFC-A6FC-AF5E89E0C410}" dt="2020-07-28T08:12:02.649" v="2032" actId="1076"/>
          <ac:spMkLst>
            <pc:docMk/>
            <pc:sldMk cId="1043299769" sldId="1734"/>
            <ac:spMk id="5" creationId="{0E058B49-DAFA-4EE8-802C-76F4EC5CC942}"/>
          </ac:spMkLst>
        </pc:spChg>
        <pc:spChg chg="add del mod">
          <ac:chgData name="Mili Diengdoh" userId="4e667e83-9d62-4727-9cfb-ee24b16ffb56" providerId="ADAL" clId="{13D58FA1-CCF1-4DFC-A6FC-AF5E89E0C410}" dt="2020-07-28T08:11:15.218" v="2005"/>
          <ac:spMkLst>
            <pc:docMk/>
            <pc:sldMk cId="1043299769" sldId="1734"/>
            <ac:spMk id="7" creationId="{46C85E3F-22B6-430F-BFE7-FB81C6E10826}"/>
          </ac:spMkLst>
        </pc:spChg>
        <pc:grpChg chg="add del mod">
          <ac:chgData name="Mili Diengdoh" userId="4e667e83-9d62-4727-9cfb-ee24b16ffb56" providerId="ADAL" clId="{13D58FA1-CCF1-4DFC-A6FC-AF5E89E0C410}" dt="2020-07-28T08:11:46.837" v="2027" actId="478"/>
          <ac:grpSpMkLst>
            <pc:docMk/>
            <pc:sldMk cId="1043299769" sldId="1734"/>
            <ac:grpSpMk id="10" creationId="{F16ADE6C-CB66-44E4-8093-612DE7C1EADC}"/>
          </ac:grpSpMkLst>
        </pc:grpChg>
        <pc:picChg chg="add del mod">
          <ac:chgData name="Mili Diengdoh" userId="4e667e83-9d62-4727-9cfb-ee24b16ffb56" providerId="ADAL" clId="{13D58FA1-CCF1-4DFC-A6FC-AF5E89E0C410}" dt="2020-07-28T08:11:19.193" v="2007" actId="478"/>
          <ac:picMkLst>
            <pc:docMk/>
            <pc:sldMk cId="1043299769" sldId="1734"/>
            <ac:picMk id="2" creationId="{AAB75FCF-9745-44B5-8486-1039D6A43674}"/>
          </ac:picMkLst>
        </pc:picChg>
        <pc:picChg chg="add mod">
          <ac:chgData name="Mili Diengdoh" userId="4e667e83-9d62-4727-9cfb-ee24b16ffb56" providerId="ADAL" clId="{13D58FA1-CCF1-4DFC-A6FC-AF5E89E0C410}" dt="2020-07-28T08:11:31.153" v="2015" actId="164"/>
          <ac:picMkLst>
            <pc:docMk/>
            <pc:sldMk cId="1043299769" sldId="1734"/>
            <ac:picMk id="8" creationId="{7F62E6F0-D7F9-47F6-B16F-811AEE116B36}"/>
          </ac:picMkLst>
        </pc:picChg>
        <pc:picChg chg="add del mod">
          <ac:chgData name="Mili Diengdoh" userId="4e667e83-9d62-4727-9cfb-ee24b16ffb56" providerId="ADAL" clId="{13D58FA1-CCF1-4DFC-A6FC-AF5E89E0C410}" dt="2020-07-28T08:11:38.192" v="2021" actId="22"/>
          <ac:picMkLst>
            <pc:docMk/>
            <pc:sldMk cId="1043299769" sldId="1734"/>
            <ac:picMk id="12" creationId="{4F4DDBA8-D5F0-447F-A7C5-C0382AD2ACC2}"/>
          </ac:picMkLst>
        </pc:picChg>
        <pc:picChg chg="add mod">
          <ac:chgData name="Mili Diengdoh" userId="4e667e83-9d62-4727-9cfb-ee24b16ffb56" providerId="ADAL" clId="{13D58FA1-CCF1-4DFC-A6FC-AF5E89E0C410}" dt="2020-07-28T08:12:09.993" v="2036" actId="13244"/>
          <ac:picMkLst>
            <pc:docMk/>
            <pc:sldMk cId="1043299769" sldId="1734"/>
            <ac:picMk id="15" creationId="{BCB3699D-A36F-4AC0-BB06-E413A99C1276}"/>
          </ac:picMkLst>
        </pc:picChg>
        <pc:picChg chg="mod">
          <ac:chgData name="Mili Diengdoh" userId="4e667e83-9d62-4727-9cfb-ee24b16ffb56" providerId="ADAL" clId="{13D58FA1-CCF1-4DFC-A6FC-AF5E89E0C410}" dt="2020-07-28T08:11:31.153" v="2015" actId="164"/>
          <ac:picMkLst>
            <pc:docMk/>
            <pc:sldMk cId="1043299769" sldId="1734"/>
            <ac:picMk id="16" creationId="{5400D60B-9090-4EA1-BE92-7DE10B465DA7}"/>
          </ac:picMkLst>
        </pc:picChg>
        <pc:picChg chg="mod">
          <ac:chgData name="Mili Diengdoh" userId="4e667e83-9d62-4727-9cfb-ee24b16ffb56" providerId="ADAL" clId="{13D58FA1-CCF1-4DFC-A6FC-AF5E89E0C410}" dt="2020-07-28T08:12:36.064" v="2095" actId="962"/>
          <ac:picMkLst>
            <pc:docMk/>
            <pc:sldMk cId="1043299769" sldId="1734"/>
            <ac:picMk id="23" creationId="{21A575B4-4E60-46D9-B65F-C0EB4FD26382}"/>
          </ac:picMkLst>
        </pc:picChg>
        <pc:picChg chg="add del mod">
          <ac:chgData name="Mili Diengdoh" userId="4e667e83-9d62-4727-9cfb-ee24b16ffb56" providerId="ADAL" clId="{13D58FA1-CCF1-4DFC-A6FC-AF5E89E0C410}" dt="2020-07-28T08:10:54.113" v="1994" actId="21"/>
          <ac:picMkLst>
            <pc:docMk/>
            <pc:sldMk cId="1043299769" sldId="1734"/>
            <ac:picMk id="1026" creationId="{BF6058EC-76C4-4EF5-A9F7-E41805277EB9}"/>
          </ac:picMkLst>
        </pc:picChg>
        <pc:cxnChg chg="mod">
          <ac:chgData name="Mili Diengdoh" userId="4e667e83-9d62-4727-9cfb-ee24b16ffb56" providerId="ADAL" clId="{13D58FA1-CCF1-4DFC-A6FC-AF5E89E0C410}" dt="2020-07-28T08:12:08.274" v="2035" actId="13244"/>
          <ac:cxnSpMkLst>
            <pc:docMk/>
            <pc:sldMk cId="1043299769" sldId="1734"/>
            <ac:cxnSpMk id="6" creationId="{DB118716-62F5-4C6C-B0B3-370B0609E1A4}"/>
          </ac:cxnSpMkLst>
        </pc:cxnChg>
      </pc:sldChg>
      <pc:sldChg chg="addSp modSp mod">
        <pc:chgData name="Mili Diengdoh" userId="4e667e83-9d62-4727-9cfb-ee24b16ffb56" providerId="ADAL" clId="{13D58FA1-CCF1-4DFC-A6FC-AF5E89E0C410}" dt="2020-07-28T06:14:07.649" v="1" actId="207"/>
        <pc:sldMkLst>
          <pc:docMk/>
          <pc:sldMk cId="1622630864" sldId="1736"/>
        </pc:sldMkLst>
        <pc:spChg chg="add mod">
          <ac:chgData name="Mili Diengdoh" userId="4e667e83-9d62-4727-9cfb-ee24b16ffb56" providerId="ADAL" clId="{13D58FA1-CCF1-4DFC-A6FC-AF5E89E0C410}" dt="2020-07-28T06:14:07.649" v="1" actId="207"/>
          <ac:spMkLst>
            <pc:docMk/>
            <pc:sldMk cId="1622630864" sldId="1736"/>
            <ac:spMk id="3" creationId="{0FC2F9C5-C9C6-4B8F-AB40-ADC47FF20710}"/>
          </ac:spMkLst>
        </pc:spChg>
      </pc:sldChg>
      <pc:sldChg chg="modSp mod">
        <pc:chgData name="Mili Diengdoh" userId="4e667e83-9d62-4727-9cfb-ee24b16ffb56" providerId="ADAL" clId="{13D58FA1-CCF1-4DFC-A6FC-AF5E89E0C410}" dt="2020-07-28T12:29:34.270" v="3378" actId="108"/>
        <pc:sldMkLst>
          <pc:docMk/>
          <pc:sldMk cId="32542237" sldId="1737"/>
        </pc:sldMkLst>
        <pc:spChg chg="mod">
          <ac:chgData name="Mili Diengdoh" userId="4e667e83-9d62-4727-9cfb-ee24b16ffb56" providerId="ADAL" clId="{13D58FA1-CCF1-4DFC-A6FC-AF5E89E0C410}" dt="2020-07-28T12:08:34.250" v="3266" actId="14100"/>
          <ac:spMkLst>
            <pc:docMk/>
            <pc:sldMk cId="32542237" sldId="1737"/>
            <ac:spMk id="46" creationId="{55CEB48C-4757-4F9C-B6E3-E33F691BA7B6}"/>
          </ac:spMkLst>
        </pc:spChg>
        <pc:picChg chg="mod">
          <ac:chgData name="Mili Diengdoh" userId="4e667e83-9d62-4727-9cfb-ee24b16ffb56" providerId="ADAL" clId="{13D58FA1-CCF1-4DFC-A6FC-AF5E89E0C410}" dt="2020-07-28T12:08:31.866" v="3265" actId="554"/>
          <ac:picMkLst>
            <pc:docMk/>
            <pc:sldMk cId="32542237" sldId="1737"/>
            <ac:picMk id="45" creationId="{8336C094-606B-4408-8EAC-1A891E8DC99C}"/>
          </ac:picMkLst>
        </pc:picChg>
        <pc:cxnChg chg="mod">
          <ac:chgData name="Mili Diengdoh" userId="4e667e83-9d62-4727-9cfb-ee24b16ffb56" providerId="ADAL" clId="{13D58FA1-CCF1-4DFC-A6FC-AF5E89E0C410}" dt="2020-07-28T12:29:34.270" v="3378" actId="108"/>
          <ac:cxnSpMkLst>
            <pc:docMk/>
            <pc:sldMk cId="32542237" sldId="1737"/>
            <ac:cxnSpMk id="42" creationId="{84C53E0B-A724-40D1-86E5-2A146C0CEC4A}"/>
          </ac:cxnSpMkLst>
        </pc:cxnChg>
      </pc:sldChg>
      <pc:sldChg chg="modSp mod">
        <pc:chgData name="Mili Diengdoh" userId="4e667e83-9d62-4727-9cfb-ee24b16ffb56" providerId="ADAL" clId="{13D58FA1-CCF1-4DFC-A6FC-AF5E89E0C410}" dt="2020-07-28T12:34:02.455" v="3382" actId="962"/>
        <pc:sldMkLst>
          <pc:docMk/>
          <pc:sldMk cId="478117944" sldId="1738"/>
        </pc:sldMkLst>
        <pc:spChg chg="mod">
          <ac:chgData name="Mili Diengdoh" userId="4e667e83-9d62-4727-9cfb-ee24b16ffb56" providerId="ADAL" clId="{13D58FA1-CCF1-4DFC-A6FC-AF5E89E0C410}" dt="2020-07-28T07:39:28.714" v="1445" actId="207"/>
          <ac:spMkLst>
            <pc:docMk/>
            <pc:sldMk cId="478117944" sldId="1738"/>
            <ac:spMk id="7" creationId="{ECCEE228-4C04-4C5C-81D0-C300FA9FD68F}"/>
          </ac:spMkLst>
        </pc:spChg>
        <pc:spChg chg="mod">
          <ac:chgData name="Mili Diengdoh" userId="4e667e83-9d62-4727-9cfb-ee24b16ffb56" providerId="ADAL" clId="{13D58FA1-CCF1-4DFC-A6FC-AF5E89E0C410}" dt="2020-07-28T07:39:33.953" v="1448" actId="12789"/>
          <ac:spMkLst>
            <pc:docMk/>
            <pc:sldMk cId="478117944" sldId="1738"/>
            <ac:spMk id="8" creationId="{B89B98BF-77F7-40FD-BED0-34D0AE6427E2}"/>
          </ac:spMkLst>
        </pc:spChg>
        <pc:spChg chg="mod">
          <ac:chgData name="Mili Diengdoh" userId="4e667e83-9d62-4727-9cfb-ee24b16ffb56" providerId="ADAL" clId="{13D58FA1-CCF1-4DFC-A6FC-AF5E89E0C410}" dt="2020-07-28T07:39:08.766" v="1438"/>
          <ac:spMkLst>
            <pc:docMk/>
            <pc:sldMk cId="478117944" sldId="1738"/>
            <ac:spMk id="17" creationId="{00000000-0000-0000-0000-000000000000}"/>
          </ac:spMkLst>
        </pc:spChg>
        <pc:picChg chg="mod">
          <ac:chgData name="Mili Diengdoh" userId="4e667e83-9d62-4727-9cfb-ee24b16ffb56" providerId="ADAL" clId="{13D58FA1-CCF1-4DFC-A6FC-AF5E89E0C410}" dt="2020-07-28T12:34:02.455" v="3382" actId="962"/>
          <ac:picMkLst>
            <pc:docMk/>
            <pc:sldMk cId="478117944" sldId="1738"/>
            <ac:picMk id="6" creationId="{B5F982D2-0898-4B88-8DE3-32B28D54C82C}"/>
          </ac:picMkLst>
        </pc:picChg>
        <pc:picChg chg="mod">
          <ac:chgData name="Mili Diengdoh" userId="4e667e83-9d62-4727-9cfb-ee24b16ffb56" providerId="ADAL" clId="{13D58FA1-CCF1-4DFC-A6FC-AF5E89E0C410}" dt="2020-07-28T07:39:33.953" v="1448" actId="12789"/>
          <ac:picMkLst>
            <pc:docMk/>
            <pc:sldMk cId="478117944" sldId="1738"/>
            <ac:picMk id="9" creationId="{A08ACD7F-C430-4034-8989-1FDDE7EB9F57}"/>
          </ac:picMkLst>
        </pc:picChg>
      </pc:sldChg>
      <pc:sldChg chg="modSp">
        <pc:chgData name="Mili Diengdoh" userId="4e667e83-9d62-4727-9cfb-ee24b16ffb56" providerId="ADAL" clId="{13D58FA1-CCF1-4DFC-A6FC-AF5E89E0C410}" dt="2020-07-28T07:40:54.312" v="1450"/>
        <pc:sldMkLst>
          <pc:docMk/>
          <pc:sldMk cId="3204897793" sldId="1739"/>
        </pc:sldMkLst>
        <pc:spChg chg="mod">
          <ac:chgData name="Mili Diengdoh" userId="4e667e83-9d62-4727-9cfb-ee24b16ffb56" providerId="ADAL" clId="{13D58FA1-CCF1-4DFC-A6FC-AF5E89E0C410}" dt="2020-07-28T07:40:54.312" v="1450"/>
          <ac:spMkLst>
            <pc:docMk/>
            <pc:sldMk cId="3204897793" sldId="1739"/>
            <ac:spMk id="17" creationId="{00000000-0000-0000-0000-000000000000}"/>
          </ac:spMkLst>
        </pc:spChg>
      </pc:sldChg>
      <pc:sldChg chg="addSp delSp modSp del mod">
        <pc:chgData name="Mili Diengdoh" userId="4e667e83-9d62-4727-9cfb-ee24b16ffb56" providerId="ADAL" clId="{13D58FA1-CCF1-4DFC-A6FC-AF5E89E0C410}" dt="2020-07-28T10:04:26.178" v="3108" actId="47"/>
        <pc:sldMkLst>
          <pc:docMk/>
          <pc:sldMk cId="1245980652" sldId="1741"/>
        </pc:sldMkLst>
        <pc:spChg chg="add mod">
          <ac:chgData name="Mili Diengdoh" userId="4e667e83-9d62-4727-9cfb-ee24b16ffb56" providerId="ADAL" clId="{13D58FA1-CCF1-4DFC-A6FC-AF5E89E0C410}" dt="2020-07-28T07:19:54.803" v="915" actId="20577"/>
          <ac:spMkLst>
            <pc:docMk/>
            <pc:sldMk cId="1245980652" sldId="1741"/>
            <ac:spMk id="2" creationId="{777664DF-EB43-4691-8699-F5BB7EB7780C}"/>
          </ac:spMkLst>
        </pc:spChg>
        <pc:spChg chg="mod">
          <ac:chgData name="Mili Diengdoh" userId="4e667e83-9d62-4727-9cfb-ee24b16ffb56" providerId="ADAL" clId="{13D58FA1-CCF1-4DFC-A6FC-AF5E89E0C410}" dt="2020-07-28T07:19:46.700" v="913" actId="948"/>
          <ac:spMkLst>
            <pc:docMk/>
            <pc:sldMk cId="1245980652" sldId="1741"/>
            <ac:spMk id="7" creationId="{9FDA149C-2C82-4017-99F2-E427A7EBAD16}"/>
          </ac:spMkLst>
        </pc:spChg>
        <pc:spChg chg="del mod">
          <ac:chgData name="Mili Diengdoh" userId="4e667e83-9d62-4727-9cfb-ee24b16ffb56" providerId="ADAL" clId="{13D58FA1-CCF1-4DFC-A6FC-AF5E89E0C410}" dt="2020-07-28T07:18:41.945" v="900" actId="478"/>
          <ac:spMkLst>
            <pc:docMk/>
            <pc:sldMk cId="1245980652" sldId="1741"/>
            <ac:spMk id="10" creationId="{46E973EE-D77C-417D-A18F-C0ECA9218143}"/>
          </ac:spMkLst>
        </pc:spChg>
        <pc:picChg chg="mod">
          <ac:chgData name="Mili Diengdoh" userId="4e667e83-9d62-4727-9cfb-ee24b16ffb56" providerId="ADAL" clId="{13D58FA1-CCF1-4DFC-A6FC-AF5E89E0C410}" dt="2020-07-28T07:19:13.210" v="908" actId="1076"/>
          <ac:picMkLst>
            <pc:docMk/>
            <pc:sldMk cId="1245980652" sldId="1741"/>
            <ac:picMk id="9" creationId="{6F26C516-1CDE-49C8-B0D6-F18597FCD573}"/>
          </ac:picMkLst>
        </pc:picChg>
      </pc:sldChg>
      <pc:sldChg chg="addSp delSp modSp mod">
        <pc:chgData name="Mili Diengdoh" userId="4e667e83-9d62-4727-9cfb-ee24b16ffb56" providerId="ADAL" clId="{13D58FA1-CCF1-4DFC-A6FC-AF5E89E0C410}" dt="2020-07-28T12:12:48.968" v="3270" actId="20577"/>
        <pc:sldMkLst>
          <pc:docMk/>
          <pc:sldMk cId="2534356141" sldId="1742"/>
        </pc:sldMkLst>
        <pc:spChg chg="mod topLvl">
          <ac:chgData name="Mili Diengdoh" userId="4e667e83-9d62-4727-9cfb-ee24b16ffb56" providerId="ADAL" clId="{13D58FA1-CCF1-4DFC-A6FC-AF5E89E0C410}" dt="2020-07-28T07:31:11.715" v="1244" actId="207"/>
          <ac:spMkLst>
            <pc:docMk/>
            <pc:sldMk cId="2534356141" sldId="1742"/>
            <ac:spMk id="4" creationId="{1AA025C3-FA35-4DED-B775-412F47F1DBF5}"/>
          </ac:spMkLst>
        </pc:spChg>
        <pc:spChg chg="mod">
          <ac:chgData name="Mili Diengdoh" userId="4e667e83-9d62-4727-9cfb-ee24b16ffb56" providerId="ADAL" clId="{13D58FA1-CCF1-4DFC-A6FC-AF5E89E0C410}" dt="2020-07-28T07:27:01.226" v="1111" actId="14100"/>
          <ac:spMkLst>
            <pc:docMk/>
            <pc:sldMk cId="2534356141" sldId="1742"/>
            <ac:spMk id="5" creationId="{2B919CDB-A1C7-4057-BF57-ADD74F7B3602}"/>
          </ac:spMkLst>
        </pc:spChg>
        <pc:spChg chg="add del">
          <ac:chgData name="Mili Diengdoh" userId="4e667e83-9d62-4727-9cfb-ee24b16ffb56" providerId="ADAL" clId="{13D58FA1-CCF1-4DFC-A6FC-AF5E89E0C410}" dt="2020-07-28T07:26:50.036" v="1109" actId="478"/>
          <ac:spMkLst>
            <pc:docMk/>
            <pc:sldMk cId="2534356141" sldId="1742"/>
            <ac:spMk id="6" creationId="{2BAB6CD0-0317-47D6-AAD2-BF4001689D4B}"/>
          </ac:spMkLst>
        </pc:spChg>
        <pc:spChg chg="mod">
          <ac:chgData name="Mili Diengdoh" userId="4e667e83-9d62-4727-9cfb-ee24b16ffb56" providerId="ADAL" clId="{13D58FA1-CCF1-4DFC-A6FC-AF5E89E0C410}" dt="2020-07-28T12:12:48.968" v="3270" actId="20577"/>
          <ac:spMkLst>
            <pc:docMk/>
            <pc:sldMk cId="2534356141" sldId="1742"/>
            <ac:spMk id="9" creationId="{13AFA0C6-5988-420D-B4E5-B1B9206AFE5D}"/>
          </ac:spMkLst>
        </pc:spChg>
        <pc:grpChg chg="add del mod">
          <ac:chgData name="Mili Diengdoh" userId="4e667e83-9d62-4727-9cfb-ee24b16ffb56" providerId="ADAL" clId="{13D58FA1-CCF1-4DFC-A6FC-AF5E89E0C410}" dt="2020-07-28T07:23:34.294" v="956" actId="165"/>
          <ac:grpSpMkLst>
            <pc:docMk/>
            <pc:sldMk cId="2534356141" sldId="1742"/>
            <ac:grpSpMk id="2" creationId="{2B22BE62-A5B4-42AB-93A6-517F63AE0B09}"/>
          </ac:grpSpMkLst>
        </pc:grpChg>
        <pc:picChg chg="mod topLvl modCrop">
          <ac:chgData name="Mili Diengdoh" userId="4e667e83-9d62-4727-9cfb-ee24b16ffb56" providerId="ADAL" clId="{13D58FA1-CCF1-4DFC-A6FC-AF5E89E0C410}" dt="2020-07-28T07:29:47.405" v="1184" actId="962"/>
          <ac:picMkLst>
            <pc:docMk/>
            <pc:sldMk cId="2534356141" sldId="1742"/>
            <ac:picMk id="3" creationId="{845AC311-DD92-45DD-A7B5-34AD5485C4FD}"/>
          </ac:picMkLst>
        </pc:picChg>
      </pc:sldChg>
      <pc:sldChg chg="addSp delSp modSp mod">
        <pc:chgData name="Mili Diengdoh" userId="4e667e83-9d62-4727-9cfb-ee24b16ffb56" providerId="ADAL" clId="{13D58FA1-CCF1-4DFC-A6FC-AF5E89E0C410}" dt="2020-07-28T07:31:09.044" v="1243" actId="207"/>
        <pc:sldMkLst>
          <pc:docMk/>
          <pc:sldMk cId="531747958" sldId="1743"/>
        </pc:sldMkLst>
        <pc:spChg chg="add mod">
          <ac:chgData name="Mili Diengdoh" userId="4e667e83-9d62-4727-9cfb-ee24b16ffb56" providerId="ADAL" clId="{13D58FA1-CCF1-4DFC-A6FC-AF5E89E0C410}" dt="2020-07-28T07:31:09.044" v="1243" actId="207"/>
          <ac:spMkLst>
            <pc:docMk/>
            <pc:sldMk cId="531747958" sldId="1743"/>
            <ac:spMk id="2" creationId="{7C9AAD85-08D5-4923-A86A-4E0320B3F331}"/>
          </ac:spMkLst>
        </pc:spChg>
        <pc:spChg chg="del">
          <ac:chgData name="Mili Diengdoh" userId="4e667e83-9d62-4727-9cfb-ee24b16ffb56" providerId="ADAL" clId="{13D58FA1-CCF1-4DFC-A6FC-AF5E89E0C410}" dt="2020-07-28T07:24:57.516" v="989" actId="478"/>
          <ac:spMkLst>
            <pc:docMk/>
            <pc:sldMk cId="531747958" sldId="1743"/>
            <ac:spMk id="3" creationId="{B1B1C272-6C59-4453-8563-302581DBF332}"/>
          </ac:spMkLst>
        </pc:spChg>
        <pc:spChg chg="add mod">
          <ac:chgData name="Mili Diengdoh" userId="4e667e83-9d62-4727-9cfb-ee24b16ffb56" providerId="ADAL" clId="{13D58FA1-CCF1-4DFC-A6FC-AF5E89E0C410}" dt="2020-07-28T07:27:20.487" v="1117" actId="13244"/>
          <ac:spMkLst>
            <pc:docMk/>
            <pc:sldMk cId="531747958" sldId="1743"/>
            <ac:spMk id="4" creationId="{53C05260-BBDD-412D-B36F-00C01E949AFF}"/>
          </ac:spMkLst>
        </pc:spChg>
        <pc:spChg chg="del">
          <ac:chgData name="Mili Diengdoh" userId="4e667e83-9d62-4727-9cfb-ee24b16ffb56" providerId="ADAL" clId="{13D58FA1-CCF1-4DFC-A6FC-AF5E89E0C410}" dt="2020-07-28T07:24:57.516" v="989" actId="478"/>
          <ac:spMkLst>
            <pc:docMk/>
            <pc:sldMk cId="531747958" sldId="1743"/>
            <ac:spMk id="5" creationId="{DC03384E-09CC-4F5F-9B7A-5C9BC49CABC2}"/>
          </ac:spMkLst>
        </pc:spChg>
        <pc:picChg chg="mod modCrop">
          <ac:chgData name="Mili Diengdoh" userId="4e667e83-9d62-4727-9cfb-ee24b16ffb56" providerId="ADAL" clId="{13D58FA1-CCF1-4DFC-A6FC-AF5E89E0C410}" dt="2020-07-28T07:27:18.436" v="1116" actId="13244"/>
          <ac:picMkLst>
            <pc:docMk/>
            <pc:sldMk cId="531747958" sldId="1743"/>
            <ac:picMk id="6" creationId="{FB4DEC45-3440-427C-8A78-E819537EAD0D}"/>
          </ac:picMkLst>
        </pc:picChg>
      </pc:sldChg>
      <pc:sldChg chg="addSp delSp modSp mod">
        <pc:chgData name="Mili Diengdoh" userId="4e667e83-9d62-4727-9cfb-ee24b16ffb56" providerId="ADAL" clId="{13D58FA1-CCF1-4DFC-A6FC-AF5E89E0C410}" dt="2020-07-28T07:31:04.694" v="1241" actId="207"/>
        <pc:sldMkLst>
          <pc:docMk/>
          <pc:sldMk cId="4116619797" sldId="1744"/>
        </pc:sldMkLst>
        <pc:spChg chg="del">
          <ac:chgData name="Mili Diengdoh" userId="4e667e83-9d62-4727-9cfb-ee24b16ffb56" providerId="ADAL" clId="{13D58FA1-CCF1-4DFC-A6FC-AF5E89E0C410}" dt="2020-07-28T07:28:28.726" v="1118" actId="478"/>
          <ac:spMkLst>
            <pc:docMk/>
            <pc:sldMk cId="4116619797" sldId="1744"/>
            <ac:spMk id="3" creationId="{E517E42A-B63E-4258-B67F-4A17AAFBBCD1}"/>
          </ac:spMkLst>
        </pc:spChg>
        <pc:spChg chg="del">
          <ac:chgData name="Mili Diengdoh" userId="4e667e83-9d62-4727-9cfb-ee24b16ffb56" providerId="ADAL" clId="{13D58FA1-CCF1-4DFC-A6FC-AF5E89E0C410}" dt="2020-07-28T07:28:28.726" v="1118" actId="478"/>
          <ac:spMkLst>
            <pc:docMk/>
            <pc:sldMk cId="4116619797" sldId="1744"/>
            <ac:spMk id="4" creationId="{7CD105DB-D261-481F-A0E6-5DCC1AE6C903}"/>
          </ac:spMkLst>
        </pc:spChg>
        <pc:spChg chg="add mod">
          <ac:chgData name="Mili Diengdoh" userId="4e667e83-9d62-4727-9cfb-ee24b16ffb56" providerId="ADAL" clId="{13D58FA1-CCF1-4DFC-A6FC-AF5E89E0C410}" dt="2020-07-28T07:28:32.137" v="1120" actId="20577"/>
          <ac:spMkLst>
            <pc:docMk/>
            <pc:sldMk cId="4116619797" sldId="1744"/>
            <ac:spMk id="5" creationId="{3A5E073F-5118-466F-90B1-1B52F8924311}"/>
          </ac:spMkLst>
        </pc:spChg>
        <pc:spChg chg="add mod">
          <ac:chgData name="Mili Diengdoh" userId="4e667e83-9d62-4727-9cfb-ee24b16ffb56" providerId="ADAL" clId="{13D58FA1-CCF1-4DFC-A6FC-AF5E89E0C410}" dt="2020-07-28T07:31:04.694" v="1241" actId="207"/>
          <ac:spMkLst>
            <pc:docMk/>
            <pc:sldMk cId="4116619797" sldId="1744"/>
            <ac:spMk id="9" creationId="{DFB63E7E-64A6-4CA7-B92F-F8F88A9526AF}"/>
          </ac:spMkLst>
        </pc:spChg>
        <pc:picChg chg="del">
          <ac:chgData name="Mili Diengdoh" userId="4e667e83-9d62-4727-9cfb-ee24b16ffb56" providerId="ADAL" clId="{13D58FA1-CCF1-4DFC-A6FC-AF5E89E0C410}" dt="2020-07-28T07:28:28.726" v="1118" actId="478"/>
          <ac:picMkLst>
            <pc:docMk/>
            <pc:sldMk cId="4116619797" sldId="1744"/>
            <ac:picMk id="6" creationId="{0CDE6231-EAC0-4D5E-9B2E-B9D322171C62}"/>
          </ac:picMkLst>
        </pc:picChg>
        <pc:picChg chg="add mod modCrop">
          <ac:chgData name="Mili Diengdoh" userId="4e667e83-9d62-4727-9cfb-ee24b16ffb56" providerId="ADAL" clId="{13D58FA1-CCF1-4DFC-A6FC-AF5E89E0C410}" dt="2020-07-28T07:29:36.599" v="1182" actId="962"/>
          <ac:picMkLst>
            <pc:docMk/>
            <pc:sldMk cId="4116619797" sldId="1744"/>
            <ac:picMk id="11" creationId="{5AD136AC-9351-41CD-B93B-A712940A091D}"/>
          </ac:picMkLst>
        </pc:picChg>
      </pc:sldChg>
      <pc:sldChg chg="addSp delSp modSp mod">
        <pc:chgData name="Mili Diengdoh" userId="4e667e83-9d62-4727-9cfb-ee24b16ffb56" providerId="ADAL" clId="{13D58FA1-CCF1-4DFC-A6FC-AF5E89E0C410}" dt="2020-07-28T07:31:06.591" v="1242" actId="207"/>
        <pc:sldMkLst>
          <pc:docMk/>
          <pc:sldMk cId="134041738" sldId="1745"/>
        </pc:sldMkLst>
        <pc:spChg chg="del">
          <ac:chgData name="Mili Diengdoh" userId="4e667e83-9d62-4727-9cfb-ee24b16ffb56" providerId="ADAL" clId="{13D58FA1-CCF1-4DFC-A6FC-AF5E89E0C410}" dt="2020-07-28T07:29:58.744" v="1185" actId="478"/>
          <ac:spMkLst>
            <pc:docMk/>
            <pc:sldMk cId="134041738" sldId="1745"/>
            <ac:spMk id="3" creationId="{AC0176BB-4394-4C0B-B153-47EB5DC39BE0}"/>
          </ac:spMkLst>
        </pc:spChg>
        <pc:spChg chg="del">
          <ac:chgData name="Mili Diengdoh" userId="4e667e83-9d62-4727-9cfb-ee24b16ffb56" providerId="ADAL" clId="{13D58FA1-CCF1-4DFC-A6FC-AF5E89E0C410}" dt="2020-07-28T07:29:58.744" v="1185" actId="478"/>
          <ac:spMkLst>
            <pc:docMk/>
            <pc:sldMk cId="134041738" sldId="1745"/>
            <ac:spMk id="4" creationId="{8976D593-0E3B-4A1E-9E68-FAC0329E38B1}"/>
          </ac:spMkLst>
        </pc:spChg>
        <pc:spChg chg="add mod">
          <ac:chgData name="Mili Diengdoh" userId="4e667e83-9d62-4727-9cfb-ee24b16ffb56" providerId="ADAL" clId="{13D58FA1-CCF1-4DFC-A6FC-AF5E89E0C410}" dt="2020-07-28T07:30:06.364" v="1187" actId="20577"/>
          <ac:spMkLst>
            <pc:docMk/>
            <pc:sldMk cId="134041738" sldId="1745"/>
            <ac:spMk id="5" creationId="{B54FC8EE-D911-4BF3-8BBC-573675B4B88A}"/>
          </ac:spMkLst>
        </pc:spChg>
        <pc:spChg chg="add mod">
          <ac:chgData name="Mili Diengdoh" userId="4e667e83-9d62-4727-9cfb-ee24b16ffb56" providerId="ADAL" clId="{13D58FA1-CCF1-4DFC-A6FC-AF5E89E0C410}" dt="2020-07-28T07:31:06.591" v="1242" actId="207"/>
          <ac:spMkLst>
            <pc:docMk/>
            <pc:sldMk cId="134041738" sldId="1745"/>
            <ac:spMk id="9" creationId="{585EE2F3-4693-4ABD-9863-41B1280ADDA8}"/>
          </ac:spMkLst>
        </pc:spChg>
        <pc:picChg chg="del">
          <ac:chgData name="Mili Diengdoh" userId="4e667e83-9d62-4727-9cfb-ee24b16ffb56" providerId="ADAL" clId="{13D58FA1-CCF1-4DFC-A6FC-AF5E89E0C410}" dt="2020-07-28T07:29:58.744" v="1185" actId="478"/>
          <ac:picMkLst>
            <pc:docMk/>
            <pc:sldMk cId="134041738" sldId="1745"/>
            <ac:picMk id="6" creationId="{22BEFA83-26FA-41BD-9A4B-D4324BF4C745}"/>
          </ac:picMkLst>
        </pc:picChg>
        <pc:picChg chg="add del mod">
          <ac:chgData name="Mili Diengdoh" userId="4e667e83-9d62-4727-9cfb-ee24b16ffb56" providerId="ADAL" clId="{13D58FA1-CCF1-4DFC-A6FC-AF5E89E0C410}" dt="2020-07-28T07:30:44.945" v="1239" actId="478"/>
          <ac:picMkLst>
            <pc:docMk/>
            <pc:sldMk cId="134041738" sldId="1745"/>
            <ac:picMk id="11" creationId="{404283BF-AABF-473B-A3B6-936E0CD371E1}"/>
          </ac:picMkLst>
        </pc:picChg>
        <pc:picChg chg="add mod modCrop">
          <ac:chgData name="Mili Diengdoh" userId="4e667e83-9d62-4727-9cfb-ee24b16ffb56" providerId="ADAL" clId="{13D58FA1-CCF1-4DFC-A6FC-AF5E89E0C410}" dt="2020-07-28T07:30:47.413" v="1240" actId="12788"/>
          <ac:picMkLst>
            <pc:docMk/>
            <pc:sldMk cId="134041738" sldId="1745"/>
            <ac:picMk id="13" creationId="{FAD263AA-3F31-4113-AFF1-4D9302FFBC05}"/>
          </ac:picMkLst>
        </pc:picChg>
      </pc:sldChg>
      <pc:sldChg chg="addSp delSp modSp mod">
        <pc:chgData name="Mili Diengdoh" userId="4e667e83-9d62-4727-9cfb-ee24b16ffb56" providerId="ADAL" clId="{13D58FA1-CCF1-4DFC-A6FC-AF5E89E0C410}" dt="2020-07-28T07:46:41.619" v="1590" actId="12788"/>
        <pc:sldMkLst>
          <pc:docMk/>
          <pc:sldMk cId="2772795821" sldId="1746"/>
        </pc:sldMkLst>
        <pc:spChg chg="add mod">
          <ac:chgData name="Mili Diengdoh" userId="4e667e83-9d62-4727-9cfb-ee24b16ffb56" providerId="ADAL" clId="{13D58FA1-CCF1-4DFC-A6FC-AF5E89E0C410}" dt="2020-07-28T07:46:41.619" v="1590" actId="12788"/>
          <ac:spMkLst>
            <pc:docMk/>
            <pc:sldMk cId="2772795821" sldId="1746"/>
            <ac:spMk id="2" creationId="{157590CA-7327-4C7B-ACA7-1AADD005A1C6}"/>
          </ac:spMkLst>
        </pc:spChg>
        <pc:spChg chg="mod">
          <ac:chgData name="Mili Diengdoh" userId="4e667e83-9d62-4727-9cfb-ee24b16ffb56" providerId="ADAL" clId="{13D58FA1-CCF1-4DFC-A6FC-AF5E89E0C410}" dt="2020-07-28T07:46:41.619" v="1590" actId="12788"/>
          <ac:spMkLst>
            <pc:docMk/>
            <pc:sldMk cId="2772795821" sldId="1746"/>
            <ac:spMk id="8" creationId="{4DDECD33-23BE-4529-ACAE-9E692F56883A}"/>
          </ac:spMkLst>
        </pc:spChg>
        <pc:spChg chg="add del mod">
          <ac:chgData name="Mili Diengdoh" userId="4e667e83-9d62-4727-9cfb-ee24b16ffb56" providerId="ADAL" clId="{13D58FA1-CCF1-4DFC-A6FC-AF5E89E0C410}" dt="2020-07-28T07:46:41.102" v="1589" actId="478"/>
          <ac:spMkLst>
            <pc:docMk/>
            <pc:sldMk cId="2772795821" sldId="1746"/>
            <ac:spMk id="10" creationId="{CCC61A19-626F-4C23-AA6D-2826E4B5CF15}"/>
          </ac:spMkLst>
        </pc:spChg>
      </pc:sldChg>
      <pc:sldChg chg="modSp add mod">
        <pc:chgData name="Mili Diengdoh" userId="4e667e83-9d62-4727-9cfb-ee24b16ffb56" providerId="ADAL" clId="{13D58FA1-CCF1-4DFC-A6FC-AF5E89E0C410}" dt="2020-07-28T07:15:56.969" v="883" actId="403"/>
        <pc:sldMkLst>
          <pc:docMk/>
          <pc:sldMk cId="2576302695" sldId="1749"/>
        </pc:sldMkLst>
        <pc:spChg chg="mod">
          <ac:chgData name="Mili Diengdoh" userId="4e667e83-9d62-4727-9cfb-ee24b16ffb56" providerId="ADAL" clId="{13D58FA1-CCF1-4DFC-A6FC-AF5E89E0C410}" dt="2020-07-28T07:15:56.969" v="883" actId="403"/>
          <ac:spMkLst>
            <pc:docMk/>
            <pc:sldMk cId="2576302695" sldId="1749"/>
            <ac:spMk id="16" creationId="{1E43BB57-3333-4032-A0D4-6640617F3665}"/>
          </ac:spMkLst>
        </pc:spChg>
        <pc:spChg chg="mod">
          <ac:chgData name="Mili Diengdoh" userId="4e667e83-9d62-4727-9cfb-ee24b16ffb56" providerId="ADAL" clId="{13D58FA1-CCF1-4DFC-A6FC-AF5E89E0C410}" dt="2020-07-28T07:15:15.846" v="878"/>
          <ac:spMkLst>
            <pc:docMk/>
            <pc:sldMk cId="2576302695" sldId="1749"/>
            <ac:spMk id="17" creationId="{00000000-0000-0000-0000-000000000000}"/>
          </ac:spMkLst>
        </pc:spChg>
      </pc:sldChg>
      <pc:sldChg chg="del">
        <pc:chgData name="Mili Diengdoh" userId="4e667e83-9d62-4727-9cfb-ee24b16ffb56" providerId="ADAL" clId="{13D58FA1-CCF1-4DFC-A6FC-AF5E89E0C410}" dt="2020-07-28T07:15:31.087" v="880" actId="47"/>
        <pc:sldMkLst>
          <pc:docMk/>
          <pc:sldMk cId="1700121850" sldId="1751"/>
        </pc:sldMkLst>
      </pc:sldChg>
      <pc:sldChg chg="addSp delSp modSp mod">
        <pc:chgData name="Mili Diengdoh" userId="4e667e83-9d62-4727-9cfb-ee24b16ffb56" providerId="ADAL" clId="{13D58FA1-CCF1-4DFC-A6FC-AF5E89E0C410}" dt="2020-07-28T07:17:03.623" v="888" actId="14100"/>
        <pc:sldMkLst>
          <pc:docMk/>
          <pc:sldMk cId="3294184719" sldId="1752"/>
        </pc:sldMkLst>
        <pc:spChg chg="add mod">
          <ac:chgData name="Mili Diengdoh" userId="4e667e83-9d62-4727-9cfb-ee24b16ffb56" providerId="ADAL" clId="{13D58FA1-CCF1-4DFC-A6FC-AF5E89E0C410}" dt="2020-07-28T07:17:03.623" v="888" actId="14100"/>
          <ac:spMkLst>
            <pc:docMk/>
            <pc:sldMk cId="3294184719" sldId="1752"/>
            <ac:spMk id="2" creationId="{1CCBC876-D630-469C-9548-96CBABB7FE43}"/>
          </ac:spMkLst>
        </pc:spChg>
        <pc:spChg chg="del">
          <ac:chgData name="Mili Diengdoh" userId="4e667e83-9d62-4727-9cfb-ee24b16ffb56" providerId="ADAL" clId="{13D58FA1-CCF1-4DFC-A6FC-AF5E89E0C410}" dt="2020-07-28T07:16:59.524" v="887" actId="478"/>
          <ac:spMkLst>
            <pc:docMk/>
            <pc:sldMk cId="3294184719" sldId="1752"/>
            <ac:spMk id="10" creationId="{BDDF4492-DE8A-4A3E-9F06-F89C597B42F5}"/>
          </ac:spMkLst>
        </pc:spChg>
      </pc:sldChg>
      <pc:sldChg chg="addSp delSp modSp mod">
        <pc:chgData name="Mili Diengdoh" userId="4e667e83-9d62-4727-9cfb-ee24b16ffb56" providerId="ADAL" clId="{13D58FA1-CCF1-4DFC-A6FC-AF5E89E0C410}" dt="2020-07-28T07:17:23.083" v="895" actId="13244"/>
        <pc:sldMkLst>
          <pc:docMk/>
          <pc:sldMk cId="2555597721" sldId="1753"/>
        </pc:sldMkLst>
        <pc:spChg chg="add mod">
          <ac:chgData name="Mili Diengdoh" userId="4e667e83-9d62-4727-9cfb-ee24b16ffb56" providerId="ADAL" clId="{13D58FA1-CCF1-4DFC-A6FC-AF5E89E0C410}" dt="2020-07-28T07:17:23.083" v="895" actId="13244"/>
          <ac:spMkLst>
            <pc:docMk/>
            <pc:sldMk cId="2555597721" sldId="1753"/>
            <ac:spMk id="2" creationId="{E7B3CAFA-E131-45BD-A312-6FCBFEF1EA69}"/>
          </ac:spMkLst>
        </pc:spChg>
        <pc:spChg chg="del mod">
          <ac:chgData name="Mili Diengdoh" userId="4e667e83-9d62-4727-9cfb-ee24b16ffb56" providerId="ADAL" clId="{13D58FA1-CCF1-4DFC-A6FC-AF5E89E0C410}" dt="2020-07-28T07:17:20.891" v="894" actId="478"/>
          <ac:spMkLst>
            <pc:docMk/>
            <pc:sldMk cId="2555597721" sldId="1753"/>
            <ac:spMk id="9" creationId="{5E9D4D55-B6D7-42D2-B0CC-5E2D55C99F62}"/>
          </ac:spMkLst>
        </pc:spChg>
      </pc:sldChg>
      <pc:sldChg chg="modSp mod">
        <pc:chgData name="Mili Diengdoh" userId="4e667e83-9d62-4727-9cfb-ee24b16ffb56" providerId="ADAL" clId="{13D58FA1-CCF1-4DFC-A6FC-AF5E89E0C410}" dt="2020-07-28T07:46:43.517" v="1593" actId="313"/>
        <pc:sldMkLst>
          <pc:docMk/>
          <pc:sldMk cId="3932618498" sldId="1754"/>
        </pc:sldMkLst>
        <pc:spChg chg="mod">
          <ac:chgData name="Mili Diengdoh" userId="4e667e83-9d62-4727-9cfb-ee24b16ffb56" providerId="ADAL" clId="{13D58FA1-CCF1-4DFC-A6FC-AF5E89E0C410}" dt="2020-07-28T07:46:43.517" v="1593" actId="313"/>
          <ac:spMkLst>
            <pc:docMk/>
            <pc:sldMk cId="3932618498" sldId="1754"/>
            <ac:spMk id="9" creationId="{63F51AD9-89F2-4F5F-BDEA-5BE941B35A9C}"/>
          </ac:spMkLst>
        </pc:spChg>
      </pc:sldChg>
      <pc:sldChg chg="addSp delSp modSp mod">
        <pc:chgData name="Mili Diengdoh" userId="4e667e83-9d62-4727-9cfb-ee24b16ffb56" providerId="ADAL" clId="{13D58FA1-CCF1-4DFC-A6FC-AF5E89E0C410}" dt="2020-07-28T07:54:54.307" v="1634" actId="552"/>
        <pc:sldMkLst>
          <pc:docMk/>
          <pc:sldMk cId="965140755" sldId="1760"/>
        </pc:sldMkLst>
        <pc:spChg chg="mod">
          <ac:chgData name="Mili Diengdoh" userId="4e667e83-9d62-4727-9cfb-ee24b16ffb56" providerId="ADAL" clId="{13D58FA1-CCF1-4DFC-A6FC-AF5E89E0C410}" dt="2020-07-28T07:54:54.307" v="1634" actId="552"/>
          <ac:spMkLst>
            <pc:docMk/>
            <pc:sldMk cId="965140755" sldId="1760"/>
            <ac:spMk id="4" creationId="{F164F833-F58C-4C79-BAE9-2CF4FEBCC33D}"/>
          </ac:spMkLst>
        </pc:spChg>
        <pc:picChg chg="add mod">
          <ac:chgData name="Mili Diengdoh" userId="4e667e83-9d62-4727-9cfb-ee24b16ffb56" providerId="ADAL" clId="{13D58FA1-CCF1-4DFC-A6FC-AF5E89E0C410}" dt="2020-07-28T07:54:54.307" v="1634" actId="552"/>
          <ac:picMkLst>
            <pc:docMk/>
            <pc:sldMk cId="965140755" sldId="1760"/>
            <ac:picMk id="2" creationId="{422F2149-B322-4CA0-80E5-B7E8D1FE6439}"/>
          </ac:picMkLst>
        </pc:picChg>
        <pc:picChg chg="del mod">
          <ac:chgData name="Mili Diengdoh" userId="4e667e83-9d62-4727-9cfb-ee24b16ffb56" providerId="ADAL" clId="{13D58FA1-CCF1-4DFC-A6FC-AF5E89E0C410}" dt="2020-07-28T07:54:49.951" v="1632" actId="478"/>
          <ac:picMkLst>
            <pc:docMk/>
            <pc:sldMk cId="965140755" sldId="1760"/>
            <ac:picMk id="3" creationId="{0AA11C39-170C-4DF3-A8BE-56A4B0757A0C}"/>
          </ac:picMkLst>
        </pc:picChg>
      </pc:sldChg>
      <pc:sldChg chg="addSp delSp modSp mod">
        <pc:chgData name="Mili Diengdoh" userId="4e667e83-9d62-4727-9cfb-ee24b16ffb56" providerId="ADAL" clId="{13D58FA1-CCF1-4DFC-A6FC-AF5E89E0C410}" dt="2020-07-28T07:55:58.715" v="1647" actId="14100"/>
        <pc:sldMkLst>
          <pc:docMk/>
          <pc:sldMk cId="3088007092" sldId="1761"/>
        </pc:sldMkLst>
        <pc:spChg chg="mod">
          <ac:chgData name="Mili Diengdoh" userId="4e667e83-9d62-4727-9cfb-ee24b16ffb56" providerId="ADAL" clId="{13D58FA1-CCF1-4DFC-A6FC-AF5E89E0C410}" dt="2020-07-28T07:42:59.859" v="1473"/>
          <ac:spMkLst>
            <pc:docMk/>
            <pc:sldMk cId="3088007092" sldId="1761"/>
            <ac:spMk id="2" creationId="{00000000-0000-0000-0000-000000000000}"/>
          </ac:spMkLst>
        </pc:spChg>
        <pc:picChg chg="del">
          <ac:chgData name="Mili Diengdoh" userId="4e667e83-9d62-4727-9cfb-ee24b16ffb56" providerId="ADAL" clId="{13D58FA1-CCF1-4DFC-A6FC-AF5E89E0C410}" dt="2020-07-28T07:55:33.063" v="1643" actId="478"/>
          <ac:picMkLst>
            <pc:docMk/>
            <pc:sldMk cId="3088007092" sldId="1761"/>
            <ac:picMk id="3" creationId="{F2823498-BE12-4AD7-B3C4-B4CD31DB372B}"/>
          </ac:picMkLst>
        </pc:picChg>
        <pc:picChg chg="add mod">
          <ac:chgData name="Mili Diengdoh" userId="4e667e83-9d62-4727-9cfb-ee24b16ffb56" providerId="ADAL" clId="{13D58FA1-CCF1-4DFC-A6FC-AF5E89E0C410}" dt="2020-07-28T07:55:58.715" v="1647" actId="14100"/>
          <ac:picMkLst>
            <pc:docMk/>
            <pc:sldMk cId="3088007092" sldId="1761"/>
            <ac:picMk id="5" creationId="{1B912831-E623-43C0-8035-15D502FDE335}"/>
          </ac:picMkLst>
        </pc:picChg>
      </pc:sldChg>
      <pc:sldChg chg="addSp delSp modSp mod">
        <pc:chgData name="Mili Diengdoh" userId="4e667e83-9d62-4727-9cfb-ee24b16ffb56" providerId="ADAL" clId="{13D58FA1-CCF1-4DFC-A6FC-AF5E89E0C410}" dt="2020-07-28T07:48:30.765" v="1626" actId="20577"/>
        <pc:sldMkLst>
          <pc:docMk/>
          <pc:sldMk cId="4003298323" sldId="1764"/>
        </pc:sldMkLst>
        <pc:spChg chg="mod">
          <ac:chgData name="Mili Diengdoh" userId="4e667e83-9d62-4727-9cfb-ee24b16ffb56" providerId="ADAL" clId="{13D58FA1-CCF1-4DFC-A6FC-AF5E89E0C410}" dt="2020-07-28T07:48:30.765" v="1626" actId="20577"/>
          <ac:spMkLst>
            <pc:docMk/>
            <pc:sldMk cId="4003298323" sldId="1764"/>
            <ac:spMk id="3" creationId="{099C5A13-1BDF-4CC6-A26B-AD36BAD6D2E8}"/>
          </ac:spMkLst>
        </pc:spChg>
        <pc:spChg chg="add del mod">
          <ac:chgData name="Mili Diengdoh" userId="4e667e83-9d62-4727-9cfb-ee24b16ffb56" providerId="ADAL" clId="{13D58FA1-CCF1-4DFC-A6FC-AF5E89E0C410}" dt="2020-07-28T07:46:56.582" v="1603" actId="478"/>
          <ac:spMkLst>
            <pc:docMk/>
            <pc:sldMk cId="4003298323" sldId="1764"/>
            <ac:spMk id="4" creationId="{FFD318E6-82C2-44E3-B37A-FCC15223DC38}"/>
          </ac:spMkLst>
        </pc:spChg>
        <pc:spChg chg="mod topLvl">
          <ac:chgData name="Mili Diengdoh" userId="4e667e83-9d62-4727-9cfb-ee24b16ffb56" providerId="ADAL" clId="{13D58FA1-CCF1-4DFC-A6FC-AF5E89E0C410}" dt="2020-07-28T07:46:39.072" v="1577" actId="165"/>
          <ac:spMkLst>
            <pc:docMk/>
            <pc:sldMk cId="4003298323" sldId="1764"/>
            <ac:spMk id="7" creationId="{682B5DE9-DD32-476D-95CB-CB1538E24287}"/>
          </ac:spMkLst>
        </pc:spChg>
        <pc:spChg chg="mod topLvl">
          <ac:chgData name="Mili Diengdoh" userId="4e667e83-9d62-4727-9cfb-ee24b16ffb56" providerId="ADAL" clId="{13D58FA1-CCF1-4DFC-A6FC-AF5E89E0C410}" dt="2020-07-28T07:46:50.439" v="1599" actId="403"/>
          <ac:spMkLst>
            <pc:docMk/>
            <pc:sldMk cId="4003298323" sldId="1764"/>
            <ac:spMk id="8" creationId="{17663DEB-EB6E-4DDA-8FEA-9FDBAAEE6C1A}"/>
          </ac:spMkLst>
        </pc:spChg>
        <pc:spChg chg="mod topLvl">
          <ac:chgData name="Mili Diengdoh" userId="4e667e83-9d62-4727-9cfb-ee24b16ffb56" providerId="ADAL" clId="{13D58FA1-CCF1-4DFC-A6FC-AF5E89E0C410}" dt="2020-07-28T07:46:39.072" v="1577" actId="165"/>
          <ac:spMkLst>
            <pc:docMk/>
            <pc:sldMk cId="4003298323" sldId="1764"/>
            <ac:spMk id="9" creationId="{361F6962-8070-4926-913A-570CAEB17552}"/>
          </ac:spMkLst>
        </pc:spChg>
        <pc:spChg chg="mod topLvl">
          <ac:chgData name="Mili Diengdoh" userId="4e667e83-9d62-4727-9cfb-ee24b16ffb56" providerId="ADAL" clId="{13D58FA1-CCF1-4DFC-A6FC-AF5E89E0C410}" dt="2020-07-28T07:46:50.439" v="1599" actId="403"/>
          <ac:spMkLst>
            <pc:docMk/>
            <pc:sldMk cId="4003298323" sldId="1764"/>
            <ac:spMk id="11" creationId="{4FA2854F-DD02-41E5-B771-458608533FD5}"/>
          </ac:spMkLst>
        </pc:spChg>
        <pc:spChg chg="mod topLvl">
          <ac:chgData name="Mili Diengdoh" userId="4e667e83-9d62-4727-9cfb-ee24b16ffb56" providerId="ADAL" clId="{13D58FA1-CCF1-4DFC-A6FC-AF5E89E0C410}" dt="2020-07-28T07:46:50.439" v="1599" actId="403"/>
          <ac:spMkLst>
            <pc:docMk/>
            <pc:sldMk cId="4003298323" sldId="1764"/>
            <ac:spMk id="12" creationId="{CC87038A-1BEC-45F6-BD42-CA5645DD4488}"/>
          </ac:spMkLst>
        </pc:spChg>
        <pc:spChg chg="add del mod">
          <ac:chgData name="Mili Diengdoh" userId="4e667e83-9d62-4727-9cfb-ee24b16ffb56" providerId="ADAL" clId="{13D58FA1-CCF1-4DFC-A6FC-AF5E89E0C410}" dt="2020-07-28T07:46:55.085" v="1602"/>
          <ac:spMkLst>
            <pc:docMk/>
            <pc:sldMk cId="4003298323" sldId="1764"/>
            <ac:spMk id="13" creationId="{6596936B-FD18-4A37-99EC-B476823DE0A4}"/>
          </ac:spMkLst>
        </pc:spChg>
        <pc:spChg chg="mod">
          <ac:chgData name="Mili Diengdoh" userId="4e667e83-9d62-4727-9cfb-ee24b16ffb56" providerId="ADAL" clId="{13D58FA1-CCF1-4DFC-A6FC-AF5E89E0C410}" dt="2020-07-28T07:46:54.286" v="1601"/>
          <ac:spMkLst>
            <pc:docMk/>
            <pc:sldMk cId="4003298323" sldId="1764"/>
            <ac:spMk id="15" creationId="{E912908D-EB0F-4BDC-81BE-2C95C44AF898}"/>
          </ac:spMkLst>
        </pc:spChg>
        <pc:spChg chg="mod">
          <ac:chgData name="Mili Diengdoh" userId="4e667e83-9d62-4727-9cfb-ee24b16ffb56" providerId="ADAL" clId="{13D58FA1-CCF1-4DFC-A6FC-AF5E89E0C410}" dt="2020-07-28T07:46:54.286" v="1601"/>
          <ac:spMkLst>
            <pc:docMk/>
            <pc:sldMk cId="4003298323" sldId="1764"/>
            <ac:spMk id="16" creationId="{205178E2-FB03-49A4-B1A9-666713C535A7}"/>
          </ac:spMkLst>
        </pc:spChg>
        <pc:spChg chg="mod">
          <ac:chgData name="Mili Diengdoh" userId="4e667e83-9d62-4727-9cfb-ee24b16ffb56" providerId="ADAL" clId="{13D58FA1-CCF1-4DFC-A6FC-AF5E89E0C410}" dt="2020-07-28T07:46:54.286" v="1601"/>
          <ac:spMkLst>
            <pc:docMk/>
            <pc:sldMk cId="4003298323" sldId="1764"/>
            <ac:spMk id="18" creationId="{313DF178-3412-44C6-AAEA-190397E0D929}"/>
          </ac:spMkLst>
        </pc:spChg>
        <pc:spChg chg="mod">
          <ac:chgData name="Mili Diengdoh" userId="4e667e83-9d62-4727-9cfb-ee24b16ffb56" providerId="ADAL" clId="{13D58FA1-CCF1-4DFC-A6FC-AF5E89E0C410}" dt="2020-07-28T07:46:54.286" v="1601"/>
          <ac:spMkLst>
            <pc:docMk/>
            <pc:sldMk cId="4003298323" sldId="1764"/>
            <ac:spMk id="19" creationId="{53C48023-ABD1-4C81-833D-F4063711ADEF}"/>
          </ac:spMkLst>
        </pc:spChg>
        <pc:spChg chg="mod">
          <ac:chgData name="Mili Diengdoh" userId="4e667e83-9d62-4727-9cfb-ee24b16ffb56" providerId="ADAL" clId="{13D58FA1-CCF1-4DFC-A6FC-AF5E89E0C410}" dt="2020-07-28T07:46:54.286" v="1601"/>
          <ac:spMkLst>
            <pc:docMk/>
            <pc:sldMk cId="4003298323" sldId="1764"/>
            <ac:spMk id="20" creationId="{B8587133-6073-4F07-93CF-541BC5BDC0B6}"/>
          </ac:spMkLst>
        </pc:spChg>
        <pc:spChg chg="add mod">
          <ac:chgData name="Mili Diengdoh" userId="4e667e83-9d62-4727-9cfb-ee24b16ffb56" providerId="ADAL" clId="{13D58FA1-CCF1-4DFC-A6FC-AF5E89E0C410}" dt="2020-07-28T07:48:17.780" v="1625" actId="12789"/>
          <ac:spMkLst>
            <pc:docMk/>
            <pc:sldMk cId="4003298323" sldId="1764"/>
            <ac:spMk id="21" creationId="{4757CB65-3ADB-4D09-BF9D-546B8289B78D}"/>
          </ac:spMkLst>
        </pc:spChg>
        <pc:spChg chg="mod">
          <ac:chgData name="Mili Diengdoh" userId="4e667e83-9d62-4727-9cfb-ee24b16ffb56" providerId="ADAL" clId="{13D58FA1-CCF1-4DFC-A6FC-AF5E89E0C410}" dt="2020-07-28T07:46:57.324" v="1604"/>
          <ac:spMkLst>
            <pc:docMk/>
            <pc:sldMk cId="4003298323" sldId="1764"/>
            <ac:spMk id="23" creationId="{D4E3B67A-2628-4E60-B44B-BC7E4E5B59D2}"/>
          </ac:spMkLst>
        </pc:spChg>
        <pc:spChg chg="mod">
          <ac:chgData name="Mili Diengdoh" userId="4e667e83-9d62-4727-9cfb-ee24b16ffb56" providerId="ADAL" clId="{13D58FA1-CCF1-4DFC-A6FC-AF5E89E0C410}" dt="2020-07-28T07:46:57.324" v="1604"/>
          <ac:spMkLst>
            <pc:docMk/>
            <pc:sldMk cId="4003298323" sldId="1764"/>
            <ac:spMk id="24" creationId="{1F292F85-FF67-4D7B-A1FA-1104EE481192}"/>
          </ac:spMkLst>
        </pc:spChg>
        <pc:spChg chg="mod">
          <ac:chgData name="Mili Diengdoh" userId="4e667e83-9d62-4727-9cfb-ee24b16ffb56" providerId="ADAL" clId="{13D58FA1-CCF1-4DFC-A6FC-AF5E89E0C410}" dt="2020-07-28T07:46:57.324" v="1604"/>
          <ac:spMkLst>
            <pc:docMk/>
            <pc:sldMk cId="4003298323" sldId="1764"/>
            <ac:spMk id="25" creationId="{7349935A-5D80-4718-8C41-ADB64007201C}"/>
          </ac:spMkLst>
        </pc:spChg>
        <pc:spChg chg="mod">
          <ac:chgData name="Mili Diengdoh" userId="4e667e83-9d62-4727-9cfb-ee24b16ffb56" providerId="ADAL" clId="{13D58FA1-CCF1-4DFC-A6FC-AF5E89E0C410}" dt="2020-07-28T07:46:57.324" v="1604"/>
          <ac:spMkLst>
            <pc:docMk/>
            <pc:sldMk cId="4003298323" sldId="1764"/>
            <ac:spMk id="26" creationId="{FE9FA712-ACEA-4EF1-99F3-4D9D39DE861F}"/>
          </ac:spMkLst>
        </pc:spChg>
        <pc:spChg chg="mod">
          <ac:chgData name="Mili Diengdoh" userId="4e667e83-9d62-4727-9cfb-ee24b16ffb56" providerId="ADAL" clId="{13D58FA1-CCF1-4DFC-A6FC-AF5E89E0C410}" dt="2020-07-28T07:46:57.324" v="1604"/>
          <ac:spMkLst>
            <pc:docMk/>
            <pc:sldMk cId="4003298323" sldId="1764"/>
            <ac:spMk id="27" creationId="{F6C268D3-14BA-467D-86D4-5C5C64972E39}"/>
          </ac:spMkLst>
        </pc:spChg>
        <pc:spChg chg="add mod">
          <ac:chgData name="Mili Diengdoh" userId="4e667e83-9d62-4727-9cfb-ee24b16ffb56" providerId="ADAL" clId="{13D58FA1-CCF1-4DFC-A6FC-AF5E89E0C410}" dt="2020-07-28T07:48:11.213" v="1623" actId="403"/>
          <ac:spMkLst>
            <pc:docMk/>
            <pc:sldMk cId="4003298323" sldId="1764"/>
            <ac:spMk id="28" creationId="{DC82927E-ADFF-422E-9876-9266FC648C07}"/>
          </ac:spMkLst>
        </pc:spChg>
        <pc:grpChg chg="add del mod">
          <ac:chgData name="Mili Diengdoh" userId="4e667e83-9d62-4727-9cfb-ee24b16ffb56" providerId="ADAL" clId="{13D58FA1-CCF1-4DFC-A6FC-AF5E89E0C410}" dt="2020-07-28T07:47:10.516" v="1605" actId="478"/>
          <ac:grpSpMkLst>
            <pc:docMk/>
            <pc:sldMk cId="4003298323" sldId="1764"/>
            <ac:grpSpMk id="2" creationId="{28F9D3B4-D397-4CE9-B98A-92C1CFEF74B5}"/>
          </ac:grpSpMkLst>
        </pc:grpChg>
        <pc:grpChg chg="add del mod">
          <ac:chgData name="Mili Diengdoh" userId="4e667e83-9d62-4727-9cfb-ee24b16ffb56" providerId="ADAL" clId="{13D58FA1-CCF1-4DFC-A6FC-AF5E89E0C410}" dt="2020-07-28T07:46:38.176" v="1550" actId="164"/>
          <ac:grpSpMkLst>
            <pc:docMk/>
            <pc:sldMk cId="4003298323" sldId="1764"/>
            <ac:grpSpMk id="5" creationId="{8821F5F0-732F-4EE1-B210-C81C075937A4}"/>
          </ac:grpSpMkLst>
        </pc:grpChg>
        <pc:grpChg chg="add del mod">
          <ac:chgData name="Mili Diengdoh" userId="4e667e83-9d62-4727-9cfb-ee24b16ffb56" providerId="ADAL" clId="{13D58FA1-CCF1-4DFC-A6FC-AF5E89E0C410}" dt="2020-07-28T07:46:55.085" v="1602"/>
          <ac:grpSpMkLst>
            <pc:docMk/>
            <pc:sldMk cId="4003298323" sldId="1764"/>
            <ac:grpSpMk id="14" creationId="{040BE5A6-0EE5-4671-9A27-88E07F2321D8}"/>
          </ac:grpSpMkLst>
        </pc:grpChg>
        <pc:grpChg chg="add mod">
          <ac:chgData name="Mili Diengdoh" userId="4e667e83-9d62-4727-9cfb-ee24b16ffb56" providerId="ADAL" clId="{13D58FA1-CCF1-4DFC-A6FC-AF5E89E0C410}" dt="2020-07-28T07:48:17.780" v="1625" actId="12789"/>
          <ac:grpSpMkLst>
            <pc:docMk/>
            <pc:sldMk cId="4003298323" sldId="1764"/>
            <ac:grpSpMk id="22" creationId="{734B843D-F5B5-442D-9E3C-E62D3DF4A0B2}"/>
          </ac:grpSpMkLst>
        </pc:grpChg>
        <pc:picChg chg="mod">
          <ac:chgData name="Mili Diengdoh" userId="4e667e83-9d62-4727-9cfb-ee24b16ffb56" providerId="ADAL" clId="{13D58FA1-CCF1-4DFC-A6FC-AF5E89E0C410}" dt="2020-07-28T07:48:06.243" v="1622" actId="13244"/>
          <ac:picMkLst>
            <pc:docMk/>
            <pc:sldMk cId="4003298323" sldId="1764"/>
            <ac:picMk id="6" creationId="{D1B3C9C4-6E41-4433-AB00-8523382D8755}"/>
          </ac:picMkLst>
        </pc:picChg>
      </pc:sldChg>
      <pc:sldChg chg="addSp delSp modSp mod">
        <pc:chgData name="Mili Diengdoh" userId="4e667e83-9d62-4727-9cfb-ee24b16ffb56" providerId="ADAL" clId="{13D58FA1-CCF1-4DFC-A6FC-AF5E89E0C410}" dt="2020-07-28T08:03:49.200" v="1781" actId="20577"/>
        <pc:sldMkLst>
          <pc:docMk/>
          <pc:sldMk cId="3844274221" sldId="1766"/>
        </pc:sldMkLst>
        <pc:spChg chg="add mod">
          <ac:chgData name="Mili Diengdoh" userId="4e667e83-9d62-4727-9cfb-ee24b16ffb56" providerId="ADAL" clId="{13D58FA1-CCF1-4DFC-A6FC-AF5E89E0C410}" dt="2020-07-28T08:01:37.417" v="1743" actId="14100"/>
          <ac:spMkLst>
            <pc:docMk/>
            <pc:sldMk cId="3844274221" sldId="1766"/>
            <ac:spMk id="2" creationId="{27839F8C-C229-4F3B-BE37-46E552DE0643}"/>
          </ac:spMkLst>
        </pc:spChg>
        <pc:spChg chg="del mod">
          <ac:chgData name="Mili Diengdoh" userId="4e667e83-9d62-4727-9cfb-ee24b16ffb56" providerId="ADAL" clId="{13D58FA1-CCF1-4DFC-A6FC-AF5E89E0C410}" dt="2020-07-28T08:01:26.407" v="1737" actId="478"/>
          <ac:spMkLst>
            <pc:docMk/>
            <pc:sldMk cId="3844274221" sldId="1766"/>
            <ac:spMk id="3" creationId="{911BA587-D5AD-40E3-A782-65558196263E}"/>
          </ac:spMkLst>
        </pc:spChg>
        <pc:spChg chg="mod topLvl">
          <ac:chgData name="Mili Diengdoh" userId="4e667e83-9d62-4727-9cfb-ee24b16ffb56" providerId="ADAL" clId="{13D58FA1-CCF1-4DFC-A6FC-AF5E89E0C410}" dt="2020-07-28T08:02:37.226" v="1779" actId="1076"/>
          <ac:spMkLst>
            <pc:docMk/>
            <pc:sldMk cId="3844274221" sldId="1766"/>
            <ac:spMk id="13" creationId="{963686C9-E157-448B-8291-3AFA2EE1C226}"/>
          </ac:spMkLst>
        </pc:spChg>
        <pc:spChg chg="mod topLvl">
          <ac:chgData name="Mili Diengdoh" userId="4e667e83-9d62-4727-9cfb-ee24b16ffb56" providerId="ADAL" clId="{13D58FA1-CCF1-4DFC-A6FC-AF5E89E0C410}" dt="2020-07-28T08:02:37.226" v="1779" actId="1076"/>
          <ac:spMkLst>
            <pc:docMk/>
            <pc:sldMk cId="3844274221" sldId="1766"/>
            <ac:spMk id="14" creationId="{BB1B59CD-809D-469F-B92B-C646598F3C14}"/>
          </ac:spMkLst>
        </pc:spChg>
        <pc:spChg chg="mod topLvl">
          <ac:chgData name="Mili Diengdoh" userId="4e667e83-9d62-4727-9cfb-ee24b16ffb56" providerId="ADAL" clId="{13D58FA1-CCF1-4DFC-A6FC-AF5E89E0C410}" dt="2020-07-28T08:03:49.200" v="1781" actId="20577"/>
          <ac:spMkLst>
            <pc:docMk/>
            <pc:sldMk cId="3844274221" sldId="1766"/>
            <ac:spMk id="15" creationId="{CE40C3B5-AE0D-42EE-8390-565D7C5206AA}"/>
          </ac:spMkLst>
        </pc:spChg>
        <pc:grpChg chg="add del mod">
          <ac:chgData name="Mili Diengdoh" userId="4e667e83-9d62-4727-9cfb-ee24b16ffb56" providerId="ADAL" clId="{13D58FA1-CCF1-4DFC-A6FC-AF5E89E0C410}" dt="2020-07-28T08:01:53.172" v="1752" actId="165"/>
          <ac:grpSpMkLst>
            <pc:docMk/>
            <pc:sldMk cId="3844274221" sldId="1766"/>
            <ac:grpSpMk id="5" creationId="{9CDC94EE-FF69-4E72-91CA-238D7ACD4623}"/>
          </ac:grpSpMkLst>
        </pc:grpChg>
        <pc:grpChg chg="add del mod">
          <ac:chgData name="Mili Diengdoh" userId="4e667e83-9d62-4727-9cfb-ee24b16ffb56" providerId="ADAL" clId="{13D58FA1-CCF1-4DFC-A6FC-AF5E89E0C410}" dt="2020-07-28T08:02:23.263" v="1768" actId="165"/>
          <ac:grpSpMkLst>
            <pc:docMk/>
            <pc:sldMk cId="3844274221" sldId="1766"/>
            <ac:grpSpMk id="6" creationId="{7D892AA7-523B-419C-8BFF-A5AE5270B0AB}"/>
          </ac:grpSpMkLst>
        </pc:grpChg>
        <pc:picChg chg="add del mod">
          <ac:chgData name="Mili Diengdoh" userId="4e667e83-9d62-4727-9cfb-ee24b16ffb56" providerId="ADAL" clId="{13D58FA1-CCF1-4DFC-A6FC-AF5E89E0C410}" dt="2020-07-28T08:01:07.532" v="1731"/>
          <ac:picMkLst>
            <pc:docMk/>
            <pc:sldMk cId="3844274221" sldId="1766"/>
            <ac:picMk id="4" creationId="{BAFC1D17-D13C-4478-ABF9-0A3E806F8081}"/>
          </ac:picMkLst>
        </pc:picChg>
        <pc:picChg chg="del mod">
          <ac:chgData name="Mili Diengdoh" userId="4e667e83-9d62-4727-9cfb-ee24b16ffb56" providerId="ADAL" clId="{13D58FA1-CCF1-4DFC-A6FC-AF5E89E0C410}" dt="2020-07-28T08:01:23.146" v="1736" actId="478"/>
          <ac:picMkLst>
            <pc:docMk/>
            <pc:sldMk cId="3844274221" sldId="1766"/>
            <ac:picMk id="22" creationId="{9754B80E-0E87-4246-8FA3-DB9C356A505D}"/>
          </ac:picMkLst>
        </pc:picChg>
        <pc:picChg chg="del mod">
          <ac:chgData name="Mili Diengdoh" userId="4e667e83-9d62-4727-9cfb-ee24b16ffb56" providerId="ADAL" clId="{13D58FA1-CCF1-4DFC-A6FC-AF5E89E0C410}" dt="2020-07-28T08:01:23.146" v="1736" actId="478"/>
          <ac:picMkLst>
            <pc:docMk/>
            <pc:sldMk cId="3844274221" sldId="1766"/>
            <ac:picMk id="27" creationId="{1CE0DD5C-9B94-411F-89D2-42546FF37AA8}"/>
          </ac:picMkLst>
        </pc:picChg>
        <pc:picChg chg="del mod">
          <ac:chgData name="Mili Diengdoh" userId="4e667e83-9d62-4727-9cfb-ee24b16ffb56" providerId="ADAL" clId="{13D58FA1-CCF1-4DFC-A6FC-AF5E89E0C410}" dt="2020-07-28T08:01:23.146" v="1736" actId="478"/>
          <ac:picMkLst>
            <pc:docMk/>
            <pc:sldMk cId="3844274221" sldId="1766"/>
            <ac:picMk id="32" creationId="{EFBB7F81-8F08-4378-93F5-2671A5C258A5}"/>
          </ac:picMkLst>
        </pc:picChg>
        <pc:cxnChg chg="del mod">
          <ac:chgData name="Mili Diengdoh" userId="4e667e83-9d62-4727-9cfb-ee24b16ffb56" providerId="ADAL" clId="{13D58FA1-CCF1-4DFC-A6FC-AF5E89E0C410}" dt="2020-07-28T08:01:23.146" v="1736" actId="478"/>
          <ac:cxnSpMkLst>
            <pc:docMk/>
            <pc:sldMk cId="3844274221" sldId="1766"/>
            <ac:cxnSpMk id="16" creationId="{70606E1A-2F37-420A-B343-D3B3DCA7BA24}"/>
          </ac:cxnSpMkLst>
        </pc:cxnChg>
        <pc:cxnChg chg="del mod">
          <ac:chgData name="Mili Diengdoh" userId="4e667e83-9d62-4727-9cfb-ee24b16ffb56" providerId="ADAL" clId="{13D58FA1-CCF1-4DFC-A6FC-AF5E89E0C410}" dt="2020-07-28T08:01:23.146" v="1736" actId="478"/>
          <ac:cxnSpMkLst>
            <pc:docMk/>
            <pc:sldMk cId="3844274221" sldId="1766"/>
            <ac:cxnSpMk id="18" creationId="{0C75CBC3-6639-4A46-ABFD-E7DDD8063EB7}"/>
          </ac:cxnSpMkLst>
        </pc:cxnChg>
      </pc:sldChg>
      <pc:sldChg chg="addSp delSp modSp mod">
        <pc:chgData name="Mili Diengdoh" userId="4e667e83-9d62-4727-9cfb-ee24b16ffb56" providerId="ADAL" clId="{13D58FA1-CCF1-4DFC-A6FC-AF5E89E0C410}" dt="2020-07-28T08:11:11.234" v="2003" actId="478"/>
        <pc:sldMkLst>
          <pc:docMk/>
          <pc:sldMk cId="4221320948" sldId="1767"/>
        </pc:sldMkLst>
        <pc:spChg chg="add mod">
          <ac:chgData name="Mili Diengdoh" userId="4e667e83-9d62-4727-9cfb-ee24b16ffb56" providerId="ADAL" clId="{13D58FA1-CCF1-4DFC-A6FC-AF5E89E0C410}" dt="2020-07-28T08:04:20.611" v="1789" actId="13244"/>
          <ac:spMkLst>
            <pc:docMk/>
            <pc:sldMk cId="4221320948" sldId="1767"/>
            <ac:spMk id="2" creationId="{F9EFC99B-F5BE-4A93-82BA-546249A3C032}"/>
          </ac:spMkLst>
        </pc:spChg>
        <pc:spChg chg="del mod">
          <ac:chgData name="Mili Diengdoh" userId="4e667e83-9d62-4727-9cfb-ee24b16ffb56" providerId="ADAL" clId="{13D58FA1-CCF1-4DFC-A6FC-AF5E89E0C410}" dt="2020-07-28T08:04:18.752" v="1788" actId="478"/>
          <ac:spMkLst>
            <pc:docMk/>
            <pc:sldMk cId="4221320948" sldId="1767"/>
            <ac:spMk id="3" creationId="{5F1B1757-A039-46C8-8D51-258C7BA38A90}"/>
          </ac:spMkLst>
        </pc:spChg>
        <pc:spChg chg="mod">
          <ac:chgData name="Mili Diengdoh" userId="4e667e83-9d62-4727-9cfb-ee24b16ffb56" providerId="ADAL" clId="{13D58FA1-CCF1-4DFC-A6FC-AF5E89E0C410}" dt="2020-07-28T08:06:07.426" v="1918" actId="12788"/>
          <ac:spMkLst>
            <pc:docMk/>
            <pc:sldMk cId="4221320948" sldId="1767"/>
            <ac:spMk id="4" creationId="{F25F12D5-E0BF-44C0-BB2E-0D1916F6B996}"/>
          </ac:spMkLst>
        </pc:spChg>
        <pc:spChg chg="add mod topLvl">
          <ac:chgData name="Mili Diengdoh" userId="4e667e83-9d62-4727-9cfb-ee24b16ffb56" providerId="ADAL" clId="{13D58FA1-CCF1-4DFC-A6FC-AF5E89E0C410}" dt="2020-07-28T08:06:25.877" v="1926" actId="164"/>
          <ac:spMkLst>
            <pc:docMk/>
            <pc:sldMk cId="4221320948" sldId="1767"/>
            <ac:spMk id="8" creationId="{A43E278D-915E-4D53-B98B-0BB023721764}"/>
          </ac:spMkLst>
        </pc:spChg>
        <pc:spChg chg="add mod topLvl">
          <ac:chgData name="Mili Diengdoh" userId="4e667e83-9d62-4727-9cfb-ee24b16ffb56" providerId="ADAL" clId="{13D58FA1-CCF1-4DFC-A6FC-AF5E89E0C410}" dt="2020-07-28T08:06:37.831" v="1934" actId="164"/>
          <ac:spMkLst>
            <pc:docMk/>
            <pc:sldMk cId="4221320948" sldId="1767"/>
            <ac:spMk id="10" creationId="{E5D5DAC4-CFAC-4894-8B48-4379994DF599}"/>
          </ac:spMkLst>
        </pc:spChg>
        <pc:spChg chg="add mod topLvl">
          <ac:chgData name="Mili Diengdoh" userId="4e667e83-9d62-4727-9cfb-ee24b16ffb56" providerId="ADAL" clId="{13D58FA1-CCF1-4DFC-A6FC-AF5E89E0C410}" dt="2020-07-28T08:07:52.321" v="1947" actId="164"/>
          <ac:spMkLst>
            <pc:docMk/>
            <pc:sldMk cId="4221320948" sldId="1767"/>
            <ac:spMk id="11" creationId="{A4D4B6DB-E046-4892-9023-51A4EA4CA2B7}"/>
          </ac:spMkLst>
        </pc:spChg>
        <pc:spChg chg="add mod topLvl">
          <ac:chgData name="Mili Diengdoh" userId="4e667e83-9d62-4727-9cfb-ee24b16ffb56" providerId="ADAL" clId="{13D58FA1-CCF1-4DFC-A6FC-AF5E89E0C410}" dt="2020-07-28T08:08:21.024" v="1954" actId="164"/>
          <ac:spMkLst>
            <pc:docMk/>
            <pc:sldMk cId="4221320948" sldId="1767"/>
            <ac:spMk id="12" creationId="{040E71B5-A6BE-432D-8990-8CD3C77C93CE}"/>
          </ac:spMkLst>
        </pc:spChg>
        <pc:spChg chg="add mod topLvl">
          <ac:chgData name="Mili Diengdoh" userId="4e667e83-9d62-4727-9cfb-ee24b16ffb56" providerId="ADAL" clId="{13D58FA1-CCF1-4DFC-A6FC-AF5E89E0C410}" dt="2020-07-28T08:09:17.665" v="1982" actId="13244"/>
          <ac:spMkLst>
            <pc:docMk/>
            <pc:sldMk cId="4221320948" sldId="1767"/>
            <ac:spMk id="13" creationId="{4C369779-F075-4FB5-B6BC-F09630687FA3}"/>
          </ac:spMkLst>
        </pc:spChg>
        <pc:spChg chg="add mod topLvl">
          <ac:chgData name="Mili Diengdoh" userId="4e667e83-9d62-4727-9cfb-ee24b16ffb56" providerId="ADAL" clId="{13D58FA1-CCF1-4DFC-A6FC-AF5E89E0C410}" dt="2020-07-28T08:06:08.218" v="1919" actId="165"/>
          <ac:spMkLst>
            <pc:docMk/>
            <pc:sldMk cId="4221320948" sldId="1767"/>
            <ac:spMk id="14" creationId="{CAF232C7-DFFF-4DA2-9BEB-D6090014FC5C}"/>
          </ac:spMkLst>
        </pc:spChg>
        <pc:spChg chg="add mod topLvl">
          <ac:chgData name="Mili Diengdoh" userId="4e667e83-9d62-4727-9cfb-ee24b16ffb56" providerId="ADAL" clId="{13D58FA1-CCF1-4DFC-A6FC-AF5E89E0C410}" dt="2020-07-28T08:06:08.218" v="1919" actId="165"/>
          <ac:spMkLst>
            <pc:docMk/>
            <pc:sldMk cId="4221320948" sldId="1767"/>
            <ac:spMk id="15" creationId="{43249FC5-DAF4-4AD4-8619-8D525DF0A7F9}"/>
          </ac:spMkLst>
        </pc:spChg>
        <pc:spChg chg="add mod topLvl">
          <ac:chgData name="Mili Diengdoh" userId="4e667e83-9d62-4727-9cfb-ee24b16ffb56" providerId="ADAL" clId="{13D58FA1-CCF1-4DFC-A6FC-AF5E89E0C410}" dt="2020-07-28T08:06:08.218" v="1919" actId="165"/>
          <ac:spMkLst>
            <pc:docMk/>
            <pc:sldMk cId="4221320948" sldId="1767"/>
            <ac:spMk id="16" creationId="{B7A54168-40B9-4434-BAE4-C93DC5109291}"/>
          </ac:spMkLst>
        </pc:spChg>
        <pc:grpChg chg="add del mod">
          <ac:chgData name="Mili Diengdoh" userId="4e667e83-9d62-4727-9cfb-ee24b16ffb56" providerId="ADAL" clId="{13D58FA1-CCF1-4DFC-A6FC-AF5E89E0C410}" dt="2020-07-28T08:06:08.218" v="1919" actId="165"/>
          <ac:grpSpMkLst>
            <pc:docMk/>
            <pc:sldMk cId="4221320948" sldId="1767"/>
            <ac:grpSpMk id="9" creationId="{B9BEBBE6-AC98-47CF-A4A1-76753A80E626}"/>
          </ac:grpSpMkLst>
        </pc:grpChg>
        <pc:grpChg chg="add del mod">
          <ac:chgData name="Mili Diengdoh" userId="4e667e83-9d62-4727-9cfb-ee24b16ffb56" providerId="ADAL" clId="{13D58FA1-CCF1-4DFC-A6FC-AF5E89E0C410}" dt="2020-07-28T08:08:34.862" v="1962" actId="478"/>
          <ac:grpSpMkLst>
            <pc:docMk/>
            <pc:sldMk cId="4221320948" sldId="1767"/>
            <ac:grpSpMk id="20" creationId="{6C10E546-CC27-47D5-9A59-10C1AC146F01}"/>
          </ac:grpSpMkLst>
        </pc:grpChg>
        <pc:grpChg chg="add del mod">
          <ac:chgData name="Mili Diengdoh" userId="4e667e83-9d62-4727-9cfb-ee24b16ffb56" providerId="ADAL" clId="{13D58FA1-CCF1-4DFC-A6FC-AF5E89E0C410}" dt="2020-07-28T08:08:45.239" v="1968" actId="478"/>
          <ac:grpSpMkLst>
            <pc:docMk/>
            <pc:sldMk cId="4221320948" sldId="1767"/>
            <ac:grpSpMk id="23" creationId="{6510F7E8-CCFB-4DBC-9898-EBBA2925E618}"/>
          </ac:grpSpMkLst>
        </pc:grpChg>
        <pc:grpChg chg="add del mod">
          <ac:chgData name="Mili Diengdoh" userId="4e667e83-9d62-4727-9cfb-ee24b16ffb56" providerId="ADAL" clId="{13D58FA1-CCF1-4DFC-A6FC-AF5E89E0C410}" dt="2020-07-28T08:08:55.320" v="1974" actId="478"/>
          <ac:grpSpMkLst>
            <pc:docMk/>
            <pc:sldMk cId="4221320948" sldId="1767"/>
            <ac:grpSpMk id="28" creationId="{BE368BC3-E995-4283-9BFB-CB2FBDF45CD3}"/>
          </ac:grpSpMkLst>
        </pc:grpChg>
        <pc:grpChg chg="add del mod">
          <ac:chgData name="Mili Diengdoh" userId="4e667e83-9d62-4727-9cfb-ee24b16ffb56" providerId="ADAL" clId="{13D58FA1-CCF1-4DFC-A6FC-AF5E89E0C410}" dt="2020-07-28T08:09:06.554" v="1980" actId="478"/>
          <ac:grpSpMkLst>
            <pc:docMk/>
            <pc:sldMk cId="4221320948" sldId="1767"/>
            <ac:grpSpMk id="31" creationId="{49AB5B9B-B2CD-480E-B8AF-9166B08BA11A}"/>
          </ac:grpSpMkLst>
        </pc:grpChg>
        <pc:picChg chg="del mod">
          <ac:chgData name="Mili Diengdoh" userId="4e667e83-9d62-4727-9cfb-ee24b16ffb56" providerId="ADAL" clId="{13D58FA1-CCF1-4DFC-A6FC-AF5E89E0C410}" dt="2020-07-28T08:11:11.234" v="2003" actId="478"/>
          <ac:picMkLst>
            <pc:docMk/>
            <pc:sldMk cId="4221320948" sldId="1767"/>
            <ac:picMk id="5" creationId="{1DD05DA2-DB39-4B73-8CB6-B0710FBC9CC0}"/>
          </ac:picMkLst>
        </pc:picChg>
        <pc:picChg chg="del mod">
          <ac:chgData name="Mili Diengdoh" userId="4e667e83-9d62-4727-9cfb-ee24b16ffb56" providerId="ADAL" clId="{13D58FA1-CCF1-4DFC-A6FC-AF5E89E0C410}" dt="2020-07-28T08:08:22.566" v="1955" actId="478"/>
          <ac:picMkLst>
            <pc:docMk/>
            <pc:sldMk cId="4221320948" sldId="1767"/>
            <ac:picMk id="6" creationId="{137EBE90-92C4-4299-BDF9-E3D3C5C34BC4}"/>
          </ac:picMkLst>
        </pc:picChg>
        <pc:picChg chg="add mod">
          <ac:chgData name="Mili Diengdoh" userId="4e667e83-9d62-4727-9cfb-ee24b16ffb56" providerId="ADAL" clId="{13D58FA1-CCF1-4DFC-A6FC-AF5E89E0C410}" dt="2020-07-28T08:06:25.877" v="1926" actId="164"/>
          <ac:picMkLst>
            <pc:docMk/>
            <pc:sldMk cId="4221320948" sldId="1767"/>
            <ac:picMk id="19" creationId="{3E1B20C5-81EF-4852-B51A-4CE9F2D01323}"/>
          </ac:picMkLst>
        </pc:picChg>
        <pc:picChg chg="add mod">
          <ac:chgData name="Mili Diengdoh" userId="4e667e83-9d62-4727-9cfb-ee24b16ffb56" providerId="ADAL" clId="{13D58FA1-CCF1-4DFC-A6FC-AF5E89E0C410}" dt="2020-07-28T08:06:37.831" v="1934" actId="164"/>
          <ac:picMkLst>
            <pc:docMk/>
            <pc:sldMk cId="4221320948" sldId="1767"/>
            <ac:picMk id="22" creationId="{C4C09BD0-01DA-42D1-A79C-2FFEA6C3D379}"/>
          </ac:picMkLst>
        </pc:picChg>
        <pc:picChg chg="add del mod">
          <ac:chgData name="Mili Diengdoh" userId="4e667e83-9d62-4727-9cfb-ee24b16ffb56" providerId="ADAL" clId="{13D58FA1-CCF1-4DFC-A6FC-AF5E89E0C410}" dt="2020-07-28T08:07:43.791" v="1940" actId="478"/>
          <ac:picMkLst>
            <pc:docMk/>
            <pc:sldMk cId="4221320948" sldId="1767"/>
            <ac:picMk id="25" creationId="{06B0B7F6-7B36-466B-943B-AFCA75D9A80C}"/>
          </ac:picMkLst>
        </pc:picChg>
        <pc:picChg chg="add mod">
          <ac:chgData name="Mili Diengdoh" userId="4e667e83-9d62-4727-9cfb-ee24b16ffb56" providerId="ADAL" clId="{13D58FA1-CCF1-4DFC-A6FC-AF5E89E0C410}" dt="2020-07-28T08:07:52.321" v="1947" actId="164"/>
          <ac:picMkLst>
            <pc:docMk/>
            <pc:sldMk cId="4221320948" sldId="1767"/>
            <ac:picMk id="27" creationId="{375A741B-B306-4240-99A6-141D9E7D4CEF}"/>
          </ac:picMkLst>
        </pc:picChg>
        <pc:picChg chg="add mod">
          <ac:chgData name="Mili Diengdoh" userId="4e667e83-9d62-4727-9cfb-ee24b16ffb56" providerId="ADAL" clId="{13D58FA1-CCF1-4DFC-A6FC-AF5E89E0C410}" dt="2020-07-28T08:08:21.024" v="1954" actId="164"/>
          <ac:picMkLst>
            <pc:docMk/>
            <pc:sldMk cId="4221320948" sldId="1767"/>
            <ac:picMk id="30" creationId="{E0F3181E-40E6-4546-A360-08D22F5471BD}"/>
          </ac:picMkLst>
        </pc:picChg>
        <pc:picChg chg="add mod">
          <ac:chgData name="Mili Diengdoh" userId="4e667e83-9d62-4727-9cfb-ee24b16ffb56" providerId="ADAL" clId="{13D58FA1-CCF1-4DFC-A6FC-AF5E89E0C410}" dt="2020-07-28T08:09:17.665" v="1982" actId="13244"/>
          <ac:picMkLst>
            <pc:docMk/>
            <pc:sldMk cId="4221320948" sldId="1767"/>
            <ac:picMk id="33" creationId="{4F35470A-F73F-4037-921C-58BAE5EDF88C}"/>
          </ac:picMkLst>
        </pc:picChg>
        <pc:picChg chg="add mod">
          <ac:chgData name="Mili Diengdoh" userId="4e667e83-9d62-4727-9cfb-ee24b16ffb56" providerId="ADAL" clId="{13D58FA1-CCF1-4DFC-A6FC-AF5E89E0C410}" dt="2020-07-28T08:09:18.866" v="1983" actId="13244"/>
          <ac:picMkLst>
            <pc:docMk/>
            <pc:sldMk cId="4221320948" sldId="1767"/>
            <ac:picMk id="35" creationId="{A7C0312E-4609-4C97-A709-59379B0CFD6D}"/>
          </ac:picMkLst>
        </pc:picChg>
        <pc:picChg chg="add mod">
          <ac:chgData name="Mili Diengdoh" userId="4e667e83-9d62-4727-9cfb-ee24b16ffb56" providerId="ADAL" clId="{13D58FA1-CCF1-4DFC-A6FC-AF5E89E0C410}" dt="2020-07-28T08:09:19.826" v="1984" actId="13244"/>
          <ac:picMkLst>
            <pc:docMk/>
            <pc:sldMk cId="4221320948" sldId="1767"/>
            <ac:picMk id="37" creationId="{E7020332-2EF3-44E1-A49C-9C84B201B232}"/>
          </ac:picMkLst>
        </pc:picChg>
        <pc:picChg chg="add mod">
          <ac:chgData name="Mili Diengdoh" userId="4e667e83-9d62-4727-9cfb-ee24b16ffb56" providerId="ADAL" clId="{13D58FA1-CCF1-4DFC-A6FC-AF5E89E0C410}" dt="2020-07-28T08:09:09.513" v="1981" actId="962"/>
          <ac:picMkLst>
            <pc:docMk/>
            <pc:sldMk cId="4221320948" sldId="1767"/>
            <ac:picMk id="39" creationId="{6DCA0A24-7312-46AB-9C58-368460149D32}"/>
          </ac:picMkLst>
        </pc:picChg>
        <pc:picChg chg="add mod">
          <ac:chgData name="Mili Diengdoh" userId="4e667e83-9d62-4727-9cfb-ee24b16ffb56" providerId="ADAL" clId="{13D58FA1-CCF1-4DFC-A6FC-AF5E89E0C410}" dt="2020-07-28T08:11:09.905" v="2002" actId="13244"/>
          <ac:picMkLst>
            <pc:docMk/>
            <pc:sldMk cId="4221320948" sldId="1767"/>
            <ac:picMk id="41" creationId="{B0D29067-1552-40BE-89C8-0F086F98FB36}"/>
          </ac:picMkLst>
        </pc:picChg>
      </pc:sldChg>
      <pc:sldChg chg="modSp">
        <pc:chgData name="Mili Diengdoh" userId="4e667e83-9d62-4727-9cfb-ee24b16ffb56" providerId="ADAL" clId="{13D58FA1-CCF1-4DFC-A6FC-AF5E89E0C410}" dt="2020-07-28T12:28:27.024" v="3375"/>
        <pc:sldMkLst>
          <pc:docMk/>
          <pc:sldMk cId="646023576" sldId="1768"/>
        </pc:sldMkLst>
        <pc:spChg chg="mod">
          <ac:chgData name="Mili Diengdoh" userId="4e667e83-9d62-4727-9cfb-ee24b16ffb56" providerId="ADAL" clId="{13D58FA1-CCF1-4DFC-A6FC-AF5E89E0C410}" dt="2020-07-28T12:28:27.024" v="3375"/>
          <ac:spMkLst>
            <pc:docMk/>
            <pc:sldMk cId="646023576" sldId="1768"/>
            <ac:spMk id="2" creationId="{00000000-0000-0000-0000-000000000000}"/>
          </ac:spMkLst>
        </pc:spChg>
      </pc:sldChg>
      <pc:sldChg chg="addSp delSp modSp del mod">
        <pc:chgData name="Mili Diengdoh" userId="4e667e83-9d62-4727-9cfb-ee24b16ffb56" providerId="ADAL" clId="{13D58FA1-CCF1-4DFC-A6FC-AF5E89E0C410}" dt="2020-07-28T09:07:16.840" v="2311" actId="47"/>
        <pc:sldMkLst>
          <pc:docMk/>
          <pc:sldMk cId="1650668095" sldId="1769"/>
        </pc:sldMkLst>
        <pc:spChg chg="add del">
          <ac:chgData name="Mili Diengdoh" userId="4e667e83-9d62-4727-9cfb-ee24b16ffb56" providerId="ADAL" clId="{13D58FA1-CCF1-4DFC-A6FC-AF5E89E0C410}" dt="2020-07-28T09:04:09.461" v="2256" actId="478"/>
          <ac:spMkLst>
            <pc:docMk/>
            <pc:sldMk cId="1650668095" sldId="1769"/>
            <ac:spMk id="2" creationId="{05191006-792C-4DCB-BA19-9EE4A620C41C}"/>
          </ac:spMkLst>
        </pc:spChg>
        <pc:spChg chg="mod">
          <ac:chgData name="Mili Diengdoh" userId="4e667e83-9d62-4727-9cfb-ee24b16ffb56" providerId="ADAL" clId="{13D58FA1-CCF1-4DFC-A6FC-AF5E89E0C410}" dt="2020-07-28T09:05:35.016" v="2275" actId="14100"/>
          <ac:spMkLst>
            <pc:docMk/>
            <pc:sldMk cId="1650668095" sldId="1769"/>
            <ac:spMk id="4" creationId="{9719FD9E-D03A-4F09-8E30-8708B0BF3ED7}"/>
          </ac:spMkLst>
        </pc:spChg>
        <pc:spChg chg="del">
          <ac:chgData name="Mili Diengdoh" userId="4e667e83-9d62-4727-9cfb-ee24b16ffb56" providerId="ADAL" clId="{13D58FA1-CCF1-4DFC-A6FC-AF5E89E0C410}" dt="2020-07-28T09:04:33.580" v="2261" actId="478"/>
          <ac:spMkLst>
            <pc:docMk/>
            <pc:sldMk cId="1650668095" sldId="1769"/>
            <ac:spMk id="5" creationId="{7A957317-FB35-487C-ACBD-E5289FA0FBE2}"/>
          </ac:spMkLst>
        </pc:spChg>
        <pc:spChg chg="add mod">
          <ac:chgData name="Mili Diengdoh" userId="4e667e83-9d62-4727-9cfb-ee24b16ffb56" providerId="ADAL" clId="{13D58FA1-CCF1-4DFC-A6FC-AF5E89E0C410}" dt="2020-07-28T09:06:55.307" v="2304" actId="12789"/>
          <ac:spMkLst>
            <pc:docMk/>
            <pc:sldMk cId="1650668095" sldId="1769"/>
            <ac:spMk id="12" creationId="{FA37A5D4-2303-408D-9B37-A98C00F00F16}"/>
          </ac:spMkLst>
        </pc:spChg>
        <pc:spChg chg="mod">
          <ac:chgData name="Mili Diengdoh" userId="4e667e83-9d62-4727-9cfb-ee24b16ffb56" providerId="ADAL" clId="{13D58FA1-CCF1-4DFC-A6FC-AF5E89E0C410}" dt="2020-07-28T09:05:51.249" v="2282" actId="1076"/>
          <ac:spMkLst>
            <pc:docMk/>
            <pc:sldMk cId="1650668095" sldId="1769"/>
            <ac:spMk id="13" creationId="{31BA802E-FB96-445F-BEE1-AA7D73FCC059}"/>
          </ac:spMkLst>
        </pc:spChg>
        <pc:spChg chg="mod">
          <ac:chgData name="Mili Diengdoh" userId="4e667e83-9d62-4727-9cfb-ee24b16ffb56" providerId="ADAL" clId="{13D58FA1-CCF1-4DFC-A6FC-AF5E89E0C410}" dt="2020-07-28T09:06:12.568" v="2285"/>
          <ac:spMkLst>
            <pc:docMk/>
            <pc:sldMk cId="1650668095" sldId="1769"/>
            <ac:spMk id="16" creationId="{D499E49E-FCA5-4173-9421-46432A6CA275}"/>
          </ac:spMkLst>
        </pc:spChg>
        <pc:spChg chg="mod">
          <ac:chgData name="Mili Diengdoh" userId="4e667e83-9d62-4727-9cfb-ee24b16ffb56" providerId="ADAL" clId="{13D58FA1-CCF1-4DFC-A6FC-AF5E89E0C410}" dt="2020-07-28T09:06:12.568" v="2285"/>
          <ac:spMkLst>
            <pc:docMk/>
            <pc:sldMk cId="1650668095" sldId="1769"/>
            <ac:spMk id="18" creationId="{EEF0262B-05E6-49A7-8444-44829E97A1FF}"/>
          </ac:spMkLst>
        </pc:spChg>
        <pc:spChg chg="mod">
          <ac:chgData name="Mili Diengdoh" userId="4e667e83-9d62-4727-9cfb-ee24b16ffb56" providerId="ADAL" clId="{13D58FA1-CCF1-4DFC-A6FC-AF5E89E0C410}" dt="2020-07-28T09:06:19.913" v="2289" actId="571"/>
          <ac:spMkLst>
            <pc:docMk/>
            <pc:sldMk cId="1650668095" sldId="1769"/>
            <ac:spMk id="20" creationId="{5ED1FB6A-D5BD-4083-972A-B672CBEA3074}"/>
          </ac:spMkLst>
        </pc:spChg>
        <pc:spChg chg="mod">
          <ac:chgData name="Mili Diengdoh" userId="4e667e83-9d62-4727-9cfb-ee24b16ffb56" providerId="ADAL" clId="{13D58FA1-CCF1-4DFC-A6FC-AF5E89E0C410}" dt="2020-07-28T09:06:19.913" v="2289" actId="571"/>
          <ac:spMkLst>
            <pc:docMk/>
            <pc:sldMk cId="1650668095" sldId="1769"/>
            <ac:spMk id="21" creationId="{F5FA12C5-285D-4F2D-B95D-96BE86D0A9F3}"/>
          </ac:spMkLst>
        </pc:spChg>
        <pc:spChg chg="add mod">
          <ac:chgData name="Mili Diengdoh" userId="4e667e83-9d62-4727-9cfb-ee24b16ffb56" providerId="ADAL" clId="{13D58FA1-CCF1-4DFC-A6FC-AF5E89E0C410}" dt="2020-07-28T09:06:50.564" v="2302" actId="403"/>
          <ac:spMkLst>
            <pc:docMk/>
            <pc:sldMk cId="1650668095" sldId="1769"/>
            <ac:spMk id="22" creationId="{88B9A5C0-2CBF-4841-BFCF-689160E4AC24}"/>
          </ac:spMkLst>
        </pc:spChg>
        <pc:grpChg chg="add mod">
          <ac:chgData name="Mili Diengdoh" userId="4e667e83-9d62-4727-9cfb-ee24b16ffb56" providerId="ADAL" clId="{13D58FA1-CCF1-4DFC-A6FC-AF5E89E0C410}" dt="2020-07-28T09:06:55.307" v="2304" actId="12789"/>
          <ac:grpSpMkLst>
            <pc:docMk/>
            <pc:sldMk cId="1650668095" sldId="1769"/>
            <ac:grpSpMk id="15" creationId="{C1280884-E20F-43A0-9D84-5E94182164E2}"/>
          </ac:grpSpMkLst>
        </pc:grpChg>
        <pc:grpChg chg="add mod">
          <ac:chgData name="Mili Diengdoh" userId="4e667e83-9d62-4727-9cfb-ee24b16ffb56" providerId="ADAL" clId="{13D58FA1-CCF1-4DFC-A6FC-AF5E89E0C410}" dt="2020-07-28T09:06:42.586" v="2298" actId="12789"/>
          <ac:grpSpMkLst>
            <pc:docMk/>
            <pc:sldMk cId="1650668095" sldId="1769"/>
            <ac:grpSpMk id="19" creationId="{0DA8488E-BFD6-4405-8952-E5469AC83BB0}"/>
          </ac:grpSpMkLst>
        </pc:grpChg>
        <pc:picChg chg="del">
          <ac:chgData name="Mili Diengdoh" userId="4e667e83-9d62-4727-9cfb-ee24b16ffb56" providerId="ADAL" clId="{13D58FA1-CCF1-4DFC-A6FC-AF5E89E0C410}" dt="2020-07-28T09:04:23.790" v="2257" actId="478"/>
          <ac:picMkLst>
            <pc:docMk/>
            <pc:sldMk cId="1650668095" sldId="1769"/>
            <ac:picMk id="27" creationId="{898A1063-E203-4A61-9B5B-52593D7B4797}"/>
          </ac:picMkLst>
        </pc:picChg>
        <pc:picChg chg="del">
          <ac:chgData name="Mili Diengdoh" userId="4e667e83-9d62-4727-9cfb-ee24b16ffb56" providerId="ADAL" clId="{13D58FA1-CCF1-4DFC-A6FC-AF5E89E0C410}" dt="2020-07-28T09:04:23.790" v="2257" actId="478"/>
          <ac:picMkLst>
            <pc:docMk/>
            <pc:sldMk cId="1650668095" sldId="1769"/>
            <ac:picMk id="37" creationId="{7943BE99-6CCC-45DA-8E4B-29A2DA869169}"/>
          </ac:picMkLst>
        </pc:picChg>
        <pc:picChg chg="del">
          <ac:chgData name="Mili Diengdoh" userId="4e667e83-9d62-4727-9cfb-ee24b16ffb56" providerId="ADAL" clId="{13D58FA1-CCF1-4DFC-A6FC-AF5E89E0C410}" dt="2020-07-28T09:04:23.790" v="2257" actId="478"/>
          <ac:picMkLst>
            <pc:docMk/>
            <pc:sldMk cId="1650668095" sldId="1769"/>
            <ac:picMk id="48" creationId="{A4FB0175-C34C-4ECD-ADD6-9457C0F4169A}"/>
          </ac:picMkLst>
        </pc:picChg>
        <pc:cxnChg chg="del">
          <ac:chgData name="Mili Diengdoh" userId="4e667e83-9d62-4727-9cfb-ee24b16ffb56" providerId="ADAL" clId="{13D58FA1-CCF1-4DFC-A6FC-AF5E89E0C410}" dt="2020-07-28T09:04:23.790" v="2257" actId="478"/>
          <ac:cxnSpMkLst>
            <pc:docMk/>
            <pc:sldMk cId="1650668095" sldId="1769"/>
            <ac:cxnSpMk id="6" creationId="{1E6A60ED-A8FF-4D45-85C8-A122B999C84F}"/>
          </ac:cxnSpMkLst>
        </pc:cxnChg>
        <pc:cxnChg chg="del">
          <ac:chgData name="Mili Diengdoh" userId="4e667e83-9d62-4727-9cfb-ee24b16ffb56" providerId="ADAL" clId="{13D58FA1-CCF1-4DFC-A6FC-AF5E89E0C410}" dt="2020-07-28T09:04:23.790" v="2257" actId="478"/>
          <ac:cxnSpMkLst>
            <pc:docMk/>
            <pc:sldMk cId="1650668095" sldId="1769"/>
            <ac:cxnSpMk id="14" creationId="{C4D1BECD-0AAC-4E30-9DB9-BE2DFFCA52D2}"/>
          </ac:cxnSpMkLst>
        </pc:cxnChg>
        <pc:cxnChg chg="add mod">
          <ac:chgData name="Mili Diengdoh" userId="4e667e83-9d62-4727-9cfb-ee24b16ffb56" providerId="ADAL" clId="{13D58FA1-CCF1-4DFC-A6FC-AF5E89E0C410}" dt="2020-07-28T09:07:08.778" v="2309" actId="465"/>
          <ac:cxnSpMkLst>
            <pc:docMk/>
            <pc:sldMk cId="1650668095" sldId="1769"/>
            <ac:cxnSpMk id="23" creationId="{50039815-EB0E-446D-A2CA-898F47FBCED5}"/>
          </ac:cxnSpMkLst>
        </pc:cxnChg>
      </pc:sldChg>
      <pc:sldChg chg="addSp delSp modSp mod">
        <pc:chgData name="Mili Diengdoh" userId="4e667e83-9d62-4727-9cfb-ee24b16ffb56" providerId="ADAL" clId="{13D58FA1-CCF1-4DFC-A6FC-AF5E89E0C410}" dt="2020-07-28T08:00:11.592" v="1725" actId="948"/>
        <pc:sldMkLst>
          <pc:docMk/>
          <pc:sldMk cId="189018756" sldId="1770"/>
        </pc:sldMkLst>
        <pc:spChg chg="add del mod">
          <ac:chgData name="Mili Diengdoh" userId="4e667e83-9d62-4727-9cfb-ee24b16ffb56" providerId="ADAL" clId="{13D58FA1-CCF1-4DFC-A6FC-AF5E89E0C410}" dt="2020-07-28T07:46:46.351" v="1597" actId="14100"/>
          <ac:spMkLst>
            <pc:docMk/>
            <pc:sldMk cId="189018756" sldId="1770"/>
            <ac:spMk id="2" creationId="{754C8C73-D2D8-42CB-97DC-79790E100336}"/>
          </ac:spMkLst>
        </pc:spChg>
        <pc:spChg chg="mod">
          <ac:chgData name="Mili Diengdoh" userId="4e667e83-9d62-4727-9cfb-ee24b16ffb56" providerId="ADAL" clId="{13D58FA1-CCF1-4DFC-A6FC-AF5E89E0C410}" dt="2020-07-28T08:00:11.592" v="1725" actId="948"/>
          <ac:spMkLst>
            <pc:docMk/>
            <pc:sldMk cId="189018756" sldId="1770"/>
            <ac:spMk id="3" creationId="{DDDD40D2-964A-4D31-8B21-C88AC3F9DD86}"/>
          </ac:spMkLst>
        </pc:spChg>
        <pc:spChg chg="add del mod">
          <ac:chgData name="Mili Diengdoh" userId="4e667e83-9d62-4727-9cfb-ee24b16ffb56" providerId="ADAL" clId="{13D58FA1-CCF1-4DFC-A6FC-AF5E89E0C410}" dt="2020-07-28T07:46:45.845" v="1596" actId="478"/>
          <ac:spMkLst>
            <pc:docMk/>
            <pc:sldMk cId="189018756" sldId="1770"/>
            <ac:spMk id="6" creationId="{52BBF996-CBB3-4EBC-B656-8C2E905C52E3}"/>
          </ac:spMkLst>
        </pc:spChg>
        <pc:picChg chg="mod">
          <ac:chgData name="Mili Diengdoh" userId="4e667e83-9d62-4727-9cfb-ee24b16ffb56" providerId="ADAL" clId="{13D58FA1-CCF1-4DFC-A6FC-AF5E89E0C410}" dt="2020-07-28T07:46:47.098" v="1598" actId="962"/>
          <ac:picMkLst>
            <pc:docMk/>
            <pc:sldMk cId="189018756" sldId="1770"/>
            <ac:picMk id="5" creationId="{CA4ACD25-A9B6-4DB5-9023-AD03213C67B5}"/>
          </ac:picMkLst>
        </pc:picChg>
      </pc:sldChg>
      <pc:sldChg chg="addSp delSp modSp mod">
        <pc:chgData name="Mili Diengdoh" userId="4e667e83-9d62-4727-9cfb-ee24b16ffb56" providerId="ADAL" clId="{13D58FA1-CCF1-4DFC-A6FC-AF5E89E0C410}" dt="2020-07-28T07:59:45.287" v="1720" actId="313"/>
        <pc:sldMkLst>
          <pc:docMk/>
          <pc:sldMk cId="3718422495" sldId="1771"/>
        </pc:sldMkLst>
        <pc:spChg chg="add del mod">
          <ac:chgData name="Mili Diengdoh" userId="4e667e83-9d62-4727-9cfb-ee24b16ffb56" providerId="ADAL" clId="{13D58FA1-CCF1-4DFC-A6FC-AF5E89E0C410}" dt="2020-07-28T07:58:57.172" v="1692" actId="478"/>
          <ac:spMkLst>
            <pc:docMk/>
            <pc:sldMk cId="3718422495" sldId="1771"/>
            <ac:spMk id="2" creationId="{1840B9BA-2309-4F7B-B1BE-2AC356C8FB06}"/>
          </ac:spMkLst>
        </pc:spChg>
        <pc:spChg chg="mod topLvl">
          <ac:chgData name="Mili Diengdoh" userId="4e667e83-9d62-4727-9cfb-ee24b16ffb56" providerId="ADAL" clId="{13D58FA1-CCF1-4DFC-A6FC-AF5E89E0C410}" dt="2020-07-28T07:59:42.726" v="1717" actId="165"/>
          <ac:spMkLst>
            <pc:docMk/>
            <pc:sldMk cId="3718422495" sldId="1771"/>
            <ac:spMk id="19" creationId="{2B051CC0-AC8D-48AA-884F-7BA7DAF2CF3C}"/>
          </ac:spMkLst>
        </pc:spChg>
        <pc:spChg chg="mod topLvl">
          <ac:chgData name="Mili Diengdoh" userId="4e667e83-9d62-4727-9cfb-ee24b16ffb56" providerId="ADAL" clId="{13D58FA1-CCF1-4DFC-A6FC-AF5E89E0C410}" dt="2020-07-28T07:59:42.726" v="1717" actId="165"/>
          <ac:spMkLst>
            <pc:docMk/>
            <pc:sldMk cId="3718422495" sldId="1771"/>
            <ac:spMk id="20" creationId="{14F1735B-17A8-4E33-8D00-2E62C84C9498}"/>
          </ac:spMkLst>
        </pc:spChg>
        <pc:spChg chg="mod topLvl">
          <ac:chgData name="Mili Diengdoh" userId="4e667e83-9d62-4727-9cfb-ee24b16ffb56" providerId="ADAL" clId="{13D58FA1-CCF1-4DFC-A6FC-AF5E89E0C410}" dt="2020-07-28T07:59:42.726" v="1717" actId="165"/>
          <ac:spMkLst>
            <pc:docMk/>
            <pc:sldMk cId="3718422495" sldId="1771"/>
            <ac:spMk id="21" creationId="{1B6CF059-0A90-45D7-B961-B81A2C0174A9}"/>
          </ac:spMkLst>
        </pc:spChg>
        <pc:spChg chg="mod topLvl">
          <ac:chgData name="Mili Diengdoh" userId="4e667e83-9d62-4727-9cfb-ee24b16ffb56" providerId="ADAL" clId="{13D58FA1-CCF1-4DFC-A6FC-AF5E89E0C410}" dt="2020-07-28T07:59:45.287" v="1720" actId="313"/>
          <ac:spMkLst>
            <pc:docMk/>
            <pc:sldMk cId="3718422495" sldId="1771"/>
            <ac:spMk id="22" creationId="{6156D78D-DD8F-4065-AC4F-D0F0C51C55AD}"/>
          </ac:spMkLst>
        </pc:spChg>
        <pc:spChg chg="mod topLvl">
          <ac:chgData name="Mili Diengdoh" userId="4e667e83-9d62-4727-9cfb-ee24b16ffb56" providerId="ADAL" clId="{13D58FA1-CCF1-4DFC-A6FC-AF5E89E0C410}" dt="2020-07-28T07:59:42.726" v="1717" actId="165"/>
          <ac:spMkLst>
            <pc:docMk/>
            <pc:sldMk cId="3718422495" sldId="1771"/>
            <ac:spMk id="23" creationId="{537CFC9B-E9D2-4649-B294-5F6FFC29896A}"/>
          </ac:spMkLst>
        </pc:spChg>
        <pc:grpChg chg="add del mod">
          <ac:chgData name="Mili Diengdoh" userId="4e667e83-9d62-4727-9cfb-ee24b16ffb56" providerId="ADAL" clId="{13D58FA1-CCF1-4DFC-A6FC-AF5E89E0C410}" dt="2020-07-28T07:59:42.726" v="1717" actId="165"/>
          <ac:grpSpMkLst>
            <pc:docMk/>
            <pc:sldMk cId="3718422495" sldId="1771"/>
            <ac:grpSpMk id="3" creationId="{8C0D27F6-1E79-49B0-A1F3-E66E57D4A9CE}"/>
          </ac:grpSpMkLst>
        </pc:grpChg>
        <pc:grpChg chg="add del mod">
          <ac:chgData name="Mili Diengdoh" userId="4e667e83-9d62-4727-9cfb-ee24b16ffb56" providerId="ADAL" clId="{13D58FA1-CCF1-4DFC-A6FC-AF5E89E0C410}" dt="2020-07-28T07:59:42.726" v="1717" actId="165"/>
          <ac:grpSpMkLst>
            <pc:docMk/>
            <pc:sldMk cId="3718422495" sldId="1771"/>
            <ac:grpSpMk id="4" creationId="{6B6EFFB6-1552-47EC-B3AD-52ACE1715A40}"/>
          </ac:grpSpMkLst>
        </pc:grpChg>
        <pc:grpChg chg="add del mod">
          <ac:chgData name="Mili Diengdoh" userId="4e667e83-9d62-4727-9cfb-ee24b16ffb56" providerId="ADAL" clId="{13D58FA1-CCF1-4DFC-A6FC-AF5E89E0C410}" dt="2020-07-28T07:59:42.726" v="1717" actId="165"/>
          <ac:grpSpMkLst>
            <pc:docMk/>
            <pc:sldMk cId="3718422495" sldId="1771"/>
            <ac:grpSpMk id="5" creationId="{9A247B70-25C3-4DC8-A4DC-0569091CAFBF}"/>
          </ac:grpSpMkLst>
        </pc:grpChg>
        <pc:grpChg chg="add del mod">
          <ac:chgData name="Mili Diengdoh" userId="4e667e83-9d62-4727-9cfb-ee24b16ffb56" providerId="ADAL" clId="{13D58FA1-CCF1-4DFC-A6FC-AF5E89E0C410}" dt="2020-07-28T07:59:42.726" v="1717" actId="165"/>
          <ac:grpSpMkLst>
            <pc:docMk/>
            <pc:sldMk cId="3718422495" sldId="1771"/>
            <ac:grpSpMk id="6" creationId="{4B5D8389-2D50-4483-84D4-89C0BD807F17}"/>
          </ac:grpSpMkLst>
        </pc:grpChg>
        <pc:grpChg chg="add del mod">
          <ac:chgData name="Mili Diengdoh" userId="4e667e83-9d62-4727-9cfb-ee24b16ffb56" providerId="ADAL" clId="{13D58FA1-CCF1-4DFC-A6FC-AF5E89E0C410}" dt="2020-07-28T07:59:42.726" v="1717" actId="165"/>
          <ac:grpSpMkLst>
            <pc:docMk/>
            <pc:sldMk cId="3718422495" sldId="1771"/>
            <ac:grpSpMk id="8" creationId="{2CC85EDB-AE55-4A2F-878A-CD579F02843C}"/>
          </ac:grpSpMkLst>
        </pc:grpChg>
        <pc:picChg chg="add del">
          <ac:chgData name="Mili Diengdoh" userId="4e667e83-9d62-4727-9cfb-ee24b16ffb56" providerId="ADAL" clId="{13D58FA1-CCF1-4DFC-A6FC-AF5E89E0C410}" dt="2020-07-28T07:59:16.656" v="1706" actId="22"/>
          <ac:picMkLst>
            <pc:docMk/>
            <pc:sldMk cId="3718422495" sldId="1771"/>
            <ac:picMk id="7" creationId="{5FD76D45-AD98-4358-AB16-22F4B718A3B8}"/>
          </ac:picMkLst>
        </pc:picChg>
        <pc:picChg chg="mod topLvl">
          <ac:chgData name="Mili Diengdoh" userId="4e667e83-9d62-4727-9cfb-ee24b16ffb56" providerId="ADAL" clId="{13D58FA1-CCF1-4DFC-A6FC-AF5E89E0C410}" dt="2020-07-28T07:59:42.726" v="1717" actId="165"/>
          <ac:picMkLst>
            <pc:docMk/>
            <pc:sldMk cId="3718422495" sldId="1771"/>
            <ac:picMk id="36" creationId="{4EB70FE1-2C72-45E8-9D2C-28B515D78D7A}"/>
          </ac:picMkLst>
        </pc:picChg>
        <pc:picChg chg="mod topLvl">
          <ac:chgData name="Mili Diengdoh" userId="4e667e83-9d62-4727-9cfb-ee24b16ffb56" providerId="ADAL" clId="{13D58FA1-CCF1-4DFC-A6FC-AF5E89E0C410}" dt="2020-07-28T07:59:42.726" v="1717" actId="165"/>
          <ac:picMkLst>
            <pc:docMk/>
            <pc:sldMk cId="3718422495" sldId="1771"/>
            <ac:picMk id="46" creationId="{E736FBED-8447-4475-BABC-C17478041CA5}"/>
          </ac:picMkLst>
        </pc:picChg>
        <pc:picChg chg="mod topLvl">
          <ac:chgData name="Mili Diengdoh" userId="4e667e83-9d62-4727-9cfb-ee24b16ffb56" providerId="ADAL" clId="{13D58FA1-CCF1-4DFC-A6FC-AF5E89E0C410}" dt="2020-07-28T07:59:42.726" v="1717" actId="165"/>
          <ac:picMkLst>
            <pc:docMk/>
            <pc:sldMk cId="3718422495" sldId="1771"/>
            <ac:picMk id="56" creationId="{49A3190C-9AED-427C-8653-D725838196FE}"/>
          </ac:picMkLst>
        </pc:picChg>
        <pc:picChg chg="mod topLvl">
          <ac:chgData name="Mili Diengdoh" userId="4e667e83-9d62-4727-9cfb-ee24b16ffb56" providerId="ADAL" clId="{13D58FA1-CCF1-4DFC-A6FC-AF5E89E0C410}" dt="2020-07-28T07:59:42.726" v="1717" actId="165"/>
          <ac:picMkLst>
            <pc:docMk/>
            <pc:sldMk cId="3718422495" sldId="1771"/>
            <ac:picMk id="66" creationId="{5C7F5344-9749-4D03-9077-E2FA8242FEA5}"/>
          </ac:picMkLst>
        </pc:picChg>
        <pc:picChg chg="mod topLvl">
          <ac:chgData name="Mili Diengdoh" userId="4e667e83-9d62-4727-9cfb-ee24b16ffb56" providerId="ADAL" clId="{13D58FA1-CCF1-4DFC-A6FC-AF5E89E0C410}" dt="2020-07-28T07:59:42.726" v="1717" actId="165"/>
          <ac:picMkLst>
            <pc:docMk/>
            <pc:sldMk cId="3718422495" sldId="1771"/>
            <ac:picMk id="76" creationId="{2E916EB1-405D-46A7-8FCA-E0BB1E974602}"/>
          </ac:picMkLst>
        </pc:picChg>
        <pc:cxnChg chg="mod">
          <ac:chgData name="Mili Diengdoh" userId="4e667e83-9d62-4727-9cfb-ee24b16ffb56" providerId="ADAL" clId="{13D58FA1-CCF1-4DFC-A6FC-AF5E89E0C410}" dt="2020-07-28T07:59:41.471" v="1716" actId="465"/>
          <ac:cxnSpMkLst>
            <pc:docMk/>
            <pc:sldMk cId="3718422495" sldId="1771"/>
            <ac:cxnSpMk id="24" creationId="{AE66B261-90ED-407F-9E75-0E70089B091B}"/>
          </ac:cxnSpMkLst>
        </pc:cxnChg>
        <pc:cxnChg chg="mod">
          <ac:chgData name="Mili Diengdoh" userId="4e667e83-9d62-4727-9cfb-ee24b16ffb56" providerId="ADAL" clId="{13D58FA1-CCF1-4DFC-A6FC-AF5E89E0C410}" dt="2020-07-28T07:59:41.471" v="1716" actId="465"/>
          <ac:cxnSpMkLst>
            <pc:docMk/>
            <pc:sldMk cId="3718422495" sldId="1771"/>
            <ac:cxnSpMk id="25" creationId="{390F5640-3F20-4C67-95D8-C1C53138EFCC}"/>
          </ac:cxnSpMkLst>
        </pc:cxnChg>
        <pc:cxnChg chg="mod">
          <ac:chgData name="Mili Diengdoh" userId="4e667e83-9d62-4727-9cfb-ee24b16ffb56" providerId="ADAL" clId="{13D58FA1-CCF1-4DFC-A6FC-AF5E89E0C410}" dt="2020-07-28T07:59:41.471" v="1716" actId="465"/>
          <ac:cxnSpMkLst>
            <pc:docMk/>
            <pc:sldMk cId="3718422495" sldId="1771"/>
            <ac:cxnSpMk id="26" creationId="{3BEDCE35-7A60-4AA9-AFF6-E86CC6C65BF3}"/>
          </ac:cxnSpMkLst>
        </pc:cxnChg>
        <pc:cxnChg chg="mod">
          <ac:chgData name="Mili Diengdoh" userId="4e667e83-9d62-4727-9cfb-ee24b16ffb56" providerId="ADAL" clId="{13D58FA1-CCF1-4DFC-A6FC-AF5E89E0C410}" dt="2020-07-28T07:59:41.471" v="1716" actId="465"/>
          <ac:cxnSpMkLst>
            <pc:docMk/>
            <pc:sldMk cId="3718422495" sldId="1771"/>
            <ac:cxnSpMk id="27" creationId="{CAAA34E8-409D-4319-9502-4334C2A46580}"/>
          </ac:cxnSpMkLst>
        </pc:cxnChg>
      </pc:sldChg>
      <pc:sldChg chg="addSp delSp modSp mod">
        <pc:chgData name="Mili Diengdoh" userId="4e667e83-9d62-4727-9cfb-ee24b16ffb56" providerId="ADAL" clId="{13D58FA1-CCF1-4DFC-A6FC-AF5E89E0C410}" dt="2020-07-28T07:58:01.980" v="1675" actId="165"/>
        <pc:sldMkLst>
          <pc:docMk/>
          <pc:sldMk cId="3044352094" sldId="1772"/>
        </pc:sldMkLst>
        <pc:spChg chg="mod topLvl">
          <ac:chgData name="Mili Diengdoh" userId="4e667e83-9d62-4727-9cfb-ee24b16ffb56" providerId="ADAL" clId="{13D58FA1-CCF1-4DFC-A6FC-AF5E89E0C410}" dt="2020-07-28T07:58:01.980" v="1675" actId="165"/>
          <ac:spMkLst>
            <pc:docMk/>
            <pc:sldMk cId="3044352094" sldId="1772"/>
            <ac:spMk id="12" creationId="{2804335C-AD15-4B2E-A912-AB15CC57F2BE}"/>
          </ac:spMkLst>
        </pc:spChg>
        <pc:spChg chg="mod topLvl">
          <ac:chgData name="Mili Diengdoh" userId="4e667e83-9d62-4727-9cfb-ee24b16ffb56" providerId="ADAL" clId="{13D58FA1-CCF1-4DFC-A6FC-AF5E89E0C410}" dt="2020-07-28T07:58:01.980" v="1675" actId="165"/>
          <ac:spMkLst>
            <pc:docMk/>
            <pc:sldMk cId="3044352094" sldId="1772"/>
            <ac:spMk id="13" creationId="{65D6A030-4FD4-4A40-ACE7-C7F3501E558C}"/>
          </ac:spMkLst>
        </pc:spChg>
        <pc:spChg chg="mod topLvl">
          <ac:chgData name="Mili Diengdoh" userId="4e667e83-9d62-4727-9cfb-ee24b16ffb56" providerId="ADAL" clId="{13D58FA1-CCF1-4DFC-A6FC-AF5E89E0C410}" dt="2020-07-28T07:58:01.980" v="1675" actId="165"/>
          <ac:spMkLst>
            <pc:docMk/>
            <pc:sldMk cId="3044352094" sldId="1772"/>
            <ac:spMk id="14" creationId="{E0C61682-4B9D-494E-A582-D68004E95885}"/>
          </ac:spMkLst>
        </pc:spChg>
        <pc:grpChg chg="add del mod">
          <ac:chgData name="Mili Diengdoh" userId="4e667e83-9d62-4727-9cfb-ee24b16ffb56" providerId="ADAL" clId="{13D58FA1-CCF1-4DFC-A6FC-AF5E89E0C410}" dt="2020-07-28T07:58:01.980" v="1675" actId="165"/>
          <ac:grpSpMkLst>
            <pc:docMk/>
            <pc:sldMk cId="3044352094" sldId="1772"/>
            <ac:grpSpMk id="2" creationId="{44D8005E-1B13-45E7-9436-634D0A29BE75}"/>
          </ac:grpSpMkLst>
        </pc:grpChg>
        <pc:grpChg chg="add del mod">
          <ac:chgData name="Mili Diengdoh" userId="4e667e83-9d62-4727-9cfb-ee24b16ffb56" providerId="ADAL" clId="{13D58FA1-CCF1-4DFC-A6FC-AF5E89E0C410}" dt="2020-07-28T07:58:01.980" v="1675" actId="165"/>
          <ac:grpSpMkLst>
            <pc:docMk/>
            <pc:sldMk cId="3044352094" sldId="1772"/>
            <ac:grpSpMk id="3" creationId="{14D79020-AE65-4526-8267-7CFBC97D0982}"/>
          </ac:grpSpMkLst>
        </pc:grpChg>
        <pc:grpChg chg="add del mod">
          <ac:chgData name="Mili Diengdoh" userId="4e667e83-9d62-4727-9cfb-ee24b16ffb56" providerId="ADAL" clId="{13D58FA1-CCF1-4DFC-A6FC-AF5E89E0C410}" dt="2020-07-28T07:58:01.980" v="1675" actId="165"/>
          <ac:grpSpMkLst>
            <pc:docMk/>
            <pc:sldMk cId="3044352094" sldId="1772"/>
            <ac:grpSpMk id="4" creationId="{F96AD8D0-999D-4DA1-92AE-1E4332822D5B}"/>
          </ac:grpSpMkLst>
        </pc:grpChg>
        <pc:picChg chg="mod topLvl">
          <ac:chgData name="Mili Diengdoh" userId="4e667e83-9d62-4727-9cfb-ee24b16ffb56" providerId="ADAL" clId="{13D58FA1-CCF1-4DFC-A6FC-AF5E89E0C410}" dt="2020-07-28T07:58:01.980" v="1675" actId="165"/>
          <ac:picMkLst>
            <pc:docMk/>
            <pc:sldMk cId="3044352094" sldId="1772"/>
            <ac:picMk id="26" creationId="{F83D22A4-5D12-42AF-92D4-175A95C88313}"/>
          </ac:picMkLst>
        </pc:picChg>
        <pc:picChg chg="mod topLvl">
          <ac:chgData name="Mili Diengdoh" userId="4e667e83-9d62-4727-9cfb-ee24b16ffb56" providerId="ADAL" clId="{13D58FA1-CCF1-4DFC-A6FC-AF5E89E0C410}" dt="2020-07-28T07:58:01.980" v="1675" actId="165"/>
          <ac:picMkLst>
            <pc:docMk/>
            <pc:sldMk cId="3044352094" sldId="1772"/>
            <ac:picMk id="36" creationId="{FB2FDF1F-86B2-40D1-B5FB-272C1AE90E67}"/>
          </ac:picMkLst>
        </pc:picChg>
        <pc:picChg chg="mod topLvl">
          <ac:chgData name="Mili Diengdoh" userId="4e667e83-9d62-4727-9cfb-ee24b16ffb56" providerId="ADAL" clId="{13D58FA1-CCF1-4DFC-A6FC-AF5E89E0C410}" dt="2020-07-28T07:58:01.980" v="1675" actId="165"/>
          <ac:picMkLst>
            <pc:docMk/>
            <pc:sldMk cId="3044352094" sldId="1772"/>
            <ac:picMk id="48" creationId="{834FADB6-77C6-48C9-BA73-D04B82E3F76A}"/>
          </ac:picMkLst>
        </pc:picChg>
        <pc:cxnChg chg="mod">
          <ac:chgData name="Mili Diengdoh" userId="4e667e83-9d62-4727-9cfb-ee24b16ffb56" providerId="ADAL" clId="{13D58FA1-CCF1-4DFC-A6FC-AF5E89E0C410}" dt="2020-07-28T07:58:01.091" v="1674" actId="465"/>
          <ac:cxnSpMkLst>
            <pc:docMk/>
            <pc:sldMk cId="3044352094" sldId="1772"/>
            <ac:cxnSpMk id="15" creationId="{EAC72CF8-0F4C-422D-920F-E6DFD2A1AB85}"/>
          </ac:cxnSpMkLst>
        </pc:cxnChg>
        <pc:cxnChg chg="mod">
          <ac:chgData name="Mili Diengdoh" userId="4e667e83-9d62-4727-9cfb-ee24b16ffb56" providerId="ADAL" clId="{13D58FA1-CCF1-4DFC-A6FC-AF5E89E0C410}" dt="2020-07-28T07:58:01.091" v="1674" actId="465"/>
          <ac:cxnSpMkLst>
            <pc:docMk/>
            <pc:sldMk cId="3044352094" sldId="1772"/>
            <ac:cxnSpMk id="16" creationId="{6E36CD3B-0AA8-4552-90D3-3D10657E066B}"/>
          </ac:cxnSpMkLst>
        </pc:cxnChg>
      </pc:sldChg>
      <pc:sldChg chg="addSp delSp modSp mod">
        <pc:chgData name="Mili Diengdoh" userId="4e667e83-9d62-4727-9cfb-ee24b16ffb56" providerId="ADAL" clId="{13D58FA1-CCF1-4DFC-A6FC-AF5E89E0C410}" dt="2020-07-28T12:15:30.107" v="3274"/>
        <pc:sldMkLst>
          <pc:docMk/>
          <pc:sldMk cId="288376469" sldId="1779"/>
        </pc:sldMkLst>
        <pc:spChg chg="mod">
          <ac:chgData name="Mili Diengdoh" userId="4e667e83-9d62-4727-9cfb-ee24b16ffb56" providerId="ADAL" clId="{13D58FA1-CCF1-4DFC-A6FC-AF5E89E0C410}" dt="2020-07-28T12:15:30.107" v="3274"/>
          <ac:spMkLst>
            <pc:docMk/>
            <pc:sldMk cId="288376469" sldId="1779"/>
            <ac:spMk id="7" creationId="{BDE548BF-DCA3-4911-A989-C81D1377B9C9}"/>
          </ac:spMkLst>
        </pc:spChg>
        <pc:spChg chg="mod">
          <ac:chgData name="Mili Diengdoh" userId="4e667e83-9d62-4727-9cfb-ee24b16ffb56" providerId="ADAL" clId="{13D58FA1-CCF1-4DFC-A6FC-AF5E89E0C410}" dt="2020-07-28T07:33:12.790" v="1279" actId="692"/>
          <ac:spMkLst>
            <pc:docMk/>
            <pc:sldMk cId="288376469" sldId="1779"/>
            <ac:spMk id="19" creationId="{D893DF66-D6AC-4E2D-9D93-8E3E9E017C39}"/>
          </ac:spMkLst>
        </pc:spChg>
        <pc:spChg chg="mod">
          <ac:chgData name="Mili Diengdoh" userId="4e667e83-9d62-4727-9cfb-ee24b16ffb56" providerId="ADAL" clId="{13D58FA1-CCF1-4DFC-A6FC-AF5E89E0C410}" dt="2020-07-28T07:33:15.287" v="1280" actId="692"/>
          <ac:spMkLst>
            <pc:docMk/>
            <pc:sldMk cId="288376469" sldId="1779"/>
            <ac:spMk id="22" creationId="{4BEA0DC4-B9A0-4DB0-87F3-EAB2003050B9}"/>
          </ac:spMkLst>
        </pc:spChg>
        <pc:spChg chg="mod topLvl">
          <ac:chgData name="Mili Diengdoh" userId="4e667e83-9d62-4727-9cfb-ee24b16ffb56" providerId="ADAL" clId="{13D58FA1-CCF1-4DFC-A6FC-AF5E89E0C410}" dt="2020-07-28T07:34:16.524" v="1317" actId="553"/>
          <ac:spMkLst>
            <pc:docMk/>
            <pc:sldMk cId="288376469" sldId="1779"/>
            <ac:spMk id="23" creationId="{9475D8C9-222F-466A-A7E9-E89B5E6B54A1}"/>
          </ac:spMkLst>
        </pc:spChg>
        <pc:spChg chg="mod topLvl">
          <ac:chgData name="Mili Diengdoh" userId="4e667e83-9d62-4727-9cfb-ee24b16ffb56" providerId="ADAL" clId="{13D58FA1-CCF1-4DFC-A6FC-AF5E89E0C410}" dt="2020-07-28T07:34:35.179" v="1327" actId="553"/>
          <ac:spMkLst>
            <pc:docMk/>
            <pc:sldMk cId="288376469" sldId="1779"/>
            <ac:spMk id="24" creationId="{05C29017-49A6-46D7-88DA-A10FE4B2C445}"/>
          </ac:spMkLst>
        </pc:spChg>
        <pc:spChg chg="mod topLvl">
          <ac:chgData name="Mili Diengdoh" userId="4e667e83-9d62-4727-9cfb-ee24b16ffb56" providerId="ADAL" clId="{13D58FA1-CCF1-4DFC-A6FC-AF5E89E0C410}" dt="2020-07-28T07:34:50.361" v="1335" actId="553"/>
          <ac:spMkLst>
            <pc:docMk/>
            <pc:sldMk cId="288376469" sldId="1779"/>
            <ac:spMk id="25" creationId="{4D01F680-73AF-4E62-AAFC-C6C501753510}"/>
          </ac:spMkLst>
        </pc:spChg>
        <pc:spChg chg="mod topLvl">
          <ac:chgData name="Mili Diengdoh" userId="4e667e83-9d62-4727-9cfb-ee24b16ffb56" providerId="ADAL" clId="{13D58FA1-CCF1-4DFC-A6FC-AF5E89E0C410}" dt="2020-07-28T07:35:20.772" v="1360" actId="555"/>
          <ac:spMkLst>
            <pc:docMk/>
            <pc:sldMk cId="288376469" sldId="1779"/>
            <ac:spMk id="26" creationId="{5D887744-E78D-4BC3-A635-BB9C7B4B0CCD}"/>
          </ac:spMkLst>
        </pc:spChg>
        <pc:spChg chg="mod topLvl">
          <ac:chgData name="Mili Diengdoh" userId="4e667e83-9d62-4727-9cfb-ee24b16ffb56" providerId="ADAL" clId="{13D58FA1-CCF1-4DFC-A6FC-AF5E89E0C410}" dt="2020-07-28T07:35:34.556" v="1368" actId="555"/>
          <ac:spMkLst>
            <pc:docMk/>
            <pc:sldMk cId="288376469" sldId="1779"/>
            <ac:spMk id="27" creationId="{FECB863B-7EE1-48C8-9CBE-6FB454D450E7}"/>
          </ac:spMkLst>
        </pc:spChg>
        <pc:spChg chg="mod topLvl">
          <ac:chgData name="Mili Diengdoh" userId="4e667e83-9d62-4727-9cfb-ee24b16ffb56" providerId="ADAL" clId="{13D58FA1-CCF1-4DFC-A6FC-AF5E89E0C410}" dt="2020-07-28T07:35:48.411" v="1375" actId="555"/>
          <ac:spMkLst>
            <pc:docMk/>
            <pc:sldMk cId="288376469" sldId="1779"/>
            <ac:spMk id="30" creationId="{60F21A50-C1CB-4048-8CE7-169E2CE75D25}"/>
          </ac:spMkLst>
        </pc:spChg>
        <pc:spChg chg="mod topLvl">
          <ac:chgData name="Mili Diengdoh" userId="4e667e83-9d62-4727-9cfb-ee24b16ffb56" providerId="ADAL" clId="{13D58FA1-CCF1-4DFC-A6FC-AF5E89E0C410}" dt="2020-07-28T07:32:55.629" v="1272" actId="165"/>
          <ac:spMkLst>
            <pc:docMk/>
            <pc:sldMk cId="288376469" sldId="1779"/>
            <ac:spMk id="31" creationId="{859C1BD1-EB04-4849-8B46-3C242A2D8779}"/>
          </ac:spMkLst>
        </pc:spChg>
        <pc:spChg chg="mod topLvl">
          <ac:chgData name="Mili Diengdoh" userId="4e667e83-9d62-4727-9cfb-ee24b16ffb56" providerId="ADAL" clId="{13D58FA1-CCF1-4DFC-A6FC-AF5E89E0C410}" dt="2020-07-28T07:32:55.629" v="1272" actId="165"/>
          <ac:spMkLst>
            <pc:docMk/>
            <pc:sldMk cId="288376469" sldId="1779"/>
            <ac:spMk id="32" creationId="{6FC40BB2-8A13-482A-869F-49F760661B27}"/>
          </ac:spMkLst>
        </pc:spChg>
        <pc:spChg chg="mod topLvl">
          <ac:chgData name="Mili Diengdoh" userId="4e667e83-9d62-4727-9cfb-ee24b16ffb56" providerId="ADAL" clId="{13D58FA1-CCF1-4DFC-A6FC-AF5E89E0C410}" dt="2020-07-28T07:32:55.629" v="1272" actId="165"/>
          <ac:spMkLst>
            <pc:docMk/>
            <pc:sldMk cId="288376469" sldId="1779"/>
            <ac:spMk id="33" creationId="{0F993854-0285-441A-813C-EF4528D75E1D}"/>
          </ac:spMkLst>
        </pc:spChg>
        <pc:spChg chg="mod topLvl">
          <ac:chgData name="Mili Diengdoh" userId="4e667e83-9d62-4727-9cfb-ee24b16ffb56" providerId="ADAL" clId="{13D58FA1-CCF1-4DFC-A6FC-AF5E89E0C410}" dt="2020-07-28T07:32:55.629" v="1272" actId="165"/>
          <ac:spMkLst>
            <pc:docMk/>
            <pc:sldMk cId="288376469" sldId="1779"/>
            <ac:spMk id="34" creationId="{EF20957B-7EDC-4ED5-A60C-16C580FDBED2}"/>
          </ac:spMkLst>
        </pc:spChg>
        <pc:spChg chg="mod topLvl">
          <ac:chgData name="Mili Diengdoh" userId="4e667e83-9d62-4727-9cfb-ee24b16ffb56" providerId="ADAL" clId="{13D58FA1-CCF1-4DFC-A6FC-AF5E89E0C410}" dt="2020-07-28T07:36:06.948" v="1382" actId="555"/>
          <ac:spMkLst>
            <pc:docMk/>
            <pc:sldMk cId="288376469" sldId="1779"/>
            <ac:spMk id="35" creationId="{392020BC-7A5A-4328-B7FA-7FCAD8B8478E}"/>
          </ac:spMkLst>
        </pc:spChg>
        <pc:spChg chg="mod">
          <ac:chgData name="Mili Diengdoh" userId="4e667e83-9d62-4727-9cfb-ee24b16ffb56" providerId="ADAL" clId="{13D58FA1-CCF1-4DFC-A6FC-AF5E89E0C410}" dt="2020-07-28T07:33:11.075" v="1278" actId="692"/>
          <ac:spMkLst>
            <pc:docMk/>
            <pc:sldMk cId="288376469" sldId="1779"/>
            <ac:spMk id="36" creationId="{1D98DF54-C30C-48E0-895E-00A92CA035EA}"/>
          </ac:spMkLst>
        </pc:spChg>
        <pc:spChg chg="mod">
          <ac:chgData name="Mili Diengdoh" userId="4e667e83-9d62-4727-9cfb-ee24b16ffb56" providerId="ADAL" clId="{13D58FA1-CCF1-4DFC-A6FC-AF5E89E0C410}" dt="2020-07-28T07:33:16.805" v="1281" actId="692"/>
          <ac:spMkLst>
            <pc:docMk/>
            <pc:sldMk cId="288376469" sldId="1779"/>
            <ac:spMk id="39" creationId="{74A8957D-920D-4BBD-A95F-59440EC2D7D0}"/>
          </ac:spMkLst>
        </pc:spChg>
        <pc:spChg chg="mod">
          <ac:chgData name="Mili Diengdoh" userId="4e667e83-9d62-4727-9cfb-ee24b16ffb56" providerId="ADAL" clId="{13D58FA1-CCF1-4DFC-A6FC-AF5E89E0C410}" dt="2020-07-28T07:33:07.176" v="1277" actId="692"/>
          <ac:spMkLst>
            <pc:docMk/>
            <pc:sldMk cId="288376469" sldId="1779"/>
            <ac:spMk id="42" creationId="{A9744FAD-9A97-47A8-A59C-EC16EBEAD556}"/>
          </ac:spMkLst>
        </pc:spChg>
        <pc:spChg chg="mod">
          <ac:chgData name="Mili Diengdoh" userId="4e667e83-9d62-4727-9cfb-ee24b16ffb56" providerId="ADAL" clId="{13D58FA1-CCF1-4DFC-A6FC-AF5E89E0C410}" dt="2020-07-28T07:33:18.478" v="1282" actId="692"/>
          <ac:spMkLst>
            <pc:docMk/>
            <pc:sldMk cId="288376469" sldId="1779"/>
            <ac:spMk id="45" creationId="{3288E0E1-8033-4C3A-B017-700968DF11F0}"/>
          </ac:spMkLst>
        </pc:spChg>
        <pc:spChg chg="mod">
          <ac:chgData name="Mili Diengdoh" userId="4e667e83-9d62-4727-9cfb-ee24b16ffb56" providerId="ADAL" clId="{13D58FA1-CCF1-4DFC-A6FC-AF5E89E0C410}" dt="2020-07-28T07:33:05.683" v="1276" actId="692"/>
          <ac:spMkLst>
            <pc:docMk/>
            <pc:sldMk cId="288376469" sldId="1779"/>
            <ac:spMk id="48" creationId="{E221C77C-8E3C-44A2-BD3F-16430383C331}"/>
          </ac:spMkLst>
        </pc:spChg>
        <pc:spChg chg="mod">
          <ac:chgData name="Mili Diengdoh" userId="4e667e83-9d62-4727-9cfb-ee24b16ffb56" providerId="ADAL" clId="{13D58FA1-CCF1-4DFC-A6FC-AF5E89E0C410}" dt="2020-07-28T07:33:19.779" v="1283" actId="692"/>
          <ac:spMkLst>
            <pc:docMk/>
            <pc:sldMk cId="288376469" sldId="1779"/>
            <ac:spMk id="51" creationId="{9959954F-72B3-4E9E-A071-65D176151D28}"/>
          </ac:spMkLst>
        </pc:spChg>
        <pc:spChg chg="mod">
          <ac:chgData name="Mili Diengdoh" userId="4e667e83-9d62-4727-9cfb-ee24b16ffb56" providerId="ADAL" clId="{13D58FA1-CCF1-4DFC-A6FC-AF5E89E0C410}" dt="2020-07-28T07:33:03.001" v="1275" actId="692"/>
          <ac:spMkLst>
            <pc:docMk/>
            <pc:sldMk cId="288376469" sldId="1779"/>
            <ac:spMk id="54" creationId="{C204DF40-9BC4-4903-B182-BCD979ADA9FA}"/>
          </ac:spMkLst>
        </pc:spChg>
        <pc:spChg chg="mod">
          <ac:chgData name="Mili Diengdoh" userId="4e667e83-9d62-4727-9cfb-ee24b16ffb56" providerId="ADAL" clId="{13D58FA1-CCF1-4DFC-A6FC-AF5E89E0C410}" dt="2020-07-28T07:33:21.290" v="1284" actId="692"/>
          <ac:spMkLst>
            <pc:docMk/>
            <pc:sldMk cId="288376469" sldId="1779"/>
            <ac:spMk id="57" creationId="{9183D2B6-676A-4687-B8AC-84B4328CC089}"/>
          </ac:spMkLst>
        </pc:spChg>
        <pc:spChg chg="mod">
          <ac:chgData name="Mili Diengdoh" userId="4e667e83-9d62-4727-9cfb-ee24b16ffb56" providerId="ADAL" clId="{13D58FA1-CCF1-4DFC-A6FC-AF5E89E0C410}" dt="2020-07-28T07:32:59.635" v="1274" actId="692"/>
          <ac:spMkLst>
            <pc:docMk/>
            <pc:sldMk cId="288376469" sldId="1779"/>
            <ac:spMk id="60" creationId="{A1CFF8F6-4C8B-439E-BAAA-628F07488BAF}"/>
          </ac:spMkLst>
        </pc:spChg>
        <pc:grpChg chg="add del mod">
          <ac:chgData name="Mili Diengdoh" userId="4e667e83-9d62-4727-9cfb-ee24b16ffb56" providerId="ADAL" clId="{13D58FA1-CCF1-4DFC-A6FC-AF5E89E0C410}" dt="2020-07-28T07:32:55.629" v="1272" actId="165"/>
          <ac:grpSpMkLst>
            <pc:docMk/>
            <pc:sldMk cId="288376469" sldId="1779"/>
            <ac:grpSpMk id="2" creationId="{807DC267-8C52-40F5-B950-989FB202DAF1}"/>
          </ac:grpSpMkLst>
        </pc:grpChg>
        <pc:grpChg chg="add del mod">
          <ac:chgData name="Mili Diengdoh" userId="4e667e83-9d62-4727-9cfb-ee24b16ffb56" providerId="ADAL" clId="{13D58FA1-CCF1-4DFC-A6FC-AF5E89E0C410}" dt="2020-07-28T07:34:18.753" v="1318" actId="478"/>
          <ac:grpSpMkLst>
            <pc:docMk/>
            <pc:sldMk cId="288376469" sldId="1779"/>
            <ac:grpSpMk id="3" creationId="{21119E96-7859-4E4F-B7BC-90A801AE5C8D}"/>
          </ac:grpSpMkLst>
        </pc:grpChg>
        <pc:grpChg chg="add del mod">
          <ac:chgData name="Mili Diengdoh" userId="4e667e83-9d62-4727-9cfb-ee24b16ffb56" providerId="ADAL" clId="{13D58FA1-CCF1-4DFC-A6FC-AF5E89E0C410}" dt="2020-07-28T07:34:31.718" v="1323" actId="478"/>
          <ac:grpSpMkLst>
            <pc:docMk/>
            <pc:sldMk cId="288376469" sldId="1779"/>
            <ac:grpSpMk id="8" creationId="{44391F15-9604-4DB4-925B-3F01082A0377}"/>
          </ac:grpSpMkLst>
        </pc:grpChg>
        <pc:grpChg chg="add del mod">
          <ac:chgData name="Mili Diengdoh" userId="4e667e83-9d62-4727-9cfb-ee24b16ffb56" providerId="ADAL" clId="{13D58FA1-CCF1-4DFC-A6FC-AF5E89E0C410}" dt="2020-07-28T07:34:46.868" v="1332" actId="478"/>
          <ac:grpSpMkLst>
            <pc:docMk/>
            <pc:sldMk cId="288376469" sldId="1779"/>
            <ac:grpSpMk id="11" creationId="{3B0E02E5-7211-4E51-BF1B-B322FED03127}"/>
          </ac:grpSpMkLst>
        </pc:grpChg>
        <pc:grpChg chg="add del mod">
          <ac:chgData name="Mili Diengdoh" userId="4e667e83-9d62-4727-9cfb-ee24b16ffb56" providerId="ADAL" clId="{13D58FA1-CCF1-4DFC-A6FC-AF5E89E0C410}" dt="2020-07-28T07:35:18.376" v="1358" actId="478"/>
          <ac:grpSpMkLst>
            <pc:docMk/>
            <pc:sldMk cId="288376469" sldId="1779"/>
            <ac:grpSpMk id="14" creationId="{F5EBC8A2-4913-4049-8492-E4B74AC055A6}"/>
          </ac:grpSpMkLst>
        </pc:grpChg>
        <pc:grpChg chg="mod">
          <ac:chgData name="Mili Diengdoh" userId="4e667e83-9d62-4727-9cfb-ee24b16ffb56" providerId="ADAL" clId="{13D58FA1-CCF1-4DFC-A6FC-AF5E89E0C410}" dt="2020-07-28T07:34:01.910" v="1285" actId="164"/>
          <ac:grpSpMkLst>
            <pc:docMk/>
            <pc:sldMk cId="288376469" sldId="1779"/>
            <ac:grpSpMk id="16" creationId="{494C690A-6472-4A3B-92BF-7410713F7F38}"/>
          </ac:grpSpMkLst>
        </pc:grpChg>
        <pc:grpChg chg="mod">
          <ac:chgData name="Mili Diengdoh" userId="4e667e83-9d62-4727-9cfb-ee24b16ffb56" providerId="ADAL" clId="{13D58FA1-CCF1-4DFC-A6FC-AF5E89E0C410}" dt="2020-07-28T07:37:45.179" v="1412" actId="164"/>
          <ac:grpSpMkLst>
            <pc:docMk/>
            <pc:sldMk cId="288376469" sldId="1779"/>
            <ac:grpSpMk id="20" creationId="{D7323AE4-CC07-4AB2-ACC7-88D19FC2F9CA}"/>
          </ac:grpSpMkLst>
        </pc:grpChg>
        <pc:grpChg chg="mod">
          <ac:chgData name="Mili Diengdoh" userId="4e667e83-9d62-4727-9cfb-ee24b16ffb56" providerId="ADAL" clId="{13D58FA1-CCF1-4DFC-A6FC-AF5E89E0C410}" dt="2020-07-28T07:34:23.210" v="1319" actId="164"/>
          <ac:grpSpMkLst>
            <pc:docMk/>
            <pc:sldMk cId="288376469" sldId="1779"/>
            <ac:grpSpMk id="28" creationId="{F5110892-3F03-4C75-97E1-85D1B11B1704}"/>
          </ac:grpSpMkLst>
        </pc:grpChg>
        <pc:grpChg chg="mod">
          <ac:chgData name="Mili Diengdoh" userId="4e667e83-9d62-4727-9cfb-ee24b16ffb56" providerId="ADAL" clId="{13D58FA1-CCF1-4DFC-A6FC-AF5E89E0C410}" dt="2020-07-28T07:37:18.650" v="1401" actId="164"/>
          <ac:grpSpMkLst>
            <pc:docMk/>
            <pc:sldMk cId="288376469" sldId="1779"/>
            <ac:grpSpMk id="37" creationId="{B0A2AC7B-C203-438E-B1FD-42784BA5699B}"/>
          </ac:grpSpMkLst>
        </pc:grpChg>
        <pc:grpChg chg="mod">
          <ac:chgData name="Mili Diengdoh" userId="4e667e83-9d62-4727-9cfb-ee24b16ffb56" providerId="ADAL" clId="{13D58FA1-CCF1-4DFC-A6FC-AF5E89E0C410}" dt="2020-07-28T07:34:37.378" v="1328" actId="164"/>
          <ac:grpSpMkLst>
            <pc:docMk/>
            <pc:sldMk cId="288376469" sldId="1779"/>
            <ac:grpSpMk id="40" creationId="{CAB44726-454A-4011-A822-E0431636583E}"/>
          </ac:grpSpMkLst>
        </pc:grpChg>
        <pc:grpChg chg="mod">
          <ac:chgData name="Mili Diengdoh" userId="4e667e83-9d62-4727-9cfb-ee24b16ffb56" providerId="ADAL" clId="{13D58FA1-CCF1-4DFC-A6FC-AF5E89E0C410}" dt="2020-07-28T07:36:42.554" v="1390" actId="164"/>
          <ac:grpSpMkLst>
            <pc:docMk/>
            <pc:sldMk cId="288376469" sldId="1779"/>
            <ac:grpSpMk id="43" creationId="{BE9AA8FB-102B-45E7-8C00-FEFD5BF81649}"/>
          </ac:grpSpMkLst>
        </pc:grpChg>
        <pc:grpChg chg="mod">
          <ac:chgData name="Mili Diengdoh" userId="4e667e83-9d62-4727-9cfb-ee24b16ffb56" providerId="ADAL" clId="{13D58FA1-CCF1-4DFC-A6FC-AF5E89E0C410}" dt="2020-07-28T07:35:05.821" v="1336" actId="164"/>
          <ac:grpSpMkLst>
            <pc:docMk/>
            <pc:sldMk cId="288376469" sldId="1779"/>
            <ac:grpSpMk id="46" creationId="{15DAC536-9A47-454F-AD1D-A0EB42841308}"/>
          </ac:grpSpMkLst>
        </pc:grpChg>
        <pc:grpChg chg="mod">
          <ac:chgData name="Mili Diengdoh" userId="4e667e83-9d62-4727-9cfb-ee24b16ffb56" providerId="ADAL" clId="{13D58FA1-CCF1-4DFC-A6FC-AF5E89E0C410}" dt="2020-07-28T07:36:09.863" v="1383" actId="164"/>
          <ac:grpSpMkLst>
            <pc:docMk/>
            <pc:sldMk cId="288376469" sldId="1779"/>
            <ac:grpSpMk id="49" creationId="{80B09C91-579C-4541-9454-8B50B6D6FDF6}"/>
          </ac:grpSpMkLst>
        </pc:grpChg>
        <pc:grpChg chg="mod">
          <ac:chgData name="Mili Diengdoh" userId="4e667e83-9d62-4727-9cfb-ee24b16ffb56" providerId="ADAL" clId="{13D58FA1-CCF1-4DFC-A6FC-AF5E89E0C410}" dt="2020-07-28T07:35:23.498" v="1361" actId="164"/>
          <ac:grpSpMkLst>
            <pc:docMk/>
            <pc:sldMk cId="288376469" sldId="1779"/>
            <ac:grpSpMk id="52" creationId="{FBF65845-B3E5-4609-B1FD-1E9C4CE8A2B2}"/>
          </ac:grpSpMkLst>
        </pc:grpChg>
        <pc:grpChg chg="mod">
          <ac:chgData name="Mili Diengdoh" userId="4e667e83-9d62-4727-9cfb-ee24b16ffb56" providerId="ADAL" clId="{13D58FA1-CCF1-4DFC-A6FC-AF5E89E0C410}" dt="2020-07-28T07:35:50.790" v="1376" actId="164"/>
          <ac:grpSpMkLst>
            <pc:docMk/>
            <pc:sldMk cId="288376469" sldId="1779"/>
            <ac:grpSpMk id="55" creationId="{91DFADAE-271E-49D8-8E95-DBCBE474CFB8}"/>
          </ac:grpSpMkLst>
        </pc:grpChg>
        <pc:grpChg chg="mod">
          <ac:chgData name="Mili Diengdoh" userId="4e667e83-9d62-4727-9cfb-ee24b16ffb56" providerId="ADAL" clId="{13D58FA1-CCF1-4DFC-A6FC-AF5E89E0C410}" dt="2020-07-28T07:35:37.551" v="1369" actId="164"/>
          <ac:grpSpMkLst>
            <pc:docMk/>
            <pc:sldMk cId="288376469" sldId="1779"/>
            <ac:grpSpMk id="58" creationId="{25F771E2-34CE-49BD-9426-EB7D180F120B}"/>
          </ac:grpSpMkLst>
        </pc:grpChg>
        <pc:grpChg chg="add del mod">
          <ac:chgData name="Mili Diengdoh" userId="4e667e83-9d62-4727-9cfb-ee24b16ffb56" providerId="ADAL" clId="{13D58FA1-CCF1-4DFC-A6FC-AF5E89E0C410}" dt="2020-07-28T07:35:30.399" v="1365" actId="478"/>
          <ac:grpSpMkLst>
            <pc:docMk/>
            <pc:sldMk cId="288376469" sldId="1779"/>
            <ac:grpSpMk id="73" creationId="{167FCDE9-F323-460F-A07A-7EB59A376F4B}"/>
          </ac:grpSpMkLst>
        </pc:grpChg>
        <pc:grpChg chg="add del mod">
          <ac:chgData name="Mili Diengdoh" userId="4e667e83-9d62-4727-9cfb-ee24b16ffb56" providerId="ADAL" clId="{13D58FA1-CCF1-4DFC-A6FC-AF5E89E0C410}" dt="2020-07-28T07:35:45.310" v="1373" actId="478"/>
          <ac:grpSpMkLst>
            <pc:docMk/>
            <pc:sldMk cId="288376469" sldId="1779"/>
            <ac:grpSpMk id="76" creationId="{4243F9C3-5092-4173-89DC-33807B0A6B43}"/>
          </ac:grpSpMkLst>
        </pc:grpChg>
        <pc:grpChg chg="add del mod">
          <ac:chgData name="Mili Diengdoh" userId="4e667e83-9d62-4727-9cfb-ee24b16ffb56" providerId="ADAL" clId="{13D58FA1-CCF1-4DFC-A6FC-AF5E89E0C410}" dt="2020-07-28T07:36:03.909" v="1380" actId="478"/>
          <ac:grpSpMkLst>
            <pc:docMk/>
            <pc:sldMk cId="288376469" sldId="1779"/>
            <ac:grpSpMk id="79" creationId="{EEEDEE65-3BBA-4CB5-95F4-998776F319A1}"/>
          </ac:grpSpMkLst>
        </pc:grpChg>
        <pc:grpChg chg="add del mod">
          <ac:chgData name="Mili Diengdoh" userId="4e667e83-9d62-4727-9cfb-ee24b16ffb56" providerId="ADAL" clId="{13D58FA1-CCF1-4DFC-A6FC-AF5E89E0C410}" dt="2020-07-28T07:36:40.186" v="1389" actId="478"/>
          <ac:grpSpMkLst>
            <pc:docMk/>
            <pc:sldMk cId="288376469" sldId="1779"/>
            <ac:grpSpMk id="82" creationId="{53C7F5BD-2DA6-451F-B9D3-E3FFD0CDFF56}"/>
          </ac:grpSpMkLst>
        </pc:grpChg>
        <pc:grpChg chg="add del mod">
          <ac:chgData name="Mili Diengdoh" userId="4e667e83-9d62-4727-9cfb-ee24b16ffb56" providerId="ADAL" clId="{13D58FA1-CCF1-4DFC-A6FC-AF5E89E0C410}" dt="2020-07-28T07:37:08.707" v="1396" actId="478"/>
          <ac:grpSpMkLst>
            <pc:docMk/>
            <pc:sldMk cId="288376469" sldId="1779"/>
            <ac:grpSpMk id="85" creationId="{9768914B-0338-4468-877B-92C887CE9B34}"/>
          </ac:grpSpMkLst>
        </pc:grpChg>
        <pc:grpChg chg="add del mod">
          <ac:chgData name="Mili Diengdoh" userId="4e667e83-9d62-4727-9cfb-ee24b16ffb56" providerId="ADAL" clId="{13D58FA1-CCF1-4DFC-A6FC-AF5E89E0C410}" dt="2020-07-28T07:37:31.486" v="1411" actId="478"/>
          <ac:grpSpMkLst>
            <pc:docMk/>
            <pc:sldMk cId="288376469" sldId="1779"/>
            <ac:grpSpMk id="90" creationId="{81C57C06-0840-4A04-9780-A20B29832154}"/>
          </ac:grpSpMkLst>
        </pc:grpChg>
        <pc:grpChg chg="add del mod">
          <ac:chgData name="Mili Diengdoh" userId="4e667e83-9d62-4727-9cfb-ee24b16ffb56" providerId="ADAL" clId="{13D58FA1-CCF1-4DFC-A6FC-AF5E89E0C410}" dt="2020-07-28T07:37:56.197" v="1418" actId="478"/>
          <ac:grpSpMkLst>
            <pc:docMk/>
            <pc:sldMk cId="288376469" sldId="1779"/>
            <ac:grpSpMk id="93" creationId="{9D536B31-B8DE-4CC6-B63C-0A12CDA9066B}"/>
          </ac:grpSpMkLst>
        </pc:grpChg>
        <pc:picChg chg="del">
          <ac:chgData name="Mili Diengdoh" userId="4e667e83-9d62-4727-9cfb-ee24b16ffb56" providerId="ADAL" clId="{13D58FA1-CCF1-4DFC-A6FC-AF5E89E0C410}" dt="2020-07-28T07:31:20.532" v="1245" actId="478"/>
          <ac:picMkLst>
            <pc:docMk/>
            <pc:sldMk cId="288376469" sldId="1779"/>
            <ac:picMk id="5" creationId="{A6F93EAB-439C-4163-823C-F5931ED044F1}"/>
          </ac:picMkLst>
        </pc:picChg>
        <pc:picChg chg="add mod">
          <ac:chgData name="Mili Diengdoh" userId="4e667e83-9d62-4727-9cfb-ee24b16ffb56" providerId="ADAL" clId="{13D58FA1-CCF1-4DFC-A6FC-AF5E89E0C410}" dt="2020-07-28T07:38:01.017" v="1419" actId="13244"/>
          <ac:picMkLst>
            <pc:docMk/>
            <pc:sldMk cId="288376469" sldId="1779"/>
            <ac:picMk id="6" creationId="{499B44F5-E0CE-4475-91F8-64BF34EC0D7D}"/>
          </ac:picMkLst>
        </pc:picChg>
        <pc:picChg chg="add mod">
          <ac:chgData name="Mili Diengdoh" userId="4e667e83-9d62-4727-9cfb-ee24b16ffb56" providerId="ADAL" clId="{13D58FA1-CCF1-4DFC-A6FC-AF5E89E0C410}" dt="2020-07-28T07:38:02.411" v="1420" actId="13244"/>
          <ac:picMkLst>
            <pc:docMk/>
            <pc:sldMk cId="288376469" sldId="1779"/>
            <ac:picMk id="10" creationId="{C623CA77-F655-4EFA-BA42-87E529181ACA}"/>
          </ac:picMkLst>
        </pc:picChg>
        <pc:picChg chg="add mod">
          <ac:chgData name="Mili Diengdoh" userId="4e667e83-9d62-4727-9cfb-ee24b16ffb56" providerId="ADAL" clId="{13D58FA1-CCF1-4DFC-A6FC-AF5E89E0C410}" dt="2020-07-28T07:38:04.220" v="1421" actId="13244"/>
          <ac:picMkLst>
            <pc:docMk/>
            <pc:sldMk cId="288376469" sldId="1779"/>
            <ac:picMk id="13" creationId="{8D6494C4-E5A6-41FB-AFA3-A60EC7CBC4CA}"/>
          </ac:picMkLst>
        </pc:picChg>
        <pc:picChg chg="mod">
          <ac:chgData name="Mili Diengdoh" userId="4e667e83-9d62-4727-9cfb-ee24b16ffb56" providerId="ADAL" clId="{13D58FA1-CCF1-4DFC-A6FC-AF5E89E0C410}" dt="2020-07-28T07:34:01.910" v="1285" actId="164"/>
          <ac:picMkLst>
            <pc:docMk/>
            <pc:sldMk cId="288376469" sldId="1779"/>
            <ac:picMk id="61" creationId="{97D7DDBE-C1D5-4735-B66E-1C21494A0E61}"/>
          </ac:picMkLst>
        </pc:picChg>
        <pc:picChg chg="mod">
          <ac:chgData name="Mili Diengdoh" userId="4e667e83-9d62-4727-9cfb-ee24b16ffb56" providerId="ADAL" clId="{13D58FA1-CCF1-4DFC-A6FC-AF5E89E0C410}" dt="2020-07-28T07:34:23.210" v="1319" actId="164"/>
          <ac:picMkLst>
            <pc:docMk/>
            <pc:sldMk cId="288376469" sldId="1779"/>
            <ac:picMk id="62" creationId="{74A84AB8-881C-4D1E-B07B-33E46E57BC21}"/>
          </ac:picMkLst>
        </pc:picChg>
        <pc:picChg chg="mod">
          <ac:chgData name="Mili Diengdoh" userId="4e667e83-9d62-4727-9cfb-ee24b16ffb56" providerId="ADAL" clId="{13D58FA1-CCF1-4DFC-A6FC-AF5E89E0C410}" dt="2020-07-28T07:34:37.378" v="1328" actId="164"/>
          <ac:picMkLst>
            <pc:docMk/>
            <pc:sldMk cId="288376469" sldId="1779"/>
            <ac:picMk id="63" creationId="{639DA524-1832-46C6-A010-0F53FEC81784}"/>
          </ac:picMkLst>
        </pc:picChg>
        <pc:picChg chg="mod">
          <ac:chgData name="Mili Diengdoh" userId="4e667e83-9d62-4727-9cfb-ee24b16ffb56" providerId="ADAL" clId="{13D58FA1-CCF1-4DFC-A6FC-AF5E89E0C410}" dt="2020-07-28T07:35:05.821" v="1336" actId="164"/>
          <ac:picMkLst>
            <pc:docMk/>
            <pc:sldMk cId="288376469" sldId="1779"/>
            <ac:picMk id="64" creationId="{1A633DA6-8243-42F8-BBC4-CC44BE47D28D}"/>
          </ac:picMkLst>
        </pc:picChg>
        <pc:picChg chg="mod">
          <ac:chgData name="Mili Diengdoh" userId="4e667e83-9d62-4727-9cfb-ee24b16ffb56" providerId="ADAL" clId="{13D58FA1-CCF1-4DFC-A6FC-AF5E89E0C410}" dt="2020-07-28T07:35:23.498" v="1361" actId="164"/>
          <ac:picMkLst>
            <pc:docMk/>
            <pc:sldMk cId="288376469" sldId="1779"/>
            <ac:picMk id="65" creationId="{76353F7B-0B35-4F0A-9AAA-EE87E38ED283}"/>
          </ac:picMkLst>
        </pc:picChg>
        <pc:picChg chg="mod">
          <ac:chgData name="Mili Diengdoh" userId="4e667e83-9d62-4727-9cfb-ee24b16ffb56" providerId="ADAL" clId="{13D58FA1-CCF1-4DFC-A6FC-AF5E89E0C410}" dt="2020-07-28T07:35:37.551" v="1369" actId="164"/>
          <ac:picMkLst>
            <pc:docMk/>
            <pc:sldMk cId="288376469" sldId="1779"/>
            <ac:picMk id="66" creationId="{E3138F71-FB77-45CA-BA94-5F6056086FA0}"/>
          </ac:picMkLst>
        </pc:picChg>
        <pc:picChg chg="mod">
          <ac:chgData name="Mili Diengdoh" userId="4e667e83-9d62-4727-9cfb-ee24b16ffb56" providerId="ADAL" clId="{13D58FA1-CCF1-4DFC-A6FC-AF5E89E0C410}" dt="2020-07-28T07:37:45.179" v="1412" actId="164"/>
          <ac:picMkLst>
            <pc:docMk/>
            <pc:sldMk cId="288376469" sldId="1779"/>
            <ac:picMk id="67" creationId="{66882CD3-F41B-4DF5-A586-84AC53E03F53}"/>
          </ac:picMkLst>
        </pc:picChg>
        <pc:picChg chg="mod">
          <ac:chgData name="Mili Diengdoh" userId="4e667e83-9d62-4727-9cfb-ee24b16ffb56" providerId="ADAL" clId="{13D58FA1-CCF1-4DFC-A6FC-AF5E89E0C410}" dt="2020-07-28T07:37:18.650" v="1401" actId="164"/>
          <ac:picMkLst>
            <pc:docMk/>
            <pc:sldMk cId="288376469" sldId="1779"/>
            <ac:picMk id="68" creationId="{CBC6C97B-343B-48B2-BB35-FC706018CEA6}"/>
          </ac:picMkLst>
        </pc:picChg>
        <pc:picChg chg="mod">
          <ac:chgData name="Mili Diengdoh" userId="4e667e83-9d62-4727-9cfb-ee24b16ffb56" providerId="ADAL" clId="{13D58FA1-CCF1-4DFC-A6FC-AF5E89E0C410}" dt="2020-07-28T07:36:42.554" v="1390" actId="164"/>
          <ac:picMkLst>
            <pc:docMk/>
            <pc:sldMk cId="288376469" sldId="1779"/>
            <ac:picMk id="69" creationId="{0EA8BDDE-86B9-4D57-8086-E06E27FB5774}"/>
          </ac:picMkLst>
        </pc:picChg>
        <pc:picChg chg="mod">
          <ac:chgData name="Mili Diengdoh" userId="4e667e83-9d62-4727-9cfb-ee24b16ffb56" providerId="ADAL" clId="{13D58FA1-CCF1-4DFC-A6FC-AF5E89E0C410}" dt="2020-07-28T07:36:09.863" v="1383" actId="164"/>
          <ac:picMkLst>
            <pc:docMk/>
            <pc:sldMk cId="288376469" sldId="1779"/>
            <ac:picMk id="70" creationId="{DD8FD4A6-8AA8-43D8-9D41-20A6C0F0BFA1}"/>
          </ac:picMkLst>
        </pc:picChg>
        <pc:picChg chg="mod">
          <ac:chgData name="Mili Diengdoh" userId="4e667e83-9d62-4727-9cfb-ee24b16ffb56" providerId="ADAL" clId="{13D58FA1-CCF1-4DFC-A6FC-AF5E89E0C410}" dt="2020-07-28T07:35:50.790" v="1376" actId="164"/>
          <ac:picMkLst>
            <pc:docMk/>
            <pc:sldMk cId="288376469" sldId="1779"/>
            <ac:picMk id="71" creationId="{3345A8A6-3379-41C3-8894-DF7B84BD7312}"/>
          </ac:picMkLst>
        </pc:picChg>
        <pc:picChg chg="add mod">
          <ac:chgData name="Mili Diengdoh" userId="4e667e83-9d62-4727-9cfb-ee24b16ffb56" providerId="ADAL" clId="{13D58FA1-CCF1-4DFC-A6FC-AF5E89E0C410}" dt="2020-07-28T07:38:05.491" v="1422" actId="13244"/>
          <ac:picMkLst>
            <pc:docMk/>
            <pc:sldMk cId="288376469" sldId="1779"/>
            <ac:picMk id="72" creationId="{DE5D3A94-1170-4658-8EBE-373917F6C1FC}"/>
          </ac:picMkLst>
        </pc:picChg>
        <pc:picChg chg="add mod">
          <ac:chgData name="Mili Diengdoh" userId="4e667e83-9d62-4727-9cfb-ee24b16ffb56" providerId="ADAL" clId="{13D58FA1-CCF1-4DFC-A6FC-AF5E89E0C410}" dt="2020-07-28T07:38:06.716" v="1423" actId="13244"/>
          <ac:picMkLst>
            <pc:docMk/>
            <pc:sldMk cId="288376469" sldId="1779"/>
            <ac:picMk id="75" creationId="{C98603DD-2382-4011-B1C2-63C35D109AC9}"/>
          </ac:picMkLst>
        </pc:picChg>
        <pc:picChg chg="add mod">
          <ac:chgData name="Mili Diengdoh" userId="4e667e83-9d62-4727-9cfb-ee24b16ffb56" providerId="ADAL" clId="{13D58FA1-CCF1-4DFC-A6FC-AF5E89E0C410}" dt="2020-07-28T07:38:08.012" v="1424" actId="13244"/>
          <ac:picMkLst>
            <pc:docMk/>
            <pc:sldMk cId="288376469" sldId="1779"/>
            <ac:picMk id="78" creationId="{B7B19B64-DC99-423F-B5E7-E82AAD708BF5}"/>
          </ac:picMkLst>
        </pc:picChg>
        <pc:picChg chg="add mod">
          <ac:chgData name="Mili Diengdoh" userId="4e667e83-9d62-4727-9cfb-ee24b16ffb56" providerId="ADAL" clId="{13D58FA1-CCF1-4DFC-A6FC-AF5E89E0C410}" dt="2020-07-28T07:38:37.283" v="1436" actId="13244"/>
          <ac:picMkLst>
            <pc:docMk/>
            <pc:sldMk cId="288376469" sldId="1779"/>
            <ac:picMk id="81" creationId="{A2E5DC73-9A5A-44A0-9BD0-2EC7FA61A06B}"/>
          </ac:picMkLst>
        </pc:picChg>
        <pc:picChg chg="add mod">
          <ac:chgData name="Mili Diengdoh" userId="4e667e83-9d62-4727-9cfb-ee24b16ffb56" providerId="ADAL" clId="{13D58FA1-CCF1-4DFC-A6FC-AF5E89E0C410}" dt="2020-07-28T07:38:31.994" v="1434" actId="13244"/>
          <ac:picMkLst>
            <pc:docMk/>
            <pc:sldMk cId="288376469" sldId="1779"/>
            <ac:picMk id="84" creationId="{A9A3D247-C452-418D-B0B4-E865E6BD2F06}"/>
          </ac:picMkLst>
        </pc:picChg>
        <pc:picChg chg="add mod">
          <ac:chgData name="Mili Diengdoh" userId="4e667e83-9d62-4727-9cfb-ee24b16ffb56" providerId="ADAL" clId="{13D58FA1-CCF1-4DFC-A6FC-AF5E89E0C410}" dt="2020-07-28T07:38:34.779" v="1435" actId="13244"/>
          <ac:picMkLst>
            <pc:docMk/>
            <pc:sldMk cId="288376469" sldId="1779"/>
            <ac:picMk id="87" creationId="{3F4D425F-DB28-47A0-8F1A-89A779BF5544}"/>
          </ac:picMkLst>
        </pc:picChg>
        <pc:picChg chg="add del">
          <ac:chgData name="Mili Diengdoh" userId="4e667e83-9d62-4727-9cfb-ee24b16ffb56" providerId="ADAL" clId="{13D58FA1-CCF1-4DFC-A6FC-AF5E89E0C410}" dt="2020-07-28T07:37:15.822" v="1398" actId="478"/>
          <ac:picMkLst>
            <pc:docMk/>
            <pc:sldMk cId="288376469" sldId="1779"/>
            <ac:picMk id="89" creationId="{C3D3CC80-A595-45F1-BD30-6E15C8EB1B9D}"/>
          </ac:picMkLst>
        </pc:picChg>
        <pc:picChg chg="add mod">
          <ac:chgData name="Mili Diengdoh" userId="4e667e83-9d62-4727-9cfb-ee24b16ffb56" providerId="ADAL" clId="{13D58FA1-CCF1-4DFC-A6FC-AF5E89E0C410}" dt="2020-07-28T07:38:26.772" v="1431" actId="13244"/>
          <ac:picMkLst>
            <pc:docMk/>
            <pc:sldMk cId="288376469" sldId="1779"/>
            <ac:picMk id="92" creationId="{E13D47E0-ADBE-4DB5-9180-856CAEB171C3}"/>
          </ac:picMkLst>
        </pc:picChg>
        <pc:picChg chg="add mod">
          <ac:chgData name="Mili Diengdoh" userId="4e667e83-9d62-4727-9cfb-ee24b16ffb56" providerId="ADAL" clId="{13D58FA1-CCF1-4DFC-A6FC-AF5E89E0C410}" dt="2020-07-28T07:38:22.484" v="1430" actId="13244"/>
          <ac:picMkLst>
            <pc:docMk/>
            <pc:sldMk cId="288376469" sldId="1779"/>
            <ac:picMk id="95" creationId="{83040CD3-3165-4BF1-8132-D123ED58301F}"/>
          </ac:picMkLst>
        </pc:picChg>
      </pc:sldChg>
      <pc:sldChg chg="addSp delSp modSp mod">
        <pc:chgData name="Mili Diengdoh" userId="4e667e83-9d62-4727-9cfb-ee24b16ffb56" providerId="ADAL" clId="{13D58FA1-CCF1-4DFC-A6FC-AF5E89E0C410}" dt="2020-07-28T07:12:08.092" v="876" actId="13244"/>
        <pc:sldMkLst>
          <pc:docMk/>
          <pc:sldMk cId="4150324358" sldId="1782"/>
        </pc:sldMkLst>
        <pc:spChg chg="mod">
          <ac:chgData name="Mili Diengdoh" userId="4e667e83-9d62-4727-9cfb-ee24b16ffb56" providerId="ADAL" clId="{13D58FA1-CCF1-4DFC-A6FC-AF5E89E0C410}" dt="2020-07-28T07:07:14.061" v="774" actId="2711"/>
          <ac:spMkLst>
            <pc:docMk/>
            <pc:sldMk cId="4150324358" sldId="1782"/>
            <ac:spMk id="7" creationId="{A77C9FC0-0AF5-4335-AB2B-748E8B7519D2}"/>
          </ac:spMkLst>
        </pc:spChg>
        <pc:spChg chg="mod">
          <ac:chgData name="Mili Diengdoh" userId="4e667e83-9d62-4727-9cfb-ee24b16ffb56" providerId="ADAL" clId="{13D58FA1-CCF1-4DFC-A6FC-AF5E89E0C410}" dt="2020-07-28T07:07:47.261" v="787" actId="1076"/>
          <ac:spMkLst>
            <pc:docMk/>
            <pc:sldMk cId="4150324358" sldId="1782"/>
            <ac:spMk id="8" creationId="{3FD8CA5F-849E-48BB-B8E3-D48B671AEE40}"/>
          </ac:spMkLst>
        </pc:spChg>
        <pc:spChg chg="mod">
          <ac:chgData name="Mili Diengdoh" userId="4e667e83-9d62-4727-9cfb-ee24b16ffb56" providerId="ADAL" clId="{13D58FA1-CCF1-4DFC-A6FC-AF5E89E0C410}" dt="2020-07-28T07:07:47.261" v="787" actId="1076"/>
          <ac:spMkLst>
            <pc:docMk/>
            <pc:sldMk cId="4150324358" sldId="1782"/>
            <ac:spMk id="9" creationId="{3A12FF25-D740-4053-9150-F761A7F4A281}"/>
          </ac:spMkLst>
        </pc:spChg>
        <pc:spChg chg="mod">
          <ac:chgData name="Mili Diengdoh" userId="4e667e83-9d62-4727-9cfb-ee24b16ffb56" providerId="ADAL" clId="{13D58FA1-CCF1-4DFC-A6FC-AF5E89E0C410}" dt="2020-07-28T07:07:56.188" v="788" actId="1076"/>
          <ac:spMkLst>
            <pc:docMk/>
            <pc:sldMk cId="4150324358" sldId="1782"/>
            <ac:spMk id="15" creationId="{FE83CDA1-3441-4826-8080-540D2AD78501}"/>
          </ac:spMkLst>
        </pc:spChg>
        <pc:spChg chg="mod">
          <ac:chgData name="Mili Diengdoh" userId="4e667e83-9d62-4727-9cfb-ee24b16ffb56" providerId="ADAL" clId="{13D58FA1-CCF1-4DFC-A6FC-AF5E89E0C410}" dt="2020-07-28T07:08:06.485" v="789" actId="14100"/>
          <ac:spMkLst>
            <pc:docMk/>
            <pc:sldMk cId="4150324358" sldId="1782"/>
            <ac:spMk id="16" creationId="{335E9459-A942-4CEA-9777-0650CB980559}"/>
          </ac:spMkLst>
        </pc:spChg>
        <pc:spChg chg="mod">
          <ac:chgData name="Mili Diengdoh" userId="4e667e83-9d62-4727-9cfb-ee24b16ffb56" providerId="ADAL" clId="{13D58FA1-CCF1-4DFC-A6FC-AF5E89E0C410}" dt="2020-07-28T07:08:06.485" v="789" actId="14100"/>
          <ac:spMkLst>
            <pc:docMk/>
            <pc:sldMk cId="4150324358" sldId="1782"/>
            <ac:spMk id="18" creationId="{47CAA92D-68ED-4583-A5C2-71DE015EE9F3}"/>
          </ac:spMkLst>
        </pc:spChg>
        <pc:spChg chg="mod">
          <ac:chgData name="Mili Diengdoh" userId="4e667e83-9d62-4727-9cfb-ee24b16ffb56" providerId="ADAL" clId="{13D58FA1-CCF1-4DFC-A6FC-AF5E89E0C410}" dt="2020-07-28T07:08:06.485" v="789" actId="14100"/>
          <ac:spMkLst>
            <pc:docMk/>
            <pc:sldMk cId="4150324358" sldId="1782"/>
            <ac:spMk id="19" creationId="{2FA3E13A-B7CB-41BB-8657-15E58E603201}"/>
          </ac:spMkLst>
        </pc:spChg>
        <pc:spChg chg="mod">
          <ac:chgData name="Mili Diengdoh" userId="4e667e83-9d62-4727-9cfb-ee24b16ffb56" providerId="ADAL" clId="{13D58FA1-CCF1-4DFC-A6FC-AF5E89E0C410}" dt="2020-07-28T07:08:06.485" v="789" actId="14100"/>
          <ac:spMkLst>
            <pc:docMk/>
            <pc:sldMk cId="4150324358" sldId="1782"/>
            <ac:spMk id="20" creationId="{1E0294A5-19F8-4C7D-8719-8DC0D6BDCC12}"/>
          </ac:spMkLst>
        </pc:spChg>
        <pc:spChg chg="mod">
          <ac:chgData name="Mili Diengdoh" userId="4e667e83-9d62-4727-9cfb-ee24b16ffb56" providerId="ADAL" clId="{13D58FA1-CCF1-4DFC-A6FC-AF5E89E0C410}" dt="2020-07-28T07:08:14.739" v="790" actId="1582"/>
          <ac:spMkLst>
            <pc:docMk/>
            <pc:sldMk cId="4150324358" sldId="1782"/>
            <ac:spMk id="22" creationId="{E7734E0F-6E63-4246-81C8-26EF7BF0B8A6}"/>
          </ac:spMkLst>
        </pc:spChg>
        <pc:spChg chg="mod">
          <ac:chgData name="Mili Diengdoh" userId="4e667e83-9d62-4727-9cfb-ee24b16ffb56" providerId="ADAL" clId="{13D58FA1-CCF1-4DFC-A6FC-AF5E89E0C410}" dt="2020-07-28T07:08:17.967" v="792"/>
          <ac:spMkLst>
            <pc:docMk/>
            <pc:sldMk cId="4150324358" sldId="1782"/>
            <ac:spMk id="25" creationId="{BF361B01-507E-49CF-B7F9-F75E94051FB9}"/>
          </ac:spMkLst>
        </pc:spChg>
        <pc:spChg chg="mod">
          <ac:chgData name="Mili Diengdoh" userId="4e667e83-9d62-4727-9cfb-ee24b16ffb56" providerId="ADAL" clId="{13D58FA1-CCF1-4DFC-A6FC-AF5E89E0C410}" dt="2020-07-28T07:08:22.883" v="795" actId="108"/>
          <ac:spMkLst>
            <pc:docMk/>
            <pc:sldMk cId="4150324358" sldId="1782"/>
            <ac:spMk id="27" creationId="{90D4D30C-E933-493C-ABD3-45F1AECF81CF}"/>
          </ac:spMkLst>
        </pc:spChg>
        <pc:spChg chg="mod">
          <ac:chgData name="Mili Diengdoh" userId="4e667e83-9d62-4727-9cfb-ee24b16ffb56" providerId="ADAL" clId="{13D58FA1-CCF1-4DFC-A6FC-AF5E89E0C410}" dt="2020-07-28T07:08:25.670" v="797"/>
          <ac:spMkLst>
            <pc:docMk/>
            <pc:sldMk cId="4150324358" sldId="1782"/>
            <ac:spMk id="28" creationId="{C3098AA6-C4AA-4146-B4FE-6A6731FFC0C9}"/>
          </ac:spMkLst>
        </pc:spChg>
        <pc:spChg chg="mod">
          <ac:chgData name="Mili Diengdoh" userId="4e667e83-9d62-4727-9cfb-ee24b16ffb56" providerId="ADAL" clId="{13D58FA1-CCF1-4DFC-A6FC-AF5E89E0C410}" dt="2020-07-28T07:08:28.664" v="799"/>
          <ac:spMkLst>
            <pc:docMk/>
            <pc:sldMk cId="4150324358" sldId="1782"/>
            <ac:spMk id="31" creationId="{36936048-8EB8-4245-8CC8-A037D3C1117B}"/>
          </ac:spMkLst>
        </pc:spChg>
        <pc:spChg chg="mod">
          <ac:chgData name="Mili Diengdoh" userId="4e667e83-9d62-4727-9cfb-ee24b16ffb56" providerId="ADAL" clId="{13D58FA1-CCF1-4DFC-A6FC-AF5E89E0C410}" dt="2020-07-28T07:08:33.500" v="801"/>
          <ac:spMkLst>
            <pc:docMk/>
            <pc:sldMk cId="4150324358" sldId="1782"/>
            <ac:spMk id="34" creationId="{421B83D9-AD88-4B42-9746-DDE0EACF7747}"/>
          </ac:spMkLst>
        </pc:spChg>
        <pc:spChg chg="mod">
          <ac:chgData name="Mili Diengdoh" userId="4e667e83-9d62-4727-9cfb-ee24b16ffb56" providerId="ADAL" clId="{13D58FA1-CCF1-4DFC-A6FC-AF5E89E0C410}" dt="2020-07-28T07:08:36.643" v="803"/>
          <ac:spMkLst>
            <pc:docMk/>
            <pc:sldMk cId="4150324358" sldId="1782"/>
            <ac:spMk id="37" creationId="{78613497-1D7F-4846-B3D6-48FAC3D4BF21}"/>
          </ac:spMkLst>
        </pc:spChg>
        <pc:grpChg chg="add del mod">
          <ac:chgData name="Mili Diengdoh" userId="4e667e83-9d62-4727-9cfb-ee24b16ffb56" providerId="ADAL" clId="{13D58FA1-CCF1-4DFC-A6FC-AF5E89E0C410}" dt="2020-07-28T07:10:31.287" v="841" actId="478"/>
          <ac:grpSpMkLst>
            <pc:docMk/>
            <pc:sldMk cId="4150324358" sldId="1782"/>
            <ac:grpSpMk id="2" creationId="{5E4A6AD9-DC6F-42F8-93CD-C1A077910321}"/>
          </ac:grpSpMkLst>
        </pc:grpChg>
        <pc:grpChg chg="add del mod">
          <ac:chgData name="Mili Diengdoh" userId="4e667e83-9d62-4727-9cfb-ee24b16ffb56" providerId="ADAL" clId="{13D58FA1-CCF1-4DFC-A6FC-AF5E89E0C410}" dt="2020-07-28T07:11:07.620" v="847" actId="478"/>
          <ac:grpSpMkLst>
            <pc:docMk/>
            <pc:sldMk cId="4150324358" sldId="1782"/>
            <ac:grpSpMk id="3" creationId="{DA21DDFB-44E7-4ECF-8DCC-BDA2F9C7F314}"/>
          </ac:grpSpMkLst>
        </pc:grpChg>
        <pc:grpChg chg="add del mod">
          <ac:chgData name="Mili Diengdoh" userId="4e667e83-9d62-4727-9cfb-ee24b16ffb56" providerId="ADAL" clId="{13D58FA1-CCF1-4DFC-A6FC-AF5E89E0C410}" dt="2020-07-28T07:11:19.732" v="853" actId="478"/>
          <ac:grpSpMkLst>
            <pc:docMk/>
            <pc:sldMk cId="4150324358" sldId="1782"/>
            <ac:grpSpMk id="4" creationId="{8C05C6D6-1613-4F7D-82E2-3F7167E3395A}"/>
          </ac:grpSpMkLst>
        </pc:grpChg>
        <pc:grpChg chg="add del mod">
          <ac:chgData name="Mili Diengdoh" userId="4e667e83-9d62-4727-9cfb-ee24b16ffb56" providerId="ADAL" clId="{13D58FA1-CCF1-4DFC-A6FC-AF5E89E0C410}" dt="2020-07-28T07:11:30.577" v="859" actId="478"/>
          <ac:grpSpMkLst>
            <pc:docMk/>
            <pc:sldMk cId="4150324358" sldId="1782"/>
            <ac:grpSpMk id="6" creationId="{6BAD5F75-FBB2-44DA-9396-E5831451D272}"/>
          </ac:grpSpMkLst>
        </pc:grpChg>
        <pc:grpChg chg="add del mod">
          <ac:chgData name="Mili Diengdoh" userId="4e667e83-9d62-4727-9cfb-ee24b16ffb56" providerId="ADAL" clId="{13D58FA1-CCF1-4DFC-A6FC-AF5E89E0C410}" dt="2020-07-28T07:11:41.572" v="865" actId="478"/>
          <ac:grpSpMkLst>
            <pc:docMk/>
            <pc:sldMk cId="4150324358" sldId="1782"/>
            <ac:grpSpMk id="10" creationId="{5FA5548C-00F6-487F-8F05-BA8E3C082605}"/>
          </ac:grpSpMkLst>
        </pc:grpChg>
        <pc:grpChg chg="add del mod">
          <ac:chgData name="Mili Diengdoh" userId="4e667e83-9d62-4727-9cfb-ee24b16ffb56" providerId="ADAL" clId="{13D58FA1-CCF1-4DFC-A6FC-AF5E89E0C410}" dt="2020-07-28T07:11:54.169" v="871" actId="478"/>
          <ac:grpSpMkLst>
            <pc:docMk/>
            <pc:sldMk cId="4150324358" sldId="1782"/>
            <ac:grpSpMk id="11" creationId="{3669E9AA-FE61-47CA-ABD5-F71696E5B079}"/>
          </ac:grpSpMkLst>
        </pc:grpChg>
        <pc:grpChg chg="mod">
          <ac:chgData name="Mili Diengdoh" userId="4e667e83-9d62-4727-9cfb-ee24b16ffb56" providerId="ADAL" clId="{13D58FA1-CCF1-4DFC-A6FC-AF5E89E0C410}" dt="2020-07-28T07:08:41.285" v="804" actId="164"/>
          <ac:grpSpMkLst>
            <pc:docMk/>
            <pc:sldMk cId="4150324358" sldId="1782"/>
            <ac:grpSpMk id="13" creationId="{35F2A208-A752-4DE3-8F11-68747E1105B6}"/>
          </ac:grpSpMkLst>
        </pc:grpChg>
        <pc:grpChg chg="mod">
          <ac:chgData name="Mili Diengdoh" userId="4e667e83-9d62-4727-9cfb-ee24b16ffb56" providerId="ADAL" clId="{13D58FA1-CCF1-4DFC-A6FC-AF5E89E0C410}" dt="2020-07-28T07:08:43.862" v="805" actId="164"/>
          <ac:grpSpMkLst>
            <pc:docMk/>
            <pc:sldMk cId="4150324358" sldId="1782"/>
            <ac:grpSpMk id="23" creationId="{2BB1C377-EE66-4862-9731-BED34AC5E6BF}"/>
          </ac:grpSpMkLst>
        </pc:grpChg>
        <pc:grpChg chg="mod">
          <ac:chgData name="Mili Diengdoh" userId="4e667e83-9d62-4727-9cfb-ee24b16ffb56" providerId="ADAL" clId="{13D58FA1-CCF1-4DFC-A6FC-AF5E89E0C410}" dt="2020-07-28T07:08:45.844" v="806" actId="164"/>
          <ac:grpSpMkLst>
            <pc:docMk/>
            <pc:sldMk cId="4150324358" sldId="1782"/>
            <ac:grpSpMk id="26" creationId="{147971D9-3DFB-459E-AE03-4BDA1C604C07}"/>
          </ac:grpSpMkLst>
        </pc:grpChg>
        <pc:grpChg chg="mod">
          <ac:chgData name="Mili Diengdoh" userId="4e667e83-9d62-4727-9cfb-ee24b16ffb56" providerId="ADAL" clId="{13D58FA1-CCF1-4DFC-A6FC-AF5E89E0C410}" dt="2020-07-28T07:08:47.715" v="807" actId="164"/>
          <ac:grpSpMkLst>
            <pc:docMk/>
            <pc:sldMk cId="4150324358" sldId="1782"/>
            <ac:grpSpMk id="29" creationId="{318FCD8D-AE94-453D-A2D1-DD8DC2FB01A9}"/>
          </ac:grpSpMkLst>
        </pc:grpChg>
        <pc:grpChg chg="mod">
          <ac:chgData name="Mili Diengdoh" userId="4e667e83-9d62-4727-9cfb-ee24b16ffb56" providerId="ADAL" clId="{13D58FA1-CCF1-4DFC-A6FC-AF5E89E0C410}" dt="2020-07-28T07:08:50.814" v="808" actId="164"/>
          <ac:grpSpMkLst>
            <pc:docMk/>
            <pc:sldMk cId="4150324358" sldId="1782"/>
            <ac:grpSpMk id="32" creationId="{30A09A3D-2D4B-4A57-8846-7A06609CBC15}"/>
          </ac:grpSpMkLst>
        </pc:grpChg>
        <pc:grpChg chg="mod">
          <ac:chgData name="Mili Diengdoh" userId="4e667e83-9d62-4727-9cfb-ee24b16ffb56" providerId="ADAL" clId="{13D58FA1-CCF1-4DFC-A6FC-AF5E89E0C410}" dt="2020-07-28T07:08:52.938" v="809" actId="164"/>
          <ac:grpSpMkLst>
            <pc:docMk/>
            <pc:sldMk cId="4150324358" sldId="1782"/>
            <ac:grpSpMk id="35" creationId="{8E60F765-3BD9-4957-B7E6-CF2E1EACC213}"/>
          </ac:grpSpMkLst>
        </pc:grpChg>
        <pc:picChg chg="del">
          <ac:chgData name="Mili Diengdoh" userId="4e667e83-9d62-4727-9cfb-ee24b16ffb56" providerId="ADAL" clId="{13D58FA1-CCF1-4DFC-A6FC-AF5E89E0C410}" dt="2020-07-28T07:07:04.617" v="771" actId="478"/>
          <ac:picMkLst>
            <pc:docMk/>
            <pc:sldMk cId="4150324358" sldId="1782"/>
            <ac:picMk id="5" creationId="{B9D30389-2FF1-47F7-8D10-1B2D2A725D1C}"/>
          </ac:picMkLst>
        </pc:picChg>
        <pc:picChg chg="del">
          <ac:chgData name="Mili Diengdoh" userId="4e667e83-9d62-4727-9cfb-ee24b16ffb56" providerId="ADAL" clId="{13D58FA1-CCF1-4DFC-A6FC-AF5E89E0C410}" dt="2020-07-28T07:07:04.617" v="771" actId="478"/>
          <ac:picMkLst>
            <pc:docMk/>
            <pc:sldMk cId="4150324358" sldId="1782"/>
            <ac:picMk id="14" creationId="{E46D3A5C-58CE-479D-BB63-C07F96974B9E}"/>
          </ac:picMkLst>
        </pc:picChg>
        <pc:picChg chg="mod">
          <ac:chgData name="Mili Diengdoh" userId="4e667e83-9d62-4727-9cfb-ee24b16ffb56" providerId="ADAL" clId="{13D58FA1-CCF1-4DFC-A6FC-AF5E89E0C410}" dt="2020-07-28T07:08:41.285" v="804" actId="164"/>
          <ac:picMkLst>
            <pc:docMk/>
            <pc:sldMk cId="4150324358" sldId="1782"/>
            <ac:picMk id="38" creationId="{0F9AD5DA-3C23-45BC-8451-C42605851094}"/>
          </ac:picMkLst>
        </pc:picChg>
        <pc:picChg chg="mod">
          <ac:chgData name="Mili Diengdoh" userId="4e667e83-9d62-4727-9cfb-ee24b16ffb56" providerId="ADAL" clId="{13D58FA1-CCF1-4DFC-A6FC-AF5E89E0C410}" dt="2020-07-28T07:08:43.862" v="805" actId="164"/>
          <ac:picMkLst>
            <pc:docMk/>
            <pc:sldMk cId="4150324358" sldId="1782"/>
            <ac:picMk id="39" creationId="{F386CAB2-0B20-4418-BB03-C16241E387FE}"/>
          </ac:picMkLst>
        </pc:picChg>
        <pc:picChg chg="mod">
          <ac:chgData name="Mili Diengdoh" userId="4e667e83-9d62-4727-9cfb-ee24b16ffb56" providerId="ADAL" clId="{13D58FA1-CCF1-4DFC-A6FC-AF5E89E0C410}" dt="2020-07-28T07:08:45.844" v="806" actId="164"/>
          <ac:picMkLst>
            <pc:docMk/>
            <pc:sldMk cId="4150324358" sldId="1782"/>
            <ac:picMk id="40" creationId="{2DF35198-3F6A-46A3-88B7-4982DB48AEEC}"/>
          </ac:picMkLst>
        </pc:picChg>
        <pc:picChg chg="mod">
          <ac:chgData name="Mili Diengdoh" userId="4e667e83-9d62-4727-9cfb-ee24b16ffb56" providerId="ADAL" clId="{13D58FA1-CCF1-4DFC-A6FC-AF5E89E0C410}" dt="2020-07-28T07:08:47.715" v="807" actId="164"/>
          <ac:picMkLst>
            <pc:docMk/>
            <pc:sldMk cId="4150324358" sldId="1782"/>
            <ac:picMk id="41" creationId="{3C6E46CF-2F08-49C4-B004-76E0AA74D384}"/>
          </ac:picMkLst>
        </pc:picChg>
        <pc:picChg chg="mod">
          <ac:chgData name="Mili Diengdoh" userId="4e667e83-9d62-4727-9cfb-ee24b16ffb56" providerId="ADAL" clId="{13D58FA1-CCF1-4DFC-A6FC-AF5E89E0C410}" dt="2020-07-28T07:08:50.814" v="808" actId="164"/>
          <ac:picMkLst>
            <pc:docMk/>
            <pc:sldMk cId="4150324358" sldId="1782"/>
            <ac:picMk id="42" creationId="{9C3D039A-4860-4ADD-A7D6-717BCAA46144}"/>
          </ac:picMkLst>
        </pc:picChg>
        <pc:picChg chg="mod">
          <ac:chgData name="Mili Diengdoh" userId="4e667e83-9d62-4727-9cfb-ee24b16ffb56" providerId="ADAL" clId="{13D58FA1-CCF1-4DFC-A6FC-AF5E89E0C410}" dt="2020-07-28T07:08:52.938" v="809" actId="164"/>
          <ac:picMkLst>
            <pc:docMk/>
            <pc:sldMk cId="4150324358" sldId="1782"/>
            <ac:picMk id="43" creationId="{2065824E-0FD1-4B10-8C15-A6D65E70C3F3}"/>
          </ac:picMkLst>
        </pc:picChg>
        <pc:picChg chg="add mod">
          <ac:chgData name="Mili Diengdoh" userId="4e667e83-9d62-4727-9cfb-ee24b16ffb56" providerId="ADAL" clId="{13D58FA1-CCF1-4DFC-A6FC-AF5E89E0C410}" dt="2020-07-28T07:12:02.004" v="872" actId="13244"/>
          <ac:picMkLst>
            <pc:docMk/>
            <pc:sldMk cId="4150324358" sldId="1782"/>
            <ac:picMk id="44" creationId="{FE760002-7E89-4E0D-B3CE-E13488529429}"/>
          </ac:picMkLst>
        </pc:picChg>
        <pc:picChg chg="add mod">
          <ac:chgData name="Mili Diengdoh" userId="4e667e83-9d62-4727-9cfb-ee24b16ffb56" providerId="ADAL" clId="{13D58FA1-CCF1-4DFC-A6FC-AF5E89E0C410}" dt="2020-07-28T07:12:04.451" v="873" actId="13244"/>
          <ac:picMkLst>
            <pc:docMk/>
            <pc:sldMk cId="4150324358" sldId="1782"/>
            <ac:picMk id="46" creationId="{AECA2327-69B8-4DC0-A272-BA27912CD38B}"/>
          </ac:picMkLst>
        </pc:picChg>
        <pc:picChg chg="add mod">
          <ac:chgData name="Mili Diengdoh" userId="4e667e83-9d62-4727-9cfb-ee24b16ffb56" providerId="ADAL" clId="{13D58FA1-CCF1-4DFC-A6FC-AF5E89E0C410}" dt="2020-07-28T07:12:05.695" v="874" actId="13244"/>
          <ac:picMkLst>
            <pc:docMk/>
            <pc:sldMk cId="4150324358" sldId="1782"/>
            <ac:picMk id="48" creationId="{30689DCB-3FBD-4B36-BF6C-F2B1E5A49E34}"/>
          </ac:picMkLst>
        </pc:picChg>
        <pc:picChg chg="add mod">
          <ac:chgData name="Mili Diengdoh" userId="4e667e83-9d62-4727-9cfb-ee24b16ffb56" providerId="ADAL" clId="{13D58FA1-CCF1-4DFC-A6FC-AF5E89E0C410}" dt="2020-07-28T07:12:07.055" v="875" actId="13244"/>
          <ac:picMkLst>
            <pc:docMk/>
            <pc:sldMk cId="4150324358" sldId="1782"/>
            <ac:picMk id="50" creationId="{4675E4E6-E32B-465B-A5DB-7875BBF71FF9}"/>
          </ac:picMkLst>
        </pc:picChg>
        <pc:picChg chg="add mod">
          <ac:chgData name="Mili Diengdoh" userId="4e667e83-9d62-4727-9cfb-ee24b16ffb56" providerId="ADAL" clId="{13D58FA1-CCF1-4DFC-A6FC-AF5E89E0C410}" dt="2020-07-28T07:12:08.092" v="876" actId="13244"/>
          <ac:picMkLst>
            <pc:docMk/>
            <pc:sldMk cId="4150324358" sldId="1782"/>
            <ac:picMk id="52" creationId="{DE1F5265-85CD-4B4F-ACDC-72095C9EDBE5}"/>
          </ac:picMkLst>
        </pc:picChg>
        <pc:picChg chg="add mod">
          <ac:chgData name="Mili Diengdoh" userId="4e667e83-9d62-4727-9cfb-ee24b16ffb56" providerId="ADAL" clId="{13D58FA1-CCF1-4DFC-A6FC-AF5E89E0C410}" dt="2020-07-28T07:11:52.775" v="870" actId="555"/>
          <ac:picMkLst>
            <pc:docMk/>
            <pc:sldMk cId="4150324358" sldId="1782"/>
            <ac:picMk id="54" creationId="{F93B1A41-E929-4FE1-8012-A96425EFA751}"/>
          </ac:picMkLst>
        </pc:picChg>
      </pc:sldChg>
      <pc:sldChg chg="addSp delSp modSp del mod">
        <pc:chgData name="Mili Diengdoh" userId="4e667e83-9d62-4727-9cfb-ee24b16ffb56" providerId="ADAL" clId="{13D58FA1-CCF1-4DFC-A6FC-AF5E89E0C410}" dt="2020-07-28T06:53:37.691" v="753" actId="47"/>
        <pc:sldMkLst>
          <pc:docMk/>
          <pc:sldMk cId="3485241361" sldId="1785"/>
        </pc:sldMkLst>
        <pc:spChg chg="mod">
          <ac:chgData name="Mili Diengdoh" userId="4e667e83-9d62-4727-9cfb-ee24b16ffb56" providerId="ADAL" clId="{13D58FA1-CCF1-4DFC-A6FC-AF5E89E0C410}" dt="2020-07-28T06:39:49.027" v="453" actId="403"/>
          <ac:spMkLst>
            <pc:docMk/>
            <pc:sldMk cId="3485241361" sldId="1785"/>
            <ac:spMk id="7" creationId="{B2643DC6-BBBC-43D7-983D-C852F177E29F}"/>
          </ac:spMkLst>
        </pc:spChg>
        <pc:spChg chg="mod">
          <ac:chgData name="Mili Diengdoh" userId="4e667e83-9d62-4727-9cfb-ee24b16ffb56" providerId="ADAL" clId="{13D58FA1-CCF1-4DFC-A6FC-AF5E89E0C410}" dt="2020-07-28T06:41:36.822" v="503" actId="20577"/>
          <ac:spMkLst>
            <pc:docMk/>
            <pc:sldMk cId="3485241361" sldId="1785"/>
            <ac:spMk id="8" creationId="{86310CBC-A174-4E37-B57E-880792BE9EF2}"/>
          </ac:spMkLst>
        </pc:spChg>
        <pc:spChg chg="mod">
          <ac:chgData name="Mili Diengdoh" userId="4e667e83-9d62-4727-9cfb-ee24b16ffb56" providerId="ADAL" clId="{13D58FA1-CCF1-4DFC-A6FC-AF5E89E0C410}" dt="2020-07-28T06:41:37.882" v="504" actId="20577"/>
          <ac:spMkLst>
            <pc:docMk/>
            <pc:sldMk cId="3485241361" sldId="1785"/>
            <ac:spMk id="9" creationId="{9CD25D9E-EA6E-493D-9D60-2A025AD08947}"/>
          </ac:spMkLst>
        </pc:spChg>
        <pc:spChg chg="mod">
          <ac:chgData name="Mili Diengdoh" userId="4e667e83-9d62-4727-9cfb-ee24b16ffb56" providerId="ADAL" clId="{13D58FA1-CCF1-4DFC-A6FC-AF5E89E0C410}" dt="2020-07-28T06:40:29.890" v="470" actId="692"/>
          <ac:spMkLst>
            <pc:docMk/>
            <pc:sldMk cId="3485241361" sldId="1785"/>
            <ac:spMk id="10" creationId="{2427D557-146D-4906-AD6B-09CC3591C520}"/>
          </ac:spMkLst>
        </pc:spChg>
        <pc:spChg chg="mod">
          <ac:chgData name="Mili Diengdoh" userId="4e667e83-9d62-4727-9cfb-ee24b16ffb56" providerId="ADAL" clId="{13D58FA1-CCF1-4DFC-A6FC-AF5E89E0C410}" dt="2020-07-28T06:41:19.339" v="483" actId="553"/>
          <ac:spMkLst>
            <pc:docMk/>
            <pc:sldMk cId="3485241361" sldId="1785"/>
            <ac:spMk id="11" creationId="{4991215E-136E-4C0B-BE03-958E8B930F0D}"/>
          </ac:spMkLst>
        </pc:spChg>
        <pc:spChg chg="mod">
          <ac:chgData name="Mili Diengdoh" userId="4e667e83-9d62-4727-9cfb-ee24b16ffb56" providerId="ADAL" clId="{13D58FA1-CCF1-4DFC-A6FC-AF5E89E0C410}" dt="2020-07-28T06:41:17.442" v="482" actId="553"/>
          <ac:spMkLst>
            <pc:docMk/>
            <pc:sldMk cId="3485241361" sldId="1785"/>
            <ac:spMk id="28" creationId="{B264E9AA-0C03-4384-9952-C7F003BC7B36}"/>
          </ac:spMkLst>
        </pc:spChg>
        <pc:spChg chg="add mod">
          <ac:chgData name="Mili Diengdoh" userId="4e667e83-9d62-4727-9cfb-ee24b16ffb56" providerId="ADAL" clId="{13D58FA1-CCF1-4DFC-A6FC-AF5E89E0C410}" dt="2020-07-28T06:45:45.651" v="559" actId="164"/>
          <ac:spMkLst>
            <pc:docMk/>
            <pc:sldMk cId="3485241361" sldId="1785"/>
            <ac:spMk id="39" creationId="{B6248B8B-16EF-4BEE-B722-2953492CA651}"/>
          </ac:spMkLst>
        </pc:spChg>
        <pc:spChg chg="mod">
          <ac:chgData name="Mili Diengdoh" userId="4e667e83-9d62-4727-9cfb-ee24b16ffb56" providerId="ADAL" clId="{13D58FA1-CCF1-4DFC-A6FC-AF5E89E0C410}" dt="2020-07-28T06:40:57.201" v="473" actId="14100"/>
          <ac:spMkLst>
            <pc:docMk/>
            <pc:sldMk cId="3485241361" sldId="1785"/>
            <ac:spMk id="44" creationId="{C2AC2E75-C80C-4996-AC1C-AAECA9B856F0}"/>
          </ac:spMkLst>
        </pc:spChg>
        <pc:spChg chg="mod">
          <ac:chgData name="Mili Diengdoh" userId="4e667e83-9d62-4727-9cfb-ee24b16ffb56" providerId="ADAL" clId="{13D58FA1-CCF1-4DFC-A6FC-AF5E89E0C410}" dt="2020-07-28T06:41:24.675" v="486" actId="555"/>
          <ac:spMkLst>
            <pc:docMk/>
            <pc:sldMk cId="3485241361" sldId="1785"/>
            <ac:spMk id="45" creationId="{AE78A7F2-D213-44AE-8E91-9996302AE4EA}"/>
          </ac:spMkLst>
        </pc:spChg>
        <pc:spChg chg="mod">
          <ac:chgData name="Mili Diengdoh" userId="4e667e83-9d62-4727-9cfb-ee24b16ffb56" providerId="ADAL" clId="{13D58FA1-CCF1-4DFC-A6FC-AF5E89E0C410}" dt="2020-07-28T06:40:57.201" v="473" actId="14100"/>
          <ac:spMkLst>
            <pc:docMk/>
            <pc:sldMk cId="3485241361" sldId="1785"/>
            <ac:spMk id="46" creationId="{2D498165-1526-4A84-9E41-6DFA6B7D6BB8}"/>
          </ac:spMkLst>
        </pc:spChg>
        <pc:spChg chg="mod">
          <ac:chgData name="Mili Diengdoh" userId="4e667e83-9d62-4727-9cfb-ee24b16ffb56" providerId="ADAL" clId="{13D58FA1-CCF1-4DFC-A6FC-AF5E89E0C410}" dt="2020-07-28T06:40:57.201" v="473" actId="14100"/>
          <ac:spMkLst>
            <pc:docMk/>
            <pc:sldMk cId="3485241361" sldId="1785"/>
            <ac:spMk id="47" creationId="{19B6E483-F6FC-4D17-8A92-D1EE1F640B9F}"/>
          </ac:spMkLst>
        </pc:spChg>
        <pc:spChg chg="mod">
          <ac:chgData name="Mili Diengdoh" userId="4e667e83-9d62-4727-9cfb-ee24b16ffb56" providerId="ADAL" clId="{13D58FA1-CCF1-4DFC-A6FC-AF5E89E0C410}" dt="2020-07-28T06:40:57.201" v="473" actId="14100"/>
          <ac:spMkLst>
            <pc:docMk/>
            <pc:sldMk cId="3485241361" sldId="1785"/>
            <ac:spMk id="48" creationId="{C247EE19-BC49-4CD4-9890-DF81C634BE3C}"/>
          </ac:spMkLst>
        </pc:spChg>
        <pc:spChg chg="add mod">
          <ac:chgData name="Mili Diengdoh" userId="4e667e83-9d62-4727-9cfb-ee24b16ffb56" providerId="ADAL" clId="{13D58FA1-CCF1-4DFC-A6FC-AF5E89E0C410}" dt="2020-07-28T06:45:59.055" v="566" actId="164"/>
          <ac:spMkLst>
            <pc:docMk/>
            <pc:sldMk cId="3485241361" sldId="1785"/>
            <ac:spMk id="68" creationId="{1945D375-E6DB-429D-B632-6FFFDA77518B}"/>
          </ac:spMkLst>
        </pc:spChg>
        <pc:spChg chg="add mod">
          <ac:chgData name="Mili Diengdoh" userId="4e667e83-9d62-4727-9cfb-ee24b16ffb56" providerId="ADAL" clId="{13D58FA1-CCF1-4DFC-A6FC-AF5E89E0C410}" dt="2020-07-28T06:51:18.326" v="615" actId="164"/>
          <ac:spMkLst>
            <pc:docMk/>
            <pc:sldMk cId="3485241361" sldId="1785"/>
            <ac:spMk id="69" creationId="{75F7919C-6E04-45D4-8581-53FB72E907D3}"/>
          </ac:spMkLst>
        </pc:spChg>
        <pc:spChg chg="add del mod">
          <ac:chgData name="Mili Diengdoh" userId="4e667e83-9d62-4727-9cfb-ee24b16ffb56" providerId="ADAL" clId="{13D58FA1-CCF1-4DFC-A6FC-AF5E89E0C410}" dt="2020-07-28T06:44:55.719" v="552" actId="478"/>
          <ac:spMkLst>
            <pc:docMk/>
            <pc:sldMk cId="3485241361" sldId="1785"/>
            <ac:spMk id="70" creationId="{F4CC86B1-3E47-4FE1-A5F0-1A1FF3E70C8D}"/>
          </ac:spMkLst>
        </pc:spChg>
        <pc:spChg chg="add mod">
          <ac:chgData name="Mili Diengdoh" userId="4e667e83-9d62-4727-9cfb-ee24b16ffb56" providerId="ADAL" clId="{13D58FA1-CCF1-4DFC-A6FC-AF5E89E0C410}" dt="2020-07-28T06:49:29.480" v="582" actId="164"/>
          <ac:spMkLst>
            <pc:docMk/>
            <pc:sldMk cId="3485241361" sldId="1785"/>
            <ac:spMk id="71" creationId="{0FE3D396-89CD-4884-B370-75D065FEAFB1}"/>
          </ac:spMkLst>
        </pc:spChg>
        <pc:spChg chg="add mod">
          <ac:chgData name="Mili Diengdoh" userId="4e667e83-9d62-4727-9cfb-ee24b16ffb56" providerId="ADAL" clId="{13D58FA1-CCF1-4DFC-A6FC-AF5E89E0C410}" dt="2020-07-28T06:50:01.682" v="590" actId="164"/>
          <ac:spMkLst>
            <pc:docMk/>
            <pc:sldMk cId="3485241361" sldId="1785"/>
            <ac:spMk id="72" creationId="{3841D147-6A4B-4B5A-B7F3-68823CEF208D}"/>
          </ac:spMkLst>
        </pc:spChg>
        <pc:spChg chg="add mod">
          <ac:chgData name="Mili Diengdoh" userId="4e667e83-9d62-4727-9cfb-ee24b16ffb56" providerId="ADAL" clId="{13D58FA1-CCF1-4DFC-A6FC-AF5E89E0C410}" dt="2020-07-28T06:50:31.596" v="596" actId="164"/>
          <ac:spMkLst>
            <pc:docMk/>
            <pc:sldMk cId="3485241361" sldId="1785"/>
            <ac:spMk id="73" creationId="{16111F1A-BE33-40F7-B790-8709B776C301}"/>
          </ac:spMkLst>
        </pc:spChg>
        <pc:spChg chg="add mod">
          <ac:chgData name="Mili Diengdoh" userId="4e667e83-9d62-4727-9cfb-ee24b16ffb56" providerId="ADAL" clId="{13D58FA1-CCF1-4DFC-A6FC-AF5E89E0C410}" dt="2020-07-28T06:51:06.921" v="609" actId="164"/>
          <ac:spMkLst>
            <pc:docMk/>
            <pc:sldMk cId="3485241361" sldId="1785"/>
            <ac:spMk id="98" creationId="{D7E5E072-4721-4A95-B556-C3C14861CB3E}"/>
          </ac:spMkLst>
        </pc:spChg>
        <pc:grpChg chg="add del mod">
          <ac:chgData name="Mili Diengdoh" userId="4e667e83-9d62-4727-9cfb-ee24b16ffb56" providerId="ADAL" clId="{13D58FA1-CCF1-4DFC-A6FC-AF5E89E0C410}" dt="2020-07-28T06:42:07.748" v="509" actId="165"/>
          <ac:grpSpMkLst>
            <pc:docMk/>
            <pc:sldMk cId="3485241361" sldId="1785"/>
            <ac:grpSpMk id="22" creationId="{50D74398-462A-4CFD-ABC1-5506D3EA4957}"/>
          </ac:grpSpMkLst>
        </pc:grpChg>
        <pc:grpChg chg="add del mod">
          <ac:chgData name="Mili Diengdoh" userId="4e667e83-9d62-4727-9cfb-ee24b16ffb56" providerId="ADAL" clId="{13D58FA1-CCF1-4DFC-A6FC-AF5E89E0C410}" dt="2020-07-28T06:51:50.871" v="653" actId="478"/>
          <ac:grpSpMkLst>
            <pc:docMk/>
            <pc:sldMk cId="3485241361" sldId="1785"/>
            <ac:grpSpMk id="43" creationId="{937ED50C-AD70-4305-A010-C236F62184AD}"/>
          </ac:grpSpMkLst>
        </pc:grpChg>
        <pc:grpChg chg="add del mod">
          <ac:chgData name="Mili Diengdoh" userId="4e667e83-9d62-4727-9cfb-ee24b16ffb56" providerId="ADAL" clId="{13D58FA1-CCF1-4DFC-A6FC-AF5E89E0C410}" dt="2020-07-28T06:52:09.296" v="697" actId="478"/>
          <ac:grpSpMkLst>
            <pc:docMk/>
            <pc:sldMk cId="3485241361" sldId="1785"/>
            <ac:grpSpMk id="57" creationId="{44C9EF34-C0A2-4705-BA4C-AFBB9268FAE3}"/>
          </ac:grpSpMkLst>
        </pc:grpChg>
        <pc:grpChg chg="add del mod">
          <ac:chgData name="Mili Diengdoh" userId="4e667e83-9d62-4727-9cfb-ee24b16ffb56" providerId="ADAL" clId="{13D58FA1-CCF1-4DFC-A6FC-AF5E89E0C410}" dt="2020-07-28T06:53:30.582" v="751" actId="478"/>
          <ac:grpSpMkLst>
            <pc:docMk/>
            <pc:sldMk cId="3485241361" sldId="1785"/>
            <ac:grpSpMk id="76" creationId="{B8EDBFA2-BDC7-4042-ACA0-6915FDE7F97E}"/>
          </ac:grpSpMkLst>
        </pc:grpChg>
        <pc:grpChg chg="add del mod">
          <ac:chgData name="Mili Diengdoh" userId="4e667e83-9d62-4727-9cfb-ee24b16ffb56" providerId="ADAL" clId="{13D58FA1-CCF1-4DFC-A6FC-AF5E89E0C410}" dt="2020-07-28T06:52:51.402" v="715" actId="478"/>
          <ac:grpSpMkLst>
            <pc:docMk/>
            <pc:sldMk cId="3485241361" sldId="1785"/>
            <ac:grpSpMk id="78" creationId="{460E6681-D737-4A5A-A581-B282FD74C497}"/>
          </ac:grpSpMkLst>
        </pc:grpChg>
        <pc:grpChg chg="add del mod">
          <ac:chgData name="Mili Diengdoh" userId="4e667e83-9d62-4727-9cfb-ee24b16ffb56" providerId="ADAL" clId="{13D58FA1-CCF1-4DFC-A6FC-AF5E89E0C410}" dt="2020-07-28T06:52:38.851" v="709" actId="478"/>
          <ac:grpSpMkLst>
            <pc:docMk/>
            <pc:sldMk cId="3485241361" sldId="1785"/>
            <ac:grpSpMk id="79" creationId="{56EBE62D-CA3E-4E4F-9A58-004D27EA7B4E}"/>
          </ac:grpSpMkLst>
        </pc:grpChg>
        <pc:grpChg chg="add del mod">
          <ac:chgData name="Mili Diengdoh" userId="4e667e83-9d62-4727-9cfb-ee24b16ffb56" providerId="ADAL" clId="{13D58FA1-CCF1-4DFC-A6FC-AF5E89E0C410}" dt="2020-07-28T06:53:15.340" v="745" actId="478"/>
          <ac:grpSpMkLst>
            <pc:docMk/>
            <pc:sldMk cId="3485241361" sldId="1785"/>
            <ac:grpSpMk id="81" creationId="{D6E99431-6EBA-450B-BA8C-287094B71B99}"/>
          </ac:grpSpMkLst>
        </pc:grpChg>
        <pc:grpChg chg="add del mod">
          <ac:chgData name="Mili Diengdoh" userId="4e667e83-9d62-4727-9cfb-ee24b16ffb56" providerId="ADAL" clId="{13D58FA1-CCF1-4DFC-A6FC-AF5E89E0C410}" dt="2020-07-28T06:52:26.853" v="703" actId="478"/>
          <ac:grpSpMkLst>
            <pc:docMk/>
            <pc:sldMk cId="3485241361" sldId="1785"/>
            <ac:grpSpMk id="85" creationId="{DEA819E1-BF8E-4E4B-A34D-4BC674000472}"/>
          </ac:grpSpMkLst>
        </pc:grpChg>
        <pc:picChg chg="add mod">
          <ac:chgData name="Mili Diengdoh" userId="4e667e83-9d62-4727-9cfb-ee24b16ffb56" providerId="ADAL" clId="{13D58FA1-CCF1-4DFC-A6FC-AF5E89E0C410}" dt="2020-07-28T06:45:45.651" v="559" actId="164"/>
          <ac:picMkLst>
            <pc:docMk/>
            <pc:sldMk cId="3485241361" sldId="1785"/>
            <ac:picMk id="2" creationId="{023B2477-A602-4361-9752-7C757ED0FB6B}"/>
          </ac:picMkLst>
        </pc:picChg>
        <pc:picChg chg="add del mod topLvl">
          <ac:chgData name="Mili Diengdoh" userId="4e667e83-9d62-4727-9cfb-ee24b16ffb56" providerId="ADAL" clId="{13D58FA1-CCF1-4DFC-A6FC-AF5E89E0C410}" dt="2020-07-28T06:42:38.524" v="513" actId="478"/>
          <ac:picMkLst>
            <pc:docMk/>
            <pc:sldMk cId="3485241361" sldId="1785"/>
            <ac:picMk id="3" creationId="{7A81CFF0-BCED-46AB-83AB-EDD34FE6D4FE}"/>
          </ac:picMkLst>
        </pc:picChg>
        <pc:picChg chg="add del mod topLvl">
          <ac:chgData name="Mili Diengdoh" userId="4e667e83-9d62-4727-9cfb-ee24b16ffb56" providerId="ADAL" clId="{13D58FA1-CCF1-4DFC-A6FC-AF5E89E0C410}" dt="2020-07-28T06:42:38.524" v="513" actId="478"/>
          <ac:picMkLst>
            <pc:docMk/>
            <pc:sldMk cId="3485241361" sldId="1785"/>
            <ac:picMk id="4" creationId="{4302F295-19BD-4362-A01A-6AC1D508066C}"/>
          </ac:picMkLst>
        </pc:picChg>
        <pc:picChg chg="del">
          <ac:chgData name="Mili Diengdoh" userId="4e667e83-9d62-4727-9cfb-ee24b16ffb56" providerId="ADAL" clId="{13D58FA1-CCF1-4DFC-A6FC-AF5E89E0C410}" dt="2020-07-28T06:39:43.884" v="450" actId="478"/>
          <ac:picMkLst>
            <pc:docMk/>
            <pc:sldMk cId="3485241361" sldId="1785"/>
            <ac:picMk id="5" creationId="{F6426C8E-D8F2-4E88-80B9-F8E6629EF0CE}"/>
          </ac:picMkLst>
        </pc:picChg>
        <pc:picChg chg="add del mod topLvl">
          <ac:chgData name="Mili Diengdoh" userId="4e667e83-9d62-4727-9cfb-ee24b16ffb56" providerId="ADAL" clId="{13D58FA1-CCF1-4DFC-A6FC-AF5E89E0C410}" dt="2020-07-28T06:42:38.524" v="513" actId="478"/>
          <ac:picMkLst>
            <pc:docMk/>
            <pc:sldMk cId="3485241361" sldId="1785"/>
            <ac:picMk id="6" creationId="{6AFFCD14-55CF-4E0A-B518-782C57E0DBAB}"/>
          </ac:picMkLst>
        </pc:picChg>
        <pc:picChg chg="add del mod topLvl">
          <ac:chgData name="Mili Diengdoh" userId="4e667e83-9d62-4727-9cfb-ee24b16ffb56" providerId="ADAL" clId="{13D58FA1-CCF1-4DFC-A6FC-AF5E89E0C410}" dt="2020-07-28T06:42:38.524" v="513" actId="478"/>
          <ac:picMkLst>
            <pc:docMk/>
            <pc:sldMk cId="3485241361" sldId="1785"/>
            <ac:picMk id="12" creationId="{F188CE7B-A48E-43AB-BB80-5C8E1A551582}"/>
          </ac:picMkLst>
        </pc:picChg>
        <pc:picChg chg="add del mod topLvl">
          <ac:chgData name="Mili Diengdoh" userId="4e667e83-9d62-4727-9cfb-ee24b16ffb56" providerId="ADAL" clId="{13D58FA1-CCF1-4DFC-A6FC-AF5E89E0C410}" dt="2020-07-28T06:42:38.524" v="513" actId="478"/>
          <ac:picMkLst>
            <pc:docMk/>
            <pc:sldMk cId="3485241361" sldId="1785"/>
            <ac:picMk id="13" creationId="{735286B0-4DFE-4BF0-AEB1-BF979702BDC4}"/>
          </ac:picMkLst>
        </pc:picChg>
        <pc:picChg chg="add del mod topLvl">
          <ac:chgData name="Mili Diengdoh" userId="4e667e83-9d62-4727-9cfb-ee24b16ffb56" providerId="ADAL" clId="{13D58FA1-CCF1-4DFC-A6FC-AF5E89E0C410}" dt="2020-07-28T06:42:38.524" v="513" actId="478"/>
          <ac:picMkLst>
            <pc:docMk/>
            <pc:sldMk cId="3485241361" sldId="1785"/>
            <ac:picMk id="14" creationId="{D54E55AA-426B-401E-AE41-FC2FA630B4F1}"/>
          </ac:picMkLst>
        </pc:picChg>
        <pc:picChg chg="add del mod topLvl">
          <ac:chgData name="Mili Diengdoh" userId="4e667e83-9d62-4727-9cfb-ee24b16ffb56" providerId="ADAL" clId="{13D58FA1-CCF1-4DFC-A6FC-AF5E89E0C410}" dt="2020-07-28T06:42:38.524" v="513" actId="478"/>
          <ac:picMkLst>
            <pc:docMk/>
            <pc:sldMk cId="3485241361" sldId="1785"/>
            <ac:picMk id="15" creationId="{4FA44B57-01C6-4A47-A9C9-8E5B84DC4FFE}"/>
          </ac:picMkLst>
        </pc:picChg>
        <pc:picChg chg="add del mod topLvl">
          <ac:chgData name="Mili Diengdoh" userId="4e667e83-9d62-4727-9cfb-ee24b16ffb56" providerId="ADAL" clId="{13D58FA1-CCF1-4DFC-A6FC-AF5E89E0C410}" dt="2020-07-28T06:42:38.524" v="513" actId="478"/>
          <ac:picMkLst>
            <pc:docMk/>
            <pc:sldMk cId="3485241361" sldId="1785"/>
            <ac:picMk id="16" creationId="{0D72CF34-D0F2-4F33-866B-ABD45B3E7747}"/>
          </ac:picMkLst>
        </pc:picChg>
        <pc:picChg chg="add del mod topLvl">
          <ac:chgData name="Mili Diengdoh" userId="4e667e83-9d62-4727-9cfb-ee24b16ffb56" providerId="ADAL" clId="{13D58FA1-CCF1-4DFC-A6FC-AF5E89E0C410}" dt="2020-07-28T06:42:38.524" v="513" actId="478"/>
          <ac:picMkLst>
            <pc:docMk/>
            <pc:sldMk cId="3485241361" sldId="1785"/>
            <ac:picMk id="18" creationId="{F7D4A81C-2F65-4D0C-A00E-5A93D9EFB5C4}"/>
          </ac:picMkLst>
        </pc:picChg>
        <pc:picChg chg="add mod topLvl">
          <ac:chgData name="Mili Diengdoh" userId="4e667e83-9d62-4727-9cfb-ee24b16ffb56" providerId="ADAL" clId="{13D58FA1-CCF1-4DFC-A6FC-AF5E89E0C410}" dt="2020-07-28T06:42:15.506" v="511" actId="554"/>
          <ac:picMkLst>
            <pc:docMk/>
            <pc:sldMk cId="3485241361" sldId="1785"/>
            <ac:picMk id="19" creationId="{6B34778A-5A73-4D71-9BD5-A3FC3C56B7C8}"/>
          </ac:picMkLst>
        </pc:picChg>
        <pc:picChg chg="add del mod topLvl">
          <ac:chgData name="Mili Diengdoh" userId="4e667e83-9d62-4727-9cfb-ee24b16ffb56" providerId="ADAL" clId="{13D58FA1-CCF1-4DFC-A6FC-AF5E89E0C410}" dt="2020-07-28T06:42:38.524" v="513" actId="478"/>
          <ac:picMkLst>
            <pc:docMk/>
            <pc:sldMk cId="3485241361" sldId="1785"/>
            <ac:picMk id="20" creationId="{A2D1F0BF-36B8-4DEB-B647-697452A26FF2}"/>
          </ac:picMkLst>
        </pc:picChg>
        <pc:picChg chg="add del mod topLvl">
          <ac:chgData name="Mili Diengdoh" userId="4e667e83-9d62-4727-9cfb-ee24b16ffb56" providerId="ADAL" clId="{13D58FA1-CCF1-4DFC-A6FC-AF5E89E0C410}" dt="2020-07-28T06:42:38.524" v="513" actId="478"/>
          <ac:picMkLst>
            <pc:docMk/>
            <pc:sldMk cId="3485241361" sldId="1785"/>
            <ac:picMk id="21" creationId="{7F1127A4-B4CC-4253-8400-92B6635B8505}"/>
          </ac:picMkLst>
        </pc:picChg>
        <pc:picChg chg="add mod">
          <ac:chgData name="Mili Diengdoh" userId="4e667e83-9d62-4727-9cfb-ee24b16ffb56" providerId="ADAL" clId="{13D58FA1-CCF1-4DFC-A6FC-AF5E89E0C410}" dt="2020-07-28T06:43:02.034" v="517" actId="555"/>
          <ac:picMkLst>
            <pc:docMk/>
            <pc:sldMk cId="3485241361" sldId="1785"/>
            <ac:picMk id="23" creationId="{3B3546FA-1E37-4CD7-951F-C7D2E755A9A5}"/>
          </ac:picMkLst>
        </pc:picChg>
        <pc:picChg chg="add mod">
          <ac:chgData name="Mili Diengdoh" userId="4e667e83-9d62-4727-9cfb-ee24b16ffb56" providerId="ADAL" clId="{13D58FA1-CCF1-4DFC-A6FC-AF5E89E0C410}" dt="2020-07-28T06:43:51.817" v="522" actId="555"/>
          <ac:picMkLst>
            <pc:docMk/>
            <pc:sldMk cId="3485241361" sldId="1785"/>
            <ac:picMk id="24" creationId="{263483B6-A7D9-4564-A5C0-06CFBCF6EF70}"/>
          </ac:picMkLst>
        </pc:picChg>
        <pc:picChg chg="add del mod">
          <ac:chgData name="Mili Diengdoh" userId="4e667e83-9d62-4727-9cfb-ee24b16ffb56" providerId="ADAL" clId="{13D58FA1-CCF1-4DFC-A6FC-AF5E89E0C410}" dt="2020-07-28T06:44:12.317" v="526" actId="478"/>
          <ac:picMkLst>
            <pc:docMk/>
            <pc:sldMk cId="3485241361" sldId="1785"/>
            <ac:picMk id="26" creationId="{D941C753-C0D0-443E-B417-C8477CB36042}"/>
          </ac:picMkLst>
        </pc:picChg>
        <pc:picChg chg="add mod">
          <ac:chgData name="Mili Diengdoh" userId="4e667e83-9d62-4727-9cfb-ee24b16ffb56" providerId="ADAL" clId="{13D58FA1-CCF1-4DFC-A6FC-AF5E89E0C410}" dt="2020-07-28T06:45:59.055" v="566" actId="164"/>
          <ac:picMkLst>
            <pc:docMk/>
            <pc:sldMk cId="3485241361" sldId="1785"/>
            <ac:picMk id="27" creationId="{7F869743-5D9E-4914-89C7-218BBB83D5E9}"/>
          </ac:picMkLst>
        </pc:picChg>
        <pc:picChg chg="add mod">
          <ac:chgData name="Mili Diengdoh" userId="4e667e83-9d62-4727-9cfb-ee24b16ffb56" providerId="ADAL" clId="{13D58FA1-CCF1-4DFC-A6FC-AF5E89E0C410}" dt="2020-07-28T06:51:18.326" v="615" actId="164"/>
          <ac:picMkLst>
            <pc:docMk/>
            <pc:sldMk cId="3485241361" sldId="1785"/>
            <ac:picMk id="29" creationId="{4975D8AD-2F00-4BB7-AD0A-7CC631EE59F0}"/>
          </ac:picMkLst>
        </pc:picChg>
        <pc:picChg chg="add del mod">
          <ac:chgData name="Mili Diengdoh" userId="4e667e83-9d62-4727-9cfb-ee24b16ffb56" providerId="ADAL" clId="{13D58FA1-CCF1-4DFC-A6FC-AF5E89E0C410}" dt="2020-07-28T06:42:16.984" v="512" actId="478"/>
          <ac:picMkLst>
            <pc:docMk/>
            <pc:sldMk cId="3485241361" sldId="1785"/>
            <ac:picMk id="30" creationId="{68EED26A-B49F-414E-AA32-8B4F9BADA721}"/>
          </ac:picMkLst>
        </pc:picChg>
        <pc:picChg chg="add mod">
          <ac:chgData name="Mili Diengdoh" userId="4e667e83-9d62-4727-9cfb-ee24b16ffb56" providerId="ADAL" clId="{13D58FA1-CCF1-4DFC-A6FC-AF5E89E0C410}" dt="2020-07-28T06:50:31.596" v="596" actId="164"/>
          <ac:picMkLst>
            <pc:docMk/>
            <pc:sldMk cId="3485241361" sldId="1785"/>
            <ac:picMk id="31" creationId="{34CF212C-13E1-4E51-9C6A-396E634A8BAE}"/>
          </ac:picMkLst>
        </pc:picChg>
        <pc:picChg chg="add del mod">
          <ac:chgData name="Mili Diengdoh" userId="4e667e83-9d62-4727-9cfb-ee24b16ffb56" providerId="ADAL" clId="{13D58FA1-CCF1-4DFC-A6FC-AF5E89E0C410}" dt="2020-07-28T06:43:53.288" v="523" actId="478"/>
          <ac:picMkLst>
            <pc:docMk/>
            <pc:sldMk cId="3485241361" sldId="1785"/>
            <ac:picMk id="32" creationId="{2655E5C3-D2E5-4106-ACD9-DE97100FBBDE}"/>
          </ac:picMkLst>
        </pc:picChg>
        <pc:picChg chg="add del mod">
          <ac:chgData name="Mili Diengdoh" userId="4e667e83-9d62-4727-9cfb-ee24b16ffb56" providerId="ADAL" clId="{13D58FA1-CCF1-4DFC-A6FC-AF5E89E0C410}" dt="2020-07-28T06:43:03.468" v="518" actId="478"/>
          <ac:picMkLst>
            <pc:docMk/>
            <pc:sldMk cId="3485241361" sldId="1785"/>
            <ac:picMk id="33" creationId="{FB7620DA-632D-47F4-A968-FCE767CC89A7}"/>
          </ac:picMkLst>
        </pc:picChg>
        <pc:picChg chg="add mod">
          <ac:chgData name="Mili Diengdoh" userId="4e667e83-9d62-4727-9cfb-ee24b16ffb56" providerId="ADAL" clId="{13D58FA1-CCF1-4DFC-A6FC-AF5E89E0C410}" dt="2020-07-28T06:51:06.921" v="609" actId="164"/>
          <ac:picMkLst>
            <pc:docMk/>
            <pc:sldMk cId="3485241361" sldId="1785"/>
            <ac:picMk id="34" creationId="{B7D49CA4-BA0B-4DFF-AF27-8C716FFA088C}"/>
          </ac:picMkLst>
        </pc:picChg>
        <pc:picChg chg="add mod">
          <ac:chgData name="Mili Diengdoh" userId="4e667e83-9d62-4727-9cfb-ee24b16ffb56" providerId="ADAL" clId="{13D58FA1-CCF1-4DFC-A6FC-AF5E89E0C410}" dt="2020-07-28T06:49:29.480" v="582" actId="164"/>
          <ac:picMkLst>
            <pc:docMk/>
            <pc:sldMk cId="3485241361" sldId="1785"/>
            <ac:picMk id="35" creationId="{D9776D66-C024-4A5B-BE16-310AE42E9FBC}"/>
          </ac:picMkLst>
        </pc:picChg>
        <pc:picChg chg="add mod">
          <ac:chgData name="Mili Diengdoh" userId="4e667e83-9d62-4727-9cfb-ee24b16ffb56" providerId="ADAL" clId="{13D58FA1-CCF1-4DFC-A6FC-AF5E89E0C410}" dt="2020-07-28T06:50:01.682" v="590" actId="164"/>
          <ac:picMkLst>
            <pc:docMk/>
            <pc:sldMk cId="3485241361" sldId="1785"/>
            <ac:picMk id="36" creationId="{BFDCCE8C-3155-4A11-8A92-B620DFE97731}"/>
          </ac:picMkLst>
        </pc:picChg>
        <pc:picChg chg="add mod">
          <ac:chgData name="Mili Diengdoh" userId="4e667e83-9d62-4727-9cfb-ee24b16ffb56" providerId="ADAL" clId="{13D58FA1-CCF1-4DFC-A6FC-AF5E89E0C410}" dt="2020-07-28T06:45:45.651" v="559" actId="164"/>
          <ac:picMkLst>
            <pc:docMk/>
            <pc:sldMk cId="3485241361" sldId="1785"/>
            <ac:picMk id="41" creationId="{82D4F6C3-D58B-4AB7-9521-1DB2E0AC6D07}"/>
          </ac:picMkLst>
        </pc:picChg>
        <pc:picChg chg="add mod">
          <ac:chgData name="Mili Diengdoh" userId="4e667e83-9d62-4727-9cfb-ee24b16ffb56" providerId="ADAL" clId="{13D58FA1-CCF1-4DFC-A6FC-AF5E89E0C410}" dt="2020-07-28T06:45:59.055" v="566" actId="164"/>
          <ac:picMkLst>
            <pc:docMk/>
            <pc:sldMk cId="3485241361" sldId="1785"/>
            <ac:picMk id="55" creationId="{1468AF05-0710-4CE1-8EF4-577369C43E14}"/>
          </ac:picMkLst>
        </pc:picChg>
        <pc:picChg chg="add mod">
          <ac:chgData name="Mili Diengdoh" userId="4e667e83-9d62-4727-9cfb-ee24b16ffb56" providerId="ADAL" clId="{13D58FA1-CCF1-4DFC-A6FC-AF5E89E0C410}" dt="2020-07-28T06:51:18.326" v="615" actId="164"/>
          <ac:picMkLst>
            <pc:docMk/>
            <pc:sldMk cId="3485241361" sldId="1785"/>
            <ac:picMk id="59" creationId="{45304C14-B7B6-449C-8E00-DA478F97FEBA}"/>
          </ac:picMkLst>
        </pc:picChg>
        <pc:picChg chg="add mod ord">
          <ac:chgData name="Mili Diengdoh" userId="4e667e83-9d62-4727-9cfb-ee24b16ffb56" providerId="ADAL" clId="{13D58FA1-CCF1-4DFC-A6FC-AF5E89E0C410}" dt="2020-07-28T06:51:06.921" v="609" actId="164"/>
          <ac:picMkLst>
            <pc:docMk/>
            <pc:sldMk cId="3485241361" sldId="1785"/>
            <ac:picMk id="60" creationId="{AE32B803-9298-44A6-8E1E-02FCF2B75808}"/>
          </ac:picMkLst>
        </pc:picChg>
        <pc:picChg chg="add del">
          <ac:chgData name="Mili Diengdoh" userId="4e667e83-9d62-4727-9cfb-ee24b16ffb56" providerId="ADAL" clId="{13D58FA1-CCF1-4DFC-A6FC-AF5E89E0C410}" dt="2020-07-28T06:48:18.972" v="570" actId="478"/>
          <ac:picMkLst>
            <pc:docMk/>
            <pc:sldMk cId="3485241361" sldId="1785"/>
            <ac:picMk id="62" creationId="{1A237B0A-3069-470A-B147-E26D7FFB41AB}"/>
          </ac:picMkLst>
        </pc:picChg>
        <pc:picChg chg="add mod">
          <ac:chgData name="Mili Diengdoh" userId="4e667e83-9d62-4727-9cfb-ee24b16ffb56" providerId="ADAL" clId="{13D58FA1-CCF1-4DFC-A6FC-AF5E89E0C410}" dt="2020-07-28T06:50:31.596" v="596" actId="164"/>
          <ac:picMkLst>
            <pc:docMk/>
            <pc:sldMk cId="3485241361" sldId="1785"/>
            <ac:picMk id="64" creationId="{B6B68001-C057-4CC5-90EC-4F4C19A6F4AB}"/>
          </ac:picMkLst>
        </pc:picChg>
        <pc:picChg chg="add mod">
          <ac:chgData name="Mili Diengdoh" userId="4e667e83-9d62-4727-9cfb-ee24b16ffb56" providerId="ADAL" clId="{13D58FA1-CCF1-4DFC-A6FC-AF5E89E0C410}" dt="2020-07-28T06:49:29.480" v="582" actId="164"/>
          <ac:picMkLst>
            <pc:docMk/>
            <pc:sldMk cId="3485241361" sldId="1785"/>
            <ac:picMk id="66" creationId="{5B6E7181-9FCD-4FA2-9951-6D3997285EA2}"/>
          </ac:picMkLst>
        </pc:picChg>
        <pc:picChg chg="add mod">
          <ac:chgData name="Mili Diengdoh" userId="4e667e83-9d62-4727-9cfb-ee24b16ffb56" providerId="ADAL" clId="{13D58FA1-CCF1-4DFC-A6FC-AF5E89E0C410}" dt="2020-07-28T06:50:01.682" v="590" actId="164"/>
          <ac:picMkLst>
            <pc:docMk/>
            <pc:sldMk cId="3485241361" sldId="1785"/>
            <ac:picMk id="67" creationId="{248E29FE-8B25-4C8B-BFAE-83C1242528C2}"/>
          </ac:picMkLst>
        </pc:picChg>
        <pc:picChg chg="add del">
          <ac:chgData name="Mili Diengdoh" userId="4e667e83-9d62-4727-9cfb-ee24b16ffb56" providerId="ADAL" clId="{13D58FA1-CCF1-4DFC-A6FC-AF5E89E0C410}" dt="2020-07-28T06:49:11.680" v="574" actId="478"/>
          <ac:picMkLst>
            <pc:docMk/>
            <pc:sldMk cId="3485241361" sldId="1785"/>
            <ac:picMk id="75" creationId="{E89ABF76-D3C9-4B0D-9C85-C3AEBBE5E8BF}"/>
          </ac:picMkLst>
        </pc:picChg>
        <pc:picChg chg="del mod">
          <ac:chgData name="Mili Diengdoh" userId="4e667e83-9d62-4727-9cfb-ee24b16ffb56" providerId="ADAL" clId="{13D58FA1-CCF1-4DFC-A6FC-AF5E89E0C410}" dt="2020-07-28T06:49:42.789" v="584" actId="478"/>
          <ac:picMkLst>
            <pc:docMk/>
            <pc:sldMk cId="3485241361" sldId="1785"/>
            <ac:picMk id="83" creationId="{2801A508-753E-4C7C-AB0E-34F3E4FA0CEB}"/>
          </ac:picMkLst>
        </pc:picChg>
        <pc:picChg chg="add mod">
          <ac:chgData name="Mili Diengdoh" userId="4e667e83-9d62-4727-9cfb-ee24b16ffb56" providerId="ADAL" clId="{13D58FA1-CCF1-4DFC-A6FC-AF5E89E0C410}" dt="2020-07-28T06:51:49.161" v="652" actId="554"/>
          <ac:picMkLst>
            <pc:docMk/>
            <pc:sldMk cId="3485241361" sldId="1785"/>
            <ac:picMk id="89" creationId="{FE6E5C3A-3A31-4C0A-92E9-8BC463D2B38A}"/>
          </ac:picMkLst>
        </pc:picChg>
        <pc:picChg chg="del mod">
          <ac:chgData name="Mili Diengdoh" userId="4e667e83-9d62-4727-9cfb-ee24b16ffb56" providerId="ADAL" clId="{13D58FA1-CCF1-4DFC-A6FC-AF5E89E0C410}" dt="2020-07-28T06:49:42.789" v="584" actId="478"/>
          <ac:picMkLst>
            <pc:docMk/>
            <pc:sldMk cId="3485241361" sldId="1785"/>
            <ac:picMk id="90" creationId="{D2DEC759-8F46-407E-879B-FF74E2FE1348}"/>
          </ac:picMkLst>
        </pc:picChg>
        <pc:picChg chg="add mod">
          <ac:chgData name="Mili Diengdoh" userId="4e667e83-9d62-4727-9cfb-ee24b16ffb56" providerId="ADAL" clId="{13D58FA1-CCF1-4DFC-A6FC-AF5E89E0C410}" dt="2020-07-28T06:52:07.589" v="696" actId="552"/>
          <ac:picMkLst>
            <pc:docMk/>
            <pc:sldMk cId="3485241361" sldId="1785"/>
            <ac:picMk id="94" creationId="{7CFCBCE2-5AD9-4186-8C6A-7E18022066BB}"/>
          </ac:picMkLst>
        </pc:picChg>
        <pc:picChg chg="add mod">
          <ac:chgData name="Mili Diengdoh" userId="4e667e83-9d62-4727-9cfb-ee24b16ffb56" providerId="ADAL" clId="{13D58FA1-CCF1-4DFC-A6FC-AF5E89E0C410}" dt="2020-07-28T06:52:25.352" v="702" actId="554"/>
          <ac:picMkLst>
            <pc:docMk/>
            <pc:sldMk cId="3485241361" sldId="1785"/>
            <ac:picMk id="96" creationId="{EDA5387B-E9E4-49F2-BB40-9C8DE0AB70A9}"/>
          </ac:picMkLst>
        </pc:picChg>
        <pc:picChg chg="del mod">
          <ac:chgData name="Mili Diengdoh" userId="4e667e83-9d62-4727-9cfb-ee24b16ffb56" providerId="ADAL" clId="{13D58FA1-CCF1-4DFC-A6FC-AF5E89E0C410}" dt="2020-07-28T06:49:42.789" v="584" actId="478"/>
          <ac:picMkLst>
            <pc:docMk/>
            <pc:sldMk cId="3485241361" sldId="1785"/>
            <ac:picMk id="97" creationId="{59A1F92A-70C9-4F11-A332-B617A2E0CDF3}"/>
          </ac:picMkLst>
        </pc:picChg>
        <pc:picChg chg="add mod">
          <ac:chgData name="Mili Diengdoh" userId="4e667e83-9d62-4727-9cfb-ee24b16ffb56" providerId="ADAL" clId="{13D58FA1-CCF1-4DFC-A6FC-AF5E89E0C410}" dt="2020-07-28T06:52:37.238" v="708" actId="554"/>
          <ac:picMkLst>
            <pc:docMk/>
            <pc:sldMk cId="3485241361" sldId="1785"/>
            <ac:picMk id="100" creationId="{E80FAC5B-E21E-4C22-9605-533F08205A86}"/>
          </ac:picMkLst>
        </pc:picChg>
        <pc:picChg chg="add mod">
          <ac:chgData name="Mili Diengdoh" userId="4e667e83-9d62-4727-9cfb-ee24b16ffb56" providerId="ADAL" clId="{13D58FA1-CCF1-4DFC-A6FC-AF5E89E0C410}" dt="2020-07-28T06:52:49.706" v="714" actId="555"/>
          <ac:picMkLst>
            <pc:docMk/>
            <pc:sldMk cId="3485241361" sldId="1785"/>
            <ac:picMk id="102" creationId="{90055A64-C80A-4116-A8DE-6C3FE5C47F42}"/>
          </ac:picMkLst>
        </pc:picChg>
        <pc:picChg chg="del mod">
          <ac:chgData name="Mili Diengdoh" userId="4e667e83-9d62-4727-9cfb-ee24b16ffb56" providerId="ADAL" clId="{13D58FA1-CCF1-4DFC-A6FC-AF5E89E0C410}" dt="2020-07-28T06:49:42.789" v="584" actId="478"/>
          <ac:picMkLst>
            <pc:docMk/>
            <pc:sldMk cId="3485241361" sldId="1785"/>
            <ac:picMk id="104" creationId="{CD0E662F-62B6-4B89-8E4D-1CEA0A519B33}"/>
          </ac:picMkLst>
        </pc:picChg>
        <pc:picChg chg="add mod">
          <ac:chgData name="Mili Diengdoh" userId="4e667e83-9d62-4727-9cfb-ee24b16ffb56" providerId="ADAL" clId="{13D58FA1-CCF1-4DFC-A6FC-AF5E89E0C410}" dt="2020-07-28T06:53:13.702" v="744" actId="555"/>
          <ac:picMkLst>
            <pc:docMk/>
            <pc:sldMk cId="3485241361" sldId="1785"/>
            <ac:picMk id="105" creationId="{538A738E-6A97-4505-9C9F-FA3BFAD02E64}"/>
          </ac:picMkLst>
        </pc:picChg>
        <pc:picChg chg="add mod">
          <ac:chgData name="Mili Diengdoh" userId="4e667e83-9d62-4727-9cfb-ee24b16ffb56" providerId="ADAL" clId="{13D58FA1-CCF1-4DFC-A6FC-AF5E89E0C410}" dt="2020-07-28T06:53:28.796" v="750" actId="555"/>
          <ac:picMkLst>
            <pc:docMk/>
            <pc:sldMk cId="3485241361" sldId="1785"/>
            <ac:picMk id="107" creationId="{FBA2008A-63DA-4272-A375-6D141C9BF4F3}"/>
          </ac:picMkLst>
        </pc:picChg>
        <pc:picChg chg="del mod">
          <ac:chgData name="Mili Diengdoh" userId="4e667e83-9d62-4727-9cfb-ee24b16ffb56" providerId="ADAL" clId="{13D58FA1-CCF1-4DFC-A6FC-AF5E89E0C410}" dt="2020-07-28T06:49:42.789" v="584" actId="478"/>
          <ac:picMkLst>
            <pc:docMk/>
            <pc:sldMk cId="3485241361" sldId="1785"/>
            <ac:picMk id="111" creationId="{58D94639-752A-4A1D-966F-FFB7C17001E0}"/>
          </ac:picMkLst>
        </pc:picChg>
        <pc:picChg chg="del mod">
          <ac:chgData name="Mili Diengdoh" userId="4e667e83-9d62-4727-9cfb-ee24b16ffb56" providerId="ADAL" clId="{13D58FA1-CCF1-4DFC-A6FC-AF5E89E0C410}" dt="2020-07-28T06:49:39.837" v="583" actId="478"/>
          <ac:picMkLst>
            <pc:docMk/>
            <pc:sldMk cId="3485241361" sldId="1785"/>
            <ac:picMk id="118" creationId="{747D586A-70E3-4AC8-AF48-D69D11E49AB6}"/>
          </ac:picMkLst>
        </pc:picChg>
        <pc:picChg chg="del mod">
          <ac:chgData name="Mili Diengdoh" userId="4e667e83-9d62-4727-9cfb-ee24b16ffb56" providerId="ADAL" clId="{13D58FA1-CCF1-4DFC-A6FC-AF5E89E0C410}" dt="2020-07-28T06:49:39.837" v="583" actId="478"/>
          <ac:picMkLst>
            <pc:docMk/>
            <pc:sldMk cId="3485241361" sldId="1785"/>
            <ac:picMk id="125" creationId="{49051CE9-37C3-491C-8A37-4FEF9D7C1E26}"/>
          </ac:picMkLst>
        </pc:picChg>
        <pc:picChg chg="del mod">
          <ac:chgData name="Mili Diengdoh" userId="4e667e83-9d62-4727-9cfb-ee24b16ffb56" providerId="ADAL" clId="{13D58FA1-CCF1-4DFC-A6FC-AF5E89E0C410}" dt="2020-07-28T06:49:39.837" v="583" actId="478"/>
          <ac:picMkLst>
            <pc:docMk/>
            <pc:sldMk cId="3485241361" sldId="1785"/>
            <ac:picMk id="132" creationId="{06136DE1-AA32-48AF-8244-DFE346D812EC}"/>
          </ac:picMkLst>
        </pc:picChg>
        <pc:picChg chg="del mod">
          <ac:chgData name="Mili Diengdoh" userId="4e667e83-9d62-4727-9cfb-ee24b16ffb56" providerId="ADAL" clId="{13D58FA1-CCF1-4DFC-A6FC-AF5E89E0C410}" dt="2020-07-28T06:49:39.837" v="583" actId="478"/>
          <ac:picMkLst>
            <pc:docMk/>
            <pc:sldMk cId="3485241361" sldId="1785"/>
            <ac:picMk id="139" creationId="{2468E765-9104-47DB-A280-1B88F8C67467}"/>
          </ac:picMkLst>
        </pc:picChg>
        <pc:picChg chg="del mod">
          <ac:chgData name="Mili Diengdoh" userId="4e667e83-9d62-4727-9cfb-ee24b16ffb56" providerId="ADAL" clId="{13D58FA1-CCF1-4DFC-A6FC-AF5E89E0C410}" dt="2020-07-28T06:49:39.837" v="583" actId="478"/>
          <ac:picMkLst>
            <pc:docMk/>
            <pc:sldMk cId="3485241361" sldId="1785"/>
            <ac:picMk id="146" creationId="{822CF899-5EE6-41DD-A518-25E16E0E728D}"/>
          </ac:picMkLst>
        </pc:picChg>
      </pc:sldChg>
      <pc:sldChg chg="modSp">
        <pc:chgData name="Mili Diengdoh" userId="4e667e83-9d62-4727-9cfb-ee24b16ffb56" providerId="ADAL" clId="{13D58FA1-CCF1-4DFC-A6FC-AF5E89E0C410}" dt="2020-07-28T09:08:48.883" v="2375"/>
        <pc:sldMkLst>
          <pc:docMk/>
          <pc:sldMk cId="699954907" sldId="1794"/>
        </pc:sldMkLst>
        <pc:spChg chg="mod">
          <ac:chgData name="Mili Diengdoh" userId="4e667e83-9d62-4727-9cfb-ee24b16ffb56" providerId="ADAL" clId="{13D58FA1-CCF1-4DFC-A6FC-AF5E89E0C410}" dt="2020-07-28T09:08:48.883" v="2375"/>
          <ac:spMkLst>
            <pc:docMk/>
            <pc:sldMk cId="699954907" sldId="1794"/>
            <ac:spMk id="2" creationId="{00000000-0000-0000-0000-000000000000}"/>
          </ac:spMkLst>
        </pc:spChg>
      </pc:sldChg>
      <pc:sldChg chg="addSp delSp modSp mod">
        <pc:chgData name="Mili Diengdoh" userId="4e667e83-9d62-4727-9cfb-ee24b16ffb56" providerId="ADAL" clId="{13D58FA1-CCF1-4DFC-A6FC-AF5E89E0C410}" dt="2020-07-28T06:39:08.269" v="446" actId="1038"/>
        <pc:sldMkLst>
          <pc:docMk/>
          <pc:sldMk cId="3156791067" sldId="1795"/>
        </pc:sldMkLst>
        <pc:spChg chg="mod">
          <ac:chgData name="Mili Diengdoh" userId="4e667e83-9d62-4727-9cfb-ee24b16ffb56" providerId="ADAL" clId="{13D58FA1-CCF1-4DFC-A6FC-AF5E89E0C410}" dt="2020-07-28T06:38:50.025" v="439" actId="1076"/>
          <ac:spMkLst>
            <pc:docMk/>
            <pc:sldMk cId="3156791067" sldId="1795"/>
            <ac:spMk id="7" creationId="{89B2A8FC-7637-4BA1-BD37-437DC69BCB71}"/>
          </ac:spMkLst>
        </pc:spChg>
        <pc:spChg chg="mod">
          <ac:chgData name="Mili Diengdoh" userId="4e667e83-9d62-4727-9cfb-ee24b16ffb56" providerId="ADAL" clId="{13D58FA1-CCF1-4DFC-A6FC-AF5E89E0C410}" dt="2020-07-28T06:38:52.657" v="440" actId="1076"/>
          <ac:spMkLst>
            <pc:docMk/>
            <pc:sldMk cId="3156791067" sldId="1795"/>
            <ac:spMk id="8" creationId="{4863FEE2-95CA-43C4-B562-6E84F667D5F0}"/>
          </ac:spMkLst>
        </pc:spChg>
        <pc:grpChg chg="add del mod">
          <ac:chgData name="Mili Diengdoh" userId="4e667e83-9d62-4727-9cfb-ee24b16ffb56" providerId="ADAL" clId="{13D58FA1-CCF1-4DFC-A6FC-AF5E89E0C410}" dt="2020-07-28T06:38:02.236" v="399" actId="478"/>
          <ac:grpSpMkLst>
            <pc:docMk/>
            <pc:sldMk cId="3156791067" sldId="1795"/>
            <ac:grpSpMk id="3" creationId="{AB163A39-915A-4E15-B382-31D00F31F089}"/>
          </ac:grpSpMkLst>
        </pc:grpChg>
        <pc:grpChg chg="mod">
          <ac:chgData name="Mili Diengdoh" userId="4e667e83-9d62-4727-9cfb-ee24b16ffb56" providerId="ADAL" clId="{13D58FA1-CCF1-4DFC-A6FC-AF5E89E0C410}" dt="2020-07-28T06:37:58.614" v="396" actId="164"/>
          <ac:grpSpMkLst>
            <pc:docMk/>
            <pc:sldMk cId="3156791067" sldId="1795"/>
            <ac:grpSpMk id="6" creationId="{BE479B59-640C-4E63-AD12-6732F9DD5705}"/>
          </ac:grpSpMkLst>
        </pc:grpChg>
        <pc:picChg chg="add mod">
          <ac:chgData name="Mili Diengdoh" userId="4e667e83-9d62-4727-9cfb-ee24b16ffb56" providerId="ADAL" clId="{13D58FA1-CCF1-4DFC-A6FC-AF5E89E0C410}" dt="2020-07-28T06:39:08.269" v="446" actId="1038"/>
          <ac:picMkLst>
            <pc:docMk/>
            <pc:sldMk cId="3156791067" sldId="1795"/>
            <ac:picMk id="2" creationId="{CA2A638F-47A9-4D77-9961-8157C544C4A1}"/>
          </ac:picMkLst>
        </pc:picChg>
        <pc:picChg chg="del mod">
          <ac:chgData name="Mili Diengdoh" userId="4e667e83-9d62-4727-9cfb-ee24b16ffb56" providerId="ADAL" clId="{13D58FA1-CCF1-4DFC-A6FC-AF5E89E0C410}" dt="2020-07-28T06:38:07.178" v="403" actId="478"/>
          <ac:picMkLst>
            <pc:docMk/>
            <pc:sldMk cId="3156791067" sldId="1795"/>
            <ac:picMk id="5" creationId="{6F40165A-089A-4BB5-8EE5-7131665D9292}"/>
          </ac:picMkLst>
        </pc:picChg>
        <pc:picChg chg="mod">
          <ac:chgData name="Mili Diengdoh" userId="4e667e83-9d62-4727-9cfb-ee24b16ffb56" providerId="ADAL" clId="{13D58FA1-CCF1-4DFC-A6FC-AF5E89E0C410}" dt="2020-07-28T06:37:58.614" v="396" actId="164"/>
          <ac:picMkLst>
            <pc:docMk/>
            <pc:sldMk cId="3156791067" sldId="1795"/>
            <ac:picMk id="11" creationId="{75CA8548-7600-4F55-A111-561938B8B592}"/>
          </ac:picMkLst>
        </pc:picChg>
      </pc:sldChg>
      <pc:sldChg chg="addSp delSp modSp mod">
        <pc:chgData name="Mili Diengdoh" userId="4e667e83-9d62-4727-9cfb-ee24b16ffb56" providerId="ADAL" clId="{13D58FA1-CCF1-4DFC-A6FC-AF5E89E0C410}" dt="2020-07-28T06:37:16.538" v="394" actId="13244"/>
        <pc:sldMkLst>
          <pc:docMk/>
          <pc:sldMk cId="2053915553" sldId="1796"/>
        </pc:sldMkLst>
        <pc:spChg chg="mod">
          <ac:chgData name="Mili Diengdoh" userId="4e667e83-9d62-4727-9cfb-ee24b16ffb56" providerId="ADAL" clId="{13D58FA1-CCF1-4DFC-A6FC-AF5E89E0C410}" dt="2020-07-28T06:31:10.661" v="224" actId="338"/>
          <ac:spMkLst>
            <pc:docMk/>
            <pc:sldMk cId="2053915553" sldId="1796"/>
            <ac:spMk id="7" creationId="{93F97570-2AC0-470A-85B9-AF728C5BF74F}"/>
          </ac:spMkLst>
        </pc:spChg>
        <pc:spChg chg="mod">
          <ac:chgData name="Mili Diengdoh" userId="4e667e83-9d62-4727-9cfb-ee24b16ffb56" providerId="ADAL" clId="{13D58FA1-CCF1-4DFC-A6FC-AF5E89E0C410}" dt="2020-07-28T06:36:35.098" v="380" actId="13244"/>
          <ac:spMkLst>
            <pc:docMk/>
            <pc:sldMk cId="2053915553" sldId="1796"/>
            <ac:spMk id="8" creationId="{2FBA77C1-465A-4878-B4DD-9592CFDDD9A5}"/>
          </ac:spMkLst>
        </pc:spChg>
        <pc:spChg chg="mod">
          <ac:chgData name="Mili Diengdoh" userId="4e667e83-9d62-4727-9cfb-ee24b16ffb56" providerId="ADAL" clId="{13D58FA1-CCF1-4DFC-A6FC-AF5E89E0C410}" dt="2020-07-28T06:36:38.794" v="381" actId="13244"/>
          <ac:spMkLst>
            <pc:docMk/>
            <pc:sldMk cId="2053915553" sldId="1796"/>
            <ac:spMk id="9" creationId="{AB8CE396-31FB-41E3-BB9D-4EE6928FC1B6}"/>
          </ac:spMkLst>
        </pc:spChg>
        <pc:spChg chg="mod">
          <ac:chgData name="Mili Diengdoh" userId="4e667e83-9d62-4727-9cfb-ee24b16ffb56" providerId="ADAL" clId="{13D58FA1-CCF1-4DFC-A6FC-AF5E89E0C410}" dt="2020-07-28T06:36:42.314" v="382" actId="13244"/>
          <ac:spMkLst>
            <pc:docMk/>
            <pc:sldMk cId="2053915553" sldId="1796"/>
            <ac:spMk id="10" creationId="{6229FF41-C913-45D3-BC98-E377B927E75C}"/>
          </ac:spMkLst>
        </pc:spChg>
        <pc:spChg chg="mod">
          <ac:chgData name="Mili Diengdoh" userId="4e667e83-9d62-4727-9cfb-ee24b16ffb56" providerId="ADAL" clId="{13D58FA1-CCF1-4DFC-A6FC-AF5E89E0C410}" dt="2020-07-28T06:31:10.661" v="224" actId="338"/>
          <ac:spMkLst>
            <pc:docMk/>
            <pc:sldMk cId="2053915553" sldId="1796"/>
            <ac:spMk id="11" creationId="{CB7EB7FA-FA24-48DF-8C29-F8E0348608F4}"/>
          </ac:spMkLst>
        </pc:spChg>
        <pc:spChg chg="add mod">
          <ac:chgData name="Mili Diengdoh" userId="4e667e83-9d62-4727-9cfb-ee24b16ffb56" providerId="ADAL" clId="{13D58FA1-CCF1-4DFC-A6FC-AF5E89E0C410}" dt="2020-07-28T06:31:10.661" v="224" actId="338"/>
          <ac:spMkLst>
            <pc:docMk/>
            <pc:sldMk cId="2053915553" sldId="1796"/>
            <ac:spMk id="12" creationId="{A2392441-0736-4CDF-A557-482B7CAD90BD}"/>
          </ac:spMkLst>
        </pc:spChg>
        <pc:spChg chg="mod">
          <ac:chgData name="Mili Diengdoh" userId="4e667e83-9d62-4727-9cfb-ee24b16ffb56" providerId="ADAL" clId="{13D58FA1-CCF1-4DFC-A6FC-AF5E89E0C410}" dt="2020-07-28T06:31:10.661" v="224" actId="338"/>
          <ac:spMkLst>
            <pc:docMk/>
            <pc:sldMk cId="2053915553" sldId="1796"/>
            <ac:spMk id="14" creationId="{57935004-9F36-443B-8B8C-1BA3B2559F9A}"/>
          </ac:spMkLst>
        </pc:spChg>
        <pc:spChg chg="mod topLvl">
          <ac:chgData name="Mili Diengdoh" userId="4e667e83-9d62-4727-9cfb-ee24b16ffb56" providerId="ADAL" clId="{13D58FA1-CCF1-4DFC-A6FC-AF5E89E0C410}" dt="2020-07-28T06:36:49.018" v="384" actId="13244"/>
          <ac:spMkLst>
            <pc:docMk/>
            <pc:sldMk cId="2053915553" sldId="1796"/>
            <ac:spMk id="15" creationId="{A558B1EC-3E97-40FE-A5A5-B0224EB6AB70}"/>
          </ac:spMkLst>
        </pc:spChg>
        <pc:spChg chg="mod topLvl">
          <ac:chgData name="Mili Diengdoh" userId="4e667e83-9d62-4727-9cfb-ee24b16ffb56" providerId="ADAL" clId="{13D58FA1-CCF1-4DFC-A6FC-AF5E89E0C410}" dt="2020-07-28T06:31:10.661" v="224" actId="338"/>
          <ac:spMkLst>
            <pc:docMk/>
            <pc:sldMk cId="2053915553" sldId="1796"/>
            <ac:spMk id="16" creationId="{DBA022F7-A704-4F96-89EE-D8903E9DB462}"/>
          </ac:spMkLst>
        </pc:spChg>
        <pc:spChg chg="mod">
          <ac:chgData name="Mili Diengdoh" userId="4e667e83-9d62-4727-9cfb-ee24b16ffb56" providerId="ADAL" clId="{13D58FA1-CCF1-4DFC-A6FC-AF5E89E0C410}" dt="2020-07-28T06:31:10.661" v="224" actId="338"/>
          <ac:spMkLst>
            <pc:docMk/>
            <pc:sldMk cId="2053915553" sldId="1796"/>
            <ac:spMk id="17" creationId="{00000000-0000-0000-0000-000000000000}"/>
          </ac:spMkLst>
        </pc:spChg>
        <pc:spChg chg="mod topLvl">
          <ac:chgData name="Mili Diengdoh" userId="4e667e83-9d62-4727-9cfb-ee24b16ffb56" providerId="ADAL" clId="{13D58FA1-CCF1-4DFC-A6FC-AF5E89E0C410}" dt="2020-07-28T06:31:10.661" v="224" actId="338"/>
          <ac:spMkLst>
            <pc:docMk/>
            <pc:sldMk cId="2053915553" sldId="1796"/>
            <ac:spMk id="18" creationId="{324CD690-A0D9-4172-ABE2-124CF461F1EC}"/>
          </ac:spMkLst>
        </pc:spChg>
        <pc:spChg chg="mod topLvl">
          <ac:chgData name="Mili Diengdoh" userId="4e667e83-9d62-4727-9cfb-ee24b16ffb56" providerId="ADAL" clId="{13D58FA1-CCF1-4DFC-A6FC-AF5E89E0C410}" dt="2020-07-28T06:31:10.661" v="224" actId="338"/>
          <ac:spMkLst>
            <pc:docMk/>
            <pc:sldMk cId="2053915553" sldId="1796"/>
            <ac:spMk id="19" creationId="{E8FD4820-36AE-4C47-9B87-6D8B9F4AC52B}"/>
          </ac:spMkLst>
        </pc:spChg>
        <pc:spChg chg="mod topLvl">
          <ac:chgData name="Mili Diengdoh" userId="4e667e83-9d62-4727-9cfb-ee24b16ffb56" providerId="ADAL" clId="{13D58FA1-CCF1-4DFC-A6FC-AF5E89E0C410}" dt="2020-07-28T06:37:07.057" v="391" actId="13244"/>
          <ac:spMkLst>
            <pc:docMk/>
            <pc:sldMk cId="2053915553" sldId="1796"/>
            <ac:spMk id="20" creationId="{B225C207-47B7-4EAA-BC9D-7B9E0B8937C2}"/>
          </ac:spMkLst>
        </pc:spChg>
        <pc:spChg chg="mod topLvl">
          <ac:chgData name="Mili Diengdoh" userId="4e667e83-9d62-4727-9cfb-ee24b16ffb56" providerId="ADAL" clId="{13D58FA1-CCF1-4DFC-A6FC-AF5E89E0C410}" dt="2020-07-28T06:37:10.330" v="392" actId="13244"/>
          <ac:spMkLst>
            <pc:docMk/>
            <pc:sldMk cId="2053915553" sldId="1796"/>
            <ac:spMk id="21" creationId="{FAA7D23F-9F89-4192-83FC-46DE2F2E2D7D}"/>
          </ac:spMkLst>
        </pc:spChg>
        <pc:spChg chg="mod topLvl">
          <ac:chgData name="Mili Diengdoh" userId="4e667e83-9d62-4727-9cfb-ee24b16ffb56" providerId="ADAL" clId="{13D58FA1-CCF1-4DFC-A6FC-AF5E89E0C410}" dt="2020-07-28T06:32:58.379" v="251" actId="20577"/>
          <ac:spMkLst>
            <pc:docMk/>
            <pc:sldMk cId="2053915553" sldId="1796"/>
            <ac:spMk id="22" creationId="{D287D3D1-B720-4D6C-A9A8-615086981428}"/>
          </ac:spMkLst>
        </pc:spChg>
        <pc:spChg chg="mod topLvl">
          <ac:chgData name="Mili Diengdoh" userId="4e667e83-9d62-4727-9cfb-ee24b16ffb56" providerId="ADAL" clId="{13D58FA1-CCF1-4DFC-A6FC-AF5E89E0C410}" dt="2020-07-28T06:31:10.661" v="224" actId="338"/>
          <ac:spMkLst>
            <pc:docMk/>
            <pc:sldMk cId="2053915553" sldId="1796"/>
            <ac:spMk id="23" creationId="{FADFC575-32E9-4099-B112-533B26E98F93}"/>
          </ac:spMkLst>
        </pc:spChg>
        <pc:spChg chg="mod">
          <ac:chgData name="Mili Diengdoh" userId="4e667e83-9d62-4727-9cfb-ee24b16ffb56" providerId="ADAL" clId="{13D58FA1-CCF1-4DFC-A6FC-AF5E89E0C410}" dt="2020-07-28T06:26:22.761" v="143"/>
          <ac:spMkLst>
            <pc:docMk/>
            <pc:sldMk cId="2053915553" sldId="1796"/>
            <ac:spMk id="38" creationId="{58839642-A49B-4524-BFD8-6573405A53D1}"/>
          </ac:spMkLst>
        </pc:spChg>
        <pc:spChg chg="mod">
          <ac:chgData name="Mili Diengdoh" userId="4e667e83-9d62-4727-9cfb-ee24b16ffb56" providerId="ADAL" clId="{13D58FA1-CCF1-4DFC-A6FC-AF5E89E0C410}" dt="2020-07-28T06:26:22.761" v="143"/>
          <ac:spMkLst>
            <pc:docMk/>
            <pc:sldMk cId="2053915553" sldId="1796"/>
            <ac:spMk id="39" creationId="{81546427-5275-4E30-90A5-94A6A33B1105}"/>
          </ac:spMkLst>
        </pc:spChg>
        <pc:spChg chg="add mod">
          <ac:chgData name="Mili Diengdoh" userId="4e667e83-9d62-4727-9cfb-ee24b16ffb56" providerId="ADAL" clId="{13D58FA1-CCF1-4DFC-A6FC-AF5E89E0C410}" dt="2020-07-28T06:27:07.203" v="157" actId="571"/>
          <ac:spMkLst>
            <pc:docMk/>
            <pc:sldMk cId="2053915553" sldId="1796"/>
            <ac:spMk id="42" creationId="{57162EEE-2092-4A13-90F0-020524DEC32C}"/>
          </ac:spMkLst>
        </pc:spChg>
        <pc:spChg chg="add mod">
          <ac:chgData name="Mili Diengdoh" userId="4e667e83-9d62-4727-9cfb-ee24b16ffb56" providerId="ADAL" clId="{13D58FA1-CCF1-4DFC-A6FC-AF5E89E0C410}" dt="2020-07-28T06:31:10.661" v="224" actId="338"/>
          <ac:spMkLst>
            <pc:docMk/>
            <pc:sldMk cId="2053915553" sldId="1796"/>
            <ac:spMk id="43" creationId="{995BAABA-3EF8-4977-8BD4-752EED324953}"/>
          </ac:spMkLst>
        </pc:spChg>
        <pc:spChg chg="add mod">
          <ac:chgData name="Mili Diengdoh" userId="4e667e83-9d62-4727-9cfb-ee24b16ffb56" providerId="ADAL" clId="{13D58FA1-CCF1-4DFC-A6FC-AF5E89E0C410}" dt="2020-07-28T06:31:10.661" v="224" actId="338"/>
          <ac:spMkLst>
            <pc:docMk/>
            <pc:sldMk cId="2053915553" sldId="1796"/>
            <ac:spMk id="44" creationId="{B664CD51-8815-4E4A-8123-AF74B3A40333}"/>
          </ac:spMkLst>
        </pc:spChg>
        <pc:spChg chg="add mod">
          <ac:chgData name="Mili Diengdoh" userId="4e667e83-9d62-4727-9cfb-ee24b16ffb56" providerId="ADAL" clId="{13D58FA1-CCF1-4DFC-A6FC-AF5E89E0C410}" dt="2020-07-28T06:31:10.661" v="224" actId="338"/>
          <ac:spMkLst>
            <pc:docMk/>
            <pc:sldMk cId="2053915553" sldId="1796"/>
            <ac:spMk id="45" creationId="{A2A68121-9331-456B-8A8F-D2575AFC8C98}"/>
          </ac:spMkLst>
        </pc:spChg>
        <pc:spChg chg="add mod">
          <ac:chgData name="Mili Diengdoh" userId="4e667e83-9d62-4727-9cfb-ee24b16ffb56" providerId="ADAL" clId="{13D58FA1-CCF1-4DFC-A6FC-AF5E89E0C410}" dt="2020-07-28T06:32:01.839" v="241" actId="164"/>
          <ac:spMkLst>
            <pc:docMk/>
            <pc:sldMk cId="2053915553" sldId="1796"/>
            <ac:spMk id="46" creationId="{CE255EB2-0A1B-4574-8131-816A16EB402F}"/>
          </ac:spMkLst>
        </pc:spChg>
        <pc:spChg chg="add mod">
          <ac:chgData name="Mili Diengdoh" userId="4e667e83-9d62-4727-9cfb-ee24b16ffb56" providerId="ADAL" clId="{13D58FA1-CCF1-4DFC-A6FC-AF5E89E0C410}" dt="2020-07-28T06:31:10.661" v="224" actId="338"/>
          <ac:spMkLst>
            <pc:docMk/>
            <pc:sldMk cId="2053915553" sldId="1796"/>
            <ac:spMk id="47" creationId="{7CA6E78C-359A-493D-8896-E113E4627560}"/>
          </ac:spMkLst>
        </pc:spChg>
        <pc:spChg chg="add mod">
          <ac:chgData name="Mili Diengdoh" userId="4e667e83-9d62-4727-9cfb-ee24b16ffb56" providerId="ADAL" clId="{13D58FA1-CCF1-4DFC-A6FC-AF5E89E0C410}" dt="2020-07-28T06:31:10.661" v="224" actId="338"/>
          <ac:spMkLst>
            <pc:docMk/>
            <pc:sldMk cId="2053915553" sldId="1796"/>
            <ac:spMk id="48" creationId="{E922AC73-535C-4683-8894-B9231A3DC207}"/>
          </ac:spMkLst>
        </pc:spChg>
        <pc:spChg chg="add mod">
          <ac:chgData name="Mili Diengdoh" userId="4e667e83-9d62-4727-9cfb-ee24b16ffb56" providerId="ADAL" clId="{13D58FA1-CCF1-4DFC-A6FC-AF5E89E0C410}" dt="2020-07-28T06:32:46.635" v="248" actId="164"/>
          <ac:spMkLst>
            <pc:docMk/>
            <pc:sldMk cId="2053915553" sldId="1796"/>
            <ac:spMk id="49" creationId="{33B55ACE-A58E-4D3A-9D36-DE94D77A1AF9}"/>
          </ac:spMkLst>
        </pc:spChg>
        <pc:spChg chg="add del mod">
          <ac:chgData name="Mili Diengdoh" userId="4e667e83-9d62-4727-9cfb-ee24b16ffb56" providerId="ADAL" clId="{13D58FA1-CCF1-4DFC-A6FC-AF5E89E0C410}" dt="2020-07-28T06:27:44.855" v="179" actId="478"/>
          <ac:spMkLst>
            <pc:docMk/>
            <pc:sldMk cId="2053915553" sldId="1796"/>
            <ac:spMk id="50" creationId="{DCC05F77-BD56-4F93-9184-353E636BE7AD}"/>
          </ac:spMkLst>
        </pc:spChg>
        <pc:spChg chg="add mod topLvl">
          <ac:chgData name="Mili Diengdoh" userId="4e667e83-9d62-4727-9cfb-ee24b16ffb56" providerId="ADAL" clId="{13D58FA1-CCF1-4DFC-A6FC-AF5E89E0C410}" dt="2020-07-28T06:31:28.814" v="233" actId="164"/>
          <ac:spMkLst>
            <pc:docMk/>
            <pc:sldMk cId="2053915553" sldId="1796"/>
            <ac:spMk id="51" creationId="{B165363A-DAA8-435F-884C-405B1E6DDF88}"/>
          </ac:spMkLst>
        </pc:spChg>
        <pc:spChg chg="add mod">
          <ac:chgData name="Mili Diengdoh" userId="4e667e83-9d62-4727-9cfb-ee24b16ffb56" providerId="ADAL" clId="{13D58FA1-CCF1-4DFC-A6FC-AF5E89E0C410}" dt="2020-07-28T06:33:12.699" v="258" actId="164"/>
          <ac:spMkLst>
            <pc:docMk/>
            <pc:sldMk cId="2053915553" sldId="1796"/>
            <ac:spMk id="52" creationId="{22075C92-E648-4DD5-8DBF-88E35611A48A}"/>
          </ac:spMkLst>
        </pc:spChg>
        <pc:spChg chg="add mod">
          <ac:chgData name="Mili Diengdoh" userId="4e667e83-9d62-4727-9cfb-ee24b16ffb56" providerId="ADAL" clId="{13D58FA1-CCF1-4DFC-A6FC-AF5E89E0C410}" dt="2020-07-28T06:33:47.160" v="265" actId="164"/>
          <ac:spMkLst>
            <pc:docMk/>
            <pc:sldMk cId="2053915553" sldId="1796"/>
            <ac:spMk id="53" creationId="{2DC753C2-CF3B-4CAD-98E5-A94C48F458D5}"/>
          </ac:spMkLst>
        </pc:spChg>
        <pc:spChg chg="del mod topLvl">
          <ac:chgData name="Mili Diengdoh" userId="4e667e83-9d62-4727-9cfb-ee24b16ffb56" providerId="ADAL" clId="{13D58FA1-CCF1-4DFC-A6FC-AF5E89E0C410}" dt="2020-07-28T06:30:30.404" v="214" actId="478"/>
          <ac:spMkLst>
            <pc:docMk/>
            <pc:sldMk cId="2053915553" sldId="1796"/>
            <ac:spMk id="66" creationId="{9FA3C3D3-546C-4BAB-B88C-C140FED578DD}"/>
          </ac:spMkLst>
        </pc:spChg>
        <pc:spChg chg="mod topLvl">
          <ac:chgData name="Mili Diengdoh" userId="4e667e83-9d62-4727-9cfb-ee24b16ffb56" providerId="ADAL" clId="{13D58FA1-CCF1-4DFC-A6FC-AF5E89E0C410}" dt="2020-07-28T06:31:10.661" v="224" actId="338"/>
          <ac:spMkLst>
            <pc:docMk/>
            <pc:sldMk cId="2053915553" sldId="1796"/>
            <ac:spMk id="67" creationId="{43BA9991-C8AF-41FE-8781-8B1EA5CDF69B}"/>
          </ac:spMkLst>
        </pc:spChg>
        <pc:spChg chg="mod topLvl">
          <ac:chgData name="Mili Diengdoh" userId="4e667e83-9d62-4727-9cfb-ee24b16ffb56" providerId="ADAL" clId="{13D58FA1-CCF1-4DFC-A6FC-AF5E89E0C410}" dt="2020-07-28T06:31:10.661" v="224" actId="338"/>
          <ac:spMkLst>
            <pc:docMk/>
            <pc:sldMk cId="2053915553" sldId="1796"/>
            <ac:spMk id="68" creationId="{AD805824-2223-4050-B602-E2E1BFF74D2C}"/>
          </ac:spMkLst>
        </pc:spChg>
        <pc:spChg chg="mod topLvl">
          <ac:chgData name="Mili Diengdoh" userId="4e667e83-9d62-4727-9cfb-ee24b16ffb56" providerId="ADAL" clId="{13D58FA1-CCF1-4DFC-A6FC-AF5E89E0C410}" dt="2020-07-28T06:31:10.661" v="224" actId="338"/>
          <ac:spMkLst>
            <pc:docMk/>
            <pc:sldMk cId="2053915553" sldId="1796"/>
            <ac:spMk id="69" creationId="{1DAEF7A0-3340-4906-9901-94EAE2A8B8E6}"/>
          </ac:spMkLst>
        </pc:spChg>
        <pc:spChg chg="del mod">
          <ac:chgData name="Mili Diengdoh" userId="4e667e83-9d62-4727-9cfb-ee24b16ffb56" providerId="ADAL" clId="{13D58FA1-CCF1-4DFC-A6FC-AF5E89E0C410}" dt="2020-07-28T06:31:12.941" v="225" actId="478"/>
          <ac:spMkLst>
            <pc:docMk/>
            <pc:sldMk cId="2053915553" sldId="1796"/>
            <ac:spMk id="79" creationId="{9D32B4EC-0654-4A4D-B873-555F1D76F5E6}"/>
          </ac:spMkLst>
        </pc:spChg>
        <pc:spChg chg="mod">
          <ac:chgData name="Mili Diengdoh" userId="4e667e83-9d62-4727-9cfb-ee24b16ffb56" providerId="ADAL" clId="{13D58FA1-CCF1-4DFC-A6FC-AF5E89E0C410}" dt="2020-07-28T06:36:07.887" v="368" actId="962"/>
          <ac:spMkLst>
            <pc:docMk/>
            <pc:sldMk cId="2053915553" sldId="1796"/>
            <ac:spMk id="80" creationId="{8B024D24-1D97-42E5-8F1C-01C6C1DE95F4}"/>
          </ac:spMkLst>
        </pc:spChg>
        <pc:spChg chg="mod">
          <ac:chgData name="Mili Diengdoh" userId="4e667e83-9d62-4727-9cfb-ee24b16ffb56" providerId="ADAL" clId="{13D58FA1-CCF1-4DFC-A6FC-AF5E89E0C410}" dt="2020-07-28T06:31:24.143" v="231" actId="165"/>
          <ac:spMkLst>
            <pc:docMk/>
            <pc:sldMk cId="2053915553" sldId="1796"/>
            <ac:spMk id="81" creationId="{C142563F-471B-46D8-89DB-F4099E74E5A8}"/>
          </ac:spMkLst>
        </pc:spChg>
        <pc:grpChg chg="mod">
          <ac:chgData name="Mili Diengdoh" userId="4e667e83-9d62-4727-9cfb-ee24b16ffb56" providerId="ADAL" clId="{13D58FA1-CCF1-4DFC-A6FC-AF5E89E0C410}" dt="2020-07-28T06:31:10.661" v="224" actId="338"/>
          <ac:grpSpMkLst>
            <pc:docMk/>
            <pc:sldMk cId="2053915553" sldId="1796"/>
            <ac:grpSpMk id="1" creationId="{00000000-0000-0000-0000-000000000000}"/>
          </ac:grpSpMkLst>
        </pc:grpChg>
        <pc:grpChg chg="add del mod">
          <ac:chgData name="Mili Diengdoh" userId="4e667e83-9d62-4727-9cfb-ee24b16ffb56" providerId="ADAL" clId="{13D58FA1-CCF1-4DFC-A6FC-AF5E89E0C410}" dt="2020-07-28T06:23:15.250" v="98" actId="165"/>
          <ac:grpSpMkLst>
            <pc:docMk/>
            <pc:sldMk cId="2053915553" sldId="1796"/>
            <ac:grpSpMk id="2" creationId="{EB4D3B33-FDE3-4FB6-A9D4-0836A653945E}"/>
          </ac:grpSpMkLst>
        </pc:grpChg>
        <pc:grpChg chg="add del mod">
          <ac:chgData name="Mili Diengdoh" userId="4e667e83-9d62-4727-9cfb-ee24b16ffb56" providerId="ADAL" clId="{13D58FA1-CCF1-4DFC-A6FC-AF5E89E0C410}" dt="2020-07-28T06:26:34.825" v="146" actId="478"/>
          <ac:grpSpMkLst>
            <pc:docMk/>
            <pc:sldMk cId="2053915553" sldId="1796"/>
            <ac:grpSpMk id="37" creationId="{07134CAF-8263-42AA-AA78-35D3E08DD0B5}"/>
          </ac:grpSpMkLst>
        </pc:grpChg>
        <pc:grpChg chg="add del mod">
          <ac:chgData name="Mili Diengdoh" userId="4e667e83-9d62-4727-9cfb-ee24b16ffb56" providerId="ADAL" clId="{13D58FA1-CCF1-4DFC-A6FC-AF5E89E0C410}" dt="2020-07-28T06:34:25.325" v="329" actId="478"/>
          <ac:grpSpMkLst>
            <pc:docMk/>
            <pc:sldMk cId="2053915553" sldId="1796"/>
            <ac:grpSpMk id="56" creationId="{72A5890B-4124-4C1E-A69B-9A6C325E9C3F}"/>
          </ac:grpSpMkLst>
        </pc:grpChg>
        <pc:grpChg chg="del mod">
          <ac:chgData name="Mili Diengdoh" userId="4e667e83-9d62-4727-9cfb-ee24b16ffb56" providerId="ADAL" clId="{13D58FA1-CCF1-4DFC-A6FC-AF5E89E0C410}" dt="2020-07-28T06:30:27.924" v="212" actId="165"/>
          <ac:grpSpMkLst>
            <pc:docMk/>
            <pc:sldMk cId="2053915553" sldId="1796"/>
            <ac:grpSpMk id="65" creationId="{85FB24BB-564D-4B9F-94E8-39A2A1E04BB2}"/>
          </ac:grpSpMkLst>
        </pc:grpChg>
        <pc:grpChg chg="add mod">
          <ac:chgData name="Mili Diengdoh" userId="4e667e83-9d62-4727-9cfb-ee24b16ffb56" providerId="ADAL" clId="{13D58FA1-CCF1-4DFC-A6FC-AF5E89E0C410}" dt="2020-07-28T06:31:10.661" v="224" actId="338"/>
          <ac:grpSpMkLst>
            <pc:docMk/>
            <pc:sldMk cId="2053915553" sldId="1796"/>
            <ac:grpSpMk id="70" creationId="{3F5A529E-B71B-4E5D-91A5-C29B9B1FDF4B}"/>
          </ac:grpSpMkLst>
        </pc:grpChg>
        <pc:grpChg chg="add del mod">
          <ac:chgData name="Mili Diengdoh" userId="4e667e83-9d62-4727-9cfb-ee24b16ffb56" providerId="ADAL" clId="{13D58FA1-CCF1-4DFC-A6FC-AF5E89E0C410}" dt="2020-07-28T06:34:04.366" v="317" actId="478"/>
          <ac:grpSpMkLst>
            <pc:docMk/>
            <pc:sldMk cId="2053915553" sldId="1796"/>
            <ac:grpSpMk id="71" creationId="{FEB2CAF0-A638-4A5A-84A3-C4CA5A904DA6}"/>
          </ac:grpSpMkLst>
        </pc:grpChg>
        <pc:grpChg chg="add del mod">
          <ac:chgData name="Mili Diengdoh" userId="4e667e83-9d62-4727-9cfb-ee24b16ffb56" providerId="ADAL" clId="{13D58FA1-CCF1-4DFC-A6FC-AF5E89E0C410}" dt="2020-07-28T06:34:14.764" v="323" actId="478"/>
          <ac:grpSpMkLst>
            <pc:docMk/>
            <pc:sldMk cId="2053915553" sldId="1796"/>
            <ac:grpSpMk id="72" creationId="{76B7A466-AAE0-4B7B-9EF5-DCB6C56D1A3A}"/>
          </ac:grpSpMkLst>
        </pc:grpChg>
        <pc:grpChg chg="add del mod">
          <ac:chgData name="Mili Diengdoh" userId="4e667e83-9d62-4727-9cfb-ee24b16ffb56" providerId="ADAL" clId="{13D58FA1-CCF1-4DFC-A6FC-AF5E89E0C410}" dt="2020-07-28T06:34:39.027" v="335" actId="478"/>
          <ac:grpSpMkLst>
            <pc:docMk/>
            <pc:sldMk cId="2053915553" sldId="1796"/>
            <ac:grpSpMk id="73" creationId="{8D3493E3-ED1E-4E01-9B44-426D9928353E}"/>
          </ac:grpSpMkLst>
        </pc:grpChg>
        <pc:grpChg chg="add del mod">
          <ac:chgData name="Mili Diengdoh" userId="4e667e83-9d62-4727-9cfb-ee24b16ffb56" providerId="ADAL" clId="{13D58FA1-CCF1-4DFC-A6FC-AF5E89E0C410}" dt="2020-07-28T06:34:49.117" v="341" actId="478"/>
          <ac:grpSpMkLst>
            <pc:docMk/>
            <pc:sldMk cId="2053915553" sldId="1796"/>
            <ac:grpSpMk id="74" creationId="{BF679AE3-44A5-4D32-B3A8-9BBCB3EDC7C6}"/>
          </ac:grpSpMkLst>
        </pc:grpChg>
        <pc:grpChg chg="add del mod">
          <ac:chgData name="Mili Diengdoh" userId="4e667e83-9d62-4727-9cfb-ee24b16ffb56" providerId="ADAL" clId="{13D58FA1-CCF1-4DFC-A6FC-AF5E89E0C410}" dt="2020-07-28T06:34:59.041" v="347" actId="478"/>
          <ac:grpSpMkLst>
            <pc:docMk/>
            <pc:sldMk cId="2053915553" sldId="1796"/>
            <ac:grpSpMk id="75" creationId="{79523679-1E39-4E71-A183-5E03D7320105}"/>
          </ac:grpSpMkLst>
        </pc:grpChg>
        <pc:grpChg chg="mod topLvl">
          <ac:chgData name="Mili Diengdoh" userId="4e667e83-9d62-4727-9cfb-ee24b16ffb56" providerId="ADAL" clId="{13D58FA1-CCF1-4DFC-A6FC-AF5E89E0C410}" dt="2020-07-28T06:31:28.814" v="233" actId="164"/>
          <ac:grpSpMkLst>
            <pc:docMk/>
            <pc:sldMk cId="2053915553" sldId="1796"/>
            <ac:grpSpMk id="78" creationId="{F781763F-581B-4FC6-9323-9E8A90AFED4A}"/>
          </ac:grpSpMkLst>
        </pc:grpChg>
        <pc:grpChg chg="add del mod">
          <ac:chgData name="Mili Diengdoh" userId="4e667e83-9d62-4727-9cfb-ee24b16ffb56" providerId="ADAL" clId="{13D58FA1-CCF1-4DFC-A6FC-AF5E89E0C410}" dt="2020-07-28T06:31:24.143" v="231" actId="165"/>
          <ac:grpSpMkLst>
            <pc:docMk/>
            <pc:sldMk cId="2053915553" sldId="1796"/>
            <ac:grpSpMk id="82" creationId="{3887475E-89FF-4F02-A365-C4E3F525B3E3}"/>
          </ac:grpSpMkLst>
        </pc:grpChg>
        <pc:grpChg chg="add del mod">
          <ac:chgData name="Mili Diengdoh" userId="4e667e83-9d62-4727-9cfb-ee24b16ffb56" providerId="ADAL" clId="{13D58FA1-CCF1-4DFC-A6FC-AF5E89E0C410}" dt="2020-07-28T06:36:14.477" v="373" actId="478"/>
          <ac:grpSpMkLst>
            <pc:docMk/>
            <pc:sldMk cId="2053915553" sldId="1796"/>
            <ac:grpSpMk id="83" creationId="{63F313C4-4459-43A3-BC44-B032789E961F}"/>
          </ac:grpSpMkLst>
        </pc:grpChg>
        <pc:grpChg chg="add del mod">
          <ac:chgData name="Mili Diengdoh" userId="4e667e83-9d62-4727-9cfb-ee24b16ffb56" providerId="ADAL" clId="{13D58FA1-CCF1-4DFC-A6FC-AF5E89E0C410}" dt="2020-07-28T06:36:24.991" v="379" actId="478"/>
          <ac:grpSpMkLst>
            <pc:docMk/>
            <pc:sldMk cId="2053915553" sldId="1796"/>
            <ac:grpSpMk id="86" creationId="{05F04680-C303-4426-9222-92FA908E909A}"/>
          </ac:grpSpMkLst>
        </pc:grpChg>
        <pc:grpChg chg="add del mod">
          <ac:chgData name="Mili Diengdoh" userId="4e667e83-9d62-4727-9cfb-ee24b16ffb56" providerId="ADAL" clId="{13D58FA1-CCF1-4DFC-A6FC-AF5E89E0C410}" dt="2020-07-28T06:35:09.598" v="353" actId="478"/>
          <ac:grpSpMkLst>
            <pc:docMk/>
            <pc:sldMk cId="2053915553" sldId="1796"/>
            <ac:grpSpMk id="91" creationId="{245A528B-B7AF-4049-8691-6B1DCF9BD7FB}"/>
          </ac:grpSpMkLst>
        </pc:grpChg>
        <pc:grpChg chg="add del mod">
          <ac:chgData name="Mili Diengdoh" userId="4e667e83-9d62-4727-9cfb-ee24b16ffb56" providerId="ADAL" clId="{13D58FA1-CCF1-4DFC-A6FC-AF5E89E0C410}" dt="2020-07-28T06:35:49.366" v="365" actId="478"/>
          <ac:grpSpMkLst>
            <pc:docMk/>
            <pc:sldMk cId="2053915553" sldId="1796"/>
            <ac:grpSpMk id="94" creationId="{7B41D9B8-77C5-41FE-86A7-9F68266D91A1}"/>
          </ac:grpSpMkLst>
        </pc:grpChg>
        <pc:grpChg chg="add del mod">
          <ac:chgData name="Mili Diengdoh" userId="4e667e83-9d62-4727-9cfb-ee24b16ffb56" providerId="ADAL" clId="{13D58FA1-CCF1-4DFC-A6FC-AF5E89E0C410}" dt="2020-07-28T06:35:19.040" v="359" actId="478"/>
          <ac:grpSpMkLst>
            <pc:docMk/>
            <pc:sldMk cId="2053915553" sldId="1796"/>
            <ac:grpSpMk id="97" creationId="{1CC4EA74-7145-4A8F-810E-D773382E5FED}"/>
          </ac:grpSpMkLst>
        </pc:grpChg>
        <pc:picChg chg="add del mod">
          <ac:chgData name="Mili Diengdoh" userId="4e667e83-9d62-4727-9cfb-ee24b16ffb56" providerId="ADAL" clId="{13D58FA1-CCF1-4DFC-A6FC-AF5E89E0C410}" dt="2020-07-28T06:24:05.223" v="106" actId="478"/>
          <ac:picMkLst>
            <pc:docMk/>
            <pc:sldMk cId="2053915553" sldId="1796"/>
            <ac:picMk id="3" creationId="{83F5E9F5-43E6-4B8B-9DD1-5A5CAFAD79F0}"/>
          </ac:picMkLst>
        </pc:picChg>
        <pc:picChg chg="add mod">
          <ac:chgData name="Mili Diengdoh" userId="4e667e83-9d62-4727-9cfb-ee24b16ffb56" providerId="ADAL" clId="{13D58FA1-CCF1-4DFC-A6FC-AF5E89E0C410}" dt="2020-07-28T06:31:10.661" v="224" actId="338"/>
          <ac:picMkLst>
            <pc:docMk/>
            <pc:sldMk cId="2053915553" sldId="1796"/>
            <ac:picMk id="4" creationId="{75EF8876-7775-4396-B6A0-AA40A0C790A3}"/>
          </ac:picMkLst>
        </pc:picChg>
        <pc:picChg chg="del">
          <ac:chgData name="Mili Diengdoh" userId="4e667e83-9d62-4727-9cfb-ee24b16ffb56" providerId="ADAL" clId="{13D58FA1-CCF1-4DFC-A6FC-AF5E89E0C410}" dt="2020-07-28T06:22:25.643" v="82" actId="478"/>
          <ac:picMkLst>
            <pc:docMk/>
            <pc:sldMk cId="2053915553" sldId="1796"/>
            <ac:picMk id="5" creationId="{E5996907-5424-4A0A-A7A3-7BF2D97731B0}"/>
          </ac:picMkLst>
        </pc:picChg>
        <pc:picChg chg="add mod ord">
          <ac:chgData name="Mili Diengdoh" userId="4e667e83-9d62-4727-9cfb-ee24b16ffb56" providerId="ADAL" clId="{13D58FA1-CCF1-4DFC-A6FC-AF5E89E0C410}" dt="2020-07-28T06:31:10.661" v="224" actId="338"/>
          <ac:picMkLst>
            <pc:docMk/>
            <pc:sldMk cId="2053915553" sldId="1796"/>
            <ac:picMk id="6" creationId="{1C24BFA9-464C-4377-B3CC-F9DEC0C25418}"/>
          </ac:picMkLst>
        </pc:picChg>
        <pc:picChg chg="del">
          <ac:chgData name="Mili Diengdoh" userId="4e667e83-9d62-4727-9cfb-ee24b16ffb56" providerId="ADAL" clId="{13D58FA1-CCF1-4DFC-A6FC-AF5E89E0C410}" dt="2020-07-28T06:22:25.643" v="82" actId="478"/>
          <ac:picMkLst>
            <pc:docMk/>
            <pc:sldMk cId="2053915553" sldId="1796"/>
            <ac:picMk id="13" creationId="{955F8711-95A5-490D-A50A-94C68E027985}"/>
          </ac:picMkLst>
        </pc:picChg>
        <pc:picChg chg="add mod">
          <ac:chgData name="Mili Diengdoh" userId="4e667e83-9d62-4727-9cfb-ee24b16ffb56" providerId="ADAL" clId="{13D58FA1-CCF1-4DFC-A6FC-AF5E89E0C410}" dt="2020-07-28T06:31:10.661" v="224" actId="338"/>
          <ac:picMkLst>
            <pc:docMk/>
            <pc:sldMk cId="2053915553" sldId="1796"/>
            <ac:picMk id="26" creationId="{39C94D92-F98B-45E9-9DF2-92CC2F63E67E}"/>
          </ac:picMkLst>
        </pc:picChg>
        <pc:picChg chg="add mod">
          <ac:chgData name="Mili Diengdoh" userId="4e667e83-9d62-4727-9cfb-ee24b16ffb56" providerId="ADAL" clId="{13D58FA1-CCF1-4DFC-A6FC-AF5E89E0C410}" dt="2020-07-28T06:31:10.661" v="224" actId="338"/>
          <ac:picMkLst>
            <pc:docMk/>
            <pc:sldMk cId="2053915553" sldId="1796"/>
            <ac:picMk id="27" creationId="{30D39765-F02E-46F6-92E0-DE1E9FA23BE9}"/>
          </ac:picMkLst>
        </pc:picChg>
        <pc:picChg chg="add mod">
          <ac:chgData name="Mili Diengdoh" userId="4e667e83-9d62-4727-9cfb-ee24b16ffb56" providerId="ADAL" clId="{13D58FA1-CCF1-4DFC-A6FC-AF5E89E0C410}" dt="2020-07-28T06:36:44.394" v="383" actId="13244"/>
          <ac:picMkLst>
            <pc:docMk/>
            <pc:sldMk cId="2053915553" sldId="1796"/>
            <ac:picMk id="28" creationId="{6D1CA9D8-3591-442A-9693-E64D9EBF19C1}"/>
          </ac:picMkLst>
        </pc:picChg>
        <pc:picChg chg="add mod">
          <ac:chgData name="Mili Diengdoh" userId="4e667e83-9d62-4727-9cfb-ee24b16ffb56" providerId="ADAL" clId="{13D58FA1-CCF1-4DFC-A6FC-AF5E89E0C410}" dt="2020-07-28T06:31:10.661" v="224" actId="338"/>
          <ac:picMkLst>
            <pc:docMk/>
            <pc:sldMk cId="2053915553" sldId="1796"/>
            <ac:picMk id="29" creationId="{950D766F-CC19-4E96-AC92-2BC9A617146C}"/>
          </ac:picMkLst>
        </pc:picChg>
        <pc:picChg chg="add mod">
          <ac:chgData name="Mili Diengdoh" userId="4e667e83-9d62-4727-9cfb-ee24b16ffb56" providerId="ADAL" clId="{13D58FA1-CCF1-4DFC-A6FC-AF5E89E0C410}" dt="2020-07-28T06:31:10.661" v="224" actId="338"/>
          <ac:picMkLst>
            <pc:docMk/>
            <pc:sldMk cId="2053915553" sldId="1796"/>
            <ac:picMk id="30" creationId="{02033024-85C7-44F5-B1AC-89ECAFB8B58D}"/>
          </ac:picMkLst>
        </pc:picChg>
        <pc:picChg chg="add mod">
          <ac:chgData name="Mili Diengdoh" userId="4e667e83-9d62-4727-9cfb-ee24b16ffb56" providerId="ADAL" clId="{13D58FA1-CCF1-4DFC-A6FC-AF5E89E0C410}" dt="2020-07-28T06:31:10.661" v="224" actId="338"/>
          <ac:picMkLst>
            <pc:docMk/>
            <pc:sldMk cId="2053915553" sldId="1796"/>
            <ac:picMk id="31" creationId="{77C49A0B-1C9F-4073-BC5F-F9A6793F8C83}"/>
          </ac:picMkLst>
        </pc:picChg>
        <pc:picChg chg="add mod">
          <ac:chgData name="Mili Diengdoh" userId="4e667e83-9d62-4727-9cfb-ee24b16ffb56" providerId="ADAL" clId="{13D58FA1-CCF1-4DFC-A6FC-AF5E89E0C410}" dt="2020-07-28T06:32:46.635" v="248" actId="164"/>
          <ac:picMkLst>
            <pc:docMk/>
            <pc:sldMk cId="2053915553" sldId="1796"/>
            <ac:picMk id="32" creationId="{DA6CA4C1-D7AD-4769-8035-EE7714A8620D}"/>
          </ac:picMkLst>
        </pc:picChg>
        <pc:picChg chg="add mod">
          <ac:chgData name="Mili Diengdoh" userId="4e667e83-9d62-4727-9cfb-ee24b16ffb56" providerId="ADAL" clId="{13D58FA1-CCF1-4DFC-A6FC-AF5E89E0C410}" dt="2020-07-28T06:32:01.839" v="241" actId="164"/>
          <ac:picMkLst>
            <pc:docMk/>
            <pc:sldMk cId="2053915553" sldId="1796"/>
            <ac:picMk id="33" creationId="{1EEC0F46-0CA3-456A-B184-8EDD1277275A}"/>
          </ac:picMkLst>
        </pc:picChg>
        <pc:picChg chg="add mod topLvl">
          <ac:chgData name="Mili Diengdoh" userId="4e667e83-9d62-4727-9cfb-ee24b16ffb56" providerId="ADAL" clId="{13D58FA1-CCF1-4DFC-A6FC-AF5E89E0C410}" dt="2020-07-28T06:31:28.814" v="233" actId="164"/>
          <ac:picMkLst>
            <pc:docMk/>
            <pc:sldMk cId="2053915553" sldId="1796"/>
            <ac:picMk id="34" creationId="{AB1D341D-7343-4AE1-A70F-47BAAA7BA798}"/>
          </ac:picMkLst>
        </pc:picChg>
        <pc:picChg chg="add mod">
          <ac:chgData name="Mili Diengdoh" userId="4e667e83-9d62-4727-9cfb-ee24b16ffb56" providerId="ADAL" clId="{13D58FA1-CCF1-4DFC-A6FC-AF5E89E0C410}" dt="2020-07-28T06:33:12.699" v="258" actId="164"/>
          <ac:picMkLst>
            <pc:docMk/>
            <pc:sldMk cId="2053915553" sldId="1796"/>
            <ac:picMk id="35" creationId="{A6B7350E-D07A-4E95-921A-11A40F43105B}"/>
          </ac:picMkLst>
        </pc:picChg>
        <pc:picChg chg="add mod">
          <ac:chgData name="Mili Diengdoh" userId="4e667e83-9d62-4727-9cfb-ee24b16ffb56" providerId="ADAL" clId="{13D58FA1-CCF1-4DFC-A6FC-AF5E89E0C410}" dt="2020-07-28T06:33:47.160" v="265" actId="164"/>
          <ac:picMkLst>
            <pc:docMk/>
            <pc:sldMk cId="2053915553" sldId="1796"/>
            <ac:picMk id="36" creationId="{A7882767-E8EE-4821-A116-E4D02127756B}"/>
          </ac:picMkLst>
        </pc:picChg>
        <pc:picChg chg="add mod">
          <ac:chgData name="Mili Diengdoh" userId="4e667e83-9d62-4727-9cfb-ee24b16ffb56" providerId="ADAL" clId="{13D58FA1-CCF1-4DFC-A6FC-AF5E89E0C410}" dt="2020-07-28T06:27:07.203" v="157" actId="571"/>
          <ac:picMkLst>
            <pc:docMk/>
            <pc:sldMk cId="2053915553" sldId="1796"/>
            <ac:picMk id="41" creationId="{6EE4EC68-F24D-4B55-B8D8-7617BA4F1730}"/>
          </ac:picMkLst>
        </pc:picChg>
        <pc:picChg chg="add mod">
          <ac:chgData name="Mili Diengdoh" userId="4e667e83-9d62-4727-9cfb-ee24b16ffb56" providerId="ADAL" clId="{13D58FA1-CCF1-4DFC-A6FC-AF5E89E0C410}" dt="2020-07-28T06:31:10.661" v="224" actId="338"/>
          <ac:picMkLst>
            <pc:docMk/>
            <pc:sldMk cId="2053915553" sldId="1796"/>
            <ac:picMk id="55" creationId="{A60BBDDC-F9D2-47A4-AF93-E9758800BEE8}"/>
          </ac:picMkLst>
        </pc:picChg>
        <pc:picChg chg="add mod">
          <ac:chgData name="Mili Diengdoh" userId="4e667e83-9d62-4727-9cfb-ee24b16ffb56" providerId="ADAL" clId="{13D58FA1-CCF1-4DFC-A6FC-AF5E89E0C410}" dt="2020-07-28T06:31:10.661" v="224" actId="338"/>
          <ac:picMkLst>
            <pc:docMk/>
            <pc:sldMk cId="2053915553" sldId="1796"/>
            <ac:picMk id="58" creationId="{953384E2-4F5D-47BA-8B5A-CD2B094F581A}"/>
          </ac:picMkLst>
        </pc:picChg>
        <pc:picChg chg="add mod">
          <ac:chgData name="Mili Diengdoh" userId="4e667e83-9d62-4727-9cfb-ee24b16ffb56" providerId="ADAL" clId="{13D58FA1-CCF1-4DFC-A6FC-AF5E89E0C410}" dt="2020-07-28T06:31:10.661" v="224" actId="338"/>
          <ac:picMkLst>
            <pc:docMk/>
            <pc:sldMk cId="2053915553" sldId="1796"/>
            <ac:picMk id="60" creationId="{73C41A8C-9034-41E4-82E1-D775E13CA092}"/>
          </ac:picMkLst>
        </pc:picChg>
        <pc:picChg chg="add mod">
          <ac:chgData name="Mili Diengdoh" userId="4e667e83-9d62-4727-9cfb-ee24b16ffb56" providerId="ADAL" clId="{13D58FA1-CCF1-4DFC-A6FC-AF5E89E0C410}" dt="2020-07-28T06:31:10.661" v="224" actId="338"/>
          <ac:picMkLst>
            <pc:docMk/>
            <pc:sldMk cId="2053915553" sldId="1796"/>
            <ac:picMk id="62" creationId="{EC56190E-44DA-40A0-B4FC-EC3AD38B6D41}"/>
          </ac:picMkLst>
        </pc:picChg>
        <pc:picChg chg="add del mod">
          <ac:chgData name="Mili Diengdoh" userId="4e667e83-9d62-4727-9cfb-ee24b16ffb56" providerId="ADAL" clId="{13D58FA1-CCF1-4DFC-A6FC-AF5E89E0C410}" dt="2020-07-28T06:30:27.414" v="211" actId="338"/>
          <ac:picMkLst>
            <pc:docMk/>
            <pc:sldMk cId="2053915553" sldId="1796"/>
            <ac:picMk id="64" creationId="{4B9DF3F5-224C-4C97-B4B5-F4A218BE52E9}"/>
          </ac:picMkLst>
        </pc:picChg>
        <pc:picChg chg="add del mod">
          <ac:chgData name="Mili Diengdoh" userId="4e667e83-9d62-4727-9cfb-ee24b16ffb56" providerId="ADAL" clId="{13D58FA1-CCF1-4DFC-A6FC-AF5E89E0C410}" dt="2020-07-28T06:31:10.661" v="224" actId="338"/>
          <ac:picMkLst>
            <pc:docMk/>
            <pc:sldMk cId="2053915553" sldId="1796"/>
            <ac:picMk id="77" creationId="{79466A0A-5A03-42D5-99CD-98AABDA11F51}"/>
          </ac:picMkLst>
        </pc:picChg>
        <pc:picChg chg="add mod">
          <ac:chgData name="Mili Diengdoh" userId="4e667e83-9d62-4727-9cfb-ee24b16ffb56" providerId="ADAL" clId="{13D58FA1-CCF1-4DFC-A6FC-AF5E89E0C410}" dt="2020-07-28T06:32:01.839" v="241" actId="164"/>
          <ac:picMkLst>
            <pc:docMk/>
            <pc:sldMk cId="2053915553" sldId="1796"/>
            <ac:picMk id="85" creationId="{E41E1413-FBC1-4E74-888E-39A2132BA216}"/>
          </ac:picMkLst>
        </pc:picChg>
        <pc:picChg chg="add del">
          <ac:chgData name="Mili Diengdoh" userId="4e667e83-9d62-4727-9cfb-ee24b16ffb56" providerId="ADAL" clId="{13D58FA1-CCF1-4DFC-A6FC-AF5E89E0C410}" dt="2020-07-28T06:32:29.790" v="243" actId="478"/>
          <ac:picMkLst>
            <pc:docMk/>
            <pc:sldMk cId="2053915553" sldId="1796"/>
            <ac:picMk id="88" creationId="{1916058B-7DC0-4E84-80F5-5C4D0749F997}"/>
          </ac:picMkLst>
        </pc:picChg>
        <pc:picChg chg="add mod">
          <ac:chgData name="Mili Diengdoh" userId="4e667e83-9d62-4727-9cfb-ee24b16ffb56" providerId="ADAL" clId="{13D58FA1-CCF1-4DFC-A6FC-AF5E89E0C410}" dt="2020-07-28T06:32:46.635" v="248" actId="164"/>
          <ac:picMkLst>
            <pc:docMk/>
            <pc:sldMk cId="2053915553" sldId="1796"/>
            <ac:picMk id="90" creationId="{EA08BA7D-DDCE-498E-9F8E-D126F3F0E71B}"/>
          </ac:picMkLst>
        </pc:picChg>
        <pc:picChg chg="add mod">
          <ac:chgData name="Mili Diengdoh" userId="4e667e83-9d62-4727-9cfb-ee24b16ffb56" providerId="ADAL" clId="{13D58FA1-CCF1-4DFC-A6FC-AF5E89E0C410}" dt="2020-07-28T06:33:12.699" v="258" actId="164"/>
          <ac:picMkLst>
            <pc:docMk/>
            <pc:sldMk cId="2053915553" sldId="1796"/>
            <ac:picMk id="93" creationId="{41BB4264-3C5E-4FAD-8400-CE75CFDBA7C4}"/>
          </ac:picMkLst>
        </pc:picChg>
        <pc:picChg chg="add mod">
          <ac:chgData name="Mili Diengdoh" userId="4e667e83-9d62-4727-9cfb-ee24b16ffb56" providerId="ADAL" clId="{13D58FA1-CCF1-4DFC-A6FC-AF5E89E0C410}" dt="2020-07-28T06:33:47.160" v="265" actId="164"/>
          <ac:picMkLst>
            <pc:docMk/>
            <pc:sldMk cId="2053915553" sldId="1796"/>
            <ac:picMk id="96" creationId="{3A0E65AD-3416-4599-9C35-C5174BCD17AF}"/>
          </ac:picMkLst>
        </pc:picChg>
        <pc:picChg chg="add mod">
          <ac:chgData name="Mili Diengdoh" userId="4e667e83-9d62-4727-9cfb-ee24b16ffb56" providerId="ADAL" clId="{13D58FA1-CCF1-4DFC-A6FC-AF5E89E0C410}" dt="2020-07-28T06:36:35.098" v="380" actId="13244"/>
          <ac:picMkLst>
            <pc:docMk/>
            <pc:sldMk cId="2053915553" sldId="1796"/>
            <ac:picMk id="99" creationId="{7998E6B9-70E4-4D25-89D7-5CBFA623C22E}"/>
          </ac:picMkLst>
        </pc:picChg>
        <pc:picChg chg="add mod">
          <ac:chgData name="Mili Diengdoh" userId="4e667e83-9d62-4727-9cfb-ee24b16ffb56" providerId="ADAL" clId="{13D58FA1-CCF1-4DFC-A6FC-AF5E89E0C410}" dt="2020-07-28T06:36:38.794" v="381" actId="13244"/>
          <ac:picMkLst>
            <pc:docMk/>
            <pc:sldMk cId="2053915553" sldId="1796"/>
            <ac:picMk id="101" creationId="{2967E56B-5709-42DF-A8E6-D915C6ED58AE}"/>
          </ac:picMkLst>
        </pc:picChg>
        <pc:picChg chg="add mod">
          <ac:chgData name="Mili Diengdoh" userId="4e667e83-9d62-4727-9cfb-ee24b16ffb56" providerId="ADAL" clId="{13D58FA1-CCF1-4DFC-A6FC-AF5E89E0C410}" dt="2020-07-28T06:36:42.314" v="382" actId="13244"/>
          <ac:picMkLst>
            <pc:docMk/>
            <pc:sldMk cId="2053915553" sldId="1796"/>
            <ac:picMk id="103" creationId="{DABE90C3-0041-4085-8C5E-327420419B02}"/>
          </ac:picMkLst>
        </pc:picChg>
        <pc:picChg chg="add mod">
          <ac:chgData name="Mili Diengdoh" userId="4e667e83-9d62-4727-9cfb-ee24b16ffb56" providerId="ADAL" clId="{13D58FA1-CCF1-4DFC-A6FC-AF5E89E0C410}" dt="2020-07-28T06:36:49.018" v="384" actId="13244"/>
          <ac:picMkLst>
            <pc:docMk/>
            <pc:sldMk cId="2053915553" sldId="1796"/>
            <ac:picMk id="105" creationId="{ADA73E01-23AE-4F1B-BDE5-2A202138BAE3}"/>
          </ac:picMkLst>
        </pc:picChg>
        <pc:picChg chg="add mod">
          <ac:chgData name="Mili Diengdoh" userId="4e667e83-9d62-4727-9cfb-ee24b16ffb56" providerId="ADAL" clId="{13D58FA1-CCF1-4DFC-A6FC-AF5E89E0C410}" dt="2020-07-28T06:36:50.347" v="385" actId="13244"/>
          <ac:picMkLst>
            <pc:docMk/>
            <pc:sldMk cId="2053915553" sldId="1796"/>
            <ac:picMk id="107" creationId="{1AD448F8-837E-41B0-AE53-28E278F3D149}"/>
          </ac:picMkLst>
        </pc:picChg>
        <pc:picChg chg="add mod">
          <ac:chgData name="Mili Diengdoh" userId="4e667e83-9d62-4727-9cfb-ee24b16ffb56" providerId="ADAL" clId="{13D58FA1-CCF1-4DFC-A6FC-AF5E89E0C410}" dt="2020-07-28T06:36:51.577" v="386" actId="13244"/>
          <ac:picMkLst>
            <pc:docMk/>
            <pc:sldMk cId="2053915553" sldId="1796"/>
            <ac:picMk id="109" creationId="{DACB7F20-A793-4C45-A4B9-3BDB8522D07E}"/>
          </ac:picMkLst>
        </pc:picChg>
        <pc:picChg chg="add mod">
          <ac:chgData name="Mili Diengdoh" userId="4e667e83-9d62-4727-9cfb-ee24b16ffb56" providerId="ADAL" clId="{13D58FA1-CCF1-4DFC-A6FC-AF5E89E0C410}" dt="2020-07-28T06:36:52.705" v="387" actId="13244"/>
          <ac:picMkLst>
            <pc:docMk/>
            <pc:sldMk cId="2053915553" sldId="1796"/>
            <ac:picMk id="111" creationId="{63D0ED68-2E11-4FB4-8C10-FB4719CEC27D}"/>
          </ac:picMkLst>
        </pc:picChg>
        <pc:picChg chg="add mod">
          <ac:chgData name="Mili Diengdoh" userId="4e667e83-9d62-4727-9cfb-ee24b16ffb56" providerId="ADAL" clId="{13D58FA1-CCF1-4DFC-A6FC-AF5E89E0C410}" dt="2020-07-28T06:37:16.538" v="394" actId="13244"/>
          <ac:picMkLst>
            <pc:docMk/>
            <pc:sldMk cId="2053915553" sldId="1796"/>
            <ac:picMk id="113" creationId="{E72DF60B-1D60-44CF-9171-8981166B1853}"/>
          </ac:picMkLst>
        </pc:picChg>
        <pc:picChg chg="add mod">
          <ac:chgData name="Mili Diengdoh" userId="4e667e83-9d62-4727-9cfb-ee24b16ffb56" providerId="ADAL" clId="{13D58FA1-CCF1-4DFC-A6FC-AF5E89E0C410}" dt="2020-07-28T06:37:13.514" v="393" actId="13244"/>
          <ac:picMkLst>
            <pc:docMk/>
            <pc:sldMk cId="2053915553" sldId="1796"/>
            <ac:picMk id="115" creationId="{1207F7FA-CE47-4A6D-B72D-D00EC6C4CCE7}"/>
          </ac:picMkLst>
        </pc:picChg>
        <pc:picChg chg="add mod">
          <ac:chgData name="Mili Diengdoh" userId="4e667e83-9d62-4727-9cfb-ee24b16ffb56" providerId="ADAL" clId="{13D58FA1-CCF1-4DFC-A6FC-AF5E89E0C410}" dt="2020-07-28T06:37:10.330" v="392" actId="13244"/>
          <ac:picMkLst>
            <pc:docMk/>
            <pc:sldMk cId="2053915553" sldId="1796"/>
            <ac:picMk id="117" creationId="{17C71CAE-3EEC-452E-8A4F-305211975A31}"/>
          </ac:picMkLst>
        </pc:picChg>
        <pc:picChg chg="add mod">
          <ac:chgData name="Mili Diengdoh" userId="4e667e83-9d62-4727-9cfb-ee24b16ffb56" providerId="ADAL" clId="{13D58FA1-CCF1-4DFC-A6FC-AF5E89E0C410}" dt="2020-07-28T06:37:07.057" v="391" actId="13244"/>
          <ac:picMkLst>
            <pc:docMk/>
            <pc:sldMk cId="2053915553" sldId="1796"/>
            <ac:picMk id="119" creationId="{A3190BDE-154E-4230-89BE-D3461D62880A}"/>
          </ac:picMkLst>
        </pc:picChg>
      </pc:sldChg>
      <pc:sldChg chg="delSp modSp mod">
        <pc:chgData name="Mili Diengdoh" userId="4e667e83-9d62-4727-9cfb-ee24b16ffb56" providerId="ADAL" clId="{13D58FA1-CCF1-4DFC-A6FC-AF5E89E0C410}" dt="2020-07-28T06:21:18.705" v="77" actId="692"/>
        <pc:sldMkLst>
          <pc:docMk/>
          <pc:sldMk cId="4244952000" sldId="1797"/>
        </pc:sldMkLst>
        <pc:spChg chg="mod">
          <ac:chgData name="Mili Diengdoh" userId="4e667e83-9d62-4727-9cfb-ee24b16ffb56" providerId="ADAL" clId="{13D58FA1-CCF1-4DFC-A6FC-AF5E89E0C410}" dt="2020-07-28T06:20:23.443" v="44" actId="552"/>
          <ac:spMkLst>
            <pc:docMk/>
            <pc:sldMk cId="4244952000" sldId="1797"/>
            <ac:spMk id="7" creationId="{AB040A43-5A73-4974-9F6C-BCC985A3E980}"/>
          </ac:spMkLst>
        </pc:spChg>
        <pc:spChg chg="mod">
          <ac:chgData name="Mili Diengdoh" userId="4e667e83-9d62-4727-9cfb-ee24b16ffb56" providerId="ADAL" clId="{13D58FA1-CCF1-4DFC-A6FC-AF5E89E0C410}" dt="2020-07-28T06:21:18.705" v="77" actId="692"/>
          <ac:spMkLst>
            <pc:docMk/>
            <pc:sldMk cId="4244952000" sldId="1797"/>
            <ac:spMk id="8" creationId="{E5FE086D-5704-41A5-BBD4-B3D0D752085A}"/>
          </ac:spMkLst>
        </pc:spChg>
        <pc:spChg chg="mod">
          <ac:chgData name="Mili Diengdoh" userId="4e667e83-9d62-4727-9cfb-ee24b16ffb56" providerId="ADAL" clId="{13D58FA1-CCF1-4DFC-A6FC-AF5E89E0C410}" dt="2020-07-28T06:21:18.705" v="77" actId="692"/>
          <ac:spMkLst>
            <pc:docMk/>
            <pc:sldMk cId="4244952000" sldId="1797"/>
            <ac:spMk id="9" creationId="{D2D8FB7A-E2BF-4DAB-811A-B3CBB2D5AD75}"/>
          </ac:spMkLst>
        </pc:spChg>
        <pc:spChg chg="mod">
          <ac:chgData name="Mili Diengdoh" userId="4e667e83-9d62-4727-9cfb-ee24b16ffb56" providerId="ADAL" clId="{13D58FA1-CCF1-4DFC-A6FC-AF5E89E0C410}" dt="2020-07-28T06:20:23.443" v="44" actId="552"/>
          <ac:spMkLst>
            <pc:docMk/>
            <pc:sldMk cId="4244952000" sldId="1797"/>
            <ac:spMk id="15" creationId="{2374A275-670B-453C-AE93-4E865DF37A58}"/>
          </ac:spMkLst>
        </pc:spChg>
        <pc:spChg chg="mod">
          <ac:chgData name="Mili Diengdoh" userId="4e667e83-9d62-4727-9cfb-ee24b16ffb56" providerId="ADAL" clId="{13D58FA1-CCF1-4DFC-A6FC-AF5E89E0C410}" dt="2020-07-28T06:21:18.705" v="77" actId="692"/>
          <ac:spMkLst>
            <pc:docMk/>
            <pc:sldMk cId="4244952000" sldId="1797"/>
            <ac:spMk id="16" creationId="{C00DE452-EC9A-4D71-8280-D4DB738E0A91}"/>
          </ac:spMkLst>
        </pc:spChg>
        <pc:spChg chg="mod">
          <ac:chgData name="Mili Diengdoh" userId="4e667e83-9d62-4727-9cfb-ee24b16ffb56" providerId="ADAL" clId="{13D58FA1-CCF1-4DFC-A6FC-AF5E89E0C410}" dt="2020-07-28T06:21:18.705" v="77" actId="692"/>
          <ac:spMkLst>
            <pc:docMk/>
            <pc:sldMk cId="4244952000" sldId="1797"/>
            <ac:spMk id="18" creationId="{C9807B19-55A0-4825-AF42-C4CE54B48E6F}"/>
          </ac:spMkLst>
        </pc:spChg>
        <pc:picChg chg="del">
          <ac:chgData name="Mili Diengdoh" userId="4e667e83-9d62-4727-9cfb-ee24b16ffb56" providerId="ADAL" clId="{13D58FA1-CCF1-4DFC-A6FC-AF5E89E0C410}" dt="2020-07-28T06:20:06.679" v="34" actId="478"/>
          <ac:picMkLst>
            <pc:docMk/>
            <pc:sldMk cId="4244952000" sldId="1797"/>
            <ac:picMk id="5" creationId="{F2B98BE8-4DDA-4573-B70A-4AD82DAE0353}"/>
          </ac:picMkLst>
        </pc:picChg>
        <pc:picChg chg="del">
          <ac:chgData name="Mili Diengdoh" userId="4e667e83-9d62-4727-9cfb-ee24b16ffb56" providerId="ADAL" clId="{13D58FA1-CCF1-4DFC-A6FC-AF5E89E0C410}" dt="2020-07-28T06:20:21.251" v="43" actId="478"/>
          <ac:picMkLst>
            <pc:docMk/>
            <pc:sldMk cId="4244952000" sldId="1797"/>
            <ac:picMk id="14" creationId="{76541AB9-62A4-4F60-A7DD-BBDE25359DCF}"/>
          </ac:picMkLst>
        </pc:picChg>
        <pc:picChg chg="mod">
          <ac:chgData name="Mili Diengdoh" userId="4e667e83-9d62-4727-9cfb-ee24b16ffb56" providerId="ADAL" clId="{13D58FA1-CCF1-4DFC-A6FC-AF5E89E0C410}" dt="2020-07-28T06:21:10.912" v="75" actId="1076"/>
          <ac:picMkLst>
            <pc:docMk/>
            <pc:sldMk cId="4244952000" sldId="1797"/>
            <ac:picMk id="36" creationId="{2DB918E3-006F-4662-87E1-7AA072F24F9C}"/>
          </ac:picMkLst>
        </pc:picChg>
        <pc:picChg chg="mod">
          <ac:chgData name="Mili Diengdoh" userId="4e667e83-9d62-4727-9cfb-ee24b16ffb56" providerId="ADAL" clId="{13D58FA1-CCF1-4DFC-A6FC-AF5E89E0C410}" dt="2020-07-28T06:21:10.912" v="75" actId="1076"/>
          <ac:picMkLst>
            <pc:docMk/>
            <pc:sldMk cId="4244952000" sldId="1797"/>
            <ac:picMk id="43" creationId="{5A05DB5B-E861-40FC-AE02-F7867630DB54}"/>
          </ac:picMkLst>
        </pc:picChg>
        <pc:picChg chg="mod">
          <ac:chgData name="Mili Diengdoh" userId="4e667e83-9d62-4727-9cfb-ee24b16ffb56" providerId="ADAL" clId="{13D58FA1-CCF1-4DFC-A6FC-AF5E89E0C410}" dt="2020-07-28T06:21:01.769" v="72" actId="553"/>
          <ac:picMkLst>
            <pc:docMk/>
            <pc:sldMk cId="4244952000" sldId="1797"/>
            <ac:picMk id="50" creationId="{78A3C2E5-B6D5-438C-AC47-917DEA1808E0}"/>
          </ac:picMkLst>
        </pc:picChg>
        <pc:picChg chg="mod">
          <ac:chgData name="Mili Diengdoh" userId="4e667e83-9d62-4727-9cfb-ee24b16ffb56" providerId="ADAL" clId="{13D58FA1-CCF1-4DFC-A6FC-AF5E89E0C410}" dt="2020-07-28T06:21:04.034" v="73" actId="553"/>
          <ac:picMkLst>
            <pc:docMk/>
            <pc:sldMk cId="4244952000" sldId="1797"/>
            <ac:picMk id="57" creationId="{CDC0A2A3-5776-4F05-B33C-85CB18E77D66}"/>
          </ac:picMkLst>
        </pc:picChg>
      </pc:sldChg>
      <pc:sldChg chg="delSp modSp mod">
        <pc:chgData name="Mili Diengdoh" userId="4e667e83-9d62-4727-9cfb-ee24b16ffb56" providerId="ADAL" clId="{13D58FA1-CCF1-4DFC-A6FC-AF5E89E0C410}" dt="2020-07-28T06:19:23.791" v="31" actId="1036"/>
        <pc:sldMkLst>
          <pc:docMk/>
          <pc:sldMk cId="166604335" sldId="1798"/>
        </pc:sldMkLst>
        <pc:spChg chg="mod">
          <ac:chgData name="Mili Diengdoh" userId="4e667e83-9d62-4727-9cfb-ee24b16ffb56" providerId="ADAL" clId="{13D58FA1-CCF1-4DFC-A6FC-AF5E89E0C410}" dt="2020-07-28T06:19:18.754" v="24" actId="403"/>
          <ac:spMkLst>
            <pc:docMk/>
            <pc:sldMk cId="166604335" sldId="1798"/>
            <ac:spMk id="4" creationId="{B968F7F2-AD0C-466D-90EB-DBF0F47127A6}"/>
          </ac:spMkLst>
        </pc:spChg>
        <pc:spChg chg="mod">
          <ac:chgData name="Mili Diengdoh" userId="4e667e83-9d62-4727-9cfb-ee24b16ffb56" providerId="ADAL" clId="{13D58FA1-CCF1-4DFC-A6FC-AF5E89E0C410}" dt="2020-07-28T06:19:23.791" v="31" actId="1036"/>
          <ac:spMkLst>
            <pc:docMk/>
            <pc:sldMk cId="166604335" sldId="1798"/>
            <ac:spMk id="5" creationId="{BDAF068F-72A0-44DD-BD26-F8C7982B09B3}"/>
          </ac:spMkLst>
        </pc:spChg>
        <pc:spChg chg="mod">
          <ac:chgData name="Mili Diengdoh" userId="4e667e83-9d62-4727-9cfb-ee24b16ffb56" providerId="ADAL" clId="{13D58FA1-CCF1-4DFC-A6FC-AF5E89E0C410}" dt="2020-07-28T06:19:23.791" v="31" actId="1036"/>
          <ac:spMkLst>
            <pc:docMk/>
            <pc:sldMk cId="166604335" sldId="1798"/>
            <ac:spMk id="6" creationId="{50165553-DF8C-48AF-AF97-AB56754D353D}"/>
          </ac:spMkLst>
        </pc:spChg>
        <pc:spChg chg="mod">
          <ac:chgData name="Mili Diengdoh" userId="4e667e83-9d62-4727-9cfb-ee24b16ffb56" providerId="ADAL" clId="{13D58FA1-CCF1-4DFC-A6FC-AF5E89E0C410}" dt="2020-07-28T06:19:23.791" v="31" actId="1036"/>
          <ac:spMkLst>
            <pc:docMk/>
            <pc:sldMk cId="166604335" sldId="1798"/>
            <ac:spMk id="7" creationId="{111F8691-A08D-40AF-831B-9073F556A3EB}"/>
          </ac:spMkLst>
        </pc:spChg>
        <pc:spChg chg="mod">
          <ac:chgData name="Mili Diengdoh" userId="4e667e83-9d62-4727-9cfb-ee24b16ffb56" providerId="ADAL" clId="{13D58FA1-CCF1-4DFC-A6FC-AF5E89E0C410}" dt="2020-07-28T06:19:23.791" v="31" actId="1036"/>
          <ac:spMkLst>
            <pc:docMk/>
            <pc:sldMk cId="166604335" sldId="1798"/>
            <ac:spMk id="8" creationId="{1C76B383-87D6-4CCF-950B-C4D417FA3034}"/>
          </ac:spMkLst>
        </pc:spChg>
        <pc:picChg chg="del">
          <ac:chgData name="Mili Diengdoh" userId="4e667e83-9d62-4727-9cfb-ee24b16ffb56" providerId="ADAL" clId="{13D58FA1-CCF1-4DFC-A6FC-AF5E89E0C410}" dt="2020-07-28T06:18:28.589" v="2" actId="478"/>
          <ac:picMkLst>
            <pc:docMk/>
            <pc:sldMk cId="166604335" sldId="1798"/>
            <ac:picMk id="3" creationId="{5CE09FE7-6C35-4218-BDD0-047699602677}"/>
          </ac:picMkLst>
        </pc:picChg>
        <pc:picChg chg="mod">
          <ac:chgData name="Mili Diengdoh" userId="4e667e83-9d62-4727-9cfb-ee24b16ffb56" providerId="ADAL" clId="{13D58FA1-CCF1-4DFC-A6FC-AF5E89E0C410}" dt="2020-07-28T06:19:23.791" v="31" actId="1036"/>
          <ac:picMkLst>
            <pc:docMk/>
            <pc:sldMk cId="166604335" sldId="1798"/>
            <ac:picMk id="25" creationId="{74D077C2-AD4D-4153-B6BE-E4BB725CA467}"/>
          </ac:picMkLst>
        </pc:picChg>
        <pc:picChg chg="mod">
          <ac:chgData name="Mili Diengdoh" userId="4e667e83-9d62-4727-9cfb-ee24b16ffb56" providerId="ADAL" clId="{13D58FA1-CCF1-4DFC-A6FC-AF5E89E0C410}" dt="2020-07-28T06:19:23.791" v="31" actId="1036"/>
          <ac:picMkLst>
            <pc:docMk/>
            <pc:sldMk cId="166604335" sldId="1798"/>
            <ac:picMk id="30" creationId="{949AFC80-9299-4F9B-A565-5E94D2D46F01}"/>
          </ac:picMkLst>
        </pc:picChg>
        <pc:picChg chg="mod">
          <ac:chgData name="Mili Diengdoh" userId="4e667e83-9d62-4727-9cfb-ee24b16ffb56" providerId="ADAL" clId="{13D58FA1-CCF1-4DFC-A6FC-AF5E89E0C410}" dt="2020-07-28T06:19:23.791" v="31" actId="1036"/>
          <ac:picMkLst>
            <pc:docMk/>
            <pc:sldMk cId="166604335" sldId="1798"/>
            <ac:picMk id="40" creationId="{D733182A-0A53-4301-AB76-0C15443FC8C6}"/>
          </ac:picMkLst>
        </pc:picChg>
        <pc:picChg chg="mod">
          <ac:chgData name="Mili Diengdoh" userId="4e667e83-9d62-4727-9cfb-ee24b16ffb56" providerId="ADAL" clId="{13D58FA1-CCF1-4DFC-A6FC-AF5E89E0C410}" dt="2020-07-28T06:19:23.791" v="31" actId="1036"/>
          <ac:picMkLst>
            <pc:docMk/>
            <pc:sldMk cId="166604335" sldId="1798"/>
            <ac:picMk id="45" creationId="{1FF9A485-ADA6-4A5B-9325-86F17E8B8A2D}"/>
          </ac:picMkLst>
        </pc:picChg>
      </pc:sldChg>
      <pc:sldChg chg="addSp delSp modSp mod">
        <pc:chgData name="Mili Diengdoh" userId="4e667e83-9d62-4727-9cfb-ee24b16ffb56" providerId="ADAL" clId="{13D58FA1-CCF1-4DFC-A6FC-AF5E89E0C410}" dt="2020-07-28T09:45:21.231" v="3101" actId="14100"/>
        <pc:sldMkLst>
          <pc:docMk/>
          <pc:sldMk cId="2705568767" sldId="1801"/>
        </pc:sldMkLst>
        <pc:spChg chg="mod topLvl">
          <ac:chgData name="Mili Diengdoh" userId="4e667e83-9d62-4727-9cfb-ee24b16ffb56" providerId="ADAL" clId="{13D58FA1-CCF1-4DFC-A6FC-AF5E89E0C410}" dt="2020-07-28T09:45:21.231" v="3101" actId="14100"/>
          <ac:spMkLst>
            <pc:docMk/>
            <pc:sldMk cId="2705568767" sldId="1801"/>
            <ac:spMk id="13" creationId="{E03FC8F1-7287-42EC-99D8-3146ECF717C6}"/>
          </ac:spMkLst>
        </pc:spChg>
        <pc:spChg chg="mod topLvl">
          <ac:chgData name="Mili Diengdoh" userId="4e667e83-9d62-4727-9cfb-ee24b16ffb56" providerId="ADAL" clId="{13D58FA1-CCF1-4DFC-A6FC-AF5E89E0C410}" dt="2020-07-28T09:45:21.231" v="3101" actId="14100"/>
          <ac:spMkLst>
            <pc:docMk/>
            <pc:sldMk cId="2705568767" sldId="1801"/>
            <ac:spMk id="39" creationId="{23617D61-1D94-4A64-8A84-775724507EA9}"/>
          </ac:spMkLst>
        </pc:spChg>
        <pc:spChg chg="mod topLvl">
          <ac:chgData name="Mili Diengdoh" userId="4e667e83-9d62-4727-9cfb-ee24b16ffb56" providerId="ADAL" clId="{13D58FA1-CCF1-4DFC-A6FC-AF5E89E0C410}" dt="2020-07-28T09:45:21.231" v="3101" actId="14100"/>
          <ac:spMkLst>
            <pc:docMk/>
            <pc:sldMk cId="2705568767" sldId="1801"/>
            <ac:spMk id="47" creationId="{31C07EA8-36FE-4508-A86F-25180763C386}"/>
          </ac:spMkLst>
        </pc:spChg>
        <pc:grpChg chg="add del mod">
          <ac:chgData name="Mili Diengdoh" userId="4e667e83-9d62-4727-9cfb-ee24b16ffb56" providerId="ADAL" clId="{13D58FA1-CCF1-4DFC-A6FC-AF5E89E0C410}" dt="2020-07-28T09:45:16.661" v="3100" actId="165"/>
          <ac:grpSpMkLst>
            <pc:docMk/>
            <pc:sldMk cId="2705568767" sldId="1801"/>
            <ac:grpSpMk id="2" creationId="{CAFA17B3-5963-4BC5-96C5-16730C6000AF}"/>
          </ac:grpSpMkLst>
        </pc:grpChg>
        <pc:grpChg chg="add del mod">
          <ac:chgData name="Mili Diengdoh" userId="4e667e83-9d62-4727-9cfb-ee24b16ffb56" providerId="ADAL" clId="{13D58FA1-CCF1-4DFC-A6FC-AF5E89E0C410}" dt="2020-07-28T09:45:16.661" v="3100" actId="165"/>
          <ac:grpSpMkLst>
            <pc:docMk/>
            <pc:sldMk cId="2705568767" sldId="1801"/>
            <ac:grpSpMk id="3" creationId="{A167C826-E06D-47A5-8CE7-F2A592E29ADA}"/>
          </ac:grpSpMkLst>
        </pc:grpChg>
        <pc:grpChg chg="add del mod">
          <ac:chgData name="Mili Diengdoh" userId="4e667e83-9d62-4727-9cfb-ee24b16ffb56" providerId="ADAL" clId="{13D58FA1-CCF1-4DFC-A6FC-AF5E89E0C410}" dt="2020-07-28T09:45:16.661" v="3100" actId="165"/>
          <ac:grpSpMkLst>
            <pc:docMk/>
            <pc:sldMk cId="2705568767" sldId="1801"/>
            <ac:grpSpMk id="4" creationId="{7B31C645-0AC0-460C-972F-A87EA4F363D7}"/>
          </ac:grpSpMkLst>
        </pc:grpChg>
        <pc:picChg chg="mod topLvl">
          <ac:chgData name="Mili Diengdoh" userId="4e667e83-9d62-4727-9cfb-ee24b16ffb56" providerId="ADAL" clId="{13D58FA1-CCF1-4DFC-A6FC-AF5E89E0C410}" dt="2020-07-28T09:45:16.661" v="3100" actId="165"/>
          <ac:picMkLst>
            <pc:docMk/>
            <pc:sldMk cId="2705568767" sldId="1801"/>
            <ac:picMk id="31" creationId="{FB7C88ED-4295-4B20-9297-40C57FF21C9D}"/>
          </ac:picMkLst>
        </pc:picChg>
        <pc:picChg chg="mod topLvl">
          <ac:chgData name="Mili Diengdoh" userId="4e667e83-9d62-4727-9cfb-ee24b16ffb56" providerId="ADAL" clId="{13D58FA1-CCF1-4DFC-A6FC-AF5E89E0C410}" dt="2020-07-28T09:45:16.661" v="3100" actId="165"/>
          <ac:picMkLst>
            <pc:docMk/>
            <pc:sldMk cId="2705568767" sldId="1801"/>
            <ac:picMk id="37" creationId="{497E355C-7BD4-43EF-90B6-0C88F094949E}"/>
          </ac:picMkLst>
        </pc:picChg>
        <pc:picChg chg="mod topLvl">
          <ac:chgData name="Mili Diengdoh" userId="4e667e83-9d62-4727-9cfb-ee24b16ffb56" providerId="ADAL" clId="{13D58FA1-CCF1-4DFC-A6FC-AF5E89E0C410}" dt="2020-07-28T09:45:16.661" v="3100" actId="165"/>
          <ac:picMkLst>
            <pc:docMk/>
            <pc:sldMk cId="2705568767" sldId="1801"/>
            <ac:picMk id="46" creationId="{B469DA30-5853-403F-B722-DCB75B0CA2DE}"/>
          </ac:picMkLst>
        </pc:picChg>
        <pc:cxnChg chg="mod">
          <ac:chgData name="Mili Diengdoh" userId="4e667e83-9d62-4727-9cfb-ee24b16ffb56" providerId="ADAL" clId="{13D58FA1-CCF1-4DFC-A6FC-AF5E89E0C410}" dt="2020-07-28T09:45:21.231" v="3101" actId="14100"/>
          <ac:cxnSpMkLst>
            <pc:docMk/>
            <pc:sldMk cId="2705568767" sldId="1801"/>
            <ac:cxnSpMk id="25" creationId="{6414EA72-8883-4B3A-A9B1-514E0E9D3C8B}"/>
          </ac:cxnSpMkLst>
        </pc:cxnChg>
        <pc:cxnChg chg="mod">
          <ac:chgData name="Mili Diengdoh" userId="4e667e83-9d62-4727-9cfb-ee24b16ffb56" providerId="ADAL" clId="{13D58FA1-CCF1-4DFC-A6FC-AF5E89E0C410}" dt="2020-07-28T09:45:21.231" v="3101" actId="14100"/>
          <ac:cxnSpMkLst>
            <pc:docMk/>
            <pc:sldMk cId="2705568767" sldId="1801"/>
            <ac:cxnSpMk id="42" creationId="{D7C20DB0-2422-4681-A01E-E84F03968600}"/>
          </ac:cxnSpMkLst>
        </pc:cxnChg>
      </pc:sldChg>
      <pc:sldChg chg="addSp delSp modSp mod">
        <pc:chgData name="Mili Diengdoh" userId="4e667e83-9d62-4727-9cfb-ee24b16ffb56" providerId="ADAL" clId="{13D58FA1-CCF1-4DFC-A6FC-AF5E89E0C410}" dt="2020-07-28T09:43:14.112" v="3079" actId="165"/>
        <pc:sldMkLst>
          <pc:docMk/>
          <pc:sldMk cId="3983582728" sldId="1802"/>
        </pc:sldMkLst>
        <pc:spChg chg="mod topLvl">
          <ac:chgData name="Mili Diengdoh" userId="4e667e83-9d62-4727-9cfb-ee24b16ffb56" providerId="ADAL" clId="{13D58FA1-CCF1-4DFC-A6FC-AF5E89E0C410}" dt="2020-07-28T09:43:14.112" v="3079" actId="165"/>
          <ac:spMkLst>
            <pc:docMk/>
            <pc:sldMk cId="3983582728" sldId="1802"/>
            <ac:spMk id="8" creationId="{74A9E1FE-9171-4FE0-8977-49488BF40F56}"/>
          </ac:spMkLst>
        </pc:spChg>
        <pc:spChg chg="mod topLvl">
          <ac:chgData name="Mili Diengdoh" userId="4e667e83-9d62-4727-9cfb-ee24b16ffb56" providerId="ADAL" clId="{13D58FA1-CCF1-4DFC-A6FC-AF5E89E0C410}" dt="2020-07-28T09:43:14.112" v="3079" actId="165"/>
          <ac:spMkLst>
            <pc:docMk/>
            <pc:sldMk cId="3983582728" sldId="1802"/>
            <ac:spMk id="13" creationId="{B2B04C3F-EA30-4464-8C9A-11D65CCCFFB0}"/>
          </ac:spMkLst>
        </pc:spChg>
        <pc:grpChg chg="add del mod">
          <ac:chgData name="Mili Diengdoh" userId="4e667e83-9d62-4727-9cfb-ee24b16ffb56" providerId="ADAL" clId="{13D58FA1-CCF1-4DFC-A6FC-AF5E89E0C410}" dt="2020-07-28T09:43:14.112" v="3079" actId="165"/>
          <ac:grpSpMkLst>
            <pc:docMk/>
            <pc:sldMk cId="3983582728" sldId="1802"/>
            <ac:grpSpMk id="2" creationId="{621DCC6B-3C4B-489C-81AA-7F5C029DDCF6}"/>
          </ac:grpSpMkLst>
        </pc:grpChg>
        <pc:grpChg chg="add del mod">
          <ac:chgData name="Mili Diengdoh" userId="4e667e83-9d62-4727-9cfb-ee24b16ffb56" providerId="ADAL" clId="{13D58FA1-CCF1-4DFC-A6FC-AF5E89E0C410}" dt="2020-07-28T09:43:14.112" v="3079" actId="165"/>
          <ac:grpSpMkLst>
            <pc:docMk/>
            <pc:sldMk cId="3983582728" sldId="1802"/>
            <ac:grpSpMk id="3" creationId="{7E0A66AB-9C0B-4BA4-B33E-6C088DC77995}"/>
          </ac:grpSpMkLst>
        </pc:grpChg>
        <pc:picChg chg="mod topLvl">
          <ac:chgData name="Mili Diengdoh" userId="4e667e83-9d62-4727-9cfb-ee24b16ffb56" providerId="ADAL" clId="{13D58FA1-CCF1-4DFC-A6FC-AF5E89E0C410}" dt="2020-07-28T09:43:14.112" v="3079" actId="165"/>
          <ac:picMkLst>
            <pc:docMk/>
            <pc:sldMk cId="3983582728" sldId="1802"/>
            <ac:picMk id="19" creationId="{5B6B2D6B-8B22-47A8-B514-DA6CE4D29AAB}"/>
          </ac:picMkLst>
        </pc:picChg>
        <pc:picChg chg="mod topLvl">
          <ac:chgData name="Mili Diengdoh" userId="4e667e83-9d62-4727-9cfb-ee24b16ffb56" providerId="ADAL" clId="{13D58FA1-CCF1-4DFC-A6FC-AF5E89E0C410}" dt="2020-07-28T09:43:14.112" v="3079" actId="165"/>
          <ac:picMkLst>
            <pc:docMk/>
            <pc:sldMk cId="3983582728" sldId="1802"/>
            <ac:picMk id="21" creationId="{7FBAA2E2-5C27-4C83-BE62-ECCBCE942D78}"/>
          </ac:picMkLst>
        </pc:picChg>
        <pc:cxnChg chg="mod">
          <ac:chgData name="Mili Diengdoh" userId="4e667e83-9d62-4727-9cfb-ee24b16ffb56" providerId="ADAL" clId="{13D58FA1-CCF1-4DFC-A6FC-AF5E89E0C410}" dt="2020-07-28T09:43:13.393" v="3078" actId="465"/>
          <ac:cxnSpMkLst>
            <pc:docMk/>
            <pc:sldMk cId="3983582728" sldId="1802"/>
            <ac:cxnSpMk id="12" creationId="{47AC58E8-4F92-4AF5-AA27-61A6601035B1}"/>
          </ac:cxnSpMkLst>
        </pc:cxnChg>
      </pc:sldChg>
      <pc:sldChg chg="addSp delSp modSp mod">
        <pc:chgData name="Mili Diengdoh" userId="4e667e83-9d62-4727-9cfb-ee24b16ffb56" providerId="ADAL" clId="{13D58FA1-CCF1-4DFC-A6FC-AF5E89E0C410}" dt="2020-07-28T09:40:16.726" v="3011" actId="165"/>
        <pc:sldMkLst>
          <pc:docMk/>
          <pc:sldMk cId="2288599596" sldId="1803"/>
        </pc:sldMkLst>
        <pc:spChg chg="mod topLvl">
          <ac:chgData name="Mili Diengdoh" userId="4e667e83-9d62-4727-9cfb-ee24b16ffb56" providerId="ADAL" clId="{13D58FA1-CCF1-4DFC-A6FC-AF5E89E0C410}" dt="2020-07-28T09:40:16.726" v="3011" actId="165"/>
          <ac:spMkLst>
            <pc:docMk/>
            <pc:sldMk cId="2288599596" sldId="1803"/>
            <ac:spMk id="8" creationId="{037F6D98-B421-45C0-B60E-177C016C33C7}"/>
          </ac:spMkLst>
        </pc:spChg>
        <pc:spChg chg="mod topLvl">
          <ac:chgData name="Mili Diengdoh" userId="4e667e83-9d62-4727-9cfb-ee24b16ffb56" providerId="ADAL" clId="{13D58FA1-CCF1-4DFC-A6FC-AF5E89E0C410}" dt="2020-07-28T09:40:16.726" v="3011" actId="165"/>
          <ac:spMkLst>
            <pc:docMk/>
            <pc:sldMk cId="2288599596" sldId="1803"/>
            <ac:spMk id="13" creationId="{4B479870-93C9-4F88-9CCA-F0E0ADFB4D9D}"/>
          </ac:spMkLst>
        </pc:spChg>
        <pc:spChg chg="mod topLvl">
          <ac:chgData name="Mili Diengdoh" userId="4e667e83-9d62-4727-9cfb-ee24b16ffb56" providerId="ADAL" clId="{13D58FA1-CCF1-4DFC-A6FC-AF5E89E0C410}" dt="2020-07-28T09:40:16.726" v="3011" actId="165"/>
          <ac:spMkLst>
            <pc:docMk/>
            <pc:sldMk cId="2288599596" sldId="1803"/>
            <ac:spMk id="19" creationId="{F4FC2627-90C9-469F-AD93-FBFDFE4D7733}"/>
          </ac:spMkLst>
        </pc:spChg>
        <pc:grpChg chg="add del mod">
          <ac:chgData name="Mili Diengdoh" userId="4e667e83-9d62-4727-9cfb-ee24b16ffb56" providerId="ADAL" clId="{13D58FA1-CCF1-4DFC-A6FC-AF5E89E0C410}" dt="2020-07-28T09:40:16.726" v="3011" actId="165"/>
          <ac:grpSpMkLst>
            <pc:docMk/>
            <pc:sldMk cId="2288599596" sldId="1803"/>
            <ac:grpSpMk id="2" creationId="{AB46AD65-9AE0-4201-AA49-F4D5B03B6570}"/>
          </ac:grpSpMkLst>
        </pc:grpChg>
        <pc:grpChg chg="add del mod">
          <ac:chgData name="Mili Diengdoh" userId="4e667e83-9d62-4727-9cfb-ee24b16ffb56" providerId="ADAL" clId="{13D58FA1-CCF1-4DFC-A6FC-AF5E89E0C410}" dt="2020-07-28T09:40:16.726" v="3011" actId="165"/>
          <ac:grpSpMkLst>
            <pc:docMk/>
            <pc:sldMk cId="2288599596" sldId="1803"/>
            <ac:grpSpMk id="3" creationId="{99C1F4BF-B3B5-4B35-A3A2-86FF31AF1013}"/>
          </ac:grpSpMkLst>
        </pc:grpChg>
        <pc:grpChg chg="add del mod">
          <ac:chgData name="Mili Diengdoh" userId="4e667e83-9d62-4727-9cfb-ee24b16ffb56" providerId="ADAL" clId="{13D58FA1-CCF1-4DFC-A6FC-AF5E89E0C410}" dt="2020-07-28T09:40:16.726" v="3011" actId="165"/>
          <ac:grpSpMkLst>
            <pc:docMk/>
            <pc:sldMk cId="2288599596" sldId="1803"/>
            <ac:grpSpMk id="4" creationId="{D82AA593-614F-4467-8C2A-F71C232E0B59}"/>
          </ac:grpSpMkLst>
        </pc:grpChg>
        <pc:picChg chg="mod topLvl">
          <ac:chgData name="Mili Diengdoh" userId="4e667e83-9d62-4727-9cfb-ee24b16ffb56" providerId="ADAL" clId="{13D58FA1-CCF1-4DFC-A6FC-AF5E89E0C410}" dt="2020-07-28T09:40:16.726" v="3011" actId="165"/>
          <ac:picMkLst>
            <pc:docMk/>
            <pc:sldMk cId="2288599596" sldId="1803"/>
            <ac:picMk id="27" creationId="{67308102-DD03-4B8D-A12A-F60D43362E77}"/>
          </ac:picMkLst>
        </pc:picChg>
        <pc:picChg chg="mod topLvl">
          <ac:chgData name="Mili Diengdoh" userId="4e667e83-9d62-4727-9cfb-ee24b16ffb56" providerId="ADAL" clId="{13D58FA1-CCF1-4DFC-A6FC-AF5E89E0C410}" dt="2020-07-28T09:40:16.726" v="3011" actId="165"/>
          <ac:picMkLst>
            <pc:docMk/>
            <pc:sldMk cId="2288599596" sldId="1803"/>
            <ac:picMk id="29" creationId="{81177F7B-A6A3-4CFF-8DCE-2BBFCF5DD0E0}"/>
          </ac:picMkLst>
        </pc:picChg>
        <pc:picChg chg="mod topLvl">
          <ac:chgData name="Mili Diengdoh" userId="4e667e83-9d62-4727-9cfb-ee24b16ffb56" providerId="ADAL" clId="{13D58FA1-CCF1-4DFC-A6FC-AF5E89E0C410}" dt="2020-07-28T09:40:16.726" v="3011" actId="165"/>
          <ac:picMkLst>
            <pc:docMk/>
            <pc:sldMk cId="2288599596" sldId="1803"/>
            <ac:picMk id="31" creationId="{866D5E34-9C3D-48E9-9009-C0D22D98A37C}"/>
          </ac:picMkLst>
        </pc:picChg>
        <pc:cxnChg chg="mod">
          <ac:chgData name="Mili Diengdoh" userId="4e667e83-9d62-4727-9cfb-ee24b16ffb56" providerId="ADAL" clId="{13D58FA1-CCF1-4DFC-A6FC-AF5E89E0C410}" dt="2020-07-28T09:40:15.871" v="3010" actId="465"/>
          <ac:cxnSpMkLst>
            <pc:docMk/>
            <pc:sldMk cId="2288599596" sldId="1803"/>
            <ac:cxnSpMk id="12" creationId="{0A07AF59-954B-4773-9809-9E268612792A}"/>
          </ac:cxnSpMkLst>
        </pc:cxnChg>
        <pc:cxnChg chg="mod">
          <ac:chgData name="Mili Diengdoh" userId="4e667e83-9d62-4727-9cfb-ee24b16ffb56" providerId="ADAL" clId="{13D58FA1-CCF1-4DFC-A6FC-AF5E89E0C410}" dt="2020-07-28T09:40:15.871" v="3010" actId="465"/>
          <ac:cxnSpMkLst>
            <pc:docMk/>
            <pc:sldMk cId="2288599596" sldId="1803"/>
            <ac:cxnSpMk id="18" creationId="{C270E17F-E047-4B2E-89C8-803F1F98B765}"/>
          </ac:cxnSpMkLst>
        </pc:cxnChg>
      </pc:sldChg>
      <pc:sldChg chg="addSp delSp modSp mod">
        <pc:chgData name="Mili Diengdoh" userId="4e667e83-9d62-4727-9cfb-ee24b16ffb56" providerId="ADAL" clId="{13D58FA1-CCF1-4DFC-A6FC-AF5E89E0C410}" dt="2020-07-28T10:16:13.175" v="3234" actId="13244"/>
        <pc:sldMkLst>
          <pc:docMk/>
          <pc:sldMk cId="557996537" sldId="1804"/>
        </pc:sldMkLst>
        <pc:spChg chg="mod topLvl">
          <ac:chgData name="Mili Diengdoh" userId="4e667e83-9d62-4727-9cfb-ee24b16ffb56" providerId="ADAL" clId="{13D58FA1-CCF1-4DFC-A6FC-AF5E89E0C410}" dt="2020-07-28T10:16:03.894" v="3229" actId="13244"/>
          <ac:spMkLst>
            <pc:docMk/>
            <pc:sldMk cId="557996537" sldId="1804"/>
            <ac:spMk id="4" creationId="{E69F6F0B-D006-4859-BE6D-F10F5EE2DE9D}"/>
          </ac:spMkLst>
        </pc:spChg>
        <pc:spChg chg="mod">
          <ac:chgData name="Mili Diengdoh" userId="4e667e83-9d62-4727-9cfb-ee24b16ffb56" providerId="ADAL" clId="{13D58FA1-CCF1-4DFC-A6FC-AF5E89E0C410}" dt="2020-07-28T10:11:22.325" v="3144" actId="14100"/>
          <ac:spMkLst>
            <pc:docMk/>
            <pc:sldMk cId="557996537" sldId="1804"/>
            <ac:spMk id="5" creationId="{926C8D80-C138-49A1-8618-82F0DED39562}"/>
          </ac:spMkLst>
        </pc:spChg>
        <pc:spChg chg="add del mod">
          <ac:chgData name="Mili Diengdoh" userId="4e667e83-9d62-4727-9cfb-ee24b16ffb56" providerId="ADAL" clId="{13D58FA1-CCF1-4DFC-A6FC-AF5E89E0C410}" dt="2020-07-28T10:10:40.358" v="3128" actId="12084"/>
          <ac:spMkLst>
            <pc:docMk/>
            <pc:sldMk cId="557996537" sldId="1804"/>
            <ac:spMk id="6" creationId="{00B8C941-8963-4C98-A77C-A9D24A21416D}"/>
          </ac:spMkLst>
        </pc:spChg>
        <pc:spChg chg="mod">
          <ac:chgData name="Mili Diengdoh" userId="4e667e83-9d62-4727-9cfb-ee24b16ffb56" providerId="ADAL" clId="{13D58FA1-CCF1-4DFC-A6FC-AF5E89E0C410}" dt="2020-07-28T10:16:13.175" v="3234" actId="13244"/>
          <ac:spMkLst>
            <pc:docMk/>
            <pc:sldMk cId="557996537" sldId="1804"/>
            <ac:spMk id="7" creationId="{954D0F67-5254-499C-9433-0BB68FABA980}"/>
          </ac:spMkLst>
        </pc:spChg>
        <pc:spChg chg="mod topLvl">
          <ac:chgData name="Mili Diengdoh" userId="4e667e83-9d62-4727-9cfb-ee24b16ffb56" providerId="ADAL" clId="{13D58FA1-CCF1-4DFC-A6FC-AF5E89E0C410}" dt="2020-07-28T10:13:40.207" v="3183" actId="552"/>
          <ac:spMkLst>
            <pc:docMk/>
            <pc:sldMk cId="557996537" sldId="1804"/>
            <ac:spMk id="9" creationId="{C72B7627-73DC-4D5B-BE3F-810BEA69D198}"/>
          </ac:spMkLst>
        </pc:spChg>
        <pc:spChg chg="mod topLvl">
          <ac:chgData name="Mili Diengdoh" userId="4e667e83-9d62-4727-9cfb-ee24b16ffb56" providerId="ADAL" clId="{13D58FA1-CCF1-4DFC-A6FC-AF5E89E0C410}" dt="2020-07-28T10:13:40.207" v="3183" actId="552"/>
          <ac:spMkLst>
            <pc:docMk/>
            <pc:sldMk cId="557996537" sldId="1804"/>
            <ac:spMk id="10" creationId="{4A7648AB-6907-4B75-AD13-13841A192FFF}"/>
          </ac:spMkLst>
        </pc:spChg>
        <pc:spChg chg="mod topLvl">
          <ac:chgData name="Mili Diengdoh" userId="4e667e83-9d62-4727-9cfb-ee24b16ffb56" providerId="ADAL" clId="{13D58FA1-CCF1-4DFC-A6FC-AF5E89E0C410}" dt="2020-07-28T10:13:40.207" v="3183" actId="552"/>
          <ac:spMkLst>
            <pc:docMk/>
            <pc:sldMk cId="557996537" sldId="1804"/>
            <ac:spMk id="11" creationId="{EAF15D3C-C4BD-4B3E-BEBD-21E57F7A0B05}"/>
          </ac:spMkLst>
        </pc:spChg>
        <pc:grpChg chg="del mod">
          <ac:chgData name="Mili Diengdoh" userId="4e667e83-9d62-4727-9cfb-ee24b16ffb56" providerId="ADAL" clId="{13D58FA1-CCF1-4DFC-A6FC-AF5E89E0C410}" dt="2020-07-28T10:10:42.724" v="3130" actId="165"/>
          <ac:grpSpMkLst>
            <pc:docMk/>
            <pc:sldMk cId="557996537" sldId="1804"/>
            <ac:grpSpMk id="3" creationId="{30DE3D0D-AD67-4C1E-ADB3-B229381B09DF}"/>
          </ac:grpSpMkLst>
        </pc:grpChg>
        <pc:grpChg chg="add del mod">
          <ac:chgData name="Mili Diengdoh" userId="4e667e83-9d62-4727-9cfb-ee24b16ffb56" providerId="ADAL" clId="{13D58FA1-CCF1-4DFC-A6FC-AF5E89E0C410}" dt="2020-07-28T10:13:02.864" v="3162" actId="165"/>
          <ac:grpSpMkLst>
            <pc:docMk/>
            <pc:sldMk cId="557996537" sldId="1804"/>
            <ac:grpSpMk id="14" creationId="{698D5530-E6FC-4237-AFAA-4AD63AF05EBF}"/>
          </ac:grpSpMkLst>
        </pc:grpChg>
        <pc:grpChg chg="add del mod">
          <ac:chgData name="Mili Diengdoh" userId="4e667e83-9d62-4727-9cfb-ee24b16ffb56" providerId="ADAL" clId="{13D58FA1-CCF1-4DFC-A6FC-AF5E89E0C410}" dt="2020-07-28T10:13:33.036" v="3180" actId="165"/>
          <ac:grpSpMkLst>
            <pc:docMk/>
            <pc:sldMk cId="557996537" sldId="1804"/>
            <ac:grpSpMk id="19" creationId="{27EAF984-68A4-41E8-B8D3-402E1EC99C30}"/>
          </ac:grpSpMkLst>
        </pc:grpChg>
        <pc:grpChg chg="add del mod">
          <ac:chgData name="Mili Diengdoh" userId="4e667e83-9d62-4727-9cfb-ee24b16ffb56" providerId="ADAL" clId="{13D58FA1-CCF1-4DFC-A6FC-AF5E89E0C410}" dt="2020-07-28T10:14:29.858" v="3197" actId="478"/>
          <ac:grpSpMkLst>
            <pc:docMk/>
            <pc:sldMk cId="557996537" sldId="1804"/>
            <ac:grpSpMk id="22" creationId="{D2FDE6F5-0570-4529-818C-2EC7B327EBEE}"/>
          </ac:grpSpMkLst>
        </pc:grpChg>
        <pc:grpChg chg="add del mod">
          <ac:chgData name="Mili Diengdoh" userId="4e667e83-9d62-4727-9cfb-ee24b16ffb56" providerId="ADAL" clId="{13D58FA1-CCF1-4DFC-A6FC-AF5E89E0C410}" dt="2020-07-28T10:15:24.960" v="3214" actId="478"/>
          <ac:grpSpMkLst>
            <pc:docMk/>
            <pc:sldMk cId="557996537" sldId="1804"/>
            <ac:grpSpMk id="29" creationId="{109910D6-8997-4356-8CD9-8ED69135562B}"/>
          </ac:grpSpMkLst>
        </pc:grpChg>
        <pc:grpChg chg="add del mod">
          <ac:chgData name="Mili Diengdoh" userId="4e667e83-9d62-4727-9cfb-ee24b16ffb56" providerId="ADAL" clId="{13D58FA1-CCF1-4DFC-A6FC-AF5E89E0C410}" dt="2020-07-28T10:15:55.027" v="3228" actId="478"/>
          <ac:grpSpMkLst>
            <pc:docMk/>
            <pc:sldMk cId="557996537" sldId="1804"/>
            <ac:grpSpMk id="32" creationId="{181C792A-FADB-4399-B4C8-32F18A85FEEE}"/>
          </ac:grpSpMkLst>
        </pc:grpChg>
        <pc:graphicFrameChg chg="add del mod">
          <ac:chgData name="Mili Diengdoh" userId="4e667e83-9d62-4727-9cfb-ee24b16ffb56" providerId="ADAL" clId="{13D58FA1-CCF1-4DFC-A6FC-AF5E89E0C410}" dt="2020-07-28T10:10:42.279" v="3129" actId="18245"/>
          <ac:graphicFrameMkLst>
            <pc:docMk/>
            <pc:sldMk cId="557996537" sldId="1804"/>
            <ac:graphicFrameMk id="2" creationId="{56231F51-590B-4FCE-807B-950596EB98B5}"/>
          </ac:graphicFrameMkLst>
        </pc:graphicFrameChg>
        <pc:picChg chg="mod">
          <ac:chgData name="Mili Diengdoh" userId="4e667e83-9d62-4727-9cfb-ee24b16ffb56" providerId="ADAL" clId="{13D58FA1-CCF1-4DFC-A6FC-AF5E89E0C410}" dt="2020-07-28T10:16:13.175" v="3234" actId="13244"/>
          <ac:picMkLst>
            <pc:docMk/>
            <pc:sldMk cId="557996537" sldId="1804"/>
            <ac:picMk id="8" creationId="{DB126129-C96B-47F9-B8BD-E5CDCA08757E}"/>
          </ac:picMkLst>
        </pc:picChg>
        <pc:picChg chg="add mod topLvl">
          <ac:chgData name="Mili Diengdoh" userId="4e667e83-9d62-4727-9cfb-ee24b16ffb56" providerId="ADAL" clId="{13D58FA1-CCF1-4DFC-A6FC-AF5E89E0C410}" dt="2020-07-28T10:16:06.227" v="3230" actId="13244"/>
          <ac:picMkLst>
            <pc:docMk/>
            <pc:sldMk cId="557996537" sldId="1804"/>
            <ac:picMk id="12" creationId="{1544F349-5112-49AF-9BD5-89F8AA13999A}"/>
          </ac:picMkLst>
        </pc:picChg>
        <pc:picChg chg="add mod topLvl">
          <ac:chgData name="Mili Diengdoh" userId="4e667e83-9d62-4727-9cfb-ee24b16ffb56" providerId="ADAL" clId="{13D58FA1-CCF1-4DFC-A6FC-AF5E89E0C410}" dt="2020-07-28T10:14:17.899" v="3191" actId="164"/>
          <ac:picMkLst>
            <pc:docMk/>
            <pc:sldMk cId="557996537" sldId="1804"/>
            <ac:picMk id="15" creationId="{39D9B4A8-495B-4EC6-A523-1774E2C97CD8}"/>
          </ac:picMkLst>
        </pc:picChg>
        <pc:picChg chg="add mod topLvl">
          <ac:chgData name="Mili Diengdoh" userId="4e667e83-9d62-4727-9cfb-ee24b16ffb56" providerId="ADAL" clId="{13D58FA1-CCF1-4DFC-A6FC-AF5E89E0C410}" dt="2020-07-28T10:15:18.509" v="3210" actId="164"/>
          <ac:picMkLst>
            <pc:docMk/>
            <pc:sldMk cId="557996537" sldId="1804"/>
            <ac:picMk id="16" creationId="{AF89200D-D7F0-4422-97F3-6031E5225B91}"/>
          </ac:picMkLst>
        </pc:picChg>
        <pc:picChg chg="add mod topLvl">
          <ac:chgData name="Mili Diengdoh" userId="4e667e83-9d62-4727-9cfb-ee24b16ffb56" providerId="ADAL" clId="{13D58FA1-CCF1-4DFC-A6FC-AF5E89E0C410}" dt="2020-07-28T10:15:42.520" v="3222" actId="164"/>
          <ac:picMkLst>
            <pc:docMk/>
            <pc:sldMk cId="557996537" sldId="1804"/>
            <ac:picMk id="18" creationId="{D03BDEFF-6872-493B-9AA6-D4C994340C97}"/>
          </ac:picMkLst>
        </pc:picChg>
        <pc:picChg chg="add mod">
          <ac:chgData name="Mili Diengdoh" userId="4e667e83-9d62-4727-9cfb-ee24b16ffb56" providerId="ADAL" clId="{13D58FA1-CCF1-4DFC-A6FC-AF5E89E0C410}" dt="2020-07-28T10:14:17.899" v="3191" actId="164"/>
          <ac:picMkLst>
            <pc:docMk/>
            <pc:sldMk cId="557996537" sldId="1804"/>
            <ac:picMk id="21" creationId="{1E89B42D-E4DA-4A42-AC8C-1B6BBE7F7E4A}"/>
          </ac:picMkLst>
        </pc:picChg>
        <pc:picChg chg="add mod">
          <ac:chgData name="Mili Diengdoh" userId="4e667e83-9d62-4727-9cfb-ee24b16ffb56" providerId="ADAL" clId="{13D58FA1-CCF1-4DFC-A6FC-AF5E89E0C410}" dt="2020-07-28T10:16:07.662" v="3231" actId="13244"/>
          <ac:picMkLst>
            <pc:docMk/>
            <pc:sldMk cId="557996537" sldId="1804"/>
            <ac:picMk id="24" creationId="{2BAB1E9D-3174-43DB-8707-BF2808D7131A}"/>
          </ac:picMkLst>
        </pc:picChg>
        <pc:picChg chg="add mod">
          <ac:chgData name="Mili Diengdoh" userId="4e667e83-9d62-4727-9cfb-ee24b16ffb56" providerId="ADAL" clId="{13D58FA1-CCF1-4DFC-A6FC-AF5E89E0C410}" dt="2020-07-28T10:15:18.509" v="3210" actId="164"/>
          <ac:picMkLst>
            <pc:docMk/>
            <pc:sldMk cId="557996537" sldId="1804"/>
            <ac:picMk id="26" creationId="{0E447380-DF8E-430D-873C-630B1384B28F}"/>
          </ac:picMkLst>
        </pc:picChg>
        <pc:picChg chg="add mod">
          <ac:chgData name="Mili Diengdoh" userId="4e667e83-9d62-4727-9cfb-ee24b16ffb56" providerId="ADAL" clId="{13D58FA1-CCF1-4DFC-A6FC-AF5E89E0C410}" dt="2020-07-28T10:15:42.520" v="3222" actId="164"/>
          <ac:picMkLst>
            <pc:docMk/>
            <pc:sldMk cId="557996537" sldId="1804"/>
            <ac:picMk id="28" creationId="{DCAAF46C-0939-4780-BF46-3F1BB3DB61FB}"/>
          </ac:picMkLst>
        </pc:picChg>
        <pc:picChg chg="add mod">
          <ac:chgData name="Mili Diengdoh" userId="4e667e83-9d62-4727-9cfb-ee24b16ffb56" providerId="ADAL" clId="{13D58FA1-CCF1-4DFC-A6FC-AF5E89E0C410}" dt="2020-07-28T10:16:08.686" v="3232" actId="13244"/>
          <ac:picMkLst>
            <pc:docMk/>
            <pc:sldMk cId="557996537" sldId="1804"/>
            <ac:picMk id="31" creationId="{5010F30E-FB8E-4083-ADF7-2FE166C74978}"/>
          </ac:picMkLst>
        </pc:picChg>
        <pc:picChg chg="add mod">
          <ac:chgData name="Mili Diengdoh" userId="4e667e83-9d62-4727-9cfb-ee24b16ffb56" providerId="ADAL" clId="{13D58FA1-CCF1-4DFC-A6FC-AF5E89E0C410}" dt="2020-07-28T10:16:09.542" v="3233" actId="13244"/>
          <ac:picMkLst>
            <pc:docMk/>
            <pc:sldMk cId="557996537" sldId="1804"/>
            <ac:picMk id="34" creationId="{70754C2B-F9F9-4CA7-A777-306168D6BA8F}"/>
          </ac:picMkLst>
        </pc:picChg>
      </pc:sldChg>
      <pc:sldChg chg="addSp delSp modSp mod">
        <pc:chgData name="Mili Diengdoh" userId="4e667e83-9d62-4727-9cfb-ee24b16ffb56" providerId="ADAL" clId="{13D58FA1-CCF1-4DFC-A6FC-AF5E89E0C410}" dt="2020-07-28T08:19:02.194" v="2245" actId="20577"/>
        <pc:sldMkLst>
          <pc:docMk/>
          <pc:sldMk cId="2964865516" sldId="1805"/>
        </pc:sldMkLst>
        <pc:spChg chg="mod topLvl">
          <ac:chgData name="Mili Diengdoh" userId="4e667e83-9d62-4727-9cfb-ee24b16ffb56" providerId="ADAL" clId="{13D58FA1-CCF1-4DFC-A6FC-AF5E89E0C410}" dt="2020-07-28T08:18:54.461" v="2244" actId="165"/>
          <ac:spMkLst>
            <pc:docMk/>
            <pc:sldMk cId="2964865516" sldId="1805"/>
            <ac:spMk id="6" creationId="{A53A257F-890F-4248-8DAD-C35BB98597AA}"/>
          </ac:spMkLst>
        </pc:spChg>
        <pc:spChg chg="mod topLvl">
          <ac:chgData name="Mili Diengdoh" userId="4e667e83-9d62-4727-9cfb-ee24b16ffb56" providerId="ADAL" clId="{13D58FA1-CCF1-4DFC-A6FC-AF5E89E0C410}" dt="2020-07-28T08:19:02.194" v="2245" actId="20577"/>
          <ac:spMkLst>
            <pc:docMk/>
            <pc:sldMk cId="2964865516" sldId="1805"/>
            <ac:spMk id="11" creationId="{860F47C7-5A35-4E5F-9934-5A1AB1A55F4F}"/>
          </ac:spMkLst>
        </pc:spChg>
        <pc:grpChg chg="add del mod">
          <ac:chgData name="Mili Diengdoh" userId="4e667e83-9d62-4727-9cfb-ee24b16ffb56" providerId="ADAL" clId="{13D58FA1-CCF1-4DFC-A6FC-AF5E89E0C410}" dt="2020-07-28T08:18:54.461" v="2244" actId="165"/>
          <ac:grpSpMkLst>
            <pc:docMk/>
            <pc:sldMk cId="2964865516" sldId="1805"/>
            <ac:grpSpMk id="2" creationId="{7EF0F66C-AC78-4E19-A3D0-F3C98C47D73F}"/>
          </ac:grpSpMkLst>
        </pc:grpChg>
        <pc:grpChg chg="add del mod">
          <ac:chgData name="Mili Diengdoh" userId="4e667e83-9d62-4727-9cfb-ee24b16ffb56" providerId="ADAL" clId="{13D58FA1-CCF1-4DFC-A6FC-AF5E89E0C410}" dt="2020-07-28T08:18:54.461" v="2244" actId="165"/>
          <ac:grpSpMkLst>
            <pc:docMk/>
            <pc:sldMk cId="2964865516" sldId="1805"/>
            <ac:grpSpMk id="3" creationId="{8C017459-DA21-4489-A3B8-28EE9A68439F}"/>
          </ac:grpSpMkLst>
        </pc:grpChg>
        <pc:picChg chg="mod topLvl">
          <ac:chgData name="Mili Diengdoh" userId="4e667e83-9d62-4727-9cfb-ee24b16ffb56" providerId="ADAL" clId="{13D58FA1-CCF1-4DFC-A6FC-AF5E89E0C410}" dt="2020-07-28T08:18:54.461" v="2244" actId="165"/>
          <ac:picMkLst>
            <pc:docMk/>
            <pc:sldMk cId="2964865516" sldId="1805"/>
            <ac:picMk id="21" creationId="{53C1C18C-F6D3-4242-A361-FF5790607660}"/>
          </ac:picMkLst>
        </pc:picChg>
        <pc:picChg chg="mod topLvl">
          <ac:chgData name="Mili Diengdoh" userId="4e667e83-9d62-4727-9cfb-ee24b16ffb56" providerId="ADAL" clId="{13D58FA1-CCF1-4DFC-A6FC-AF5E89E0C410}" dt="2020-07-28T08:18:54.461" v="2244" actId="165"/>
          <ac:picMkLst>
            <pc:docMk/>
            <pc:sldMk cId="2964865516" sldId="1805"/>
            <ac:picMk id="26" creationId="{69888068-5148-4BE9-8688-9902CCEDC47A}"/>
          </ac:picMkLst>
        </pc:picChg>
        <pc:cxnChg chg="mod">
          <ac:chgData name="Mili Diengdoh" userId="4e667e83-9d62-4727-9cfb-ee24b16ffb56" providerId="ADAL" clId="{13D58FA1-CCF1-4DFC-A6FC-AF5E89E0C410}" dt="2020-07-28T08:18:52.426" v="2243" actId="465"/>
          <ac:cxnSpMkLst>
            <pc:docMk/>
            <pc:sldMk cId="2964865516" sldId="1805"/>
            <ac:cxnSpMk id="10" creationId="{C69E9C37-9E32-46C2-AEE9-CC1FA5D703BB}"/>
          </ac:cxnSpMkLst>
        </pc:cxnChg>
      </pc:sldChg>
      <pc:sldChg chg="modSp mod">
        <pc:chgData name="Mili Diengdoh" userId="4e667e83-9d62-4727-9cfb-ee24b16ffb56" providerId="ADAL" clId="{13D58FA1-CCF1-4DFC-A6FC-AF5E89E0C410}" dt="2020-07-28T09:44:27.312" v="3088" actId="465"/>
        <pc:sldMkLst>
          <pc:docMk/>
          <pc:sldMk cId="3414341585" sldId="1807"/>
        </pc:sldMkLst>
        <pc:spChg chg="mod">
          <ac:chgData name="Mili Diengdoh" userId="4e667e83-9d62-4727-9cfb-ee24b16ffb56" providerId="ADAL" clId="{13D58FA1-CCF1-4DFC-A6FC-AF5E89E0C410}" dt="2020-07-28T09:44:19.822" v="3084" actId="14100"/>
          <ac:spMkLst>
            <pc:docMk/>
            <pc:sldMk cId="3414341585" sldId="1807"/>
            <ac:spMk id="39" creationId="{A469DAA1-CE78-4365-A841-A9EE5F839306}"/>
          </ac:spMkLst>
        </pc:spChg>
        <pc:spChg chg="mod">
          <ac:chgData name="Mili Diengdoh" userId="4e667e83-9d62-4727-9cfb-ee24b16ffb56" providerId="ADAL" clId="{13D58FA1-CCF1-4DFC-A6FC-AF5E89E0C410}" dt="2020-07-28T09:44:25.407" v="3087" actId="1076"/>
          <ac:spMkLst>
            <pc:docMk/>
            <pc:sldMk cId="3414341585" sldId="1807"/>
            <ac:spMk id="42" creationId="{10FB6140-8196-4B64-B714-AC7A00C68380}"/>
          </ac:spMkLst>
        </pc:spChg>
        <pc:picChg chg="mod">
          <ac:chgData name="Mili Diengdoh" userId="4e667e83-9d62-4727-9cfb-ee24b16ffb56" providerId="ADAL" clId="{13D58FA1-CCF1-4DFC-A6FC-AF5E89E0C410}" dt="2020-07-28T09:44:16.657" v="3083" actId="12789"/>
          <ac:picMkLst>
            <pc:docMk/>
            <pc:sldMk cId="3414341585" sldId="1807"/>
            <ac:picMk id="26" creationId="{33E134AB-98A7-4E37-9CAB-CA6FA12D1F29}"/>
          </ac:picMkLst>
        </pc:picChg>
        <pc:picChg chg="mod">
          <ac:chgData name="Mili Diengdoh" userId="4e667e83-9d62-4727-9cfb-ee24b16ffb56" providerId="ADAL" clId="{13D58FA1-CCF1-4DFC-A6FC-AF5E89E0C410}" dt="2020-07-28T09:44:25.407" v="3087" actId="1076"/>
          <ac:picMkLst>
            <pc:docMk/>
            <pc:sldMk cId="3414341585" sldId="1807"/>
            <ac:picMk id="41" creationId="{BA5D1F7F-3B80-4247-8247-641B5D3C8DD1}"/>
          </ac:picMkLst>
        </pc:picChg>
        <pc:cxnChg chg="mod">
          <ac:chgData name="Mili Diengdoh" userId="4e667e83-9d62-4727-9cfb-ee24b16ffb56" providerId="ADAL" clId="{13D58FA1-CCF1-4DFC-A6FC-AF5E89E0C410}" dt="2020-07-28T09:44:27.312" v="3088" actId="465"/>
          <ac:cxnSpMkLst>
            <pc:docMk/>
            <pc:sldMk cId="3414341585" sldId="1807"/>
            <ac:cxnSpMk id="40" creationId="{D5EC1A58-8683-42FF-8CEB-31954A724D15}"/>
          </ac:cxnSpMkLst>
        </pc:cxnChg>
      </pc:sldChg>
      <pc:sldChg chg="modSp mod">
        <pc:chgData name="Mili Diengdoh" userId="4e667e83-9d62-4727-9cfb-ee24b16ffb56" providerId="ADAL" clId="{13D58FA1-CCF1-4DFC-A6FC-AF5E89E0C410}" dt="2020-07-28T12:20:37.437" v="3281" actId="2711"/>
        <pc:sldMkLst>
          <pc:docMk/>
          <pc:sldMk cId="664343752" sldId="1809"/>
        </pc:sldMkLst>
        <pc:spChg chg="mod">
          <ac:chgData name="Mili Diengdoh" userId="4e667e83-9d62-4727-9cfb-ee24b16ffb56" providerId="ADAL" clId="{13D58FA1-CCF1-4DFC-A6FC-AF5E89E0C410}" dt="2020-07-28T12:20:27.989" v="3279" actId="1036"/>
          <ac:spMkLst>
            <pc:docMk/>
            <pc:sldMk cId="664343752" sldId="1809"/>
            <ac:spMk id="76" creationId="{D411B6D1-AED4-4F99-8A9A-869185DADC21}"/>
          </ac:spMkLst>
        </pc:spChg>
        <pc:graphicFrameChg chg="modGraphic">
          <ac:chgData name="Mili Diengdoh" userId="4e667e83-9d62-4727-9cfb-ee24b16ffb56" providerId="ADAL" clId="{13D58FA1-CCF1-4DFC-A6FC-AF5E89E0C410}" dt="2020-07-28T12:20:37.437" v="3281" actId="2711"/>
          <ac:graphicFrameMkLst>
            <pc:docMk/>
            <pc:sldMk cId="664343752" sldId="1809"/>
            <ac:graphicFrameMk id="74" creationId="{FB2162CE-179E-4060-8A0F-2F8E71A9FBD9}"/>
          </ac:graphicFrameMkLst>
        </pc:graphicFrameChg>
      </pc:sldChg>
      <pc:sldChg chg="addSp delSp modSp mod">
        <pc:chgData name="Mili Diengdoh" userId="4e667e83-9d62-4727-9cfb-ee24b16ffb56" providerId="ADAL" clId="{13D58FA1-CCF1-4DFC-A6FC-AF5E89E0C410}" dt="2020-07-28T09:42:32.624" v="3065" actId="14100"/>
        <pc:sldMkLst>
          <pc:docMk/>
          <pc:sldMk cId="4206686794" sldId="1811"/>
        </pc:sldMkLst>
        <pc:spChg chg="mod topLvl">
          <ac:chgData name="Mili Diengdoh" userId="4e667e83-9d62-4727-9cfb-ee24b16ffb56" providerId="ADAL" clId="{13D58FA1-CCF1-4DFC-A6FC-AF5E89E0C410}" dt="2020-07-28T09:42:32.624" v="3065" actId="14100"/>
          <ac:spMkLst>
            <pc:docMk/>
            <pc:sldMk cId="4206686794" sldId="1811"/>
            <ac:spMk id="2" creationId="{1225E04A-05C8-45AA-8977-2E9696851BA7}"/>
          </ac:spMkLst>
        </pc:spChg>
        <pc:spChg chg="mod topLvl">
          <ac:chgData name="Mili Diengdoh" userId="4e667e83-9d62-4727-9cfb-ee24b16ffb56" providerId="ADAL" clId="{13D58FA1-CCF1-4DFC-A6FC-AF5E89E0C410}" dt="2020-07-28T09:42:32.624" v="3065" actId="14100"/>
          <ac:spMkLst>
            <pc:docMk/>
            <pc:sldMk cId="4206686794" sldId="1811"/>
            <ac:spMk id="24" creationId="{4FE7F433-7803-45A4-8B48-91335C629572}"/>
          </ac:spMkLst>
        </pc:spChg>
        <pc:spChg chg="mod topLvl">
          <ac:chgData name="Mili Diengdoh" userId="4e667e83-9d62-4727-9cfb-ee24b16ffb56" providerId="ADAL" clId="{13D58FA1-CCF1-4DFC-A6FC-AF5E89E0C410}" dt="2020-07-28T09:42:32.624" v="3065" actId="14100"/>
          <ac:spMkLst>
            <pc:docMk/>
            <pc:sldMk cId="4206686794" sldId="1811"/>
            <ac:spMk id="25" creationId="{ACEDAAD4-DF18-4AB3-980F-DF2C199221C2}"/>
          </ac:spMkLst>
        </pc:spChg>
        <pc:spChg chg="mod topLvl">
          <ac:chgData name="Mili Diengdoh" userId="4e667e83-9d62-4727-9cfb-ee24b16ffb56" providerId="ADAL" clId="{13D58FA1-CCF1-4DFC-A6FC-AF5E89E0C410}" dt="2020-07-28T09:42:32.624" v="3065" actId="14100"/>
          <ac:spMkLst>
            <pc:docMk/>
            <pc:sldMk cId="4206686794" sldId="1811"/>
            <ac:spMk id="26" creationId="{CD672C05-2C29-4A59-AEA3-A76CEC3AE6E2}"/>
          </ac:spMkLst>
        </pc:spChg>
        <pc:spChg chg="mod topLvl">
          <ac:chgData name="Mili Diengdoh" userId="4e667e83-9d62-4727-9cfb-ee24b16ffb56" providerId="ADAL" clId="{13D58FA1-CCF1-4DFC-A6FC-AF5E89E0C410}" dt="2020-07-28T09:42:32.624" v="3065" actId="14100"/>
          <ac:spMkLst>
            <pc:docMk/>
            <pc:sldMk cId="4206686794" sldId="1811"/>
            <ac:spMk id="27" creationId="{22DDF4ED-BE15-412F-9104-652618A9A2A6}"/>
          </ac:spMkLst>
        </pc:spChg>
        <pc:spChg chg="mod topLvl">
          <ac:chgData name="Mili Diengdoh" userId="4e667e83-9d62-4727-9cfb-ee24b16ffb56" providerId="ADAL" clId="{13D58FA1-CCF1-4DFC-A6FC-AF5E89E0C410}" dt="2020-07-28T09:42:32.624" v="3065" actId="14100"/>
          <ac:spMkLst>
            <pc:docMk/>
            <pc:sldMk cId="4206686794" sldId="1811"/>
            <ac:spMk id="28" creationId="{7039FE95-70D7-403E-B1E1-2804CFA3F2EB}"/>
          </ac:spMkLst>
        </pc:spChg>
        <pc:grpChg chg="add del mod">
          <ac:chgData name="Mili Diengdoh" userId="4e667e83-9d62-4727-9cfb-ee24b16ffb56" providerId="ADAL" clId="{13D58FA1-CCF1-4DFC-A6FC-AF5E89E0C410}" dt="2020-07-28T09:42:29.214" v="3064" actId="165"/>
          <ac:grpSpMkLst>
            <pc:docMk/>
            <pc:sldMk cId="4206686794" sldId="1811"/>
            <ac:grpSpMk id="3" creationId="{2F68C2A7-84E0-429C-ABA6-F7D41DB284E0}"/>
          </ac:grpSpMkLst>
        </pc:grpChg>
        <pc:grpChg chg="add del mod">
          <ac:chgData name="Mili Diengdoh" userId="4e667e83-9d62-4727-9cfb-ee24b16ffb56" providerId="ADAL" clId="{13D58FA1-CCF1-4DFC-A6FC-AF5E89E0C410}" dt="2020-07-28T09:42:29.214" v="3064" actId="165"/>
          <ac:grpSpMkLst>
            <pc:docMk/>
            <pc:sldMk cId="4206686794" sldId="1811"/>
            <ac:grpSpMk id="4" creationId="{29748FF6-6502-4247-AC01-58B262946769}"/>
          </ac:grpSpMkLst>
        </pc:grpChg>
        <pc:grpChg chg="add del mod">
          <ac:chgData name="Mili Diengdoh" userId="4e667e83-9d62-4727-9cfb-ee24b16ffb56" providerId="ADAL" clId="{13D58FA1-CCF1-4DFC-A6FC-AF5E89E0C410}" dt="2020-07-28T09:42:29.214" v="3064" actId="165"/>
          <ac:grpSpMkLst>
            <pc:docMk/>
            <pc:sldMk cId="4206686794" sldId="1811"/>
            <ac:grpSpMk id="5" creationId="{CB27E2B6-E6E1-45EE-90C3-852FD2656BCF}"/>
          </ac:grpSpMkLst>
        </pc:grpChg>
        <pc:grpChg chg="add del mod">
          <ac:chgData name="Mili Diengdoh" userId="4e667e83-9d62-4727-9cfb-ee24b16ffb56" providerId="ADAL" clId="{13D58FA1-CCF1-4DFC-A6FC-AF5E89E0C410}" dt="2020-07-28T09:42:29.214" v="3064" actId="165"/>
          <ac:grpSpMkLst>
            <pc:docMk/>
            <pc:sldMk cId="4206686794" sldId="1811"/>
            <ac:grpSpMk id="6" creationId="{53004157-FC98-45DD-A4F4-4C6B46C48041}"/>
          </ac:grpSpMkLst>
        </pc:grpChg>
        <pc:grpChg chg="add del mod">
          <ac:chgData name="Mili Diengdoh" userId="4e667e83-9d62-4727-9cfb-ee24b16ffb56" providerId="ADAL" clId="{13D58FA1-CCF1-4DFC-A6FC-AF5E89E0C410}" dt="2020-07-28T09:42:29.214" v="3064" actId="165"/>
          <ac:grpSpMkLst>
            <pc:docMk/>
            <pc:sldMk cId="4206686794" sldId="1811"/>
            <ac:grpSpMk id="7" creationId="{A8CEE76F-4103-4214-A89F-E38EFB15646C}"/>
          </ac:grpSpMkLst>
        </pc:grpChg>
        <pc:grpChg chg="add del mod">
          <ac:chgData name="Mili Diengdoh" userId="4e667e83-9d62-4727-9cfb-ee24b16ffb56" providerId="ADAL" clId="{13D58FA1-CCF1-4DFC-A6FC-AF5E89E0C410}" dt="2020-07-28T09:42:29.214" v="3064" actId="165"/>
          <ac:grpSpMkLst>
            <pc:docMk/>
            <pc:sldMk cId="4206686794" sldId="1811"/>
            <ac:grpSpMk id="8" creationId="{75AE90B2-F34C-4B6A-89FB-EC0674E9F3CE}"/>
          </ac:grpSpMkLst>
        </pc:grpChg>
        <pc:picChg chg="mod topLvl">
          <ac:chgData name="Mili Diengdoh" userId="4e667e83-9d62-4727-9cfb-ee24b16ffb56" providerId="ADAL" clId="{13D58FA1-CCF1-4DFC-A6FC-AF5E89E0C410}" dt="2020-07-28T09:42:29.214" v="3064" actId="165"/>
          <ac:picMkLst>
            <pc:docMk/>
            <pc:sldMk cId="4206686794" sldId="1811"/>
            <ac:picMk id="51" creationId="{2C386731-1513-4D86-8590-B5787166DF6E}"/>
          </ac:picMkLst>
        </pc:picChg>
        <pc:picChg chg="mod topLvl">
          <ac:chgData name="Mili Diengdoh" userId="4e667e83-9d62-4727-9cfb-ee24b16ffb56" providerId="ADAL" clId="{13D58FA1-CCF1-4DFC-A6FC-AF5E89E0C410}" dt="2020-07-28T09:42:29.214" v="3064" actId="165"/>
          <ac:picMkLst>
            <pc:docMk/>
            <pc:sldMk cId="4206686794" sldId="1811"/>
            <ac:picMk id="53" creationId="{6728FF3E-B2D9-42B4-A5DE-DB0675AECEA5}"/>
          </ac:picMkLst>
        </pc:picChg>
        <pc:picChg chg="mod topLvl">
          <ac:chgData name="Mili Diengdoh" userId="4e667e83-9d62-4727-9cfb-ee24b16ffb56" providerId="ADAL" clId="{13D58FA1-CCF1-4DFC-A6FC-AF5E89E0C410}" dt="2020-07-28T09:42:29.214" v="3064" actId="165"/>
          <ac:picMkLst>
            <pc:docMk/>
            <pc:sldMk cId="4206686794" sldId="1811"/>
            <ac:picMk id="57" creationId="{4EDDAE0D-2BD2-4FC7-A706-EBB182DFB7B5}"/>
          </ac:picMkLst>
        </pc:picChg>
        <pc:picChg chg="mod topLvl">
          <ac:chgData name="Mili Diengdoh" userId="4e667e83-9d62-4727-9cfb-ee24b16ffb56" providerId="ADAL" clId="{13D58FA1-CCF1-4DFC-A6FC-AF5E89E0C410}" dt="2020-07-28T09:42:29.214" v="3064" actId="165"/>
          <ac:picMkLst>
            <pc:docMk/>
            <pc:sldMk cId="4206686794" sldId="1811"/>
            <ac:picMk id="59" creationId="{625A2C72-8BAD-4413-B633-690AEA836349}"/>
          </ac:picMkLst>
        </pc:picChg>
        <pc:picChg chg="mod topLvl">
          <ac:chgData name="Mili Diengdoh" userId="4e667e83-9d62-4727-9cfb-ee24b16ffb56" providerId="ADAL" clId="{13D58FA1-CCF1-4DFC-A6FC-AF5E89E0C410}" dt="2020-07-28T09:42:29.214" v="3064" actId="165"/>
          <ac:picMkLst>
            <pc:docMk/>
            <pc:sldMk cId="4206686794" sldId="1811"/>
            <ac:picMk id="61" creationId="{5FB31DC6-7445-421D-BD32-469DF4070293}"/>
          </ac:picMkLst>
        </pc:picChg>
        <pc:picChg chg="mod topLvl">
          <ac:chgData name="Mili Diengdoh" userId="4e667e83-9d62-4727-9cfb-ee24b16ffb56" providerId="ADAL" clId="{13D58FA1-CCF1-4DFC-A6FC-AF5E89E0C410}" dt="2020-07-28T09:42:29.214" v="3064" actId="165"/>
          <ac:picMkLst>
            <pc:docMk/>
            <pc:sldMk cId="4206686794" sldId="1811"/>
            <ac:picMk id="63" creationId="{9A8BCFA9-D95B-4811-9BD4-DD695C39E6D2}"/>
          </ac:picMkLst>
        </pc:picChg>
        <pc:cxnChg chg="mod">
          <ac:chgData name="Mili Diengdoh" userId="4e667e83-9d62-4727-9cfb-ee24b16ffb56" providerId="ADAL" clId="{13D58FA1-CCF1-4DFC-A6FC-AF5E89E0C410}" dt="2020-07-28T09:42:32.624" v="3065" actId="14100"/>
          <ac:cxnSpMkLst>
            <pc:docMk/>
            <pc:sldMk cId="4206686794" sldId="1811"/>
            <ac:cxnSpMk id="29" creationId="{DCC55786-3646-498B-BA65-9420C77778B4}"/>
          </ac:cxnSpMkLst>
        </pc:cxnChg>
        <pc:cxnChg chg="mod">
          <ac:chgData name="Mili Diengdoh" userId="4e667e83-9d62-4727-9cfb-ee24b16ffb56" providerId="ADAL" clId="{13D58FA1-CCF1-4DFC-A6FC-AF5E89E0C410}" dt="2020-07-28T09:42:32.624" v="3065" actId="14100"/>
          <ac:cxnSpMkLst>
            <pc:docMk/>
            <pc:sldMk cId="4206686794" sldId="1811"/>
            <ac:cxnSpMk id="30" creationId="{FD78FCD4-475C-4CBD-BBA4-E231645A5C70}"/>
          </ac:cxnSpMkLst>
        </pc:cxnChg>
        <pc:cxnChg chg="mod">
          <ac:chgData name="Mili Diengdoh" userId="4e667e83-9d62-4727-9cfb-ee24b16ffb56" providerId="ADAL" clId="{13D58FA1-CCF1-4DFC-A6FC-AF5E89E0C410}" dt="2020-07-28T09:42:32.624" v="3065" actId="14100"/>
          <ac:cxnSpMkLst>
            <pc:docMk/>
            <pc:sldMk cId="4206686794" sldId="1811"/>
            <ac:cxnSpMk id="31" creationId="{0A440E56-CB78-43BC-B485-64E741214809}"/>
          </ac:cxnSpMkLst>
        </pc:cxnChg>
        <pc:cxnChg chg="mod">
          <ac:chgData name="Mili Diengdoh" userId="4e667e83-9d62-4727-9cfb-ee24b16ffb56" providerId="ADAL" clId="{13D58FA1-CCF1-4DFC-A6FC-AF5E89E0C410}" dt="2020-07-28T09:42:32.624" v="3065" actId="14100"/>
          <ac:cxnSpMkLst>
            <pc:docMk/>
            <pc:sldMk cId="4206686794" sldId="1811"/>
            <ac:cxnSpMk id="32" creationId="{C7315ABA-4039-40B6-8694-4D448078EFB6}"/>
          </ac:cxnSpMkLst>
        </pc:cxnChg>
        <pc:cxnChg chg="mod">
          <ac:chgData name="Mili Diengdoh" userId="4e667e83-9d62-4727-9cfb-ee24b16ffb56" providerId="ADAL" clId="{13D58FA1-CCF1-4DFC-A6FC-AF5E89E0C410}" dt="2020-07-28T09:42:32.624" v="3065" actId="14100"/>
          <ac:cxnSpMkLst>
            <pc:docMk/>
            <pc:sldMk cId="4206686794" sldId="1811"/>
            <ac:cxnSpMk id="33" creationId="{A8B71D6D-27A2-4CF1-AF4D-4BA69C77362A}"/>
          </ac:cxnSpMkLst>
        </pc:cxnChg>
      </pc:sldChg>
      <pc:sldChg chg="addSp delSp modSp mod">
        <pc:chgData name="Mili Diengdoh" userId="4e667e83-9d62-4727-9cfb-ee24b16ffb56" providerId="ADAL" clId="{13D58FA1-CCF1-4DFC-A6FC-AF5E89E0C410}" dt="2020-07-28T09:41:49.881" v="3046" actId="12789"/>
        <pc:sldMkLst>
          <pc:docMk/>
          <pc:sldMk cId="1491723902" sldId="1812"/>
        </pc:sldMkLst>
        <pc:spChg chg="mod topLvl">
          <ac:chgData name="Mili Diengdoh" userId="4e667e83-9d62-4727-9cfb-ee24b16ffb56" providerId="ADAL" clId="{13D58FA1-CCF1-4DFC-A6FC-AF5E89E0C410}" dt="2020-07-28T09:41:45.783" v="3045" actId="14100"/>
          <ac:spMkLst>
            <pc:docMk/>
            <pc:sldMk cId="1491723902" sldId="1812"/>
            <ac:spMk id="18" creationId="{3A3C37C8-05AA-4B9E-9E58-97E18A0F2134}"/>
          </ac:spMkLst>
        </pc:spChg>
        <pc:spChg chg="mod topLvl">
          <ac:chgData name="Mili Diengdoh" userId="4e667e83-9d62-4727-9cfb-ee24b16ffb56" providerId="ADAL" clId="{13D58FA1-CCF1-4DFC-A6FC-AF5E89E0C410}" dt="2020-07-28T09:41:49.881" v="3046" actId="12789"/>
          <ac:spMkLst>
            <pc:docMk/>
            <pc:sldMk cId="1491723902" sldId="1812"/>
            <ac:spMk id="19" creationId="{DE3389A1-9670-4C77-BDC0-96AC77EA3E8A}"/>
          </ac:spMkLst>
        </pc:spChg>
        <pc:spChg chg="mod topLvl">
          <ac:chgData name="Mili Diengdoh" userId="4e667e83-9d62-4727-9cfb-ee24b16ffb56" providerId="ADAL" clId="{13D58FA1-CCF1-4DFC-A6FC-AF5E89E0C410}" dt="2020-07-28T09:41:45.783" v="3045" actId="14100"/>
          <ac:spMkLst>
            <pc:docMk/>
            <pc:sldMk cId="1491723902" sldId="1812"/>
            <ac:spMk id="20" creationId="{7C392DCE-0BF7-43E1-A61E-CE19721389AB}"/>
          </ac:spMkLst>
        </pc:spChg>
        <pc:spChg chg="mod topLvl">
          <ac:chgData name="Mili Diengdoh" userId="4e667e83-9d62-4727-9cfb-ee24b16ffb56" providerId="ADAL" clId="{13D58FA1-CCF1-4DFC-A6FC-AF5E89E0C410}" dt="2020-07-28T09:41:45.783" v="3045" actId="14100"/>
          <ac:spMkLst>
            <pc:docMk/>
            <pc:sldMk cId="1491723902" sldId="1812"/>
            <ac:spMk id="21" creationId="{E085FAB8-A72B-4C4B-9DFB-A9A7DE2B687C}"/>
          </ac:spMkLst>
        </pc:spChg>
        <pc:grpChg chg="add del mod">
          <ac:chgData name="Mili Diengdoh" userId="4e667e83-9d62-4727-9cfb-ee24b16ffb56" providerId="ADAL" clId="{13D58FA1-CCF1-4DFC-A6FC-AF5E89E0C410}" dt="2020-07-28T09:41:13.614" v="3033" actId="165"/>
          <ac:grpSpMkLst>
            <pc:docMk/>
            <pc:sldMk cId="1491723902" sldId="1812"/>
            <ac:grpSpMk id="5" creationId="{C1E048AC-CB4F-438D-BE93-04E7DFB82FC4}"/>
          </ac:grpSpMkLst>
        </pc:grpChg>
        <pc:grpChg chg="add del mod">
          <ac:chgData name="Mili Diengdoh" userId="4e667e83-9d62-4727-9cfb-ee24b16ffb56" providerId="ADAL" clId="{13D58FA1-CCF1-4DFC-A6FC-AF5E89E0C410}" dt="2020-07-28T09:41:13.614" v="3033" actId="165"/>
          <ac:grpSpMkLst>
            <pc:docMk/>
            <pc:sldMk cId="1491723902" sldId="1812"/>
            <ac:grpSpMk id="6" creationId="{3D9A8A25-FE07-4DF3-A615-9C55EC6A674D}"/>
          </ac:grpSpMkLst>
        </pc:grpChg>
        <pc:grpChg chg="add del mod">
          <ac:chgData name="Mili Diengdoh" userId="4e667e83-9d62-4727-9cfb-ee24b16ffb56" providerId="ADAL" clId="{13D58FA1-CCF1-4DFC-A6FC-AF5E89E0C410}" dt="2020-07-28T09:41:13.614" v="3033" actId="165"/>
          <ac:grpSpMkLst>
            <pc:docMk/>
            <pc:sldMk cId="1491723902" sldId="1812"/>
            <ac:grpSpMk id="7" creationId="{4F55E7EE-2BE4-4095-BAF6-64CD0A51EC14}"/>
          </ac:grpSpMkLst>
        </pc:grpChg>
        <pc:grpChg chg="add del mod">
          <ac:chgData name="Mili Diengdoh" userId="4e667e83-9d62-4727-9cfb-ee24b16ffb56" providerId="ADAL" clId="{13D58FA1-CCF1-4DFC-A6FC-AF5E89E0C410}" dt="2020-07-28T09:41:13.614" v="3033" actId="165"/>
          <ac:grpSpMkLst>
            <pc:docMk/>
            <pc:sldMk cId="1491723902" sldId="1812"/>
            <ac:grpSpMk id="8" creationId="{AC8E8E2C-AB14-4913-9CB4-DC1718C94B5F}"/>
          </ac:grpSpMkLst>
        </pc:grpChg>
        <pc:grpChg chg="add del mod">
          <ac:chgData name="Mili Diengdoh" userId="4e667e83-9d62-4727-9cfb-ee24b16ffb56" providerId="ADAL" clId="{13D58FA1-CCF1-4DFC-A6FC-AF5E89E0C410}" dt="2020-07-28T09:41:33.751" v="3043" actId="165"/>
          <ac:grpSpMkLst>
            <pc:docMk/>
            <pc:sldMk cId="1491723902" sldId="1812"/>
            <ac:grpSpMk id="9" creationId="{B3CF7FBB-BE89-451D-801D-5A6D553090E5}"/>
          </ac:grpSpMkLst>
        </pc:grpChg>
        <pc:grpChg chg="add del mod">
          <ac:chgData name="Mili Diengdoh" userId="4e667e83-9d62-4727-9cfb-ee24b16ffb56" providerId="ADAL" clId="{13D58FA1-CCF1-4DFC-A6FC-AF5E89E0C410}" dt="2020-07-28T09:41:33.751" v="3043" actId="165"/>
          <ac:grpSpMkLst>
            <pc:docMk/>
            <pc:sldMk cId="1491723902" sldId="1812"/>
            <ac:grpSpMk id="10" creationId="{B2A679AB-F3D4-4C3A-B3EA-40FE303B37D1}"/>
          </ac:grpSpMkLst>
        </pc:grpChg>
        <pc:grpChg chg="add del mod">
          <ac:chgData name="Mili Diengdoh" userId="4e667e83-9d62-4727-9cfb-ee24b16ffb56" providerId="ADAL" clId="{13D58FA1-CCF1-4DFC-A6FC-AF5E89E0C410}" dt="2020-07-28T09:41:33.751" v="3043" actId="165"/>
          <ac:grpSpMkLst>
            <pc:docMk/>
            <pc:sldMk cId="1491723902" sldId="1812"/>
            <ac:grpSpMk id="11" creationId="{A4147275-4E64-45D3-8537-3B16C7DA1630}"/>
          </ac:grpSpMkLst>
        </pc:grpChg>
        <pc:grpChg chg="add del mod">
          <ac:chgData name="Mili Diengdoh" userId="4e667e83-9d62-4727-9cfb-ee24b16ffb56" providerId="ADAL" clId="{13D58FA1-CCF1-4DFC-A6FC-AF5E89E0C410}" dt="2020-07-28T09:41:33.751" v="3043" actId="165"/>
          <ac:grpSpMkLst>
            <pc:docMk/>
            <pc:sldMk cId="1491723902" sldId="1812"/>
            <ac:grpSpMk id="12" creationId="{35421FC9-FBD4-4F6E-BA1B-5E51F656B685}"/>
          </ac:grpSpMkLst>
        </pc:grpChg>
        <pc:picChg chg="mod topLvl">
          <ac:chgData name="Mili Diengdoh" userId="4e667e83-9d62-4727-9cfb-ee24b16ffb56" providerId="ADAL" clId="{13D58FA1-CCF1-4DFC-A6FC-AF5E89E0C410}" dt="2020-07-28T09:41:33.751" v="3043" actId="165"/>
          <ac:picMkLst>
            <pc:docMk/>
            <pc:sldMk cId="1491723902" sldId="1812"/>
            <ac:picMk id="33" creationId="{879CA827-D333-4E3D-9546-67A0B45810EB}"/>
          </ac:picMkLst>
        </pc:picChg>
        <pc:picChg chg="mod topLvl">
          <ac:chgData name="Mili Diengdoh" userId="4e667e83-9d62-4727-9cfb-ee24b16ffb56" providerId="ADAL" clId="{13D58FA1-CCF1-4DFC-A6FC-AF5E89E0C410}" dt="2020-07-28T09:41:33.751" v="3043" actId="165"/>
          <ac:picMkLst>
            <pc:docMk/>
            <pc:sldMk cId="1491723902" sldId="1812"/>
            <ac:picMk id="35" creationId="{F9F44643-D39A-4970-A68F-145F079DC2C3}"/>
          </ac:picMkLst>
        </pc:picChg>
        <pc:picChg chg="mod topLvl">
          <ac:chgData name="Mili Diengdoh" userId="4e667e83-9d62-4727-9cfb-ee24b16ffb56" providerId="ADAL" clId="{13D58FA1-CCF1-4DFC-A6FC-AF5E89E0C410}" dt="2020-07-28T09:41:49.881" v="3046" actId="12789"/>
          <ac:picMkLst>
            <pc:docMk/>
            <pc:sldMk cId="1491723902" sldId="1812"/>
            <ac:picMk id="38" creationId="{57E3BF19-69A8-4BD3-A3C4-60F273638385}"/>
          </ac:picMkLst>
        </pc:picChg>
        <pc:picChg chg="mod topLvl">
          <ac:chgData name="Mili Diengdoh" userId="4e667e83-9d62-4727-9cfb-ee24b16ffb56" providerId="ADAL" clId="{13D58FA1-CCF1-4DFC-A6FC-AF5E89E0C410}" dt="2020-07-28T09:41:33.751" v="3043" actId="165"/>
          <ac:picMkLst>
            <pc:docMk/>
            <pc:sldMk cId="1491723902" sldId="1812"/>
            <ac:picMk id="41" creationId="{685D1638-4036-4177-8B51-B7E24780BFB3}"/>
          </ac:picMkLst>
        </pc:picChg>
        <pc:cxnChg chg="mod">
          <ac:chgData name="Mili Diengdoh" userId="4e667e83-9d62-4727-9cfb-ee24b16ffb56" providerId="ADAL" clId="{13D58FA1-CCF1-4DFC-A6FC-AF5E89E0C410}" dt="2020-07-28T09:41:45.783" v="3045" actId="14100"/>
          <ac:cxnSpMkLst>
            <pc:docMk/>
            <pc:sldMk cId="1491723902" sldId="1812"/>
            <ac:cxnSpMk id="22" creationId="{0102E759-F944-406A-ADF7-9C163F6C7379}"/>
          </ac:cxnSpMkLst>
        </pc:cxnChg>
        <pc:cxnChg chg="mod">
          <ac:chgData name="Mili Diengdoh" userId="4e667e83-9d62-4727-9cfb-ee24b16ffb56" providerId="ADAL" clId="{13D58FA1-CCF1-4DFC-A6FC-AF5E89E0C410}" dt="2020-07-28T09:41:45.783" v="3045" actId="14100"/>
          <ac:cxnSpMkLst>
            <pc:docMk/>
            <pc:sldMk cId="1491723902" sldId="1812"/>
            <ac:cxnSpMk id="23" creationId="{50186AB2-5C81-48C4-90C0-89FD4B7E7DC5}"/>
          </ac:cxnSpMkLst>
        </pc:cxnChg>
        <pc:cxnChg chg="mod">
          <ac:chgData name="Mili Diengdoh" userId="4e667e83-9d62-4727-9cfb-ee24b16ffb56" providerId="ADAL" clId="{13D58FA1-CCF1-4DFC-A6FC-AF5E89E0C410}" dt="2020-07-28T09:41:45.783" v="3045" actId="14100"/>
          <ac:cxnSpMkLst>
            <pc:docMk/>
            <pc:sldMk cId="1491723902" sldId="1812"/>
            <ac:cxnSpMk id="24" creationId="{F6F48F8A-E863-4893-9D36-2A477F5152C8}"/>
          </ac:cxnSpMkLst>
        </pc:cxnChg>
      </pc:sldChg>
      <pc:sldChg chg="addSp delSp modSp mod">
        <pc:chgData name="Mili Diengdoh" userId="4e667e83-9d62-4727-9cfb-ee24b16ffb56" providerId="ADAL" clId="{13D58FA1-CCF1-4DFC-A6FC-AF5E89E0C410}" dt="2020-07-28T12:24:12.244" v="3352" actId="20577"/>
        <pc:sldMkLst>
          <pc:docMk/>
          <pc:sldMk cId="3960778665" sldId="1813"/>
        </pc:sldMkLst>
        <pc:spChg chg="mod">
          <ac:chgData name="Mili Diengdoh" userId="4e667e83-9d62-4727-9cfb-ee24b16ffb56" providerId="ADAL" clId="{13D58FA1-CCF1-4DFC-A6FC-AF5E89E0C410}" dt="2020-07-28T09:39:04.288" v="2987" actId="554"/>
          <ac:spMkLst>
            <pc:docMk/>
            <pc:sldMk cId="3960778665" sldId="1813"/>
            <ac:spMk id="2" creationId="{11D494DE-F86C-41D0-929F-8E7EE09DAA2C}"/>
          </ac:spMkLst>
        </pc:spChg>
        <pc:spChg chg="add del">
          <ac:chgData name="Mili Diengdoh" userId="4e667e83-9d62-4727-9cfb-ee24b16ffb56" providerId="ADAL" clId="{13D58FA1-CCF1-4DFC-A6FC-AF5E89E0C410}" dt="2020-07-28T09:38:27.586" v="2970" actId="21"/>
          <ac:spMkLst>
            <pc:docMk/>
            <pc:sldMk cId="3960778665" sldId="1813"/>
            <ac:spMk id="3" creationId="{3DF90944-DFC4-4291-B518-B29266B8CAE8}"/>
          </ac:spMkLst>
        </pc:spChg>
        <pc:spChg chg="mod">
          <ac:chgData name="Mili Diengdoh" userId="4e667e83-9d62-4727-9cfb-ee24b16ffb56" providerId="ADAL" clId="{13D58FA1-CCF1-4DFC-A6FC-AF5E89E0C410}" dt="2020-07-28T09:39:02.183" v="2986" actId="465"/>
          <ac:spMkLst>
            <pc:docMk/>
            <pc:sldMk cId="3960778665" sldId="1813"/>
            <ac:spMk id="4" creationId="{5E46E883-2B6F-425E-93D9-0290929441BF}"/>
          </ac:spMkLst>
        </pc:spChg>
        <pc:spChg chg="mod">
          <ac:chgData name="Mili Diengdoh" userId="4e667e83-9d62-4727-9cfb-ee24b16ffb56" providerId="ADAL" clId="{13D58FA1-CCF1-4DFC-A6FC-AF5E89E0C410}" dt="2020-07-28T09:39:02.183" v="2986" actId="465"/>
          <ac:spMkLst>
            <pc:docMk/>
            <pc:sldMk cId="3960778665" sldId="1813"/>
            <ac:spMk id="5" creationId="{80486880-87CD-49A2-9AE1-A821D928041B}"/>
          </ac:spMkLst>
        </pc:spChg>
        <pc:spChg chg="mod">
          <ac:chgData name="Mili Diengdoh" userId="4e667e83-9d62-4727-9cfb-ee24b16ffb56" providerId="ADAL" clId="{13D58FA1-CCF1-4DFC-A6FC-AF5E89E0C410}" dt="2020-07-28T09:38:58.433" v="2983" actId="3064"/>
          <ac:spMkLst>
            <pc:docMk/>
            <pc:sldMk cId="3960778665" sldId="1813"/>
            <ac:spMk id="6" creationId="{929DFE27-55BC-4B43-A7E8-1DFA2E194267}"/>
          </ac:spMkLst>
        </pc:spChg>
        <pc:graphicFrameChg chg="mod modGraphic">
          <ac:chgData name="Mili Diengdoh" userId="4e667e83-9d62-4727-9cfb-ee24b16ffb56" providerId="ADAL" clId="{13D58FA1-CCF1-4DFC-A6FC-AF5E89E0C410}" dt="2020-07-28T09:39:51.039" v="3000" actId="14100"/>
          <ac:graphicFrameMkLst>
            <pc:docMk/>
            <pc:sldMk cId="3960778665" sldId="1813"/>
            <ac:graphicFrameMk id="8" creationId="{35E844BF-C571-493F-9950-257DBEFBED8D}"/>
          </ac:graphicFrameMkLst>
        </pc:graphicFrameChg>
        <pc:graphicFrameChg chg="modGraphic">
          <ac:chgData name="Mili Diengdoh" userId="4e667e83-9d62-4727-9cfb-ee24b16ffb56" providerId="ADAL" clId="{13D58FA1-CCF1-4DFC-A6FC-AF5E89E0C410}" dt="2020-07-28T12:24:12.244" v="3352" actId="20577"/>
          <ac:graphicFrameMkLst>
            <pc:docMk/>
            <pc:sldMk cId="3960778665" sldId="1813"/>
            <ac:graphicFrameMk id="11" creationId="{B1680429-70C2-4051-8C02-8E290B7450A1}"/>
          </ac:graphicFrameMkLst>
        </pc:graphicFrameChg>
      </pc:sldChg>
      <pc:sldChg chg="addSp mod">
        <pc:chgData name="Mili Diengdoh" userId="4e667e83-9d62-4727-9cfb-ee24b16ffb56" providerId="ADAL" clId="{13D58FA1-CCF1-4DFC-A6FC-AF5E89E0C410}" dt="2020-07-28T09:38:28.669" v="2971" actId="22"/>
        <pc:sldMkLst>
          <pc:docMk/>
          <pc:sldMk cId="1850470253" sldId="1814"/>
        </pc:sldMkLst>
        <pc:spChg chg="add">
          <ac:chgData name="Mili Diengdoh" userId="4e667e83-9d62-4727-9cfb-ee24b16ffb56" providerId="ADAL" clId="{13D58FA1-CCF1-4DFC-A6FC-AF5E89E0C410}" dt="2020-07-28T09:38:28.669" v="2971" actId="22"/>
          <ac:spMkLst>
            <pc:docMk/>
            <pc:sldMk cId="1850470253" sldId="1814"/>
            <ac:spMk id="2" creationId="{0247E159-22FE-4D91-9F7E-FE268B45951E}"/>
          </ac:spMkLst>
        </pc:spChg>
      </pc:sldChg>
      <pc:sldChg chg="addSp mod">
        <pc:chgData name="Mili Diengdoh" userId="4e667e83-9d62-4727-9cfb-ee24b16ffb56" providerId="ADAL" clId="{13D58FA1-CCF1-4DFC-A6FC-AF5E89E0C410}" dt="2020-07-28T09:38:30.144" v="2972" actId="22"/>
        <pc:sldMkLst>
          <pc:docMk/>
          <pc:sldMk cId="398669486" sldId="1815"/>
        </pc:sldMkLst>
        <pc:spChg chg="add">
          <ac:chgData name="Mili Diengdoh" userId="4e667e83-9d62-4727-9cfb-ee24b16ffb56" providerId="ADAL" clId="{13D58FA1-CCF1-4DFC-A6FC-AF5E89E0C410}" dt="2020-07-28T09:38:30.144" v="2972" actId="22"/>
          <ac:spMkLst>
            <pc:docMk/>
            <pc:sldMk cId="398669486" sldId="1815"/>
            <ac:spMk id="2" creationId="{4AEBB846-BD2D-482B-9167-821473E990E4}"/>
          </ac:spMkLst>
        </pc:spChg>
      </pc:sldChg>
      <pc:sldChg chg="del">
        <pc:chgData name="Mili Diengdoh" userId="4e667e83-9d62-4727-9cfb-ee24b16ffb56" providerId="ADAL" clId="{13D58FA1-CCF1-4DFC-A6FC-AF5E89E0C410}" dt="2020-07-28T09:38:08.349" v="2968" actId="47"/>
        <pc:sldMkLst>
          <pc:docMk/>
          <pc:sldMk cId="10698371" sldId="1816"/>
        </pc:sldMkLst>
      </pc:sldChg>
      <pc:sldChg chg="addSp delSp modSp mod">
        <pc:chgData name="Mili Diengdoh" userId="4e667e83-9d62-4727-9cfb-ee24b16ffb56" providerId="ADAL" clId="{13D58FA1-CCF1-4DFC-A6FC-AF5E89E0C410}" dt="2020-07-28T12:26:23.150" v="3367" actId="20577"/>
        <pc:sldMkLst>
          <pc:docMk/>
          <pc:sldMk cId="1870906840" sldId="1817"/>
        </pc:sldMkLst>
        <pc:spChg chg="del">
          <ac:chgData name="Mili Diengdoh" userId="4e667e83-9d62-4727-9cfb-ee24b16ffb56" providerId="ADAL" clId="{13D58FA1-CCF1-4DFC-A6FC-AF5E89E0C410}" dt="2020-07-28T09:30:25.972" v="2787" actId="478"/>
          <ac:spMkLst>
            <pc:docMk/>
            <pc:sldMk cId="1870906840" sldId="1817"/>
            <ac:spMk id="2" creationId="{38679191-0EA6-4462-B3C0-35AFC1F11CCB}"/>
          </ac:spMkLst>
        </pc:spChg>
        <pc:spChg chg="add mod">
          <ac:chgData name="Mili Diengdoh" userId="4e667e83-9d62-4727-9cfb-ee24b16ffb56" providerId="ADAL" clId="{13D58FA1-CCF1-4DFC-A6FC-AF5E89E0C410}" dt="2020-07-28T09:34:05.335" v="2898" actId="14100"/>
          <ac:spMkLst>
            <pc:docMk/>
            <pc:sldMk cId="1870906840" sldId="1817"/>
            <ac:spMk id="3" creationId="{2C42602E-BE08-44B5-9EE1-34CD1F6F4BDC}"/>
          </ac:spMkLst>
        </pc:spChg>
        <pc:spChg chg="add mod topLvl">
          <ac:chgData name="Mili Diengdoh" userId="4e667e83-9d62-4727-9cfb-ee24b16ffb56" providerId="ADAL" clId="{13D58FA1-CCF1-4DFC-A6FC-AF5E89E0C410}" dt="2020-07-28T09:34:02.247" v="2897" actId="14100"/>
          <ac:spMkLst>
            <pc:docMk/>
            <pc:sldMk cId="1870906840" sldId="1817"/>
            <ac:spMk id="4" creationId="{608662EE-4443-4A69-B67C-3ABFF12570EA}"/>
          </ac:spMkLst>
        </pc:spChg>
        <pc:spChg chg="add mod topLvl">
          <ac:chgData name="Mili Diengdoh" userId="4e667e83-9d62-4727-9cfb-ee24b16ffb56" providerId="ADAL" clId="{13D58FA1-CCF1-4DFC-A6FC-AF5E89E0C410}" dt="2020-07-28T09:34:24.216" v="2904" actId="13244"/>
          <ac:spMkLst>
            <pc:docMk/>
            <pc:sldMk cId="1870906840" sldId="1817"/>
            <ac:spMk id="5" creationId="{471B794F-B5CB-4F3F-9771-CA7FDDEA6236}"/>
          </ac:spMkLst>
        </pc:spChg>
        <pc:spChg chg="del">
          <ac:chgData name="Mili Diengdoh" userId="4e667e83-9d62-4727-9cfb-ee24b16ffb56" providerId="ADAL" clId="{13D58FA1-CCF1-4DFC-A6FC-AF5E89E0C410}" dt="2020-07-28T09:30:25.972" v="2787" actId="478"/>
          <ac:spMkLst>
            <pc:docMk/>
            <pc:sldMk cId="1870906840" sldId="1817"/>
            <ac:spMk id="6" creationId="{99A69C83-9C49-4F06-A44B-0438539ED728}"/>
          </ac:spMkLst>
        </pc:spChg>
        <pc:spChg chg="del">
          <ac:chgData name="Mili Diengdoh" userId="4e667e83-9d62-4727-9cfb-ee24b16ffb56" providerId="ADAL" clId="{13D58FA1-CCF1-4DFC-A6FC-AF5E89E0C410}" dt="2020-07-28T09:30:25.972" v="2787" actId="478"/>
          <ac:spMkLst>
            <pc:docMk/>
            <pc:sldMk cId="1870906840" sldId="1817"/>
            <ac:spMk id="11" creationId="{A865E308-D2AE-46A5-8FA5-A9AD64AF1CC7}"/>
          </ac:spMkLst>
        </pc:spChg>
        <pc:spChg chg="add mod">
          <ac:chgData name="Mili Diengdoh" userId="4e667e83-9d62-4727-9cfb-ee24b16ffb56" providerId="ADAL" clId="{13D58FA1-CCF1-4DFC-A6FC-AF5E89E0C410}" dt="2020-07-28T09:34:19.511" v="2903" actId="14100"/>
          <ac:spMkLst>
            <pc:docMk/>
            <pc:sldMk cId="1870906840" sldId="1817"/>
            <ac:spMk id="19" creationId="{070659B8-A0A3-4B38-9B4A-39ECCA9E6F28}"/>
          </ac:spMkLst>
        </pc:spChg>
        <pc:spChg chg="add mod">
          <ac:chgData name="Mili Diengdoh" userId="4e667e83-9d62-4727-9cfb-ee24b16ffb56" providerId="ADAL" clId="{13D58FA1-CCF1-4DFC-A6FC-AF5E89E0C410}" dt="2020-07-28T12:26:13.499" v="3359" actId="20577"/>
          <ac:spMkLst>
            <pc:docMk/>
            <pc:sldMk cId="1870906840" sldId="1817"/>
            <ac:spMk id="21" creationId="{3D482A62-23A1-4A2B-A278-2792D64BD100}"/>
          </ac:spMkLst>
        </pc:spChg>
        <pc:spChg chg="add mod">
          <ac:chgData name="Mili Diengdoh" userId="4e667e83-9d62-4727-9cfb-ee24b16ffb56" providerId="ADAL" clId="{13D58FA1-CCF1-4DFC-A6FC-AF5E89E0C410}" dt="2020-07-28T12:26:23.150" v="3367" actId="20577"/>
          <ac:spMkLst>
            <pc:docMk/>
            <pc:sldMk cId="1870906840" sldId="1817"/>
            <ac:spMk id="23" creationId="{899A99DA-5DD9-4B41-86BF-3897C824247A}"/>
          </ac:spMkLst>
        </pc:spChg>
        <pc:grpChg chg="add del mod">
          <ac:chgData name="Mili Diengdoh" userId="4e667e83-9d62-4727-9cfb-ee24b16ffb56" providerId="ADAL" clId="{13D58FA1-CCF1-4DFC-A6FC-AF5E89E0C410}" dt="2020-07-28T09:31:15.699" v="2808" actId="165"/>
          <ac:grpSpMkLst>
            <pc:docMk/>
            <pc:sldMk cId="1870906840" sldId="1817"/>
            <ac:grpSpMk id="7" creationId="{17FEED25-D913-4453-9E67-87DC39D565B1}"/>
          </ac:grpSpMkLst>
        </pc:grpChg>
        <pc:grpChg chg="add del mod">
          <ac:chgData name="Mili Diengdoh" userId="4e667e83-9d62-4727-9cfb-ee24b16ffb56" providerId="ADAL" clId="{13D58FA1-CCF1-4DFC-A6FC-AF5E89E0C410}" dt="2020-07-28T09:31:24.725" v="2813" actId="165"/>
          <ac:grpSpMkLst>
            <pc:docMk/>
            <pc:sldMk cId="1870906840" sldId="1817"/>
            <ac:grpSpMk id="8" creationId="{F69AA663-5934-4EC9-AE13-9821E0B71747}"/>
          </ac:grpSpMkLst>
        </pc:grpChg>
        <pc:grpChg chg="add del mod">
          <ac:chgData name="Mili Diengdoh" userId="4e667e83-9d62-4727-9cfb-ee24b16ffb56" providerId="ADAL" clId="{13D58FA1-CCF1-4DFC-A6FC-AF5E89E0C410}" dt="2020-07-28T09:32:05.803" v="2825" actId="165"/>
          <ac:grpSpMkLst>
            <pc:docMk/>
            <pc:sldMk cId="1870906840" sldId="1817"/>
            <ac:grpSpMk id="14" creationId="{0D572B56-B458-4596-8817-DD60EC9C70A7}"/>
          </ac:grpSpMkLst>
        </pc:grpChg>
        <pc:grpChg chg="add del mod">
          <ac:chgData name="Mili Diengdoh" userId="4e667e83-9d62-4727-9cfb-ee24b16ffb56" providerId="ADAL" clId="{13D58FA1-CCF1-4DFC-A6FC-AF5E89E0C410}" dt="2020-07-28T09:32:19.212" v="2829" actId="165"/>
          <ac:grpSpMkLst>
            <pc:docMk/>
            <pc:sldMk cId="1870906840" sldId="1817"/>
            <ac:grpSpMk id="15" creationId="{B30E3CC7-509D-4AF8-8C4E-EEA0C783E82B}"/>
          </ac:grpSpMkLst>
        </pc:grpChg>
        <pc:picChg chg="del">
          <ac:chgData name="Mili Diengdoh" userId="4e667e83-9d62-4727-9cfb-ee24b16ffb56" providerId="ADAL" clId="{13D58FA1-CCF1-4DFC-A6FC-AF5E89E0C410}" dt="2020-07-28T09:30:21.332" v="2786" actId="478"/>
          <ac:picMkLst>
            <pc:docMk/>
            <pc:sldMk cId="1870906840" sldId="1817"/>
            <ac:picMk id="20" creationId="{06E0345F-C731-485F-A846-16E6D7E87D85}"/>
          </ac:picMkLst>
        </pc:picChg>
        <pc:picChg chg="del">
          <ac:chgData name="Mili Diengdoh" userId="4e667e83-9d62-4727-9cfb-ee24b16ffb56" providerId="ADAL" clId="{13D58FA1-CCF1-4DFC-A6FC-AF5E89E0C410}" dt="2020-07-28T09:30:21.332" v="2786" actId="478"/>
          <ac:picMkLst>
            <pc:docMk/>
            <pc:sldMk cId="1870906840" sldId="1817"/>
            <ac:picMk id="22" creationId="{23F8938F-9A25-49D0-8235-C8034D1B3D8B}"/>
          </ac:picMkLst>
        </pc:picChg>
        <pc:cxnChg chg="del">
          <ac:chgData name="Mili Diengdoh" userId="4e667e83-9d62-4727-9cfb-ee24b16ffb56" providerId="ADAL" clId="{13D58FA1-CCF1-4DFC-A6FC-AF5E89E0C410}" dt="2020-07-28T09:30:25.972" v="2787" actId="478"/>
          <ac:cxnSpMkLst>
            <pc:docMk/>
            <pc:sldMk cId="1870906840" sldId="1817"/>
            <ac:cxnSpMk id="10" creationId="{A9425567-3ACB-411D-B0E0-AEC880152460}"/>
          </ac:cxnSpMkLst>
        </pc:cxnChg>
      </pc:sldChg>
      <pc:sldChg chg="addSp delSp modSp mod">
        <pc:chgData name="Mili Diengdoh" userId="4e667e83-9d62-4727-9cfb-ee24b16ffb56" providerId="ADAL" clId="{13D58FA1-CCF1-4DFC-A6FC-AF5E89E0C410}" dt="2020-07-28T12:26:58.221" v="3373" actId="20577"/>
        <pc:sldMkLst>
          <pc:docMk/>
          <pc:sldMk cId="3709357773" sldId="1819"/>
        </pc:sldMkLst>
        <pc:spChg chg="mod">
          <ac:chgData name="Mili Diengdoh" userId="4e667e83-9d62-4727-9cfb-ee24b16ffb56" providerId="ADAL" clId="{13D58FA1-CCF1-4DFC-A6FC-AF5E89E0C410}" dt="2020-07-28T09:28:04.542" v="2738" actId="1076"/>
          <ac:spMkLst>
            <pc:docMk/>
            <pc:sldMk cId="3709357773" sldId="1819"/>
            <ac:spMk id="2" creationId="{0E1EE875-900D-4FA7-AD7C-FEEEBD529BB6}"/>
          </ac:spMkLst>
        </pc:spChg>
        <pc:spChg chg="add mod topLvl">
          <ac:chgData name="Mili Diengdoh" userId="4e667e83-9d62-4727-9cfb-ee24b16ffb56" providerId="ADAL" clId="{13D58FA1-CCF1-4DFC-A6FC-AF5E89E0C410}" dt="2020-07-28T12:26:58.221" v="3373" actId="20577"/>
          <ac:spMkLst>
            <pc:docMk/>
            <pc:sldMk cId="3709357773" sldId="1819"/>
            <ac:spMk id="3" creationId="{F1598AAC-9355-4F64-9AAF-0651B59D82AE}"/>
          </ac:spMkLst>
        </pc:spChg>
        <pc:spChg chg="add mod topLvl">
          <ac:chgData name="Mili Diengdoh" userId="4e667e83-9d62-4727-9cfb-ee24b16ffb56" providerId="ADAL" clId="{13D58FA1-CCF1-4DFC-A6FC-AF5E89E0C410}" dt="2020-07-28T12:26:54.062" v="3370" actId="20577"/>
          <ac:spMkLst>
            <pc:docMk/>
            <pc:sldMk cId="3709357773" sldId="1819"/>
            <ac:spMk id="4" creationId="{29060DED-2968-4A4B-93B2-E01182138591}"/>
          </ac:spMkLst>
        </pc:spChg>
        <pc:spChg chg="add mod topLvl">
          <ac:chgData name="Mili Diengdoh" userId="4e667e83-9d62-4727-9cfb-ee24b16ffb56" providerId="ADAL" clId="{13D58FA1-CCF1-4DFC-A6FC-AF5E89E0C410}" dt="2020-07-28T12:26:56.597" v="3372" actId="6549"/>
          <ac:spMkLst>
            <pc:docMk/>
            <pc:sldMk cId="3709357773" sldId="1819"/>
            <ac:spMk id="5" creationId="{D73F7A2F-FFBC-4946-ACEF-6E4A77ED07B1}"/>
          </ac:spMkLst>
        </pc:spChg>
        <pc:spChg chg="del mod">
          <ac:chgData name="Mili Diengdoh" userId="4e667e83-9d62-4727-9cfb-ee24b16ffb56" providerId="ADAL" clId="{13D58FA1-CCF1-4DFC-A6FC-AF5E89E0C410}" dt="2020-07-28T09:28:15.780" v="2742" actId="478"/>
          <ac:spMkLst>
            <pc:docMk/>
            <pc:sldMk cId="3709357773" sldId="1819"/>
            <ac:spMk id="10" creationId="{394B5E56-7DA8-4E03-9661-972D1EC5B151}"/>
          </ac:spMkLst>
        </pc:spChg>
        <pc:spChg chg="del">
          <ac:chgData name="Mili Diengdoh" userId="4e667e83-9d62-4727-9cfb-ee24b16ffb56" providerId="ADAL" clId="{13D58FA1-CCF1-4DFC-A6FC-AF5E89E0C410}" dt="2020-07-28T09:28:15.780" v="2742" actId="478"/>
          <ac:spMkLst>
            <pc:docMk/>
            <pc:sldMk cId="3709357773" sldId="1819"/>
            <ac:spMk id="12" creationId="{A7013509-E28B-48D8-AB5C-DE05721EDE71}"/>
          </ac:spMkLst>
        </pc:spChg>
        <pc:spChg chg="del">
          <ac:chgData name="Mili Diengdoh" userId="4e667e83-9d62-4727-9cfb-ee24b16ffb56" providerId="ADAL" clId="{13D58FA1-CCF1-4DFC-A6FC-AF5E89E0C410}" dt="2020-07-28T09:28:15.780" v="2742" actId="478"/>
          <ac:spMkLst>
            <pc:docMk/>
            <pc:sldMk cId="3709357773" sldId="1819"/>
            <ac:spMk id="14" creationId="{9568A77E-D4B9-4BC1-A48B-E59CA00AEE13}"/>
          </ac:spMkLst>
        </pc:spChg>
        <pc:grpChg chg="add del mod">
          <ac:chgData name="Mili Diengdoh" userId="4e667e83-9d62-4727-9cfb-ee24b16ffb56" providerId="ADAL" clId="{13D58FA1-CCF1-4DFC-A6FC-AF5E89E0C410}" dt="2020-07-28T09:28:37.553" v="2750" actId="165"/>
          <ac:grpSpMkLst>
            <pc:docMk/>
            <pc:sldMk cId="3709357773" sldId="1819"/>
            <ac:grpSpMk id="6" creationId="{9CF9EC77-04AA-4752-AA42-0DE1BCB20D93}"/>
          </ac:grpSpMkLst>
        </pc:grpChg>
        <pc:grpChg chg="add del mod">
          <ac:chgData name="Mili Diengdoh" userId="4e667e83-9d62-4727-9cfb-ee24b16ffb56" providerId="ADAL" clId="{13D58FA1-CCF1-4DFC-A6FC-AF5E89E0C410}" dt="2020-07-28T09:28:42.928" v="2754" actId="165"/>
          <ac:grpSpMkLst>
            <pc:docMk/>
            <pc:sldMk cId="3709357773" sldId="1819"/>
            <ac:grpSpMk id="7" creationId="{3BDADC80-3E78-488E-B975-87CFED4A3CCD}"/>
          </ac:grpSpMkLst>
        </pc:grpChg>
        <pc:picChg chg="del">
          <ac:chgData name="Mili Diengdoh" userId="4e667e83-9d62-4727-9cfb-ee24b16ffb56" providerId="ADAL" clId="{13D58FA1-CCF1-4DFC-A6FC-AF5E89E0C410}" dt="2020-07-28T09:28:06.728" v="2739" actId="478"/>
          <ac:picMkLst>
            <pc:docMk/>
            <pc:sldMk cId="3709357773" sldId="1819"/>
            <ac:picMk id="24" creationId="{4625387D-4E8A-42BB-A416-E5656E5AFBDE}"/>
          </ac:picMkLst>
        </pc:picChg>
        <pc:picChg chg="del">
          <ac:chgData name="Mili Diengdoh" userId="4e667e83-9d62-4727-9cfb-ee24b16ffb56" providerId="ADAL" clId="{13D58FA1-CCF1-4DFC-A6FC-AF5E89E0C410}" dt="2020-07-28T09:28:06.728" v="2739" actId="478"/>
          <ac:picMkLst>
            <pc:docMk/>
            <pc:sldMk cId="3709357773" sldId="1819"/>
            <ac:picMk id="32" creationId="{C119A62C-297D-45C6-B9B5-F818040D67CC}"/>
          </ac:picMkLst>
        </pc:picChg>
        <pc:picChg chg="del">
          <ac:chgData name="Mili Diengdoh" userId="4e667e83-9d62-4727-9cfb-ee24b16ffb56" providerId="ADAL" clId="{13D58FA1-CCF1-4DFC-A6FC-AF5E89E0C410}" dt="2020-07-28T09:28:06.728" v="2739" actId="478"/>
          <ac:picMkLst>
            <pc:docMk/>
            <pc:sldMk cId="3709357773" sldId="1819"/>
            <ac:picMk id="37" creationId="{6E020339-D9AB-4734-871C-BC9B5AE37D62}"/>
          </ac:picMkLst>
        </pc:picChg>
        <pc:cxnChg chg="del">
          <ac:chgData name="Mili Diengdoh" userId="4e667e83-9d62-4727-9cfb-ee24b16ffb56" providerId="ADAL" clId="{13D58FA1-CCF1-4DFC-A6FC-AF5E89E0C410}" dt="2020-07-28T09:28:09.132" v="2740" actId="478"/>
          <ac:cxnSpMkLst>
            <pc:docMk/>
            <pc:sldMk cId="3709357773" sldId="1819"/>
            <ac:cxnSpMk id="11" creationId="{784A779D-23F6-42B5-9CDD-42D7185B9F90}"/>
          </ac:cxnSpMkLst>
        </pc:cxnChg>
        <pc:cxnChg chg="del">
          <ac:chgData name="Mili Diengdoh" userId="4e667e83-9d62-4727-9cfb-ee24b16ffb56" providerId="ADAL" clId="{13D58FA1-CCF1-4DFC-A6FC-AF5E89E0C410}" dt="2020-07-28T09:28:09.132" v="2740" actId="478"/>
          <ac:cxnSpMkLst>
            <pc:docMk/>
            <pc:sldMk cId="3709357773" sldId="1819"/>
            <ac:cxnSpMk id="13" creationId="{7DA27CEC-FADE-418C-9F00-F6D4B24DF2C9}"/>
          </ac:cxnSpMkLst>
        </pc:cxnChg>
      </pc:sldChg>
      <pc:sldChg chg="del">
        <pc:chgData name="Mili Diengdoh" userId="4e667e83-9d62-4727-9cfb-ee24b16ffb56" providerId="ADAL" clId="{13D58FA1-CCF1-4DFC-A6FC-AF5E89E0C410}" dt="2020-07-28T09:27:50.963" v="2735" actId="47"/>
        <pc:sldMkLst>
          <pc:docMk/>
          <pc:sldMk cId="1454057038" sldId="1820"/>
        </pc:sldMkLst>
      </pc:sldChg>
      <pc:sldChg chg="addSp delSp modSp mod">
        <pc:chgData name="Mili Diengdoh" userId="4e667e83-9d62-4727-9cfb-ee24b16ffb56" providerId="ADAL" clId="{13D58FA1-CCF1-4DFC-A6FC-AF5E89E0C410}" dt="2020-07-28T09:25:01.608" v="2672" actId="13244"/>
        <pc:sldMkLst>
          <pc:docMk/>
          <pc:sldMk cId="1803588418" sldId="1821"/>
        </pc:sldMkLst>
        <pc:spChg chg="mod topLvl">
          <ac:chgData name="Mili Diengdoh" userId="4e667e83-9d62-4727-9cfb-ee24b16ffb56" providerId="ADAL" clId="{13D58FA1-CCF1-4DFC-A6FC-AF5E89E0C410}" dt="2020-07-28T09:22:32.814" v="2614" actId="165"/>
          <ac:spMkLst>
            <pc:docMk/>
            <pc:sldMk cId="1803588418" sldId="1821"/>
            <ac:spMk id="12" creationId="{C417A265-DE83-440B-80CB-0C688B009205}"/>
          </ac:spMkLst>
        </pc:spChg>
        <pc:spChg chg="mod topLvl">
          <ac:chgData name="Mili Diengdoh" userId="4e667e83-9d62-4727-9cfb-ee24b16ffb56" providerId="ADAL" clId="{13D58FA1-CCF1-4DFC-A6FC-AF5E89E0C410}" dt="2020-07-28T09:22:32.814" v="2614" actId="165"/>
          <ac:spMkLst>
            <pc:docMk/>
            <pc:sldMk cId="1803588418" sldId="1821"/>
            <ac:spMk id="13" creationId="{8ACFBADA-5C37-4AF0-AAA2-877344DC35D2}"/>
          </ac:spMkLst>
        </pc:spChg>
        <pc:spChg chg="mod topLvl">
          <ac:chgData name="Mili Diengdoh" userId="4e667e83-9d62-4727-9cfb-ee24b16ffb56" providerId="ADAL" clId="{13D58FA1-CCF1-4DFC-A6FC-AF5E89E0C410}" dt="2020-07-28T09:22:42.909" v="2617" actId="207"/>
          <ac:spMkLst>
            <pc:docMk/>
            <pc:sldMk cId="1803588418" sldId="1821"/>
            <ac:spMk id="14" creationId="{E9039B33-D4C4-416A-9EF0-38519DD09529}"/>
          </ac:spMkLst>
        </pc:spChg>
        <pc:spChg chg="mod">
          <ac:chgData name="Mili Diengdoh" userId="4e667e83-9d62-4727-9cfb-ee24b16ffb56" providerId="ADAL" clId="{13D58FA1-CCF1-4DFC-A6FC-AF5E89E0C410}" dt="2020-07-28T09:22:32.814" v="2614" actId="165"/>
          <ac:spMkLst>
            <pc:docMk/>
            <pc:sldMk cId="1803588418" sldId="1821"/>
            <ac:spMk id="16" creationId="{E4E4EA10-2A0E-40D5-8AAA-83EAB2F08273}"/>
          </ac:spMkLst>
        </pc:spChg>
        <pc:spChg chg="mod">
          <ac:chgData name="Mili Diengdoh" userId="4e667e83-9d62-4727-9cfb-ee24b16ffb56" providerId="ADAL" clId="{13D58FA1-CCF1-4DFC-A6FC-AF5E89E0C410}" dt="2020-07-28T09:22:32.814" v="2614" actId="165"/>
          <ac:spMkLst>
            <pc:docMk/>
            <pc:sldMk cId="1803588418" sldId="1821"/>
            <ac:spMk id="18" creationId="{220222E5-45A7-44A3-B87D-2DCE7B8ED5E6}"/>
          </ac:spMkLst>
        </pc:spChg>
        <pc:spChg chg="mod topLvl">
          <ac:chgData name="Mili Diengdoh" userId="4e667e83-9d62-4727-9cfb-ee24b16ffb56" providerId="ADAL" clId="{13D58FA1-CCF1-4DFC-A6FC-AF5E89E0C410}" dt="2020-07-28T09:22:32.814" v="2614" actId="165"/>
          <ac:spMkLst>
            <pc:docMk/>
            <pc:sldMk cId="1803588418" sldId="1821"/>
            <ac:spMk id="19" creationId="{3BC79D3B-0B9D-4794-B753-9E8C40C8D651}"/>
          </ac:spMkLst>
        </pc:spChg>
        <pc:spChg chg="mod">
          <ac:chgData name="Mili Diengdoh" userId="4e667e83-9d62-4727-9cfb-ee24b16ffb56" providerId="ADAL" clId="{13D58FA1-CCF1-4DFC-A6FC-AF5E89E0C410}" dt="2020-07-28T09:22:32.814" v="2614" actId="165"/>
          <ac:spMkLst>
            <pc:docMk/>
            <pc:sldMk cId="1803588418" sldId="1821"/>
            <ac:spMk id="24" creationId="{8C2DE786-D63A-4C4F-BA8F-8B5C4F9DEA63}"/>
          </ac:spMkLst>
        </pc:spChg>
        <pc:spChg chg="mod">
          <ac:chgData name="Mili Diengdoh" userId="4e667e83-9d62-4727-9cfb-ee24b16ffb56" providerId="ADAL" clId="{13D58FA1-CCF1-4DFC-A6FC-AF5E89E0C410}" dt="2020-07-28T09:22:32.814" v="2614" actId="165"/>
          <ac:spMkLst>
            <pc:docMk/>
            <pc:sldMk cId="1803588418" sldId="1821"/>
            <ac:spMk id="25" creationId="{BBCBE250-F1E0-4BA5-8F5F-D94C0D60F43A}"/>
          </ac:spMkLst>
        </pc:spChg>
        <pc:spChg chg="mod">
          <ac:chgData name="Mili Diengdoh" userId="4e667e83-9d62-4727-9cfb-ee24b16ffb56" providerId="ADAL" clId="{13D58FA1-CCF1-4DFC-A6FC-AF5E89E0C410}" dt="2020-07-28T09:21:40.040" v="2592" actId="571"/>
          <ac:spMkLst>
            <pc:docMk/>
            <pc:sldMk cId="1803588418" sldId="1821"/>
            <ac:spMk id="28" creationId="{77BE79B8-4D77-4235-BDC2-08EEDE1818CD}"/>
          </ac:spMkLst>
        </pc:spChg>
        <pc:spChg chg="mod">
          <ac:chgData name="Mili Diengdoh" userId="4e667e83-9d62-4727-9cfb-ee24b16ffb56" providerId="ADAL" clId="{13D58FA1-CCF1-4DFC-A6FC-AF5E89E0C410}" dt="2020-07-28T09:21:40.040" v="2592" actId="571"/>
          <ac:spMkLst>
            <pc:docMk/>
            <pc:sldMk cId="1803588418" sldId="1821"/>
            <ac:spMk id="29" creationId="{90F1F015-BF08-4BAB-B364-461472C0C513}"/>
          </ac:spMkLst>
        </pc:spChg>
        <pc:spChg chg="mod">
          <ac:chgData name="Mili Diengdoh" userId="4e667e83-9d62-4727-9cfb-ee24b16ffb56" providerId="ADAL" clId="{13D58FA1-CCF1-4DFC-A6FC-AF5E89E0C410}" dt="2020-07-28T09:22:32.814" v="2614" actId="165"/>
          <ac:spMkLst>
            <pc:docMk/>
            <pc:sldMk cId="1803588418" sldId="1821"/>
            <ac:spMk id="32" creationId="{F398CA3A-4BDA-4A40-B516-70604C29628A}"/>
          </ac:spMkLst>
        </pc:spChg>
        <pc:spChg chg="mod">
          <ac:chgData name="Mili Diengdoh" userId="4e667e83-9d62-4727-9cfb-ee24b16ffb56" providerId="ADAL" clId="{13D58FA1-CCF1-4DFC-A6FC-AF5E89E0C410}" dt="2020-07-28T09:22:32.814" v="2614" actId="165"/>
          <ac:spMkLst>
            <pc:docMk/>
            <pc:sldMk cId="1803588418" sldId="1821"/>
            <ac:spMk id="33" creationId="{1C591815-1C8D-45FF-9B8D-55F50FF48A72}"/>
          </ac:spMkLst>
        </pc:spChg>
        <pc:spChg chg="mod">
          <ac:chgData name="Mili Diengdoh" userId="4e667e83-9d62-4727-9cfb-ee24b16ffb56" providerId="ADAL" clId="{13D58FA1-CCF1-4DFC-A6FC-AF5E89E0C410}" dt="2020-07-28T09:22:32.814" v="2614" actId="165"/>
          <ac:spMkLst>
            <pc:docMk/>
            <pc:sldMk cId="1803588418" sldId="1821"/>
            <ac:spMk id="35" creationId="{7917667A-FF98-4004-8BB4-57408A2A3771}"/>
          </ac:spMkLst>
        </pc:spChg>
        <pc:spChg chg="mod">
          <ac:chgData name="Mili Diengdoh" userId="4e667e83-9d62-4727-9cfb-ee24b16ffb56" providerId="ADAL" clId="{13D58FA1-CCF1-4DFC-A6FC-AF5E89E0C410}" dt="2020-07-28T09:22:32.814" v="2614" actId="165"/>
          <ac:spMkLst>
            <pc:docMk/>
            <pc:sldMk cId="1803588418" sldId="1821"/>
            <ac:spMk id="36" creationId="{7BB92A65-620E-499D-825E-DDB4EE00E88E}"/>
          </ac:spMkLst>
        </pc:spChg>
        <pc:grpChg chg="add del mod">
          <ac:chgData name="Mili Diengdoh" userId="4e667e83-9d62-4727-9cfb-ee24b16ffb56" providerId="ADAL" clId="{13D58FA1-CCF1-4DFC-A6FC-AF5E89E0C410}" dt="2020-07-28T09:21:57.247" v="2599" actId="165"/>
          <ac:grpSpMkLst>
            <pc:docMk/>
            <pc:sldMk cId="1803588418" sldId="1821"/>
            <ac:grpSpMk id="2" creationId="{DAF8900C-FD30-4B83-B4AB-62BFCFC48554}"/>
          </ac:grpSpMkLst>
        </pc:grpChg>
        <pc:grpChg chg="add del mod">
          <ac:chgData name="Mili Diengdoh" userId="4e667e83-9d62-4727-9cfb-ee24b16ffb56" providerId="ADAL" clId="{13D58FA1-CCF1-4DFC-A6FC-AF5E89E0C410}" dt="2020-07-28T09:22:32.814" v="2614" actId="165"/>
          <ac:grpSpMkLst>
            <pc:docMk/>
            <pc:sldMk cId="1803588418" sldId="1821"/>
            <ac:grpSpMk id="6" creationId="{C811E105-43EC-4DA3-99E5-4B8EB9594B8F}"/>
          </ac:grpSpMkLst>
        </pc:grpChg>
        <pc:grpChg chg="add del mod">
          <ac:chgData name="Mili Diengdoh" userId="4e667e83-9d62-4727-9cfb-ee24b16ffb56" providerId="ADAL" clId="{13D58FA1-CCF1-4DFC-A6FC-AF5E89E0C410}" dt="2020-07-28T09:22:32.814" v="2614" actId="165"/>
          <ac:grpSpMkLst>
            <pc:docMk/>
            <pc:sldMk cId="1803588418" sldId="1821"/>
            <ac:grpSpMk id="7" creationId="{D275641F-9632-4F91-B5F5-DF68ADBAFF73}"/>
          </ac:grpSpMkLst>
        </pc:grpChg>
        <pc:grpChg chg="add del mod">
          <ac:chgData name="Mili Diengdoh" userId="4e667e83-9d62-4727-9cfb-ee24b16ffb56" providerId="ADAL" clId="{13D58FA1-CCF1-4DFC-A6FC-AF5E89E0C410}" dt="2020-07-28T09:22:32.814" v="2614" actId="165"/>
          <ac:grpSpMkLst>
            <pc:docMk/>
            <pc:sldMk cId="1803588418" sldId="1821"/>
            <ac:grpSpMk id="8" creationId="{D2B3B603-E74F-4119-A716-C016E42CFCBA}"/>
          </ac:grpSpMkLst>
        </pc:grpChg>
        <pc:grpChg chg="add del mod">
          <ac:chgData name="Mili Diengdoh" userId="4e667e83-9d62-4727-9cfb-ee24b16ffb56" providerId="ADAL" clId="{13D58FA1-CCF1-4DFC-A6FC-AF5E89E0C410}" dt="2020-07-28T09:22:32.814" v="2614" actId="165"/>
          <ac:grpSpMkLst>
            <pc:docMk/>
            <pc:sldMk cId="1803588418" sldId="1821"/>
            <ac:grpSpMk id="9" creationId="{BE6333CC-F082-4102-B3F1-E4A87D2836D2}"/>
          </ac:grpSpMkLst>
        </pc:grpChg>
        <pc:grpChg chg="add del mod">
          <ac:chgData name="Mili Diengdoh" userId="4e667e83-9d62-4727-9cfb-ee24b16ffb56" providerId="ADAL" clId="{13D58FA1-CCF1-4DFC-A6FC-AF5E89E0C410}" dt="2020-07-28T09:24:18.529" v="2647" actId="478"/>
          <ac:grpSpMkLst>
            <pc:docMk/>
            <pc:sldMk cId="1803588418" sldId="1821"/>
            <ac:grpSpMk id="11" creationId="{42AD8B3D-C531-4814-8655-DA230B9C5A9D}"/>
          </ac:grpSpMkLst>
        </pc:grpChg>
        <pc:grpChg chg="add mod topLvl">
          <ac:chgData name="Mili Diengdoh" userId="4e667e83-9d62-4727-9cfb-ee24b16ffb56" providerId="ADAL" clId="{13D58FA1-CCF1-4DFC-A6FC-AF5E89E0C410}" dt="2020-07-28T09:23:16.369" v="2622" actId="164"/>
          <ac:grpSpMkLst>
            <pc:docMk/>
            <pc:sldMk cId="1803588418" sldId="1821"/>
            <ac:grpSpMk id="15" creationId="{73A1C944-C6AE-487D-B2A6-67AED75F7499}"/>
          </ac:grpSpMkLst>
        </pc:grpChg>
        <pc:grpChg chg="add mod topLvl">
          <ac:chgData name="Mili Diengdoh" userId="4e667e83-9d62-4727-9cfb-ee24b16ffb56" providerId="ADAL" clId="{13D58FA1-CCF1-4DFC-A6FC-AF5E89E0C410}" dt="2020-07-28T09:23:41.218" v="2628" actId="164"/>
          <ac:grpSpMkLst>
            <pc:docMk/>
            <pc:sldMk cId="1803588418" sldId="1821"/>
            <ac:grpSpMk id="23" creationId="{7DBA0DAD-484A-4EF8-8938-611BC5D98787}"/>
          </ac:grpSpMkLst>
        </pc:grpChg>
        <pc:grpChg chg="add del mod">
          <ac:chgData name="Mili Diengdoh" userId="4e667e83-9d62-4727-9cfb-ee24b16ffb56" providerId="ADAL" clId="{13D58FA1-CCF1-4DFC-A6FC-AF5E89E0C410}" dt="2020-07-28T09:22:18.029" v="2605" actId="478"/>
          <ac:grpSpMkLst>
            <pc:docMk/>
            <pc:sldMk cId="1803588418" sldId="1821"/>
            <ac:grpSpMk id="27" creationId="{E9317ECD-5BE2-4D01-AC6E-459C9CF839DC}"/>
          </ac:grpSpMkLst>
        </pc:grpChg>
        <pc:grpChg chg="add mod topLvl">
          <ac:chgData name="Mili Diengdoh" userId="4e667e83-9d62-4727-9cfb-ee24b16ffb56" providerId="ADAL" clId="{13D58FA1-CCF1-4DFC-A6FC-AF5E89E0C410}" dt="2020-07-28T09:24:05.011" v="2641" actId="164"/>
          <ac:grpSpMkLst>
            <pc:docMk/>
            <pc:sldMk cId="1803588418" sldId="1821"/>
            <ac:grpSpMk id="30" creationId="{F771EC85-8FFF-4198-A0DD-EC92CDB6E5ED}"/>
          </ac:grpSpMkLst>
        </pc:grpChg>
        <pc:grpChg chg="add mod topLvl">
          <ac:chgData name="Mili Diengdoh" userId="4e667e83-9d62-4727-9cfb-ee24b16ffb56" providerId="ADAL" clId="{13D58FA1-CCF1-4DFC-A6FC-AF5E89E0C410}" dt="2020-07-28T09:23:49.387" v="2635" actId="164"/>
          <ac:grpSpMkLst>
            <pc:docMk/>
            <pc:sldMk cId="1803588418" sldId="1821"/>
            <ac:grpSpMk id="34" creationId="{A0EB6211-D6A7-4BB5-921F-964389005CAB}"/>
          </ac:grpSpMkLst>
        </pc:grpChg>
        <pc:grpChg chg="add del mod">
          <ac:chgData name="Mili Diengdoh" userId="4e667e83-9d62-4727-9cfb-ee24b16ffb56" providerId="ADAL" clId="{13D58FA1-CCF1-4DFC-A6FC-AF5E89E0C410}" dt="2020-07-28T09:24:29.472" v="2653" actId="478"/>
          <ac:grpSpMkLst>
            <pc:docMk/>
            <pc:sldMk cId="1803588418" sldId="1821"/>
            <ac:grpSpMk id="39" creationId="{927CC733-A945-48D3-B30F-A79252B72E10}"/>
          </ac:grpSpMkLst>
        </pc:grpChg>
        <pc:grpChg chg="add del mod">
          <ac:chgData name="Mili Diengdoh" userId="4e667e83-9d62-4727-9cfb-ee24b16ffb56" providerId="ADAL" clId="{13D58FA1-CCF1-4DFC-A6FC-AF5E89E0C410}" dt="2020-07-28T09:24:40.429" v="2659" actId="478"/>
          <ac:grpSpMkLst>
            <pc:docMk/>
            <pc:sldMk cId="1803588418" sldId="1821"/>
            <ac:grpSpMk id="44" creationId="{299AF64D-9384-4650-81B6-385535644F9F}"/>
          </ac:grpSpMkLst>
        </pc:grpChg>
        <pc:grpChg chg="add del mod">
          <ac:chgData name="Mili Diengdoh" userId="4e667e83-9d62-4727-9cfb-ee24b16ffb56" providerId="ADAL" clId="{13D58FA1-CCF1-4DFC-A6FC-AF5E89E0C410}" dt="2020-07-28T09:24:51.612" v="2665" actId="478"/>
          <ac:grpSpMkLst>
            <pc:docMk/>
            <pc:sldMk cId="1803588418" sldId="1821"/>
            <ac:grpSpMk id="48" creationId="{68C78D70-1081-4E93-858A-4CDC1CEDB1E1}"/>
          </ac:grpSpMkLst>
        </pc:grpChg>
        <pc:picChg chg="add mod">
          <ac:chgData name="Mili Diengdoh" userId="4e667e83-9d62-4727-9cfb-ee24b16ffb56" providerId="ADAL" clId="{13D58FA1-CCF1-4DFC-A6FC-AF5E89E0C410}" dt="2020-07-28T09:23:16.369" v="2622" actId="164"/>
          <ac:picMkLst>
            <pc:docMk/>
            <pc:sldMk cId="1803588418" sldId="1821"/>
            <ac:picMk id="10" creationId="{4236E4AE-AE62-427C-81FD-D0696A07FFF4}"/>
          </ac:picMkLst>
        </pc:picChg>
        <pc:picChg chg="del mod">
          <ac:chgData name="Mili Diengdoh" userId="4e667e83-9d62-4727-9cfb-ee24b16ffb56" providerId="ADAL" clId="{13D58FA1-CCF1-4DFC-A6FC-AF5E89E0C410}" dt="2020-07-28T09:24:51.612" v="2665" actId="478"/>
          <ac:picMkLst>
            <pc:docMk/>
            <pc:sldMk cId="1803588418" sldId="1821"/>
            <ac:picMk id="26" creationId="{032A0A4D-1B27-4DB6-ACBD-8F5992EA4170}"/>
          </ac:picMkLst>
        </pc:picChg>
        <pc:picChg chg="del mod">
          <ac:chgData name="Mili Diengdoh" userId="4e667e83-9d62-4727-9cfb-ee24b16ffb56" providerId="ADAL" clId="{13D58FA1-CCF1-4DFC-A6FC-AF5E89E0C410}" dt="2020-07-28T09:24:51.612" v="2665" actId="478"/>
          <ac:picMkLst>
            <pc:docMk/>
            <pc:sldMk cId="1803588418" sldId="1821"/>
            <ac:picMk id="31" creationId="{50AE4B2B-993A-4B84-8147-11FA85372C7B}"/>
          </ac:picMkLst>
        </pc:picChg>
        <pc:picChg chg="add mod">
          <ac:chgData name="Mili Diengdoh" userId="4e667e83-9d62-4727-9cfb-ee24b16ffb56" providerId="ADAL" clId="{13D58FA1-CCF1-4DFC-A6FC-AF5E89E0C410}" dt="2020-07-28T09:23:41.218" v="2628" actId="164"/>
          <ac:picMkLst>
            <pc:docMk/>
            <pc:sldMk cId="1803588418" sldId="1821"/>
            <ac:picMk id="38" creationId="{21FE9F9E-D33B-44FF-86B6-9FEE8506BF30}"/>
          </ac:picMkLst>
        </pc:picChg>
        <pc:picChg chg="del mod">
          <ac:chgData name="Mili Diengdoh" userId="4e667e83-9d62-4727-9cfb-ee24b16ffb56" providerId="ADAL" clId="{13D58FA1-CCF1-4DFC-A6FC-AF5E89E0C410}" dt="2020-07-28T09:24:51.612" v="2665" actId="478"/>
          <ac:picMkLst>
            <pc:docMk/>
            <pc:sldMk cId="1803588418" sldId="1821"/>
            <ac:picMk id="41" creationId="{D7E291D1-D3AA-4429-A65C-57CD88C01839}"/>
          </ac:picMkLst>
        </pc:picChg>
        <pc:picChg chg="add mod">
          <ac:chgData name="Mili Diengdoh" userId="4e667e83-9d62-4727-9cfb-ee24b16ffb56" providerId="ADAL" clId="{13D58FA1-CCF1-4DFC-A6FC-AF5E89E0C410}" dt="2020-07-28T09:23:49.387" v="2635" actId="164"/>
          <ac:picMkLst>
            <pc:docMk/>
            <pc:sldMk cId="1803588418" sldId="1821"/>
            <ac:picMk id="42" creationId="{DB9858A5-A748-429F-B5BB-781A9790B6AE}"/>
          </ac:picMkLst>
        </pc:picChg>
        <pc:picChg chg="add mod">
          <ac:chgData name="Mili Diengdoh" userId="4e667e83-9d62-4727-9cfb-ee24b16ffb56" providerId="ADAL" clId="{13D58FA1-CCF1-4DFC-A6FC-AF5E89E0C410}" dt="2020-07-28T09:24:05.011" v="2641" actId="164"/>
          <ac:picMkLst>
            <pc:docMk/>
            <pc:sldMk cId="1803588418" sldId="1821"/>
            <ac:picMk id="45" creationId="{F9DB0A5C-151D-4E64-8E35-33A734CEFEBB}"/>
          </ac:picMkLst>
        </pc:picChg>
        <pc:picChg chg="del mod">
          <ac:chgData name="Mili Diengdoh" userId="4e667e83-9d62-4727-9cfb-ee24b16ffb56" providerId="ADAL" clId="{13D58FA1-CCF1-4DFC-A6FC-AF5E89E0C410}" dt="2020-07-28T09:24:51.612" v="2665" actId="478"/>
          <ac:picMkLst>
            <pc:docMk/>
            <pc:sldMk cId="1803588418" sldId="1821"/>
            <ac:picMk id="46" creationId="{968C5754-1848-400C-A6CA-3C43775E0458}"/>
          </ac:picMkLst>
        </pc:picChg>
        <pc:picChg chg="add mod">
          <ac:chgData name="Mili Diengdoh" userId="4e667e83-9d62-4727-9cfb-ee24b16ffb56" providerId="ADAL" clId="{13D58FA1-CCF1-4DFC-A6FC-AF5E89E0C410}" dt="2020-07-28T09:24:55.064" v="2666" actId="13244"/>
          <ac:picMkLst>
            <pc:docMk/>
            <pc:sldMk cId="1803588418" sldId="1821"/>
            <ac:picMk id="50" creationId="{9A3386DD-2882-4B31-9869-D85B8EDD60CD}"/>
          </ac:picMkLst>
        </pc:picChg>
        <pc:picChg chg="add mod">
          <ac:chgData name="Mili Diengdoh" userId="4e667e83-9d62-4727-9cfb-ee24b16ffb56" providerId="ADAL" clId="{13D58FA1-CCF1-4DFC-A6FC-AF5E89E0C410}" dt="2020-07-28T09:24:56.063" v="2667" actId="13244"/>
          <ac:picMkLst>
            <pc:docMk/>
            <pc:sldMk cId="1803588418" sldId="1821"/>
            <ac:picMk id="52" creationId="{FA7168D3-DD9A-4949-A4C1-0B0E140F84AE}"/>
          </ac:picMkLst>
        </pc:picChg>
        <pc:picChg chg="add mod">
          <ac:chgData name="Mili Diengdoh" userId="4e667e83-9d62-4727-9cfb-ee24b16ffb56" providerId="ADAL" clId="{13D58FA1-CCF1-4DFC-A6FC-AF5E89E0C410}" dt="2020-07-28T09:24:56.983" v="2668" actId="13244"/>
          <ac:picMkLst>
            <pc:docMk/>
            <pc:sldMk cId="1803588418" sldId="1821"/>
            <ac:picMk id="54" creationId="{46493B79-272D-4FCC-ADAD-7C229EB977B9}"/>
          </ac:picMkLst>
        </pc:picChg>
        <pc:picChg chg="add mod">
          <ac:chgData name="Mili Diengdoh" userId="4e667e83-9d62-4727-9cfb-ee24b16ffb56" providerId="ADAL" clId="{13D58FA1-CCF1-4DFC-A6FC-AF5E89E0C410}" dt="2020-07-28T09:24:57.856" v="2669" actId="13244"/>
          <ac:picMkLst>
            <pc:docMk/>
            <pc:sldMk cId="1803588418" sldId="1821"/>
            <ac:picMk id="56" creationId="{FDD701A0-643D-4992-AA61-044FA34A4E6E}"/>
          </ac:picMkLst>
        </pc:picChg>
        <pc:cxnChg chg="mod">
          <ac:chgData name="Mili Diengdoh" userId="4e667e83-9d62-4727-9cfb-ee24b16ffb56" providerId="ADAL" clId="{13D58FA1-CCF1-4DFC-A6FC-AF5E89E0C410}" dt="2020-07-28T09:24:59.137" v="2670" actId="13244"/>
          <ac:cxnSpMkLst>
            <pc:docMk/>
            <pc:sldMk cId="1803588418" sldId="1821"/>
            <ac:cxnSpMk id="20" creationId="{85CB150E-95B4-463B-A186-970923775247}"/>
          </ac:cxnSpMkLst>
        </pc:cxnChg>
        <pc:cxnChg chg="mod">
          <ac:chgData name="Mili Diengdoh" userId="4e667e83-9d62-4727-9cfb-ee24b16ffb56" providerId="ADAL" clId="{13D58FA1-CCF1-4DFC-A6FC-AF5E89E0C410}" dt="2020-07-28T09:25:00.264" v="2671" actId="13244"/>
          <ac:cxnSpMkLst>
            <pc:docMk/>
            <pc:sldMk cId="1803588418" sldId="1821"/>
            <ac:cxnSpMk id="21" creationId="{3DDBB71E-00B2-4746-A9D0-F6C2CF297BD0}"/>
          </ac:cxnSpMkLst>
        </pc:cxnChg>
        <pc:cxnChg chg="mod">
          <ac:chgData name="Mili Diengdoh" userId="4e667e83-9d62-4727-9cfb-ee24b16ffb56" providerId="ADAL" clId="{13D58FA1-CCF1-4DFC-A6FC-AF5E89E0C410}" dt="2020-07-28T09:25:01.608" v="2672" actId="13244"/>
          <ac:cxnSpMkLst>
            <pc:docMk/>
            <pc:sldMk cId="1803588418" sldId="1821"/>
            <ac:cxnSpMk id="22" creationId="{3F603A76-C30C-4553-AE87-DFD8AAF17B23}"/>
          </ac:cxnSpMkLst>
        </pc:cxnChg>
      </pc:sldChg>
      <pc:sldChg chg="addSp delSp modSp mod">
        <pc:chgData name="Mili Diengdoh" userId="4e667e83-9d62-4727-9cfb-ee24b16ffb56" providerId="ADAL" clId="{13D58FA1-CCF1-4DFC-A6FC-AF5E89E0C410}" dt="2020-07-28T09:21:49.217" v="2598" actId="14100"/>
        <pc:sldMkLst>
          <pc:docMk/>
          <pc:sldMk cId="2986429192" sldId="1822"/>
        </pc:sldMkLst>
        <pc:spChg chg="add del">
          <ac:chgData name="Mili Diengdoh" userId="4e667e83-9d62-4727-9cfb-ee24b16ffb56" providerId="ADAL" clId="{13D58FA1-CCF1-4DFC-A6FC-AF5E89E0C410}" dt="2020-07-28T09:09:02.250" v="2376" actId="478"/>
          <ac:spMkLst>
            <pc:docMk/>
            <pc:sldMk cId="2986429192" sldId="1822"/>
            <ac:spMk id="2" creationId="{4BABB749-4EAC-4AEB-AEDF-50BACF69F844}"/>
          </ac:spMkLst>
        </pc:spChg>
        <pc:spChg chg="mod topLvl">
          <ac:chgData name="Mili Diengdoh" userId="4e667e83-9d62-4727-9cfb-ee24b16ffb56" providerId="ADAL" clId="{13D58FA1-CCF1-4DFC-A6FC-AF5E89E0C410}" dt="2020-07-28T09:21:49.217" v="2598" actId="14100"/>
          <ac:spMkLst>
            <pc:docMk/>
            <pc:sldMk cId="2986429192" sldId="1822"/>
            <ac:spMk id="12" creationId="{0A5D25BD-D30A-4084-BBFB-D51C854FA891}"/>
          </ac:spMkLst>
        </pc:spChg>
        <pc:spChg chg="mod topLvl">
          <ac:chgData name="Mili Diengdoh" userId="4e667e83-9d62-4727-9cfb-ee24b16ffb56" providerId="ADAL" clId="{13D58FA1-CCF1-4DFC-A6FC-AF5E89E0C410}" dt="2020-07-28T09:21:49.217" v="2598" actId="14100"/>
          <ac:spMkLst>
            <pc:docMk/>
            <pc:sldMk cId="2986429192" sldId="1822"/>
            <ac:spMk id="13" creationId="{70CD54F4-A976-4777-B501-BA7461AE25C3}"/>
          </ac:spMkLst>
        </pc:spChg>
        <pc:spChg chg="mod topLvl">
          <ac:chgData name="Mili Diengdoh" userId="4e667e83-9d62-4727-9cfb-ee24b16ffb56" providerId="ADAL" clId="{13D58FA1-CCF1-4DFC-A6FC-AF5E89E0C410}" dt="2020-07-28T09:21:49.217" v="2598" actId="14100"/>
          <ac:spMkLst>
            <pc:docMk/>
            <pc:sldMk cId="2986429192" sldId="1822"/>
            <ac:spMk id="14" creationId="{D1D11FD7-BDBB-44BA-97FB-DE2A36D680DA}"/>
          </ac:spMkLst>
        </pc:spChg>
        <pc:spChg chg="mod topLvl">
          <ac:chgData name="Mili Diengdoh" userId="4e667e83-9d62-4727-9cfb-ee24b16ffb56" providerId="ADAL" clId="{13D58FA1-CCF1-4DFC-A6FC-AF5E89E0C410}" dt="2020-07-28T09:21:49.217" v="2598" actId="14100"/>
          <ac:spMkLst>
            <pc:docMk/>
            <pc:sldMk cId="2986429192" sldId="1822"/>
            <ac:spMk id="19" creationId="{E78B98FC-03D6-497D-9835-7B8352E7BD58}"/>
          </ac:spMkLst>
        </pc:spChg>
        <pc:spChg chg="mod">
          <ac:chgData name="Mili Diengdoh" userId="4e667e83-9d62-4727-9cfb-ee24b16ffb56" providerId="ADAL" clId="{13D58FA1-CCF1-4DFC-A6FC-AF5E89E0C410}" dt="2020-07-28T09:16:26.731" v="2469" actId="165"/>
          <ac:spMkLst>
            <pc:docMk/>
            <pc:sldMk cId="2986429192" sldId="1822"/>
            <ac:spMk id="24" creationId="{7DDB3A06-B3E1-4CD3-AA9D-70852021504D}"/>
          </ac:spMkLst>
        </pc:spChg>
        <pc:spChg chg="mod">
          <ac:chgData name="Mili Diengdoh" userId="4e667e83-9d62-4727-9cfb-ee24b16ffb56" providerId="ADAL" clId="{13D58FA1-CCF1-4DFC-A6FC-AF5E89E0C410}" dt="2020-07-28T09:16:26.731" v="2469" actId="165"/>
          <ac:spMkLst>
            <pc:docMk/>
            <pc:sldMk cId="2986429192" sldId="1822"/>
            <ac:spMk id="25" creationId="{F2AD96B4-0AC9-456C-88FC-4BE2DC3547FF}"/>
          </ac:spMkLst>
        </pc:spChg>
        <pc:spChg chg="mod topLvl">
          <ac:chgData name="Mili Diengdoh" userId="4e667e83-9d62-4727-9cfb-ee24b16ffb56" providerId="ADAL" clId="{13D58FA1-CCF1-4DFC-A6FC-AF5E89E0C410}" dt="2020-07-28T09:21:49.217" v="2598" actId="14100"/>
          <ac:spMkLst>
            <pc:docMk/>
            <pc:sldMk cId="2986429192" sldId="1822"/>
            <ac:spMk id="26" creationId="{B2F7902A-DB7A-4012-A0D2-167D12BBE855}"/>
          </ac:spMkLst>
        </pc:spChg>
        <pc:spChg chg="mod">
          <ac:chgData name="Mili Diengdoh" userId="4e667e83-9d62-4727-9cfb-ee24b16ffb56" providerId="ADAL" clId="{13D58FA1-CCF1-4DFC-A6FC-AF5E89E0C410}" dt="2020-07-28T09:16:26.731" v="2469" actId="165"/>
          <ac:spMkLst>
            <pc:docMk/>
            <pc:sldMk cId="2986429192" sldId="1822"/>
            <ac:spMk id="32" creationId="{8323EDE8-5A21-42FC-9186-171132ED9C0A}"/>
          </ac:spMkLst>
        </pc:spChg>
        <pc:spChg chg="mod">
          <ac:chgData name="Mili Diengdoh" userId="4e667e83-9d62-4727-9cfb-ee24b16ffb56" providerId="ADAL" clId="{13D58FA1-CCF1-4DFC-A6FC-AF5E89E0C410}" dt="2020-07-28T09:16:26.731" v="2469" actId="165"/>
          <ac:spMkLst>
            <pc:docMk/>
            <pc:sldMk cId="2986429192" sldId="1822"/>
            <ac:spMk id="33" creationId="{83FD21C8-06B6-4CB7-83D1-3D5F49F55200}"/>
          </ac:spMkLst>
        </pc:spChg>
        <pc:spChg chg="mod">
          <ac:chgData name="Mili Diengdoh" userId="4e667e83-9d62-4727-9cfb-ee24b16ffb56" providerId="ADAL" clId="{13D58FA1-CCF1-4DFC-A6FC-AF5E89E0C410}" dt="2020-07-28T09:16:26.731" v="2469" actId="165"/>
          <ac:spMkLst>
            <pc:docMk/>
            <pc:sldMk cId="2986429192" sldId="1822"/>
            <ac:spMk id="37" creationId="{D4F23C8A-F790-41BE-96AB-7CBE1F1714A6}"/>
          </ac:spMkLst>
        </pc:spChg>
        <pc:spChg chg="mod">
          <ac:chgData name="Mili Diengdoh" userId="4e667e83-9d62-4727-9cfb-ee24b16ffb56" providerId="ADAL" clId="{13D58FA1-CCF1-4DFC-A6FC-AF5E89E0C410}" dt="2020-07-28T09:16:26.731" v="2469" actId="165"/>
          <ac:spMkLst>
            <pc:docMk/>
            <pc:sldMk cId="2986429192" sldId="1822"/>
            <ac:spMk id="38" creationId="{C3A00641-42C3-4087-849F-7BD17265283D}"/>
          </ac:spMkLst>
        </pc:spChg>
        <pc:spChg chg="mod">
          <ac:chgData name="Mili Diengdoh" userId="4e667e83-9d62-4727-9cfb-ee24b16ffb56" providerId="ADAL" clId="{13D58FA1-CCF1-4DFC-A6FC-AF5E89E0C410}" dt="2020-07-28T09:16:26.731" v="2469" actId="165"/>
          <ac:spMkLst>
            <pc:docMk/>
            <pc:sldMk cId="2986429192" sldId="1822"/>
            <ac:spMk id="40" creationId="{ADB85729-835D-46A0-A851-69B7F5771822}"/>
          </ac:spMkLst>
        </pc:spChg>
        <pc:spChg chg="mod">
          <ac:chgData name="Mili Diengdoh" userId="4e667e83-9d62-4727-9cfb-ee24b16ffb56" providerId="ADAL" clId="{13D58FA1-CCF1-4DFC-A6FC-AF5E89E0C410}" dt="2020-07-28T09:16:26.731" v="2469" actId="165"/>
          <ac:spMkLst>
            <pc:docMk/>
            <pc:sldMk cId="2986429192" sldId="1822"/>
            <ac:spMk id="42" creationId="{25FB73B5-D2EB-49C1-962D-37A6674306D7}"/>
          </ac:spMkLst>
        </pc:spChg>
        <pc:spChg chg="mod">
          <ac:chgData name="Mili Diengdoh" userId="4e667e83-9d62-4727-9cfb-ee24b16ffb56" providerId="ADAL" clId="{13D58FA1-CCF1-4DFC-A6FC-AF5E89E0C410}" dt="2020-07-28T09:16:26.731" v="2469" actId="165"/>
          <ac:spMkLst>
            <pc:docMk/>
            <pc:sldMk cId="2986429192" sldId="1822"/>
            <ac:spMk id="44" creationId="{464DF9C7-B149-4E3C-A59C-15D86170EABB}"/>
          </ac:spMkLst>
        </pc:spChg>
        <pc:spChg chg="mod">
          <ac:chgData name="Mili Diengdoh" userId="4e667e83-9d62-4727-9cfb-ee24b16ffb56" providerId="ADAL" clId="{13D58FA1-CCF1-4DFC-A6FC-AF5E89E0C410}" dt="2020-07-28T09:16:26.731" v="2469" actId="165"/>
          <ac:spMkLst>
            <pc:docMk/>
            <pc:sldMk cId="2986429192" sldId="1822"/>
            <ac:spMk id="45" creationId="{8A2ACF83-FB4E-4F2E-A89B-DEEC9C037259}"/>
          </ac:spMkLst>
        </pc:spChg>
        <pc:grpChg chg="add del mod">
          <ac:chgData name="Mili Diengdoh" userId="4e667e83-9d62-4727-9cfb-ee24b16ffb56" providerId="ADAL" clId="{13D58FA1-CCF1-4DFC-A6FC-AF5E89E0C410}" dt="2020-07-28T09:15:30.894" v="2437" actId="165"/>
          <ac:grpSpMkLst>
            <pc:docMk/>
            <pc:sldMk cId="2986429192" sldId="1822"/>
            <ac:grpSpMk id="11" creationId="{FBB925F9-5F2C-4EF9-B00C-826BFD8C61E0}"/>
          </ac:grpSpMkLst>
        </pc:grpChg>
        <pc:grpChg chg="add del mod">
          <ac:chgData name="Mili Diengdoh" userId="4e667e83-9d62-4727-9cfb-ee24b16ffb56" providerId="ADAL" clId="{13D58FA1-CCF1-4DFC-A6FC-AF5E89E0C410}" dt="2020-07-28T09:15:30.894" v="2437" actId="165"/>
          <ac:grpSpMkLst>
            <pc:docMk/>
            <pc:sldMk cId="2986429192" sldId="1822"/>
            <ac:grpSpMk id="15" creationId="{CFCBA4A6-702F-4F16-AB98-F3DB73D07895}"/>
          </ac:grpSpMkLst>
        </pc:grpChg>
        <pc:grpChg chg="add del mod">
          <ac:chgData name="Mili Diengdoh" userId="4e667e83-9d62-4727-9cfb-ee24b16ffb56" providerId="ADAL" clId="{13D58FA1-CCF1-4DFC-A6FC-AF5E89E0C410}" dt="2020-07-28T09:16:07.932" v="2461" actId="165"/>
          <ac:grpSpMkLst>
            <pc:docMk/>
            <pc:sldMk cId="2986429192" sldId="1822"/>
            <ac:grpSpMk id="16" creationId="{885F5A6C-4E18-4E81-B008-D700E9E07125}"/>
          </ac:grpSpMkLst>
        </pc:grpChg>
        <pc:grpChg chg="add mod topLvl">
          <ac:chgData name="Mili Diengdoh" userId="4e667e83-9d62-4727-9cfb-ee24b16ffb56" providerId="ADAL" clId="{13D58FA1-CCF1-4DFC-A6FC-AF5E89E0C410}" dt="2020-07-28T09:19:46.069" v="2510" actId="164"/>
          <ac:grpSpMkLst>
            <pc:docMk/>
            <pc:sldMk cId="2986429192" sldId="1822"/>
            <ac:grpSpMk id="23" creationId="{0BE70A45-0F4F-44F5-9280-1C59D2D16252}"/>
          </ac:grpSpMkLst>
        </pc:grpChg>
        <pc:grpChg chg="add del mod">
          <ac:chgData name="Mili Diengdoh" userId="4e667e83-9d62-4727-9cfb-ee24b16ffb56" providerId="ADAL" clId="{13D58FA1-CCF1-4DFC-A6FC-AF5E89E0C410}" dt="2020-07-28T09:16:07.932" v="2461" actId="165"/>
          <ac:grpSpMkLst>
            <pc:docMk/>
            <pc:sldMk cId="2986429192" sldId="1822"/>
            <ac:grpSpMk id="27" creationId="{E82DCE6C-87F9-46A4-8607-3C6F1D73FAAF}"/>
          </ac:grpSpMkLst>
        </pc:grpChg>
        <pc:grpChg chg="add del mod">
          <ac:chgData name="Mili Diengdoh" userId="4e667e83-9d62-4727-9cfb-ee24b16ffb56" providerId="ADAL" clId="{13D58FA1-CCF1-4DFC-A6FC-AF5E89E0C410}" dt="2020-07-28T09:16:07.932" v="2461" actId="165"/>
          <ac:grpSpMkLst>
            <pc:docMk/>
            <pc:sldMk cId="2986429192" sldId="1822"/>
            <ac:grpSpMk id="28" creationId="{CDE3D7DB-269A-46C5-A6CD-499B75932151}"/>
          </ac:grpSpMkLst>
        </pc:grpChg>
        <pc:grpChg chg="add mod topLvl">
          <ac:chgData name="Mili Diengdoh" userId="4e667e83-9d62-4727-9cfb-ee24b16ffb56" providerId="ADAL" clId="{13D58FA1-CCF1-4DFC-A6FC-AF5E89E0C410}" dt="2020-07-28T09:18:59.710" v="2504" actId="164"/>
          <ac:grpSpMkLst>
            <pc:docMk/>
            <pc:sldMk cId="2986429192" sldId="1822"/>
            <ac:grpSpMk id="30" creationId="{BFE5AE2C-720D-4AB7-B96B-FABC34793648}"/>
          </ac:grpSpMkLst>
        </pc:grpChg>
        <pc:grpChg chg="add del mod">
          <ac:chgData name="Mili Diengdoh" userId="4e667e83-9d62-4727-9cfb-ee24b16ffb56" providerId="ADAL" clId="{13D58FA1-CCF1-4DFC-A6FC-AF5E89E0C410}" dt="2020-07-28T09:16:07.932" v="2461" actId="165"/>
          <ac:grpSpMkLst>
            <pc:docMk/>
            <pc:sldMk cId="2986429192" sldId="1822"/>
            <ac:grpSpMk id="34" creationId="{C81943C3-04BF-4929-AA60-0D89A11DAC9E}"/>
          </ac:grpSpMkLst>
        </pc:grpChg>
        <pc:grpChg chg="add mod topLvl">
          <ac:chgData name="Mili Diengdoh" userId="4e667e83-9d62-4727-9cfb-ee24b16ffb56" providerId="ADAL" clId="{13D58FA1-CCF1-4DFC-A6FC-AF5E89E0C410}" dt="2020-07-28T09:18:35.007" v="2497" actId="164"/>
          <ac:grpSpMkLst>
            <pc:docMk/>
            <pc:sldMk cId="2986429192" sldId="1822"/>
            <ac:grpSpMk id="35" creationId="{B442070E-DF00-4EA6-B866-D0594A720CB5}"/>
          </ac:grpSpMkLst>
        </pc:grpChg>
        <pc:grpChg chg="add mod topLvl">
          <ac:chgData name="Mili Diengdoh" userId="4e667e83-9d62-4727-9cfb-ee24b16ffb56" providerId="ADAL" clId="{13D58FA1-CCF1-4DFC-A6FC-AF5E89E0C410}" dt="2020-07-28T09:18:21.214" v="2491" actId="164"/>
          <ac:grpSpMkLst>
            <pc:docMk/>
            <pc:sldMk cId="2986429192" sldId="1822"/>
            <ac:grpSpMk id="39" creationId="{BE89CF9A-1B27-43CA-85EF-31EF8E4262D5}"/>
          </ac:grpSpMkLst>
        </pc:grpChg>
        <pc:grpChg chg="add mod topLvl">
          <ac:chgData name="Mili Diengdoh" userId="4e667e83-9d62-4727-9cfb-ee24b16ffb56" providerId="ADAL" clId="{13D58FA1-CCF1-4DFC-A6FC-AF5E89E0C410}" dt="2020-07-28T09:17:38.578" v="2480" actId="164"/>
          <ac:grpSpMkLst>
            <pc:docMk/>
            <pc:sldMk cId="2986429192" sldId="1822"/>
            <ac:grpSpMk id="43" creationId="{26FB362E-7346-4106-BD1D-8CF3E292C3A2}"/>
          </ac:grpSpMkLst>
        </pc:grpChg>
        <pc:grpChg chg="add del mod">
          <ac:chgData name="Mili Diengdoh" userId="4e667e83-9d62-4727-9cfb-ee24b16ffb56" providerId="ADAL" clId="{13D58FA1-CCF1-4DFC-A6FC-AF5E89E0C410}" dt="2020-07-28T09:16:07.932" v="2461" actId="165"/>
          <ac:grpSpMkLst>
            <pc:docMk/>
            <pc:sldMk cId="2986429192" sldId="1822"/>
            <ac:grpSpMk id="47" creationId="{7FCBDE72-BFDF-46D1-93E2-356AB23F52F7}"/>
          </ac:grpSpMkLst>
        </pc:grpChg>
        <pc:grpChg chg="add del mod">
          <ac:chgData name="Mili Diengdoh" userId="4e667e83-9d62-4727-9cfb-ee24b16ffb56" providerId="ADAL" clId="{13D58FA1-CCF1-4DFC-A6FC-AF5E89E0C410}" dt="2020-07-28T09:16:26.731" v="2469" actId="165"/>
          <ac:grpSpMkLst>
            <pc:docMk/>
            <pc:sldMk cId="2986429192" sldId="1822"/>
            <ac:grpSpMk id="48" creationId="{000AB04B-F33E-4CE0-8DCC-52D59E8154A9}"/>
          </ac:grpSpMkLst>
        </pc:grpChg>
        <pc:grpChg chg="add del mod">
          <ac:chgData name="Mili Diengdoh" userId="4e667e83-9d62-4727-9cfb-ee24b16ffb56" providerId="ADAL" clId="{13D58FA1-CCF1-4DFC-A6FC-AF5E89E0C410}" dt="2020-07-28T09:16:26.731" v="2469" actId="165"/>
          <ac:grpSpMkLst>
            <pc:docMk/>
            <pc:sldMk cId="2986429192" sldId="1822"/>
            <ac:grpSpMk id="49" creationId="{E2F7C527-889E-4ED0-94AB-B68D91CC5D7E}"/>
          </ac:grpSpMkLst>
        </pc:grpChg>
        <pc:grpChg chg="add del mod">
          <ac:chgData name="Mili Diengdoh" userId="4e667e83-9d62-4727-9cfb-ee24b16ffb56" providerId="ADAL" clId="{13D58FA1-CCF1-4DFC-A6FC-AF5E89E0C410}" dt="2020-07-28T09:16:26.731" v="2469" actId="165"/>
          <ac:grpSpMkLst>
            <pc:docMk/>
            <pc:sldMk cId="2986429192" sldId="1822"/>
            <ac:grpSpMk id="50" creationId="{9121E70B-8D9B-462C-B83F-8B0E5A307A12}"/>
          </ac:grpSpMkLst>
        </pc:grpChg>
        <pc:grpChg chg="add del mod">
          <ac:chgData name="Mili Diengdoh" userId="4e667e83-9d62-4727-9cfb-ee24b16ffb56" providerId="ADAL" clId="{13D58FA1-CCF1-4DFC-A6FC-AF5E89E0C410}" dt="2020-07-28T09:16:26.731" v="2469" actId="165"/>
          <ac:grpSpMkLst>
            <pc:docMk/>
            <pc:sldMk cId="2986429192" sldId="1822"/>
            <ac:grpSpMk id="52" creationId="{740DB9FB-A0EF-4C7B-B475-C6E2CD8EDFF0}"/>
          </ac:grpSpMkLst>
        </pc:grpChg>
        <pc:grpChg chg="add del mod">
          <ac:chgData name="Mili Diengdoh" userId="4e667e83-9d62-4727-9cfb-ee24b16ffb56" providerId="ADAL" clId="{13D58FA1-CCF1-4DFC-A6FC-AF5E89E0C410}" dt="2020-07-28T09:16:26.731" v="2469" actId="165"/>
          <ac:grpSpMkLst>
            <pc:docMk/>
            <pc:sldMk cId="2986429192" sldId="1822"/>
            <ac:grpSpMk id="53" creationId="{7D9B499F-B31E-4E00-AB76-3CBC486B63FF}"/>
          </ac:grpSpMkLst>
        </pc:grpChg>
        <pc:grpChg chg="add del mod">
          <ac:chgData name="Mili Diengdoh" userId="4e667e83-9d62-4727-9cfb-ee24b16ffb56" providerId="ADAL" clId="{13D58FA1-CCF1-4DFC-A6FC-AF5E89E0C410}" dt="2020-07-28T09:20:59.626" v="2576" actId="478"/>
          <ac:grpSpMkLst>
            <pc:docMk/>
            <pc:sldMk cId="2986429192" sldId="1822"/>
            <ac:grpSpMk id="56" creationId="{D86FAAAD-3EB2-47F4-B889-E71DBB59397B}"/>
          </ac:grpSpMkLst>
        </pc:grpChg>
        <pc:grpChg chg="add del mod">
          <ac:chgData name="Mili Diengdoh" userId="4e667e83-9d62-4727-9cfb-ee24b16ffb56" providerId="ADAL" clId="{13D58FA1-CCF1-4DFC-A6FC-AF5E89E0C410}" dt="2020-07-28T09:20:48.508" v="2570" actId="478"/>
          <ac:grpSpMkLst>
            <pc:docMk/>
            <pc:sldMk cId="2986429192" sldId="1822"/>
            <ac:grpSpMk id="63" creationId="{9A898639-6392-40E0-AD90-EE3F51C3461B}"/>
          </ac:grpSpMkLst>
        </pc:grpChg>
        <pc:grpChg chg="add del mod">
          <ac:chgData name="Mili Diengdoh" userId="4e667e83-9d62-4727-9cfb-ee24b16ffb56" providerId="ADAL" clId="{13D58FA1-CCF1-4DFC-A6FC-AF5E89E0C410}" dt="2020-07-28T09:20:36.537" v="2563" actId="478"/>
          <ac:grpSpMkLst>
            <pc:docMk/>
            <pc:sldMk cId="2986429192" sldId="1822"/>
            <ac:grpSpMk id="66" creationId="{5B6F2E52-E3E6-4AFC-B939-D60397F1A9B7}"/>
          </ac:grpSpMkLst>
        </pc:grpChg>
        <pc:grpChg chg="add del mod">
          <ac:chgData name="Mili Diengdoh" userId="4e667e83-9d62-4727-9cfb-ee24b16ffb56" providerId="ADAL" clId="{13D58FA1-CCF1-4DFC-A6FC-AF5E89E0C410}" dt="2020-07-28T09:20:16.964" v="2521" actId="478"/>
          <ac:grpSpMkLst>
            <pc:docMk/>
            <pc:sldMk cId="2986429192" sldId="1822"/>
            <ac:grpSpMk id="69" creationId="{C5E9A93F-F3CE-4B1A-A541-21F2E713F5E9}"/>
          </ac:grpSpMkLst>
        </pc:grpChg>
        <pc:grpChg chg="add del mod">
          <ac:chgData name="Mili Diengdoh" userId="4e667e83-9d62-4727-9cfb-ee24b16ffb56" providerId="ADAL" clId="{13D58FA1-CCF1-4DFC-A6FC-AF5E89E0C410}" dt="2020-07-28T09:20:02.896" v="2517" actId="478"/>
          <ac:grpSpMkLst>
            <pc:docMk/>
            <pc:sldMk cId="2986429192" sldId="1822"/>
            <ac:grpSpMk id="72" creationId="{FBDA03A2-EB75-4F26-8366-9708182AFF59}"/>
          </ac:grpSpMkLst>
        </pc:grpChg>
        <pc:picChg chg="add del mod">
          <ac:chgData name="Mili Diengdoh" userId="4e667e83-9d62-4727-9cfb-ee24b16ffb56" providerId="ADAL" clId="{13D58FA1-CCF1-4DFC-A6FC-AF5E89E0C410}" dt="2020-07-28T09:19:48.149" v="2511" actId="478"/>
          <ac:picMkLst>
            <pc:docMk/>
            <pc:sldMk cId="2986429192" sldId="1822"/>
            <ac:picMk id="31" creationId="{D58AB157-8207-455C-8AE0-77EF9CA3BC10}"/>
          </ac:picMkLst>
        </pc:picChg>
        <pc:picChg chg="add del mod">
          <ac:chgData name="Mili Diengdoh" userId="4e667e83-9d62-4727-9cfb-ee24b16ffb56" providerId="ADAL" clId="{13D58FA1-CCF1-4DFC-A6FC-AF5E89E0C410}" dt="2020-07-28T09:19:48.149" v="2511" actId="478"/>
          <ac:picMkLst>
            <pc:docMk/>
            <pc:sldMk cId="2986429192" sldId="1822"/>
            <ac:picMk id="36" creationId="{4B35FD7D-DA80-408A-860B-E22F77AA37B3}"/>
          </ac:picMkLst>
        </pc:picChg>
        <pc:picChg chg="add del mod">
          <ac:chgData name="Mili Diengdoh" userId="4e667e83-9d62-4727-9cfb-ee24b16ffb56" providerId="ADAL" clId="{13D58FA1-CCF1-4DFC-A6FC-AF5E89E0C410}" dt="2020-07-28T09:19:48.149" v="2511" actId="478"/>
          <ac:picMkLst>
            <pc:docMk/>
            <pc:sldMk cId="2986429192" sldId="1822"/>
            <ac:picMk id="41" creationId="{24EE3FFB-D4A2-4BC5-9FEA-44E8185E4576}"/>
          </ac:picMkLst>
        </pc:picChg>
        <pc:picChg chg="add del mod">
          <ac:chgData name="Mili Diengdoh" userId="4e667e83-9d62-4727-9cfb-ee24b16ffb56" providerId="ADAL" clId="{13D58FA1-CCF1-4DFC-A6FC-AF5E89E0C410}" dt="2020-07-28T09:19:48.149" v="2511" actId="478"/>
          <ac:picMkLst>
            <pc:docMk/>
            <pc:sldMk cId="2986429192" sldId="1822"/>
            <ac:picMk id="46" creationId="{B49C42F0-3808-46F1-A2D8-AA5E55B95691}"/>
          </ac:picMkLst>
        </pc:picChg>
        <pc:picChg chg="add del mod">
          <ac:chgData name="Mili Diengdoh" userId="4e667e83-9d62-4727-9cfb-ee24b16ffb56" providerId="ADAL" clId="{13D58FA1-CCF1-4DFC-A6FC-AF5E89E0C410}" dt="2020-07-28T09:19:48.149" v="2511" actId="478"/>
          <ac:picMkLst>
            <pc:docMk/>
            <pc:sldMk cId="2986429192" sldId="1822"/>
            <ac:picMk id="51" creationId="{EF777665-2DED-4880-8A65-8067D9E1E5CB}"/>
          </ac:picMkLst>
        </pc:picChg>
        <pc:picChg chg="add mod">
          <ac:chgData name="Mili Diengdoh" userId="4e667e83-9d62-4727-9cfb-ee24b16ffb56" providerId="ADAL" clId="{13D58FA1-CCF1-4DFC-A6FC-AF5E89E0C410}" dt="2020-07-28T09:17:42.360" v="2481" actId="14100"/>
          <ac:picMkLst>
            <pc:docMk/>
            <pc:sldMk cId="2986429192" sldId="1822"/>
            <ac:picMk id="55" creationId="{AE5E260B-07C7-4E8F-9516-168AFD5DC179}"/>
          </ac:picMkLst>
        </pc:picChg>
        <pc:picChg chg="add del">
          <ac:chgData name="Mili Diengdoh" userId="4e667e83-9d62-4727-9cfb-ee24b16ffb56" providerId="ADAL" clId="{13D58FA1-CCF1-4DFC-A6FC-AF5E89E0C410}" dt="2020-07-28T09:17:56.335" v="2483" actId="478"/>
          <ac:picMkLst>
            <pc:docMk/>
            <pc:sldMk cId="2986429192" sldId="1822"/>
            <ac:picMk id="58" creationId="{96BEFE96-6903-4FA8-A3D5-446F5199033B}"/>
          </ac:picMkLst>
        </pc:picChg>
        <pc:picChg chg="add del">
          <ac:chgData name="Mili Diengdoh" userId="4e667e83-9d62-4727-9cfb-ee24b16ffb56" providerId="ADAL" clId="{13D58FA1-CCF1-4DFC-A6FC-AF5E89E0C410}" dt="2020-07-28T09:18:15.357" v="2486" actId="478"/>
          <ac:picMkLst>
            <pc:docMk/>
            <pc:sldMk cId="2986429192" sldId="1822"/>
            <ac:picMk id="60" creationId="{2110A3AF-74DB-46B7-B271-EB19BD4B4C89}"/>
          </ac:picMkLst>
        </pc:picChg>
        <pc:picChg chg="add mod">
          <ac:chgData name="Mili Diengdoh" userId="4e667e83-9d62-4727-9cfb-ee24b16ffb56" providerId="ADAL" clId="{13D58FA1-CCF1-4DFC-A6FC-AF5E89E0C410}" dt="2020-07-28T09:18:21.214" v="2491" actId="164"/>
          <ac:picMkLst>
            <pc:docMk/>
            <pc:sldMk cId="2986429192" sldId="1822"/>
            <ac:picMk id="62" creationId="{DCA671E2-ADB9-4A37-9132-CAA70E21BFDC}"/>
          </ac:picMkLst>
        </pc:picChg>
        <pc:picChg chg="add mod">
          <ac:chgData name="Mili Diengdoh" userId="4e667e83-9d62-4727-9cfb-ee24b16ffb56" providerId="ADAL" clId="{13D58FA1-CCF1-4DFC-A6FC-AF5E89E0C410}" dt="2020-07-28T09:18:37.840" v="2498" actId="14100"/>
          <ac:picMkLst>
            <pc:docMk/>
            <pc:sldMk cId="2986429192" sldId="1822"/>
            <ac:picMk id="65" creationId="{A8B44244-4168-44E2-9377-C035F075026A}"/>
          </ac:picMkLst>
        </pc:picChg>
        <pc:picChg chg="add mod">
          <ac:chgData name="Mili Diengdoh" userId="4e667e83-9d62-4727-9cfb-ee24b16ffb56" providerId="ADAL" clId="{13D58FA1-CCF1-4DFC-A6FC-AF5E89E0C410}" dt="2020-07-28T09:18:59.710" v="2504" actId="164"/>
          <ac:picMkLst>
            <pc:docMk/>
            <pc:sldMk cId="2986429192" sldId="1822"/>
            <ac:picMk id="68" creationId="{0F6D7042-5DAB-44CB-8E66-CD549060B9EC}"/>
          </ac:picMkLst>
        </pc:picChg>
        <pc:picChg chg="add mod">
          <ac:chgData name="Mili Diengdoh" userId="4e667e83-9d62-4727-9cfb-ee24b16ffb56" providerId="ADAL" clId="{13D58FA1-CCF1-4DFC-A6FC-AF5E89E0C410}" dt="2020-07-28T09:19:46.069" v="2510" actId="164"/>
          <ac:picMkLst>
            <pc:docMk/>
            <pc:sldMk cId="2986429192" sldId="1822"/>
            <ac:picMk id="71" creationId="{3867E0C3-B9B6-4E7B-B21A-9EBBFCA527A5}"/>
          </ac:picMkLst>
        </pc:picChg>
        <pc:picChg chg="add mod">
          <ac:chgData name="Mili Diengdoh" userId="4e667e83-9d62-4727-9cfb-ee24b16ffb56" providerId="ADAL" clId="{13D58FA1-CCF1-4DFC-A6FC-AF5E89E0C410}" dt="2020-07-28T09:21:03.241" v="2577" actId="13244"/>
          <ac:picMkLst>
            <pc:docMk/>
            <pc:sldMk cId="2986429192" sldId="1822"/>
            <ac:picMk id="74" creationId="{FAEC5A57-7805-49D7-A845-F0565DE31B1E}"/>
          </ac:picMkLst>
        </pc:picChg>
        <pc:picChg chg="add mod">
          <ac:chgData name="Mili Diengdoh" userId="4e667e83-9d62-4727-9cfb-ee24b16ffb56" providerId="ADAL" clId="{13D58FA1-CCF1-4DFC-A6FC-AF5E89E0C410}" dt="2020-07-28T09:21:04.432" v="2578" actId="13244"/>
          <ac:picMkLst>
            <pc:docMk/>
            <pc:sldMk cId="2986429192" sldId="1822"/>
            <ac:picMk id="76" creationId="{6A642C67-1AE7-4DB4-B47C-4D41B4FD1903}"/>
          </ac:picMkLst>
        </pc:picChg>
        <pc:picChg chg="add mod">
          <ac:chgData name="Mili Diengdoh" userId="4e667e83-9d62-4727-9cfb-ee24b16ffb56" providerId="ADAL" clId="{13D58FA1-CCF1-4DFC-A6FC-AF5E89E0C410}" dt="2020-07-28T09:21:06.033" v="2579" actId="13244"/>
          <ac:picMkLst>
            <pc:docMk/>
            <pc:sldMk cId="2986429192" sldId="1822"/>
            <ac:picMk id="78" creationId="{811D61C6-3B04-40FA-AD33-0AA41551E6BA}"/>
          </ac:picMkLst>
        </pc:picChg>
        <pc:picChg chg="add mod">
          <ac:chgData name="Mili Diengdoh" userId="4e667e83-9d62-4727-9cfb-ee24b16ffb56" providerId="ADAL" clId="{13D58FA1-CCF1-4DFC-A6FC-AF5E89E0C410}" dt="2020-07-28T09:21:07.072" v="2580" actId="13244"/>
          <ac:picMkLst>
            <pc:docMk/>
            <pc:sldMk cId="2986429192" sldId="1822"/>
            <ac:picMk id="80" creationId="{AF61EBEA-78C4-43C5-8AF5-4A6AB0E56DD3}"/>
          </ac:picMkLst>
        </pc:picChg>
        <pc:picChg chg="add mod">
          <ac:chgData name="Mili Diengdoh" userId="4e667e83-9d62-4727-9cfb-ee24b16ffb56" providerId="ADAL" clId="{13D58FA1-CCF1-4DFC-A6FC-AF5E89E0C410}" dt="2020-07-28T09:21:07.904" v="2581" actId="13244"/>
          <ac:picMkLst>
            <pc:docMk/>
            <pc:sldMk cId="2986429192" sldId="1822"/>
            <ac:picMk id="82" creationId="{6DD7ABE1-08F4-46BB-9FA8-E60B1D234C06}"/>
          </ac:picMkLst>
        </pc:picChg>
        <pc:cxnChg chg="mod">
          <ac:chgData name="Mili Diengdoh" userId="4e667e83-9d62-4727-9cfb-ee24b16ffb56" providerId="ADAL" clId="{13D58FA1-CCF1-4DFC-A6FC-AF5E89E0C410}" dt="2020-07-28T09:21:49.217" v="2598" actId="14100"/>
          <ac:cxnSpMkLst>
            <pc:docMk/>
            <pc:sldMk cId="2986429192" sldId="1822"/>
            <ac:cxnSpMk id="20" creationId="{D9CDAD36-7292-4A91-B8C4-52AD36EA9F75}"/>
          </ac:cxnSpMkLst>
        </pc:cxnChg>
        <pc:cxnChg chg="mod">
          <ac:chgData name="Mili Diengdoh" userId="4e667e83-9d62-4727-9cfb-ee24b16ffb56" providerId="ADAL" clId="{13D58FA1-CCF1-4DFC-A6FC-AF5E89E0C410}" dt="2020-07-28T09:21:49.217" v="2598" actId="14100"/>
          <ac:cxnSpMkLst>
            <pc:docMk/>
            <pc:sldMk cId="2986429192" sldId="1822"/>
            <ac:cxnSpMk id="21" creationId="{C808449C-BE97-4237-8F91-9ADDBFDFDED7}"/>
          </ac:cxnSpMkLst>
        </pc:cxnChg>
        <pc:cxnChg chg="mod">
          <ac:chgData name="Mili Diengdoh" userId="4e667e83-9d62-4727-9cfb-ee24b16ffb56" providerId="ADAL" clId="{13D58FA1-CCF1-4DFC-A6FC-AF5E89E0C410}" dt="2020-07-28T09:21:49.217" v="2598" actId="14100"/>
          <ac:cxnSpMkLst>
            <pc:docMk/>
            <pc:sldMk cId="2986429192" sldId="1822"/>
            <ac:cxnSpMk id="22" creationId="{6B97227D-9ABC-4706-8F69-99BAB41B538E}"/>
          </ac:cxnSpMkLst>
        </pc:cxnChg>
        <pc:cxnChg chg="mod">
          <ac:chgData name="Mili Diengdoh" userId="4e667e83-9d62-4727-9cfb-ee24b16ffb56" providerId="ADAL" clId="{13D58FA1-CCF1-4DFC-A6FC-AF5E89E0C410}" dt="2020-07-28T09:21:49.217" v="2598" actId="14100"/>
          <ac:cxnSpMkLst>
            <pc:docMk/>
            <pc:sldMk cId="2986429192" sldId="1822"/>
            <ac:cxnSpMk id="29" creationId="{79858C6C-F0B5-4AAC-9B98-4DA8F2452F9B}"/>
          </ac:cxnSpMkLst>
        </pc:cxnChg>
      </pc:sldChg>
      <pc:sldChg chg="addSp delSp modSp mod">
        <pc:chgData name="Mili Diengdoh" userId="4e667e83-9d62-4727-9cfb-ee24b16ffb56" providerId="ADAL" clId="{13D58FA1-CCF1-4DFC-A6FC-AF5E89E0C410}" dt="2020-07-28T09:08:41.171" v="2373"/>
        <pc:sldMkLst>
          <pc:docMk/>
          <pc:sldMk cId="3438421910" sldId="1823"/>
        </pc:sldMkLst>
        <pc:spChg chg="mod topLvl">
          <ac:chgData name="Mili Diengdoh" userId="4e667e83-9d62-4727-9cfb-ee24b16ffb56" providerId="ADAL" clId="{13D58FA1-CCF1-4DFC-A6FC-AF5E89E0C410}" dt="2020-07-28T08:18:13.953" v="2234" actId="14100"/>
          <ac:spMkLst>
            <pc:docMk/>
            <pc:sldMk cId="3438421910" sldId="1823"/>
            <ac:spMk id="11" creationId="{03C5B3C8-2EE7-4106-A580-9EE3A62F2399}"/>
          </ac:spMkLst>
        </pc:spChg>
        <pc:spChg chg="mod topLvl">
          <ac:chgData name="Mili Diengdoh" userId="4e667e83-9d62-4727-9cfb-ee24b16ffb56" providerId="ADAL" clId="{13D58FA1-CCF1-4DFC-A6FC-AF5E89E0C410}" dt="2020-07-28T08:18:11.880" v="2233" actId="165"/>
          <ac:spMkLst>
            <pc:docMk/>
            <pc:sldMk cId="3438421910" sldId="1823"/>
            <ac:spMk id="12" creationId="{D529C87F-E8CD-49F8-B853-478FF481A0D0}"/>
          </ac:spMkLst>
        </pc:spChg>
        <pc:spChg chg="mod">
          <ac:chgData name="Mili Diengdoh" userId="4e667e83-9d62-4727-9cfb-ee24b16ffb56" providerId="ADAL" clId="{13D58FA1-CCF1-4DFC-A6FC-AF5E89E0C410}" dt="2020-07-28T09:08:41.171" v="2373"/>
          <ac:spMkLst>
            <pc:docMk/>
            <pc:sldMk cId="3438421910" sldId="1823"/>
            <ac:spMk id="17" creationId="{00000000-0000-0000-0000-000000000000}"/>
          </ac:spMkLst>
        </pc:spChg>
        <pc:grpChg chg="add del mod">
          <ac:chgData name="Mili Diengdoh" userId="4e667e83-9d62-4727-9cfb-ee24b16ffb56" providerId="ADAL" clId="{13D58FA1-CCF1-4DFC-A6FC-AF5E89E0C410}" dt="2020-07-28T08:18:11.880" v="2233" actId="165"/>
          <ac:grpSpMkLst>
            <pc:docMk/>
            <pc:sldMk cId="3438421910" sldId="1823"/>
            <ac:grpSpMk id="2" creationId="{D8B73549-D33D-42FD-84DD-F7ECE221AEA6}"/>
          </ac:grpSpMkLst>
        </pc:grpChg>
        <pc:grpChg chg="add del mod">
          <ac:chgData name="Mili Diengdoh" userId="4e667e83-9d62-4727-9cfb-ee24b16ffb56" providerId="ADAL" clId="{13D58FA1-CCF1-4DFC-A6FC-AF5E89E0C410}" dt="2020-07-28T08:18:11.880" v="2233" actId="165"/>
          <ac:grpSpMkLst>
            <pc:docMk/>
            <pc:sldMk cId="3438421910" sldId="1823"/>
            <ac:grpSpMk id="3" creationId="{ECE0E742-EA87-4295-ABDE-240B6D28E23F}"/>
          </ac:grpSpMkLst>
        </pc:grpChg>
        <pc:picChg chg="mod topLvl">
          <ac:chgData name="Mili Diengdoh" userId="4e667e83-9d62-4727-9cfb-ee24b16ffb56" providerId="ADAL" clId="{13D58FA1-CCF1-4DFC-A6FC-AF5E89E0C410}" dt="2020-07-28T08:18:11.880" v="2233" actId="165"/>
          <ac:picMkLst>
            <pc:docMk/>
            <pc:sldMk cId="3438421910" sldId="1823"/>
            <ac:picMk id="15" creationId="{058CE406-8943-4880-B03C-438DDD1D9963}"/>
          </ac:picMkLst>
        </pc:picChg>
        <pc:picChg chg="mod topLvl">
          <ac:chgData name="Mili Diengdoh" userId="4e667e83-9d62-4727-9cfb-ee24b16ffb56" providerId="ADAL" clId="{13D58FA1-CCF1-4DFC-A6FC-AF5E89E0C410}" dt="2020-07-28T08:18:11.880" v="2233" actId="165"/>
          <ac:picMkLst>
            <pc:docMk/>
            <pc:sldMk cId="3438421910" sldId="1823"/>
            <ac:picMk id="28" creationId="{9A41EC5A-EC08-4299-95B0-A727AB7D303B}"/>
          </ac:picMkLst>
        </pc:picChg>
        <pc:cxnChg chg="mod">
          <ac:chgData name="Mili Diengdoh" userId="4e667e83-9d62-4727-9cfb-ee24b16ffb56" providerId="ADAL" clId="{13D58FA1-CCF1-4DFC-A6FC-AF5E89E0C410}" dt="2020-07-28T08:18:11.026" v="2232" actId="465"/>
          <ac:cxnSpMkLst>
            <pc:docMk/>
            <pc:sldMk cId="3438421910" sldId="1823"/>
            <ac:cxnSpMk id="10" creationId="{12AF575D-D79A-4A6B-9AE5-B2AD375518A6}"/>
          </ac:cxnSpMkLst>
        </pc:cxnChg>
      </pc:sldChg>
      <pc:sldChg chg="addSp delSp modSp mod">
        <pc:chgData name="Mili Diengdoh" userId="4e667e83-9d62-4727-9cfb-ee24b16ffb56" providerId="ADAL" clId="{13D58FA1-CCF1-4DFC-A6FC-AF5E89E0C410}" dt="2020-07-28T12:30:23.880" v="3381" actId="962"/>
        <pc:sldMkLst>
          <pc:docMk/>
          <pc:sldMk cId="3428098180" sldId="1824"/>
        </pc:sldMkLst>
        <pc:spChg chg="mod">
          <ac:chgData name="Mili Diengdoh" userId="4e667e83-9d62-4727-9cfb-ee24b16ffb56" providerId="ADAL" clId="{13D58FA1-CCF1-4DFC-A6FC-AF5E89E0C410}" dt="2020-07-28T08:16:35.529" v="2200" actId="1076"/>
          <ac:spMkLst>
            <pc:docMk/>
            <pc:sldMk cId="3428098180" sldId="1824"/>
            <ac:spMk id="2" creationId="{90435310-D6F4-4507-81BD-16C523F9FD7A}"/>
          </ac:spMkLst>
        </pc:spChg>
        <pc:spChg chg="mod topLvl">
          <ac:chgData name="Mili Diengdoh" userId="4e667e83-9d62-4727-9cfb-ee24b16ffb56" providerId="ADAL" clId="{13D58FA1-CCF1-4DFC-A6FC-AF5E89E0C410}" dt="2020-07-28T08:13:27.703" v="2105" actId="164"/>
          <ac:spMkLst>
            <pc:docMk/>
            <pc:sldMk cId="3428098180" sldId="1824"/>
            <ac:spMk id="6" creationId="{9426AC06-65A1-43EA-B150-3578BAD0DF4F}"/>
          </ac:spMkLst>
        </pc:spChg>
        <pc:spChg chg="mod topLvl">
          <ac:chgData name="Mili Diengdoh" userId="4e667e83-9d62-4727-9cfb-ee24b16ffb56" providerId="ADAL" clId="{13D58FA1-CCF1-4DFC-A6FC-AF5E89E0C410}" dt="2020-07-28T08:13:27.703" v="2105" actId="164"/>
          <ac:spMkLst>
            <pc:docMk/>
            <pc:sldMk cId="3428098180" sldId="1824"/>
            <ac:spMk id="7" creationId="{F78BBD89-CA8B-49AA-92BA-3B69ADEE2EB5}"/>
          </ac:spMkLst>
        </pc:spChg>
        <pc:spChg chg="add del mod topLvl">
          <ac:chgData name="Mili Diengdoh" userId="4e667e83-9d62-4727-9cfb-ee24b16ffb56" providerId="ADAL" clId="{13D58FA1-CCF1-4DFC-A6FC-AF5E89E0C410}" dt="2020-07-28T08:13:55.476" v="2114" actId="478"/>
          <ac:spMkLst>
            <pc:docMk/>
            <pc:sldMk cId="3428098180" sldId="1824"/>
            <ac:spMk id="9" creationId="{89930679-FC4B-49AC-85CD-7C17966EC20D}"/>
          </ac:spMkLst>
        </pc:spChg>
        <pc:spChg chg="add del mod topLvl">
          <ac:chgData name="Mili Diengdoh" userId="4e667e83-9d62-4727-9cfb-ee24b16ffb56" providerId="ADAL" clId="{13D58FA1-CCF1-4DFC-A6FC-AF5E89E0C410}" dt="2020-07-28T08:13:55.476" v="2114" actId="478"/>
          <ac:spMkLst>
            <pc:docMk/>
            <pc:sldMk cId="3428098180" sldId="1824"/>
            <ac:spMk id="10" creationId="{49E94AB3-36E9-46B3-87AA-EEFC81344E08}"/>
          </ac:spMkLst>
        </pc:spChg>
        <pc:spChg chg="add del mod topLvl">
          <ac:chgData name="Mili Diengdoh" userId="4e667e83-9d62-4727-9cfb-ee24b16ffb56" providerId="ADAL" clId="{13D58FA1-CCF1-4DFC-A6FC-AF5E89E0C410}" dt="2020-07-28T08:13:55.476" v="2114" actId="478"/>
          <ac:spMkLst>
            <pc:docMk/>
            <pc:sldMk cId="3428098180" sldId="1824"/>
            <ac:spMk id="12" creationId="{F2967A8C-EC04-452E-AA9D-830320FB4F6D}"/>
          </ac:spMkLst>
        </pc:spChg>
        <pc:spChg chg="add del mod topLvl">
          <ac:chgData name="Mili Diengdoh" userId="4e667e83-9d62-4727-9cfb-ee24b16ffb56" providerId="ADAL" clId="{13D58FA1-CCF1-4DFC-A6FC-AF5E89E0C410}" dt="2020-07-28T08:13:55.476" v="2114" actId="478"/>
          <ac:spMkLst>
            <pc:docMk/>
            <pc:sldMk cId="3428098180" sldId="1824"/>
            <ac:spMk id="13" creationId="{D0C53AFF-F586-4815-B75E-4809A3948E11}"/>
          </ac:spMkLst>
        </pc:spChg>
        <pc:spChg chg="add del mod topLvl">
          <ac:chgData name="Mili Diengdoh" userId="4e667e83-9d62-4727-9cfb-ee24b16ffb56" providerId="ADAL" clId="{13D58FA1-CCF1-4DFC-A6FC-AF5E89E0C410}" dt="2020-07-28T08:13:55.476" v="2114" actId="478"/>
          <ac:spMkLst>
            <pc:docMk/>
            <pc:sldMk cId="3428098180" sldId="1824"/>
            <ac:spMk id="15" creationId="{6094F547-BFF2-4C31-84FC-0AC6FDBA429A}"/>
          </ac:spMkLst>
        </pc:spChg>
        <pc:spChg chg="add del mod topLvl">
          <ac:chgData name="Mili Diengdoh" userId="4e667e83-9d62-4727-9cfb-ee24b16ffb56" providerId="ADAL" clId="{13D58FA1-CCF1-4DFC-A6FC-AF5E89E0C410}" dt="2020-07-28T08:13:55.476" v="2114" actId="478"/>
          <ac:spMkLst>
            <pc:docMk/>
            <pc:sldMk cId="3428098180" sldId="1824"/>
            <ac:spMk id="16" creationId="{15DC2B1C-9891-48EA-8591-19D4A7FD902F}"/>
          </ac:spMkLst>
        </pc:spChg>
        <pc:spChg chg="mod">
          <ac:chgData name="Mili Diengdoh" userId="4e667e83-9d62-4727-9cfb-ee24b16ffb56" providerId="ADAL" clId="{13D58FA1-CCF1-4DFC-A6FC-AF5E89E0C410}" dt="2020-07-28T09:08:34.463" v="2372"/>
          <ac:spMkLst>
            <pc:docMk/>
            <pc:sldMk cId="3428098180" sldId="1824"/>
            <ac:spMk id="17" creationId="{00000000-0000-0000-0000-000000000000}"/>
          </ac:spMkLst>
        </pc:spChg>
        <pc:spChg chg="add del mod topLvl">
          <ac:chgData name="Mili Diengdoh" userId="4e667e83-9d62-4727-9cfb-ee24b16ffb56" providerId="ADAL" clId="{13D58FA1-CCF1-4DFC-A6FC-AF5E89E0C410}" dt="2020-07-28T08:13:55.476" v="2114" actId="478"/>
          <ac:spMkLst>
            <pc:docMk/>
            <pc:sldMk cId="3428098180" sldId="1824"/>
            <ac:spMk id="19" creationId="{EF1AEA08-4102-43AE-BDC5-CC2C4A472AE6}"/>
          </ac:spMkLst>
        </pc:spChg>
        <pc:spChg chg="add del mod topLvl">
          <ac:chgData name="Mili Diengdoh" userId="4e667e83-9d62-4727-9cfb-ee24b16ffb56" providerId="ADAL" clId="{13D58FA1-CCF1-4DFC-A6FC-AF5E89E0C410}" dt="2020-07-28T08:13:55.476" v="2114" actId="478"/>
          <ac:spMkLst>
            <pc:docMk/>
            <pc:sldMk cId="3428098180" sldId="1824"/>
            <ac:spMk id="20" creationId="{4430770F-98D8-46C6-9A5F-BAC0DFB32A2E}"/>
          </ac:spMkLst>
        </pc:spChg>
        <pc:spChg chg="mod topLvl">
          <ac:chgData name="Mili Diengdoh" userId="4e667e83-9d62-4727-9cfb-ee24b16ffb56" providerId="ADAL" clId="{13D58FA1-CCF1-4DFC-A6FC-AF5E89E0C410}" dt="2020-07-28T08:16:44.123" v="2202" actId="13244"/>
          <ac:spMkLst>
            <pc:docMk/>
            <pc:sldMk cId="3428098180" sldId="1824"/>
            <ac:spMk id="21" creationId="{F08AE3B4-8F3D-412B-9AD7-F6450689F399}"/>
          </ac:spMkLst>
        </pc:spChg>
        <pc:spChg chg="mod topLvl">
          <ac:chgData name="Mili Diengdoh" userId="4e667e83-9d62-4727-9cfb-ee24b16ffb56" providerId="ADAL" clId="{13D58FA1-CCF1-4DFC-A6FC-AF5E89E0C410}" dt="2020-07-28T08:16:32.995" v="2199" actId="14100"/>
          <ac:spMkLst>
            <pc:docMk/>
            <pc:sldMk cId="3428098180" sldId="1824"/>
            <ac:spMk id="22" creationId="{BC435FC8-87FF-40A6-8DCC-0CD1B3F038F4}"/>
          </ac:spMkLst>
        </pc:spChg>
        <pc:spChg chg="mod topLvl">
          <ac:chgData name="Mili Diengdoh" userId="4e667e83-9d62-4727-9cfb-ee24b16ffb56" providerId="ADAL" clId="{13D58FA1-CCF1-4DFC-A6FC-AF5E89E0C410}" dt="2020-07-28T08:16:32.995" v="2199" actId="14100"/>
          <ac:spMkLst>
            <pc:docMk/>
            <pc:sldMk cId="3428098180" sldId="1824"/>
            <ac:spMk id="23" creationId="{6887A8A0-6391-44E9-8EAF-3A01624AA355}"/>
          </ac:spMkLst>
        </pc:spChg>
        <pc:spChg chg="mod topLvl">
          <ac:chgData name="Mili Diengdoh" userId="4e667e83-9d62-4727-9cfb-ee24b16ffb56" providerId="ADAL" clId="{13D58FA1-CCF1-4DFC-A6FC-AF5E89E0C410}" dt="2020-07-28T08:16:32.995" v="2199" actId="14100"/>
          <ac:spMkLst>
            <pc:docMk/>
            <pc:sldMk cId="3428098180" sldId="1824"/>
            <ac:spMk id="24" creationId="{03266490-5179-47FC-B30C-6C6F1C6B95E7}"/>
          </ac:spMkLst>
        </pc:spChg>
        <pc:spChg chg="mod topLvl">
          <ac:chgData name="Mili Diengdoh" userId="4e667e83-9d62-4727-9cfb-ee24b16ffb56" providerId="ADAL" clId="{13D58FA1-CCF1-4DFC-A6FC-AF5E89E0C410}" dt="2020-07-28T08:16:32.995" v="2199" actId="14100"/>
          <ac:spMkLst>
            <pc:docMk/>
            <pc:sldMk cId="3428098180" sldId="1824"/>
            <ac:spMk id="25" creationId="{0E2CD8E3-D64B-4321-B16A-FC3A924CD7AE}"/>
          </ac:spMkLst>
        </pc:spChg>
        <pc:spChg chg="add mod ord topLvl">
          <ac:chgData name="Mili Diengdoh" userId="4e667e83-9d62-4727-9cfb-ee24b16ffb56" providerId="ADAL" clId="{13D58FA1-CCF1-4DFC-A6FC-AF5E89E0C410}" dt="2020-07-28T08:16:41.273" v="2201" actId="13244"/>
          <ac:spMkLst>
            <pc:docMk/>
            <pc:sldMk cId="3428098180" sldId="1824"/>
            <ac:spMk id="30" creationId="{D52EB022-7E2E-4F7D-BC0B-CFA556ECB358}"/>
          </ac:spMkLst>
        </pc:spChg>
        <pc:spChg chg="add mod ord topLvl">
          <ac:chgData name="Mili Diengdoh" userId="4e667e83-9d62-4727-9cfb-ee24b16ffb56" providerId="ADAL" clId="{13D58FA1-CCF1-4DFC-A6FC-AF5E89E0C410}" dt="2020-07-28T08:16:49.761" v="2204" actId="13244"/>
          <ac:spMkLst>
            <pc:docMk/>
            <pc:sldMk cId="3428098180" sldId="1824"/>
            <ac:spMk id="31" creationId="{1685871E-66AB-468A-9E61-0F0EB33B5F45}"/>
          </ac:spMkLst>
        </pc:spChg>
        <pc:spChg chg="add mod ord topLvl">
          <ac:chgData name="Mili Diengdoh" userId="4e667e83-9d62-4727-9cfb-ee24b16ffb56" providerId="ADAL" clId="{13D58FA1-CCF1-4DFC-A6FC-AF5E89E0C410}" dt="2020-07-28T08:16:54.673" v="2205" actId="13244"/>
          <ac:spMkLst>
            <pc:docMk/>
            <pc:sldMk cId="3428098180" sldId="1824"/>
            <ac:spMk id="32" creationId="{ACC507EF-87D8-40C5-9421-36CAE93E24B8}"/>
          </ac:spMkLst>
        </pc:spChg>
        <pc:spChg chg="add mod ord topLvl">
          <ac:chgData name="Mili Diengdoh" userId="4e667e83-9d62-4727-9cfb-ee24b16ffb56" providerId="ADAL" clId="{13D58FA1-CCF1-4DFC-A6FC-AF5E89E0C410}" dt="2020-07-28T08:16:58.587" v="2206" actId="13244"/>
          <ac:spMkLst>
            <pc:docMk/>
            <pc:sldMk cId="3428098180" sldId="1824"/>
            <ac:spMk id="33" creationId="{9F958D35-81A2-4ADF-A92B-0D6A134D761A}"/>
          </ac:spMkLst>
        </pc:spChg>
        <pc:spChg chg="add mod ord topLvl">
          <ac:chgData name="Mili Diengdoh" userId="4e667e83-9d62-4727-9cfb-ee24b16ffb56" providerId="ADAL" clId="{13D58FA1-CCF1-4DFC-A6FC-AF5E89E0C410}" dt="2020-07-28T08:17:01.636" v="2207" actId="13244"/>
          <ac:spMkLst>
            <pc:docMk/>
            <pc:sldMk cId="3428098180" sldId="1824"/>
            <ac:spMk id="34" creationId="{06AFAC6F-989C-45E8-A7AF-83CCC90F7E82}"/>
          </ac:spMkLst>
        </pc:spChg>
        <pc:grpChg chg="add del mod">
          <ac:chgData name="Mili Diengdoh" userId="4e667e83-9d62-4727-9cfb-ee24b16ffb56" providerId="ADAL" clId="{13D58FA1-CCF1-4DFC-A6FC-AF5E89E0C410}" dt="2020-07-28T08:14:16.877" v="2124" actId="478"/>
          <ac:grpSpMkLst>
            <pc:docMk/>
            <pc:sldMk cId="3428098180" sldId="1824"/>
            <ac:grpSpMk id="3" creationId="{60D74DBB-63FA-4A0F-862A-098D6387D50D}"/>
          </ac:grpSpMkLst>
        </pc:grpChg>
        <pc:grpChg chg="del">
          <ac:chgData name="Mili Diengdoh" userId="4e667e83-9d62-4727-9cfb-ee24b16ffb56" providerId="ADAL" clId="{13D58FA1-CCF1-4DFC-A6FC-AF5E89E0C410}" dt="2020-07-28T08:12:59.838" v="2098" actId="165"/>
          <ac:grpSpMkLst>
            <pc:docMk/>
            <pc:sldMk cId="3428098180" sldId="1824"/>
            <ac:grpSpMk id="5" creationId="{D558A38A-0340-456F-B361-D4C79E59E6A0}"/>
          </ac:grpSpMkLst>
        </pc:grpChg>
        <pc:grpChg chg="del">
          <ac:chgData name="Mili Diengdoh" userId="4e667e83-9d62-4727-9cfb-ee24b16ffb56" providerId="ADAL" clId="{13D58FA1-CCF1-4DFC-A6FC-AF5E89E0C410}" dt="2020-07-28T08:12:59.838" v="2098" actId="165"/>
          <ac:grpSpMkLst>
            <pc:docMk/>
            <pc:sldMk cId="3428098180" sldId="1824"/>
            <ac:grpSpMk id="8" creationId="{B9B3861D-9A02-4F66-B29D-9F5203A6353B}"/>
          </ac:grpSpMkLst>
        </pc:grpChg>
        <pc:grpChg chg="del">
          <ac:chgData name="Mili Diengdoh" userId="4e667e83-9d62-4727-9cfb-ee24b16ffb56" providerId="ADAL" clId="{13D58FA1-CCF1-4DFC-A6FC-AF5E89E0C410}" dt="2020-07-28T08:12:59.838" v="2098" actId="165"/>
          <ac:grpSpMkLst>
            <pc:docMk/>
            <pc:sldMk cId="3428098180" sldId="1824"/>
            <ac:grpSpMk id="11" creationId="{312975D3-AFA6-4E81-9CC1-383797C361A8}"/>
          </ac:grpSpMkLst>
        </pc:grpChg>
        <pc:grpChg chg="del">
          <ac:chgData name="Mili Diengdoh" userId="4e667e83-9d62-4727-9cfb-ee24b16ffb56" providerId="ADAL" clId="{13D58FA1-CCF1-4DFC-A6FC-AF5E89E0C410}" dt="2020-07-28T08:12:59.838" v="2098" actId="165"/>
          <ac:grpSpMkLst>
            <pc:docMk/>
            <pc:sldMk cId="3428098180" sldId="1824"/>
            <ac:grpSpMk id="14" creationId="{EC2FA1D6-5489-4AB1-87E4-CA22F03452D2}"/>
          </ac:grpSpMkLst>
        </pc:grpChg>
        <pc:grpChg chg="del">
          <ac:chgData name="Mili Diengdoh" userId="4e667e83-9d62-4727-9cfb-ee24b16ffb56" providerId="ADAL" clId="{13D58FA1-CCF1-4DFC-A6FC-AF5E89E0C410}" dt="2020-07-28T08:12:59.838" v="2098" actId="165"/>
          <ac:grpSpMkLst>
            <pc:docMk/>
            <pc:sldMk cId="3428098180" sldId="1824"/>
            <ac:grpSpMk id="18" creationId="{2C23244E-43CC-4E50-8085-93795B0D41D1}"/>
          </ac:grpSpMkLst>
        </pc:grpChg>
        <pc:grpChg chg="add del mod">
          <ac:chgData name="Mili Diengdoh" userId="4e667e83-9d62-4727-9cfb-ee24b16ffb56" providerId="ADAL" clId="{13D58FA1-CCF1-4DFC-A6FC-AF5E89E0C410}" dt="2020-07-28T08:15:58.894" v="2180" actId="165"/>
          <ac:grpSpMkLst>
            <pc:docMk/>
            <pc:sldMk cId="3428098180" sldId="1824"/>
            <ac:grpSpMk id="43" creationId="{28F00329-DCB9-434A-BE9F-5AE1E3CF84BF}"/>
          </ac:grpSpMkLst>
        </pc:grpChg>
        <pc:grpChg chg="add del mod">
          <ac:chgData name="Mili Diengdoh" userId="4e667e83-9d62-4727-9cfb-ee24b16ffb56" providerId="ADAL" clId="{13D58FA1-CCF1-4DFC-A6FC-AF5E89E0C410}" dt="2020-07-28T08:15:58.894" v="2180" actId="165"/>
          <ac:grpSpMkLst>
            <pc:docMk/>
            <pc:sldMk cId="3428098180" sldId="1824"/>
            <ac:grpSpMk id="44" creationId="{8CE0204A-D07D-43CA-AF8A-E865BB17061A}"/>
          </ac:grpSpMkLst>
        </pc:grpChg>
        <pc:grpChg chg="add del mod">
          <ac:chgData name="Mili Diengdoh" userId="4e667e83-9d62-4727-9cfb-ee24b16ffb56" providerId="ADAL" clId="{13D58FA1-CCF1-4DFC-A6FC-AF5E89E0C410}" dt="2020-07-28T08:15:58.894" v="2180" actId="165"/>
          <ac:grpSpMkLst>
            <pc:docMk/>
            <pc:sldMk cId="3428098180" sldId="1824"/>
            <ac:grpSpMk id="45" creationId="{E4B29EC9-FB21-4355-8C6E-E051DD8383A2}"/>
          </ac:grpSpMkLst>
        </pc:grpChg>
        <pc:grpChg chg="add del mod">
          <ac:chgData name="Mili Diengdoh" userId="4e667e83-9d62-4727-9cfb-ee24b16ffb56" providerId="ADAL" clId="{13D58FA1-CCF1-4DFC-A6FC-AF5E89E0C410}" dt="2020-07-28T08:15:58.894" v="2180" actId="165"/>
          <ac:grpSpMkLst>
            <pc:docMk/>
            <pc:sldMk cId="3428098180" sldId="1824"/>
            <ac:grpSpMk id="46" creationId="{AB5ADB3A-4989-4ACA-B59E-8BB75F531E23}"/>
          </ac:grpSpMkLst>
        </pc:grpChg>
        <pc:grpChg chg="add del mod">
          <ac:chgData name="Mili Diengdoh" userId="4e667e83-9d62-4727-9cfb-ee24b16ffb56" providerId="ADAL" clId="{13D58FA1-CCF1-4DFC-A6FC-AF5E89E0C410}" dt="2020-07-28T08:15:58.894" v="2180" actId="165"/>
          <ac:grpSpMkLst>
            <pc:docMk/>
            <pc:sldMk cId="3428098180" sldId="1824"/>
            <ac:grpSpMk id="47" creationId="{52828EBA-F4D8-41DD-BDB2-51620D251324}"/>
          </ac:grpSpMkLst>
        </pc:grpChg>
        <pc:grpChg chg="add del mod">
          <ac:chgData name="Mili Diengdoh" userId="4e667e83-9d62-4727-9cfb-ee24b16ffb56" providerId="ADAL" clId="{13D58FA1-CCF1-4DFC-A6FC-AF5E89E0C410}" dt="2020-07-28T08:16:27.274" v="2197" actId="165"/>
          <ac:grpSpMkLst>
            <pc:docMk/>
            <pc:sldMk cId="3428098180" sldId="1824"/>
            <ac:grpSpMk id="48" creationId="{D72E5BE7-155F-4C68-A530-797993CB7296}"/>
          </ac:grpSpMkLst>
        </pc:grpChg>
        <pc:grpChg chg="add del mod">
          <ac:chgData name="Mili Diengdoh" userId="4e667e83-9d62-4727-9cfb-ee24b16ffb56" providerId="ADAL" clId="{13D58FA1-CCF1-4DFC-A6FC-AF5E89E0C410}" dt="2020-07-28T08:16:27.274" v="2197" actId="165"/>
          <ac:grpSpMkLst>
            <pc:docMk/>
            <pc:sldMk cId="3428098180" sldId="1824"/>
            <ac:grpSpMk id="49" creationId="{D9D88142-C1DA-4175-8A88-BDE5A60524CA}"/>
          </ac:grpSpMkLst>
        </pc:grpChg>
        <pc:grpChg chg="add del mod">
          <ac:chgData name="Mili Diengdoh" userId="4e667e83-9d62-4727-9cfb-ee24b16ffb56" providerId="ADAL" clId="{13D58FA1-CCF1-4DFC-A6FC-AF5E89E0C410}" dt="2020-07-28T08:16:27.274" v="2197" actId="165"/>
          <ac:grpSpMkLst>
            <pc:docMk/>
            <pc:sldMk cId="3428098180" sldId="1824"/>
            <ac:grpSpMk id="50" creationId="{A6525944-5D4C-4D55-B9DD-0F733BFAA49E}"/>
          </ac:grpSpMkLst>
        </pc:grpChg>
        <pc:grpChg chg="add del mod">
          <ac:chgData name="Mili Diengdoh" userId="4e667e83-9d62-4727-9cfb-ee24b16ffb56" providerId="ADAL" clId="{13D58FA1-CCF1-4DFC-A6FC-AF5E89E0C410}" dt="2020-07-28T08:16:27.274" v="2197" actId="165"/>
          <ac:grpSpMkLst>
            <pc:docMk/>
            <pc:sldMk cId="3428098180" sldId="1824"/>
            <ac:grpSpMk id="51" creationId="{62238AEE-DC15-4225-83B5-B5DA0D5C139A}"/>
          </ac:grpSpMkLst>
        </pc:grpChg>
        <pc:grpChg chg="add del mod">
          <ac:chgData name="Mili Diengdoh" userId="4e667e83-9d62-4727-9cfb-ee24b16ffb56" providerId="ADAL" clId="{13D58FA1-CCF1-4DFC-A6FC-AF5E89E0C410}" dt="2020-07-28T08:16:27.274" v="2197" actId="165"/>
          <ac:grpSpMkLst>
            <pc:docMk/>
            <pc:sldMk cId="3428098180" sldId="1824"/>
            <ac:grpSpMk id="52" creationId="{181D2A0E-95C2-4CEB-BBC9-F2200B043097}"/>
          </ac:grpSpMkLst>
        </pc:grpChg>
        <pc:picChg chg="add del mod">
          <ac:chgData name="Mili Diengdoh" userId="4e667e83-9d62-4727-9cfb-ee24b16ffb56" providerId="ADAL" clId="{13D58FA1-CCF1-4DFC-A6FC-AF5E89E0C410}" dt="2020-07-28T08:13:53.774" v="2113" actId="478"/>
          <ac:picMkLst>
            <pc:docMk/>
            <pc:sldMk cId="3428098180" sldId="1824"/>
            <ac:picMk id="35" creationId="{78D2FD15-5A54-40FF-A05E-ED310506270D}"/>
          </ac:picMkLst>
        </pc:picChg>
        <pc:picChg chg="add mod">
          <ac:chgData name="Mili Diengdoh" userId="4e667e83-9d62-4727-9cfb-ee24b16ffb56" providerId="ADAL" clId="{13D58FA1-CCF1-4DFC-A6FC-AF5E89E0C410}" dt="2020-07-28T08:13:50.640" v="2110" actId="571"/>
          <ac:picMkLst>
            <pc:docMk/>
            <pc:sldMk cId="3428098180" sldId="1824"/>
            <ac:picMk id="36" creationId="{C8C8C1DF-6799-44E5-84AD-093FAB179784}"/>
          </ac:picMkLst>
        </pc:picChg>
        <pc:picChg chg="add mod topLvl">
          <ac:chgData name="Mili Diengdoh" userId="4e667e83-9d62-4727-9cfb-ee24b16ffb56" providerId="ADAL" clId="{13D58FA1-CCF1-4DFC-A6FC-AF5E89E0C410}" dt="2020-07-28T12:30:23.880" v="3381" actId="962"/>
          <ac:picMkLst>
            <pc:docMk/>
            <pc:sldMk cId="3428098180" sldId="1824"/>
            <ac:picMk id="38" creationId="{173AACBD-F628-43A3-B5C5-AFE5D7180ED9}"/>
          </ac:picMkLst>
        </pc:picChg>
        <pc:picChg chg="add mod topLvl">
          <ac:chgData name="Mili Diengdoh" userId="4e667e83-9d62-4727-9cfb-ee24b16ffb56" providerId="ADAL" clId="{13D58FA1-CCF1-4DFC-A6FC-AF5E89E0C410}" dt="2020-07-28T12:30:23.880" v="3381" actId="962"/>
          <ac:picMkLst>
            <pc:docMk/>
            <pc:sldMk cId="3428098180" sldId="1824"/>
            <ac:picMk id="39" creationId="{91ABD458-7BBF-4D3E-9EFC-855DC4A8E3D2}"/>
          </ac:picMkLst>
        </pc:picChg>
        <pc:picChg chg="add mod topLvl">
          <ac:chgData name="Mili Diengdoh" userId="4e667e83-9d62-4727-9cfb-ee24b16ffb56" providerId="ADAL" clId="{13D58FA1-CCF1-4DFC-A6FC-AF5E89E0C410}" dt="2020-07-28T12:30:23.880" v="3381" actId="962"/>
          <ac:picMkLst>
            <pc:docMk/>
            <pc:sldMk cId="3428098180" sldId="1824"/>
            <ac:picMk id="40" creationId="{0813C1AF-8DD6-4329-82AE-C55E69F27941}"/>
          </ac:picMkLst>
        </pc:picChg>
        <pc:picChg chg="add mod topLvl">
          <ac:chgData name="Mili Diengdoh" userId="4e667e83-9d62-4727-9cfb-ee24b16ffb56" providerId="ADAL" clId="{13D58FA1-CCF1-4DFC-A6FC-AF5E89E0C410}" dt="2020-07-28T12:30:23.880" v="3381" actId="962"/>
          <ac:picMkLst>
            <pc:docMk/>
            <pc:sldMk cId="3428098180" sldId="1824"/>
            <ac:picMk id="41" creationId="{821E21D4-49A8-458B-9E57-F61EB934387A}"/>
          </ac:picMkLst>
        </pc:picChg>
        <pc:picChg chg="add mod topLvl">
          <ac:chgData name="Mili Diengdoh" userId="4e667e83-9d62-4727-9cfb-ee24b16ffb56" providerId="ADAL" clId="{13D58FA1-CCF1-4DFC-A6FC-AF5E89E0C410}" dt="2020-07-28T12:30:23.880" v="3381" actId="962"/>
          <ac:picMkLst>
            <pc:docMk/>
            <pc:sldMk cId="3428098180" sldId="1824"/>
            <ac:picMk id="42" creationId="{E97F73C5-B0C3-4232-B317-2EE103164457}"/>
          </ac:picMkLst>
        </pc:picChg>
        <pc:cxnChg chg="mod">
          <ac:chgData name="Mili Diengdoh" userId="4e667e83-9d62-4727-9cfb-ee24b16ffb56" providerId="ADAL" clId="{13D58FA1-CCF1-4DFC-A6FC-AF5E89E0C410}" dt="2020-07-28T08:16:46.538" v="2203" actId="13244"/>
          <ac:cxnSpMkLst>
            <pc:docMk/>
            <pc:sldMk cId="3428098180" sldId="1824"/>
            <ac:cxnSpMk id="26" creationId="{DA3AEB44-2F81-41E1-A334-42BAA7E1A2CD}"/>
          </ac:cxnSpMkLst>
        </pc:cxnChg>
        <pc:cxnChg chg="mod">
          <ac:chgData name="Mili Diengdoh" userId="4e667e83-9d62-4727-9cfb-ee24b16ffb56" providerId="ADAL" clId="{13D58FA1-CCF1-4DFC-A6FC-AF5E89E0C410}" dt="2020-07-28T08:17:07.225" v="2208" actId="13244"/>
          <ac:cxnSpMkLst>
            <pc:docMk/>
            <pc:sldMk cId="3428098180" sldId="1824"/>
            <ac:cxnSpMk id="27" creationId="{91F813C0-A843-4DAA-9CE1-E72B70083144}"/>
          </ac:cxnSpMkLst>
        </pc:cxnChg>
        <pc:cxnChg chg="mod">
          <ac:chgData name="Mili Diengdoh" userId="4e667e83-9d62-4727-9cfb-ee24b16ffb56" providerId="ADAL" clId="{13D58FA1-CCF1-4DFC-A6FC-AF5E89E0C410}" dt="2020-07-28T08:17:08.674" v="2209" actId="13244"/>
          <ac:cxnSpMkLst>
            <pc:docMk/>
            <pc:sldMk cId="3428098180" sldId="1824"/>
            <ac:cxnSpMk id="28" creationId="{032DB20D-B002-4447-A810-2803661FEB07}"/>
          </ac:cxnSpMkLst>
        </pc:cxnChg>
        <pc:cxnChg chg="mod">
          <ac:chgData name="Mili Diengdoh" userId="4e667e83-9d62-4727-9cfb-ee24b16ffb56" providerId="ADAL" clId="{13D58FA1-CCF1-4DFC-A6FC-AF5E89E0C410}" dt="2020-07-28T08:17:10.388" v="2210" actId="13244"/>
          <ac:cxnSpMkLst>
            <pc:docMk/>
            <pc:sldMk cId="3428098180" sldId="1824"/>
            <ac:cxnSpMk id="29" creationId="{46872983-19DB-45CF-A85C-FA2B87D148B9}"/>
          </ac:cxnSpMkLst>
        </pc:cxnChg>
      </pc:sldChg>
      <pc:sldChg chg="addSp delSp modSp mod">
        <pc:chgData name="Mili Diengdoh" userId="4e667e83-9d62-4727-9cfb-ee24b16ffb56" providerId="ADAL" clId="{13D58FA1-CCF1-4DFC-A6FC-AF5E89E0C410}" dt="2020-07-28T07:55:25.085" v="1642" actId="1076"/>
        <pc:sldMkLst>
          <pc:docMk/>
          <pc:sldMk cId="2648408601" sldId="1825"/>
        </pc:sldMkLst>
        <pc:spChg chg="mod">
          <ac:chgData name="Mili Diengdoh" userId="4e667e83-9d62-4727-9cfb-ee24b16ffb56" providerId="ADAL" clId="{13D58FA1-CCF1-4DFC-A6FC-AF5E89E0C410}" dt="2020-07-28T07:55:20.717" v="1641" actId="403"/>
          <ac:spMkLst>
            <pc:docMk/>
            <pc:sldMk cId="2648408601" sldId="1825"/>
            <ac:spMk id="4" creationId="{FB0ACD37-5F2C-435B-994E-36F651C0AEB7}"/>
          </ac:spMkLst>
        </pc:spChg>
        <pc:spChg chg="mod">
          <ac:chgData name="Mili Diengdoh" userId="4e667e83-9d62-4727-9cfb-ee24b16ffb56" providerId="ADAL" clId="{13D58FA1-CCF1-4DFC-A6FC-AF5E89E0C410}" dt="2020-07-28T07:55:25.085" v="1642" actId="1076"/>
          <ac:spMkLst>
            <pc:docMk/>
            <pc:sldMk cId="2648408601" sldId="1825"/>
            <ac:spMk id="5" creationId="{4E4FA409-2990-4FA9-B8E9-8A3C1C566332}"/>
          </ac:spMkLst>
        </pc:spChg>
        <pc:picChg chg="add">
          <ac:chgData name="Mili Diengdoh" userId="4e667e83-9d62-4727-9cfb-ee24b16ffb56" providerId="ADAL" clId="{13D58FA1-CCF1-4DFC-A6FC-AF5E89E0C410}" dt="2020-07-28T07:54:58.780" v="1636" actId="22"/>
          <ac:picMkLst>
            <pc:docMk/>
            <pc:sldMk cId="2648408601" sldId="1825"/>
            <ac:picMk id="2" creationId="{F6ADE803-FD80-4211-B304-6A26E0D7AA32}"/>
          </ac:picMkLst>
        </pc:picChg>
        <pc:picChg chg="del">
          <ac:chgData name="Mili Diengdoh" userId="4e667e83-9d62-4727-9cfb-ee24b16ffb56" providerId="ADAL" clId="{13D58FA1-CCF1-4DFC-A6FC-AF5E89E0C410}" dt="2020-07-28T07:54:58.117" v="1635" actId="478"/>
          <ac:picMkLst>
            <pc:docMk/>
            <pc:sldMk cId="2648408601" sldId="1825"/>
            <ac:picMk id="3" creationId="{76C933DB-C608-4516-9822-45088572203C}"/>
          </ac:picMkLst>
        </pc:picChg>
        <pc:cxnChg chg="del">
          <ac:chgData name="Mili Diengdoh" userId="4e667e83-9d62-4727-9cfb-ee24b16ffb56" providerId="ADAL" clId="{13D58FA1-CCF1-4DFC-A6FC-AF5E89E0C410}" dt="2020-07-28T07:55:00.775" v="1637" actId="478"/>
          <ac:cxnSpMkLst>
            <pc:docMk/>
            <pc:sldMk cId="2648408601" sldId="1825"/>
            <ac:cxnSpMk id="6" creationId="{A0640393-CABB-4653-A1D4-2D4FE1020C2C}"/>
          </ac:cxnSpMkLst>
        </pc:cxnChg>
      </pc:sldChg>
      <pc:sldChg chg="modSp add">
        <pc:chgData name="Mili Diengdoh" userId="4e667e83-9d62-4727-9cfb-ee24b16ffb56" providerId="ADAL" clId="{13D58FA1-CCF1-4DFC-A6FC-AF5E89E0C410}" dt="2020-07-28T06:54:19.508" v="763" actId="13244"/>
        <pc:sldMkLst>
          <pc:docMk/>
          <pc:sldMk cId="2146032817" sldId="1826"/>
        </pc:sldMkLst>
        <pc:spChg chg="mod">
          <ac:chgData name="Mili Diengdoh" userId="4e667e83-9d62-4727-9cfb-ee24b16ffb56" providerId="ADAL" clId="{13D58FA1-CCF1-4DFC-A6FC-AF5E89E0C410}" dt="2020-07-28T06:53:46.379" v="754" actId="13244"/>
          <ac:spMkLst>
            <pc:docMk/>
            <pc:sldMk cId="2146032817" sldId="1826"/>
            <ac:spMk id="8" creationId="{86310CBC-A174-4E37-B57E-880792BE9EF2}"/>
          </ac:spMkLst>
        </pc:spChg>
        <pc:picChg chg="mod">
          <ac:chgData name="Mili Diengdoh" userId="4e667e83-9d62-4727-9cfb-ee24b16ffb56" providerId="ADAL" clId="{13D58FA1-CCF1-4DFC-A6FC-AF5E89E0C410}" dt="2020-07-28T06:54:03.477" v="758" actId="13244"/>
          <ac:picMkLst>
            <pc:docMk/>
            <pc:sldMk cId="2146032817" sldId="1826"/>
            <ac:picMk id="19" creationId="{6B34778A-5A73-4D71-9BD5-A3FC3C56B7C8}"/>
          </ac:picMkLst>
        </pc:picChg>
        <pc:picChg chg="mod">
          <ac:chgData name="Mili Diengdoh" userId="4e667e83-9d62-4727-9cfb-ee24b16ffb56" providerId="ADAL" clId="{13D58FA1-CCF1-4DFC-A6FC-AF5E89E0C410}" dt="2020-07-28T06:54:13.874" v="761" actId="13244"/>
          <ac:picMkLst>
            <pc:docMk/>
            <pc:sldMk cId="2146032817" sldId="1826"/>
            <ac:picMk id="23" creationId="{3B3546FA-1E37-4CD7-951F-C7D2E755A9A5}"/>
          </ac:picMkLst>
        </pc:picChg>
        <pc:picChg chg="mod">
          <ac:chgData name="Mili Diengdoh" userId="4e667e83-9d62-4727-9cfb-ee24b16ffb56" providerId="ADAL" clId="{13D58FA1-CCF1-4DFC-A6FC-AF5E89E0C410}" dt="2020-07-28T06:54:10.323" v="760" actId="13244"/>
          <ac:picMkLst>
            <pc:docMk/>
            <pc:sldMk cId="2146032817" sldId="1826"/>
            <ac:picMk id="24" creationId="{263483B6-A7D9-4564-A5C0-06CFBCF6EF70}"/>
          </ac:picMkLst>
        </pc:picChg>
        <pc:picChg chg="mod">
          <ac:chgData name="Mili Diengdoh" userId="4e667e83-9d62-4727-9cfb-ee24b16ffb56" providerId="ADAL" clId="{13D58FA1-CCF1-4DFC-A6FC-AF5E89E0C410}" dt="2020-07-28T06:53:46.379" v="754" actId="13244"/>
          <ac:picMkLst>
            <pc:docMk/>
            <pc:sldMk cId="2146032817" sldId="1826"/>
            <ac:picMk id="89" creationId="{FE6E5C3A-3A31-4C0A-92E9-8BC463D2B38A}"/>
          </ac:picMkLst>
        </pc:picChg>
        <pc:picChg chg="mod">
          <ac:chgData name="Mili Diengdoh" userId="4e667e83-9d62-4727-9cfb-ee24b16ffb56" providerId="ADAL" clId="{13D58FA1-CCF1-4DFC-A6FC-AF5E89E0C410}" dt="2020-07-28T06:53:51.589" v="755" actId="13244"/>
          <ac:picMkLst>
            <pc:docMk/>
            <pc:sldMk cId="2146032817" sldId="1826"/>
            <ac:picMk id="94" creationId="{7CFCBCE2-5AD9-4186-8C6A-7E18022066BB}"/>
          </ac:picMkLst>
        </pc:picChg>
        <pc:picChg chg="mod">
          <ac:chgData name="Mili Diengdoh" userId="4e667e83-9d62-4727-9cfb-ee24b16ffb56" providerId="ADAL" clId="{13D58FA1-CCF1-4DFC-A6FC-AF5E89E0C410}" dt="2020-07-28T06:53:59.595" v="757" actId="13244"/>
          <ac:picMkLst>
            <pc:docMk/>
            <pc:sldMk cId="2146032817" sldId="1826"/>
            <ac:picMk id="96" creationId="{EDA5387B-E9E4-49F2-BB40-9C8DE0AB70A9}"/>
          </ac:picMkLst>
        </pc:picChg>
        <pc:picChg chg="mod">
          <ac:chgData name="Mili Diengdoh" userId="4e667e83-9d62-4727-9cfb-ee24b16ffb56" providerId="ADAL" clId="{13D58FA1-CCF1-4DFC-A6FC-AF5E89E0C410}" dt="2020-07-28T06:54:06.507" v="759" actId="13244"/>
          <ac:picMkLst>
            <pc:docMk/>
            <pc:sldMk cId="2146032817" sldId="1826"/>
            <ac:picMk id="100" creationId="{E80FAC5B-E21E-4C22-9605-533F08205A86}"/>
          </ac:picMkLst>
        </pc:picChg>
        <pc:picChg chg="mod">
          <ac:chgData name="Mili Diengdoh" userId="4e667e83-9d62-4727-9cfb-ee24b16ffb56" providerId="ADAL" clId="{13D58FA1-CCF1-4DFC-A6FC-AF5E89E0C410}" dt="2020-07-28T06:54:16.604" v="762" actId="13244"/>
          <ac:picMkLst>
            <pc:docMk/>
            <pc:sldMk cId="2146032817" sldId="1826"/>
            <ac:picMk id="105" creationId="{538A738E-6A97-4505-9C9F-FA3BFAD02E64}"/>
          </ac:picMkLst>
        </pc:picChg>
        <pc:picChg chg="mod">
          <ac:chgData name="Mili Diengdoh" userId="4e667e83-9d62-4727-9cfb-ee24b16ffb56" providerId="ADAL" clId="{13D58FA1-CCF1-4DFC-A6FC-AF5E89E0C410}" dt="2020-07-28T06:54:19.508" v="763" actId="13244"/>
          <ac:picMkLst>
            <pc:docMk/>
            <pc:sldMk cId="2146032817" sldId="1826"/>
            <ac:picMk id="107" creationId="{FBA2008A-63DA-4272-A375-6D141C9BF4F3}"/>
          </ac:picMkLst>
        </pc:picChg>
      </pc:sldChg>
      <pc:sldChg chg="addSp delSp modSp add mod">
        <pc:chgData name="Mili Diengdoh" userId="4e667e83-9d62-4727-9cfb-ee24b16ffb56" providerId="ADAL" clId="{13D58FA1-CCF1-4DFC-A6FC-AF5E89E0C410}" dt="2020-07-28T09:08:20.169" v="2371" actId="13244"/>
        <pc:sldMkLst>
          <pc:docMk/>
          <pc:sldMk cId="2785923375" sldId="1827"/>
        </pc:sldMkLst>
        <pc:grpChg chg="add del mod">
          <ac:chgData name="Mili Diengdoh" userId="4e667e83-9d62-4727-9cfb-ee24b16ffb56" providerId="ADAL" clId="{13D58FA1-CCF1-4DFC-A6FC-AF5E89E0C410}" dt="2020-07-28T09:07:35.890" v="2321" actId="478"/>
          <ac:grpSpMkLst>
            <pc:docMk/>
            <pc:sldMk cId="2785923375" sldId="1827"/>
            <ac:grpSpMk id="3" creationId="{F8B189A1-4386-4BC1-AC72-F102A1FC7AE7}"/>
          </ac:grpSpMkLst>
        </pc:grpChg>
        <pc:grpChg chg="add del mod">
          <ac:chgData name="Mili Diengdoh" userId="4e667e83-9d62-4727-9cfb-ee24b16ffb56" providerId="ADAL" clId="{13D58FA1-CCF1-4DFC-A6FC-AF5E89E0C410}" dt="2020-07-28T09:08:11.946" v="2368" actId="478"/>
          <ac:grpSpMkLst>
            <pc:docMk/>
            <pc:sldMk cId="2785923375" sldId="1827"/>
            <ac:grpSpMk id="8" creationId="{42EB128B-5C56-40E2-8F4A-926CF249DEEB}"/>
          </ac:grpSpMkLst>
        </pc:grpChg>
        <pc:grpChg chg="mod">
          <ac:chgData name="Mili Diengdoh" userId="4e667e83-9d62-4727-9cfb-ee24b16ffb56" providerId="ADAL" clId="{13D58FA1-CCF1-4DFC-A6FC-AF5E89E0C410}" dt="2020-07-28T09:07:29.666" v="2317" actId="164"/>
          <ac:grpSpMkLst>
            <pc:docMk/>
            <pc:sldMk cId="2785923375" sldId="1827"/>
            <ac:grpSpMk id="15" creationId="{C1280884-E20F-43A0-9D84-5E94182164E2}"/>
          </ac:grpSpMkLst>
        </pc:grpChg>
        <pc:grpChg chg="mod">
          <ac:chgData name="Mili Diengdoh" userId="4e667e83-9d62-4727-9cfb-ee24b16ffb56" providerId="ADAL" clId="{13D58FA1-CCF1-4DFC-A6FC-AF5E89E0C410}" dt="2020-07-28T09:07:56.676" v="2361" actId="164"/>
          <ac:grpSpMkLst>
            <pc:docMk/>
            <pc:sldMk cId="2785923375" sldId="1827"/>
            <ac:grpSpMk id="19" creationId="{0DA8488E-BFD6-4405-8952-E5469AC83BB0}"/>
          </ac:grpSpMkLst>
        </pc:grpChg>
        <pc:picChg chg="add mod">
          <ac:chgData name="Mili Diengdoh" userId="4e667e83-9d62-4727-9cfb-ee24b16ffb56" providerId="ADAL" clId="{13D58FA1-CCF1-4DFC-A6FC-AF5E89E0C410}" dt="2020-07-28T09:07:29.666" v="2317" actId="164"/>
          <ac:picMkLst>
            <pc:docMk/>
            <pc:sldMk cId="2785923375" sldId="1827"/>
            <ac:picMk id="2" creationId="{6807494E-0A44-4F03-9604-342339A46BAD}"/>
          </ac:picMkLst>
        </pc:picChg>
        <pc:picChg chg="add mod">
          <ac:chgData name="Mili Diengdoh" userId="4e667e83-9d62-4727-9cfb-ee24b16ffb56" providerId="ADAL" clId="{13D58FA1-CCF1-4DFC-A6FC-AF5E89E0C410}" dt="2020-07-28T09:08:17.065" v="2369" actId="13244"/>
          <ac:picMkLst>
            <pc:docMk/>
            <pc:sldMk cId="2785923375" sldId="1827"/>
            <ac:picMk id="6" creationId="{20348C5B-F7D3-4BCA-A16C-83E893CE18BC}"/>
          </ac:picMkLst>
        </pc:picChg>
        <pc:picChg chg="add mod">
          <ac:chgData name="Mili Diengdoh" userId="4e667e83-9d62-4727-9cfb-ee24b16ffb56" providerId="ADAL" clId="{13D58FA1-CCF1-4DFC-A6FC-AF5E89E0C410}" dt="2020-07-28T09:08:00.223" v="2362" actId="14100"/>
          <ac:picMkLst>
            <pc:docMk/>
            <pc:sldMk cId="2785923375" sldId="1827"/>
            <ac:picMk id="7" creationId="{37BA8858-E3C7-4BA1-917E-4C35E28B31AF}"/>
          </ac:picMkLst>
        </pc:picChg>
        <pc:picChg chg="add mod">
          <ac:chgData name="Mili Diengdoh" userId="4e667e83-9d62-4727-9cfb-ee24b16ffb56" providerId="ADAL" clId="{13D58FA1-CCF1-4DFC-A6FC-AF5E89E0C410}" dt="2020-07-28T09:08:19.065" v="2370" actId="13244"/>
          <ac:picMkLst>
            <pc:docMk/>
            <pc:sldMk cId="2785923375" sldId="1827"/>
            <ac:picMk id="10" creationId="{0CD9FC2B-80BE-4FA2-BA1D-B7A4983265FD}"/>
          </ac:picMkLst>
        </pc:picChg>
        <pc:cxnChg chg="mod">
          <ac:chgData name="Mili Diengdoh" userId="4e667e83-9d62-4727-9cfb-ee24b16ffb56" providerId="ADAL" clId="{13D58FA1-CCF1-4DFC-A6FC-AF5E89E0C410}" dt="2020-07-28T09:08:20.169" v="2371" actId="13244"/>
          <ac:cxnSpMkLst>
            <pc:docMk/>
            <pc:sldMk cId="2785923375" sldId="1827"/>
            <ac:cxnSpMk id="23" creationId="{50039815-EB0E-446D-A2CA-898F47FBCED5}"/>
          </ac:cxnSpMkLst>
        </pc:cxnChg>
      </pc:sldChg>
      <pc:sldChg chg="addSp delSp modSp add del mod">
        <pc:chgData name="Mili Diengdoh" userId="4e667e83-9d62-4727-9cfb-ee24b16ffb56" providerId="ADAL" clId="{13D58FA1-CCF1-4DFC-A6FC-AF5E89E0C410}" dt="2020-07-28T09:14:26.527" v="2418" actId="47"/>
        <pc:sldMkLst>
          <pc:docMk/>
          <pc:sldMk cId="297302198" sldId="1828"/>
        </pc:sldMkLst>
        <pc:spChg chg="add del mod topLvl">
          <ac:chgData name="Mili Diengdoh" userId="4e667e83-9d62-4727-9cfb-ee24b16ffb56" providerId="ADAL" clId="{13D58FA1-CCF1-4DFC-A6FC-AF5E89E0C410}" dt="2020-07-28T09:13:43.908" v="2415" actId="478"/>
          <ac:spMkLst>
            <pc:docMk/>
            <pc:sldMk cId="297302198" sldId="1828"/>
            <ac:spMk id="2" creationId="{2CB953D2-4850-4F4D-A231-CC77C5B1EB39}"/>
          </ac:spMkLst>
        </pc:spChg>
        <pc:spChg chg="del">
          <ac:chgData name="Mili Diengdoh" userId="4e667e83-9d62-4727-9cfb-ee24b16ffb56" providerId="ADAL" clId="{13D58FA1-CCF1-4DFC-A6FC-AF5E89E0C410}" dt="2020-07-28T09:11:29.465" v="2387" actId="478"/>
          <ac:spMkLst>
            <pc:docMk/>
            <pc:sldMk cId="297302198" sldId="1828"/>
            <ac:spMk id="12" creationId="{0A5D25BD-D30A-4084-BBFB-D51C854FA891}"/>
          </ac:spMkLst>
        </pc:spChg>
        <pc:spChg chg="del">
          <ac:chgData name="Mili Diengdoh" userId="4e667e83-9d62-4727-9cfb-ee24b16ffb56" providerId="ADAL" clId="{13D58FA1-CCF1-4DFC-A6FC-AF5E89E0C410}" dt="2020-07-28T09:11:29.465" v="2387" actId="478"/>
          <ac:spMkLst>
            <pc:docMk/>
            <pc:sldMk cId="297302198" sldId="1828"/>
            <ac:spMk id="13" creationId="{70CD54F4-A976-4777-B501-BA7461AE25C3}"/>
          </ac:spMkLst>
        </pc:spChg>
        <pc:spChg chg="del">
          <ac:chgData name="Mili Diengdoh" userId="4e667e83-9d62-4727-9cfb-ee24b16ffb56" providerId="ADAL" clId="{13D58FA1-CCF1-4DFC-A6FC-AF5E89E0C410}" dt="2020-07-28T09:11:29.465" v="2387" actId="478"/>
          <ac:spMkLst>
            <pc:docMk/>
            <pc:sldMk cId="297302198" sldId="1828"/>
            <ac:spMk id="14" creationId="{D1D11FD7-BDBB-44BA-97FB-DE2A36D680DA}"/>
          </ac:spMkLst>
        </pc:spChg>
        <pc:spChg chg="add del mod topLvl">
          <ac:chgData name="Mili Diengdoh" userId="4e667e83-9d62-4727-9cfb-ee24b16ffb56" providerId="ADAL" clId="{13D58FA1-CCF1-4DFC-A6FC-AF5E89E0C410}" dt="2020-07-28T09:13:43.908" v="2415" actId="478"/>
          <ac:spMkLst>
            <pc:docMk/>
            <pc:sldMk cId="297302198" sldId="1828"/>
            <ac:spMk id="18" creationId="{DB675BC9-DFCC-4AB0-A406-7442584FE8E0}"/>
          </ac:spMkLst>
        </pc:spChg>
        <pc:spChg chg="del">
          <ac:chgData name="Mili Diengdoh" userId="4e667e83-9d62-4727-9cfb-ee24b16ffb56" providerId="ADAL" clId="{13D58FA1-CCF1-4DFC-A6FC-AF5E89E0C410}" dt="2020-07-28T09:11:29.465" v="2387" actId="478"/>
          <ac:spMkLst>
            <pc:docMk/>
            <pc:sldMk cId="297302198" sldId="1828"/>
            <ac:spMk id="19" creationId="{E78B98FC-03D6-497D-9835-7B8352E7BD58}"/>
          </ac:spMkLst>
        </pc:spChg>
        <pc:spChg chg="add del mod topLvl">
          <ac:chgData name="Mili Diengdoh" userId="4e667e83-9d62-4727-9cfb-ee24b16ffb56" providerId="ADAL" clId="{13D58FA1-CCF1-4DFC-A6FC-AF5E89E0C410}" dt="2020-07-28T09:13:43.908" v="2415" actId="478"/>
          <ac:spMkLst>
            <pc:docMk/>
            <pc:sldMk cId="297302198" sldId="1828"/>
            <ac:spMk id="23" creationId="{35C84C7B-DF26-4AAD-85E9-E07805D7CC68}"/>
          </ac:spMkLst>
        </pc:spChg>
        <pc:spChg chg="add del mod topLvl">
          <ac:chgData name="Mili Diengdoh" userId="4e667e83-9d62-4727-9cfb-ee24b16ffb56" providerId="ADAL" clId="{13D58FA1-CCF1-4DFC-A6FC-AF5E89E0C410}" dt="2020-07-28T09:13:43.908" v="2415" actId="478"/>
          <ac:spMkLst>
            <pc:docMk/>
            <pc:sldMk cId="297302198" sldId="1828"/>
            <ac:spMk id="24" creationId="{78EDD36C-35BE-4F44-A6DA-1889D53EB638}"/>
          </ac:spMkLst>
        </pc:spChg>
        <pc:spChg chg="add del mod topLvl">
          <ac:chgData name="Mili Diengdoh" userId="4e667e83-9d62-4727-9cfb-ee24b16ffb56" providerId="ADAL" clId="{13D58FA1-CCF1-4DFC-A6FC-AF5E89E0C410}" dt="2020-07-28T09:13:43.908" v="2415" actId="478"/>
          <ac:spMkLst>
            <pc:docMk/>
            <pc:sldMk cId="297302198" sldId="1828"/>
            <ac:spMk id="25" creationId="{5EA987CE-A670-4C3B-BCB4-0C3B09B40275}"/>
          </ac:spMkLst>
        </pc:spChg>
        <pc:spChg chg="del">
          <ac:chgData name="Mili Diengdoh" userId="4e667e83-9d62-4727-9cfb-ee24b16ffb56" providerId="ADAL" clId="{13D58FA1-CCF1-4DFC-A6FC-AF5E89E0C410}" dt="2020-07-28T09:11:29.465" v="2387" actId="478"/>
          <ac:spMkLst>
            <pc:docMk/>
            <pc:sldMk cId="297302198" sldId="1828"/>
            <ac:spMk id="26" creationId="{B2F7902A-DB7A-4012-A0D2-167D12BBE855}"/>
          </ac:spMkLst>
        </pc:spChg>
        <pc:spChg chg="mod">
          <ac:chgData name="Mili Diengdoh" userId="4e667e83-9d62-4727-9cfb-ee24b16ffb56" providerId="ADAL" clId="{13D58FA1-CCF1-4DFC-A6FC-AF5E89E0C410}" dt="2020-07-28T09:14:23.122" v="2416"/>
          <ac:spMkLst>
            <pc:docMk/>
            <pc:sldMk cId="297302198" sldId="1828"/>
            <ac:spMk id="28" creationId="{E59F740E-89D3-44CC-B586-05E2DA824C0C}"/>
          </ac:spMkLst>
        </pc:spChg>
        <pc:spChg chg="mod">
          <ac:chgData name="Mili Diengdoh" userId="4e667e83-9d62-4727-9cfb-ee24b16ffb56" providerId="ADAL" clId="{13D58FA1-CCF1-4DFC-A6FC-AF5E89E0C410}" dt="2020-07-28T09:14:23.122" v="2416"/>
          <ac:spMkLst>
            <pc:docMk/>
            <pc:sldMk cId="297302198" sldId="1828"/>
            <ac:spMk id="30" creationId="{B7C2278B-BDD4-43DB-99E9-F2827BC8D130}"/>
          </ac:spMkLst>
        </pc:spChg>
        <pc:grpChg chg="add del mod">
          <ac:chgData name="Mili Diengdoh" userId="4e667e83-9d62-4727-9cfb-ee24b16ffb56" providerId="ADAL" clId="{13D58FA1-CCF1-4DFC-A6FC-AF5E89E0C410}" dt="2020-07-28T09:11:47.078" v="2396" actId="165"/>
          <ac:grpSpMkLst>
            <pc:docMk/>
            <pc:sldMk cId="297302198" sldId="1828"/>
            <ac:grpSpMk id="3" creationId="{EA87234E-65BD-429C-AB3A-1FD839E853DE}"/>
          </ac:grpSpMkLst>
        </pc:grpChg>
        <pc:grpChg chg="add del mod">
          <ac:chgData name="Mili Diengdoh" userId="4e667e83-9d62-4727-9cfb-ee24b16ffb56" providerId="ADAL" clId="{13D58FA1-CCF1-4DFC-A6FC-AF5E89E0C410}" dt="2020-07-28T09:14:25.201" v="2417" actId="21"/>
          <ac:grpSpMkLst>
            <pc:docMk/>
            <pc:sldMk cId="297302198" sldId="1828"/>
            <ac:grpSpMk id="27" creationId="{399BE729-3B25-40BA-9D1D-EB00AD888978}"/>
          </ac:grpSpMkLst>
        </pc:grpChg>
        <pc:picChg chg="del">
          <ac:chgData name="Mili Diengdoh" userId="4e667e83-9d62-4727-9cfb-ee24b16ffb56" providerId="ADAL" clId="{13D58FA1-CCF1-4DFC-A6FC-AF5E89E0C410}" dt="2020-07-28T09:11:26.337" v="2386" actId="478"/>
          <ac:picMkLst>
            <pc:docMk/>
            <pc:sldMk cId="297302198" sldId="1828"/>
            <ac:picMk id="31" creationId="{D58AB157-8207-455C-8AE0-77EF9CA3BC10}"/>
          </ac:picMkLst>
        </pc:picChg>
        <pc:picChg chg="del">
          <ac:chgData name="Mili Diengdoh" userId="4e667e83-9d62-4727-9cfb-ee24b16ffb56" providerId="ADAL" clId="{13D58FA1-CCF1-4DFC-A6FC-AF5E89E0C410}" dt="2020-07-28T09:11:26.337" v="2386" actId="478"/>
          <ac:picMkLst>
            <pc:docMk/>
            <pc:sldMk cId="297302198" sldId="1828"/>
            <ac:picMk id="36" creationId="{4B35FD7D-DA80-408A-860B-E22F77AA37B3}"/>
          </ac:picMkLst>
        </pc:picChg>
        <pc:picChg chg="del">
          <ac:chgData name="Mili Diengdoh" userId="4e667e83-9d62-4727-9cfb-ee24b16ffb56" providerId="ADAL" clId="{13D58FA1-CCF1-4DFC-A6FC-AF5E89E0C410}" dt="2020-07-28T09:11:26.337" v="2386" actId="478"/>
          <ac:picMkLst>
            <pc:docMk/>
            <pc:sldMk cId="297302198" sldId="1828"/>
            <ac:picMk id="41" creationId="{24EE3FFB-D4A2-4BC5-9FEA-44E8185E4576}"/>
          </ac:picMkLst>
        </pc:picChg>
        <pc:picChg chg="del">
          <ac:chgData name="Mili Diengdoh" userId="4e667e83-9d62-4727-9cfb-ee24b16ffb56" providerId="ADAL" clId="{13D58FA1-CCF1-4DFC-A6FC-AF5E89E0C410}" dt="2020-07-28T09:11:26.337" v="2386" actId="478"/>
          <ac:picMkLst>
            <pc:docMk/>
            <pc:sldMk cId="297302198" sldId="1828"/>
            <ac:picMk id="46" creationId="{B49C42F0-3808-46F1-A2D8-AA5E55B95691}"/>
          </ac:picMkLst>
        </pc:picChg>
        <pc:picChg chg="del">
          <ac:chgData name="Mili Diengdoh" userId="4e667e83-9d62-4727-9cfb-ee24b16ffb56" providerId="ADAL" clId="{13D58FA1-CCF1-4DFC-A6FC-AF5E89E0C410}" dt="2020-07-28T09:11:26.337" v="2386" actId="478"/>
          <ac:picMkLst>
            <pc:docMk/>
            <pc:sldMk cId="297302198" sldId="1828"/>
            <ac:picMk id="51" creationId="{EF777665-2DED-4880-8A65-8067D9E1E5CB}"/>
          </ac:picMkLst>
        </pc:picChg>
        <pc:cxnChg chg="del">
          <ac:chgData name="Mili Diengdoh" userId="4e667e83-9d62-4727-9cfb-ee24b16ffb56" providerId="ADAL" clId="{13D58FA1-CCF1-4DFC-A6FC-AF5E89E0C410}" dt="2020-07-28T09:11:26.337" v="2386" actId="478"/>
          <ac:cxnSpMkLst>
            <pc:docMk/>
            <pc:sldMk cId="297302198" sldId="1828"/>
            <ac:cxnSpMk id="20" creationId="{D9CDAD36-7292-4A91-B8C4-52AD36EA9F75}"/>
          </ac:cxnSpMkLst>
        </pc:cxnChg>
        <pc:cxnChg chg="del">
          <ac:chgData name="Mili Diengdoh" userId="4e667e83-9d62-4727-9cfb-ee24b16ffb56" providerId="ADAL" clId="{13D58FA1-CCF1-4DFC-A6FC-AF5E89E0C410}" dt="2020-07-28T09:11:26.337" v="2386" actId="478"/>
          <ac:cxnSpMkLst>
            <pc:docMk/>
            <pc:sldMk cId="297302198" sldId="1828"/>
            <ac:cxnSpMk id="21" creationId="{C808449C-BE97-4237-8F91-9ADDBFDFDED7}"/>
          </ac:cxnSpMkLst>
        </pc:cxnChg>
        <pc:cxnChg chg="del">
          <ac:chgData name="Mili Diengdoh" userId="4e667e83-9d62-4727-9cfb-ee24b16ffb56" providerId="ADAL" clId="{13D58FA1-CCF1-4DFC-A6FC-AF5E89E0C410}" dt="2020-07-28T09:11:26.337" v="2386" actId="478"/>
          <ac:cxnSpMkLst>
            <pc:docMk/>
            <pc:sldMk cId="297302198" sldId="1828"/>
            <ac:cxnSpMk id="22" creationId="{6B97227D-9ABC-4706-8F69-99BAB41B538E}"/>
          </ac:cxnSpMkLst>
        </pc:cxnChg>
        <pc:cxnChg chg="del">
          <ac:chgData name="Mili Diengdoh" userId="4e667e83-9d62-4727-9cfb-ee24b16ffb56" providerId="ADAL" clId="{13D58FA1-CCF1-4DFC-A6FC-AF5E89E0C410}" dt="2020-07-28T09:11:26.337" v="2386" actId="478"/>
          <ac:cxnSpMkLst>
            <pc:docMk/>
            <pc:sldMk cId="297302198" sldId="1828"/>
            <ac:cxnSpMk id="29" creationId="{79858C6C-F0B5-4AAC-9B98-4DA8F2452F9B}"/>
          </ac:cxnSpMkLst>
        </pc:cxnChg>
      </pc:sldChg>
      <pc:sldChg chg="addSp delSp modSp add mod">
        <pc:chgData name="Mili Diengdoh" userId="4e667e83-9d62-4727-9cfb-ee24b16ffb56" providerId="ADAL" clId="{13D58FA1-CCF1-4DFC-A6FC-AF5E89E0C410}" dt="2020-07-28T09:27:23.054" v="2734" actId="20577"/>
        <pc:sldMkLst>
          <pc:docMk/>
          <pc:sldMk cId="3530559182" sldId="1828"/>
        </pc:sldMkLst>
        <pc:spChg chg="add mod topLvl">
          <ac:chgData name="Mili Diengdoh" userId="4e667e83-9d62-4727-9cfb-ee24b16ffb56" providerId="ADAL" clId="{13D58FA1-CCF1-4DFC-A6FC-AF5E89E0C410}" dt="2020-07-28T09:27:17.388" v="2729" actId="20577"/>
          <ac:spMkLst>
            <pc:docMk/>
            <pc:sldMk cId="3530559182" sldId="1828"/>
            <ac:spMk id="2" creationId="{CC2F415B-51A5-4F4E-BE12-B4917BA1B516}"/>
          </ac:spMkLst>
        </pc:spChg>
        <pc:spChg chg="del">
          <ac:chgData name="Mili Diengdoh" userId="4e667e83-9d62-4727-9cfb-ee24b16ffb56" providerId="ADAL" clId="{13D58FA1-CCF1-4DFC-A6FC-AF5E89E0C410}" dt="2020-07-28T09:25:18.831" v="2674" actId="478"/>
          <ac:spMkLst>
            <pc:docMk/>
            <pc:sldMk cId="3530559182" sldId="1828"/>
            <ac:spMk id="12" creationId="{B88ECFF7-4AF1-4BB0-886E-E8F39B9785AE}"/>
          </ac:spMkLst>
        </pc:spChg>
        <pc:spChg chg="del">
          <ac:chgData name="Mili Diengdoh" userId="4e667e83-9d62-4727-9cfb-ee24b16ffb56" providerId="ADAL" clId="{13D58FA1-CCF1-4DFC-A6FC-AF5E89E0C410}" dt="2020-07-28T09:25:18.831" v="2674" actId="478"/>
          <ac:spMkLst>
            <pc:docMk/>
            <pc:sldMk cId="3530559182" sldId="1828"/>
            <ac:spMk id="13" creationId="{750FDAFB-28D1-4901-B269-89B0986587F9}"/>
          </ac:spMkLst>
        </pc:spChg>
        <pc:spChg chg="del">
          <ac:chgData name="Mili Diengdoh" userId="4e667e83-9d62-4727-9cfb-ee24b16ffb56" providerId="ADAL" clId="{13D58FA1-CCF1-4DFC-A6FC-AF5E89E0C410}" dt="2020-07-28T09:25:18.831" v="2674" actId="478"/>
          <ac:spMkLst>
            <pc:docMk/>
            <pc:sldMk cId="3530559182" sldId="1828"/>
            <ac:spMk id="14" creationId="{5ACA61F4-FBC9-46C0-8F54-5BBFA98CB9A5}"/>
          </ac:spMkLst>
        </pc:spChg>
        <pc:spChg chg="add mod topLvl">
          <ac:chgData name="Mili Diengdoh" userId="4e667e83-9d62-4727-9cfb-ee24b16ffb56" providerId="ADAL" clId="{13D58FA1-CCF1-4DFC-A6FC-AF5E89E0C410}" dt="2020-07-28T09:27:23.054" v="2734" actId="20577"/>
          <ac:spMkLst>
            <pc:docMk/>
            <pc:sldMk cId="3530559182" sldId="1828"/>
            <ac:spMk id="15" creationId="{61E6ABA9-2739-4A91-9B71-8C5EFD8254E6}"/>
          </ac:spMkLst>
        </pc:spChg>
        <pc:spChg chg="add mod topLvl">
          <ac:chgData name="Mili Diengdoh" userId="4e667e83-9d62-4727-9cfb-ee24b16ffb56" providerId="ADAL" clId="{13D58FA1-CCF1-4DFC-A6FC-AF5E89E0C410}" dt="2020-07-28T09:27:15.482" v="2726" actId="20577"/>
          <ac:spMkLst>
            <pc:docMk/>
            <pc:sldMk cId="3530559182" sldId="1828"/>
            <ac:spMk id="16" creationId="{1705D297-93E4-46F1-8CEC-50CFF7CE146E}"/>
          </ac:spMkLst>
        </pc:spChg>
        <pc:spChg chg="add mod topLvl">
          <ac:chgData name="Mili Diengdoh" userId="4e667e83-9d62-4727-9cfb-ee24b16ffb56" providerId="ADAL" clId="{13D58FA1-CCF1-4DFC-A6FC-AF5E89E0C410}" dt="2020-07-28T09:27:18.224" v="2730" actId="20577"/>
          <ac:spMkLst>
            <pc:docMk/>
            <pc:sldMk cId="3530559182" sldId="1828"/>
            <ac:spMk id="18" creationId="{C5A7409B-73CA-4139-B06C-F7C25472E3F1}"/>
          </ac:spMkLst>
        </pc:spChg>
        <pc:spChg chg="del">
          <ac:chgData name="Mili Diengdoh" userId="4e667e83-9d62-4727-9cfb-ee24b16ffb56" providerId="ADAL" clId="{13D58FA1-CCF1-4DFC-A6FC-AF5E89E0C410}" dt="2020-07-28T09:25:18.831" v="2674" actId="478"/>
          <ac:spMkLst>
            <pc:docMk/>
            <pc:sldMk cId="3530559182" sldId="1828"/>
            <ac:spMk id="19" creationId="{303E4F3B-1E75-4C39-8303-10EC3D6AED12}"/>
          </ac:spMkLst>
        </pc:spChg>
        <pc:grpChg chg="add del mod">
          <ac:chgData name="Mili Diengdoh" userId="4e667e83-9d62-4727-9cfb-ee24b16ffb56" providerId="ADAL" clId="{13D58FA1-CCF1-4DFC-A6FC-AF5E89E0C410}" dt="2020-07-28T09:25:28.956" v="2681" actId="165"/>
          <ac:grpSpMkLst>
            <pc:docMk/>
            <pc:sldMk cId="3530559182" sldId="1828"/>
            <ac:grpSpMk id="3" creationId="{5E0C31A8-6ED5-427B-B8DF-07AA95BB95A6}"/>
          </ac:grpSpMkLst>
        </pc:grpChg>
        <pc:grpChg chg="add del mod">
          <ac:chgData name="Mili Diengdoh" userId="4e667e83-9d62-4727-9cfb-ee24b16ffb56" providerId="ADAL" clId="{13D58FA1-CCF1-4DFC-A6FC-AF5E89E0C410}" dt="2020-07-28T09:25:35.960" v="2685" actId="165"/>
          <ac:grpSpMkLst>
            <pc:docMk/>
            <pc:sldMk cId="3530559182" sldId="1828"/>
            <ac:grpSpMk id="4" creationId="{234D0158-3BA4-401A-80C3-69FDF5621D38}"/>
          </ac:grpSpMkLst>
        </pc:grpChg>
        <pc:picChg chg="del">
          <ac:chgData name="Mili Diengdoh" userId="4e667e83-9d62-4727-9cfb-ee24b16ffb56" providerId="ADAL" clId="{13D58FA1-CCF1-4DFC-A6FC-AF5E89E0C410}" dt="2020-07-28T09:25:18.831" v="2674" actId="478"/>
          <ac:picMkLst>
            <pc:docMk/>
            <pc:sldMk cId="3530559182" sldId="1828"/>
            <ac:picMk id="26" creationId="{782D2796-E015-4A8A-B33B-5F3A03CCA22C}"/>
          </ac:picMkLst>
        </pc:picChg>
        <pc:picChg chg="del">
          <ac:chgData name="Mili Diengdoh" userId="4e667e83-9d62-4727-9cfb-ee24b16ffb56" providerId="ADAL" clId="{13D58FA1-CCF1-4DFC-A6FC-AF5E89E0C410}" dt="2020-07-28T09:25:18.831" v="2674" actId="478"/>
          <ac:picMkLst>
            <pc:docMk/>
            <pc:sldMk cId="3530559182" sldId="1828"/>
            <ac:picMk id="31" creationId="{7E9763A5-0EBB-4C64-BA94-DD9FC80F4646}"/>
          </ac:picMkLst>
        </pc:picChg>
        <pc:picChg chg="del">
          <ac:chgData name="Mili Diengdoh" userId="4e667e83-9d62-4727-9cfb-ee24b16ffb56" providerId="ADAL" clId="{13D58FA1-CCF1-4DFC-A6FC-AF5E89E0C410}" dt="2020-07-28T09:25:18.831" v="2674" actId="478"/>
          <ac:picMkLst>
            <pc:docMk/>
            <pc:sldMk cId="3530559182" sldId="1828"/>
            <ac:picMk id="36" creationId="{0AE0D7CF-1F18-47C3-9698-B5EE80BBCA1A}"/>
          </ac:picMkLst>
        </pc:picChg>
        <pc:picChg chg="del">
          <ac:chgData name="Mili Diengdoh" userId="4e667e83-9d62-4727-9cfb-ee24b16ffb56" providerId="ADAL" clId="{13D58FA1-CCF1-4DFC-A6FC-AF5E89E0C410}" dt="2020-07-28T09:25:18.831" v="2674" actId="478"/>
          <ac:picMkLst>
            <pc:docMk/>
            <pc:sldMk cId="3530559182" sldId="1828"/>
            <ac:picMk id="41" creationId="{C51C76D4-7270-4D31-BFF8-1A49ED25463F}"/>
          </ac:picMkLst>
        </pc:picChg>
        <pc:cxnChg chg="del">
          <ac:chgData name="Mili Diengdoh" userId="4e667e83-9d62-4727-9cfb-ee24b16ffb56" providerId="ADAL" clId="{13D58FA1-CCF1-4DFC-A6FC-AF5E89E0C410}" dt="2020-07-28T09:25:18.831" v="2674" actId="478"/>
          <ac:cxnSpMkLst>
            <pc:docMk/>
            <pc:sldMk cId="3530559182" sldId="1828"/>
            <ac:cxnSpMk id="20" creationId="{DD5F2736-CBC9-4F36-8C5C-A54A3EF9491B}"/>
          </ac:cxnSpMkLst>
        </pc:cxnChg>
        <pc:cxnChg chg="del">
          <ac:chgData name="Mili Diengdoh" userId="4e667e83-9d62-4727-9cfb-ee24b16ffb56" providerId="ADAL" clId="{13D58FA1-CCF1-4DFC-A6FC-AF5E89E0C410}" dt="2020-07-28T09:25:18.831" v="2674" actId="478"/>
          <ac:cxnSpMkLst>
            <pc:docMk/>
            <pc:sldMk cId="3530559182" sldId="1828"/>
            <ac:cxnSpMk id="21" creationId="{FA8763D7-E315-4077-A3B6-4AD5FF2058D2}"/>
          </ac:cxnSpMkLst>
        </pc:cxnChg>
        <pc:cxnChg chg="del">
          <ac:chgData name="Mili Diengdoh" userId="4e667e83-9d62-4727-9cfb-ee24b16ffb56" providerId="ADAL" clId="{13D58FA1-CCF1-4DFC-A6FC-AF5E89E0C410}" dt="2020-07-28T09:25:18.831" v="2674" actId="478"/>
          <ac:cxnSpMkLst>
            <pc:docMk/>
            <pc:sldMk cId="3530559182" sldId="1828"/>
            <ac:cxnSpMk id="22" creationId="{53A0FF1D-C7DA-40EA-8995-C486E6DF3058}"/>
          </ac:cxnSpMkLst>
        </pc:cxnChg>
      </pc:sldChg>
      <pc:sldChg chg="addSp delSp modSp add mod">
        <pc:chgData name="Mili Diengdoh" userId="4e667e83-9d62-4727-9cfb-ee24b16ffb56" providerId="ADAL" clId="{13D58FA1-CCF1-4DFC-A6FC-AF5E89E0C410}" dt="2020-07-28T09:37:58.301" v="2967" actId="20577"/>
        <pc:sldMkLst>
          <pc:docMk/>
          <pc:sldMk cId="598416248" sldId="1829"/>
        </pc:sldMkLst>
        <pc:spChg chg="add mod topLvl">
          <ac:chgData name="Mili Diengdoh" userId="4e667e83-9d62-4727-9cfb-ee24b16ffb56" providerId="ADAL" clId="{13D58FA1-CCF1-4DFC-A6FC-AF5E89E0C410}" dt="2020-07-28T09:37:35.557" v="2956" actId="165"/>
          <ac:spMkLst>
            <pc:docMk/>
            <pc:sldMk cId="598416248" sldId="1829"/>
            <ac:spMk id="2" creationId="{96964C67-CE22-4584-B929-959C4A0A1B87}"/>
          </ac:spMkLst>
        </pc:spChg>
        <pc:spChg chg="add mod topLvl">
          <ac:chgData name="Mili Diengdoh" userId="4e667e83-9d62-4727-9cfb-ee24b16ffb56" providerId="ADAL" clId="{13D58FA1-CCF1-4DFC-A6FC-AF5E89E0C410}" dt="2020-07-28T09:37:35.557" v="2956" actId="165"/>
          <ac:spMkLst>
            <pc:docMk/>
            <pc:sldMk cId="598416248" sldId="1829"/>
            <ac:spMk id="3" creationId="{6E193ADC-EF15-48D3-A477-676746EC324C}"/>
          </ac:spMkLst>
        </pc:spChg>
        <pc:spChg chg="add mod topLvl">
          <ac:chgData name="Mili Diengdoh" userId="4e667e83-9d62-4727-9cfb-ee24b16ffb56" providerId="ADAL" clId="{13D58FA1-CCF1-4DFC-A6FC-AF5E89E0C410}" dt="2020-07-28T09:37:35.557" v="2956" actId="165"/>
          <ac:spMkLst>
            <pc:docMk/>
            <pc:sldMk cId="598416248" sldId="1829"/>
            <ac:spMk id="4" creationId="{302F601D-8F80-4C02-85BC-2CF469F5D954}"/>
          </ac:spMkLst>
        </pc:spChg>
        <pc:spChg chg="del mod">
          <ac:chgData name="Mili Diengdoh" userId="4e667e83-9d62-4727-9cfb-ee24b16ffb56" providerId="ADAL" clId="{13D58FA1-CCF1-4DFC-A6FC-AF5E89E0C410}" dt="2020-07-28T09:36:27.851" v="2918" actId="478"/>
          <ac:spMkLst>
            <pc:docMk/>
            <pc:sldMk cId="598416248" sldId="1829"/>
            <ac:spMk id="14" creationId="{3A36A034-A48B-4554-A9C9-43982891AFCD}"/>
          </ac:spMkLst>
        </pc:spChg>
        <pc:spChg chg="del mod">
          <ac:chgData name="Mili Diengdoh" userId="4e667e83-9d62-4727-9cfb-ee24b16ffb56" providerId="ADAL" clId="{13D58FA1-CCF1-4DFC-A6FC-AF5E89E0C410}" dt="2020-07-28T09:37:08.055" v="2942" actId="478"/>
          <ac:spMkLst>
            <pc:docMk/>
            <pc:sldMk cId="598416248" sldId="1829"/>
            <ac:spMk id="16" creationId="{2A1B34F9-7EF6-4E31-82A4-A726517CE988}"/>
          </ac:spMkLst>
        </pc:spChg>
        <pc:spChg chg="del mod">
          <ac:chgData name="Mili Diengdoh" userId="4e667e83-9d62-4727-9cfb-ee24b16ffb56" providerId="ADAL" clId="{13D58FA1-CCF1-4DFC-A6FC-AF5E89E0C410}" dt="2020-07-28T09:37:08.055" v="2942" actId="478"/>
          <ac:spMkLst>
            <pc:docMk/>
            <pc:sldMk cId="598416248" sldId="1829"/>
            <ac:spMk id="19" creationId="{8803E05F-B8CE-4B36-8920-2B02807EF83C}"/>
          </ac:spMkLst>
        </pc:spChg>
        <pc:spChg chg="del mod">
          <ac:chgData name="Mili Diengdoh" userId="4e667e83-9d62-4727-9cfb-ee24b16ffb56" providerId="ADAL" clId="{13D58FA1-CCF1-4DFC-A6FC-AF5E89E0C410}" dt="2020-07-28T09:36:27.851" v="2918" actId="478"/>
          <ac:spMkLst>
            <pc:docMk/>
            <pc:sldMk cId="598416248" sldId="1829"/>
            <ac:spMk id="21" creationId="{584DE0D7-A12F-4F1A-8A9F-D836814352A6}"/>
          </ac:spMkLst>
        </pc:spChg>
        <pc:spChg chg="del mod">
          <ac:chgData name="Mili Diengdoh" userId="4e667e83-9d62-4727-9cfb-ee24b16ffb56" providerId="ADAL" clId="{13D58FA1-CCF1-4DFC-A6FC-AF5E89E0C410}" dt="2020-07-28T09:36:27.851" v="2918" actId="478"/>
          <ac:spMkLst>
            <pc:docMk/>
            <pc:sldMk cId="598416248" sldId="1829"/>
            <ac:spMk id="26" creationId="{92A561F0-8D06-49F2-86E3-59CB17E95499}"/>
          </ac:spMkLst>
        </pc:spChg>
        <pc:spChg chg="add mod topLvl">
          <ac:chgData name="Mili Diengdoh" userId="4e667e83-9d62-4727-9cfb-ee24b16ffb56" providerId="ADAL" clId="{13D58FA1-CCF1-4DFC-A6FC-AF5E89E0C410}" dt="2020-07-28T09:37:49.039" v="2966" actId="165"/>
          <ac:spMkLst>
            <pc:docMk/>
            <pc:sldMk cId="598416248" sldId="1829"/>
            <ac:spMk id="27" creationId="{5EDB3D65-8B60-45CF-A0BD-617387855751}"/>
          </ac:spMkLst>
        </pc:spChg>
        <pc:spChg chg="add mod topLvl">
          <ac:chgData name="Mili Diengdoh" userId="4e667e83-9d62-4727-9cfb-ee24b16ffb56" providerId="ADAL" clId="{13D58FA1-CCF1-4DFC-A6FC-AF5E89E0C410}" dt="2020-07-28T09:37:58.301" v="2967" actId="20577"/>
          <ac:spMkLst>
            <pc:docMk/>
            <pc:sldMk cId="598416248" sldId="1829"/>
            <ac:spMk id="28" creationId="{D1742159-8D20-429F-B3E9-08F43AB4440C}"/>
          </ac:spMkLst>
        </pc:spChg>
        <pc:grpChg chg="add del mod">
          <ac:chgData name="Mili Diengdoh" userId="4e667e83-9d62-4727-9cfb-ee24b16ffb56" providerId="ADAL" clId="{13D58FA1-CCF1-4DFC-A6FC-AF5E89E0C410}" dt="2020-07-28T09:36:49.548" v="2934" actId="165"/>
          <ac:grpSpMkLst>
            <pc:docMk/>
            <pc:sldMk cId="598416248" sldId="1829"/>
            <ac:grpSpMk id="5" creationId="{781E6E3B-C7AD-48A7-874E-9FC09F91FAAD}"/>
          </ac:grpSpMkLst>
        </pc:grpChg>
        <pc:grpChg chg="add del mod">
          <ac:chgData name="Mili Diengdoh" userId="4e667e83-9d62-4727-9cfb-ee24b16ffb56" providerId="ADAL" clId="{13D58FA1-CCF1-4DFC-A6FC-AF5E89E0C410}" dt="2020-07-28T09:36:56.930" v="2937" actId="165"/>
          <ac:grpSpMkLst>
            <pc:docMk/>
            <pc:sldMk cId="598416248" sldId="1829"/>
            <ac:grpSpMk id="6" creationId="{CC931A29-D90E-4DB9-B016-CA61C0FBEDBC}"/>
          </ac:grpSpMkLst>
        </pc:grpChg>
        <pc:grpChg chg="add del mod">
          <ac:chgData name="Mili Diengdoh" userId="4e667e83-9d62-4727-9cfb-ee24b16ffb56" providerId="ADAL" clId="{13D58FA1-CCF1-4DFC-A6FC-AF5E89E0C410}" dt="2020-07-28T09:37:35.557" v="2956" actId="165"/>
          <ac:grpSpMkLst>
            <pc:docMk/>
            <pc:sldMk cId="598416248" sldId="1829"/>
            <ac:grpSpMk id="7" creationId="{10FBAEE8-8B3F-4DE7-8272-F27879B7AB8C}"/>
          </ac:grpSpMkLst>
        </pc:grpChg>
        <pc:grpChg chg="add del mod">
          <ac:chgData name="Mili Diengdoh" userId="4e667e83-9d62-4727-9cfb-ee24b16ffb56" providerId="ADAL" clId="{13D58FA1-CCF1-4DFC-A6FC-AF5E89E0C410}" dt="2020-07-28T09:37:49.039" v="2966" actId="165"/>
          <ac:grpSpMkLst>
            <pc:docMk/>
            <pc:sldMk cId="598416248" sldId="1829"/>
            <ac:grpSpMk id="8" creationId="{6ABD731C-6FB9-4E5B-A5C1-6461747E2FE5}"/>
          </ac:grpSpMkLst>
        </pc:grpChg>
        <pc:picChg chg="del">
          <ac:chgData name="Mili Diengdoh" userId="4e667e83-9d62-4727-9cfb-ee24b16ffb56" providerId="ADAL" clId="{13D58FA1-CCF1-4DFC-A6FC-AF5E89E0C410}" dt="2020-07-28T09:35:31.400" v="2907" actId="478"/>
          <ac:picMkLst>
            <pc:docMk/>
            <pc:sldMk cId="598416248" sldId="1829"/>
            <ac:picMk id="45" creationId="{C9393FE6-817D-460B-A5C0-665A0BAEEAAD}"/>
          </ac:picMkLst>
        </pc:picChg>
        <pc:picChg chg="del">
          <ac:chgData name="Mili Diengdoh" userId="4e667e83-9d62-4727-9cfb-ee24b16ffb56" providerId="ADAL" clId="{13D58FA1-CCF1-4DFC-A6FC-AF5E89E0C410}" dt="2020-07-28T09:35:31.400" v="2907" actId="478"/>
          <ac:picMkLst>
            <pc:docMk/>
            <pc:sldMk cId="598416248" sldId="1829"/>
            <ac:picMk id="47" creationId="{C18148CF-1298-4F42-9A76-A155ADB87585}"/>
          </ac:picMkLst>
        </pc:picChg>
        <pc:picChg chg="del">
          <ac:chgData name="Mili Diengdoh" userId="4e667e83-9d62-4727-9cfb-ee24b16ffb56" providerId="ADAL" clId="{13D58FA1-CCF1-4DFC-A6FC-AF5E89E0C410}" dt="2020-07-28T09:35:31.400" v="2907" actId="478"/>
          <ac:picMkLst>
            <pc:docMk/>
            <pc:sldMk cId="598416248" sldId="1829"/>
            <ac:picMk id="49" creationId="{D7B16AAC-B365-40DA-8B75-FC8A3BD6AB3A}"/>
          </ac:picMkLst>
        </pc:picChg>
        <pc:picChg chg="del">
          <ac:chgData name="Mili Diengdoh" userId="4e667e83-9d62-4727-9cfb-ee24b16ffb56" providerId="ADAL" clId="{13D58FA1-CCF1-4DFC-A6FC-AF5E89E0C410}" dt="2020-07-28T09:35:31.400" v="2907" actId="478"/>
          <ac:picMkLst>
            <pc:docMk/>
            <pc:sldMk cId="598416248" sldId="1829"/>
            <ac:picMk id="51" creationId="{FAC7F7EB-388B-43B6-9F8E-7E26322CB189}"/>
          </ac:picMkLst>
        </pc:picChg>
        <pc:picChg chg="del">
          <ac:chgData name="Mili Diengdoh" userId="4e667e83-9d62-4727-9cfb-ee24b16ffb56" providerId="ADAL" clId="{13D58FA1-CCF1-4DFC-A6FC-AF5E89E0C410}" dt="2020-07-28T09:35:31.400" v="2907" actId="478"/>
          <ac:picMkLst>
            <pc:docMk/>
            <pc:sldMk cId="598416248" sldId="1829"/>
            <ac:picMk id="53" creationId="{97F3FA69-DB0C-41F7-B6A8-EA9228B07AAA}"/>
          </ac:picMkLst>
        </pc:picChg>
        <pc:cxnChg chg="del">
          <ac:chgData name="Mili Diengdoh" userId="4e667e83-9d62-4727-9cfb-ee24b16ffb56" providerId="ADAL" clId="{13D58FA1-CCF1-4DFC-A6FC-AF5E89E0C410}" dt="2020-07-28T09:35:35.816" v="2908" actId="478"/>
          <ac:cxnSpMkLst>
            <pc:docMk/>
            <pc:sldMk cId="598416248" sldId="1829"/>
            <ac:cxnSpMk id="15" creationId="{912152B3-C427-4C20-902B-236DEC8833DE}"/>
          </ac:cxnSpMkLst>
        </pc:cxnChg>
        <pc:cxnChg chg="del">
          <ac:chgData name="Mili Diengdoh" userId="4e667e83-9d62-4727-9cfb-ee24b16ffb56" providerId="ADAL" clId="{13D58FA1-CCF1-4DFC-A6FC-AF5E89E0C410}" dt="2020-07-28T09:35:31.400" v="2907" actId="478"/>
          <ac:cxnSpMkLst>
            <pc:docMk/>
            <pc:sldMk cId="598416248" sldId="1829"/>
            <ac:cxnSpMk id="18" creationId="{D4E86F56-94AF-455F-A17F-51AF0A16A0E9}"/>
          </ac:cxnSpMkLst>
        </pc:cxnChg>
        <pc:cxnChg chg="del">
          <ac:chgData name="Mili Diengdoh" userId="4e667e83-9d62-4727-9cfb-ee24b16ffb56" providerId="ADAL" clId="{13D58FA1-CCF1-4DFC-A6FC-AF5E89E0C410}" dt="2020-07-28T09:35:35.816" v="2908" actId="478"/>
          <ac:cxnSpMkLst>
            <pc:docMk/>
            <pc:sldMk cId="598416248" sldId="1829"/>
            <ac:cxnSpMk id="20" creationId="{1A3E10A5-EE3D-474C-B104-526B22F37D15}"/>
          </ac:cxnSpMkLst>
        </pc:cxnChg>
        <pc:cxnChg chg="del">
          <ac:chgData name="Mili Diengdoh" userId="4e667e83-9d62-4727-9cfb-ee24b16ffb56" providerId="ADAL" clId="{13D58FA1-CCF1-4DFC-A6FC-AF5E89E0C410}" dt="2020-07-28T09:35:35.816" v="2908" actId="478"/>
          <ac:cxnSpMkLst>
            <pc:docMk/>
            <pc:sldMk cId="598416248" sldId="1829"/>
            <ac:cxnSpMk id="25" creationId="{6B5FC46D-2810-428C-9F82-EE4472AE8112}"/>
          </ac:cxnSpMkLst>
        </pc:cxnChg>
      </pc:sldChg>
      <pc:sldChg chg="add">
        <pc:chgData name="Mili Diengdoh" userId="4e667e83-9d62-4727-9cfb-ee24b16ffb56" providerId="ADAL" clId="{13D58FA1-CCF1-4DFC-A6FC-AF5E89E0C410}" dt="2020-07-28T10:04:25.025" v="3107"/>
        <pc:sldMkLst>
          <pc:docMk/>
          <pc:sldMk cId="1145364003" sldId="1830"/>
        </pc:sldMkLst>
      </pc:sldChg>
      <pc:sldChg chg="add del">
        <pc:chgData name="Mili Diengdoh" userId="4e667e83-9d62-4727-9cfb-ee24b16ffb56" providerId="ADAL" clId="{13D58FA1-CCF1-4DFC-A6FC-AF5E89E0C410}" dt="2020-07-28T10:04:19.074" v="3106" actId="47"/>
        <pc:sldMkLst>
          <pc:docMk/>
          <pc:sldMk cId="3691615955" sldId="1830"/>
        </pc:sldMkLst>
      </pc:sldChg>
    </pc:docChg>
  </pc:docChgLst>
  <pc:docChgLst>
    <pc:chgData name="Wanlambok Nongbet [Chillibreeze]" userId="S::wanlambok.nongbet@chillibreeze.com::6bf028ea-505a-4797-9fbe-498829f78d74" providerId="AD" clId="Web-{06D6B58D-F7D2-74BF-2A1B-6239C59A81E6}"/>
    <pc:docChg chg="modSld">
      <pc:chgData name="Wanlambok Nongbet [Chillibreeze]" userId="S::wanlambok.nongbet@chillibreeze.com::6bf028ea-505a-4797-9fbe-498829f78d74" providerId="AD" clId="Web-{06D6B58D-F7D2-74BF-2A1B-6239C59A81E6}" dt="2020-07-28T06:38:37.895" v="1" actId="20577"/>
      <pc:docMkLst>
        <pc:docMk/>
      </pc:docMkLst>
      <pc:sldChg chg="modSp">
        <pc:chgData name="Wanlambok Nongbet [Chillibreeze]" userId="S::wanlambok.nongbet@chillibreeze.com::6bf028ea-505a-4797-9fbe-498829f78d74" providerId="AD" clId="Web-{06D6B58D-F7D2-74BF-2A1B-6239C59A81E6}" dt="2020-07-28T06:38:37.895" v="1" actId="20577"/>
        <pc:sldMkLst>
          <pc:docMk/>
          <pc:sldMk cId="546707467" sldId="1720"/>
        </pc:sldMkLst>
        <pc:spChg chg="mod">
          <ac:chgData name="Wanlambok Nongbet [Chillibreeze]" userId="S::wanlambok.nongbet@chillibreeze.com::6bf028ea-505a-4797-9fbe-498829f78d74" providerId="AD" clId="Web-{06D6B58D-F7D2-74BF-2A1B-6239C59A81E6}" dt="2020-07-28T06:38:37.895" v="1" actId="20577"/>
          <ac:spMkLst>
            <pc:docMk/>
            <pc:sldMk cId="546707467" sldId="1720"/>
            <ac:spMk id="2" creationId="{00000000-0000-0000-0000-000000000000}"/>
          </ac:spMkLst>
        </pc:spChg>
      </pc:sldChg>
    </pc:docChg>
  </pc:docChgLst>
  <pc:docChgLst>
    <pc:chgData name="Alysa [Chillibreeze Aizawl]" userId="59940166-ee01-4060-bfb4-b09faf6a3697" providerId="ADAL" clId="{0C36DD36-1451-4FD8-A6FA-814C52B18B15}"/>
    <pc:docChg chg="undo redo custSel modSld">
      <pc:chgData name="Alysa [Chillibreeze Aizawl]" userId="59940166-ee01-4060-bfb4-b09faf6a3697" providerId="ADAL" clId="{0C36DD36-1451-4FD8-A6FA-814C52B18B15}" dt="2020-07-27T07:21:05.758" v="10379" actId="20577"/>
      <pc:docMkLst>
        <pc:docMk/>
      </pc:docMkLst>
      <pc:sldChg chg="addSp modSp mod">
        <pc:chgData name="Alysa [Chillibreeze Aizawl]" userId="59940166-ee01-4060-bfb4-b09faf6a3697" providerId="ADAL" clId="{0C36DD36-1451-4FD8-A6FA-814C52B18B15}" dt="2020-07-27T06:55:08.966" v="9579" actId="1038"/>
        <pc:sldMkLst>
          <pc:docMk/>
          <pc:sldMk cId="2698537591" sldId="1721"/>
        </pc:sldMkLst>
        <pc:picChg chg="add mod">
          <ac:chgData name="Alysa [Chillibreeze Aizawl]" userId="59940166-ee01-4060-bfb4-b09faf6a3697" providerId="ADAL" clId="{0C36DD36-1451-4FD8-A6FA-814C52B18B15}" dt="2020-07-27T06:55:08.966" v="9579" actId="1038"/>
          <ac:picMkLst>
            <pc:docMk/>
            <pc:sldMk cId="2698537591" sldId="1721"/>
            <ac:picMk id="3" creationId="{A4950378-755A-4DCB-89F8-266F1EAC4CF6}"/>
          </ac:picMkLst>
        </pc:picChg>
      </pc:sldChg>
      <pc:sldChg chg="addSp modSp mod">
        <pc:chgData name="Alysa [Chillibreeze Aizawl]" userId="59940166-ee01-4060-bfb4-b09faf6a3697" providerId="ADAL" clId="{0C36DD36-1451-4FD8-A6FA-814C52B18B15}" dt="2020-07-27T06:56:09.153" v="9614" actId="14100"/>
        <pc:sldMkLst>
          <pc:docMk/>
          <pc:sldMk cId="1711597888" sldId="1722"/>
        </pc:sldMkLst>
        <pc:picChg chg="add mod">
          <ac:chgData name="Alysa [Chillibreeze Aizawl]" userId="59940166-ee01-4060-bfb4-b09faf6a3697" providerId="ADAL" clId="{0C36DD36-1451-4FD8-A6FA-814C52B18B15}" dt="2020-07-27T06:56:09.153" v="9614" actId="14100"/>
          <ac:picMkLst>
            <pc:docMk/>
            <pc:sldMk cId="1711597888" sldId="1722"/>
            <ac:picMk id="3" creationId="{6816C0AE-7181-4D53-B07E-467133CAE754}"/>
          </ac:picMkLst>
        </pc:picChg>
      </pc:sldChg>
      <pc:sldChg chg="addSp delSp modSp mod">
        <pc:chgData name="Alysa [Chillibreeze Aizawl]" userId="59940166-ee01-4060-bfb4-b09faf6a3697" providerId="ADAL" clId="{0C36DD36-1451-4FD8-A6FA-814C52B18B15}" dt="2020-07-27T06:58:10.506" v="9643" actId="12789"/>
        <pc:sldMkLst>
          <pc:docMk/>
          <pc:sldMk cId="3742052386" sldId="1723"/>
        </pc:sldMkLst>
        <pc:picChg chg="add del mod">
          <ac:chgData name="Alysa [Chillibreeze Aizawl]" userId="59940166-ee01-4060-bfb4-b09faf6a3697" providerId="ADAL" clId="{0C36DD36-1451-4FD8-A6FA-814C52B18B15}" dt="2020-07-27T06:57:18.257" v="9618"/>
          <ac:picMkLst>
            <pc:docMk/>
            <pc:sldMk cId="3742052386" sldId="1723"/>
            <ac:picMk id="3" creationId="{93F47603-457A-40EA-9AA0-2F826BFC38CD}"/>
          </ac:picMkLst>
        </pc:picChg>
        <pc:picChg chg="add mod">
          <ac:chgData name="Alysa [Chillibreeze Aizawl]" userId="59940166-ee01-4060-bfb4-b09faf6a3697" providerId="ADAL" clId="{0C36DD36-1451-4FD8-A6FA-814C52B18B15}" dt="2020-07-27T06:58:10.506" v="9643" actId="12789"/>
          <ac:picMkLst>
            <pc:docMk/>
            <pc:sldMk cId="3742052386" sldId="1723"/>
            <ac:picMk id="4" creationId="{15718D0C-0CD5-4544-8575-B742BF14969D}"/>
          </ac:picMkLst>
        </pc:picChg>
      </pc:sldChg>
      <pc:sldChg chg="addSp modSp mod">
        <pc:chgData name="Alysa [Chillibreeze Aizawl]" userId="59940166-ee01-4060-bfb4-b09faf6a3697" providerId="ADAL" clId="{0C36DD36-1451-4FD8-A6FA-814C52B18B15}" dt="2020-07-27T07:04:23.574" v="9800" actId="1037"/>
        <pc:sldMkLst>
          <pc:docMk/>
          <pc:sldMk cId="2590579138" sldId="1724"/>
        </pc:sldMkLst>
        <pc:picChg chg="add mod">
          <ac:chgData name="Alysa [Chillibreeze Aizawl]" userId="59940166-ee01-4060-bfb4-b09faf6a3697" providerId="ADAL" clId="{0C36DD36-1451-4FD8-A6FA-814C52B18B15}" dt="2020-07-27T07:04:23.574" v="9800" actId="1037"/>
          <ac:picMkLst>
            <pc:docMk/>
            <pc:sldMk cId="2590579138" sldId="1724"/>
            <ac:picMk id="3" creationId="{69D7BE97-A33A-47B4-9017-B3AB6E8DEEA1}"/>
          </ac:picMkLst>
        </pc:picChg>
      </pc:sldChg>
      <pc:sldChg chg="modSp mod">
        <pc:chgData name="Alysa [Chillibreeze Aizawl]" userId="59940166-ee01-4060-bfb4-b09faf6a3697" providerId="ADAL" clId="{0C36DD36-1451-4FD8-A6FA-814C52B18B15}" dt="2020-07-26T13:13:22.613" v="4082" actId="962"/>
        <pc:sldMkLst>
          <pc:docMk/>
          <pc:sldMk cId="3111323014" sldId="1725"/>
        </pc:sldMkLst>
        <pc:picChg chg="mod">
          <ac:chgData name="Alysa [Chillibreeze Aizawl]" userId="59940166-ee01-4060-bfb4-b09faf6a3697" providerId="ADAL" clId="{0C36DD36-1451-4FD8-A6FA-814C52B18B15}" dt="2020-07-26T13:12:16.676" v="3894" actId="962"/>
          <ac:picMkLst>
            <pc:docMk/>
            <pc:sldMk cId="3111323014" sldId="1725"/>
            <ac:picMk id="12" creationId="{8762A1E0-1938-44AE-97B1-6EBCCE2CBD08}"/>
          </ac:picMkLst>
        </pc:picChg>
        <pc:picChg chg="mod">
          <ac:chgData name="Alysa [Chillibreeze Aizawl]" userId="59940166-ee01-4060-bfb4-b09faf6a3697" providerId="ADAL" clId="{0C36DD36-1451-4FD8-A6FA-814C52B18B15}" dt="2020-07-26T13:12:49.999" v="4002" actId="962"/>
          <ac:picMkLst>
            <pc:docMk/>
            <pc:sldMk cId="3111323014" sldId="1725"/>
            <ac:picMk id="16" creationId="{5B399D16-8ED8-47FA-AC88-43385F8267FE}"/>
          </ac:picMkLst>
        </pc:picChg>
        <pc:picChg chg="mod">
          <ac:chgData name="Alysa [Chillibreeze Aizawl]" userId="59940166-ee01-4060-bfb4-b09faf6a3697" providerId="ADAL" clId="{0C36DD36-1451-4FD8-A6FA-814C52B18B15}" dt="2020-07-26T13:13:22.613" v="4082" actId="962"/>
          <ac:picMkLst>
            <pc:docMk/>
            <pc:sldMk cId="3111323014" sldId="1725"/>
            <ac:picMk id="47" creationId="{23F72D46-414E-4E15-81F4-67B3481B1FBE}"/>
          </ac:picMkLst>
        </pc:picChg>
      </pc:sldChg>
      <pc:sldChg chg="addSp modSp mod">
        <pc:chgData name="Alysa [Chillibreeze Aizawl]" userId="59940166-ee01-4060-bfb4-b09faf6a3697" providerId="ADAL" clId="{0C36DD36-1451-4FD8-A6FA-814C52B18B15}" dt="2020-07-27T05:20:08.091" v="7852" actId="12789"/>
        <pc:sldMkLst>
          <pc:docMk/>
          <pc:sldMk cId="2609497765" sldId="1726"/>
        </pc:sldMkLst>
        <pc:spChg chg="add mod">
          <ac:chgData name="Alysa [Chillibreeze Aizawl]" userId="59940166-ee01-4060-bfb4-b09faf6a3697" providerId="ADAL" clId="{0C36DD36-1451-4FD8-A6FA-814C52B18B15}" dt="2020-07-24T12:45:17.174" v="2095" actId="12789"/>
          <ac:spMkLst>
            <pc:docMk/>
            <pc:sldMk cId="2609497765" sldId="1726"/>
            <ac:spMk id="2" creationId="{1B36C9A4-AEC2-46CE-B1C3-8A8ADE9A7C1F}"/>
          </ac:spMkLst>
        </pc:spChg>
        <pc:spChg chg="add mod">
          <ac:chgData name="Alysa [Chillibreeze Aizawl]" userId="59940166-ee01-4060-bfb4-b09faf6a3697" providerId="ADAL" clId="{0C36DD36-1451-4FD8-A6FA-814C52B18B15}" dt="2020-07-24T12:45:19.813" v="2097" actId="12789"/>
          <ac:spMkLst>
            <pc:docMk/>
            <pc:sldMk cId="2609497765" sldId="1726"/>
            <ac:spMk id="23" creationId="{98B4E07B-D724-4162-8857-A35AF52B7F23}"/>
          </ac:spMkLst>
        </pc:spChg>
        <pc:spChg chg="add mod">
          <ac:chgData name="Alysa [Chillibreeze Aizawl]" userId="59940166-ee01-4060-bfb4-b09faf6a3697" providerId="ADAL" clId="{0C36DD36-1451-4FD8-A6FA-814C52B18B15}" dt="2020-07-24T12:45:22.665" v="2099" actId="12789"/>
          <ac:spMkLst>
            <pc:docMk/>
            <pc:sldMk cId="2609497765" sldId="1726"/>
            <ac:spMk id="24" creationId="{F9657B2F-4742-40E5-A8DA-361855CA24D4}"/>
          </ac:spMkLst>
        </pc:spChg>
        <pc:spChg chg="add mod">
          <ac:chgData name="Alysa [Chillibreeze Aizawl]" userId="59940166-ee01-4060-bfb4-b09faf6a3697" providerId="ADAL" clId="{0C36DD36-1451-4FD8-A6FA-814C52B18B15}" dt="2020-07-24T12:45:25.517" v="2102" actId="12789"/>
          <ac:spMkLst>
            <pc:docMk/>
            <pc:sldMk cId="2609497765" sldId="1726"/>
            <ac:spMk id="31" creationId="{59AC7084-5387-4BB6-9618-34958B1F2491}"/>
          </ac:spMkLst>
        </pc:spChg>
        <pc:spChg chg="add mod">
          <ac:chgData name="Alysa [Chillibreeze Aizawl]" userId="59940166-ee01-4060-bfb4-b09faf6a3697" providerId="ADAL" clId="{0C36DD36-1451-4FD8-A6FA-814C52B18B15}" dt="2020-07-24T12:45:28.350" v="2105" actId="12789"/>
          <ac:spMkLst>
            <pc:docMk/>
            <pc:sldMk cId="2609497765" sldId="1726"/>
            <ac:spMk id="32" creationId="{39CC9DD8-84E9-4BA7-91F0-8FFAC8FDF078}"/>
          </ac:spMkLst>
        </pc:spChg>
        <pc:spChg chg="add mod">
          <ac:chgData name="Alysa [Chillibreeze Aizawl]" userId="59940166-ee01-4060-bfb4-b09faf6a3697" providerId="ADAL" clId="{0C36DD36-1451-4FD8-A6FA-814C52B18B15}" dt="2020-07-24T12:45:31.133" v="2108" actId="12789"/>
          <ac:spMkLst>
            <pc:docMk/>
            <pc:sldMk cId="2609497765" sldId="1726"/>
            <ac:spMk id="33" creationId="{817B65B2-8685-47A4-9A30-288695B6E574}"/>
          </ac:spMkLst>
        </pc:spChg>
        <pc:spChg chg="mod">
          <ac:chgData name="Alysa [Chillibreeze Aizawl]" userId="59940166-ee01-4060-bfb4-b09faf6a3697" providerId="ADAL" clId="{0C36DD36-1451-4FD8-A6FA-814C52B18B15}" dt="2020-07-24T12:43:42.684" v="2068" actId="571"/>
          <ac:spMkLst>
            <pc:docMk/>
            <pc:sldMk cId="2609497765" sldId="1726"/>
            <ac:spMk id="35" creationId="{8D84387C-4ACA-4E59-875F-F4581F9E72C8}"/>
          </ac:spMkLst>
        </pc:spChg>
        <pc:spChg chg="mod">
          <ac:chgData name="Alysa [Chillibreeze Aizawl]" userId="59940166-ee01-4060-bfb4-b09faf6a3697" providerId="ADAL" clId="{0C36DD36-1451-4FD8-A6FA-814C52B18B15}" dt="2020-07-24T12:43:42.684" v="2068" actId="571"/>
          <ac:spMkLst>
            <pc:docMk/>
            <pc:sldMk cId="2609497765" sldId="1726"/>
            <ac:spMk id="36" creationId="{199077C4-802F-4198-8254-1197774ED23A}"/>
          </ac:spMkLst>
        </pc:spChg>
        <pc:spChg chg="mod">
          <ac:chgData name="Alysa [Chillibreeze Aizawl]" userId="59940166-ee01-4060-bfb4-b09faf6a3697" providerId="ADAL" clId="{0C36DD36-1451-4FD8-A6FA-814C52B18B15}" dt="2020-07-24T12:43:42.684" v="2068" actId="571"/>
          <ac:spMkLst>
            <pc:docMk/>
            <pc:sldMk cId="2609497765" sldId="1726"/>
            <ac:spMk id="38" creationId="{6DF89213-86D8-414B-B5C1-1F52B3947AB9}"/>
          </ac:spMkLst>
        </pc:spChg>
        <pc:spChg chg="mod">
          <ac:chgData name="Alysa [Chillibreeze Aizawl]" userId="59940166-ee01-4060-bfb4-b09faf6a3697" providerId="ADAL" clId="{0C36DD36-1451-4FD8-A6FA-814C52B18B15}" dt="2020-07-24T12:43:42.684" v="2068" actId="571"/>
          <ac:spMkLst>
            <pc:docMk/>
            <pc:sldMk cId="2609497765" sldId="1726"/>
            <ac:spMk id="39" creationId="{48718574-E230-438F-AA7E-AE24E1795F2B}"/>
          </ac:spMkLst>
        </pc:spChg>
        <pc:spChg chg="mod">
          <ac:chgData name="Alysa [Chillibreeze Aizawl]" userId="59940166-ee01-4060-bfb4-b09faf6a3697" providerId="ADAL" clId="{0C36DD36-1451-4FD8-A6FA-814C52B18B15}" dt="2020-07-24T12:43:42.684" v="2068" actId="571"/>
          <ac:spMkLst>
            <pc:docMk/>
            <pc:sldMk cId="2609497765" sldId="1726"/>
            <ac:spMk id="41" creationId="{EB5873D8-754F-42EC-9031-8F0CC2A2B91D}"/>
          </ac:spMkLst>
        </pc:spChg>
        <pc:spChg chg="mod">
          <ac:chgData name="Alysa [Chillibreeze Aizawl]" userId="59940166-ee01-4060-bfb4-b09faf6a3697" providerId="ADAL" clId="{0C36DD36-1451-4FD8-A6FA-814C52B18B15}" dt="2020-07-24T12:43:42.684" v="2068" actId="571"/>
          <ac:spMkLst>
            <pc:docMk/>
            <pc:sldMk cId="2609497765" sldId="1726"/>
            <ac:spMk id="42" creationId="{65FF850B-6E37-439B-9E1D-230DB01DD274}"/>
          </ac:spMkLst>
        </pc:spChg>
        <pc:spChg chg="mod">
          <ac:chgData name="Alysa [Chillibreeze Aizawl]" userId="59940166-ee01-4060-bfb4-b09faf6a3697" providerId="ADAL" clId="{0C36DD36-1451-4FD8-A6FA-814C52B18B15}" dt="2020-07-24T12:43:42.684" v="2068" actId="571"/>
          <ac:spMkLst>
            <pc:docMk/>
            <pc:sldMk cId="2609497765" sldId="1726"/>
            <ac:spMk id="44" creationId="{A95A8539-F12E-448D-80FC-4779A7184FAA}"/>
          </ac:spMkLst>
        </pc:spChg>
        <pc:spChg chg="mod">
          <ac:chgData name="Alysa [Chillibreeze Aizawl]" userId="59940166-ee01-4060-bfb4-b09faf6a3697" providerId="ADAL" clId="{0C36DD36-1451-4FD8-A6FA-814C52B18B15}" dt="2020-07-24T12:43:42.684" v="2068" actId="571"/>
          <ac:spMkLst>
            <pc:docMk/>
            <pc:sldMk cId="2609497765" sldId="1726"/>
            <ac:spMk id="45" creationId="{BDE606B2-1F04-4269-988A-6E47BDB1B607}"/>
          </ac:spMkLst>
        </pc:spChg>
        <pc:spChg chg="mod">
          <ac:chgData name="Alysa [Chillibreeze Aizawl]" userId="59940166-ee01-4060-bfb4-b09faf6a3697" providerId="ADAL" clId="{0C36DD36-1451-4FD8-A6FA-814C52B18B15}" dt="2020-07-24T12:43:42.684" v="2068" actId="571"/>
          <ac:spMkLst>
            <pc:docMk/>
            <pc:sldMk cId="2609497765" sldId="1726"/>
            <ac:spMk id="47" creationId="{6AEBF7EC-7018-4E79-B702-F59C224F548D}"/>
          </ac:spMkLst>
        </pc:spChg>
        <pc:spChg chg="mod">
          <ac:chgData name="Alysa [Chillibreeze Aizawl]" userId="59940166-ee01-4060-bfb4-b09faf6a3697" providerId="ADAL" clId="{0C36DD36-1451-4FD8-A6FA-814C52B18B15}" dt="2020-07-24T12:43:42.684" v="2068" actId="571"/>
          <ac:spMkLst>
            <pc:docMk/>
            <pc:sldMk cId="2609497765" sldId="1726"/>
            <ac:spMk id="48" creationId="{DC8F1859-AF60-47C6-A33D-9D1BF9D89E94}"/>
          </ac:spMkLst>
        </pc:spChg>
        <pc:spChg chg="add mod">
          <ac:chgData name="Alysa [Chillibreeze Aizawl]" userId="59940166-ee01-4060-bfb4-b09faf6a3697" providerId="ADAL" clId="{0C36DD36-1451-4FD8-A6FA-814C52B18B15}" dt="2020-07-24T12:45:35.573" v="2113" actId="12789"/>
          <ac:spMkLst>
            <pc:docMk/>
            <pc:sldMk cId="2609497765" sldId="1726"/>
            <ac:spMk id="49" creationId="{A6B79ABA-07CA-4EBE-843A-FAD314086676}"/>
          </ac:spMkLst>
        </pc:spChg>
        <pc:spChg chg="add mod">
          <ac:chgData name="Alysa [Chillibreeze Aizawl]" userId="59940166-ee01-4060-bfb4-b09faf6a3697" providerId="ADAL" clId="{0C36DD36-1451-4FD8-A6FA-814C52B18B15}" dt="2020-07-24T12:45:38.589" v="2116" actId="12789"/>
          <ac:spMkLst>
            <pc:docMk/>
            <pc:sldMk cId="2609497765" sldId="1726"/>
            <ac:spMk id="50" creationId="{EFB01DF4-EB22-40A7-B68F-A8419C5100F9}"/>
          </ac:spMkLst>
        </pc:spChg>
        <pc:spChg chg="add mod">
          <ac:chgData name="Alysa [Chillibreeze Aizawl]" userId="59940166-ee01-4060-bfb4-b09faf6a3697" providerId="ADAL" clId="{0C36DD36-1451-4FD8-A6FA-814C52B18B15}" dt="2020-07-24T12:45:41.582" v="2119" actId="12789"/>
          <ac:spMkLst>
            <pc:docMk/>
            <pc:sldMk cId="2609497765" sldId="1726"/>
            <ac:spMk id="51" creationId="{0DA9C452-31D8-4B47-9475-ADE7110958CB}"/>
          </ac:spMkLst>
        </pc:spChg>
        <pc:spChg chg="add mod">
          <ac:chgData name="Alysa [Chillibreeze Aizawl]" userId="59940166-ee01-4060-bfb4-b09faf6a3697" providerId="ADAL" clId="{0C36DD36-1451-4FD8-A6FA-814C52B18B15}" dt="2020-07-24T12:45:44.419" v="2122" actId="12789"/>
          <ac:spMkLst>
            <pc:docMk/>
            <pc:sldMk cId="2609497765" sldId="1726"/>
            <ac:spMk id="52" creationId="{94A11D10-47DF-477F-BB34-BF9E24834C24}"/>
          </ac:spMkLst>
        </pc:spChg>
        <pc:spChg chg="add mod">
          <ac:chgData name="Alysa [Chillibreeze Aizawl]" userId="59940166-ee01-4060-bfb4-b09faf6a3697" providerId="ADAL" clId="{0C36DD36-1451-4FD8-A6FA-814C52B18B15}" dt="2020-07-24T12:45:47.381" v="2126" actId="12789"/>
          <ac:spMkLst>
            <pc:docMk/>
            <pc:sldMk cId="2609497765" sldId="1726"/>
            <ac:spMk id="53" creationId="{6EF37953-A23F-4642-BA9D-38F7BB5DDDB3}"/>
          </ac:spMkLst>
        </pc:spChg>
        <pc:spChg chg="mod">
          <ac:chgData name="Alysa [Chillibreeze Aizawl]" userId="59940166-ee01-4060-bfb4-b09faf6a3697" providerId="ADAL" clId="{0C36DD36-1451-4FD8-A6FA-814C52B18B15}" dt="2020-07-24T12:45:33.937" v="2110" actId="571"/>
          <ac:spMkLst>
            <pc:docMk/>
            <pc:sldMk cId="2609497765" sldId="1726"/>
            <ac:spMk id="55" creationId="{000FD09A-09B4-4155-AAB6-A482A2E327A1}"/>
          </ac:spMkLst>
        </pc:spChg>
        <pc:spChg chg="mod">
          <ac:chgData name="Alysa [Chillibreeze Aizawl]" userId="59940166-ee01-4060-bfb4-b09faf6a3697" providerId="ADAL" clId="{0C36DD36-1451-4FD8-A6FA-814C52B18B15}" dt="2020-07-24T12:45:33.937" v="2110" actId="571"/>
          <ac:spMkLst>
            <pc:docMk/>
            <pc:sldMk cId="2609497765" sldId="1726"/>
            <ac:spMk id="56" creationId="{C54C3C1A-9668-4B0B-86EA-DD0BF606DF35}"/>
          </ac:spMkLst>
        </pc:spChg>
        <pc:spChg chg="add mod">
          <ac:chgData name="Alysa [Chillibreeze Aizawl]" userId="59940166-ee01-4060-bfb4-b09faf6a3697" providerId="ADAL" clId="{0C36DD36-1451-4FD8-A6FA-814C52B18B15}" dt="2020-07-24T12:45:33.937" v="2110" actId="571"/>
          <ac:spMkLst>
            <pc:docMk/>
            <pc:sldMk cId="2609497765" sldId="1726"/>
            <ac:spMk id="57" creationId="{0ED64934-A5C3-4790-8363-92C3B3273BDD}"/>
          </ac:spMkLst>
        </pc:spChg>
        <pc:grpChg chg="mod">
          <ac:chgData name="Alysa [Chillibreeze Aizawl]" userId="59940166-ee01-4060-bfb4-b09faf6a3697" providerId="ADAL" clId="{0C36DD36-1451-4FD8-A6FA-814C52B18B15}" dt="2020-07-27T05:19:38.347" v="7836" actId="12789"/>
          <ac:grpSpMkLst>
            <pc:docMk/>
            <pc:sldMk cId="2609497765" sldId="1726"/>
            <ac:grpSpMk id="9" creationId="{09E3C00D-9D42-464C-BF5E-DF2940A46892}"/>
          </ac:grpSpMkLst>
        </pc:grpChg>
        <pc:grpChg chg="mod">
          <ac:chgData name="Alysa [Chillibreeze Aizawl]" userId="59940166-ee01-4060-bfb4-b09faf6a3697" providerId="ADAL" clId="{0C36DD36-1451-4FD8-A6FA-814C52B18B15}" dt="2020-07-27T05:19:32.940" v="7832" actId="12789"/>
          <ac:grpSpMkLst>
            <pc:docMk/>
            <pc:sldMk cId="2609497765" sldId="1726"/>
            <ac:grpSpMk id="12" creationId="{0D8E485E-921A-4AF0-973A-B471F814226E}"/>
          </ac:grpSpMkLst>
        </pc:grpChg>
        <pc:grpChg chg="mod">
          <ac:chgData name="Alysa [Chillibreeze Aizawl]" userId="59940166-ee01-4060-bfb4-b09faf6a3697" providerId="ADAL" clId="{0C36DD36-1451-4FD8-A6FA-814C52B18B15}" dt="2020-07-27T05:19:24.052" v="7828" actId="12789"/>
          <ac:grpSpMkLst>
            <pc:docMk/>
            <pc:sldMk cId="2609497765" sldId="1726"/>
            <ac:grpSpMk id="15" creationId="{E9B1FE06-E185-4B9F-9134-5337E95CC8AB}"/>
          </ac:grpSpMkLst>
        </pc:grpChg>
        <pc:grpChg chg="mod">
          <ac:chgData name="Alysa [Chillibreeze Aizawl]" userId="59940166-ee01-4060-bfb4-b09faf6a3697" providerId="ADAL" clId="{0C36DD36-1451-4FD8-A6FA-814C52B18B15}" dt="2020-07-27T05:14:06.132" v="7816" actId="12789"/>
          <ac:grpSpMkLst>
            <pc:docMk/>
            <pc:sldMk cId="2609497765" sldId="1726"/>
            <ac:grpSpMk id="19" creationId="{0311A4DE-57E9-4B85-8FB4-2CB0B85B348E}"/>
          </ac:grpSpMkLst>
        </pc:grpChg>
        <pc:grpChg chg="mod">
          <ac:chgData name="Alysa [Chillibreeze Aizawl]" userId="59940166-ee01-4060-bfb4-b09faf6a3697" providerId="ADAL" clId="{0C36DD36-1451-4FD8-A6FA-814C52B18B15}" dt="2020-07-27T05:03:24.136" v="7730" actId="12789"/>
          <ac:grpSpMkLst>
            <pc:docMk/>
            <pc:sldMk cId="2609497765" sldId="1726"/>
            <ac:grpSpMk id="25" creationId="{0B0BC39F-C22C-4031-935D-1B64ED1C69AC}"/>
          </ac:grpSpMkLst>
        </pc:grpChg>
        <pc:grpChg chg="mod">
          <ac:chgData name="Alysa [Chillibreeze Aizawl]" userId="59940166-ee01-4060-bfb4-b09faf6a3697" providerId="ADAL" clId="{0C36DD36-1451-4FD8-A6FA-814C52B18B15}" dt="2020-07-27T05:04:39.428" v="7740" actId="12789"/>
          <ac:grpSpMkLst>
            <pc:docMk/>
            <pc:sldMk cId="2609497765" sldId="1726"/>
            <ac:grpSpMk id="28" creationId="{7E68F918-53BA-486D-AECA-945B4B788801}"/>
          </ac:grpSpMkLst>
        </pc:grpChg>
        <pc:grpChg chg="add mod">
          <ac:chgData name="Alysa [Chillibreeze Aizawl]" userId="59940166-ee01-4060-bfb4-b09faf6a3697" providerId="ADAL" clId="{0C36DD36-1451-4FD8-A6FA-814C52B18B15}" dt="2020-07-27T05:20:08.091" v="7852" actId="12789"/>
          <ac:grpSpMkLst>
            <pc:docMk/>
            <pc:sldMk cId="2609497765" sldId="1726"/>
            <ac:grpSpMk id="34" creationId="{C52A55D7-7A6D-4A1C-AA78-B341E1C2E313}"/>
          </ac:grpSpMkLst>
        </pc:grpChg>
        <pc:grpChg chg="add mod">
          <ac:chgData name="Alysa [Chillibreeze Aizawl]" userId="59940166-ee01-4060-bfb4-b09faf6a3697" providerId="ADAL" clId="{0C36DD36-1451-4FD8-A6FA-814C52B18B15}" dt="2020-07-27T05:19:59.636" v="7846" actId="12789"/>
          <ac:grpSpMkLst>
            <pc:docMk/>
            <pc:sldMk cId="2609497765" sldId="1726"/>
            <ac:grpSpMk id="37" creationId="{D033AA2E-66AF-4805-B82F-186CFCBF3A3F}"/>
          </ac:grpSpMkLst>
        </pc:grpChg>
        <pc:grpChg chg="add mod">
          <ac:chgData name="Alysa [Chillibreeze Aizawl]" userId="59940166-ee01-4060-bfb4-b09faf6a3697" providerId="ADAL" clId="{0C36DD36-1451-4FD8-A6FA-814C52B18B15}" dt="2020-07-27T05:07:31.220" v="7767" actId="12789"/>
          <ac:grpSpMkLst>
            <pc:docMk/>
            <pc:sldMk cId="2609497765" sldId="1726"/>
            <ac:grpSpMk id="40" creationId="{129DF4F7-AE5F-4C4F-AC39-4AB3D9D11814}"/>
          </ac:grpSpMkLst>
        </pc:grpChg>
        <pc:grpChg chg="add mod">
          <ac:chgData name="Alysa [Chillibreeze Aizawl]" userId="59940166-ee01-4060-bfb4-b09faf6a3697" providerId="ADAL" clId="{0C36DD36-1451-4FD8-A6FA-814C52B18B15}" dt="2020-07-27T05:08:24.068" v="7779" actId="12789"/>
          <ac:grpSpMkLst>
            <pc:docMk/>
            <pc:sldMk cId="2609497765" sldId="1726"/>
            <ac:grpSpMk id="43" creationId="{B2C30ABE-D001-436A-822B-7D22548DA2AE}"/>
          </ac:grpSpMkLst>
        </pc:grpChg>
        <pc:grpChg chg="add mod">
          <ac:chgData name="Alysa [Chillibreeze Aizawl]" userId="59940166-ee01-4060-bfb4-b09faf6a3697" providerId="ADAL" clId="{0C36DD36-1451-4FD8-A6FA-814C52B18B15}" dt="2020-07-27T05:19:49.996" v="7841" actId="12789"/>
          <ac:grpSpMkLst>
            <pc:docMk/>
            <pc:sldMk cId="2609497765" sldId="1726"/>
            <ac:grpSpMk id="46" creationId="{587CE0B7-11C2-487D-933D-F8F5FA48D213}"/>
          </ac:grpSpMkLst>
        </pc:grpChg>
        <pc:grpChg chg="add mod">
          <ac:chgData name="Alysa [Chillibreeze Aizawl]" userId="59940166-ee01-4060-bfb4-b09faf6a3697" providerId="ADAL" clId="{0C36DD36-1451-4FD8-A6FA-814C52B18B15}" dt="2020-07-24T12:45:33.937" v="2110" actId="571"/>
          <ac:grpSpMkLst>
            <pc:docMk/>
            <pc:sldMk cId="2609497765" sldId="1726"/>
            <ac:grpSpMk id="54" creationId="{FC8461FD-6A9C-4646-9B4A-F7B0FEDFEDEF}"/>
          </ac:grpSpMkLst>
        </pc:grpChg>
        <pc:picChg chg="add mod">
          <ac:chgData name="Alysa [Chillibreeze Aizawl]" userId="59940166-ee01-4060-bfb4-b09faf6a3697" providerId="ADAL" clId="{0C36DD36-1451-4FD8-A6FA-814C52B18B15}" dt="2020-07-27T05:19:38.347" v="7836" actId="12789"/>
          <ac:picMkLst>
            <pc:docMk/>
            <pc:sldMk cId="2609497765" sldId="1726"/>
            <ac:picMk id="54" creationId="{7A0B614F-8B44-4D65-A95A-08A5B74351FC}"/>
          </ac:picMkLst>
        </pc:picChg>
        <pc:picChg chg="add mod">
          <ac:chgData name="Alysa [Chillibreeze Aizawl]" userId="59940166-ee01-4060-bfb4-b09faf6a3697" providerId="ADAL" clId="{0C36DD36-1451-4FD8-A6FA-814C52B18B15}" dt="2020-07-27T05:19:32.940" v="7832" actId="12789"/>
          <ac:picMkLst>
            <pc:docMk/>
            <pc:sldMk cId="2609497765" sldId="1726"/>
            <ac:picMk id="55" creationId="{120CA005-7FCE-4F17-9D5B-9B6BD4C1DBF3}"/>
          </ac:picMkLst>
        </pc:picChg>
        <pc:picChg chg="add mod">
          <ac:chgData name="Alysa [Chillibreeze Aizawl]" userId="59940166-ee01-4060-bfb4-b09faf6a3697" providerId="ADAL" clId="{0C36DD36-1451-4FD8-A6FA-814C52B18B15}" dt="2020-07-27T05:03:24.136" v="7730" actId="12789"/>
          <ac:picMkLst>
            <pc:docMk/>
            <pc:sldMk cId="2609497765" sldId="1726"/>
            <ac:picMk id="56" creationId="{B73F8784-5887-47CA-947A-C5CB3BAD953D}"/>
          </ac:picMkLst>
        </pc:picChg>
        <pc:picChg chg="add mod">
          <ac:chgData name="Alysa [Chillibreeze Aizawl]" userId="59940166-ee01-4060-bfb4-b09faf6a3697" providerId="ADAL" clId="{0C36DD36-1451-4FD8-A6FA-814C52B18B15}" dt="2020-07-27T05:04:39.428" v="7740" actId="12789"/>
          <ac:picMkLst>
            <pc:docMk/>
            <pc:sldMk cId="2609497765" sldId="1726"/>
            <ac:picMk id="57" creationId="{39DE5288-5D83-4737-932A-698678FA27FD}"/>
          </ac:picMkLst>
        </pc:picChg>
        <pc:picChg chg="add mod">
          <ac:chgData name="Alysa [Chillibreeze Aizawl]" userId="59940166-ee01-4060-bfb4-b09faf6a3697" providerId="ADAL" clId="{0C36DD36-1451-4FD8-A6FA-814C52B18B15}" dt="2020-07-27T05:19:49.996" v="7841" actId="12789"/>
          <ac:picMkLst>
            <pc:docMk/>
            <pc:sldMk cId="2609497765" sldId="1726"/>
            <ac:picMk id="58" creationId="{C885013F-F30D-48ED-94B5-72DE4AFD3D9A}"/>
          </ac:picMkLst>
        </pc:picChg>
        <pc:picChg chg="add mod">
          <ac:chgData name="Alysa [Chillibreeze Aizawl]" userId="59940166-ee01-4060-bfb4-b09faf6a3697" providerId="ADAL" clId="{0C36DD36-1451-4FD8-A6FA-814C52B18B15}" dt="2020-07-27T05:07:31.220" v="7767" actId="12789"/>
          <ac:picMkLst>
            <pc:docMk/>
            <pc:sldMk cId="2609497765" sldId="1726"/>
            <ac:picMk id="59" creationId="{B60734A8-22ED-4AEC-B781-1C8828590EEF}"/>
          </ac:picMkLst>
        </pc:picChg>
        <pc:picChg chg="add mod">
          <ac:chgData name="Alysa [Chillibreeze Aizawl]" userId="59940166-ee01-4060-bfb4-b09faf6a3697" providerId="ADAL" clId="{0C36DD36-1451-4FD8-A6FA-814C52B18B15}" dt="2020-07-27T05:08:24.068" v="7779" actId="12789"/>
          <ac:picMkLst>
            <pc:docMk/>
            <pc:sldMk cId="2609497765" sldId="1726"/>
            <ac:picMk id="60" creationId="{6208FD49-7ECF-4FBF-BAB6-D5CBBA54D393}"/>
          </ac:picMkLst>
        </pc:picChg>
        <pc:picChg chg="add mod">
          <ac:chgData name="Alysa [Chillibreeze Aizawl]" userId="59940166-ee01-4060-bfb4-b09faf6a3697" providerId="ADAL" clId="{0C36DD36-1451-4FD8-A6FA-814C52B18B15}" dt="2020-07-27T05:20:08.091" v="7852" actId="12789"/>
          <ac:picMkLst>
            <pc:docMk/>
            <pc:sldMk cId="2609497765" sldId="1726"/>
            <ac:picMk id="61" creationId="{52ED682A-8B7B-446C-A30A-D186ACA11278}"/>
          </ac:picMkLst>
        </pc:picChg>
        <pc:picChg chg="add mod">
          <ac:chgData name="Alysa [Chillibreeze Aizawl]" userId="59940166-ee01-4060-bfb4-b09faf6a3697" providerId="ADAL" clId="{0C36DD36-1451-4FD8-A6FA-814C52B18B15}" dt="2020-07-27T05:19:59.636" v="7846" actId="12789"/>
          <ac:picMkLst>
            <pc:docMk/>
            <pc:sldMk cId="2609497765" sldId="1726"/>
            <ac:picMk id="62" creationId="{2A8FFE07-1C79-4341-A53E-8E8763D37EB9}"/>
          </ac:picMkLst>
        </pc:picChg>
        <pc:picChg chg="add mod">
          <ac:chgData name="Alysa [Chillibreeze Aizawl]" userId="59940166-ee01-4060-bfb4-b09faf6a3697" providerId="ADAL" clId="{0C36DD36-1451-4FD8-A6FA-814C52B18B15}" dt="2020-07-27T05:14:06.132" v="7816" actId="12789"/>
          <ac:picMkLst>
            <pc:docMk/>
            <pc:sldMk cId="2609497765" sldId="1726"/>
            <ac:picMk id="63" creationId="{EB1EB117-E5ED-4E43-8E4B-1449920CE164}"/>
          </ac:picMkLst>
        </pc:picChg>
        <pc:picChg chg="add mod">
          <ac:chgData name="Alysa [Chillibreeze Aizawl]" userId="59940166-ee01-4060-bfb4-b09faf6a3697" providerId="ADAL" clId="{0C36DD36-1451-4FD8-A6FA-814C52B18B15}" dt="2020-07-27T05:19:24.052" v="7828" actId="12789"/>
          <ac:picMkLst>
            <pc:docMk/>
            <pc:sldMk cId="2609497765" sldId="1726"/>
            <ac:picMk id="64" creationId="{ED3673D7-444C-4CEF-8B63-DB62B23F4BFC}"/>
          </ac:picMkLst>
        </pc:picChg>
      </pc:sldChg>
      <pc:sldChg chg="modSp mod">
        <pc:chgData name="Alysa [Chillibreeze Aizawl]" userId="59940166-ee01-4060-bfb4-b09faf6a3697" providerId="ADAL" clId="{0C36DD36-1451-4FD8-A6FA-814C52B18B15}" dt="2020-07-26T13:24:46.853" v="4966" actId="962"/>
        <pc:sldMkLst>
          <pc:docMk/>
          <pc:sldMk cId="4066190342" sldId="1727"/>
        </pc:sldMkLst>
        <pc:picChg chg="mod">
          <ac:chgData name="Alysa [Chillibreeze Aizawl]" userId="59940166-ee01-4060-bfb4-b09faf6a3697" providerId="ADAL" clId="{0C36DD36-1451-4FD8-A6FA-814C52B18B15}" dt="2020-07-26T13:15:21.477" v="4350" actId="962"/>
          <ac:picMkLst>
            <pc:docMk/>
            <pc:sldMk cId="4066190342" sldId="1727"/>
            <ac:picMk id="22" creationId="{115601DD-6B2A-403B-BECD-CDBBE5997B1B}"/>
          </ac:picMkLst>
        </pc:picChg>
        <pc:picChg chg="mod">
          <ac:chgData name="Alysa [Chillibreeze Aizawl]" userId="59940166-ee01-4060-bfb4-b09faf6a3697" providerId="ADAL" clId="{0C36DD36-1451-4FD8-A6FA-814C52B18B15}" dt="2020-07-26T13:14:22.820" v="4208" actId="962"/>
          <ac:picMkLst>
            <pc:docMk/>
            <pc:sldMk cId="4066190342" sldId="1727"/>
            <ac:picMk id="27" creationId="{C13D2E5C-754B-4CCA-B5D1-990860E03ECC}"/>
          </ac:picMkLst>
        </pc:picChg>
        <pc:picChg chg="mod">
          <ac:chgData name="Alysa [Chillibreeze Aizawl]" userId="59940166-ee01-4060-bfb4-b09faf6a3697" providerId="ADAL" clId="{0C36DD36-1451-4FD8-A6FA-814C52B18B15}" dt="2020-07-26T13:24:46.853" v="4966" actId="962"/>
          <ac:picMkLst>
            <pc:docMk/>
            <pc:sldMk cId="4066190342" sldId="1727"/>
            <ac:picMk id="34" creationId="{E03A4C92-D6B8-48C3-8F7F-FA1C00C48B14}"/>
          </ac:picMkLst>
        </pc:picChg>
      </pc:sldChg>
      <pc:sldChg chg="modSp mod">
        <pc:chgData name="Alysa [Chillibreeze Aizawl]" userId="59940166-ee01-4060-bfb4-b09faf6a3697" providerId="ADAL" clId="{0C36DD36-1451-4FD8-A6FA-814C52B18B15}" dt="2020-07-26T13:25:38.232" v="5056" actId="962"/>
        <pc:sldMkLst>
          <pc:docMk/>
          <pc:sldMk cId="2753844860" sldId="1728"/>
        </pc:sldMkLst>
        <pc:picChg chg="mod">
          <ac:chgData name="Alysa [Chillibreeze Aizawl]" userId="59940166-ee01-4060-bfb4-b09faf6a3697" providerId="ADAL" clId="{0C36DD36-1451-4FD8-A6FA-814C52B18B15}" dt="2020-07-26T13:23:25.048" v="4848" actId="962"/>
          <ac:picMkLst>
            <pc:docMk/>
            <pc:sldMk cId="2753844860" sldId="1728"/>
            <ac:picMk id="31" creationId="{C89EB097-0546-43E2-8DB3-EFB1E600E88D}"/>
          </ac:picMkLst>
        </pc:picChg>
        <pc:picChg chg="mod">
          <ac:chgData name="Alysa [Chillibreeze Aizawl]" userId="59940166-ee01-4060-bfb4-b09faf6a3697" providerId="ADAL" clId="{0C36DD36-1451-4FD8-A6FA-814C52B18B15}" dt="2020-07-26T13:23:51.720" v="4934" actId="962"/>
          <ac:picMkLst>
            <pc:docMk/>
            <pc:sldMk cId="2753844860" sldId="1728"/>
            <ac:picMk id="42" creationId="{F87F3E65-18E6-4A6E-B998-51647BDB929D}"/>
          </ac:picMkLst>
        </pc:picChg>
        <pc:picChg chg="mod">
          <ac:chgData name="Alysa [Chillibreeze Aizawl]" userId="59940166-ee01-4060-bfb4-b09faf6a3697" providerId="ADAL" clId="{0C36DD36-1451-4FD8-A6FA-814C52B18B15}" dt="2020-07-26T13:24:25.713" v="4960" actId="962"/>
          <ac:picMkLst>
            <pc:docMk/>
            <pc:sldMk cId="2753844860" sldId="1728"/>
            <ac:picMk id="47" creationId="{C9419A40-FCCD-492E-8B9B-C1210E352E2F}"/>
          </ac:picMkLst>
        </pc:picChg>
        <pc:picChg chg="mod">
          <ac:chgData name="Alysa [Chillibreeze Aizawl]" userId="59940166-ee01-4060-bfb4-b09faf6a3697" providerId="ADAL" clId="{0C36DD36-1451-4FD8-A6FA-814C52B18B15}" dt="2020-07-26T13:25:16.202" v="4970" actId="962"/>
          <ac:picMkLst>
            <pc:docMk/>
            <pc:sldMk cId="2753844860" sldId="1728"/>
            <ac:picMk id="52" creationId="{C5820ADB-2611-4F3B-92BD-1E4A76C5B4B7}"/>
          </ac:picMkLst>
        </pc:picChg>
        <pc:picChg chg="mod">
          <ac:chgData name="Alysa [Chillibreeze Aizawl]" userId="59940166-ee01-4060-bfb4-b09faf6a3697" providerId="ADAL" clId="{0C36DD36-1451-4FD8-A6FA-814C52B18B15}" dt="2020-07-26T13:24:57.203" v="4968" actId="962"/>
          <ac:picMkLst>
            <pc:docMk/>
            <pc:sldMk cId="2753844860" sldId="1728"/>
            <ac:picMk id="57" creationId="{708A609C-38EA-4B98-8518-66A94D96315A}"/>
          </ac:picMkLst>
        </pc:picChg>
        <pc:picChg chg="mod">
          <ac:chgData name="Alysa [Chillibreeze Aizawl]" userId="59940166-ee01-4060-bfb4-b09faf6a3697" providerId="ADAL" clId="{0C36DD36-1451-4FD8-A6FA-814C52B18B15}" dt="2020-07-26T13:25:38.232" v="5056" actId="962"/>
          <ac:picMkLst>
            <pc:docMk/>
            <pc:sldMk cId="2753844860" sldId="1728"/>
            <ac:picMk id="62" creationId="{BC85C645-35E3-467A-89D9-22132EC5CB6D}"/>
          </ac:picMkLst>
        </pc:picChg>
      </pc:sldChg>
      <pc:sldChg chg="modSp mod">
        <pc:chgData name="Alysa [Chillibreeze Aizawl]" userId="59940166-ee01-4060-bfb4-b09faf6a3697" providerId="ADAL" clId="{0C36DD36-1451-4FD8-A6FA-814C52B18B15}" dt="2020-07-26T13:26:49.631" v="5218" actId="962"/>
        <pc:sldMkLst>
          <pc:docMk/>
          <pc:sldMk cId="617106554" sldId="1730"/>
        </pc:sldMkLst>
        <pc:picChg chg="mod">
          <ac:chgData name="Alysa [Chillibreeze Aizawl]" userId="59940166-ee01-4060-bfb4-b09faf6a3697" providerId="ADAL" clId="{0C36DD36-1451-4FD8-A6FA-814C52B18B15}" dt="2020-07-26T13:26:49.631" v="5218" actId="962"/>
          <ac:picMkLst>
            <pc:docMk/>
            <pc:sldMk cId="617106554" sldId="1730"/>
            <ac:picMk id="6" creationId="{F4027211-2F78-4519-84D8-1725FA1781EF}"/>
          </ac:picMkLst>
        </pc:picChg>
        <pc:picChg chg="mod">
          <ac:chgData name="Alysa [Chillibreeze Aizawl]" userId="59940166-ee01-4060-bfb4-b09faf6a3697" providerId="ADAL" clId="{0C36DD36-1451-4FD8-A6FA-814C52B18B15}" dt="2020-07-26T13:25:54.108" v="5058" actId="962"/>
          <ac:picMkLst>
            <pc:docMk/>
            <pc:sldMk cId="617106554" sldId="1730"/>
            <ac:picMk id="26" creationId="{B652A26A-6717-47D6-BC99-65715C2038BC}"/>
          </ac:picMkLst>
        </pc:picChg>
        <pc:picChg chg="mod">
          <ac:chgData name="Alysa [Chillibreeze Aizawl]" userId="59940166-ee01-4060-bfb4-b09faf6a3697" providerId="ADAL" clId="{0C36DD36-1451-4FD8-A6FA-814C52B18B15}" dt="2020-07-26T13:26:02.659" v="5060" actId="962"/>
          <ac:picMkLst>
            <pc:docMk/>
            <pc:sldMk cId="617106554" sldId="1730"/>
            <ac:picMk id="31" creationId="{BF28F70E-C2C4-4DBE-9CE0-A4BCCA797FB3}"/>
          </ac:picMkLst>
        </pc:picChg>
      </pc:sldChg>
      <pc:sldChg chg="modSp mod">
        <pc:chgData name="Alysa [Chillibreeze Aizawl]" userId="59940166-ee01-4060-bfb4-b09faf6a3697" providerId="ADAL" clId="{0C36DD36-1451-4FD8-A6FA-814C52B18B15}" dt="2020-07-26T13:34:03.627" v="5811" actId="962"/>
        <pc:sldMkLst>
          <pc:docMk/>
          <pc:sldMk cId="125839227" sldId="1731"/>
        </pc:sldMkLst>
        <pc:picChg chg="mod">
          <ac:chgData name="Alysa [Chillibreeze Aizawl]" userId="59940166-ee01-4060-bfb4-b09faf6a3697" providerId="ADAL" clId="{0C36DD36-1451-4FD8-A6FA-814C52B18B15}" dt="2020-07-26T13:32:54.940" v="5593" actId="962"/>
          <ac:picMkLst>
            <pc:docMk/>
            <pc:sldMk cId="125839227" sldId="1731"/>
            <ac:picMk id="6" creationId="{F4561D31-D3C8-4897-9055-91259CDE3010}"/>
          </ac:picMkLst>
        </pc:picChg>
        <pc:picChg chg="mod">
          <ac:chgData name="Alysa [Chillibreeze Aizawl]" userId="59940166-ee01-4060-bfb4-b09faf6a3697" providerId="ADAL" clId="{0C36DD36-1451-4FD8-A6FA-814C52B18B15}" dt="2020-07-26T13:33:09.290" v="5629" actId="962"/>
          <ac:picMkLst>
            <pc:docMk/>
            <pc:sldMk cId="125839227" sldId="1731"/>
            <ac:picMk id="37" creationId="{AD4B64E3-FDAF-4286-AB25-8F6A6044B4B2}"/>
          </ac:picMkLst>
        </pc:picChg>
        <pc:picChg chg="mod">
          <ac:chgData name="Alysa [Chillibreeze Aizawl]" userId="59940166-ee01-4060-bfb4-b09faf6a3697" providerId="ADAL" clId="{0C36DD36-1451-4FD8-A6FA-814C52B18B15}" dt="2020-07-26T13:33:19.548" v="5661" actId="962"/>
          <ac:picMkLst>
            <pc:docMk/>
            <pc:sldMk cId="125839227" sldId="1731"/>
            <ac:picMk id="42" creationId="{596905AE-1E5B-4CDF-A3DF-11EC7B289B0D}"/>
          </ac:picMkLst>
        </pc:picChg>
        <pc:picChg chg="mod">
          <ac:chgData name="Alysa [Chillibreeze Aizawl]" userId="59940166-ee01-4060-bfb4-b09faf6a3697" providerId="ADAL" clId="{0C36DD36-1451-4FD8-A6FA-814C52B18B15}" dt="2020-07-26T13:33:46.801" v="5743" actId="962"/>
          <ac:picMkLst>
            <pc:docMk/>
            <pc:sldMk cId="125839227" sldId="1731"/>
            <ac:picMk id="47" creationId="{251EEE0C-966A-48C4-AA24-FFC83CBAAA9C}"/>
          </ac:picMkLst>
        </pc:picChg>
        <pc:picChg chg="mod">
          <ac:chgData name="Alysa [Chillibreeze Aizawl]" userId="59940166-ee01-4060-bfb4-b09faf6a3697" providerId="ADAL" clId="{0C36DD36-1451-4FD8-A6FA-814C52B18B15}" dt="2020-07-26T13:34:03.627" v="5811" actId="962"/>
          <ac:picMkLst>
            <pc:docMk/>
            <pc:sldMk cId="125839227" sldId="1731"/>
            <ac:picMk id="52" creationId="{E2FBC2E6-1EB0-4E5C-A2D9-0470F89046C0}"/>
          </ac:picMkLst>
        </pc:picChg>
      </pc:sldChg>
      <pc:sldChg chg="modSp mod">
        <pc:chgData name="Alysa [Chillibreeze Aizawl]" userId="59940166-ee01-4060-bfb4-b09faf6a3697" providerId="ADAL" clId="{0C36DD36-1451-4FD8-A6FA-814C52B18B15}" dt="2020-07-26T13:35:06.110" v="6023" actId="962"/>
        <pc:sldMkLst>
          <pc:docMk/>
          <pc:sldMk cId="1248012092" sldId="1732"/>
        </pc:sldMkLst>
        <pc:grpChg chg="mod">
          <ac:chgData name="Alysa [Chillibreeze Aizawl]" userId="59940166-ee01-4060-bfb4-b09faf6a3697" providerId="ADAL" clId="{0C36DD36-1451-4FD8-A6FA-814C52B18B15}" dt="2020-07-26T13:35:06.110" v="6023" actId="962"/>
          <ac:grpSpMkLst>
            <pc:docMk/>
            <pc:sldMk cId="1248012092" sldId="1732"/>
            <ac:grpSpMk id="21" creationId="{19A548EF-BCAD-4F2E-8C1A-58F8997775D7}"/>
          </ac:grpSpMkLst>
        </pc:grpChg>
        <pc:picChg chg="mod">
          <ac:chgData name="Alysa [Chillibreeze Aizawl]" userId="59940166-ee01-4060-bfb4-b09faf6a3697" providerId="ADAL" clId="{0C36DD36-1451-4FD8-A6FA-814C52B18B15}" dt="2020-07-26T13:34:24.259" v="5877" actId="962"/>
          <ac:picMkLst>
            <pc:docMk/>
            <pc:sldMk cId="1248012092" sldId="1732"/>
            <ac:picMk id="30" creationId="{9D4A9155-525C-4C3B-AB53-721FBC4DAF4D}"/>
          </ac:picMkLst>
        </pc:picChg>
        <pc:picChg chg="mod">
          <ac:chgData name="Alysa [Chillibreeze Aizawl]" userId="59940166-ee01-4060-bfb4-b09faf6a3697" providerId="ADAL" clId="{0C36DD36-1451-4FD8-A6FA-814C52B18B15}" dt="2020-07-26T13:34:32.875" v="5909" actId="962"/>
          <ac:picMkLst>
            <pc:docMk/>
            <pc:sldMk cId="1248012092" sldId="1732"/>
            <ac:picMk id="35" creationId="{3C58EEB5-F42C-4BCF-B308-EDCD7A53768B}"/>
          </ac:picMkLst>
        </pc:picChg>
        <pc:picChg chg="mod">
          <ac:chgData name="Alysa [Chillibreeze Aizawl]" userId="59940166-ee01-4060-bfb4-b09faf6a3697" providerId="ADAL" clId="{0C36DD36-1451-4FD8-A6FA-814C52B18B15}" dt="2020-07-26T13:34:53.698" v="5995" actId="962"/>
          <ac:picMkLst>
            <pc:docMk/>
            <pc:sldMk cId="1248012092" sldId="1732"/>
            <ac:picMk id="42" creationId="{798CA181-32E1-4E39-8A73-2C947A51B83A}"/>
          </ac:picMkLst>
        </pc:picChg>
      </pc:sldChg>
      <pc:sldChg chg="addSp delSp modSp mod">
        <pc:chgData name="Alysa [Chillibreeze Aizawl]" userId="59940166-ee01-4060-bfb4-b09faf6a3697" providerId="ADAL" clId="{0C36DD36-1451-4FD8-A6FA-814C52B18B15}" dt="2020-07-26T13:37:02.613" v="6131" actId="962"/>
        <pc:sldMkLst>
          <pc:docMk/>
          <pc:sldMk cId="1249165711" sldId="1733"/>
        </pc:sldMkLst>
        <pc:spChg chg="mod">
          <ac:chgData name="Alysa [Chillibreeze Aizawl]" userId="59940166-ee01-4060-bfb4-b09faf6a3697" providerId="ADAL" clId="{0C36DD36-1451-4FD8-A6FA-814C52B18B15}" dt="2020-07-26T13:35:28.434" v="6025"/>
          <ac:spMkLst>
            <pc:docMk/>
            <pc:sldMk cId="1249165711" sldId="1733"/>
            <ac:spMk id="20" creationId="{E128646A-A5B1-485A-9570-CC9B57F6E0A7}"/>
          </ac:spMkLst>
        </pc:spChg>
        <pc:spChg chg="del mod">
          <ac:chgData name="Alysa [Chillibreeze Aizawl]" userId="59940166-ee01-4060-bfb4-b09faf6a3697" providerId="ADAL" clId="{0C36DD36-1451-4FD8-A6FA-814C52B18B15}" dt="2020-07-26T13:35:33.620" v="6026" actId="478"/>
          <ac:spMkLst>
            <pc:docMk/>
            <pc:sldMk cId="1249165711" sldId="1733"/>
            <ac:spMk id="21" creationId="{5CDF81A0-BE5D-471E-8CEB-F28B852920A8}"/>
          </ac:spMkLst>
        </pc:spChg>
        <pc:spChg chg="mod">
          <ac:chgData name="Alysa [Chillibreeze Aizawl]" userId="59940166-ee01-4060-bfb4-b09faf6a3697" providerId="ADAL" clId="{0C36DD36-1451-4FD8-A6FA-814C52B18B15}" dt="2020-07-26T13:35:39.552" v="6028"/>
          <ac:spMkLst>
            <pc:docMk/>
            <pc:sldMk cId="1249165711" sldId="1733"/>
            <ac:spMk id="26" creationId="{64EDA220-A3A3-4870-837E-0489FA39E12D}"/>
          </ac:spMkLst>
        </pc:spChg>
        <pc:spChg chg="mod">
          <ac:chgData name="Alysa [Chillibreeze Aizawl]" userId="59940166-ee01-4060-bfb4-b09faf6a3697" providerId="ADAL" clId="{0C36DD36-1451-4FD8-A6FA-814C52B18B15}" dt="2020-07-26T13:35:39.552" v="6028"/>
          <ac:spMkLst>
            <pc:docMk/>
            <pc:sldMk cId="1249165711" sldId="1733"/>
            <ac:spMk id="27" creationId="{3C76C758-50EC-42F6-801D-97C7B98C22ED}"/>
          </ac:spMkLst>
        </pc:spChg>
        <pc:grpChg chg="add del mod">
          <ac:chgData name="Alysa [Chillibreeze Aizawl]" userId="59940166-ee01-4060-bfb4-b09faf6a3697" providerId="ADAL" clId="{0C36DD36-1451-4FD8-A6FA-814C52B18B15}" dt="2020-07-26T13:35:59.792" v="6033" actId="478"/>
          <ac:grpSpMkLst>
            <pc:docMk/>
            <pc:sldMk cId="1249165711" sldId="1733"/>
            <ac:grpSpMk id="3" creationId="{BD5DA190-4C4A-4E46-BCE5-12E2514B3E77}"/>
          </ac:grpSpMkLst>
        </pc:grpChg>
        <pc:grpChg chg="mod">
          <ac:chgData name="Alysa [Chillibreeze Aizawl]" userId="59940166-ee01-4060-bfb4-b09faf6a3697" providerId="ADAL" clId="{0C36DD36-1451-4FD8-A6FA-814C52B18B15}" dt="2020-07-26T13:35:26.269" v="6024" actId="164"/>
          <ac:grpSpMkLst>
            <pc:docMk/>
            <pc:sldMk cId="1249165711" sldId="1733"/>
            <ac:grpSpMk id="4" creationId="{ABF2844E-7055-4F9B-80D9-C3CC5E0965DE}"/>
          </ac:grpSpMkLst>
        </pc:grpChg>
        <pc:grpChg chg="add del mod">
          <ac:chgData name="Alysa [Chillibreeze Aizawl]" userId="59940166-ee01-4060-bfb4-b09faf6a3697" providerId="ADAL" clId="{0C36DD36-1451-4FD8-A6FA-814C52B18B15}" dt="2020-07-26T13:35:34.575" v="6027" actId="478"/>
          <ac:grpSpMkLst>
            <pc:docMk/>
            <pc:sldMk cId="1249165711" sldId="1733"/>
            <ac:grpSpMk id="15" creationId="{C6820E6E-F884-4F07-97D5-E17FD2E07580}"/>
          </ac:grpSpMkLst>
        </pc:grpChg>
        <pc:grpChg chg="del mod">
          <ac:chgData name="Alysa [Chillibreeze Aizawl]" userId="59940166-ee01-4060-bfb4-b09faf6a3697" providerId="ADAL" clId="{0C36DD36-1451-4FD8-A6FA-814C52B18B15}" dt="2020-07-26T13:35:33.620" v="6026" actId="478"/>
          <ac:grpSpMkLst>
            <pc:docMk/>
            <pc:sldMk cId="1249165711" sldId="1733"/>
            <ac:grpSpMk id="16" creationId="{E1AD49F3-52C7-411B-A6FB-04215AE772AD}"/>
          </ac:grpSpMkLst>
        </pc:grpChg>
        <pc:grpChg chg="add del mod">
          <ac:chgData name="Alysa [Chillibreeze Aizawl]" userId="59940166-ee01-4060-bfb4-b09faf6a3697" providerId="ADAL" clId="{0C36DD36-1451-4FD8-A6FA-814C52B18B15}" dt="2020-07-26T13:35:45.678" v="6029" actId="478"/>
          <ac:grpSpMkLst>
            <pc:docMk/>
            <pc:sldMk cId="1249165711" sldId="1733"/>
            <ac:grpSpMk id="22" creationId="{F8DD77DF-FBEB-4CC4-A076-A874966D3FBC}"/>
          </ac:grpSpMkLst>
        </pc:grpChg>
        <pc:grpChg chg="mod">
          <ac:chgData name="Alysa [Chillibreeze Aizawl]" userId="59940166-ee01-4060-bfb4-b09faf6a3697" providerId="ADAL" clId="{0C36DD36-1451-4FD8-A6FA-814C52B18B15}" dt="2020-07-26T13:35:39.552" v="6028"/>
          <ac:grpSpMkLst>
            <pc:docMk/>
            <pc:sldMk cId="1249165711" sldId="1733"/>
            <ac:grpSpMk id="23" creationId="{EC80AD50-33DF-4B67-8E66-F58CD3A59C8B}"/>
          </ac:grpSpMkLst>
        </pc:grpChg>
        <pc:picChg chg="mod">
          <ac:chgData name="Alysa [Chillibreeze Aizawl]" userId="59940166-ee01-4060-bfb4-b09faf6a3697" providerId="ADAL" clId="{0C36DD36-1451-4FD8-A6FA-814C52B18B15}" dt="2020-07-26T13:35:26.269" v="6024" actId="164"/>
          <ac:picMkLst>
            <pc:docMk/>
            <pc:sldMk cId="1249165711" sldId="1733"/>
            <ac:picMk id="2" creationId="{99AA2F84-89D5-4DCE-B35A-1EF12A29EE58}"/>
          </ac:picMkLst>
        </pc:picChg>
        <pc:picChg chg="mod ord">
          <ac:chgData name="Alysa [Chillibreeze Aizawl]" userId="59940166-ee01-4060-bfb4-b09faf6a3697" providerId="ADAL" clId="{0C36DD36-1451-4FD8-A6FA-814C52B18B15}" dt="2020-07-26T13:36:22.365" v="6063" actId="962"/>
          <ac:picMkLst>
            <pc:docMk/>
            <pc:sldMk cId="1249165711" sldId="1733"/>
            <ac:picMk id="6" creationId="{9F49FE99-A0F2-46BF-8C65-7F322C242E4B}"/>
          </ac:picMkLst>
        </pc:picChg>
        <pc:picChg chg="mod">
          <ac:chgData name="Alysa [Chillibreeze Aizawl]" userId="59940166-ee01-4060-bfb4-b09faf6a3697" providerId="ADAL" clId="{0C36DD36-1451-4FD8-A6FA-814C52B18B15}" dt="2020-07-26T13:35:28.434" v="6025"/>
          <ac:picMkLst>
            <pc:docMk/>
            <pc:sldMk cId="1249165711" sldId="1733"/>
            <ac:picMk id="18" creationId="{27B37F10-218D-4C7A-886A-029B58355AD5}"/>
          </ac:picMkLst>
        </pc:picChg>
        <pc:picChg chg="mod">
          <ac:chgData name="Alysa [Chillibreeze Aizawl]" userId="59940166-ee01-4060-bfb4-b09faf6a3697" providerId="ADAL" clId="{0C36DD36-1451-4FD8-A6FA-814C52B18B15}" dt="2020-07-26T13:35:39.552" v="6028"/>
          <ac:picMkLst>
            <pc:docMk/>
            <pc:sldMk cId="1249165711" sldId="1733"/>
            <ac:picMk id="24" creationId="{E4FF6DEB-A924-402F-A982-A12CEA76483D}"/>
          </ac:picMkLst>
        </pc:picChg>
        <pc:picChg chg="mod">
          <ac:chgData name="Alysa [Chillibreeze Aizawl]" userId="59940166-ee01-4060-bfb4-b09faf6a3697" providerId="ADAL" clId="{0C36DD36-1451-4FD8-A6FA-814C52B18B15}" dt="2020-07-26T13:37:02.613" v="6131" actId="962"/>
          <ac:picMkLst>
            <pc:docMk/>
            <pc:sldMk cId="1249165711" sldId="1733"/>
            <ac:picMk id="25" creationId="{8DC63C58-D641-47C9-B3D9-C4D55A886123}"/>
          </ac:picMkLst>
        </pc:picChg>
        <pc:picChg chg="mod">
          <ac:chgData name="Alysa [Chillibreeze Aizawl]" userId="59940166-ee01-4060-bfb4-b09faf6a3697" providerId="ADAL" clId="{0C36DD36-1451-4FD8-A6FA-814C52B18B15}" dt="2020-07-26T13:36:31.827" v="6099" actId="962"/>
          <ac:picMkLst>
            <pc:docMk/>
            <pc:sldMk cId="1249165711" sldId="1733"/>
            <ac:picMk id="28" creationId="{994C28B8-68A6-47DC-AB5C-A565D8902E59}"/>
          </ac:picMkLst>
        </pc:picChg>
      </pc:sldChg>
      <pc:sldChg chg="addSp modSp mod modClrScheme chgLayout">
        <pc:chgData name="Alysa [Chillibreeze Aizawl]" userId="59940166-ee01-4060-bfb4-b09faf6a3697" providerId="ADAL" clId="{0C36DD36-1451-4FD8-A6FA-814C52B18B15}" dt="2020-07-27T06:21:21.105" v="9277"/>
        <pc:sldMkLst>
          <pc:docMk/>
          <pc:sldMk cId="1043299769" sldId="1734"/>
        </pc:sldMkLst>
        <pc:spChg chg="add mod">
          <ac:chgData name="Alysa [Chillibreeze Aizawl]" userId="59940166-ee01-4060-bfb4-b09faf6a3697" providerId="ADAL" clId="{0C36DD36-1451-4FD8-A6FA-814C52B18B15}" dt="2020-07-24T11:05:36.271" v="1033" actId="552"/>
          <ac:spMkLst>
            <pc:docMk/>
            <pc:sldMk cId="1043299769" sldId="1734"/>
            <ac:spMk id="3" creationId="{D120EF89-3B63-43A0-8A35-7194FF69C9C4}"/>
          </ac:spMkLst>
        </pc:spChg>
        <pc:spChg chg="add mod">
          <ac:chgData name="Alysa [Chillibreeze Aizawl]" userId="59940166-ee01-4060-bfb4-b09faf6a3697" providerId="ADAL" clId="{0C36DD36-1451-4FD8-A6FA-814C52B18B15}" dt="2020-07-24T11:05:42.690" v="1034" actId="1076"/>
          <ac:spMkLst>
            <pc:docMk/>
            <pc:sldMk cId="1043299769" sldId="1734"/>
            <ac:spMk id="4" creationId="{1FB4106A-33C3-48A9-AEB5-13373218D794}"/>
          </ac:spMkLst>
        </pc:spChg>
        <pc:spChg chg="add mod">
          <ac:chgData name="Alysa [Chillibreeze Aizawl]" userId="59940166-ee01-4060-bfb4-b09faf6a3697" providerId="ADAL" clId="{0C36DD36-1451-4FD8-A6FA-814C52B18B15}" dt="2020-07-24T11:05:42.690" v="1034" actId="1076"/>
          <ac:spMkLst>
            <pc:docMk/>
            <pc:sldMk cId="1043299769" sldId="1734"/>
            <ac:spMk id="5" creationId="{0E058B49-DAFA-4EE8-802C-76F4EC5CC942}"/>
          </ac:spMkLst>
        </pc:spChg>
        <pc:spChg chg="mod">
          <ac:chgData name="Alysa [Chillibreeze Aizawl]" userId="59940166-ee01-4060-bfb4-b09faf6a3697" providerId="ADAL" clId="{0C36DD36-1451-4FD8-A6FA-814C52B18B15}" dt="2020-07-24T11:04:51.251" v="991"/>
          <ac:spMkLst>
            <pc:docMk/>
            <pc:sldMk cId="1043299769" sldId="1734"/>
            <ac:spMk id="9" creationId="{8A57E11C-74F8-49F9-BA94-9DC06F20C905}"/>
          </ac:spMkLst>
        </pc:spChg>
        <pc:spChg chg="mod">
          <ac:chgData name="Alysa [Chillibreeze Aizawl]" userId="59940166-ee01-4060-bfb4-b09faf6a3697" providerId="ADAL" clId="{0C36DD36-1451-4FD8-A6FA-814C52B18B15}" dt="2020-07-24T11:04:51.251" v="991"/>
          <ac:spMkLst>
            <pc:docMk/>
            <pc:sldMk cId="1043299769" sldId="1734"/>
            <ac:spMk id="10" creationId="{3E061420-8FB8-4DC1-8965-D555DF25648A}"/>
          </ac:spMkLst>
        </pc:spChg>
        <pc:spChg chg="mod">
          <ac:chgData name="Alysa [Chillibreeze Aizawl]" userId="59940166-ee01-4060-bfb4-b09faf6a3697" providerId="ADAL" clId="{0C36DD36-1451-4FD8-A6FA-814C52B18B15}" dt="2020-07-24T11:05:00.088" v="993" actId="571"/>
          <ac:spMkLst>
            <pc:docMk/>
            <pc:sldMk cId="1043299769" sldId="1734"/>
            <ac:spMk id="12" creationId="{E4B808EF-219C-40CC-B25B-B52D9485D0AC}"/>
          </ac:spMkLst>
        </pc:spChg>
        <pc:spChg chg="mod">
          <ac:chgData name="Alysa [Chillibreeze Aizawl]" userId="59940166-ee01-4060-bfb4-b09faf6a3697" providerId="ADAL" clId="{0C36DD36-1451-4FD8-A6FA-814C52B18B15}" dt="2020-07-24T11:05:00.088" v="993" actId="571"/>
          <ac:spMkLst>
            <pc:docMk/>
            <pc:sldMk cId="1043299769" sldId="1734"/>
            <ac:spMk id="13" creationId="{B75972CE-C317-422D-9794-15E14EC94280}"/>
          </ac:spMkLst>
        </pc:spChg>
        <pc:spChg chg="mod ord">
          <ac:chgData name="Alysa [Chillibreeze Aizawl]" userId="59940166-ee01-4060-bfb4-b09faf6a3697" providerId="ADAL" clId="{0C36DD36-1451-4FD8-A6FA-814C52B18B15}" dt="2020-07-27T06:21:21.105" v="9277"/>
          <ac:spMkLst>
            <pc:docMk/>
            <pc:sldMk cId="1043299769" sldId="1734"/>
            <ac:spMk id="17" creationId="{00000000-0000-0000-0000-000000000000}"/>
          </ac:spMkLst>
        </pc:spChg>
        <pc:grpChg chg="add mod">
          <ac:chgData name="Alysa [Chillibreeze Aizawl]" userId="59940166-ee01-4060-bfb4-b09faf6a3697" providerId="ADAL" clId="{0C36DD36-1451-4FD8-A6FA-814C52B18B15}" dt="2020-07-24T11:05:36.271" v="1033" actId="552"/>
          <ac:grpSpMkLst>
            <pc:docMk/>
            <pc:sldMk cId="1043299769" sldId="1734"/>
            <ac:grpSpMk id="8" creationId="{3C7F8EF7-BB0F-4636-BE55-ABBCB5102E16}"/>
          </ac:grpSpMkLst>
        </pc:grpChg>
        <pc:grpChg chg="add mod">
          <ac:chgData name="Alysa [Chillibreeze Aizawl]" userId="59940166-ee01-4060-bfb4-b09faf6a3697" providerId="ADAL" clId="{0C36DD36-1451-4FD8-A6FA-814C52B18B15}" dt="2020-07-24T11:05:36.271" v="1033" actId="552"/>
          <ac:grpSpMkLst>
            <pc:docMk/>
            <pc:sldMk cId="1043299769" sldId="1734"/>
            <ac:grpSpMk id="11" creationId="{D1478663-7FAD-4319-9946-62BDF7B8F78F}"/>
          </ac:grpSpMkLst>
        </pc:grpChg>
        <pc:cxnChg chg="add mod">
          <ac:chgData name="Alysa [Chillibreeze Aizawl]" userId="59940166-ee01-4060-bfb4-b09faf6a3697" providerId="ADAL" clId="{0C36DD36-1451-4FD8-A6FA-814C52B18B15}" dt="2020-07-24T11:05:42.690" v="1034" actId="1076"/>
          <ac:cxnSpMkLst>
            <pc:docMk/>
            <pc:sldMk cId="1043299769" sldId="1734"/>
            <ac:cxnSpMk id="6" creationId="{DB118716-62F5-4C6C-B0B3-370B0609E1A4}"/>
          </ac:cxnSpMkLst>
        </pc:cxnChg>
      </pc:sldChg>
      <pc:sldChg chg="addSp modSp mod">
        <pc:chgData name="Alysa [Chillibreeze Aizawl]" userId="59940166-ee01-4060-bfb4-b09faf6a3697" providerId="ADAL" clId="{0C36DD36-1451-4FD8-A6FA-814C52B18B15}" dt="2020-07-24T13:03:41.816" v="2508" actId="1038"/>
        <pc:sldMkLst>
          <pc:docMk/>
          <pc:sldMk cId="1339937223" sldId="1735"/>
        </pc:sldMkLst>
        <pc:picChg chg="add mod">
          <ac:chgData name="Alysa [Chillibreeze Aizawl]" userId="59940166-ee01-4060-bfb4-b09faf6a3697" providerId="ADAL" clId="{0C36DD36-1451-4FD8-A6FA-814C52B18B15}" dt="2020-07-24T13:03:41.816" v="2508" actId="1038"/>
          <ac:picMkLst>
            <pc:docMk/>
            <pc:sldMk cId="1339937223" sldId="1735"/>
            <ac:picMk id="18" creationId="{F5B46B64-46B8-4056-8E20-411577C3D8BD}"/>
          </ac:picMkLst>
        </pc:picChg>
      </pc:sldChg>
      <pc:sldChg chg="addSp delSp modSp mod modClrScheme chgLayout">
        <pc:chgData name="Alysa [Chillibreeze Aizawl]" userId="59940166-ee01-4060-bfb4-b09faf6a3697" providerId="ADAL" clId="{0C36DD36-1451-4FD8-A6FA-814C52B18B15}" dt="2020-07-27T06:53:47.385" v="9557" actId="14100"/>
        <pc:sldMkLst>
          <pc:docMk/>
          <pc:sldMk cId="1622630864" sldId="1736"/>
        </pc:sldMkLst>
        <pc:spChg chg="add mod topLvl">
          <ac:chgData name="Alysa [Chillibreeze Aizawl]" userId="59940166-ee01-4060-bfb4-b09faf6a3697" providerId="ADAL" clId="{0C36DD36-1451-4FD8-A6FA-814C52B18B15}" dt="2020-07-27T06:35:22.069" v="9423" actId="165"/>
          <ac:spMkLst>
            <pc:docMk/>
            <pc:sldMk cId="1622630864" sldId="1736"/>
            <ac:spMk id="2" creationId="{7C842C52-4F5E-4A74-AA30-A8EF7BE44D0C}"/>
          </ac:spMkLst>
        </pc:spChg>
        <pc:spChg chg="add del mod">
          <ac:chgData name="Alysa [Chillibreeze Aizawl]" userId="59940166-ee01-4060-bfb4-b09faf6a3697" providerId="ADAL" clId="{0C36DD36-1451-4FD8-A6FA-814C52B18B15}" dt="2020-07-24T13:51:47.060" v="3383" actId="478"/>
          <ac:spMkLst>
            <pc:docMk/>
            <pc:sldMk cId="1622630864" sldId="1736"/>
            <ac:spMk id="5" creationId="{60736448-FE55-42C2-99B5-FC8DF7B5C1B8}"/>
          </ac:spMkLst>
        </pc:spChg>
        <pc:spChg chg="del mod ord">
          <ac:chgData name="Alysa [Chillibreeze Aizawl]" userId="59940166-ee01-4060-bfb4-b09faf6a3697" providerId="ADAL" clId="{0C36DD36-1451-4FD8-A6FA-814C52B18B15}" dt="2020-07-24T14:07:02.515" v="3833" actId="478"/>
          <ac:spMkLst>
            <pc:docMk/>
            <pc:sldMk cId="1622630864" sldId="1736"/>
            <ac:spMk id="6" creationId="{00000000-0000-0000-0000-000000000000}"/>
          </ac:spMkLst>
        </pc:spChg>
        <pc:spChg chg="add del mod">
          <ac:chgData name="Alysa [Chillibreeze Aizawl]" userId="59940166-ee01-4060-bfb4-b09faf6a3697" providerId="ADAL" clId="{0C36DD36-1451-4FD8-A6FA-814C52B18B15}" dt="2020-07-24T13:52:33.673" v="3403" actId="478"/>
          <ac:spMkLst>
            <pc:docMk/>
            <pc:sldMk cId="1622630864" sldId="1736"/>
            <ac:spMk id="7" creationId="{A7B4595A-68BA-4123-9B39-4FDE68AB3B3D}"/>
          </ac:spMkLst>
        </pc:spChg>
        <pc:spChg chg="add del mod">
          <ac:chgData name="Alysa [Chillibreeze Aizawl]" userId="59940166-ee01-4060-bfb4-b09faf6a3697" providerId="ADAL" clId="{0C36DD36-1451-4FD8-A6FA-814C52B18B15}" dt="2020-07-24T13:52:32.082" v="3402" actId="478"/>
          <ac:spMkLst>
            <pc:docMk/>
            <pc:sldMk cId="1622630864" sldId="1736"/>
            <ac:spMk id="8" creationId="{9B7A16B4-9529-4C03-ADEA-DED04065308D}"/>
          </ac:spMkLst>
        </pc:spChg>
        <pc:spChg chg="add mod topLvl">
          <ac:chgData name="Alysa [Chillibreeze Aizawl]" userId="59940166-ee01-4060-bfb4-b09faf6a3697" providerId="ADAL" clId="{0C36DD36-1451-4FD8-A6FA-814C52B18B15}" dt="2020-07-27T06:35:22.069" v="9423" actId="165"/>
          <ac:spMkLst>
            <pc:docMk/>
            <pc:sldMk cId="1622630864" sldId="1736"/>
            <ac:spMk id="9" creationId="{6B1B1B71-8475-4E22-B77D-29AF8624E206}"/>
          </ac:spMkLst>
        </pc:spChg>
        <pc:spChg chg="add mod topLvl">
          <ac:chgData name="Alysa [Chillibreeze Aizawl]" userId="59940166-ee01-4060-bfb4-b09faf6a3697" providerId="ADAL" clId="{0C36DD36-1451-4FD8-A6FA-814C52B18B15}" dt="2020-07-27T06:35:22.069" v="9423" actId="165"/>
          <ac:spMkLst>
            <pc:docMk/>
            <pc:sldMk cId="1622630864" sldId="1736"/>
            <ac:spMk id="10" creationId="{C128DD89-8B28-4920-AAA4-4D60A3DC3DEC}"/>
          </ac:spMkLst>
        </pc:spChg>
        <pc:spChg chg="add mod topLvl">
          <ac:chgData name="Alysa [Chillibreeze Aizawl]" userId="59940166-ee01-4060-bfb4-b09faf6a3697" providerId="ADAL" clId="{0C36DD36-1451-4FD8-A6FA-814C52B18B15}" dt="2020-07-27T06:35:22.069" v="9423" actId="165"/>
          <ac:spMkLst>
            <pc:docMk/>
            <pc:sldMk cId="1622630864" sldId="1736"/>
            <ac:spMk id="11" creationId="{09E3C542-5D88-41DA-B49D-538C2230EA77}"/>
          </ac:spMkLst>
        </pc:spChg>
        <pc:spChg chg="add mod topLvl">
          <ac:chgData name="Alysa [Chillibreeze Aizawl]" userId="59940166-ee01-4060-bfb4-b09faf6a3697" providerId="ADAL" clId="{0C36DD36-1451-4FD8-A6FA-814C52B18B15}" dt="2020-07-27T06:35:22.069" v="9423" actId="165"/>
          <ac:spMkLst>
            <pc:docMk/>
            <pc:sldMk cId="1622630864" sldId="1736"/>
            <ac:spMk id="12" creationId="{968F46CC-BD7F-4D1D-8641-1E6BA525C812}"/>
          </ac:spMkLst>
        </pc:spChg>
        <pc:spChg chg="add mod topLvl">
          <ac:chgData name="Alysa [Chillibreeze Aizawl]" userId="59940166-ee01-4060-bfb4-b09faf6a3697" providerId="ADAL" clId="{0C36DD36-1451-4FD8-A6FA-814C52B18B15}" dt="2020-07-27T06:35:22.069" v="9423" actId="165"/>
          <ac:spMkLst>
            <pc:docMk/>
            <pc:sldMk cId="1622630864" sldId="1736"/>
            <ac:spMk id="13" creationId="{61E6A134-26DE-4646-9A1A-E2CA8A9D71F8}"/>
          </ac:spMkLst>
        </pc:spChg>
        <pc:spChg chg="add mod topLvl">
          <ac:chgData name="Alysa [Chillibreeze Aizawl]" userId="59940166-ee01-4060-bfb4-b09faf6a3697" providerId="ADAL" clId="{0C36DD36-1451-4FD8-A6FA-814C52B18B15}" dt="2020-07-27T06:43:51.521" v="9478" actId="555"/>
          <ac:spMkLst>
            <pc:docMk/>
            <pc:sldMk cId="1622630864" sldId="1736"/>
            <ac:spMk id="14" creationId="{D4BBCD4F-8195-4B32-95D3-77D4CEAE3F47}"/>
          </ac:spMkLst>
        </pc:spChg>
        <pc:spChg chg="add mod topLvl">
          <ac:chgData name="Alysa [Chillibreeze Aizawl]" userId="59940166-ee01-4060-bfb4-b09faf6a3697" providerId="ADAL" clId="{0C36DD36-1451-4FD8-A6FA-814C52B18B15}" dt="2020-07-27T06:42:39.554" v="9461" actId="554"/>
          <ac:spMkLst>
            <pc:docMk/>
            <pc:sldMk cId="1622630864" sldId="1736"/>
            <ac:spMk id="15" creationId="{5B5A7BA8-118E-4B5B-9D94-812C95314F16}"/>
          </ac:spMkLst>
        </pc:spChg>
        <pc:spChg chg="add mod topLvl">
          <ac:chgData name="Alysa [Chillibreeze Aizawl]" userId="59940166-ee01-4060-bfb4-b09faf6a3697" providerId="ADAL" clId="{0C36DD36-1451-4FD8-A6FA-814C52B18B15}" dt="2020-07-27T06:35:22.069" v="9423" actId="165"/>
          <ac:spMkLst>
            <pc:docMk/>
            <pc:sldMk cId="1622630864" sldId="1736"/>
            <ac:spMk id="16" creationId="{BC4DB5E0-2403-4AED-A1AF-EBD58F0BE08B}"/>
          </ac:spMkLst>
        </pc:spChg>
        <pc:spChg chg="mod ord">
          <ac:chgData name="Alysa [Chillibreeze Aizawl]" userId="59940166-ee01-4060-bfb4-b09faf6a3697" providerId="ADAL" clId="{0C36DD36-1451-4FD8-A6FA-814C52B18B15}" dt="2020-07-24T14:00:51.600" v="3547" actId="700"/>
          <ac:spMkLst>
            <pc:docMk/>
            <pc:sldMk cId="1622630864" sldId="1736"/>
            <ac:spMk id="17" creationId="{00000000-0000-0000-0000-000000000000}"/>
          </ac:spMkLst>
        </pc:spChg>
        <pc:spChg chg="add mod topLvl">
          <ac:chgData name="Alysa [Chillibreeze Aizawl]" userId="59940166-ee01-4060-bfb4-b09faf6a3697" providerId="ADAL" clId="{0C36DD36-1451-4FD8-A6FA-814C52B18B15}" dt="2020-07-27T06:45:33.670" v="9490" actId="555"/>
          <ac:spMkLst>
            <pc:docMk/>
            <pc:sldMk cId="1622630864" sldId="1736"/>
            <ac:spMk id="18" creationId="{80B3108C-DDD7-4A03-B0BF-7F7B2108D32E}"/>
          </ac:spMkLst>
        </pc:spChg>
        <pc:spChg chg="add mod topLvl">
          <ac:chgData name="Alysa [Chillibreeze Aizawl]" userId="59940166-ee01-4060-bfb4-b09faf6a3697" providerId="ADAL" clId="{0C36DD36-1451-4FD8-A6FA-814C52B18B15}" dt="2020-07-27T06:35:22.069" v="9423" actId="165"/>
          <ac:spMkLst>
            <pc:docMk/>
            <pc:sldMk cId="1622630864" sldId="1736"/>
            <ac:spMk id="19" creationId="{C9270801-D018-4F1D-BCFD-5B051FC69861}"/>
          </ac:spMkLst>
        </pc:spChg>
        <pc:spChg chg="mod">
          <ac:chgData name="Alysa [Chillibreeze Aizawl]" userId="59940166-ee01-4060-bfb4-b09faf6a3697" providerId="ADAL" clId="{0C36DD36-1451-4FD8-A6FA-814C52B18B15}" dt="2020-07-24T14:00:35.220" v="3545" actId="571"/>
          <ac:spMkLst>
            <pc:docMk/>
            <pc:sldMk cId="1622630864" sldId="1736"/>
            <ac:spMk id="21" creationId="{6909B088-B4F3-4015-84B0-2CE525362971}"/>
          </ac:spMkLst>
        </pc:spChg>
        <pc:spChg chg="mod">
          <ac:chgData name="Alysa [Chillibreeze Aizawl]" userId="59940166-ee01-4060-bfb4-b09faf6a3697" providerId="ADAL" clId="{0C36DD36-1451-4FD8-A6FA-814C52B18B15}" dt="2020-07-24T14:00:35.220" v="3545" actId="571"/>
          <ac:spMkLst>
            <pc:docMk/>
            <pc:sldMk cId="1622630864" sldId="1736"/>
            <ac:spMk id="22" creationId="{3D4DDCC1-4445-4E5B-9978-D15E1505FCCF}"/>
          </ac:spMkLst>
        </pc:spChg>
        <pc:spChg chg="mod">
          <ac:chgData name="Alysa [Chillibreeze Aizawl]" userId="59940166-ee01-4060-bfb4-b09faf6a3697" providerId="ADAL" clId="{0C36DD36-1451-4FD8-A6FA-814C52B18B15}" dt="2020-07-24T14:00:35.220" v="3545" actId="571"/>
          <ac:spMkLst>
            <pc:docMk/>
            <pc:sldMk cId="1622630864" sldId="1736"/>
            <ac:spMk id="23" creationId="{DC496831-1B66-439D-A6D3-72305BF0038A}"/>
          </ac:spMkLst>
        </pc:spChg>
        <pc:spChg chg="mod">
          <ac:chgData name="Alysa [Chillibreeze Aizawl]" userId="59940166-ee01-4060-bfb4-b09faf6a3697" providerId="ADAL" clId="{0C36DD36-1451-4FD8-A6FA-814C52B18B15}" dt="2020-07-24T14:00:35.220" v="3545" actId="571"/>
          <ac:spMkLst>
            <pc:docMk/>
            <pc:sldMk cId="1622630864" sldId="1736"/>
            <ac:spMk id="24" creationId="{F504D83F-D8A8-457C-9109-9384D75B28E9}"/>
          </ac:spMkLst>
        </pc:spChg>
        <pc:spChg chg="mod">
          <ac:chgData name="Alysa [Chillibreeze Aizawl]" userId="59940166-ee01-4060-bfb4-b09faf6a3697" providerId="ADAL" clId="{0C36DD36-1451-4FD8-A6FA-814C52B18B15}" dt="2020-07-24T14:00:35.220" v="3545" actId="571"/>
          <ac:spMkLst>
            <pc:docMk/>
            <pc:sldMk cId="1622630864" sldId="1736"/>
            <ac:spMk id="25" creationId="{D7FE5B21-1400-44EB-B0A2-E8853E944DD7}"/>
          </ac:spMkLst>
        </pc:spChg>
        <pc:spChg chg="mod">
          <ac:chgData name="Alysa [Chillibreeze Aizawl]" userId="59940166-ee01-4060-bfb4-b09faf6a3697" providerId="ADAL" clId="{0C36DD36-1451-4FD8-A6FA-814C52B18B15}" dt="2020-07-24T14:00:35.220" v="3545" actId="571"/>
          <ac:spMkLst>
            <pc:docMk/>
            <pc:sldMk cId="1622630864" sldId="1736"/>
            <ac:spMk id="26" creationId="{1AB88DF4-F438-4F40-92BC-F7F706DD7CC6}"/>
          </ac:spMkLst>
        </pc:spChg>
        <pc:spChg chg="mod">
          <ac:chgData name="Alysa [Chillibreeze Aizawl]" userId="59940166-ee01-4060-bfb4-b09faf6a3697" providerId="ADAL" clId="{0C36DD36-1451-4FD8-A6FA-814C52B18B15}" dt="2020-07-24T14:00:35.220" v="3545" actId="571"/>
          <ac:spMkLst>
            <pc:docMk/>
            <pc:sldMk cId="1622630864" sldId="1736"/>
            <ac:spMk id="27" creationId="{B7717839-DAAB-4D12-9422-D7E23A1FF5C7}"/>
          </ac:spMkLst>
        </pc:spChg>
        <pc:spChg chg="mod">
          <ac:chgData name="Alysa [Chillibreeze Aizawl]" userId="59940166-ee01-4060-bfb4-b09faf6a3697" providerId="ADAL" clId="{0C36DD36-1451-4FD8-A6FA-814C52B18B15}" dt="2020-07-24T14:00:35.220" v="3545" actId="571"/>
          <ac:spMkLst>
            <pc:docMk/>
            <pc:sldMk cId="1622630864" sldId="1736"/>
            <ac:spMk id="28" creationId="{B196D5CF-8870-4495-AEF9-BC24406C5FF3}"/>
          </ac:spMkLst>
        </pc:spChg>
        <pc:spChg chg="mod">
          <ac:chgData name="Alysa [Chillibreeze Aizawl]" userId="59940166-ee01-4060-bfb4-b09faf6a3697" providerId="ADAL" clId="{0C36DD36-1451-4FD8-A6FA-814C52B18B15}" dt="2020-07-24T14:00:35.220" v="3545" actId="571"/>
          <ac:spMkLst>
            <pc:docMk/>
            <pc:sldMk cId="1622630864" sldId="1736"/>
            <ac:spMk id="29" creationId="{CE38E956-C169-41EA-BB22-E8B7D7071862}"/>
          </ac:spMkLst>
        </pc:spChg>
        <pc:spChg chg="mod">
          <ac:chgData name="Alysa [Chillibreeze Aizawl]" userId="59940166-ee01-4060-bfb4-b09faf6a3697" providerId="ADAL" clId="{0C36DD36-1451-4FD8-A6FA-814C52B18B15}" dt="2020-07-24T14:00:35.220" v="3545" actId="571"/>
          <ac:spMkLst>
            <pc:docMk/>
            <pc:sldMk cId="1622630864" sldId="1736"/>
            <ac:spMk id="30" creationId="{8538B6B5-A539-4E01-BCAB-24E9B076DBAC}"/>
          </ac:spMkLst>
        </pc:spChg>
        <pc:spChg chg="mod">
          <ac:chgData name="Alysa [Chillibreeze Aizawl]" userId="59940166-ee01-4060-bfb4-b09faf6a3697" providerId="ADAL" clId="{0C36DD36-1451-4FD8-A6FA-814C52B18B15}" dt="2020-07-24T14:00:35.220" v="3545" actId="571"/>
          <ac:spMkLst>
            <pc:docMk/>
            <pc:sldMk cId="1622630864" sldId="1736"/>
            <ac:spMk id="31" creationId="{7FB5CDE1-4AB3-4C38-9A60-B612AA9D931F}"/>
          </ac:spMkLst>
        </pc:spChg>
        <pc:spChg chg="mod topLvl">
          <ac:chgData name="Alysa [Chillibreeze Aizawl]" userId="59940166-ee01-4060-bfb4-b09faf6a3697" providerId="ADAL" clId="{0C36DD36-1451-4FD8-A6FA-814C52B18B15}" dt="2020-07-27T06:34:56.276" v="9394" actId="1037"/>
          <ac:spMkLst>
            <pc:docMk/>
            <pc:sldMk cId="1622630864" sldId="1736"/>
            <ac:spMk id="33" creationId="{BDEC88C9-ADB9-4C3E-8207-20D41B43332D}"/>
          </ac:spMkLst>
        </pc:spChg>
        <pc:spChg chg="mod topLvl">
          <ac:chgData name="Alysa [Chillibreeze Aizawl]" userId="59940166-ee01-4060-bfb4-b09faf6a3697" providerId="ADAL" clId="{0C36DD36-1451-4FD8-A6FA-814C52B18B15}" dt="2020-07-27T06:34:56.276" v="9394" actId="1037"/>
          <ac:spMkLst>
            <pc:docMk/>
            <pc:sldMk cId="1622630864" sldId="1736"/>
            <ac:spMk id="34" creationId="{E7B61F4B-86BA-4465-AC80-CD186C0ADD5A}"/>
          </ac:spMkLst>
        </pc:spChg>
        <pc:spChg chg="mod topLvl">
          <ac:chgData name="Alysa [Chillibreeze Aizawl]" userId="59940166-ee01-4060-bfb4-b09faf6a3697" providerId="ADAL" clId="{0C36DD36-1451-4FD8-A6FA-814C52B18B15}" dt="2020-07-27T06:49:29.229" v="9524" actId="555"/>
          <ac:spMkLst>
            <pc:docMk/>
            <pc:sldMk cId="1622630864" sldId="1736"/>
            <ac:spMk id="35" creationId="{85FD24E1-BB13-4D11-8E68-B917D0641A05}"/>
          </ac:spMkLst>
        </pc:spChg>
        <pc:spChg chg="mod topLvl">
          <ac:chgData name="Alysa [Chillibreeze Aizawl]" userId="59940166-ee01-4060-bfb4-b09faf6a3697" providerId="ADAL" clId="{0C36DD36-1451-4FD8-A6FA-814C52B18B15}" dt="2020-07-27T06:34:56.276" v="9394" actId="1037"/>
          <ac:spMkLst>
            <pc:docMk/>
            <pc:sldMk cId="1622630864" sldId="1736"/>
            <ac:spMk id="36" creationId="{61CEC2B0-721D-4E85-8FBA-88107F814863}"/>
          </ac:spMkLst>
        </pc:spChg>
        <pc:spChg chg="mod topLvl">
          <ac:chgData name="Alysa [Chillibreeze Aizawl]" userId="59940166-ee01-4060-bfb4-b09faf6a3697" providerId="ADAL" clId="{0C36DD36-1451-4FD8-A6FA-814C52B18B15}" dt="2020-07-27T06:51:33.386" v="9539" actId="554"/>
          <ac:spMkLst>
            <pc:docMk/>
            <pc:sldMk cId="1622630864" sldId="1736"/>
            <ac:spMk id="37" creationId="{97E80FCE-B608-4976-848C-C2B2FE4E86AC}"/>
          </ac:spMkLst>
        </pc:spChg>
        <pc:spChg chg="mod topLvl">
          <ac:chgData name="Alysa [Chillibreeze Aizawl]" userId="59940166-ee01-4060-bfb4-b09faf6a3697" providerId="ADAL" clId="{0C36DD36-1451-4FD8-A6FA-814C52B18B15}" dt="2020-07-27T06:52:32.146" v="9546" actId="554"/>
          <ac:spMkLst>
            <pc:docMk/>
            <pc:sldMk cId="1622630864" sldId="1736"/>
            <ac:spMk id="38" creationId="{E5C3C1B3-8998-4F53-A4ED-E2E07AAD9F38}"/>
          </ac:spMkLst>
        </pc:spChg>
        <pc:spChg chg="mod topLvl">
          <ac:chgData name="Alysa [Chillibreeze Aizawl]" userId="59940166-ee01-4060-bfb4-b09faf6a3697" providerId="ADAL" clId="{0C36DD36-1451-4FD8-A6FA-814C52B18B15}" dt="2020-07-27T06:34:56.276" v="9394" actId="1037"/>
          <ac:spMkLst>
            <pc:docMk/>
            <pc:sldMk cId="1622630864" sldId="1736"/>
            <ac:spMk id="39" creationId="{EB0B8189-D04B-41C3-A2EE-253695F27F00}"/>
          </ac:spMkLst>
        </pc:spChg>
        <pc:spChg chg="mod topLvl">
          <ac:chgData name="Alysa [Chillibreeze Aizawl]" userId="59940166-ee01-4060-bfb4-b09faf6a3697" providerId="ADAL" clId="{0C36DD36-1451-4FD8-A6FA-814C52B18B15}" dt="2020-07-27T06:34:56.276" v="9394" actId="1037"/>
          <ac:spMkLst>
            <pc:docMk/>
            <pc:sldMk cId="1622630864" sldId="1736"/>
            <ac:spMk id="40" creationId="{425F46DB-BB39-4FA7-9150-DEE53471342C}"/>
          </ac:spMkLst>
        </pc:spChg>
        <pc:spChg chg="mod topLvl">
          <ac:chgData name="Alysa [Chillibreeze Aizawl]" userId="59940166-ee01-4060-bfb4-b09faf6a3697" providerId="ADAL" clId="{0C36DD36-1451-4FD8-A6FA-814C52B18B15}" dt="2020-07-27T06:34:56.276" v="9394" actId="1037"/>
          <ac:spMkLst>
            <pc:docMk/>
            <pc:sldMk cId="1622630864" sldId="1736"/>
            <ac:spMk id="41" creationId="{0491250D-CE41-4169-8B11-E8C3D83CECBE}"/>
          </ac:spMkLst>
        </pc:spChg>
        <pc:spChg chg="mod topLvl">
          <ac:chgData name="Alysa [Chillibreeze Aizawl]" userId="59940166-ee01-4060-bfb4-b09faf6a3697" providerId="ADAL" clId="{0C36DD36-1451-4FD8-A6FA-814C52B18B15}" dt="2020-07-27T06:34:56.276" v="9394" actId="1037"/>
          <ac:spMkLst>
            <pc:docMk/>
            <pc:sldMk cId="1622630864" sldId="1736"/>
            <ac:spMk id="42" creationId="{B3B8395C-B18B-4605-842B-320A414621BB}"/>
          </ac:spMkLst>
        </pc:spChg>
        <pc:spChg chg="del mod">
          <ac:chgData name="Alysa [Chillibreeze Aizawl]" userId="59940166-ee01-4060-bfb4-b09faf6a3697" providerId="ADAL" clId="{0C36DD36-1451-4FD8-A6FA-814C52B18B15}" dt="2020-07-24T14:06:49.908" v="3832" actId="478"/>
          <ac:spMkLst>
            <pc:docMk/>
            <pc:sldMk cId="1622630864" sldId="1736"/>
            <ac:spMk id="43" creationId="{A299A6A9-29FD-49B1-96EA-C7AD202B1D9D}"/>
          </ac:spMkLst>
        </pc:spChg>
        <pc:grpChg chg="add del mod">
          <ac:chgData name="Alysa [Chillibreeze Aizawl]" userId="59940166-ee01-4060-bfb4-b09faf6a3697" providerId="ADAL" clId="{0C36DD36-1451-4FD8-A6FA-814C52B18B15}" dt="2020-07-27T06:35:22.069" v="9423" actId="165"/>
          <ac:grpSpMkLst>
            <pc:docMk/>
            <pc:sldMk cId="1622630864" sldId="1736"/>
            <ac:grpSpMk id="3" creationId="{502F6714-3BFD-47F1-9F38-05DB1CC31306}"/>
          </ac:grpSpMkLst>
        </pc:grpChg>
        <pc:grpChg chg="add del mod">
          <ac:chgData name="Alysa [Chillibreeze Aizawl]" userId="59940166-ee01-4060-bfb4-b09faf6a3697" providerId="ADAL" clId="{0C36DD36-1451-4FD8-A6FA-814C52B18B15}" dt="2020-07-24T14:00:39.179" v="3546" actId="478"/>
          <ac:grpSpMkLst>
            <pc:docMk/>
            <pc:sldMk cId="1622630864" sldId="1736"/>
            <ac:grpSpMk id="20" creationId="{8ED2303D-F033-4FC9-AADC-307CF866CDF1}"/>
          </ac:grpSpMkLst>
        </pc:grpChg>
        <pc:grpChg chg="add del mod">
          <ac:chgData name="Alysa [Chillibreeze Aizawl]" userId="59940166-ee01-4060-bfb4-b09faf6a3697" providerId="ADAL" clId="{0C36DD36-1451-4FD8-A6FA-814C52B18B15}" dt="2020-07-27T06:34:41.533" v="9324" actId="165"/>
          <ac:grpSpMkLst>
            <pc:docMk/>
            <pc:sldMk cId="1622630864" sldId="1736"/>
            <ac:grpSpMk id="32" creationId="{E275C7F8-47E9-4677-AC36-B9FCABEF31F3}"/>
          </ac:grpSpMkLst>
        </pc:grpChg>
        <pc:picChg chg="add mod">
          <ac:chgData name="Alysa [Chillibreeze Aizawl]" userId="59940166-ee01-4060-bfb4-b09faf6a3697" providerId="ADAL" clId="{0C36DD36-1451-4FD8-A6FA-814C52B18B15}" dt="2020-07-27T06:46:38.891" v="9496" actId="553"/>
          <ac:picMkLst>
            <pc:docMk/>
            <pc:sldMk cId="1622630864" sldId="1736"/>
            <ac:picMk id="26" creationId="{250AF1B3-F5C5-42BB-9591-BAD73B13D6D0}"/>
          </ac:picMkLst>
        </pc:picChg>
        <pc:picChg chg="add mod">
          <ac:chgData name="Alysa [Chillibreeze Aizawl]" userId="59940166-ee01-4060-bfb4-b09faf6a3697" providerId="ADAL" clId="{0C36DD36-1451-4FD8-A6FA-814C52B18B15}" dt="2020-07-27T06:46:38.891" v="9496" actId="553"/>
          <ac:picMkLst>
            <pc:docMk/>
            <pc:sldMk cId="1622630864" sldId="1736"/>
            <ac:picMk id="27" creationId="{4D8254CD-43F1-47E9-95B4-C8038EF4F3B2}"/>
          </ac:picMkLst>
        </pc:picChg>
        <pc:picChg chg="add del mod">
          <ac:chgData name="Alysa [Chillibreeze Aizawl]" userId="59940166-ee01-4060-bfb4-b09faf6a3697" providerId="ADAL" clId="{0C36DD36-1451-4FD8-A6FA-814C52B18B15}" dt="2020-07-27T06:46:38.891" v="9496" actId="553"/>
          <ac:picMkLst>
            <pc:docMk/>
            <pc:sldMk cId="1622630864" sldId="1736"/>
            <ac:picMk id="28" creationId="{EBC29F91-DB23-4A02-9997-08FAB642EF0A}"/>
          </ac:picMkLst>
        </pc:picChg>
        <pc:picChg chg="add mod">
          <ac:chgData name="Alysa [Chillibreeze Aizawl]" userId="59940166-ee01-4060-bfb4-b09faf6a3697" providerId="ADAL" clId="{0C36DD36-1451-4FD8-A6FA-814C52B18B15}" dt="2020-07-27T06:46:38.891" v="9496" actId="553"/>
          <ac:picMkLst>
            <pc:docMk/>
            <pc:sldMk cId="1622630864" sldId="1736"/>
            <ac:picMk id="29" creationId="{9D6EF306-E56D-4825-8356-C4BE5D45DE8A}"/>
          </ac:picMkLst>
        </pc:picChg>
        <pc:picChg chg="add mod">
          <ac:chgData name="Alysa [Chillibreeze Aizawl]" userId="59940166-ee01-4060-bfb4-b09faf6a3697" providerId="ADAL" clId="{0C36DD36-1451-4FD8-A6FA-814C52B18B15}" dt="2020-07-27T06:46:38.891" v="9496" actId="553"/>
          <ac:picMkLst>
            <pc:docMk/>
            <pc:sldMk cId="1622630864" sldId="1736"/>
            <ac:picMk id="30" creationId="{C72E6E49-F3FD-430F-8BD4-F64CF71B55FE}"/>
          </ac:picMkLst>
        </pc:picChg>
        <pc:picChg chg="add del mod">
          <ac:chgData name="Alysa [Chillibreeze Aizawl]" userId="59940166-ee01-4060-bfb4-b09faf6a3697" providerId="ADAL" clId="{0C36DD36-1451-4FD8-A6FA-814C52B18B15}" dt="2020-07-27T06:43:34.812" v="9474" actId="478"/>
          <ac:picMkLst>
            <pc:docMk/>
            <pc:sldMk cId="1622630864" sldId="1736"/>
            <ac:picMk id="31" creationId="{16FC3FAB-7314-419E-90F1-DB84BA215D15}"/>
          </ac:picMkLst>
        </pc:picChg>
        <pc:picChg chg="add mod">
          <ac:chgData name="Alysa [Chillibreeze Aizawl]" userId="59940166-ee01-4060-bfb4-b09faf6a3697" providerId="ADAL" clId="{0C36DD36-1451-4FD8-A6FA-814C52B18B15}" dt="2020-07-27T06:46:38.891" v="9496" actId="553"/>
          <ac:picMkLst>
            <pc:docMk/>
            <pc:sldMk cId="1622630864" sldId="1736"/>
            <ac:picMk id="43" creationId="{D40D67D0-FC94-4169-B47E-490B8E4529F8}"/>
          </ac:picMkLst>
        </pc:picChg>
        <pc:picChg chg="add mod">
          <ac:chgData name="Alysa [Chillibreeze Aizawl]" userId="59940166-ee01-4060-bfb4-b09faf6a3697" providerId="ADAL" clId="{0C36DD36-1451-4FD8-A6FA-814C52B18B15}" dt="2020-07-27T06:46:38.891" v="9496" actId="553"/>
          <ac:picMkLst>
            <pc:docMk/>
            <pc:sldMk cId="1622630864" sldId="1736"/>
            <ac:picMk id="44" creationId="{99A64022-819A-4135-927A-611D00967F91}"/>
          </ac:picMkLst>
        </pc:picChg>
        <pc:picChg chg="add mod">
          <ac:chgData name="Alysa [Chillibreeze Aizawl]" userId="59940166-ee01-4060-bfb4-b09faf6a3697" providerId="ADAL" clId="{0C36DD36-1451-4FD8-A6FA-814C52B18B15}" dt="2020-07-27T06:46:38.891" v="9496" actId="553"/>
          <ac:picMkLst>
            <pc:docMk/>
            <pc:sldMk cId="1622630864" sldId="1736"/>
            <ac:picMk id="45" creationId="{E70EA6D4-3D1F-4E2A-8A95-61378F118187}"/>
          </ac:picMkLst>
        </pc:picChg>
        <pc:picChg chg="add mod">
          <ac:chgData name="Alysa [Chillibreeze Aizawl]" userId="59940166-ee01-4060-bfb4-b09faf6a3697" providerId="ADAL" clId="{0C36DD36-1451-4FD8-A6FA-814C52B18B15}" dt="2020-07-27T06:46:38.891" v="9496" actId="553"/>
          <ac:picMkLst>
            <pc:docMk/>
            <pc:sldMk cId="1622630864" sldId="1736"/>
            <ac:picMk id="46" creationId="{FC2E1936-0CA0-465E-84D2-B40DCF73B65A}"/>
          </ac:picMkLst>
        </pc:picChg>
        <pc:picChg chg="add mod">
          <ac:chgData name="Alysa [Chillibreeze Aizawl]" userId="59940166-ee01-4060-bfb4-b09faf6a3697" providerId="ADAL" clId="{0C36DD36-1451-4FD8-A6FA-814C52B18B15}" dt="2020-07-27T06:46:38.891" v="9496" actId="553"/>
          <ac:picMkLst>
            <pc:docMk/>
            <pc:sldMk cId="1622630864" sldId="1736"/>
            <ac:picMk id="47" creationId="{B40B5083-82CE-4DBD-9BC1-F9884B1DF12B}"/>
          </ac:picMkLst>
        </pc:picChg>
        <pc:picChg chg="add mod">
          <ac:chgData name="Alysa [Chillibreeze Aizawl]" userId="59940166-ee01-4060-bfb4-b09faf6a3697" providerId="ADAL" clId="{0C36DD36-1451-4FD8-A6FA-814C52B18B15}" dt="2020-07-27T06:46:38.891" v="9496" actId="553"/>
          <ac:picMkLst>
            <pc:docMk/>
            <pc:sldMk cId="1622630864" sldId="1736"/>
            <ac:picMk id="48" creationId="{B8889246-97B4-484F-A4D5-75A0C11634BA}"/>
          </ac:picMkLst>
        </pc:picChg>
        <pc:picChg chg="add mod">
          <ac:chgData name="Alysa [Chillibreeze Aizawl]" userId="59940166-ee01-4060-bfb4-b09faf6a3697" providerId="ADAL" clId="{0C36DD36-1451-4FD8-A6FA-814C52B18B15}" dt="2020-07-27T06:47:48.392" v="9517" actId="1038"/>
          <ac:picMkLst>
            <pc:docMk/>
            <pc:sldMk cId="1622630864" sldId="1736"/>
            <ac:picMk id="49" creationId="{BC1A4138-16DA-423C-892D-085A34F235A5}"/>
          </ac:picMkLst>
        </pc:picChg>
        <pc:picChg chg="add mod">
          <ac:chgData name="Alysa [Chillibreeze Aizawl]" userId="59940166-ee01-4060-bfb4-b09faf6a3697" providerId="ADAL" clId="{0C36DD36-1451-4FD8-A6FA-814C52B18B15}" dt="2020-07-27T06:48:54.760" v="9520" actId="14100"/>
          <ac:picMkLst>
            <pc:docMk/>
            <pc:sldMk cId="1622630864" sldId="1736"/>
            <ac:picMk id="50" creationId="{D82728DF-2D36-47E8-B60E-A2E4F29AC770}"/>
          </ac:picMkLst>
        </pc:picChg>
        <pc:picChg chg="add mod">
          <ac:chgData name="Alysa [Chillibreeze Aizawl]" userId="59940166-ee01-4060-bfb4-b09faf6a3697" providerId="ADAL" clId="{0C36DD36-1451-4FD8-A6FA-814C52B18B15}" dt="2020-07-27T06:50:11.946" v="9532" actId="552"/>
          <ac:picMkLst>
            <pc:docMk/>
            <pc:sldMk cId="1622630864" sldId="1736"/>
            <ac:picMk id="51" creationId="{7C606030-9D28-4175-8E01-31BD9A2DC14E}"/>
          </ac:picMkLst>
        </pc:picChg>
        <pc:picChg chg="add mod">
          <ac:chgData name="Alysa [Chillibreeze Aizawl]" userId="59940166-ee01-4060-bfb4-b09faf6a3697" providerId="ADAL" clId="{0C36DD36-1451-4FD8-A6FA-814C52B18B15}" dt="2020-07-27T06:50:11.946" v="9532" actId="552"/>
          <ac:picMkLst>
            <pc:docMk/>
            <pc:sldMk cId="1622630864" sldId="1736"/>
            <ac:picMk id="52" creationId="{8CFA2167-563D-4A26-B873-A20BA7A09778}"/>
          </ac:picMkLst>
        </pc:picChg>
        <pc:picChg chg="add mod">
          <ac:chgData name="Alysa [Chillibreeze Aizawl]" userId="59940166-ee01-4060-bfb4-b09faf6a3697" providerId="ADAL" clId="{0C36DD36-1451-4FD8-A6FA-814C52B18B15}" dt="2020-07-27T06:51:33.386" v="9539" actId="554"/>
          <ac:picMkLst>
            <pc:docMk/>
            <pc:sldMk cId="1622630864" sldId="1736"/>
            <ac:picMk id="53" creationId="{547456F1-B82B-4AC5-B783-AB0E73E32717}"/>
          </ac:picMkLst>
        </pc:picChg>
        <pc:picChg chg="add mod">
          <ac:chgData name="Alysa [Chillibreeze Aizawl]" userId="59940166-ee01-4060-bfb4-b09faf6a3697" providerId="ADAL" clId="{0C36DD36-1451-4FD8-A6FA-814C52B18B15}" dt="2020-07-27T06:51:48.608" v="9540" actId="571"/>
          <ac:picMkLst>
            <pc:docMk/>
            <pc:sldMk cId="1622630864" sldId="1736"/>
            <ac:picMk id="54" creationId="{8B958328-3917-4999-B4DA-526F6C138400}"/>
          </ac:picMkLst>
        </pc:picChg>
        <pc:picChg chg="add mod">
          <ac:chgData name="Alysa [Chillibreeze Aizawl]" userId="59940166-ee01-4060-bfb4-b09faf6a3697" providerId="ADAL" clId="{0C36DD36-1451-4FD8-A6FA-814C52B18B15}" dt="2020-07-27T06:52:32.146" v="9546" actId="554"/>
          <ac:picMkLst>
            <pc:docMk/>
            <pc:sldMk cId="1622630864" sldId="1736"/>
            <ac:picMk id="55" creationId="{AAFBED02-D9C1-4A8E-9CEC-D6C759F7772E}"/>
          </ac:picMkLst>
        </pc:picChg>
        <pc:picChg chg="add mod">
          <ac:chgData name="Alysa [Chillibreeze Aizawl]" userId="59940166-ee01-4060-bfb4-b09faf6a3697" providerId="ADAL" clId="{0C36DD36-1451-4FD8-A6FA-814C52B18B15}" dt="2020-07-27T06:52:49.737" v="9547" actId="571"/>
          <ac:picMkLst>
            <pc:docMk/>
            <pc:sldMk cId="1622630864" sldId="1736"/>
            <ac:picMk id="56" creationId="{9BB50EFF-5FA8-4072-85AC-7B31FD8D27B8}"/>
          </ac:picMkLst>
        </pc:picChg>
        <pc:picChg chg="add del mod">
          <ac:chgData name="Alysa [Chillibreeze Aizawl]" userId="59940166-ee01-4060-bfb4-b09faf6a3697" providerId="ADAL" clId="{0C36DD36-1451-4FD8-A6FA-814C52B18B15}" dt="2020-07-27T06:52:56.837" v="9551" actId="478"/>
          <ac:picMkLst>
            <pc:docMk/>
            <pc:sldMk cId="1622630864" sldId="1736"/>
            <ac:picMk id="57" creationId="{9E1455AE-D1E0-436B-9318-5D6730B02019}"/>
          </ac:picMkLst>
        </pc:picChg>
        <pc:picChg chg="add del mod">
          <ac:chgData name="Alysa [Chillibreeze Aizawl]" userId="59940166-ee01-4060-bfb4-b09faf6a3697" providerId="ADAL" clId="{0C36DD36-1451-4FD8-A6FA-814C52B18B15}" dt="2020-07-27T06:52:55.959" v="9550" actId="478"/>
          <ac:picMkLst>
            <pc:docMk/>
            <pc:sldMk cId="1622630864" sldId="1736"/>
            <ac:picMk id="58" creationId="{79B33C10-4924-4361-AF53-52BB64E8661A}"/>
          </ac:picMkLst>
        </pc:picChg>
        <pc:picChg chg="add mod">
          <ac:chgData name="Alysa [Chillibreeze Aizawl]" userId="59940166-ee01-4060-bfb4-b09faf6a3697" providerId="ADAL" clId="{0C36DD36-1451-4FD8-A6FA-814C52B18B15}" dt="2020-07-27T06:53:19.145" v="9554" actId="14100"/>
          <ac:picMkLst>
            <pc:docMk/>
            <pc:sldMk cId="1622630864" sldId="1736"/>
            <ac:picMk id="59" creationId="{71C96431-CEDE-4080-806E-8362E1DC86B1}"/>
          </ac:picMkLst>
        </pc:picChg>
        <pc:picChg chg="add mod">
          <ac:chgData name="Alysa [Chillibreeze Aizawl]" userId="59940166-ee01-4060-bfb4-b09faf6a3697" providerId="ADAL" clId="{0C36DD36-1451-4FD8-A6FA-814C52B18B15}" dt="2020-07-27T06:53:47.385" v="9557" actId="14100"/>
          <ac:picMkLst>
            <pc:docMk/>
            <pc:sldMk cId="1622630864" sldId="1736"/>
            <ac:picMk id="60" creationId="{C2EBF00B-2A9C-4F1F-9008-9A5E6021B401}"/>
          </ac:picMkLst>
        </pc:picChg>
      </pc:sldChg>
      <pc:sldChg chg="modSp mod">
        <pc:chgData name="Alysa [Chillibreeze Aizawl]" userId="59940166-ee01-4060-bfb4-b09faf6a3697" providerId="ADAL" clId="{0C36DD36-1451-4FD8-A6FA-814C52B18B15}" dt="2020-07-26T13:16:18.958" v="4456" actId="962"/>
        <pc:sldMkLst>
          <pc:docMk/>
          <pc:sldMk cId="32542237" sldId="1737"/>
        </pc:sldMkLst>
        <pc:picChg chg="mod">
          <ac:chgData name="Alysa [Chillibreeze Aizawl]" userId="59940166-ee01-4060-bfb4-b09faf6a3697" providerId="ADAL" clId="{0C36DD36-1451-4FD8-A6FA-814C52B18B15}" dt="2020-07-26T13:15:39.317" v="4352" actId="962"/>
          <ac:picMkLst>
            <pc:docMk/>
            <pc:sldMk cId="32542237" sldId="1737"/>
            <ac:picMk id="21" creationId="{251AC9A4-41A6-48F5-87F1-A40E14E0172F}"/>
          </ac:picMkLst>
        </pc:picChg>
        <pc:picChg chg="mod">
          <ac:chgData name="Alysa [Chillibreeze Aizawl]" userId="59940166-ee01-4060-bfb4-b09faf6a3697" providerId="ADAL" clId="{0C36DD36-1451-4FD8-A6FA-814C52B18B15}" dt="2020-07-26T13:15:54.098" v="4384" actId="962"/>
          <ac:picMkLst>
            <pc:docMk/>
            <pc:sldMk cId="32542237" sldId="1737"/>
            <ac:picMk id="28" creationId="{F7DA2459-3F56-4E17-86E4-7200BE94D972}"/>
          </ac:picMkLst>
        </pc:picChg>
        <pc:picChg chg="mod">
          <ac:chgData name="Alysa [Chillibreeze Aizawl]" userId="59940166-ee01-4060-bfb4-b09faf6a3697" providerId="ADAL" clId="{0C36DD36-1451-4FD8-A6FA-814C52B18B15}" dt="2020-07-26T13:16:18.958" v="4456" actId="962"/>
          <ac:picMkLst>
            <pc:docMk/>
            <pc:sldMk cId="32542237" sldId="1737"/>
            <ac:picMk id="33" creationId="{A259C6C2-E451-4762-85CA-8754321934FA}"/>
          </ac:picMkLst>
        </pc:picChg>
      </pc:sldChg>
      <pc:sldChg chg="addSp modSp mod">
        <pc:chgData name="Alysa [Chillibreeze Aizawl]" userId="59940166-ee01-4060-bfb4-b09faf6a3697" providerId="ADAL" clId="{0C36DD36-1451-4FD8-A6FA-814C52B18B15}" dt="2020-07-27T05:28:24.835" v="7928" actId="12789"/>
        <pc:sldMkLst>
          <pc:docMk/>
          <pc:sldMk cId="3204897793" sldId="1739"/>
        </pc:sldMkLst>
        <pc:grpChg chg="mod">
          <ac:chgData name="Alysa [Chillibreeze Aizawl]" userId="59940166-ee01-4060-bfb4-b09faf6a3697" providerId="ADAL" clId="{0C36DD36-1451-4FD8-A6FA-814C52B18B15}" dt="2020-07-27T05:21:09.980" v="7867" actId="12789"/>
          <ac:grpSpMkLst>
            <pc:docMk/>
            <pc:sldMk cId="3204897793" sldId="1739"/>
            <ac:grpSpMk id="5" creationId="{B44F8DF2-3E9C-45A2-A8F3-4017367F8F44}"/>
          </ac:grpSpMkLst>
        </pc:grpChg>
        <pc:grpChg chg="mod">
          <ac:chgData name="Alysa [Chillibreeze Aizawl]" userId="59940166-ee01-4060-bfb4-b09faf6a3697" providerId="ADAL" clId="{0C36DD36-1451-4FD8-A6FA-814C52B18B15}" dt="2020-07-27T05:22:10.558" v="7882" actId="12789"/>
          <ac:grpSpMkLst>
            <pc:docMk/>
            <pc:sldMk cId="3204897793" sldId="1739"/>
            <ac:grpSpMk id="9" creationId="{B250DEEE-9815-4466-9FB5-BC731D5FA526}"/>
          </ac:grpSpMkLst>
        </pc:grpChg>
        <pc:grpChg chg="mod">
          <ac:chgData name="Alysa [Chillibreeze Aizawl]" userId="59940166-ee01-4060-bfb4-b09faf6a3697" providerId="ADAL" clId="{0C36DD36-1451-4FD8-A6FA-814C52B18B15}" dt="2020-07-27T05:24:37.644" v="7896" actId="12789"/>
          <ac:grpSpMkLst>
            <pc:docMk/>
            <pc:sldMk cId="3204897793" sldId="1739"/>
            <ac:grpSpMk id="12" creationId="{E09AB7F4-BB38-4C5F-892B-F43558953284}"/>
          </ac:grpSpMkLst>
        </pc:grpChg>
        <pc:grpChg chg="mod">
          <ac:chgData name="Alysa [Chillibreeze Aizawl]" userId="59940166-ee01-4060-bfb4-b09faf6a3697" providerId="ADAL" clId="{0C36DD36-1451-4FD8-A6FA-814C52B18B15}" dt="2020-07-27T05:25:32.356" v="7911" actId="12789"/>
          <ac:grpSpMkLst>
            <pc:docMk/>
            <pc:sldMk cId="3204897793" sldId="1739"/>
            <ac:grpSpMk id="15" creationId="{8FEF6B3A-8F19-478F-B435-9D50270948E5}"/>
          </ac:grpSpMkLst>
        </pc:grpChg>
        <pc:grpChg chg="mod">
          <ac:chgData name="Alysa [Chillibreeze Aizawl]" userId="59940166-ee01-4060-bfb4-b09faf6a3697" providerId="ADAL" clId="{0C36DD36-1451-4FD8-A6FA-814C52B18B15}" dt="2020-07-27T05:26:51.340" v="7922" actId="12789"/>
          <ac:grpSpMkLst>
            <pc:docMk/>
            <pc:sldMk cId="3204897793" sldId="1739"/>
            <ac:grpSpMk id="19" creationId="{83D854AA-225C-4690-978E-C3315F5AB2CC}"/>
          </ac:grpSpMkLst>
        </pc:grpChg>
        <pc:grpChg chg="mod">
          <ac:chgData name="Alysa [Chillibreeze Aizawl]" userId="59940166-ee01-4060-bfb4-b09faf6a3697" providerId="ADAL" clId="{0C36DD36-1451-4FD8-A6FA-814C52B18B15}" dt="2020-07-27T05:28:24.835" v="7928" actId="12789"/>
          <ac:grpSpMkLst>
            <pc:docMk/>
            <pc:sldMk cId="3204897793" sldId="1739"/>
            <ac:grpSpMk id="22" creationId="{F9242A1A-E800-41C4-9214-0096D6C81E80}"/>
          </ac:grpSpMkLst>
        </pc:grpChg>
        <pc:picChg chg="add mod">
          <ac:chgData name="Alysa [Chillibreeze Aizawl]" userId="59940166-ee01-4060-bfb4-b09faf6a3697" providerId="ADAL" clId="{0C36DD36-1451-4FD8-A6FA-814C52B18B15}" dt="2020-07-27T05:21:09.980" v="7867" actId="12789"/>
          <ac:picMkLst>
            <pc:docMk/>
            <pc:sldMk cId="3204897793" sldId="1739"/>
            <ac:picMk id="35" creationId="{D3ADD18B-1A6D-42AF-8042-9DC906F3CB3F}"/>
          </ac:picMkLst>
        </pc:picChg>
        <pc:picChg chg="add mod">
          <ac:chgData name="Alysa [Chillibreeze Aizawl]" userId="59940166-ee01-4060-bfb4-b09faf6a3697" providerId="ADAL" clId="{0C36DD36-1451-4FD8-A6FA-814C52B18B15}" dt="2020-07-27T05:22:10.558" v="7882" actId="12789"/>
          <ac:picMkLst>
            <pc:docMk/>
            <pc:sldMk cId="3204897793" sldId="1739"/>
            <ac:picMk id="36" creationId="{2FC5C842-8229-4CCC-BB82-7783D5BC045B}"/>
          </ac:picMkLst>
        </pc:picChg>
        <pc:picChg chg="add mod">
          <ac:chgData name="Alysa [Chillibreeze Aizawl]" userId="59940166-ee01-4060-bfb4-b09faf6a3697" providerId="ADAL" clId="{0C36DD36-1451-4FD8-A6FA-814C52B18B15}" dt="2020-07-27T05:24:37.644" v="7896" actId="12789"/>
          <ac:picMkLst>
            <pc:docMk/>
            <pc:sldMk cId="3204897793" sldId="1739"/>
            <ac:picMk id="37" creationId="{DB42BF03-EFE6-49AA-899D-5BA5F942207D}"/>
          </ac:picMkLst>
        </pc:picChg>
        <pc:picChg chg="add mod">
          <ac:chgData name="Alysa [Chillibreeze Aizawl]" userId="59940166-ee01-4060-bfb4-b09faf6a3697" providerId="ADAL" clId="{0C36DD36-1451-4FD8-A6FA-814C52B18B15}" dt="2020-07-27T05:25:32.356" v="7911" actId="12789"/>
          <ac:picMkLst>
            <pc:docMk/>
            <pc:sldMk cId="3204897793" sldId="1739"/>
            <ac:picMk id="38" creationId="{1F7E6E39-7F23-4FFF-B8FD-33B78F6019C5}"/>
          </ac:picMkLst>
        </pc:picChg>
        <pc:picChg chg="add mod">
          <ac:chgData name="Alysa [Chillibreeze Aizawl]" userId="59940166-ee01-4060-bfb4-b09faf6a3697" providerId="ADAL" clId="{0C36DD36-1451-4FD8-A6FA-814C52B18B15}" dt="2020-07-27T05:26:51.340" v="7922" actId="12789"/>
          <ac:picMkLst>
            <pc:docMk/>
            <pc:sldMk cId="3204897793" sldId="1739"/>
            <ac:picMk id="39" creationId="{941A9AAF-4033-491F-863C-9E872EBB3864}"/>
          </ac:picMkLst>
        </pc:picChg>
        <pc:picChg chg="add mod">
          <ac:chgData name="Alysa [Chillibreeze Aizawl]" userId="59940166-ee01-4060-bfb4-b09faf6a3697" providerId="ADAL" clId="{0C36DD36-1451-4FD8-A6FA-814C52B18B15}" dt="2020-07-27T05:28:24.835" v="7928" actId="12789"/>
          <ac:picMkLst>
            <pc:docMk/>
            <pc:sldMk cId="3204897793" sldId="1739"/>
            <ac:picMk id="40" creationId="{A9F4C914-3FE3-448B-8037-8D05F1DC088E}"/>
          </ac:picMkLst>
        </pc:picChg>
      </pc:sldChg>
      <pc:sldChg chg="modSp mod">
        <pc:chgData name="Alysa [Chillibreeze Aizawl]" userId="59940166-ee01-4060-bfb4-b09faf6a3697" providerId="ADAL" clId="{0C36DD36-1451-4FD8-A6FA-814C52B18B15}" dt="2020-07-26T13:22:15.835" v="4752" actId="962"/>
        <pc:sldMkLst>
          <pc:docMk/>
          <pc:sldMk cId="125563880" sldId="1740"/>
        </pc:sldMkLst>
        <pc:picChg chg="mod">
          <ac:chgData name="Alysa [Chillibreeze Aizawl]" userId="59940166-ee01-4060-bfb4-b09faf6a3697" providerId="ADAL" clId="{0C36DD36-1451-4FD8-A6FA-814C52B18B15}" dt="2020-07-26T13:16:44.154" v="4458" actId="962"/>
          <ac:picMkLst>
            <pc:docMk/>
            <pc:sldMk cId="125563880" sldId="1740"/>
            <ac:picMk id="37" creationId="{94ACBB69-2558-484F-96BE-73790EEBF920}"/>
          </ac:picMkLst>
        </pc:picChg>
        <pc:picChg chg="mod">
          <ac:chgData name="Alysa [Chillibreeze Aizawl]" userId="59940166-ee01-4060-bfb4-b09faf6a3697" providerId="ADAL" clId="{0C36DD36-1451-4FD8-A6FA-814C52B18B15}" dt="2020-07-26T13:17:16.899" v="4562" actId="962"/>
          <ac:picMkLst>
            <pc:docMk/>
            <pc:sldMk cId="125563880" sldId="1740"/>
            <ac:picMk id="45" creationId="{D5CADAB5-3A1B-4116-9837-8FF92F7C1DBE}"/>
          </ac:picMkLst>
        </pc:picChg>
        <pc:picChg chg="mod">
          <ac:chgData name="Alysa [Chillibreeze Aizawl]" userId="59940166-ee01-4060-bfb4-b09faf6a3697" providerId="ADAL" clId="{0C36DD36-1451-4FD8-A6FA-814C52B18B15}" dt="2020-07-26T13:21:34.777" v="4680" actId="962"/>
          <ac:picMkLst>
            <pc:docMk/>
            <pc:sldMk cId="125563880" sldId="1740"/>
            <ac:picMk id="50" creationId="{633E5C9A-C3BF-46C7-84DB-3105EFB00C3F}"/>
          </ac:picMkLst>
        </pc:picChg>
        <pc:picChg chg="mod">
          <ac:chgData name="Alysa [Chillibreeze Aizawl]" userId="59940166-ee01-4060-bfb4-b09faf6a3697" providerId="ADAL" clId="{0C36DD36-1451-4FD8-A6FA-814C52B18B15}" dt="2020-07-26T13:22:15.835" v="4752" actId="962"/>
          <ac:picMkLst>
            <pc:docMk/>
            <pc:sldMk cId="125563880" sldId="1740"/>
            <ac:picMk id="55" creationId="{2951BFF0-BB69-46A2-9504-7AD5CCD250A0}"/>
          </ac:picMkLst>
        </pc:picChg>
        <pc:picChg chg="mod">
          <ac:chgData name="Alysa [Chillibreeze Aizawl]" userId="59940166-ee01-4060-bfb4-b09faf6a3697" providerId="ADAL" clId="{0C36DD36-1451-4FD8-A6FA-814C52B18B15}" dt="2020-07-26T13:21:58.588" v="4750" actId="962"/>
          <ac:picMkLst>
            <pc:docMk/>
            <pc:sldMk cId="125563880" sldId="1740"/>
            <ac:picMk id="62" creationId="{12D00AAE-7313-4585-B92F-58795C321F3D}"/>
          </ac:picMkLst>
        </pc:picChg>
        <pc:picChg chg="mod">
          <ac:chgData name="Alysa [Chillibreeze Aizawl]" userId="59940166-ee01-4060-bfb4-b09faf6a3697" providerId="ADAL" clId="{0C36DD36-1451-4FD8-A6FA-814C52B18B15}" dt="2020-07-26T13:21:46.956" v="4706" actId="962"/>
          <ac:picMkLst>
            <pc:docMk/>
            <pc:sldMk cId="125563880" sldId="1740"/>
            <ac:picMk id="67" creationId="{A4E4458A-5DC3-4C74-AB82-49D221E2B78B}"/>
          </ac:picMkLst>
        </pc:picChg>
      </pc:sldChg>
      <pc:sldChg chg="modSp mod">
        <pc:chgData name="Alysa [Chillibreeze Aizawl]" userId="59940166-ee01-4060-bfb4-b09faf6a3697" providerId="ADAL" clId="{0C36DD36-1451-4FD8-A6FA-814C52B18B15}" dt="2020-07-27T06:16:39.359" v="9263" actId="962"/>
        <pc:sldMkLst>
          <pc:docMk/>
          <pc:sldMk cId="1245980652" sldId="1741"/>
        </pc:sldMkLst>
        <pc:picChg chg="mod">
          <ac:chgData name="Alysa [Chillibreeze Aizawl]" userId="59940166-ee01-4060-bfb4-b09faf6a3697" providerId="ADAL" clId="{0C36DD36-1451-4FD8-A6FA-814C52B18B15}" dt="2020-07-27T06:16:39.359" v="9263" actId="962"/>
          <ac:picMkLst>
            <pc:docMk/>
            <pc:sldMk cId="1245980652" sldId="1741"/>
            <ac:picMk id="9" creationId="{6F26C516-1CDE-49C8-B0D6-F18597FCD573}"/>
          </ac:picMkLst>
        </pc:picChg>
      </pc:sldChg>
      <pc:sldChg chg="addSp modSp mod">
        <pc:chgData name="Alysa [Chillibreeze Aizawl]" userId="59940166-ee01-4060-bfb4-b09faf6a3697" providerId="ADAL" clId="{0C36DD36-1451-4FD8-A6FA-814C52B18B15}" dt="2020-07-27T06:16:23.228" v="9257" actId="962"/>
        <pc:sldMkLst>
          <pc:docMk/>
          <pc:sldMk cId="2534356141" sldId="1742"/>
        </pc:sldMkLst>
        <pc:spChg chg="add mod ord">
          <ac:chgData name="Alysa [Chillibreeze Aizawl]" userId="59940166-ee01-4060-bfb4-b09faf6a3697" providerId="ADAL" clId="{0C36DD36-1451-4FD8-A6FA-814C52B18B15}" dt="2020-07-24T12:50:34.417" v="2214" actId="12789"/>
          <ac:spMkLst>
            <pc:docMk/>
            <pc:sldMk cId="2534356141" sldId="1742"/>
            <ac:spMk id="4" creationId="{1AA025C3-FA35-4DED-B775-412F47F1DBF5}"/>
          </ac:spMkLst>
        </pc:spChg>
        <pc:spChg chg="add mod">
          <ac:chgData name="Alysa [Chillibreeze Aizawl]" userId="59940166-ee01-4060-bfb4-b09faf6a3697" providerId="ADAL" clId="{0C36DD36-1451-4FD8-A6FA-814C52B18B15}" dt="2020-07-24T12:48:44.342" v="2177" actId="1035"/>
          <ac:spMkLst>
            <pc:docMk/>
            <pc:sldMk cId="2534356141" sldId="1742"/>
            <ac:spMk id="5" creationId="{2B919CDB-A1C7-4057-BF57-ADD74F7B3602}"/>
          </ac:spMkLst>
        </pc:spChg>
        <pc:picChg chg="add mod">
          <ac:chgData name="Alysa [Chillibreeze Aizawl]" userId="59940166-ee01-4060-bfb4-b09faf6a3697" providerId="ADAL" clId="{0C36DD36-1451-4FD8-A6FA-814C52B18B15}" dt="2020-07-27T06:16:23.228" v="9257" actId="962"/>
          <ac:picMkLst>
            <pc:docMk/>
            <pc:sldMk cId="2534356141" sldId="1742"/>
            <ac:picMk id="3" creationId="{845AC311-DD92-45DD-A7B5-34AD5485C4FD}"/>
          </ac:picMkLst>
        </pc:picChg>
      </pc:sldChg>
      <pc:sldChg chg="addSp delSp modSp mod">
        <pc:chgData name="Alysa [Chillibreeze Aizawl]" userId="59940166-ee01-4060-bfb4-b09faf6a3697" providerId="ADAL" clId="{0C36DD36-1451-4FD8-A6FA-814C52B18B15}" dt="2020-07-27T06:16:27.229" v="9259" actId="962"/>
        <pc:sldMkLst>
          <pc:docMk/>
          <pc:sldMk cId="531747958" sldId="1743"/>
        </pc:sldMkLst>
        <pc:spChg chg="add mod">
          <ac:chgData name="Alysa [Chillibreeze Aizawl]" userId="59940166-ee01-4060-bfb4-b09faf6a3697" providerId="ADAL" clId="{0C36DD36-1451-4FD8-A6FA-814C52B18B15}" dt="2020-07-24T12:49:17.837" v="2187" actId="12789"/>
          <ac:spMkLst>
            <pc:docMk/>
            <pc:sldMk cId="531747958" sldId="1743"/>
            <ac:spMk id="3" creationId="{B1B1C272-6C59-4453-8563-302581DBF332}"/>
          </ac:spMkLst>
        </pc:spChg>
        <pc:spChg chg="add mod">
          <ac:chgData name="Alysa [Chillibreeze Aizawl]" userId="59940166-ee01-4060-bfb4-b09faf6a3697" providerId="ADAL" clId="{0C36DD36-1451-4FD8-A6FA-814C52B18B15}" dt="2020-07-24T12:49:53.992" v="2199" actId="20577"/>
          <ac:spMkLst>
            <pc:docMk/>
            <pc:sldMk cId="531747958" sldId="1743"/>
            <ac:spMk id="5" creationId="{DC03384E-09CC-4F5F-9B7A-5C9BC49CABC2}"/>
          </ac:spMkLst>
        </pc:spChg>
        <pc:picChg chg="add del mod">
          <ac:chgData name="Alysa [Chillibreeze Aizawl]" userId="59940166-ee01-4060-bfb4-b09faf6a3697" providerId="ADAL" clId="{0C36DD36-1451-4FD8-A6FA-814C52B18B15}" dt="2020-07-24T12:49:02.275" v="2179" actId="478"/>
          <ac:picMkLst>
            <pc:docMk/>
            <pc:sldMk cId="531747958" sldId="1743"/>
            <ac:picMk id="4" creationId="{101EBC20-6302-476E-BE13-7ABADE1E148C}"/>
          </ac:picMkLst>
        </pc:picChg>
        <pc:picChg chg="add mod">
          <ac:chgData name="Alysa [Chillibreeze Aizawl]" userId="59940166-ee01-4060-bfb4-b09faf6a3697" providerId="ADAL" clId="{0C36DD36-1451-4FD8-A6FA-814C52B18B15}" dt="2020-07-27T06:16:27.229" v="9259" actId="962"/>
          <ac:picMkLst>
            <pc:docMk/>
            <pc:sldMk cId="531747958" sldId="1743"/>
            <ac:picMk id="6" creationId="{FB4DEC45-3440-427C-8A78-E819537EAD0D}"/>
          </ac:picMkLst>
        </pc:picChg>
      </pc:sldChg>
      <pc:sldChg chg="addSp delSp modSp mod">
        <pc:chgData name="Alysa [Chillibreeze Aizawl]" userId="59940166-ee01-4060-bfb4-b09faf6a3697" providerId="ADAL" clId="{0C36DD36-1451-4FD8-A6FA-814C52B18B15}" dt="2020-07-27T06:16:30.496" v="9261" actId="962"/>
        <pc:sldMkLst>
          <pc:docMk/>
          <pc:sldMk cId="4116619797" sldId="1744"/>
        </pc:sldMkLst>
        <pc:spChg chg="add mod">
          <ac:chgData name="Alysa [Chillibreeze Aizawl]" userId="59940166-ee01-4060-bfb4-b09faf6a3697" providerId="ADAL" clId="{0C36DD36-1451-4FD8-A6FA-814C52B18B15}" dt="2020-07-24T12:49:43.541" v="2197" actId="12789"/>
          <ac:spMkLst>
            <pc:docMk/>
            <pc:sldMk cId="4116619797" sldId="1744"/>
            <ac:spMk id="3" creationId="{E517E42A-B63E-4258-B67F-4A17AAFBBCD1}"/>
          </ac:spMkLst>
        </pc:spChg>
        <pc:spChg chg="add mod">
          <ac:chgData name="Alysa [Chillibreeze Aizawl]" userId="59940166-ee01-4060-bfb4-b09faf6a3697" providerId="ADAL" clId="{0C36DD36-1451-4FD8-A6FA-814C52B18B15}" dt="2020-07-24T12:49:47.833" v="2198" actId="20577"/>
          <ac:spMkLst>
            <pc:docMk/>
            <pc:sldMk cId="4116619797" sldId="1744"/>
            <ac:spMk id="4" creationId="{7CD105DB-D261-481F-A0E6-5DCC1AE6C903}"/>
          </ac:spMkLst>
        </pc:spChg>
        <pc:picChg chg="add del mod">
          <ac:chgData name="Alysa [Chillibreeze Aizawl]" userId="59940166-ee01-4060-bfb4-b09faf6a3697" providerId="ADAL" clId="{0C36DD36-1451-4FD8-A6FA-814C52B18B15}" dt="2020-07-24T12:49:32.962" v="2189" actId="478"/>
          <ac:picMkLst>
            <pc:docMk/>
            <pc:sldMk cId="4116619797" sldId="1744"/>
            <ac:picMk id="5" creationId="{9606ACF5-5CB9-4F17-AB82-B3B8DAB443D8}"/>
          </ac:picMkLst>
        </pc:picChg>
        <pc:picChg chg="add mod">
          <ac:chgData name="Alysa [Chillibreeze Aizawl]" userId="59940166-ee01-4060-bfb4-b09faf6a3697" providerId="ADAL" clId="{0C36DD36-1451-4FD8-A6FA-814C52B18B15}" dt="2020-07-27T06:16:30.496" v="9261" actId="962"/>
          <ac:picMkLst>
            <pc:docMk/>
            <pc:sldMk cId="4116619797" sldId="1744"/>
            <ac:picMk id="6" creationId="{0CDE6231-EAC0-4D5E-9B2E-B9D322171C62}"/>
          </ac:picMkLst>
        </pc:picChg>
      </pc:sldChg>
      <pc:sldChg chg="addSp delSp modSp mod">
        <pc:chgData name="Alysa [Chillibreeze Aizawl]" userId="59940166-ee01-4060-bfb4-b09faf6a3697" providerId="ADAL" clId="{0C36DD36-1451-4FD8-A6FA-814C52B18B15}" dt="2020-07-27T06:16:04.574" v="9255" actId="962"/>
        <pc:sldMkLst>
          <pc:docMk/>
          <pc:sldMk cId="134041738" sldId="1745"/>
        </pc:sldMkLst>
        <pc:spChg chg="add mod">
          <ac:chgData name="Alysa [Chillibreeze Aizawl]" userId="59940166-ee01-4060-bfb4-b09faf6a3697" providerId="ADAL" clId="{0C36DD36-1451-4FD8-A6FA-814C52B18B15}" dt="2020-07-24T12:50:20.945" v="2209" actId="12789"/>
          <ac:spMkLst>
            <pc:docMk/>
            <pc:sldMk cId="134041738" sldId="1745"/>
            <ac:spMk id="3" creationId="{AC0176BB-4394-4C0B-B153-47EB5DC39BE0}"/>
          </ac:spMkLst>
        </pc:spChg>
        <pc:spChg chg="add mod">
          <ac:chgData name="Alysa [Chillibreeze Aizawl]" userId="59940166-ee01-4060-bfb4-b09faf6a3697" providerId="ADAL" clId="{0C36DD36-1451-4FD8-A6FA-814C52B18B15}" dt="2020-07-24T12:50:02.207" v="2200"/>
          <ac:spMkLst>
            <pc:docMk/>
            <pc:sldMk cId="134041738" sldId="1745"/>
            <ac:spMk id="4" creationId="{8976D593-0E3B-4A1E-9E68-FAC0329E38B1}"/>
          </ac:spMkLst>
        </pc:spChg>
        <pc:picChg chg="add del mod">
          <ac:chgData name="Alysa [Chillibreeze Aizawl]" userId="59940166-ee01-4060-bfb4-b09faf6a3697" providerId="ADAL" clId="{0C36DD36-1451-4FD8-A6FA-814C52B18B15}" dt="2020-07-24T12:50:04.248" v="2201" actId="478"/>
          <ac:picMkLst>
            <pc:docMk/>
            <pc:sldMk cId="134041738" sldId="1745"/>
            <ac:picMk id="5" creationId="{58DE089B-B643-4492-9F5C-D970679B802F}"/>
          </ac:picMkLst>
        </pc:picChg>
        <pc:picChg chg="add mod">
          <ac:chgData name="Alysa [Chillibreeze Aizawl]" userId="59940166-ee01-4060-bfb4-b09faf6a3697" providerId="ADAL" clId="{0C36DD36-1451-4FD8-A6FA-814C52B18B15}" dt="2020-07-27T06:16:04.574" v="9255" actId="962"/>
          <ac:picMkLst>
            <pc:docMk/>
            <pc:sldMk cId="134041738" sldId="1745"/>
            <ac:picMk id="6" creationId="{22BEFA83-26FA-41BD-9A4B-D4324BF4C745}"/>
          </ac:picMkLst>
        </pc:picChg>
      </pc:sldChg>
      <pc:sldChg chg="modSp mod">
        <pc:chgData name="Alysa [Chillibreeze Aizawl]" userId="59940166-ee01-4060-bfb4-b09faf6a3697" providerId="ADAL" clId="{0C36DD36-1451-4FD8-A6FA-814C52B18B15}" dt="2020-07-27T06:14:38.354" v="9171" actId="962"/>
        <pc:sldMkLst>
          <pc:docMk/>
          <pc:sldMk cId="2772795821" sldId="1746"/>
        </pc:sldMkLst>
        <pc:spChg chg="mod">
          <ac:chgData name="Alysa [Chillibreeze Aizawl]" userId="59940166-ee01-4060-bfb4-b09faf6a3697" providerId="ADAL" clId="{0C36DD36-1451-4FD8-A6FA-814C52B18B15}" dt="2020-07-27T05:58:16.730" v="8179" actId="948"/>
          <ac:spMkLst>
            <pc:docMk/>
            <pc:sldMk cId="2772795821" sldId="1746"/>
            <ac:spMk id="7" creationId="{B0A3D253-1909-419B-993A-F2ABC3F74AD8}"/>
          </ac:spMkLst>
        </pc:spChg>
        <pc:picChg chg="mod">
          <ac:chgData name="Alysa [Chillibreeze Aizawl]" userId="59940166-ee01-4060-bfb4-b09faf6a3697" providerId="ADAL" clId="{0C36DD36-1451-4FD8-A6FA-814C52B18B15}" dt="2020-07-27T06:14:38.354" v="9171" actId="962"/>
          <ac:picMkLst>
            <pc:docMk/>
            <pc:sldMk cId="2772795821" sldId="1746"/>
            <ac:picMk id="9" creationId="{39C37511-C824-4975-BA3F-C631A742C566}"/>
          </ac:picMkLst>
        </pc:picChg>
      </pc:sldChg>
      <pc:sldChg chg="modSp mod">
        <pc:chgData name="Alysa [Chillibreeze Aizawl]" userId="59940166-ee01-4060-bfb4-b09faf6a3697" providerId="ADAL" clId="{0C36DD36-1451-4FD8-A6FA-814C52B18B15}" dt="2020-07-27T06:18:04.776" v="9264"/>
        <pc:sldMkLst>
          <pc:docMk/>
          <pc:sldMk cId="1676587089" sldId="1747"/>
        </pc:sldMkLst>
        <pc:picChg chg="mod">
          <ac:chgData name="Alysa [Chillibreeze Aizawl]" userId="59940166-ee01-4060-bfb4-b09faf6a3697" providerId="ADAL" clId="{0C36DD36-1451-4FD8-A6FA-814C52B18B15}" dt="2020-07-27T06:18:04.776" v="9264"/>
          <ac:picMkLst>
            <pc:docMk/>
            <pc:sldMk cId="1676587089" sldId="1747"/>
            <ac:picMk id="8" creationId="{30EA61C0-4E62-4097-BAD8-43366A8EAC86}"/>
          </ac:picMkLst>
        </pc:picChg>
      </pc:sldChg>
      <pc:sldChg chg="addSp delSp modSp mod">
        <pc:chgData name="Alysa [Chillibreeze Aizawl]" userId="59940166-ee01-4060-bfb4-b09faf6a3697" providerId="ADAL" clId="{0C36DD36-1451-4FD8-A6FA-814C52B18B15}" dt="2020-07-26T13:29:52.822" v="5375" actId="962"/>
        <pc:sldMkLst>
          <pc:docMk/>
          <pc:sldMk cId="1417975181" sldId="1748"/>
        </pc:sldMkLst>
        <pc:spChg chg="mod">
          <ac:chgData name="Alysa [Chillibreeze Aizawl]" userId="59940166-ee01-4060-bfb4-b09faf6a3697" providerId="ADAL" clId="{0C36DD36-1451-4FD8-A6FA-814C52B18B15}" dt="2020-07-26T13:28:19.440" v="5362"/>
          <ac:spMkLst>
            <pc:docMk/>
            <pc:sldMk cId="1417975181" sldId="1748"/>
            <ac:spMk id="21" creationId="{3334C5EC-337C-4AB9-BCE2-FC45AF7B72F9}"/>
          </ac:spMkLst>
        </pc:spChg>
        <pc:spChg chg="mod">
          <ac:chgData name="Alysa [Chillibreeze Aizawl]" userId="59940166-ee01-4060-bfb4-b09faf6a3697" providerId="ADAL" clId="{0C36DD36-1451-4FD8-A6FA-814C52B18B15}" dt="2020-07-26T13:28:19.440" v="5362"/>
          <ac:spMkLst>
            <pc:docMk/>
            <pc:sldMk cId="1417975181" sldId="1748"/>
            <ac:spMk id="22" creationId="{12E162AE-8155-4EC4-AC00-367CDCACFCD4}"/>
          </ac:spMkLst>
        </pc:spChg>
        <pc:spChg chg="mod">
          <ac:chgData name="Alysa [Chillibreeze Aizawl]" userId="59940166-ee01-4060-bfb4-b09faf6a3697" providerId="ADAL" clId="{0C36DD36-1451-4FD8-A6FA-814C52B18B15}" dt="2020-07-26T13:28:38.133" v="5364"/>
          <ac:spMkLst>
            <pc:docMk/>
            <pc:sldMk cId="1417975181" sldId="1748"/>
            <ac:spMk id="27" creationId="{704375D0-F010-48D7-982D-90718B473012}"/>
          </ac:spMkLst>
        </pc:spChg>
        <pc:spChg chg="mod">
          <ac:chgData name="Alysa [Chillibreeze Aizawl]" userId="59940166-ee01-4060-bfb4-b09faf6a3697" providerId="ADAL" clId="{0C36DD36-1451-4FD8-A6FA-814C52B18B15}" dt="2020-07-26T13:28:38.133" v="5364"/>
          <ac:spMkLst>
            <pc:docMk/>
            <pc:sldMk cId="1417975181" sldId="1748"/>
            <ac:spMk id="28" creationId="{242C4E92-7387-49DE-A6C5-F51B97A85E74}"/>
          </ac:spMkLst>
        </pc:spChg>
        <pc:grpChg chg="add del mod">
          <ac:chgData name="Alysa [Chillibreeze Aizawl]" userId="59940166-ee01-4060-bfb4-b09faf6a3697" providerId="ADAL" clId="{0C36DD36-1451-4FD8-A6FA-814C52B18B15}" dt="2020-07-26T13:28:58.558" v="5371" actId="478"/>
          <ac:grpSpMkLst>
            <pc:docMk/>
            <pc:sldMk cId="1417975181" sldId="1748"/>
            <ac:grpSpMk id="3" creationId="{B86962CD-218A-4C22-90BB-C22D3980DBE4}"/>
          </ac:grpSpMkLst>
        </pc:grpChg>
        <pc:grpChg chg="mod">
          <ac:chgData name="Alysa [Chillibreeze Aizawl]" userId="59940166-ee01-4060-bfb4-b09faf6a3697" providerId="ADAL" clId="{0C36DD36-1451-4FD8-A6FA-814C52B18B15}" dt="2020-07-26T13:28:15.377" v="5361" actId="164"/>
          <ac:grpSpMkLst>
            <pc:docMk/>
            <pc:sldMk cId="1417975181" sldId="1748"/>
            <ac:grpSpMk id="5" creationId="{56E5AFE7-6FAC-436D-9449-BA3602540BE9}"/>
          </ac:grpSpMkLst>
        </pc:grpChg>
        <pc:grpChg chg="add del mod">
          <ac:chgData name="Alysa [Chillibreeze Aizawl]" userId="59940166-ee01-4060-bfb4-b09faf6a3697" providerId="ADAL" clId="{0C36DD36-1451-4FD8-A6FA-814C52B18B15}" dt="2020-07-26T13:28:36.112" v="5363" actId="478"/>
          <ac:grpSpMkLst>
            <pc:docMk/>
            <pc:sldMk cId="1417975181" sldId="1748"/>
            <ac:grpSpMk id="18" creationId="{947664DA-DDB4-49AF-A7A5-F4F49BB5ABA8}"/>
          </ac:grpSpMkLst>
        </pc:grpChg>
        <pc:grpChg chg="mod">
          <ac:chgData name="Alysa [Chillibreeze Aizawl]" userId="59940166-ee01-4060-bfb4-b09faf6a3697" providerId="ADAL" clId="{0C36DD36-1451-4FD8-A6FA-814C52B18B15}" dt="2020-07-26T13:28:19.440" v="5362"/>
          <ac:grpSpMkLst>
            <pc:docMk/>
            <pc:sldMk cId="1417975181" sldId="1748"/>
            <ac:grpSpMk id="19" creationId="{DF8E0559-EB4D-471C-B16D-47A4D82F125F}"/>
          </ac:grpSpMkLst>
        </pc:grpChg>
        <pc:grpChg chg="add del mod">
          <ac:chgData name="Alysa [Chillibreeze Aizawl]" userId="59940166-ee01-4060-bfb4-b09faf6a3697" providerId="ADAL" clId="{0C36DD36-1451-4FD8-A6FA-814C52B18B15}" dt="2020-07-26T13:28:46.756" v="5365" actId="478"/>
          <ac:grpSpMkLst>
            <pc:docMk/>
            <pc:sldMk cId="1417975181" sldId="1748"/>
            <ac:grpSpMk id="23" creationId="{3279D175-B952-46C0-B509-76962E1E4CD6}"/>
          </ac:grpSpMkLst>
        </pc:grpChg>
        <pc:grpChg chg="mod">
          <ac:chgData name="Alysa [Chillibreeze Aizawl]" userId="59940166-ee01-4060-bfb4-b09faf6a3697" providerId="ADAL" clId="{0C36DD36-1451-4FD8-A6FA-814C52B18B15}" dt="2020-07-26T13:28:38.133" v="5364"/>
          <ac:grpSpMkLst>
            <pc:docMk/>
            <pc:sldMk cId="1417975181" sldId="1748"/>
            <ac:grpSpMk id="25" creationId="{A7282ACA-E340-4286-BCD0-937E8C7D6BBF}"/>
          </ac:grpSpMkLst>
        </pc:grpChg>
        <pc:picChg chg="mod">
          <ac:chgData name="Alysa [Chillibreeze Aizawl]" userId="59940166-ee01-4060-bfb4-b09faf6a3697" providerId="ADAL" clId="{0C36DD36-1451-4FD8-A6FA-814C52B18B15}" dt="2020-07-26T13:28:15.377" v="5361" actId="164"/>
          <ac:picMkLst>
            <pc:docMk/>
            <pc:sldMk cId="1417975181" sldId="1748"/>
            <ac:picMk id="2" creationId="{E5872752-793D-4DE8-AB7D-44F307B12B87}"/>
          </ac:picMkLst>
        </pc:picChg>
        <pc:picChg chg="mod ord">
          <ac:chgData name="Alysa [Chillibreeze Aizawl]" userId="59940166-ee01-4060-bfb4-b09faf6a3697" providerId="ADAL" clId="{0C36DD36-1451-4FD8-A6FA-814C52B18B15}" dt="2020-07-26T13:29:14.928" v="5373" actId="962"/>
          <ac:picMkLst>
            <pc:docMk/>
            <pc:sldMk cId="1417975181" sldId="1748"/>
            <ac:picMk id="6" creationId="{34C3EA8A-61AA-4DEB-A5ED-4C44D123CDC3}"/>
          </ac:picMkLst>
        </pc:picChg>
        <pc:picChg chg="mod">
          <ac:chgData name="Alysa [Chillibreeze Aizawl]" userId="59940166-ee01-4060-bfb4-b09faf6a3697" providerId="ADAL" clId="{0C36DD36-1451-4FD8-A6FA-814C52B18B15}" dt="2020-07-26T13:28:19.440" v="5362"/>
          <ac:picMkLst>
            <pc:docMk/>
            <pc:sldMk cId="1417975181" sldId="1748"/>
            <ac:picMk id="20" creationId="{8B4A8489-A4A6-4B67-AE13-002F7C96E53E}"/>
          </ac:picMkLst>
        </pc:picChg>
        <pc:picChg chg="mod">
          <ac:chgData name="Alysa [Chillibreeze Aizawl]" userId="59940166-ee01-4060-bfb4-b09faf6a3697" providerId="ADAL" clId="{0C36DD36-1451-4FD8-A6FA-814C52B18B15}" dt="2020-07-26T13:29:52.822" v="5375" actId="962"/>
          <ac:picMkLst>
            <pc:docMk/>
            <pc:sldMk cId="1417975181" sldId="1748"/>
            <ac:picMk id="24" creationId="{02DF2F0E-96C6-4539-B791-444177D6BC0E}"/>
          </ac:picMkLst>
        </pc:picChg>
        <pc:picChg chg="mod">
          <ac:chgData name="Alysa [Chillibreeze Aizawl]" userId="59940166-ee01-4060-bfb4-b09faf6a3697" providerId="ADAL" clId="{0C36DD36-1451-4FD8-A6FA-814C52B18B15}" dt="2020-07-26T13:28:38.133" v="5364"/>
          <ac:picMkLst>
            <pc:docMk/>
            <pc:sldMk cId="1417975181" sldId="1748"/>
            <ac:picMk id="26" creationId="{B1424FDC-E6C8-4978-9107-AC697FCDE9BB}"/>
          </ac:picMkLst>
        </pc:picChg>
      </pc:sldChg>
      <pc:sldChg chg="modSp mod">
        <pc:chgData name="Alysa [Chillibreeze Aizawl]" userId="59940166-ee01-4060-bfb4-b09faf6a3697" providerId="ADAL" clId="{0C36DD36-1451-4FD8-A6FA-814C52B18B15}" dt="2020-07-27T06:09:02.598" v="8755" actId="962"/>
        <pc:sldMkLst>
          <pc:docMk/>
          <pc:sldMk cId="1700121850" sldId="1751"/>
        </pc:sldMkLst>
        <pc:picChg chg="mod">
          <ac:chgData name="Alysa [Chillibreeze Aizawl]" userId="59940166-ee01-4060-bfb4-b09faf6a3697" providerId="ADAL" clId="{0C36DD36-1451-4FD8-A6FA-814C52B18B15}" dt="2020-07-27T06:09:02.598" v="8755" actId="962"/>
          <ac:picMkLst>
            <pc:docMk/>
            <pc:sldMk cId="1700121850" sldId="1751"/>
            <ac:picMk id="9" creationId="{F7EDCD99-8E22-4F32-A4CF-6491ED7691D3}"/>
          </ac:picMkLst>
        </pc:picChg>
      </pc:sldChg>
      <pc:sldChg chg="modSp mod">
        <pc:chgData name="Alysa [Chillibreeze Aizawl]" userId="59940166-ee01-4060-bfb4-b09faf6a3697" providerId="ADAL" clId="{0C36DD36-1451-4FD8-A6FA-814C52B18B15}" dt="2020-07-27T06:07:22.059" v="8655" actId="962"/>
        <pc:sldMkLst>
          <pc:docMk/>
          <pc:sldMk cId="3294184719" sldId="1752"/>
        </pc:sldMkLst>
        <pc:picChg chg="mod">
          <ac:chgData name="Alysa [Chillibreeze Aizawl]" userId="59940166-ee01-4060-bfb4-b09faf6a3697" providerId="ADAL" clId="{0C36DD36-1451-4FD8-A6FA-814C52B18B15}" dt="2020-07-27T06:07:22.059" v="8655" actId="962"/>
          <ac:picMkLst>
            <pc:docMk/>
            <pc:sldMk cId="3294184719" sldId="1752"/>
            <ac:picMk id="9" creationId="{02C8812F-6FC0-4AE6-9397-F305F6408767}"/>
          </ac:picMkLst>
        </pc:picChg>
      </pc:sldChg>
      <pc:sldChg chg="modSp mod">
        <pc:chgData name="Alysa [Chillibreeze Aizawl]" userId="59940166-ee01-4060-bfb4-b09faf6a3697" providerId="ADAL" clId="{0C36DD36-1451-4FD8-A6FA-814C52B18B15}" dt="2020-07-27T06:06:22.806" v="8549" actId="962"/>
        <pc:sldMkLst>
          <pc:docMk/>
          <pc:sldMk cId="2555597721" sldId="1753"/>
        </pc:sldMkLst>
        <pc:picChg chg="mod">
          <ac:chgData name="Alysa [Chillibreeze Aizawl]" userId="59940166-ee01-4060-bfb4-b09faf6a3697" providerId="ADAL" clId="{0C36DD36-1451-4FD8-A6FA-814C52B18B15}" dt="2020-07-27T06:06:22.806" v="8549" actId="962"/>
          <ac:picMkLst>
            <pc:docMk/>
            <pc:sldMk cId="2555597721" sldId="1753"/>
            <ac:picMk id="10" creationId="{3C570F25-80C7-44BC-9731-621108CD6F75}"/>
          </ac:picMkLst>
        </pc:picChg>
      </pc:sldChg>
      <pc:sldChg chg="modSp mod">
        <pc:chgData name="Alysa [Chillibreeze Aizawl]" userId="59940166-ee01-4060-bfb4-b09faf6a3697" providerId="ADAL" clId="{0C36DD36-1451-4FD8-A6FA-814C52B18B15}" dt="2020-07-26T13:38:23.698" v="6413" actId="962"/>
        <pc:sldMkLst>
          <pc:docMk/>
          <pc:sldMk cId="3932618498" sldId="1754"/>
        </pc:sldMkLst>
        <pc:spChg chg="mod">
          <ac:chgData name="Alysa [Chillibreeze Aizawl]" userId="59940166-ee01-4060-bfb4-b09faf6a3697" providerId="ADAL" clId="{0C36DD36-1451-4FD8-A6FA-814C52B18B15}" dt="2020-07-24T14:17:47.178" v="3848" actId="554"/>
          <ac:spMkLst>
            <pc:docMk/>
            <pc:sldMk cId="3932618498" sldId="1754"/>
            <ac:spMk id="15" creationId="{75E4E528-7A7E-4501-86F2-FA0CC1AF5AC9}"/>
          </ac:spMkLst>
        </pc:spChg>
        <pc:picChg chg="mod">
          <ac:chgData name="Alysa [Chillibreeze Aizawl]" userId="59940166-ee01-4060-bfb4-b09faf6a3697" providerId="ADAL" clId="{0C36DD36-1451-4FD8-A6FA-814C52B18B15}" dt="2020-07-26T13:38:06.416" v="6331" actId="962"/>
          <ac:picMkLst>
            <pc:docMk/>
            <pc:sldMk cId="3932618498" sldId="1754"/>
            <ac:picMk id="32" creationId="{436FFC7A-48EA-45D8-8CF6-B281B19E085A}"/>
          </ac:picMkLst>
        </pc:picChg>
        <pc:picChg chg="mod">
          <ac:chgData name="Alysa [Chillibreeze Aizawl]" userId="59940166-ee01-4060-bfb4-b09faf6a3697" providerId="ADAL" clId="{0C36DD36-1451-4FD8-A6FA-814C52B18B15}" dt="2020-07-26T13:38:23.698" v="6413" actId="962"/>
          <ac:picMkLst>
            <pc:docMk/>
            <pc:sldMk cId="3932618498" sldId="1754"/>
            <ac:picMk id="37" creationId="{2D6DED98-DDEC-4DDA-A144-5F79C3BA548D}"/>
          </ac:picMkLst>
        </pc:picChg>
        <pc:picChg chg="mod">
          <ac:chgData name="Alysa [Chillibreeze Aizawl]" userId="59940166-ee01-4060-bfb4-b09faf6a3697" providerId="ADAL" clId="{0C36DD36-1451-4FD8-A6FA-814C52B18B15}" dt="2020-07-26T13:37:28.589" v="6207" actId="962"/>
          <ac:picMkLst>
            <pc:docMk/>
            <pc:sldMk cId="3932618498" sldId="1754"/>
            <ac:picMk id="40" creationId="{3996B627-FAE1-4A8C-BB23-08BE3E502AB4}"/>
          </ac:picMkLst>
        </pc:picChg>
        <pc:picChg chg="mod">
          <ac:chgData name="Alysa [Chillibreeze Aizawl]" userId="59940166-ee01-4060-bfb4-b09faf6a3697" providerId="ADAL" clId="{0C36DD36-1451-4FD8-A6FA-814C52B18B15}" dt="2020-07-26T13:37:43.939" v="6261" actId="962"/>
          <ac:picMkLst>
            <pc:docMk/>
            <pc:sldMk cId="3932618498" sldId="1754"/>
            <ac:picMk id="43" creationId="{EC7E8E06-9262-4660-815D-CF3FBD426046}"/>
          </ac:picMkLst>
        </pc:picChg>
      </pc:sldChg>
      <pc:sldChg chg="modSp mod">
        <pc:chgData name="Alysa [Chillibreeze Aizawl]" userId="59940166-ee01-4060-bfb4-b09faf6a3697" providerId="ADAL" clId="{0C36DD36-1451-4FD8-A6FA-814C52B18B15}" dt="2020-07-26T13:38:46.872" v="6447" actId="962"/>
        <pc:sldMkLst>
          <pc:docMk/>
          <pc:sldMk cId="4256952828" sldId="1755"/>
        </pc:sldMkLst>
        <pc:picChg chg="mod">
          <ac:chgData name="Alysa [Chillibreeze Aizawl]" userId="59940166-ee01-4060-bfb4-b09faf6a3697" providerId="ADAL" clId="{0C36DD36-1451-4FD8-A6FA-814C52B18B15}" dt="2020-07-26T13:38:46.872" v="6447" actId="962"/>
          <ac:picMkLst>
            <pc:docMk/>
            <pc:sldMk cId="4256952828" sldId="1755"/>
            <ac:picMk id="18" creationId="{BDC1DD2F-12B9-4955-8239-5ECD36E78D42}"/>
          </ac:picMkLst>
        </pc:picChg>
        <pc:picChg chg="mod">
          <ac:chgData name="Alysa [Chillibreeze Aizawl]" userId="59940166-ee01-4060-bfb4-b09faf6a3697" providerId="ADAL" clId="{0C36DD36-1451-4FD8-A6FA-814C52B18B15}" dt="2020-07-26T13:38:36.599" v="6415" actId="962"/>
          <ac:picMkLst>
            <pc:docMk/>
            <pc:sldMk cId="4256952828" sldId="1755"/>
            <ac:picMk id="21" creationId="{EEDE657A-B500-41A9-A8DE-68DB1F54E996}"/>
          </ac:picMkLst>
        </pc:picChg>
      </pc:sldChg>
      <pc:sldChg chg="addSp modSp mod">
        <pc:chgData name="Alysa [Chillibreeze Aizawl]" userId="59940166-ee01-4060-bfb4-b09faf6a3697" providerId="ADAL" clId="{0C36DD36-1451-4FD8-A6FA-814C52B18B15}" dt="2020-07-26T13:40:44.217" v="6809" actId="962"/>
        <pc:sldMkLst>
          <pc:docMk/>
          <pc:sldMk cId="1632471178" sldId="1756"/>
        </pc:sldMkLst>
        <pc:spChg chg="mod">
          <ac:chgData name="Alysa [Chillibreeze Aizawl]" userId="59940166-ee01-4060-bfb4-b09faf6a3697" providerId="ADAL" clId="{0C36DD36-1451-4FD8-A6FA-814C52B18B15}" dt="2020-07-24T12:30:08.977" v="1671" actId="571"/>
          <ac:spMkLst>
            <pc:docMk/>
            <pc:sldMk cId="1632471178" sldId="1756"/>
            <ac:spMk id="38" creationId="{9D8BD247-82AB-4CF7-B4FD-4AD893209D7A}"/>
          </ac:spMkLst>
        </pc:spChg>
        <pc:spChg chg="mod">
          <ac:chgData name="Alysa [Chillibreeze Aizawl]" userId="59940166-ee01-4060-bfb4-b09faf6a3697" providerId="ADAL" clId="{0C36DD36-1451-4FD8-A6FA-814C52B18B15}" dt="2020-07-24T12:30:08.977" v="1671" actId="571"/>
          <ac:spMkLst>
            <pc:docMk/>
            <pc:sldMk cId="1632471178" sldId="1756"/>
            <ac:spMk id="39" creationId="{F119CB17-D270-4803-8811-AF74B04AE321}"/>
          </ac:spMkLst>
        </pc:spChg>
        <pc:grpChg chg="add mod">
          <ac:chgData name="Alysa [Chillibreeze Aizawl]" userId="59940166-ee01-4060-bfb4-b09faf6a3697" providerId="ADAL" clId="{0C36DD36-1451-4FD8-A6FA-814C52B18B15}" dt="2020-07-24T12:30:08.977" v="1671" actId="571"/>
          <ac:grpSpMkLst>
            <pc:docMk/>
            <pc:sldMk cId="1632471178" sldId="1756"/>
            <ac:grpSpMk id="37" creationId="{F54AAA0D-B6E2-47D4-83CA-B6A2FDADC9FB}"/>
          </ac:grpSpMkLst>
        </pc:grpChg>
        <pc:picChg chg="mod">
          <ac:chgData name="Alysa [Chillibreeze Aizawl]" userId="59940166-ee01-4060-bfb4-b09faf6a3697" providerId="ADAL" clId="{0C36DD36-1451-4FD8-A6FA-814C52B18B15}" dt="2020-07-26T13:39:24.272" v="6513" actId="962"/>
          <ac:picMkLst>
            <pc:docMk/>
            <pc:sldMk cId="1632471178" sldId="1756"/>
            <ac:picMk id="34" creationId="{6F8FEAB4-F4AB-41F9-B866-69FD566D82D8}"/>
          </ac:picMkLst>
        </pc:picChg>
        <pc:picChg chg="mod">
          <ac:chgData name="Alysa [Chillibreeze Aizawl]" userId="59940166-ee01-4060-bfb4-b09faf6a3697" providerId="ADAL" clId="{0C36DD36-1451-4FD8-A6FA-814C52B18B15}" dt="2020-07-26T13:39:35.397" v="6549" actId="962"/>
          <ac:picMkLst>
            <pc:docMk/>
            <pc:sldMk cId="1632471178" sldId="1756"/>
            <ac:picMk id="45" creationId="{33B563B1-3735-41E7-AB76-1DCCD869EDD5}"/>
          </ac:picMkLst>
        </pc:picChg>
        <pc:picChg chg="mod">
          <ac:chgData name="Alysa [Chillibreeze Aizawl]" userId="59940166-ee01-4060-bfb4-b09faf6a3697" providerId="ADAL" clId="{0C36DD36-1451-4FD8-A6FA-814C52B18B15}" dt="2020-07-26T13:39:48.755" v="6615" actId="962"/>
          <ac:picMkLst>
            <pc:docMk/>
            <pc:sldMk cId="1632471178" sldId="1756"/>
            <ac:picMk id="47" creationId="{720A87DB-5535-404A-9DAA-34A1E8AD10D1}"/>
          </ac:picMkLst>
        </pc:picChg>
        <pc:picChg chg="mod">
          <ac:chgData name="Alysa [Chillibreeze Aizawl]" userId="59940166-ee01-4060-bfb4-b09faf6a3697" providerId="ADAL" clId="{0C36DD36-1451-4FD8-A6FA-814C52B18B15}" dt="2020-07-26T13:40:08.998" v="6659" actId="962"/>
          <ac:picMkLst>
            <pc:docMk/>
            <pc:sldMk cId="1632471178" sldId="1756"/>
            <ac:picMk id="67" creationId="{F0E8232C-25EB-432C-91C1-66FB6E606EA5}"/>
          </ac:picMkLst>
        </pc:picChg>
        <pc:picChg chg="mod">
          <ac:chgData name="Alysa [Chillibreeze Aizawl]" userId="59940166-ee01-4060-bfb4-b09faf6a3697" providerId="ADAL" clId="{0C36DD36-1451-4FD8-A6FA-814C52B18B15}" dt="2020-07-26T13:40:22.291" v="6707" actId="962"/>
          <ac:picMkLst>
            <pc:docMk/>
            <pc:sldMk cId="1632471178" sldId="1756"/>
            <ac:picMk id="71" creationId="{441CB052-5C58-44DA-BF1F-36E3C6D2738D}"/>
          </ac:picMkLst>
        </pc:picChg>
        <pc:picChg chg="mod">
          <ac:chgData name="Alysa [Chillibreeze Aizawl]" userId="59940166-ee01-4060-bfb4-b09faf6a3697" providerId="ADAL" clId="{0C36DD36-1451-4FD8-A6FA-814C52B18B15}" dt="2020-07-26T13:40:44.217" v="6809" actId="962"/>
          <ac:picMkLst>
            <pc:docMk/>
            <pc:sldMk cId="1632471178" sldId="1756"/>
            <ac:picMk id="74" creationId="{CA48A733-08F7-4D73-8BCB-2A4E665B5937}"/>
          </ac:picMkLst>
        </pc:picChg>
      </pc:sldChg>
      <pc:sldChg chg="modSp mod">
        <pc:chgData name="Alysa [Chillibreeze Aizawl]" userId="59940166-ee01-4060-bfb4-b09faf6a3697" providerId="ADAL" clId="{0C36DD36-1451-4FD8-A6FA-814C52B18B15}" dt="2020-07-27T06:11:31.475" v="8895" actId="962"/>
        <pc:sldMkLst>
          <pc:docMk/>
          <pc:sldMk cId="1616628661" sldId="1759"/>
        </pc:sldMkLst>
        <pc:picChg chg="mod">
          <ac:chgData name="Alysa [Chillibreeze Aizawl]" userId="59940166-ee01-4060-bfb4-b09faf6a3697" providerId="ADAL" clId="{0C36DD36-1451-4FD8-A6FA-814C52B18B15}" dt="2020-07-27T06:11:31.475" v="8895" actId="962"/>
          <ac:picMkLst>
            <pc:docMk/>
            <pc:sldMk cId="1616628661" sldId="1759"/>
            <ac:picMk id="8" creationId="{B5701529-7E42-4D4E-B3B3-6831EB91B36B}"/>
          </ac:picMkLst>
        </pc:picChg>
      </pc:sldChg>
      <pc:sldChg chg="addSp modSp mod modClrScheme chgLayout">
        <pc:chgData name="Alysa [Chillibreeze Aizawl]" userId="59940166-ee01-4060-bfb4-b09faf6a3697" providerId="ADAL" clId="{0C36DD36-1451-4FD8-A6FA-814C52B18B15}" dt="2020-07-27T06:22:14.096" v="9285"/>
        <pc:sldMkLst>
          <pc:docMk/>
          <pc:sldMk cId="965140755" sldId="1760"/>
        </pc:sldMkLst>
        <pc:spChg chg="add mod">
          <ac:chgData name="Alysa [Chillibreeze Aizawl]" userId="59940166-ee01-4060-bfb4-b09faf6a3697" providerId="ADAL" clId="{0C36DD36-1451-4FD8-A6FA-814C52B18B15}" dt="2020-07-24T13:37:54.007" v="3124" actId="465"/>
          <ac:spMkLst>
            <pc:docMk/>
            <pc:sldMk cId="965140755" sldId="1760"/>
            <ac:spMk id="4" creationId="{F164F833-F58C-4C79-BAE9-2CF4FEBCC33D}"/>
          </ac:spMkLst>
        </pc:spChg>
        <pc:spChg chg="add mod">
          <ac:chgData name="Alysa [Chillibreeze Aizawl]" userId="59940166-ee01-4060-bfb4-b09faf6a3697" providerId="ADAL" clId="{0C36DD36-1451-4FD8-A6FA-814C52B18B15}" dt="2020-07-24T13:37:48.251" v="3121" actId="1035"/>
          <ac:spMkLst>
            <pc:docMk/>
            <pc:sldMk cId="965140755" sldId="1760"/>
            <ac:spMk id="5" creationId="{CF537C6E-1BCE-4D24-8C9E-0A403C171BA3}"/>
          </ac:spMkLst>
        </pc:spChg>
        <pc:spChg chg="mod ord">
          <ac:chgData name="Alysa [Chillibreeze Aizawl]" userId="59940166-ee01-4060-bfb4-b09faf6a3697" providerId="ADAL" clId="{0C36DD36-1451-4FD8-A6FA-814C52B18B15}" dt="2020-07-27T06:22:14.096" v="9285"/>
          <ac:spMkLst>
            <pc:docMk/>
            <pc:sldMk cId="965140755" sldId="1760"/>
            <ac:spMk id="17" creationId="{00000000-0000-0000-0000-000000000000}"/>
          </ac:spMkLst>
        </pc:spChg>
        <pc:picChg chg="add mod">
          <ac:chgData name="Alysa [Chillibreeze Aizawl]" userId="59940166-ee01-4060-bfb4-b09faf6a3697" providerId="ADAL" clId="{0C36DD36-1451-4FD8-A6FA-814C52B18B15}" dt="2020-07-24T13:37:39.047" v="3088" actId="1035"/>
          <ac:picMkLst>
            <pc:docMk/>
            <pc:sldMk cId="965140755" sldId="1760"/>
            <ac:picMk id="3" creationId="{0AA11C39-170C-4DF3-A8BE-56A4B0757A0C}"/>
          </ac:picMkLst>
        </pc:picChg>
      </pc:sldChg>
      <pc:sldChg chg="addSp modSp mod modClrScheme chgLayout">
        <pc:chgData name="Alysa [Chillibreeze Aizawl]" userId="59940166-ee01-4060-bfb4-b09faf6a3697" providerId="ADAL" clId="{0C36DD36-1451-4FD8-A6FA-814C52B18B15}" dt="2020-07-27T07:05:35.176" v="9841" actId="12789"/>
        <pc:sldMkLst>
          <pc:docMk/>
          <pc:sldMk cId="3088007092" sldId="1761"/>
        </pc:sldMkLst>
        <pc:spChg chg="mod ord">
          <ac:chgData name="Alysa [Chillibreeze Aizawl]" userId="59940166-ee01-4060-bfb4-b09faf6a3697" providerId="ADAL" clId="{0C36DD36-1451-4FD8-A6FA-814C52B18B15}" dt="2020-07-24T11:50:30.494" v="1577" actId="700"/>
          <ac:spMkLst>
            <pc:docMk/>
            <pc:sldMk cId="3088007092" sldId="1761"/>
            <ac:spMk id="2" creationId="{00000000-0000-0000-0000-000000000000}"/>
          </ac:spMkLst>
        </pc:spChg>
        <pc:picChg chg="add mod">
          <ac:chgData name="Alysa [Chillibreeze Aizawl]" userId="59940166-ee01-4060-bfb4-b09faf6a3697" providerId="ADAL" clId="{0C36DD36-1451-4FD8-A6FA-814C52B18B15}" dt="2020-07-27T07:05:35.176" v="9841" actId="12789"/>
          <ac:picMkLst>
            <pc:docMk/>
            <pc:sldMk cId="3088007092" sldId="1761"/>
            <ac:picMk id="3" creationId="{F2823498-BE12-4AD7-B3C4-B4CD31DB372B}"/>
          </ac:picMkLst>
        </pc:picChg>
      </pc:sldChg>
      <pc:sldChg chg="addSp delSp modSp mod">
        <pc:chgData name="Alysa [Chillibreeze Aizawl]" userId="59940166-ee01-4060-bfb4-b09faf6a3697" providerId="ADAL" clId="{0C36DD36-1451-4FD8-A6FA-814C52B18B15}" dt="2020-07-27T07:16:59.925" v="10309" actId="478"/>
        <pc:sldMkLst>
          <pc:docMk/>
          <pc:sldMk cId="4003298323" sldId="1764"/>
        </pc:sldMkLst>
        <pc:spChg chg="add del mod">
          <ac:chgData name="Alysa [Chillibreeze Aizawl]" userId="59940166-ee01-4060-bfb4-b09faf6a3697" providerId="ADAL" clId="{0C36DD36-1451-4FD8-A6FA-814C52B18B15}" dt="2020-07-27T06:05:28.265" v="8547" actId="478"/>
          <ac:spMkLst>
            <pc:docMk/>
            <pc:sldMk cId="4003298323" sldId="1764"/>
            <ac:spMk id="2" creationId="{848E35DA-4E7A-4695-B699-26984E4F6867}"/>
          </ac:spMkLst>
        </pc:spChg>
        <pc:spChg chg="add mod">
          <ac:chgData name="Alysa [Chillibreeze Aizawl]" userId="59940166-ee01-4060-bfb4-b09faf6a3697" providerId="ADAL" clId="{0C36DD36-1451-4FD8-A6FA-814C52B18B15}" dt="2020-07-24T10:14:04.081" v="18" actId="403"/>
          <ac:spMkLst>
            <pc:docMk/>
            <pc:sldMk cId="4003298323" sldId="1764"/>
            <ac:spMk id="3" creationId="{099C5A13-1BDF-4CC6-A26B-AD36BAD6D2E8}"/>
          </ac:spMkLst>
        </pc:spChg>
        <pc:spChg chg="add mod">
          <ac:chgData name="Alysa [Chillibreeze Aizawl]" userId="59940166-ee01-4060-bfb4-b09faf6a3697" providerId="ADAL" clId="{0C36DD36-1451-4FD8-A6FA-814C52B18B15}" dt="2020-07-27T07:15:13.818" v="10303" actId="12788"/>
          <ac:spMkLst>
            <pc:docMk/>
            <pc:sldMk cId="4003298323" sldId="1764"/>
            <ac:spMk id="4" creationId="{FFD318E6-82C2-44E3-B37A-FCC15223DC38}"/>
          </ac:spMkLst>
        </pc:spChg>
        <pc:spChg chg="add mod">
          <ac:chgData name="Alysa [Chillibreeze Aizawl]" userId="59940166-ee01-4060-bfb4-b09faf6a3697" providerId="ADAL" clId="{0C36DD36-1451-4FD8-A6FA-814C52B18B15}" dt="2020-07-27T07:07:17.544" v="9904" actId="1076"/>
          <ac:spMkLst>
            <pc:docMk/>
            <pc:sldMk cId="4003298323" sldId="1764"/>
            <ac:spMk id="7" creationId="{682B5DE9-DD32-476D-95CB-CB1538E24287}"/>
          </ac:spMkLst>
        </pc:spChg>
        <pc:spChg chg="add mod topLvl">
          <ac:chgData name="Alysa [Chillibreeze Aizawl]" userId="59940166-ee01-4060-bfb4-b09faf6a3697" providerId="ADAL" clId="{0C36DD36-1451-4FD8-A6FA-814C52B18B15}" dt="2020-07-27T07:16:46.225" v="10305" actId="14100"/>
          <ac:spMkLst>
            <pc:docMk/>
            <pc:sldMk cId="4003298323" sldId="1764"/>
            <ac:spMk id="8" creationId="{17663DEB-EB6E-4DDA-8FEA-9FDBAAEE6C1A}"/>
          </ac:spMkLst>
        </pc:spChg>
        <pc:spChg chg="add mod">
          <ac:chgData name="Alysa [Chillibreeze Aizawl]" userId="59940166-ee01-4060-bfb4-b09faf6a3697" providerId="ADAL" clId="{0C36DD36-1451-4FD8-A6FA-814C52B18B15}" dt="2020-07-27T07:07:17.544" v="9904" actId="1076"/>
          <ac:spMkLst>
            <pc:docMk/>
            <pc:sldMk cId="4003298323" sldId="1764"/>
            <ac:spMk id="9" creationId="{361F6962-8070-4926-913A-570CAEB17552}"/>
          </ac:spMkLst>
        </pc:spChg>
        <pc:spChg chg="add mod topLvl">
          <ac:chgData name="Alysa [Chillibreeze Aizawl]" userId="59940166-ee01-4060-bfb4-b09faf6a3697" providerId="ADAL" clId="{0C36DD36-1451-4FD8-A6FA-814C52B18B15}" dt="2020-07-27T07:16:54.767" v="10308" actId="408"/>
          <ac:spMkLst>
            <pc:docMk/>
            <pc:sldMk cId="4003298323" sldId="1764"/>
            <ac:spMk id="11" creationId="{4FA2854F-DD02-41E5-B771-458608533FD5}"/>
          </ac:spMkLst>
        </pc:spChg>
        <pc:spChg chg="add mod topLvl">
          <ac:chgData name="Alysa [Chillibreeze Aizawl]" userId="59940166-ee01-4060-bfb4-b09faf6a3697" providerId="ADAL" clId="{0C36DD36-1451-4FD8-A6FA-814C52B18B15}" dt="2020-07-27T07:15:05.233" v="10297" actId="14100"/>
          <ac:spMkLst>
            <pc:docMk/>
            <pc:sldMk cId="4003298323" sldId="1764"/>
            <ac:spMk id="12" creationId="{CC87038A-1BEC-45F6-BD42-CA5645DD4488}"/>
          </ac:spMkLst>
        </pc:spChg>
        <pc:grpChg chg="add del mod">
          <ac:chgData name="Alysa [Chillibreeze Aizawl]" userId="59940166-ee01-4060-bfb4-b09faf6a3697" providerId="ADAL" clId="{0C36DD36-1451-4FD8-A6FA-814C52B18B15}" dt="2020-07-27T07:15:01.980" v="10296" actId="165"/>
          <ac:grpSpMkLst>
            <pc:docMk/>
            <pc:sldMk cId="4003298323" sldId="1764"/>
            <ac:grpSpMk id="10" creationId="{4A4BE524-3A37-4889-9F96-BC65373898F5}"/>
          </ac:grpSpMkLst>
        </pc:grpChg>
        <pc:picChg chg="add del mod">
          <ac:chgData name="Alysa [Chillibreeze Aizawl]" userId="59940166-ee01-4060-bfb4-b09faf6a3697" providerId="ADAL" clId="{0C36DD36-1451-4FD8-A6FA-814C52B18B15}" dt="2020-07-27T07:16:59.925" v="10309" actId="478"/>
          <ac:picMkLst>
            <pc:docMk/>
            <pc:sldMk cId="4003298323" sldId="1764"/>
            <ac:picMk id="5" creationId="{DE219B36-42CA-4850-8720-0AAE401F579B}"/>
          </ac:picMkLst>
        </pc:picChg>
        <pc:picChg chg="add mod">
          <ac:chgData name="Alysa [Chillibreeze Aizawl]" userId="59940166-ee01-4060-bfb4-b09faf6a3697" providerId="ADAL" clId="{0C36DD36-1451-4FD8-A6FA-814C52B18B15}" dt="2020-07-24T13:04:13.570" v="2512" actId="1038"/>
          <ac:picMkLst>
            <pc:docMk/>
            <pc:sldMk cId="4003298323" sldId="1764"/>
            <ac:picMk id="6" creationId="{D1B3C9C4-6E41-4433-AB00-8523382D8755}"/>
          </ac:picMkLst>
        </pc:picChg>
      </pc:sldChg>
      <pc:sldChg chg="addSp modSp mod">
        <pc:chgData name="Alysa [Chillibreeze Aizawl]" userId="59940166-ee01-4060-bfb4-b09faf6a3697" providerId="ADAL" clId="{0C36DD36-1451-4FD8-A6FA-814C52B18B15}" dt="2020-07-24T13:03:04.208" v="2464" actId="1038"/>
        <pc:sldMkLst>
          <pc:docMk/>
          <pc:sldMk cId="2176520037" sldId="1765"/>
        </pc:sldMkLst>
        <pc:picChg chg="add mod">
          <ac:chgData name="Alysa [Chillibreeze Aizawl]" userId="59940166-ee01-4060-bfb4-b09faf6a3697" providerId="ADAL" clId="{0C36DD36-1451-4FD8-A6FA-814C52B18B15}" dt="2020-07-24T13:03:04.208" v="2464" actId="1038"/>
          <ac:picMkLst>
            <pc:docMk/>
            <pc:sldMk cId="2176520037" sldId="1765"/>
            <ac:picMk id="21" creationId="{116119D6-B00B-473B-A401-273D4FEA4047}"/>
          </ac:picMkLst>
        </pc:picChg>
      </pc:sldChg>
      <pc:sldChg chg="addSp modSp mod">
        <pc:chgData name="Alysa [Chillibreeze Aizawl]" userId="59940166-ee01-4060-bfb4-b09faf6a3697" providerId="ADAL" clId="{0C36DD36-1451-4FD8-A6FA-814C52B18B15}" dt="2020-07-27T07:20:35.321" v="10365" actId="20577"/>
        <pc:sldMkLst>
          <pc:docMk/>
          <pc:sldMk cId="3844274221" sldId="1766"/>
        </pc:sldMkLst>
        <pc:spChg chg="add mod">
          <ac:chgData name="Alysa [Chillibreeze Aizawl]" userId="59940166-ee01-4060-bfb4-b09faf6a3697" providerId="ADAL" clId="{0C36DD36-1451-4FD8-A6FA-814C52B18B15}" dt="2020-07-27T07:20:35.321" v="10365" actId="20577"/>
          <ac:spMkLst>
            <pc:docMk/>
            <pc:sldMk cId="3844274221" sldId="1766"/>
            <ac:spMk id="3" creationId="{911BA587-D5AD-40E3-A782-65558196263E}"/>
          </ac:spMkLst>
        </pc:spChg>
        <pc:spChg chg="mod">
          <ac:chgData name="Alysa [Chillibreeze Aizawl]" userId="59940166-ee01-4060-bfb4-b09faf6a3697" providerId="ADAL" clId="{0C36DD36-1451-4FD8-A6FA-814C52B18B15}" dt="2020-07-24T11:31:26.739" v="1089"/>
          <ac:spMkLst>
            <pc:docMk/>
            <pc:sldMk cId="3844274221" sldId="1766"/>
            <ac:spMk id="5" creationId="{A1F5D7F3-AD0D-44FA-B85D-B223162EC978}"/>
          </ac:spMkLst>
        </pc:spChg>
        <pc:spChg chg="mod">
          <ac:chgData name="Alysa [Chillibreeze Aizawl]" userId="59940166-ee01-4060-bfb4-b09faf6a3697" providerId="ADAL" clId="{0C36DD36-1451-4FD8-A6FA-814C52B18B15}" dt="2020-07-24T11:31:26.739" v="1089"/>
          <ac:spMkLst>
            <pc:docMk/>
            <pc:sldMk cId="3844274221" sldId="1766"/>
            <ac:spMk id="6" creationId="{42C09077-8AAE-4B41-8F13-4A8627B3BFC4}"/>
          </ac:spMkLst>
        </pc:spChg>
        <pc:spChg chg="mod">
          <ac:chgData name="Alysa [Chillibreeze Aizawl]" userId="59940166-ee01-4060-bfb4-b09faf6a3697" providerId="ADAL" clId="{0C36DD36-1451-4FD8-A6FA-814C52B18B15}" dt="2020-07-24T11:31:26.739" v="1089"/>
          <ac:spMkLst>
            <pc:docMk/>
            <pc:sldMk cId="3844274221" sldId="1766"/>
            <ac:spMk id="8" creationId="{C7BE21E7-A735-44C5-8282-C1DC81EF53BA}"/>
          </ac:spMkLst>
        </pc:spChg>
        <pc:spChg chg="mod">
          <ac:chgData name="Alysa [Chillibreeze Aizawl]" userId="59940166-ee01-4060-bfb4-b09faf6a3697" providerId="ADAL" clId="{0C36DD36-1451-4FD8-A6FA-814C52B18B15}" dt="2020-07-24T11:31:26.739" v="1089"/>
          <ac:spMkLst>
            <pc:docMk/>
            <pc:sldMk cId="3844274221" sldId="1766"/>
            <ac:spMk id="9" creationId="{3604C6D2-0FC9-411B-A09F-3F20F52B52B9}"/>
          </ac:spMkLst>
        </pc:spChg>
        <pc:spChg chg="mod">
          <ac:chgData name="Alysa [Chillibreeze Aizawl]" userId="59940166-ee01-4060-bfb4-b09faf6a3697" providerId="ADAL" clId="{0C36DD36-1451-4FD8-A6FA-814C52B18B15}" dt="2020-07-24T11:31:26.739" v="1089"/>
          <ac:spMkLst>
            <pc:docMk/>
            <pc:sldMk cId="3844274221" sldId="1766"/>
            <ac:spMk id="11" creationId="{F136246B-CED0-443F-8661-55A5E54ADB1E}"/>
          </ac:spMkLst>
        </pc:spChg>
        <pc:spChg chg="mod">
          <ac:chgData name="Alysa [Chillibreeze Aizawl]" userId="59940166-ee01-4060-bfb4-b09faf6a3697" providerId="ADAL" clId="{0C36DD36-1451-4FD8-A6FA-814C52B18B15}" dt="2020-07-24T11:31:26.739" v="1089"/>
          <ac:spMkLst>
            <pc:docMk/>
            <pc:sldMk cId="3844274221" sldId="1766"/>
            <ac:spMk id="12" creationId="{D2047944-75F2-4167-9080-986FFAAFF3C1}"/>
          </ac:spMkLst>
        </pc:spChg>
        <pc:spChg chg="add mod">
          <ac:chgData name="Alysa [Chillibreeze Aizawl]" userId="59940166-ee01-4060-bfb4-b09faf6a3697" providerId="ADAL" clId="{0C36DD36-1451-4FD8-A6FA-814C52B18B15}" dt="2020-07-24T11:33:01.582" v="1140" actId="14100"/>
          <ac:spMkLst>
            <pc:docMk/>
            <pc:sldMk cId="3844274221" sldId="1766"/>
            <ac:spMk id="13" creationId="{963686C9-E157-448B-8291-3AFA2EE1C226}"/>
          </ac:spMkLst>
        </pc:spChg>
        <pc:spChg chg="add mod">
          <ac:chgData name="Alysa [Chillibreeze Aizawl]" userId="59940166-ee01-4060-bfb4-b09faf6a3697" providerId="ADAL" clId="{0C36DD36-1451-4FD8-A6FA-814C52B18B15}" dt="2020-07-24T11:33:07.375" v="1141" actId="20577"/>
          <ac:spMkLst>
            <pc:docMk/>
            <pc:sldMk cId="3844274221" sldId="1766"/>
            <ac:spMk id="14" creationId="{BB1B59CD-809D-469F-B92B-C646598F3C14}"/>
          </ac:spMkLst>
        </pc:spChg>
        <pc:spChg chg="add mod">
          <ac:chgData name="Alysa [Chillibreeze Aizawl]" userId="59940166-ee01-4060-bfb4-b09faf6a3697" providerId="ADAL" clId="{0C36DD36-1451-4FD8-A6FA-814C52B18B15}" dt="2020-07-24T11:33:01.582" v="1140" actId="14100"/>
          <ac:spMkLst>
            <pc:docMk/>
            <pc:sldMk cId="3844274221" sldId="1766"/>
            <ac:spMk id="15" creationId="{CE40C3B5-AE0D-42EE-8390-565D7C5206AA}"/>
          </ac:spMkLst>
        </pc:spChg>
        <pc:spChg chg="mod">
          <ac:chgData name="Alysa [Chillibreeze Aizawl]" userId="59940166-ee01-4060-bfb4-b09faf6a3697" providerId="ADAL" clId="{0C36DD36-1451-4FD8-A6FA-814C52B18B15}" dt="2020-07-27T06:21:31.810" v="9278"/>
          <ac:spMkLst>
            <pc:docMk/>
            <pc:sldMk cId="3844274221" sldId="1766"/>
            <ac:spMk id="17" creationId="{00000000-0000-0000-0000-000000000000}"/>
          </ac:spMkLst>
        </pc:spChg>
        <pc:grpChg chg="add mod">
          <ac:chgData name="Alysa [Chillibreeze Aizawl]" userId="59940166-ee01-4060-bfb4-b09faf6a3697" providerId="ADAL" clId="{0C36DD36-1451-4FD8-A6FA-814C52B18B15}" dt="2020-07-24T11:31:50.864" v="1111" actId="1036"/>
          <ac:grpSpMkLst>
            <pc:docMk/>
            <pc:sldMk cId="3844274221" sldId="1766"/>
            <ac:grpSpMk id="4" creationId="{BF6B54AF-9EF4-43DB-9E9A-0F8DFB97D4C6}"/>
          </ac:grpSpMkLst>
        </pc:grpChg>
        <pc:grpChg chg="add mod">
          <ac:chgData name="Alysa [Chillibreeze Aizawl]" userId="59940166-ee01-4060-bfb4-b09faf6a3697" providerId="ADAL" clId="{0C36DD36-1451-4FD8-A6FA-814C52B18B15}" dt="2020-07-24T11:32:49.438" v="1135" actId="465"/>
          <ac:grpSpMkLst>
            <pc:docMk/>
            <pc:sldMk cId="3844274221" sldId="1766"/>
            <ac:grpSpMk id="7" creationId="{F3A68F10-B866-450B-9291-2620516852FA}"/>
          </ac:grpSpMkLst>
        </pc:grpChg>
        <pc:grpChg chg="add mod">
          <ac:chgData name="Alysa [Chillibreeze Aizawl]" userId="59940166-ee01-4060-bfb4-b09faf6a3697" providerId="ADAL" clId="{0C36DD36-1451-4FD8-A6FA-814C52B18B15}" dt="2020-07-24T11:32:45.836" v="1131" actId="1036"/>
          <ac:grpSpMkLst>
            <pc:docMk/>
            <pc:sldMk cId="3844274221" sldId="1766"/>
            <ac:grpSpMk id="10" creationId="{04EC6355-1346-45C9-A84E-0C50724B7B63}"/>
          </ac:grpSpMkLst>
        </pc:grpChg>
        <pc:cxnChg chg="add mod">
          <ac:chgData name="Alysa [Chillibreeze Aizawl]" userId="59940166-ee01-4060-bfb4-b09faf6a3697" providerId="ADAL" clId="{0C36DD36-1451-4FD8-A6FA-814C52B18B15}" dt="2020-07-24T11:33:01.582" v="1140" actId="14100"/>
          <ac:cxnSpMkLst>
            <pc:docMk/>
            <pc:sldMk cId="3844274221" sldId="1766"/>
            <ac:cxnSpMk id="16" creationId="{70606E1A-2F37-420A-B343-D3B3DCA7BA24}"/>
          </ac:cxnSpMkLst>
        </pc:cxnChg>
        <pc:cxnChg chg="add mod">
          <ac:chgData name="Alysa [Chillibreeze Aizawl]" userId="59940166-ee01-4060-bfb4-b09faf6a3697" providerId="ADAL" clId="{0C36DD36-1451-4FD8-A6FA-814C52B18B15}" dt="2020-07-24T11:33:01.582" v="1140" actId="14100"/>
          <ac:cxnSpMkLst>
            <pc:docMk/>
            <pc:sldMk cId="3844274221" sldId="1766"/>
            <ac:cxnSpMk id="18" creationId="{0C75CBC3-6639-4A46-ABFD-E7DDD8063EB7}"/>
          </ac:cxnSpMkLst>
        </pc:cxnChg>
      </pc:sldChg>
      <pc:sldChg chg="addSp modSp mod">
        <pc:chgData name="Alysa [Chillibreeze Aizawl]" userId="59940166-ee01-4060-bfb4-b09faf6a3697" providerId="ADAL" clId="{0C36DD36-1451-4FD8-A6FA-814C52B18B15}" dt="2020-07-24T11:30:59.405" v="1088" actId="12789"/>
        <pc:sldMkLst>
          <pc:docMk/>
          <pc:sldMk cId="4221320948" sldId="1767"/>
        </pc:sldMkLst>
        <pc:spChg chg="add mod">
          <ac:chgData name="Alysa [Chillibreeze Aizawl]" userId="59940166-ee01-4060-bfb4-b09faf6a3697" providerId="ADAL" clId="{0C36DD36-1451-4FD8-A6FA-814C52B18B15}" dt="2020-07-24T11:30:51.469" v="1083" actId="14100"/>
          <ac:spMkLst>
            <pc:docMk/>
            <pc:sldMk cId="4221320948" sldId="1767"/>
            <ac:spMk id="3" creationId="{5F1B1757-A039-46C8-8D51-258C7BA38A90}"/>
          </ac:spMkLst>
        </pc:spChg>
        <pc:spChg chg="add mod">
          <ac:chgData name="Alysa [Chillibreeze Aizawl]" userId="59940166-ee01-4060-bfb4-b09faf6a3697" providerId="ADAL" clId="{0C36DD36-1451-4FD8-A6FA-814C52B18B15}" dt="2020-07-24T11:30:59.405" v="1088" actId="12789"/>
          <ac:spMkLst>
            <pc:docMk/>
            <pc:sldMk cId="4221320948" sldId="1767"/>
            <ac:spMk id="4" creationId="{F25F12D5-E0BF-44C0-BB2E-0D1916F6B996}"/>
          </ac:spMkLst>
        </pc:spChg>
        <pc:picChg chg="add mod">
          <ac:chgData name="Alysa [Chillibreeze Aizawl]" userId="59940166-ee01-4060-bfb4-b09faf6a3697" providerId="ADAL" clId="{0C36DD36-1451-4FD8-A6FA-814C52B18B15}" dt="2020-07-24T11:28:19.626" v="1042" actId="1076"/>
          <ac:picMkLst>
            <pc:docMk/>
            <pc:sldMk cId="4221320948" sldId="1767"/>
            <ac:picMk id="5" creationId="{1DD05DA2-DB39-4B73-8CB6-B0710FBC9CC0}"/>
          </ac:picMkLst>
        </pc:picChg>
        <pc:picChg chg="add mod modCrop">
          <ac:chgData name="Alysa [Chillibreeze Aizawl]" userId="59940166-ee01-4060-bfb4-b09faf6a3697" providerId="ADAL" clId="{0C36DD36-1451-4FD8-A6FA-814C52B18B15}" dt="2020-07-24T11:30:59.405" v="1088" actId="12789"/>
          <ac:picMkLst>
            <pc:docMk/>
            <pc:sldMk cId="4221320948" sldId="1767"/>
            <ac:picMk id="6" creationId="{137EBE90-92C4-4299-BDF9-E3D3C5C34BC4}"/>
          </ac:picMkLst>
        </pc:picChg>
      </pc:sldChg>
      <pc:sldChg chg="addSp modSp mod">
        <pc:chgData name="Alysa [Chillibreeze Aizawl]" userId="59940166-ee01-4060-bfb4-b09faf6a3697" providerId="ADAL" clId="{0C36DD36-1451-4FD8-A6FA-814C52B18B15}" dt="2020-07-27T07:05:09.738" v="9833" actId="12789"/>
        <pc:sldMkLst>
          <pc:docMk/>
          <pc:sldMk cId="646023576" sldId="1768"/>
        </pc:sldMkLst>
        <pc:picChg chg="add mod">
          <ac:chgData name="Alysa [Chillibreeze Aizawl]" userId="59940166-ee01-4060-bfb4-b09faf6a3697" providerId="ADAL" clId="{0C36DD36-1451-4FD8-A6FA-814C52B18B15}" dt="2020-07-27T07:05:09.738" v="9833" actId="12789"/>
          <ac:picMkLst>
            <pc:docMk/>
            <pc:sldMk cId="646023576" sldId="1768"/>
            <ac:picMk id="3" creationId="{743619C9-57B1-4B81-9BC3-9481F76AE079}"/>
          </ac:picMkLst>
        </pc:picChg>
      </pc:sldChg>
      <pc:sldChg chg="addSp delSp modSp mod modClrScheme chgLayout">
        <pc:chgData name="Alysa [Chillibreeze Aizawl]" userId="59940166-ee01-4060-bfb4-b09faf6a3697" providerId="ADAL" clId="{0C36DD36-1451-4FD8-A6FA-814C52B18B15}" dt="2020-07-24T11:36:53.996" v="1241" actId="554"/>
        <pc:sldMkLst>
          <pc:docMk/>
          <pc:sldMk cId="1650668095" sldId="1769"/>
        </pc:sldMkLst>
        <pc:spChg chg="add del mod">
          <ac:chgData name="Alysa [Chillibreeze Aizawl]" userId="59940166-ee01-4060-bfb4-b09faf6a3697" providerId="ADAL" clId="{0C36DD36-1451-4FD8-A6FA-814C52B18B15}" dt="2020-07-24T11:34:17.093" v="1144" actId="478"/>
          <ac:spMkLst>
            <pc:docMk/>
            <pc:sldMk cId="1650668095" sldId="1769"/>
            <ac:spMk id="3" creationId="{2E4A2A6A-7CC5-4E03-92DC-A848C11FB670}"/>
          </ac:spMkLst>
        </pc:spChg>
        <pc:spChg chg="add mod">
          <ac:chgData name="Alysa [Chillibreeze Aizawl]" userId="59940166-ee01-4060-bfb4-b09faf6a3697" providerId="ADAL" clId="{0C36DD36-1451-4FD8-A6FA-814C52B18B15}" dt="2020-07-24T11:36:02.806" v="1204" actId="554"/>
          <ac:spMkLst>
            <pc:docMk/>
            <pc:sldMk cId="1650668095" sldId="1769"/>
            <ac:spMk id="4" creationId="{9719FD9E-D03A-4F09-8E30-8708B0BF3ED7}"/>
          </ac:spMkLst>
        </pc:spChg>
        <pc:spChg chg="add mod">
          <ac:chgData name="Alysa [Chillibreeze Aizawl]" userId="59940166-ee01-4060-bfb4-b09faf6a3697" providerId="ADAL" clId="{0C36DD36-1451-4FD8-A6FA-814C52B18B15}" dt="2020-07-24T11:36:49.262" v="1239" actId="465"/>
          <ac:spMkLst>
            <pc:docMk/>
            <pc:sldMk cId="1650668095" sldId="1769"/>
            <ac:spMk id="5" creationId="{7A957317-FB35-487C-ACBD-E5289FA0FBE2}"/>
          </ac:spMkLst>
        </pc:spChg>
        <pc:spChg chg="mod">
          <ac:chgData name="Alysa [Chillibreeze Aizawl]" userId="59940166-ee01-4060-bfb4-b09faf6a3697" providerId="ADAL" clId="{0C36DD36-1451-4FD8-A6FA-814C52B18B15}" dt="2020-07-24T11:34:11.872" v="1143"/>
          <ac:spMkLst>
            <pc:docMk/>
            <pc:sldMk cId="1650668095" sldId="1769"/>
            <ac:spMk id="8" creationId="{0C496E9A-93CF-4512-A6B8-9A762F2EE9C6}"/>
          </ac:spMkLst>
        </pc:spChg>
        <pc:spChg chg="mod">
          <ac:chgData name="Alysa [Chillibreeze Aizawl]" userId="59940166-ee01-4060-bfb4-b09faf6a3697" providerId="ADAL" clId="{0C36DD36-1451-4FD8-A6FA-814C52B18B15}" dt="2020-07-24T11:34:11.872" v="1143"/>
          <ac:spMkLst>
            <pc:docMk/>
            <pc:sldMk cId="1650668095" sldId="1769"/>
            <ac:spMk id="9" creationId="{EBE0876D-527D-454B-B966-270B8BE03B55}"/>
          </ac:spMkLst>
        </pc:spChg>
        <pc:spChg chg="mod">
          <ac:chgData name="Alysa [Chillibreeze Aizawl]" userId="59940166-ee01-4060-bfb4-b09faf6a3697" providerId="ADAL" clId="{0C36DD36-1451-4FD8-A6FA-814C52B18B15}" dt="2020-07-24T11:34:11.872" v="1143"/>
          <ac:spMkLst>
            <pc:docMk/>
            <pc:sldMk cId="1650668095" sldId="1769"/>
            <ac:spMk id="11" creationId="{36205D8E-347C-4A8D-BEEF-2B06F359707D}"/>
          </ac:spMkLst>
        </pc:spChg>
        <pc:spChg chg="mod">
          <ac:chgData name="Alysa [Chillibreeze Aizawl]" userId="59940166-ee01-4060-bfb4-b09faf6a3697" providerId="ADAL" clId="{0C36DD36-1451-4FD8-A6FA-814C52B18B15}" dt="2020-07-24T11:34:11.872" v="1143"/>
          <ac:spMkLst>
            <pc:docMk/>
            <pc:sldMk cId="1650668095" sldId="1769"/>
            <ac:spMk id="12" creationId="{10654A72-03AF-427F-9C90-4F38588C382B}"/>
          </ac:spMkLst>
        </pc:spChg>
        <pc:spChg chg="add mod">
          <ac:chgData name="Alysa [Chillibreeze Aizawl]" userId="59940166-ee01-4060-bfb4-b09faf6a3697" providerId="ADAL" clId="{0C36DD36-1451-4FD8-A6FA-814C52B18B15}" dt="2020-07-24T11:36:53.996" v="1241" actId="554"/>
          <ac:spMkLst>
            <pc:docMk/>
            <pc:sldMk cId="1650668095" sldId="1769"/>
            <ac:spMk id="13" creationId="{31BA802E-FB96-445F-BEE1-AA7D73FCC059}"/>
          </ac:spMkLst>
        </pc:spChg>
        <pc:spChg chg="mod">
          <ac:chgData name="Alysa [Chillibreeze Aizawl]" userId="59940166-ee01-4060-bfb4-b09faf6a3697" providerId="ADAL" clId="{0C36DD36-1451-4FD8-A6FA-814C52B18B15}" dt="2020-07-24T11:35:24.069" v="1191" actId="571"/>
          <ac:spMkLst>
            <pc:docMk/>
            <pc:sldMk cId="1650668095" sldId="1769"/>
            <ac:spMk id="16" creationId="{CA0D2BDE-7C0A-4CBF-AC51-278FF1A8D6C6}"/>
          </ac:spMkLst>
        </pc:spChg>
        <pc:spChg chg="mod ord">
          <ac:chgData name="Alysa [Chillibreeze Aizawl]" userId="59940166-ee01-4060-bfb4-b09faf6a3697" providerId="ADAL" clId="{0C36DD36-1451-4FD8-A6FA-814C52B18B15}" dt="2020-07-24T11:34:01.145" v="1142" actId="700"/>
          <ac:spMkLst>
            <pc:docMk/>
            <pc:sldMk cId="1650668095" sldId="1769"/>
            <ac:spMk id="17" creationId="{00000000-0000-0000-0000-000000000000}"/>
          </ac:spMkLst>
        </pc:spChg>
        <pc:spChg chg="mod">
          <ac:chgData name="Alysa [Chillibreeze Aizawl]" userId="59940166-ee01-4060-bfb4-b09faf6a3697" providerId="ADAL" clId="{0C36DD36-1451-4FD8-A6FA-814C52B18B15}" dt="2020-07-24T11:35:24.069" v="1191" actId="571"/>
          <ac:spMkLst>
            <pc:docMk/>
            <pc:sldMk cId="1650668095" sldId="1769"/>
            <ac:spMk id="18" creationId="{5BD78E6B-0411-45AC-B673-0B8546AED9E0}"/>
          </ac:spMkLst>
        </pc:spChg>
        <pc:grpChg chg="add mod">
          <ac:chgData name="Alysa [Chillibreeze Aizawl]" userId="59940166-ee01-4060-bfb4-b09faf6a3697" providerId="ADAL" clId="{0C36DD36-1451-4FD8-A6FA-814C52B18B15}" dt="2020-07-24T11:36:02.806" v="1204" actId="554"/>
          <ac:grpSpMkLst>
            <pc:docMk/>
            <pc:sldMk cId="1650668095" sldId="1769"/>
            <ac:grpSpMk id="7" creationId="{2D320996-9C0D-4251-BF5B-519A60787EF4}"/>
          </ac:grpSpMkLst>
        </pc:grpChg>
        <pc:grpChg chg="add mod">
          <ac:chgData name="Alysa [Chillibreeze Aizawl]" userId="59940166-ee01-4060-bfb4-b09faf6a3697" providerId="ADAL" clId="{0C36DD36-1451-4FD8-A6FA-814C52B18B15}" dt="2020-07-24T11:36:36.366" v="1229" actId="555"/>
          <ac:grpSpMkLst>
            <pc:docMk/>
            <pc:sldMk cId="1650668095" sldId="1769"/>
            <ac:grpSpMk id="10" creationId="{531F4EEA-559A-4744-9896-A6D118E329E5}"/>
          </ac:grpSpMkLst>
        </pc:grpChg>
        <pc:grpChg chg="add mod">
          <ac:chgData name="Alysa [Chillibreeze Aizawl]" userId="59940166-ee01-4060-bfb4-b09faf6a3697" providerId="ADAL" clId="{0C36DD36-1451-4FD8-A6FA-814C52B18B15}" dt="2020-07-24T11:36:53.996" v="1241" actId="554"/>
          <ac:grpSpMkLst>
            <pc:docMk/>
            <pc:sldMk cId="1650668095" sldId="1769"/>
            <ac:grpSpMk id="15" creationId="{7AC5E877-B67E-4332-9C35-4BAEC0A257A7}"/>
          </ac:grpSpMkLst>
        </pc:grpChg>
        <pc:cxnChg chg="add mod">
          <ac:chgData name="Alysa [Chillibreeze Aizawl]" userId="59940166-ee01-4060-bfb4-b09faf6a3697" providerId="ADAL" clId="{0C36DD36-1451-4FD8-A6FA-814C52B18B15}" dt="2020-07-24T11:36:49.262" v="1239" actId="465"/>
          <ac:cxnSpMkLst>
            <pc:docMk/>
            <pc:sldMk cId="1650668095" sldId="1769"/>
            <ac:cxnSpMk id="6" creationId="{1E6A60ED-A8FF-4D45-85C8-A122B999C84F}"/>
          </ac:cxnSpMkLst>
        </pc:cxnChg>
        <pc:cxnChg chg="add mod">
          <ac:chgData name="Alysa [Chillibreeze Aizawl]" userId="59940166-ee01-4060-bfb4-b09faf6a3697" providerId="ADAL" clId="{0C36DD36-1451-4FD8-A6FA-814C52B18B15}" dt="2020-07-24T11:36:49.262" v="1239" actId="465"/>
          <ac:cxnSpMkLst>
            <pc:docMk/>
            <pc:sldMk cId="1650668095" sldId="1769"/>
            <ac:cxnSpMk id="14" creationId="{C4D1BECD-0AAC-4E30-9DB9-BE2DFFCA52D2}"/>
          </ac:cxnSpMkLst>
        </pc:cxnChg>
      </pc:sldChg>
      <pc:sldChg chg="addSp modSp mod">
        <pc:chgData name="Alysa [Chillibreeze Aizawl]" userId="59940166-ee01-4060-bfb4-b09faf6a3697" providerId="ADAL" clId="{0C36DD36-1451-4FD8-A6FA-814C52B18B15}" dt="2020-07-27T06:21:42.016" v="9279"/>
        <pc:sldMkLst>
          <pc:docMk/>
          <pc:sldMk cId="189018756" sldId="1770"/>
        </pc:sldMkLst>
        <pc:spChg chg="add mod">
          <ac:chgData name="Alysa [Chillibreeze Aizawl]" userId="59940166-ee01-4060-bfb4-b09faf6a3697" providerId="ADAL" clId="{0C36DD36-1451-4FD8-A6FA-814C52B18B15}" dt="2020-07-24T11:38:47.687" v="1258" actId="948"/>
          <ac:spMkLst>
            <pc:docMk/>
            <pc:sldMk cId="189018756" sldId="1770"/>
            <ac:spMk id="3" creationId="{DDDD40D2-964A-4D31-8B21-C88AC3F9DD86}"/>
          </ac:spMkLst>
        </pc:spChg>
        <pc:spChg chg="add mod">
          <ac:chgData name="Alysa [Chillibreeze Aizawl]" userId="59940166-ee01-4060-bfb4-b09faf6a3697" providerId="ADAL" clId="{0C36DD36-1451-4FD8-A6FA-814C52B18B15}" dt="2020-07-24T11:40:23.461" v="1293" actId="12788"/>
          <ac:spMkLst>
            <pc:docMk/>
            <pc:sldMk cId="189018756" sldId="1770"/>
            <ac:spMk id="4" creationId="{9484E2CB-F67D-4DD2-9970-1486AC747AC5}"/>
          </ac:spMkLst>
        </pc:spChg>
        <pc:spChg chg="add mod">
          <ac:chgData name="Alysa [Chillibreeze Aizawl]" userId="59940166-ee01-4060-bfb4-b09faf6a3697" providerId="ADAL" clId="{0C36DD36-1451-4FD8-A6FA-814C52B18B15}" dt="2020-07-24T11:40:23.461" v="1293" actId="12788"/>
          <ac:spMkLst>
            <pc:docMk/>
            <pc:sldMk cId="189018756" sldId="1770"/>
            <ac:spMk id="6" creationId="{52BBF996-CBB3-4EBC-B656-8C2E905C52E3}"/>
          </ac:spMkLst>
        </pc:spChg>
        <pc:spChg chg="mod">
          <ac:chgData name="Alysa [Chillibreeze Aizawl]" userId="59940166-ee01-4060-bfb4-b09faf6a3697" providerId="ADAL" clId="{0C36DD36-1451-4FD8-A6FA-814C52B18B15}" dt="2020-07-27T06:21:42.016" v="9279"/>
          <ac:spMkLst>
            <pc:docMk/>
            <pc:sldMk cId="189018756" sldId="1770"/>
            <ac:spMk id="17" creationId="{00000000-0000-0000-0000-000000000000}"/>
          </ac:spMkLst>
        </pc:spChg>
        <pc:picChg chg="add mod modCrop">
          <ac:chgData name="Alysa [Chillibreeze Aizawl]" userId="59940166-ee01-4060-bfb4-b09faf6a3697" providerId="ADAL" clId="{0C36DD36-1451-4FD8-A6FA-814C52B18B15}" dt="2020-07-24T11:39:42.813" v="1279" actId="1035"/>
          <ac:picMkLst>
            <pc:docMk/>
            <pc:sldMk cId="189018756" sldId="1770"/>
            <ac:picMk id="5" creationId="{CA4ACD25-A9B6-4DB5-9023-AD03213C67B5}"/>
          </ac:picMkLst>
        </pc:picChg>
      </pc:sldChg>
      <pc:sldChg chg="addSp modSp mod">
        <pc:chgData name="Alysa [Chillibreeze Aizawl]" userId="59940166-ee01-4060-bfb4-b09faf6a3697" providerId="ADAL" clId="{0C36DD36-1451-4FD8-A6FA-814C52B18B15}" dt="2020-07-27T06:21:47.233" v="9280"/>
        <pc:sldMkLst>
          <pc:docMk/>
          <pc:sldMk cId="3718422495" sldId="1771"/>
        </pc:sldMkLst>
        <pc:spChg chg="mod">
          <ac:chgData name="Alysa [Chillibreeze Aizawl]" userId="59940166-ee01-4060-bfb4-b09faf6a3697" providerId="ADAL" clId="{0C36DD36-1451-4FD8-A6FA-814C52B18B15}" dt="2020-07-24T11:41:17.453" v="1294"/>
          <ac:spMkLst>
            <pc:docMk/>
            <pc:sldMk cId="3718422495" sldId="1771"/>
            <ac:spMk id="4" creationId="{CA80C269-241D-4C6A-BAB4-23FE1ADCCFF8}"/>
          </ac:spMkLst>
        </pc:spChg>
        <pc:spChg chg="mod">
          <ac:chgData name="Alysa [Chillibreeze Aizawl]" userId="59940166-ee01-4060-bfb4-b09faf6a3697" providerId="ADAL" clId="{0C36DD36-1451-4FD8-A6FA-814C52B18B15}" dt="2020-07-24T11:41:17.453" v="1294"/>
          <ac:spMkLst>
            <pc:docMk/>
            <pc:sldMk cId="3718422495" sldId="1771"/>
            <ac:spMk id="5" creationId="{FDA21EAF-F245-4557-BF53-21D28C1BD312}"/>
          </ac:spMkLst>
        </pc:spChg>
        <pc:spChg chg="mod">
          <ac:chgData name="Alysa [Chillibreeze Aizawl]" userId="59940166-ee01-4060-bfb4-b09faf6a3697" providerId="ADAL" clId="{0C36DD36-1451-4FD8-A6FA-814C52B18B15}" dt="2020-07-24T11:41:17.453" v="1294"/>
          <ac:spMkLst>
            <pc:docMk/>
            <pc:sldMk cId="3718422495" sldId="1771"/>
            <ac:spMk id="7" creationId="{DF3CF9F2-7062-4089-8676-21119CC6DCD2}"/>
          </ac:spMkLst>
        </pc:spChg>
        <pc:spChg chg="mod">
          <ac:chgData name="Alysa [Chillibreeze Aizawl]" userId="59940166-ee01-4060-bfb4-b09faf6a3697" providerId="ADAL" clId="{0C36DD36-1451-4FD8-A6FA-814C52B18B15}" dt="2020-07-24T11:41:17.453" v="1294"/>
          <ac:spMkLst>
            <pc:docMk/>
            <pc:sldMk cId="3718422495" sldId="1771"/>
            <ac:spMk id="8" creationId="{34A482D3-B187-4066-83E7-D898F08D46E3}"/>
          </ac:spMkLst>
        </pc:spChg>
        <pc:spChg chg="mod">
          <ac:chgData name="Alysa [Chillibreeze Aizawl]" userId="59940166-ee01-4060-bfb4-b09faf6a3697" providerId="ADAL" clId="{0C36DD36-1451-4FD8-A6FA-814C52B18B15}" dt="2020-07-24T11:41:17.453" v="1294"/>
          <ac:spMkLst>
            <pc:docMk/>
            <pc:sldMk cId="3718422495" sldId="1771"/>
            <ac:spMk id="10" creationId="{39421375-1BC6-40FB-8469-0A47449B5953}"/>
          </ac:spMkLst>
        </pc:spChg>
        <pc:spChg chg="mod">
          <ac:chgData name="Alysa [Chillibreeze Aizawl]" userId="59940166-ee01-4060-bfb4-b09faf6a3697" providerId="ADAL" clId="{0C36DD36-1451-4FD8-A6FA-814C52B18B15}" dt="2020-07-24T11:41:17.453" v="1294"/>
          <ac:spMkLst>
            <pc:docMk/>
            <pc:sldMk cId="3718422495" sldId="1771"/>
            <ac:spMk id="11" creationId="{1216CA3B-2133-484D-89B1-01CC74C5C09E}"/>
          </ac:spMkLst>
        </pc:spChg>
        <pc:spChg chg="mod">
          <ac:chgData name="Alysa [Chillibreeze Aizawl]" userId="59940166-ee01-4060-bfb4-b09faf6a3697" providerId="ADAL" clId="{0C36DD36-1451-4FD8-A6FA-814C52B18B15}" dt="2020-07-24T11:41:17.453" v="1294"/>
          <ac:spMkLst>
            <pc:docMk/>
            <pc:sldMk cId="3718422495" sldId="1771"/>
            <ac:spMk id="13" creationId="{7D87B3BC-30CC-444A-BAC6-2E9339819AE5}"/>
          </ac:spMkLst>
        </pc:spChg>
        <pc:spChg chg="mod">
          <ac:chgData name="Alysa [Chillibreeze Aizawl]" userId="59940166-ee01-4060-bfb4-b09faf6a3697" providerId="ADAL" clId="{0C36DD36-1451-4FD8-A6FA-814C52B18B15}" dt="2020-07-24T11:41:17.453" v="1294"/>
          <ac:spMkLst>
            <pc:docMk/>
            <pc:sldMk cId="3718422495" sldId="1771"/>
            <ac:spMk id="14" creationId="{2C21F207-2629-4FBF-B361-CDD82E45DB0F}"/>
          </ac:spMkLst>
        </pc:spChg>
        <pc:spChg chg="mod">
          <ac:chgData name="Alysa [Chillibreeze Aizawl]" userId="59940166-ee01-4060-bfb4-b09faf6a3697" providerId="ADAL" clId="{0C36DD36-1451-4FD8-A6FA-814C52B18B15}" dt="2020-07-24T11:41:17.453" v="1294"/>
          <ac:spMkLst>
            <pc:docMk/>
            <pc:sldMk cId="3718422495" sldId="1771"/>
            <ac:spMk id="16" creationId="{17B51B1A-8F04-4863-AE5F-0E5B545E4102}"/>
          </ac:spMkLst>
        </pc:spChg>
        <pc:spChg chg="mod">
          <ac:chgData name="Alysa [Chillibreeze Aizawl]" userId="59940166-ee01-4060-bfb4-b09faf6a3697" providerId="ADAL" clId="{0C36DD36-1451-4FD8-A6FA-814C52B18B15}" dt="2020-07-27T06:21:47.233" v="9280"/>
          <ac:spMkLst>
            <pc:docMk/>
            <pc:sldMk cId="3718422495" sldId="1771"/>
            <ac:spMk id="17" creationId="{00000000-0000-0000-0000-000000000000}"/>
          </ac:spMkLst>
        </pc:spChg>
        <pc:spChg chg="mod">
          <ac:chgData name="Alysa [Chillibreeze Aizawl]" userId="59940166-ee01-4060-bfb4-b09faf6a3697" providerId="ADAL" clId="{0C36DD36-1451-4FD8-A6FA-814C52B18B15}" dt="2020-07-24T11:41:17.453" v="1294"/>
          <ac:spMkLst>
            <pc:docMk/>
            <pc:sldMk cId="3718422495" sldId="1771"/>
            <ac:spMk id="18" creationId="{BA5E5898-E7E0-444F-BBDB-48554A23317B}"/>
          </ac:spMkLst>
        </pc:spChg>
        <pc:spChg chg="add mod">
          <ac:chgData name="Alysa [Chillibreeze Aizawl]" userId="59940166-ee01-4060-bfb4-b09faf6a3697" providerId="ADAL" clId="{0C36DD36-1451-4FD8-A6FA-814C52B18B15}" dt="2020-07-24T11:48:05.396" v="1442" actId="12789"/>
          <ac:spMkLst>
            <pc:docMk/>
            <pc:sldMk cId="3718422495" sldId="1771"/>
            <ac:spMk id="19" creationId="{2B051CC0-AC8D-48AA-884F-7BA7DAF2CF3C}"/>
          </ac:spMkLst>
        </pc:spChg>
        <pc:spChg chg="add mod">
          <ac:chgData name="Alysa [Chillibreeze Aizawl]" userId="59940166-ee01-4060-bfb4-b09faf6a3697" providerId="ADAL" clId="{0C36DD36-1451-4FD8-A6FA-814C52B18B15}" dt="2020-07-24T11:49:51.357" v="1559" actId="465"/>
          <ac:spMkLst>
            <pc:docMk/>
            <pc:sldMk cId="3718422495" sldId="1771"/>
            <ac:spMk id="20" creationId="{14F1735B-17A8-4E33-8D00-2E62C84C9498}"/>
          </ac:spMkLst>
        </pc:spChg>
        <pc:spChg chg="add mod">
          <ac:chgData name="Alysa [Chillibreeze Aizawl]" userId="59940166-ee01-4060-bfb4-b09faf6a3697" providerId="ADAL" clId="{0C36DD36-1451-4FD8-A6FA-814C52B18B15}" dt="2020-07-24T11:49:51.357" v="1559" actId="465"/>
          <ac:spMkLst>
            <pc:docMk/>
            <pc:sldMk cId="3718422495" sldId="1771"/>
            <ac:spMk id="21" creationId="{1B6CF059-0A90-45D7-B961-B81A2C0174A9}"/>
          </ac:spMkLst>
        </pc:spChg>
        <pc:spChg chg="add mod">
          <ac:chgData name="Alysa [Chillibreeze Aizawl]" userId="59940166-ee01-4060-bfb4-b09faf6a3697" providerId="ADAL" clId="{0C36DD36-1451-4FD8-A6FA-814C52B18B15}" dt="2020-07-24T11:49:54.676" v="1562" actId="554"/>
          <ac:spMkLst>
            <pc:docMk/>
            <pc:sldMk cId="3718422495" sldId="1771"/>
            <ac:spMk id="22" creationId="{6156D78D-DD8F-4065-AC4F-D0F0C51C55AD}"/>
          </ac:spMkLst>
        </pc:spChg>
        <pc:spChg chg="add mod">
          <ac:chgData name="Alysa [Chillibreeze Aizawl]" userId="59940166-ee01-4060-bfb4-b09faf6a3697" providerId="ADAL" clId="{0C36DD36-1451-4FD8-A6FA-814C52B18B15}" dt="2020-07-24T11:49:47.676" v="1556" actId="12789"/>
          <ac:spMkLst>
            <pc:docMk/>
            <pc:sldMk cId="3718422495" sldId="1771"/>
            <ac:spMk id="23" creationId="{537CFC9B-E9D2-4649-B294-5F6FFC29896A}"/>
          </ac:spMkLst>
        </pc:spChg>
        <pc:grpChg chg="add mod">
          <ac:chgData name="Alysa [Chillibreeze Aizawl]" userId="59940166-ee01-4060-bfb4-b09faf6a3697" providerId="ADAL" clId="{0C36DD36-1451-4FD8-A6FA-814C52B18B15}" dt="2020-07-24T11:48:05.396" v="1442" actId="12789"/>
          <ac:grpSpMkLst>
            <pc:docMk/>
            <pc:sldMk cId="3718422495" sldId="1771"/>
            <ac:grpSpMk id="3" creationId="{A080EF82-6764-42CE-BABA-08D48ECCB722}"/>
          </ac:grpSpMkLst>
        </pc:grpChg>
        <pc:grpChg chg="add mod">
          <ac:chgData name="Alysa [Chillibreeze Aizawl]" userId="59940166-ee01-4060-bfb4-b09faf6a3697" providerId="ADAL" clId="{0C36DD36-1451-4FD8-A6FA-814C52B18B15}" dt="2020-07-24T11:50:05.483" v="1576" actId="465"/>
          <ac:grpSpMkLst>
            <pc:docMk/>
            <pc:sldMk cId="3718422495" sldId="1771"/>
            <ac:grpSpMk id="6" creationId="{20142088-0AFF-4089-A582-45D9E1E88CA0}"/>
          </ac:grpSpMkLst>
        </pc:grpChg>
        <pc:grpChg chg="add mod">
          <ac:chgData name="Alysa [Chillibreeze Aizawl]" userId="59940166-ee01-4060-bfb4-b09faf6a3697" providerId="ADAL" clId="{0C36DD36-1451-4FD8-A6FA-814C52B18B15}" dt="2020-07-24T11:50:01.175" v="1571" actId="1036"/>
          <ac:grpSpMkLst>
            <pc:docMk/>
            <pc:sldMk cId="3718422495" sldId="1771"/>
            <ac:grpSpMk id="9" creationId="{342A5E64-ADBF-4FCD-83F8-3804D5EA257E}"/>
          </ac:grpSpMkLst>
        </pc:grpChg>
        <pc:grpChg chg="add mod">
          <ac:chgData name="Alysa [Chillibreeze Aizawl]" userId="59940166-ee01-4060-bfb4-b09faf6a3697" providerId="ADAL" clId="{0C36DD36-1451-4FD8-A6FA-814C52B18B15}" dt="2020-07-24T11:49:54.676" v="1562" actId="554"/>
          <ac:grpSpMkLst>
            <pc:docMk/>
            <pc:sldMk cId="3718422495" sldId="1771"/>
            <ac:grpSpMk id="12" creationId="{506103EA-0263-49D0-8126-8B9CBC4EF6C8}"/>
          </ac:grpSpMkLst>
        </pc:grpChg>
        <pc:grpChg chg="add mod">
          <ac:chgData name="Alysa [Chillibreeze Aizawl]" userId="59940166-ee01-4060-bfb4-b09faf6a3697" providerId="ADAL" clId="{0C36DD36-1451-4FD8-A6FA-814C52B18B15}" dt="2020-07-24T11:49:47.676" v="1556" actId="12789"/>
          <ac:grpSpMkLst>
            <pc:docMk/>
            <pc:sldMk cId="3718422495" sldId="1771"/>
            <ac:grpSpMk id="15" creationId="{2E25A76B-7BAA-40C4-9921-8576B2C3885E}"/>
          </ac:grpSpMkLst>
        </pc:grpChg>
        <pc:cxnChg chg="add mod">
          <ac:chgData name="Alysa [Chillibreeze Aizawl]" userId="59940166-ee01-4060-bfb4-b09faf6a3697" providerId="ADAL" clId="{0C36DD36-1451-4FD8-A6FA-814C52B18B15}" dt="2020-07-24T11:49:51.357" v="1559" actId="465"/>
          <ac:cxnSpMkLst>
            <pc:docMk/>
            <pc:sldMk cId="3718422495" sldId="1771"/>
            <ac:cxnSpMk id="24" creationId="{AE66B261-90ED-407F-9E75-0E70089B091B}"/>
          </ac:cxnSpMkLst>
        </pc:cxnChg>
        <pc:cxnChg chg="add mod">
          <ac:chgData name="Alysa [Chillibreeze Aizawl]" userId="59940166-ee01-4060-bfb4-b09faf6a3697" providerId="ADAL" clId="{0C36DD36-1451-4FD8-A6FA-814C52B18B15}" dt="2020-07-24T11:49:51.357" v="1559" actId="465"/>
          <ac:cxnSpMkLst>
            <pc:docMk/>
            <pc:sldMk cId="3718422495" sldId="1771"/>
            <ac:cxnSpMk id="25" creationId="{390F5640-3F20-4C67-95D8-C1C53138EFCC}"/>
          </ac:cxnSpMkLst>
        </pc:cxnChg>
        <pc:cxnChg chg="add mod">
          <ac:chgData name="Alysa [Chillibreeze Aizawl]" userId="59940166-ee01-4060-bfb4-b09faf6a3697" providerId="ADAL" clId="{0C36DD36-1451-4FD8-A6FA-814C52B18B15}" dt="2020-07-24T11:49:51.357" v="1559" actId="465"/>
          <ac:cxnSpMkLst>
            <pc:docMk/>
            <pc:sldMk cId="3718422495" sldId="1771"/>
            <ac:cxnSpMk id="26" creationId="{3BEDCE35-7A60-4AA9-AFF6-E86CC6C65BF3}"/>
          </ac:cxnSpMkLst>
        </pc:cxnChg>
        <pc:cxnChg chg="add mod">
          <ac:chgData name="Alysa [Chillibreeze Aizawl]" userId="59940166-ee01-4060-bfb4-b09faf6a3697" providerId="ADAL" clId="{0C36DD36-1451-4FD8-A6FA-814C52B18B15}" dt="2020-07-24T11:49:51.357" v="1559" actId="465"/>
          <ac:cxnSpMkLst>
            <pc:docMk/>
            <pc:sldMk cId="3718422495" sldId="1771"/>
            <ac:cxnSpMk id="27" creationId="{CAAA34E8-409D-4319-9502-4334C2A46580}"/>
          </ac:cxnSpMkLst>
        </pc:cxnChg>
      </pc:sldChg>
      <pc:sldChg chg="addSp delSp modSp mod">
        <pc:chgData name="Alysa [Chillibreeze Aizawl]" userId="59940166-ee01-4060-bfb4-b09faf6a3697" providerId="ADAL" clId="{0C36DD36-1451-4FD8-A6FA-814C52B18B15}" dt="2020-07-27T07:20:58.155" v="10374" actId="20577"/>
        <pc:sldMkLst>
          <pc:docMk/>
          <pc:sldMk cId="3044352094" sldId="1772"/>
        </pc:sldMkLst>
        <pc:spChg chg="mod">
          <ac:chgData name="Alysa [Chillibreeze Aizawl]" userId="59940166-ee01-4060-bfb4-b09faf6a3697" providerId="ADAL" clId="{0C36DD36-1451-4FD8-A6FA-814C52B18B15}" dt="2020-07-24T11:56:07.535" v="1580"/>
          <ac:spMkLst>
            <pc:docMk/>
            <pc:sldMk cId="3044352094" sldId="1772"/>
            <ac:spMk id="4" creationId="{C360F190-3244-4778-875E-351B94AC3445}"/>
          </ac:spMkLst>
        </pc:spChg>
        <pc:spChg chg="mod">
          <ac:chgData name="Alysa [Chillibreeze Aizawl]" userId="59940166-ee01-4060-bfb4-b09faf6a3697" providerId="ADAL" clId="{0C36DD36-1451-4FD8-A6FA-814C52B18B15}" dt="2020-07-24T11:56:07.535" v="1580"/>
          <ac:spMkLst>
            <pc:docMk/>
            <pc:sldMk cId="3044352094" sldId="1772"/>
            <ac:spMk id="5" creationId="{A39010A1-ADDA-444B-97EC-7C98708713ED}"/>
          </ac:spMkLst>
        </pc:spChg>
        <pc:spChg chg="mod">
          <ac:chgData name="Alysa [Chillibreeze Aizawl]" userId="59940166-ee01-4060-bfb4-b09faf6a3697" providerId="ADAL" clId="{0C36DD36-1451-4FD8-A6FA-814C52B18B15}" dt="2020-07-24T11:56:07.535" v="1580"/>
          <ac:spMkLst>
            <pc:docMk/>
            <pc:sldMk cId="3044352094" sldId="1772"/>
            <ac:spMk id="7" creationId="{BD111608-5873-4E7A-8D44-1EB0C1C32777}"/>
          </ac:spMkLst>
        </pc:spChg>
        <pc:spChg chg="mod">
          <ac:chgData name="Alysa [Chillibreeze Aizawl]" userId="59940166-ee01-4060-bfb4-b09faf6a3697" providerId="ADAL" clId="{0C36DD36-1451-4FD8-A6FA-814C52B18B15}" dt="2020-07-24T11:56:07.535" v="1580"/>
          <ac:spMkLst>
            <pc:docMk/>
            <pc:sldMk cId="3044352094" sldId="1772"/>
            <ac:spMk id="8" creationId="{C0781480-389D-42B6-B909-075AA10113E1}"/>
          </ac:spMkLst>
        </pc:spChg>
        <pc:spChg chg="mod">
          <ac:chgData name="Alysa [Chillibreeze Aizawl]" userId="59940166-ee01-4060-bfb4-b09faf6a3697" providerId="ADAL" clId="{0C36DD36-1451-4FD8-A6FA-814C52B18B15}" dt="2020-07-24T11:56:07.535" v="1580"/>
          <ac:spMkLst>
            <pc:docMk/>
            <pc:sldMk cId="3044352094" sldId="1772"/>
            <ac:spMk id="10" creationId="{9BDEAEEE-11F0-47AA-B7B2-FEE20EEEFA63}"/>
          </ac:spMkLst>
        </pc:spChg>
        <pc:spChg chg="mod">
          <ac:chgData name="Alysa [Chillibreeze Aizawl]" userId="59940166-ee01-4060-bfb4-b09faf6a3697" providerId="ADAL" clId="{0C36DD36-1451-4FD8-A6FA-814C52B18B15}" dt="2020-07-24T11:56:07.535" v="1580"/>
          <ac:spMkLst>
            <pc:docMk/>
            <pc:sldMk cId="3044352094" sldId="1772"/>
            <ac:spMk id="11" creationId="{F20C7F9A-75C2-46AE-89B9-49A1A71C335E}"/>
          </ac:spMkLst>
        </pc:spChg>
        <pc:spChg chg="add mod">
          <ac:chgData name="Alysa [Chillibreeze Aizawl]" userId="59940166-ee01-4060-bfb4-b09faf6a3697" providerId="ADAL" clId="{0C36DD36-1451-4FD8-A6FA-814C52B18B15}" dt="2020-07-24T11:59:46.153" v="1655" actId="14100"/>
          <ac:spMkLst>
            <pc:docMk/>
            <pc:sldMk cId="3044352094" sldId="1772"/>
            <ac:spMk id="12" creationId="{2804335C-AD15-4B2E-A912-AB15CC57F2BE}"/>
          </ac:spMkLst>
        </pc:spChg>
        <pc:spChg chg="add mod">
          <ac:chgData name="Alysa [Chillibreeze Aizawl]" userId="59940166-ee01-4060-bfb4-b09faf6a3697" providerId="ADAL" clId="{0C36DD36-1451-4FD8-A6FA-814C52B18B15}" dt="2020-07-24T12:00:14.027" v="1664" actId="465"/>
          <ac:spMkLst>
            <pc:docMk/>
            <pc:sldMk cId="3044352094" sldId="1772"/>
            <ac:spMk id="13" creationId="{65D6A030-4FD4-4A40-ACE7-C7F3501E558C}"/>
          </ac:spMkLst>
        </pc:spChg>
        <pc:spChg chg="add mod">
          <ac:chgData name="Alysa [Chillibreeze Aizawl]" userId="59940166-ee01-4060-bfb4-b09faf6a3697" providerId="ADAL" clId="{0C36DD36-1451-4FD8-A6FA-814C52B18B15}" dt="2020-07-27T07:20:58.155" v="10374" actId="20577"/>
          <ac:spMkLst>
            <pc:docMk/>
            <pc:sldMk cId="3044352094" sldId="1772"/>
            <ac:spMk id="14" creationId="{E0C61682-4B9D-494E-A582-D68004E95885}"/>
          </ac:spMkLst>
        </pc:spChg>
        <pc:spChg chg="mod">
          <ac:chgData name="Alysa [Chillibreeze Aizawl]" userId="59940166-ee01-4060-bfb4-b09faf6a3697" providerId="ADAL" clId="{0C36DD36-1451-4FD8-A6FA-814C52B18B15}" dt="2020-07-27T06:21:53.595" v="9281"/>
          <ac:spMkLst>
            <pc:docMk/>
            <pc:sldMk cId="3044352094" sldId="1772"/>
            <ac:spMk id="17" creationId="{00000000-0000-0000-0000-000000000000}"/>
          </ac:spMkLst>
        </pc:spChg>
        <pc:grpChg chg="add mod">
          <ac:chgData name="Alysa [Chillibreeze Aizawl]" userId="59940166-ee01-4060-bfb4-b09faf6a3697" providerId="ADAL" clId="{0C36DD36-1451-4FD8-A6FA-814C52B18B15}" dt="2020-07-24T11:59:10.691" v="1652" actId="12789"/>
          <ac:grpSpMkLst>
            <pc:docMk/>
            <pc:sldMk cId="3044352094" sldId="1772"/>
            <ac:grpSpMk id="3" creationId="{281D241C-F615-4618-AD01-BA4AD3D16645}"/>
          </ac:grpSpMkLst>
        </pc:grpChg>
        <pc:grpChg chg="add mod">
          <ac:chgData name="Alysa [Chillibreeze Aizawl]" userId="59940166-ee01-4060-bfb4-b09faf6a3697" providerId="ADAL" clId="{0C36DD36-1451-4FD8-A6FA-814C52B18B15}" dt="2020-07-24T11:58:59.333" v="1635" actId="14100"/>
          <ac:grpSpMkLst>
            <pc:docMk/>
            <pc:sldMk cId="3044352094" sldId="1772"/>
            <ac:grpSpMk id="6" creationId="{282365EB-9566-406A-B162-72804498DCFE}"/>
          </ac:grpSpMkLst>
        </pc:grpChg>
        <pc:grpChg chg="add mod">
          <ac:chgData name="Alysa [Chillibreeze Aizawl]" userId="59940166-ee01-4060-bfb4-b09faf6a3697" providerId="ADAL" clId="{0C36DD36-1451-4FD8-A6FA-814C52B18B15}" dt="2020-07-24T11:58:59.333" v="1635" actId="14100"/>
          <ac:grpSpMkLst>
            <pc:docMk/>
            <pc:sldMk cId="3044352094" sldId="1772"/>
            <ac:grpSpMk id="9" creationId="{F41FC06B-8BF2-43E6-A2CC-B8C7B6413347}"/>
          </ac:grpSpMkLst>
        </pc:grpChg>
        <pc:cxnChg chg="add mod">
          <ac:chgData name="Alysa [Chillibreeze Aizawl]" userId="59940166-ee01-4060-bfb4-b09faf6a3697" providerId="ADAL" clId="{0C36DD36-1451-4FD8-A6FA-814C52B18B15}" dt="2020-07-24T12:00:14.027" v="1664" actId="465"/>
          <ac:cxnSpMkLst>
            <pc:docMk/>
            <pc:sldMk cId="3044352094" sldId="1772"/>
            <ac:cxnSpMk id="15" creationId="{EAC72CF8-0F4C-422D-920F-E6DFD2A1AB85}"/>
          </ac:cxnSpMkLst>
        </pc:cxnChg>
        <pc:cxnChg chg="add mod">
          <ac:chgData name="Alysa [Chillibreeze Aizawl]" userId="59940166-ee01-4060-bfb4-b09faf6a3697" providerId="ADAL" clId="{0C36DD36-1451-4FD8-A6FA-814C52B18B15}" dt="2020-07-24T12:00:14.027" v="1664" actId="465"/>
          <ac:cxnSpMkLst>
            <pc:docMk/>
            <pc:sldMk cId="3044352094" sldId="1772"/>
            <ac:cxnSpMk id="16" creationId="{6E36CD3B-0AA8-4552-90D3-3D10657E066B}"/>
          </ac:cxnSpMkLst>
        </pc:cxnChg>
        <pc:cxnChg chg="add del mod">
          <ac:chgData name="Alysa [Chillibreeze Aizawl]" userId="59940166-ee01-4060-bfb4-b09faf6a3697" providerId="ADAL" clId="{0C36DD36-1451-4FD8-A6FA-814C52B18B15}" dt="2020-07-24T11:57:51.751" v="1598" actId="478"/>
          <ac:cxnSpMkLst>
            <pc:docMk/>
            <pc:sldMk cId="3044352094" sldId="1772"/>
            <ac:cxnSpMk id="18" creationId="{63D53FFC-49EA-43DD-8BE0-4495EEF05F89}"/>
          </ac:cxnSpMkLst>
        </pc:cxnChg>
      </pc:sldChg>
      <pc:sldChg chg="modSp mod">
        <pc:chgData name="Alysa [Chillibreeze Aizawl]" userId="59940166-ee01-4060-bfb4-b09faf6a3697" providerId="ADAL" clId="{0C36DD36-1451-4FD8-A6FA-814C52B18B15}" dt="2020-07-26T13:27:38.910" v="5360" actId="962"/>
        <pc:sldMkLst>
          <pc:docMk/>
          <pc:sldMk cId="1310439716" sldId="1776"/>
        </pc:sldMkLst>
        <pc:picChg chg="mod">
          <ac:chgData name="Alysa [Chillibreeze Aizawl]" userId="59940166-ee01-4060-bfb4-b09faf6a3697" providerId="ADAL" clId="{0C36DD36-1451-4FD8-A6FA-814C52B18B15}" dt="2020-07-26T13:27:08.775" v="5266" actId="962"/>
          <ac:picMkLst>
            <pc:docMk/>
            <pc:sldMk cId="1310439716" sldId="1776"/>
            <ac:picMk id="21" creationId="{AADB4331-791A-4C27-B25B-82999B518780}"/>
          </ac:picMkLst>
        </pc:picChg>
        <pc:picChg chg="mod">
          <ac:chgData name="Alysa [Chillibreeze Aizawl]" userId="59940166-ee01-4060-bfb4-b09faf6a3697" providerId="ADAL" clId="{0C36DD36-1451-4FD8-A6FA-814C52B18B15}" dt="2020-07-26T13:27:19.890" v="5302" actId="962"/>
          <ac:picMkLst>
            <pc:docMk/>
            <pc:sldMk cId="1310439716" sldId="1776"/>
            <ac:picMk id="26" creationId="{2947FF9B-CB6F-4BB2-BEB5-A31F336ACC0A}"/>
          </ac:picMkLst>
        </pc:picChg>
        <pc:picChg chg="mod">
          <ac:chgData name="Alysa [Chillibreeze Aizawl]" userId="59940166-ee01-4060-bfb4-b09faf6a3697" providerId="ADAL" clId="{0C36DD36-1451-4FD8-A6FA-814C52B18B15}" dt="2020-07-26T13:27:38.910" v="5360" actId="962"/>
          <ac:picMkLst>
            <pc:docMk/>
            <pc:sldMk cId="1310439716" sldId="1776"/>
            <ac:picMk id="34" creationId="{7911D0AC-786A-4002-89A1-90DB5E0F4735}"/>
          </ac:picMkLst>
        </pc:picChg>
      </pc:sldChg>
      <pc:sldChg chg="modSp mod">
        <pc:chgData name="Alysa [Chillibreeze Aizawl]" userId="59940166-ee01-4060-bfb4-b09faf6a3697" providerId="ADAL" clId="{0C36DD36-1451-4FD8-A6FA-814C52B18B15}" dt="2020-07-26T13:32:27.253" v="5565" actId="962"/>
        <pc:sldMkLst>
          <pc:docMk/>
          <pc:sldMk cId="3581732894" sldId="1777"/>
        </pc:sldMkLst>
        <pc:picChg chg="mod">
          <ac:chgData name="Alysa [Chillibreeze Aizawl]" userId="59940166-ee01-4060-bfb4-b09faf6a3697" providerId="ADAL" clId="{0C36DD36-1451-4FD8-A6FA-814C52B18B15}" dt="2020-07-26T13:31:45.226" v="5457" actId="962"/>
          <ac:picMkLst>
            <pc:docMk/>
            <pc:sldMk cId="3581732894" sldId="1777"/>
            <ac:picMk id="27" creationId="{0EA992ED-9CB2-4231-9F0D-4ECF0EE933D1}"/>
          </ac:picMkLst>
        </pc:picChg>
        <pc:picChg chg="mod">
          <ac:chgData name="Alysa [Chillibreeze Aizawl]" userId="59940166-ee01-4060-bfb4-b09faf6a3697" providerId="ADAL" clId="{0C36DD36-1451-4FD8-A6FA-814C52B18B15}" dt="2020-07-26T13:31:57.747" v="5499" actId="962"/>
          <ac:picMkLst>
            <pc:docMk/>
            <pc:sldMk cId="3581732894" sldId="1777"/>
            <ac:picMk id="32" creationId="{75CC9E5B-5FBC-4F3F-AD75-D6C40FFC949F}"/>
          </ac:picMkLst>
        </pc:picChg>
        <pc:picChg chg="mod">
          <ac:chgData name="Alysa [Chillibreeze Aizawl]" userId="59940166-ee01-4060-bfb4-b09faf6a3697" providerId="ADAL" clId="{0C36DD36-1451-4FD8-A6FA-814C52B18B15}" dt="2020-07-26T13:32:15.934" v="5501" actId="962"/>
          <ac:picMkLst>
            <pc:docMk/>
            <pc:sldMk cId="3581732894" sldId="1777"/>
            <ac:picMk id="37" creationId="{E481ACBA-3507-4997-A489-44EC88715582}"/>
          </ac:picMkLst>
        </pc:picChg>
        <pc:picChg chg="mod">
          <ac:chgData name="Alysa [Chillibreeze Aizawl]" userId="59940166-ee01-4060-bfb4-b09faf6a3697" providerId="ADAL" clId="{0C36DD36-1451-4FD8-A6FA-814C52B18B15}" dt="2020-07-26T13:32:27.253" v="5565" actId="962"/>
          <ac:picMkLst>
            <pc:docMk/>
            <pc:sldMk cId="3581732894" sldId="1777"/>
            <ac:picMk id="42" creationId="{B2D98D7F-5E4F-49DC-8C36-486B68200EAA}"/>
          </ac:picMkLst>
        </pc:picChg>
      </pc:sldChg>
      <pc:sldChg chg="addSp modSp mod">
        <pc:chgData name="Alysa [Chillibreeze Aizawl]" userId="59940166-ee01-4060-bfb4-b09faf6a3697" providerId="ADAL" clId="{0C36DD36-1451-4FD8-A6FA-814C52B18B15}" dt="2020-07-27T06:55:40.290" v="9606" actId="12789"/>
        <pc:sldMkLst>
          <pc:docMk/>
          <pc:sldMk cId="259011472" sldId="1778"/>
        </pc:sldMkLst>
        <pc:picChg chg="add mod">
          <ac:chgData name="Alysa [Chillibreeze Aizawl]" userId="59940166-ee01-4060-bfb4-b09faf6a3697" providerId="ADAL" clId="{0C36DD36-1451-4FD8-A6FA-814C52B18B15}" dt="2020-07-27T06:55:40.290" v="9606" actId="12789"/>
          <ac:picMkLst>
            <pc:docMk/>
            <pc:sldMk cId="259011472" sldId="1778"/>
            <ac:picMk id="3" creationId="{FD99FCA6-F86F-4206-99CF-5C6CDA611AB2}"/>
          </ac:picMkLst>
        </pc:picChg>
      </pc:sldChg>
      <pc:sldChg chg="addSp modSp mod">
        <pc:chgData name="Alysa [Chillibreeze Aizawl]" userId="59940166-ee01-4060-bfb4-b09faf6a3697" providerId="ADAL" clId="{0C36DD36-1451-4FD8-A6FA-814C52B18B15}" dt="2020-07-27T05:41:21.042" v="8062" actId="12789"/>
        <pc:sldMkLst>
          <pc:docMk/>
          <pc:sldMk cId="288376469" sldId="1779"/>
        </pc:sldMkLst>
        <pc:spChg chg="mod">
          <ac:chgData name="Alysa [Chillibreeze Aizawl]" userId="59940166-ee01-4060-bfb4-b09faf6a3697" providerId="ADAL" clId="{0C36DD36-1451-4FD8-A6FA-814C52B18B15}" dt="2020-07-24T12:35:45.813" v="1836"/>
          <ac:spMkLst>
            <pc:docMk/>
            <pc:sldMk cId="288376469" sldId="1779"/>
            <ac:spMk id="18" creationId="{829E334D-FFB3-4BC3-B42C-47FED52E9093}"/>
          </ac:spMkLst>
        </pc:spChg>
        <pc:spChg chg="mod">
          <ac:chgData name="Alysa [Chillibreeze Aizawl]" userId="59940166-ee01-4060-bfb4-b09faf6a3697" providerId="ADAL" clId="{0C36DD36-1451-4FD8-A6FA-814C52B18B15}" dt="2020-07-24T12:35:45.813" v="1836"/>
          <ac:spMkLst>
            <pc:docMk/>
            <pc:sldMk cId="288376469" sldId="1779"/>
            <ac:spMk id="19" creationId="{D893DF66-D6AC-4E2D-9D93-8E3E9E017C39}"/>
          </ac:spMkLst>
        </pc:spChg>
        <pc:spChg chg="mod">
          <ac:chgData name="Alysa [Chillibreeze Aizawl]" userId="59940166-ee01-4060-bfb4-b09faf6a3697" providerId="ADAL" clId="{0C36DD36-1451-4FD8-A6FA-814C52B18B15}" dt="2020-07-24T12:36:32.792" v="1870" actId="571"/>
          <ac:spMkLst>
            <pc:docMk/>
            <pc:sldMk cId="288376469" sldId="1779"/>
            <ac:spMk id="21" creationId="{26C07FBF-F82D-40DB-B4A8-7634E333669C}"/>
          </ac:spMkLst>
        </pc:spChg>
        <pc:spChg chg="mod">
          <ac:chgData name="Alysa [Chillibreeze Aizawl]" userId="59940166-ee01-4060-bfb4-b09faf6a3697" providerId="ADAL" clId="{0C36DD36-1451-4FD8-A6FA-814C52B18B15}" dt="2020-07-24T12:36:32.792" v="1870" actId="571"/>
          <ac:spMkLst>
            <pc:docMk/>
            <pc:sldMk cId="288376469" sldId="1779"/>
            <ac:spMk id="22" creationId="{4BEA0DC4-B9A0-4DB0-87F3-EAB2003050B9}"/>
          </ac:spMkLst>
        </pc:spChg>
        <pc:spChg chg="mod">
          <ac:chgData name="Alysa [Chillibreeze Aizawl]" userId="59940166-ee01-4060-bfb4-b09faf6a3697" providerId="ADAL" clId="{0C36DD36-1451-4FD8-A6FA-814C52B18B15}" dt="2020-07-24T12:37:16.164" v="1872" actId="404"/>
          <ac:spMkLst>
            <pc:docMk/>
            <pc:sldMk cId="288376469" sldId="1779"/>
            <ac:spMk id="23" creationId="{9475D8C9-222F-466A-A7E9-E89B5E6B54A1}"/>
          </ac:spMkLst>
        </pc:spChg>
        <pc:spChg chg="mod">
          <ac:chgData name="Alysa [Chillibreeze Aizawl]" userId="59940166-ee01-4060-bfb4-b09faf6a3697" providerId="ADAL" clId="{0C36DD36-1451-4FD8-A6FA-814C52B18B15}" dt="2020-07-24T12:37:16.164" v="1872" actId="404"/>
          <ac:spMkLst>
            <pc:docMk/>
            <pc:sldMk cId="288376469" sldId="1779"/>
            <ac:spMk id="24" creationId="{05C29017-49A6-46D7-88DA-A10FE4B2C445}"/>
          </ac:spMkLst>
        </pc:spChg>
        <pc:spChg chg="mod">
          <ac:chgData name="Alysa [Chillibreeze Aizawl]" userId="59940166-ee01-4060-bfb4-b09faf6a3697" providerId="ADAL" clId="{0C36DD36-1451-4FD8-A6FA-814C52B18B15}" dt="2020-07-24T12:37:16.164" v="1872" actId="404"/>
          <ac:spMkLst>
            <pc:docMk/>
            <pc:sldMk cId="288376469" sldId="1779"/>
            <ac:spMk id="25" creationId="{4D01F680-73AF-4E62-AAFC-C6C501753510}"/>
          </ac:spMkLst>
        </pc:spChg>
        <pc:spChg chg="mod">
          <ac:chgData name="Alysa [Chillibreeze Aizawl]" userId="59940166-ee01-4060-bfb4-b09faf6a3697" providerId="ADAL" clId="{0C36DD36-1451-4FD8-A6FA-814C52B18B15}" dt="2020-07-24T12:37:16.164" v="1872" actId="404"/>
          <ac:spMkLst>
            <pc:docMk/>
            <pc:sldMk cId="288376469" sldId="1779"/>
            <ac:spMk id="26" creationId="{5D887744-E78D-4BC3-A635-BB9C7B4B0CCD}"/>
          </ac:spMkLst>
        </pc:spChg>
        <pc:spChg chg="mod">
          <ac:chgData name="Alysa [Chillibreeze Aizawl]" userId="59940166-ee01-4060-bfb4-b09faf6a3697" providerId="ADAL" clId="{0C36DD36-1451-4FD8-A6FA-814C52B18B15}" dt="2020-07-24T12:37:16.164" v="1872" actId="404"/>
          <ac:spMkLst>
            <pc:docMk/>
            <pc:sldMk cId="288376469" sldId="1779"/>
            <ac:spMk id="27" creationId="{FECB863B-7EE1-48C8-9CBE-6FB454D450E7}"/>
          </ac:spMkLst>
        </pc:spChg>
        <pc:spChg chg="mod">
          <ac:chgData name="Alysa [Chillibreeze Aizawl]" userId="59940166-ee01-4060-bfb4-b09faf6a3697" providerId="ADAL" clId="{0C36DD36-1451-4FD8-A6FA-814C52B18B15}" dt="2020-07-24T12:38:12.982" v="1890" actId="571"/>
          <ac:spMkLst>
            <pc:docMk/>
            <pc:sldMk cId="288376469" sldId="1779"/>
            <ac:spMk id="29" creationId="{C2C27FD2-4330-4CE0-B51A-788E0DAE353C}"/>
          </ac:spMkLst>
        </pc:spChg>
        <pc:spChg chg="mod">
          <ac:chgData name="Alysa [Chillibreeze Aizawl]" userId="59940166-ee01-4060-bfb4-b09faf6a3697" providerId="ADAL" clId="{0C36DD36-1451-4FD8-A6FA-814C52B18B15}" dt="2020-07-24T12:37:16.164" v="1872" actId="404"/>
          <ac:spMkLst>
            <pc:docMk/>
            <pc:sldMk cId="288376469" sldId="1779"/>
            <ac:spMk id="30" creationId="{60F21A50-C1CB-4048-8CE7-169E2CE75D25}"/>
          </ac:spMkLst>
        </pc:spChg>
        <pc:spChg chg="mod">
          <ac:chgData name="Alysa [Chillibreeze Aizawl]" userId="59940166-ee01-4060-bfb4-b09faf6a3697" providerId="ADAL" clId="{0C36DD36-1451-4FD8-A6FA-814C52B18B15}" dt="2020-07-24T12:37:16.164" v="1872" actId="404"/>
          <ac:spMkLst>
            <pc:docMk/>
            <pc:sldMk cId="288376469" sldId="1779"/>
            <ac:spMk id="31" creationId="{859C1BD1-EB04-4849-8B46-3C242A2D8779}"/>
          </ac:spMkLst>
        </pc:spChg>
        <pc:spChg chg="mod">
          <ac:chgData name="Alysa [Chillibreeze Aizawl]" userId="59940166-ee01-4060-bfb4-b09faf6a3697" providerId="ADAL" clId="{0C36DD36-1451-4FD8-A6FA-814C52B18B15}" dt="2020-07-24T12:37:16.164" v="1872" actId="404"/>
          <ac:spMkLst>
            <pc:docMk/>
            <pc:sldMk cId="288376469" sldId="1779"/>
            <ac:spMk id="32" creationId="{6FC40BB2-8A13-482A-869F-49F760661B27}"/>
          </ac:spMkLst>
        </pc:spChg>
        <pc:spChg chg="mod">
          <ac:chgData name="Alysa [Chillibreeze Aizawl]" userId="59940166-ee01-4060-bfb4-b09faf6a3697" providerId="ADAL" clId="{0C36DD36-1451-4FD8-A6FA-814C52B18B15}" dt="2020-07-24T12:37:16.164" v="1872" actId="404"/>
          <ac:spMkLst>
            <pc:docMk/>
            <pc:sldMk cId="288376469" sldId="1779"/>
            <ac:spMk id="33" creationId="{0F993854-0285-441A-813C-EF4528D75E1D}"/>
          </ac:spMkLst>
        </pc:spChg>
        <pc:spChg chg="mod">
          <ac:chgData name="Alysa [Chillibreeze Aizawl]" userId="59940166-ee01-4060-bfb4-b09faf6a3697" providerId="ADAL" clId="{0C36DD36-1451-4FD8-A6FA-814C52B18B15}" dt="2020-07-24T12:37:16.164" v="1872" actId="404"/>
          <ac:spMkLst>
            <pc:docMk/>
            <pc:sldMk cId="288376469" sldId="1779"/>
            <ac:spMk id="34" creationId="{EF20957B-7EDC-4ED5-A60C-16C580FDBED2}"/>
          </ac:spMkLst>
        </pc:spChg>
        <pc:spChg chg="mod">
          <ac:chgData name="Alysa [Chillibreeze Aizawl]" userId="59940166-ee01-4060-bfb4-b09faf6a3697" providerId="ADAL" clId="{0C36DD36-1451-4FD8-A6FA-814C52B18B15}" dt="2020-07-24T12:37:16.164" v="1872" actId="404"/>
          <ac:spMkLst>
            <pc:docMk/>
            <pc:sldMk cId="288376469" sldId="1779"/>
            <ac:spMk id="35" creationId="{392020BC-7A5A-4328-B7FA-7FCAD8B8478E}"/>
          </ac:spMkLst>
        </pc:spChg>
        <pc:spChg chg="mod">
          <ac:chgData name="Alysa [Chillibreeze Aizawl]" userId="59940166-ee01-4060-bfb4-b09faf6a3697" providerId="ADAL" clId="{0C36DD36-1451-4FD8-A6FA-814C52B18B15}" dt="2020-07-24T12:38:12.982" v="1890" actId="571"/>
          <ac:spMkLst>
            <pc:docMk/>
            <pc:sldMk cId="288376469" sldId="1779"/>
            <ac:spMk id="36" creationId="{1D98DF54-C30C-48E0-895E-00A92CA035EA}"/>
          </ac:spMkLst>
        </pc:spChg>
        <pc:spChg chg="mod">
          <ac:chgData name="Alysa [Chillibreeze Aizawl]" userId="59940166-ee01-4060-bfb4-b09faf6a3697" providerId="ADAL" clId="{0C36DD36-1451-4FD8-A6FA-814C52B18B15}" dt="2020-07-24T12:38:12.982" v="1890" actId="571"/>
          <ac:spMkLst>
            <pc:docMk/>
            <pc:sldMk cId="288376469" sldId="1779"/>
            <ac:spMk id="38" creationId="{74BD3C36-5A17-474F-84FA-E2EF97426353}"/>
          </ac:spMkLst>
        </pc:spChg>
        <pc:spChg chg="mod">
          <ac:chgData name="Alysa [Chillibreeze Aizawl]" userId="59940166-ee01-4060-bfb4-b09faf6a3697" providerId="ADAL" clId="{0C36DD36-1451-4FD8-A6FA-814C52B18B15}" dt="2020-07-24T12:38:12.982" v="1890" actId="571"/>
          <ac:spMkLst>
            <pc:docMk/>
            <pc:sldMk cId="288376469" sldId="1779"/>
            <ac:spMk id="39" creationId="{74A8957D-920D-4BBD-A95F-59440EC2D7D0}"/>
          </ac:spMkLst>
        </pc:spChg>
        <pc:spChg chg="mod">
          <ac:chgData name="Alysa [Chillibreeze Aizawl]" userId="59940166-ee01-4060-bfb4-b09faf6a3697" providerId="ADAL" clId="{0C36DD36-1451-4FD8-A6FA-814C52B18B15}" dt="2020-07-24T12:38:17.598" v="1891" actId="571"/>
          <ac:spMkLst>
            <pc:docMk/>
            <pc:sldMk cId="288376469" sldId="1779"/>
            <ac:spMk id="41" creationId="{D5A09036-74DD-4FED-AA59-570415F4D285}"/>
          </ac:spMkLst>
        </pc:spChg>
        <pc:spChg chg="mod">
          <ac:chgData name="Alysa [Chillibreeze Aizawl]" userId="59940166-ee01-4060-bfb4-b09faf6a3697" providerId="ADAL" clId="{0C36DD36-1451-4FD8-A6FA-814C52B18B15}" dt="2020-07-24T12:38:17.598" v="1891" actId="571"/>
          <ac:spMkLst>
            <pc:docMk/>
            <pc:sldMk cId="288376469" sldId="1779"/>
            <ac:spMk id="42" creationId="{A9744FAD-9A97-47A8-A59C-EC16EBEAD556}"/>
          </ac:spMkLst>
        </pc:spChg>
        <pc:spChg chg="mod">
          <ac:chgData name="Alysa [Chillibreeze Aizawl]" userId="59940166-ee01-4060-bfb4-b09faf6a3697" providerId="ADAL" clId="{0C36DD36-1451-4FD8-A6FA-814C52B18B15}" dt="2020-07-24T12:38:17.598" v="1891" actId="571"/>
          <ac:spMkLst>
            <pc:docMk/>
            <pc:sldMk cId="288376469" sldId="1779"/>
            <ac:spMk id="44" creationId="{DD10975D-54D4-42A1-B35A-AABC33227AD3}"/>
          </ac:spMkLst>
        </pc:spChg>
        <pc:spChg chg="mod">
          <ac:chgData name="Alysa [Chillibreeze Aizawl]" userId="59940166-ee01-4060-bfb4-b09faf6a3697" providerId="ADAL" clId="{0C36DD36-1451-4FD8-A6FA-814C52B18B15}" dt="2020-07-24T12:38:17.598" v="1891" actId="571"/>
          <ac:spMkLst>
            <pc:docMk/>
            <pc:sldMk cId="288376469" sldId="1779"/>
            <ac:spMk id="45" creationId="{3288E0E1-8033-4C3A-B017-700968DF11F0}"/>
          </ac:spMkLst>
        </pc:spChg>
        <pc:spChg chg="mod">
          <ac:chgData name="Alysa [Chillibreeze Aizawl]" userId="59940166-ee01-4060-bfb4-b09faf6a3697" providerId="ADAL" clId="{0C36DD36-1451-4FD8-A6FA-814C52B18B15}" dt="2020-07-24T12:38:28.741" v="1894" actId="571"/>
          <ac:spMkLst>
            <pc:docMk/>
            <pc:sldMk cId="288376469" sldId="1779"/>
            <ac:spMk id="47" creationId="{0FC0609F-F976-443D-BFA6-9289939AAB14}"/>
          </ac:spMkLst>
        </pc:spChg>
        <pc:spChg chg="mod">
          <ac:chgData name="Alysa [Chillibreeze Aizawl]" userId="59940166-ee01-4060-bfb4-b09faf6a3697" providerId="ADAL" clId="{0C36DD36-1451-4FD8-A6FA-814C52B18B15}" dt="2020-07-24T12:38:28.741" v="1894" actId="571"/>
          <ac:spMkLst>
            <pc:docMk/>
            <pc:sldMk cId="288376469" sldId="1779"/>
            <ac:spMk id="48" creationId="{E221C77C-8E3C-44A2-BD3F-16430383C331}"/>
          </ac:spMkLst>
        </pc:spChg>
        <pc:spChg chg="mod">
          <ac:chgData name="Alysa [Chillibreeze Aizawl]" userId="59940166-ee01-4060-bfb4-b09faf6a3697" providerId="ADAL" clId="{0C36DD36-1451-4FD8-A6FA-814C52B18B15}" dt="2020-07-24T12:38:28.741" v="1894" actId="571"/>
          <ac:spMkLst>
            <pc:docMk/>
            <pc:sldMk cId="288376469" sldId="1779"/>
            <ac:spMk id="50" creationId="{9C736AC7-0BCD-421A-ABF3-3FEC5B926F9A}"/>
          </ac:spMkLst>
        </pc:spChg>
        <pc:spChg chg="mod">
          <ac:chgData name="Alysa [Chillibreeze Aizawl]" userId="59940166-ee01-4060-bfb4-b09faf6a3697" providerId="ADAL" clId="{0C36DD36-1451-4FD8-A6FA-814C52B18B15}" dt="2020-07-24T12:38:28.741" v="1894" actId="571"/>
          <ac:spMkLst>
            <pc:docMk/>
            <pc:sldMk cId="288376469" sldId="1779"/>
            <ac:spMk id="51" creationId="{9959954F-72B3-4E9E-A071-65D176151D28}"/>
          </ac:spMkLst>
        </pc:spChg>
        <pc:spChg chg="mod">
          <ac:chgData name="Alysa [Chillibreeze Aizawl]" userId="59940166-ee01-4060-bfb4-b09faf6a3697" providerId="ADAL" clId="{0C36DD36-1451-4FD8-A6FA-814C52B18B15}" dt="2020-07-24T12:38:31.773" v="1895" actId="571"/>
          <ac:spMkLst>
            <pc:docMk/>
            <pc:sldMk cId="288376469" sldId="1779"/>
            <ac:spMk id="53" creationId="{99FFEB3D-E152-48BF-9169-7E650535C346}"/>
          </ac:spMkLst>
        </pc:spChg>
        <pc:spChg chg="mod">
          <ac:chgData name="Alysa [Chillibreeze Aizawl]" userId="59940166-ee01-4060-bfb4-b09faf6a3697" providerId="ADAL" clId="{0C36DD36-1451-4FD8-A6FA-814C52B18B15}" dt="2020-07-24T12:38:31.773" v="1895" actId="571"/>
          <ac:spMkLst>
            <pc:docMk/>
            <pc:sldMk cId="288376469" sldId="1779"/>
            <ac:spMk id="54" creationId="{C204DF40-9BC4-4903-B182-BCD979ADA9FA}"/>
          </ac:spMkLst>
        </pc:spChg>
        <pc:spChg chg="mod">
          <ac:chgData name="Alysa [Chillibreeze Aizawl]" userId="59940166-ee01-4060-bfb4-b09faf6a3697" providerId="ADAL" clId="{0C36DD36-1451-4FD8-A6FA-814C52B18B15}" dt="2020-07-24T12:38:31.773" v="1895" actId="571"/>
          <ac:spMkLst>
            <pc:docMk/>
            <pc:sldMk cId="288376469" sldId="1779"/>
            <ac:spMk id="56" creationId="{F52A722B-DE48-4174-A95F-259EDBD2B088}"/>
          </ac:spMkLst>
        </pc:spChg>
        <pc:spChg chg="mod">
          <ac:chgData name="Alysa [Chillibreeze Aizawl]" userId="59940166-ee01-4060-bfb4-b09faf6a3697" providerId="ADAL" clId="{0C36DD36-1451-4FD8-A6FA-814C52B18B15}" dt="2020-07-24T12:38:31.773" v="1895" actId="571"/>
          <ac:spMkLst>
            <pc:docMk/>
            <pc:sldMk cId="288376469" sldId="1779"/>
            <ac:spMk id="57" creationId="{9183D2B6-676A-4687-B8AC-84B4328CC089}"/>
          </ac:spMkLst>
        </pc:spChg>
        <pc:spChg chg="mod">
          <ac:chgData name="Alysa [Chillibreeze Aizawl]" userId="59940166-ee01-4060-bfb4-b09faf6a3697" providerId="ADAL" clId="{0C36DD36-1451-4FD8-A6FA-814C52B18B15}" dt="2020-07-24T12:38:35.869" v="1896" actId="571"/>
          <ac:spMkLst>
            <pc:docMk/>
            <pc:sldMk cId="288376469" sldId="1779"/>
            <ac:spMk id="59" creationId="{2E2FC2D7-D727-4CC5-810D-4A6E334E8CFF}"/>
          </ac:spMkLst>
        </pc:spChg>
        <pc:spChg chg="mod">
          <ac:chgData name="Alysa [Chillibreeze Aizawl]" userId="59940166-ee01-4060-bfb4-b09faf6a3697" providerId="ADAL" clId="{0C36DD36-1451-4FD8-A6FA-814C52B18B15}" dt="2020-07-24T12:38:35.869" v="1896" actId="571"/>
          <ac:spMkLst>
            <pc:docMk/>
            <pc:sldMk cId="288376469" sldId="1779"/>
            <ac:spMk id="60" creationId="{A1CFF8F6-4C8B-439E-BAAA-628F07488BAF}"/>
          </ac:spMkLst>
        </pc:spChg>
        <pc:grpChg chg="add mod">
          <ac:chgData name="Alysa [Chillibreeze Aizawl]" userId="59940166-ee01-4060-bfb4-b09faf6a3697" providerId="ADAL" clId="{0C36DD36-1451-4FD8-A6FA-814C52B18B15}" dt="2020-07-27T05:31:35.651" v="7939" actId="12789"/>
          <ac:grpSpMkLst>
            <pc:docMk/>
            <pc:sldMk cId="288376469" sldId="1779"/>
            <ac:grpSpMk id="16" creationId="{494C690A-6472-4A3B-92BF-7410713F7F38}"/>
          </ac:grpSpMkLst>
        </pc:grpChg>
        <pc:grpChg chg="add mod">
          <ac:chgData name="Alysa [Chillibreeze Aizawl]" userId="59940166-ee01-4060-bfb4-b09faf6a3697" providerId="ADAL" clId="{0C36DD36-1451-4FD8-A6FA-814C52B18B15}" dt="2020-07-27T05:37:54.124" v="8011" actId="12789"/>
          <ac:grpSpMkLst>
            <pc:docMk/>
            <pc:sldMk cId="288376469" sldId="1779"/>
            <ac:grpSpMk id="20" creationId="{D7323AE4-CC07-4AB2-ACC7-88D19FC2F9CA}"/>
          </ac:grpSpMkLst>
        </pc:grpChg>
        <pc:grpChg chg="add mod">
          <ac:chgData name="Alysa [Chillibreeze Aizawl]" userId="59940166-ee01-4060-bfb4-b09faf6a3697" providerId="ADAL" clId="{0C36DD36-1451-4FD8-A6FA-814C52B18B15}" dt="2020-07-27T05:31:57.812" v="7946" actId="12789"/>
          <ac:grpSpMkLst>
            <pc:docMk/>
            <pc:sldMk cId="288376469" sldId="1779"/>
            <ac:grpSpMk id="28" creationId="{F5110892-3F03-4C75-97E1-85D1B11B1704}"/>
          </ac:grpSpMkLst>
        </pc:grpChg>
        <pc:grpChg chg="add mod">
          <ac:chgData name="Alysa [Chillibreeze Aizawl]" userId="59940166-ee01-4060-bfb4-b09faf6a3697" providerId="ADAL" clId="{0C36DD36-1451-4FD8-A6FA-814C52B18B15}" dt="2020-07-27T05:38:23.339" v="8017" actId="12789"/>
          <ac:grpSpMkLst>
            <pc:docMk/>
            <pc:sldMk cId="288376469" sldId="1779"/>
            <ac:grpSpMk id="37" creationId="{B0A2AC7B-C203-438E-B1FD-42784BA5699B}"/>
          </ac:grpSpMkLst>
        </pc:grpChg>
        <pc:grpChg chg="add mod">
          <ac:chgData name="Alysa [Chillibreeze Aizawl]" userId="59940166-ee01-4060-bfb4-b09faf6a3697" providerId="ADAL" clId="{0C36DD36-1451-4FD8-A6FA-814C52B18B15}" dt="2020-07-27T05:32:49.147" v="7959" actId="12789"/>
          <ac:grpSpMkLst>
            <pc:docMk/>
            <pc:sldMk cId="288376469" sldId="1779"/>
            <ac:grpSpMk id="40" creationId="{CAB44726-454A-4011-A822-E0431636583E}"/>
          </ac:grpSpMkLst>
        </pc:grpChg>
        <pc:grpChg chg="add mod">
          <ac:chgData name="Alysa [Chillibreeze Aizawl]" userId="59940166-ee01-4060-bfb4-b09faf6a3697" providerId="ADAL" clId="{0C36DD36-1451-4FD8-A6FA-814C52B18B15}" dt="2020-07-27T05:39:13.395" v="8028" actId="12789"/>
          <ac:grpSpMkLst>
            <pc:docMk/>
            <pc:sldMk cId="288376469" sldId="1779"/>
            <ac:grpSpMk id="43" creationId="{BE9AA8FB-102B-45E7-8C00-FEFD5BF81649}"/>
          </ac:grpSpMkLst>
        </pc:grpChg>
        <pc:grpChg chg="add mod">
          <ac:chgData name="Alysa [Chillibreeze Aizawl]" userId="59940166-ee01-4060-bfb4-b09faf6a3697" providerId="ADAL" clId="{0C36DD36-1451-4FD8-A6FA-814C52B18B15}" dt="2020-07-27T05:33:28.347" v="7973" actId="12789"/>
          <ac:grpSpMkLst>
            <pc:docMk/>
            <pc:sldMk cId="288376469" sldId="1779"/>
            <ac:grpSpMk id="46" creationId="{15DAC536-9A47-454F-AD1D-A0EB42841308}"/>
          </ac:grpSpMkLst>
        </pc:grpChg>
        <pc:grpChg chg="add mod">
          <ac:chgData name="Alysa [Chillibreeze Aizawl]" userId="59940166-ee01-4060-bfb4-b09faf6a3697" providerId="ADAL" clId="{0C36DD36-1451-4FD8-A6FA-814C52B18B15}" dt="2020-07-27T05:39:48.347" v="8043" actId="12789"/>
          <ac:grpSpMkLst>
            <pc:docMk/>
            <pc:sldMk cId="288376469" sldId="1779"/>
            <ac:grpSpMk id="49" creationId="{80B09C91-579C-4541-9454-8B50B6D6FDF6}"/>
          </ac:grpSpMkLst>
        </pc:grpChg>
        <pc:grpChg chg="add mod">
          <ac:chgData name="Alysa [Chillibreeze Aizawl]" userId="59940166-ee01-4060-bfb4-b09faf6a3697" providerId="ADAL" clId="{0C36DD36-1451-4FD8-A6FA-814C52B18B15}" dt="2020-07-27T05:34:06.003" v="7983" actId="12789"/>
          <ac:grpSpMkLst>
            <pc:docMk/>
            <pc:sldMk cId="288376469" sldId="1779"/>
            <ac:grpSpMk id="52" creationId="{FBF65845-B3E5-4609-B1FD-1E9C4CE8A2B2}"/>
          </ac:grpSpMkLst>
        </pc:grpChg>
        <pc:grpChg chg="add mod">
          <ac:chgData name="Alysa [Chillibreeze Aizawl]" userId="59940166-ee01-4060-bfb4-b09faf6a3697" providerId="ADAL" clId="{0C36DD36-1451-4FD8-A6FA-814C52B18B15}" dt="2020-07-27T05:41:09.867" v="8055" actId="12789"/>
          <ac:grpSpMkLst>
            <pc:docMk/>
            <pc:sldMk cId="288376469" sldId="1779"/>
            <ac:grpSpMk id="55" creationId="{91DFADAE-271E-49D8-8E95-DBCBE474CFB8}"/>
          </ac:grpSpMkLst>
        </pc:grpChg>
        <pc:grpChg chg="add mod">
          <ac:chgData name="Alysa [Chillibreeze Aizawl]" userId="59940166-ee01-4060-bfb4-b09faf6a3697" providerId="ADAL" clId="{0C36DD36-1451-4FD8-A6FA-814C52B18B15}" dt="2020-07-27T05:41:21.042" v="8062" actId="12789"/>
          <ac:grpSpMkLst>
            <pc:docMk/>
            <pc:sldMk cId="288376469" sldId="1779"/>
            <ac:grpSpMk id="58" creationId="{25F771E2-34CE-49BD-9426-EB7D180F120B}"/>
          </ac:grpSpMkLst>
        </pc:grpChg>
        <pc:picChg chg="add mod">
          <ac:chgData name="Alysa [Chillibreeze Aizawl]" userId="59940166-ee01-4060-bfb4-b09faf6a3697" providerId="ADAL" clId="{0C36DD36-1451-4FD8-A6FA-814C52B18B15}" dt="2020-07-27T05:31:35.651" v="7939" actId="12789"/>
          <ac:picMkLst>
            <pc:docMk/>
            <pc:sldMk cId="288376469" sldId="1779"/>
            <ac:picMk id="61" creationId="{97D7DDBE-C1D5-4735-B66E-1C21494A0E61}"/>
          </ac:picMkLst>
        </pc:picChg>
        <pc:picChg chg="add mod">
          <ac:chgData name="Alysa [Chillibreeze Aizawl]" userId="59940166-ee01-4060-bfb4-b09faf6a3697" providerId="ADAL" clId="{0C36DD36-1451-4FD8-A6FA-814C52B18B15}" dt="2020-07-27T05:31:57.812" v="7946" actId="12789"/>
          <ac:picMkLst>
            <pc:docMk/>
            <pc:sldMk cId="288376469" sldId="1779"/>
            <ac:picMk id="62" creationId="{74A84AB8-881C-4D1E-B07B-33E46E57BC21}"/>
          </ac:picMkLst>
        </pc:picChg>
        <pc:picChg chg="add mod">
          <ac:chgData name="Alysa [Chillibreeze Aizawl]" userId="59940166-ee01-4060-bfb4-b09faf6a3697" providerId="ADAL" clId="{0C36DD36-1451-4FD8-A6FA-814C52B18B15}" dt="2020-07-27T05:32:49.147" v="7959" actId="12789"/>
          <ac:picMkLst>
            <pc:docMk/>
            <pc:sldMk cId="288376469" sldId="1779"/>
            <ac:picMk id="63" creationId="{639DA524-1832-46C6-A010-0F53FEC81784}"/>
          </ac:picMkLst>
        </pc:picChg>
        <pc:picChg chg="add mod">
          <ac:chgData name="Alysa [Chillibreeze Aizawl]" userId="59940166-ee01-4060-bfb4-b09faf6a3697" providerId="ADAL" clId="{0C36DD36-1451-4FD8-A6FA-814C52B18B15}" dt="2020-07-27T05:33:28.347" v="7973" actId="12789"/>
          <ac:picMkLst>
            <pc:docMk/>
            <pc:sldMk cId="288376469" sldId="1779"/>
            <ac:picMk id="64" creationId="{1A633DA6-8243-42F8-BBC4-CC44BE47D28D}"/>
          </ac:picMkLst>
        </pc:picChg>
        <pc:picChg chg="add mod">
          <ac:chgData name="Alysa [Chillibreeze Aizawl]" userId="59940166-ee01-4060-bfb4-b09faf6a3697" providerId="ADAL" clId="{0C36DD36-1451-4FD8-A6FA-814C52B18B15}" dt="2020-07-27T05:34:06.003" v="7983" actId="12789"/>
          <ac:picMkLst>
            <pc:docMk/>
            <pc:sldMk cId="288376469" sldId="1779"/>
            <ac:picMk id="65" creationId="{76353F7B-0B35-4F0A-9AAA-EE87E38ED283}"/>
          </ac:picMkLst>
        </pc:picChg>
        <pc:picChg chg="add mod">
          <ac:chgData name="Alysa [Chillibreeze Aizawl]" userId="59940166-ee01-4060-bfb4-b09faf6a3697" providerId="ADAL" clId="{0C36DD36-1451-4FD8-A6FA-814C52B18B15}" dt="2020-07-27T05:41:21.042" v="8062" actId="12789"/>
          <ac:picMkLst>
            <pc:docMk/>
            <pc:sldMk cId="288376469" sldId="1779"/>
            <ac:picMk id="66" creationId="{E3138F71-FB77-45CA-BA94-5F6056086FA0}"/>
          </ac:picMkLst>
        </pc:picChg>
        <pc:picChg chg="add mod">
          <ac:chgData name="Alysa [Chillibreeze Aizawl]" userId="59940166-ee01-4060-bfb4-b09faf6a3697" providerId="ADAL" clId="{0C36DD36-1451-4FD8-A6FA-814C52B18B15}" dt="2020-07-27T05:37:54.124" v="8011" actId="12789"/>
          <ac:picMkLst>
            <pc:docMk/>
            <pc:sldMk cId="288376469" sldId="1779"/>
            <ac:picMk id="67" creationId="{66882CD3-F41B-4DF5-A586-84AC53E03F53}"/>
          </ac:picMkLst>
        </pc:picChg>
        <pc:picChg chg="add mod">
          <ac:chgData name="Alysa [Chillibreeze Aizawl]" userId="59940166-ee01-4060-bfb4-b09faf6a3697" providerId="ADAL" clId="{0C36DD36-1451-4FD8-A6FA-814C52B18B15}" dt="2020-07-27T05:38:23.339" v="8017" actId="12789"/>
          <ac:picMkLst>
            <pc:docMk/>
            <pc:sldMk cId="288376469" sldId="1779"/>
            <ac:picMk id="68" creationId="{CBC6C97B-343B-48B2-BB35-FC706018CEA6}"/>
          </ac:picMkLst>
        </pc:picChg>
        <pc:picChg chg="add mod">
          <ac:chgData name="Alysa [Chillibreeze Aizawl]" userId="59940166-ee01-4060-bfb4-b09faf6a3697" providerId="ADAL" clId="{0C36DD36-1451-4FD8-A6FA-814C52B18B15}" dt="2020-07-27T05:39:13.395" v="8028" actId="12789"/>
          <ac:picMkLst>
            <pc:docMk/>
            <pc:sldMk cId="288376469" sldId="1779"/>
            <ac:picMk id="69" creationId="{0EA8BDDE-86B9-4D57-8086-E06E27FB5774}"/>
          </ac:picMkLst>
        </pc:picChg>
        <pc:picChg chg="add mod">
          <ac:chgData name="Alysa [Chillibreeze Aizawl]" userId="59940166-ee01-4060-bfb4-b09faf6a3697" providerId="ADAL" clId="{0C36DD36-1451-4FD8-A6FA-814C52B18B15}" dt="2020-07-27T05:39:48.347" v="8043" actId="12789"/>
          <ac:picMkLst>
            <pc:docMk/>
            <pc:sldMk cId="288376469" sldId="1779"/>
            <ac:picMk id="70" creationId="{DD8FD4A6-8AA8-43D8-9D41-20A6C0F0BFA1}"/>
          </ac:picMkLst>
        </pc:picChg>
        <pc:picChg chg="add mod">
          <ac:chgData name="Alysa [Chillibreeze Aizawl]" userId="59940166-ee01-4060-bfb4-b09faf6a3697" providerId="ADAL" clId="{0C36DD36-1451-4FD8-A6FA-814C52B18B15}" dt="2020-07-27T05:41:09.867" v="8055" actId="12789"/>
          <ac:picMkLst>
            <pc:docMk/>
            <pc:sldMk cId="288376469" sldId="1779"/>
            <ac:picMk id="71" creationId="{3345A8A6-3379-41C3-8894-DF7B84BD7312}"/>
          </ac:picMkLst>
        </pc:picChg>
      </pc:sldChg>
      <pc:sldChg chg="addSp modSp">
        <pc:chgData name="Alysa [Chillibreeze Aizawl]" userId="59940166-ee01-4060-bfb4-b09faf6a3697" providerId="ADAL" clId="{0C36DD36-1451-4FD8-A6FA-814C52B18B15}" dt="2020-07-27T06:56:41.934" v="9615"/>
        <pc:sldMkLst>
          <pc:docMk/>
          <pc:sldMk cId="3044087455" sldId="1780"/>
        </pc:sldMkLst>
        <pc:picChg chg="add mod">
          <ac:chgData name="Alysa [Chillibreeze Aizawl]" userId="59940166-ee01-4060-bfb4-b09faf6a3697" providerId="ADAL" clId="{0C36DD36-1451-4FD8-A6FA-814C52B18B15}" dt="2020-07-27T06:56:41.934" v="9615"/>
          <ac:picMkLst>
            <pc:docMk/>
            <pc:sldMk cId="3044087455" sldId="1780"/>
            <ac:picMk id="3" creationId="{BC4E94F8-2ADF-4865-944D-B1D6F7EC19EB}"/>
          </ac:picMkLst>
        </pc:picChg>
      </pc:sldChg>
      <pc:sldChg chg="addSp modSp mod">
        <pc:chgData name="Alysa [Chillibreeze Aizawl]" userId="59940166-ee01-4060-bfb4-b09faf6a3697" providerId="ADAL" clId="{0C36DD36-1451-4FD8-A6FA-814C52B18B15}" dt="2020-07-27T05:47:04.347" v="8139" actId="12789"/>
        <pc:sldMkLst>
          <pc:docMk/>
          <pc:sldMk cId="4150324358" sldId="1782"/>
        </pc:sldMkLst>
        <pc:spChg chg="mod">
          <ac:chgData name="Alysa [Chillibreeze Aizawl]" userId="59940166-ee01-4060-bfb4-b09faf6a3697" providerId="ADAL" clId="{0C36DD36-1451-4FD8-A6FA-814C52B18B15}" dt="2020-07-24T12:33:16.545" v="1752" actId="1036"/>
          <ac:spMkLst>
            <pc:docMk/>
            <pc:sldMk cId="4150324358" sldId="1782"/>
            <ac:spMk id="7" creationId="{A77C9FC0-0AF5-4335-AB2B-748E8B7519D2}"/>
          </ac:spMkLst>
        </pc:spChg>
        <pc:spChg chg="mod">
          <ac:chgData name="Alysa [Chillibreeze Aizawl]" userId="59940166-ee01-4060-bfb4-b09faf6a3697" providerId="ADAL" clId="{0C36DD36-1451-4FD8-A6FA-814C52B18B15}" dt="2020-07-24T12:35:10.666" v="1831" actId="404"/>
          <ac:spMkLst>
            <pc:docMk/>
            <pc:sldMk cId="4150324358" sldId="1782"/>
            <ac:spMk id="8" creationId="{3FD8CA5F-849E-48BB-B8E3-D48B671AEE40}"/>
          </ac:spMkLst>
        </pc:spChg>
        <pc:spChg chg="mod">
          <ac:chgData name="Alysa [Chillibreeze Aizawl]" userId="59940166-ee01-4060-bfb4-b09faf6a3697" providerId="ADAL" clId="{0C36DD36-1451-4FD8-A6FA-814C52B18B15}" dt="2020-07-24T12:35:10.666" v="1831" actId="404"/>
          <ac:spMkLst>
            <pc:docMk/>
            <pc:sldMk cId="4150324358" sldId="1782"/>
            <ac:spMk id="9" creationId="{3A12FF25-D740-4053-9150-F761A7F4A281}"/>
          </ac:spMkLst>
        </pc:spChg>
        <pc:spChg chg="mod">
          <ac:chgData name="Alysa [Chillibreeze Aizawl]" userId="59940166-ee01-4060-bfb4-b09faf6a3697" providerId="ADAL" clId="{0C36DD36-1451-4FD8-A6FA-814C52B18B15}" dt="2020-07-24T12:33:26.461" v="1777" actId="1036"/>
          <ac:spMkLst>
            <pc:docMk/>
            <pc:sldMk cId="4150324358" sldId="1782"/>
            <ac:spMk id="15" creationId="{FE83CDA1-3441-4826-8080-540D2AD78501}"/>
          </ac:spMkLst>
        </pc:spChg>
        <pc:spChg chg="mod">
          <ac:chgData name="Alysa [Chillibreeze Aizawl]" userId="59940166-ee01-4060-bfb4-b09faf6a3697" providerId="ADAL" clId="{0C36DD36-1451-4FD8-A6FA-814C52B18B15}" dt="2020-07-24T12:35:27.164" v="1835" actId="20577"/>
          <ac:spMkLst>
            <pc:docMk/>
            <pc:sldMk cId="4150324358" sldId="1782"/>
            <ac:spMk id="16" creationId="{335E9459-A942-4CEA-9777-0650CB980559}"/>
          </ac:spMkLst>
        </pc:spChg>
        <pc:spChg chg="mod">
          <ac:chgData name="Alysa [Chillibreeze Aizawl]" userId="59940166-ee01-4060-bfb4-b09faf6a3697" providerId="ADAL" clId="{0C36DD36-1451-4FD8-A6FA-814C52B18B15}" dt="2020-07-24T12:35:10.666" v="1831" actId="404"/>
          <ac:spMkLst>
            <pc:docMk/>
            <pc:sldMk cId="4150324358" sldId="1782"/>
            <ac:spMk id="18" creationId="{47CAA92D-68ED-4583-A5C2-71DE015EE9F3}"/>
          </ac:spMkLst>
        </pc:spChg>
        <pc:spChg chg="mod">
          <ac:chgData name="Alysa [Chillibreeze Aizawl]" userId="59940166-ee01-4060-bfb4-b09faf6a3697" providerId="ADAL" clId="{0C36DD36-1451-4FD8-A6FA-814C52B18B15}" dt="2020-07-24T12:35:22.770" v="1833" actId="20577"/>
          <ac:spMkLst>
            <pc:docMk/>
            <pc:sldMk cId="4150324358" sldId="1782"/>
            <ac:spMk id="19" creationId="{2FA3E13A-B7CB-41BB-8657-15E58E603201}"/>
          </ac:spMkLst>
        </pc:spChg>
        <pc:spChg chg="mod">
          <ac:chgData name="Alysa [Chillibreeze Aizawl]" userId="59940166-ee01-4060-bfb4-b09faf6a3697" providerId="ADAL" clId="{0C36DD36-1451-4FD8-A6FA-814C52B18B15}" dt="2020-07-24T12:35:10.666" v="1831" actId="404"/>
          <ac:spMkLst>
            <pc:docMk/>
            <pc:sldMk cId="4150324358" sldId="1782"/>
            <ac:spMk id="20" creationId="{1E0294A5-19F8-4C7D-8719-8DC0D6BDCC12}"/>
          </ac:spMkLst>
        </pc:spChg>
        <pc:spChg chg="mod">
          <ac:chgData name="Alysa [Chillibreeze Aizawl]" userId="59940166-ee01-4060-bfb4-b09faf6a3697" providerId="ADAL" clId="{0C36DD36-1451-4FD8-A6FA-814C52B18B15}" dt="2020-07-24T12:34:02.878" v="1785" actId="2085"/>
          <ac:spMkLst>
            <pc:docMk/>
            <pc:sldMk cId="4150324358" sldId="1782"/>
            <ac:spMk id="21" creationId="{0479E57C-8A15-481E-8D21-38EBA9990871}"/>
          </ac:spMkLst>
        </pc:spChg>
        <pc:spChg chg="mod">
          <ac:chgData name="Alysa [Chillibreeze Aizawl]" userId="59940166-ee01-4060-bfb4-b09faf6a3697" providerId="ADAL" clId="{0C36DD36-1451-4FD8-A6FA-814C52B18B15}" dt="2020-07-24T12:33:57.407" v="1784" actId="2085"/>
          <ac:spMkLst>
            <pc:docMk/>
            <pc:sldMk cId="4150324358" sldId="1782"/>
            <ac:spMk id="22" creationId="{E7734E0F-6E63-4246-81C8-26EF7BF0B8A6}"/>
          </ac:spMkLst>
        </pc:spChg>
        <pc:spChg chg="mod">
          <ac:chgData name="Alysa [Chillibreeze Aizawl]" userId="59940166-ee01-4060-bfb4-b09faf6a3697" providerId="ADAL" clId="{0C36DD36-1451-4FD8-A6FA-814C52B18B15}" dt="2020-07-24T12:34:18.310" v="1788" actId="571"/>
          <ac:spMkLst>
            <pc:docMk/>
            <pc:sldMk cId="4150324358" sldId="1782"/>
            <ac:spMk id="24" creationId="{F05536E4-D4E8-4AA8-A11E-97BF705845FA}"/>
          </ac:spMkLst>
        </pc:spChg>
        <pc:spChg chg="mod">
          <ac:chgData name="Alysa [Chillibreeze Aizawl]" userId="59940166-ee01-4060-bfb4-b09faf6a3697" providerId="ADAL" clId="{0C36DD36-1451-4FD8-A6FA-814C52B18B15}" dt="2020-07-24T12:34:18.310" v="1788" actId="571"/>
          <ac:spMkLst>
            <pc:docMk/>
            <pc:sldMk cId="4150324358" sldId="1782"/>
            <ac:spMk id="25" creationId="{BF361B01-507E-49CF-B7F9-F75E94051FB9}"/>
          </ac:spMkLst>
        </pc:spChg>
        <pc:spChg chg="mod">
          <ac:chgData name="Alysa [Chillibreeze Aizawl]" userId="59940166-ee01-4060-bfb4-b09faf6a3697" providerId="ADAL" clId="{0C36DD36-1451-4FD8-A6FA-814C52B18B15}" dt="2020-07-24T12:34:29.344" v="1796" actId="571"/>
          <ac:spMkLst>
            <pc:docMk/>
            <pc:sldMk cId="4150324358" sldId="1782"/>
            <ac:spMk id="27" creationId="{90D4D30C-E933-493C-ABD3-45F1AECF81CF}"/>
          </ac:spMkLst>
        </pc:spChg>
        <pc:spChg chg="mod">
          <ac:chgData name="Alysa [Chillibreeze Aizawl]" userId="59940166-ee01-4060-bfb4-b09faf6a3697" providerId="ADAL" clId="{0C36DD36-1451-4FD8-A6FA-814C52B18B15}" dt="2020-07-24T12:34:29.344" v="1796" actId="571"/>
          <ac:spMkLst>
            <pc:docMk/>
            <pc:sldMk cId="4150324358" sldId="1782"/>
            <ac:spMk id="28" creationId="{C3098AA6-C4AA-4146-B4FE-6A6731FFC0C9}"/>
          </ac:spMkLst>
        </pc:spChg>
        <pc:spChg chg="mod">
          <ac:chgData name="Alysa [Chillibreeze Aizawl]" userId="59940166-ee01-4060-bfb4-b09faf6a3697" providerId="ADAL" clId="{0C36DD36-1451-4FD8-A6FA-814C52B18B15}" dt="2020-07-24T12:34:29.344" v="1796" actId="571"/>
          <ac:spMkLst>
            <pc:docMk/>
            <pc:sldMk cId="4150324358" sldId="1782"/>
            <ac:spMk id="30" creationId="{C37764FA-7CBD-458F-82F1-8DA6B2F9CA0A}"/>
          </ac:spMkLst>
        </pc:spChg>
        <pc:spChg chg="mod">
          <ac:chgData name="Alysa [Chillibreeze Aizawl]" userId="59940166-ee01-4060-bfb4-b09faf6a3697" providerId="ADAL" clId="{0C36DD36-1451-4FD8-A6FA-814C52B18B15}" dt="2020-07-24T12:34:29.344" v="1796" actId="571"/>
          <ac:spMkLst>
            <pc:docMk/>
            <pc:sldMk cId="4150324358" sldId="1782"/>
            <ac:spMk id="31" creationId="{36936048-8EB8-4245-8CC8-A037D3C1117B}"/>
          </ac:spMkLst>
        </pc:spChg>
        <pc:spChg chg="mod">
          <ac:chgData name="Alysa [Chillibreeze Aizawl]" userId="59940166-ee01-4060-bfb4-b09faf6a3697" providerId="ADAL" clId="{0C36DD36-1451-4FD8-A6FA-814C52B18B15}" dt="2020-07-24T12:34:48.875" v="1818" actId="571"/>
          <ac:spMkLst>
            <pc:docMk/>
            <pc:sldMk cId="4150324358" sldId="1782"/>
            <ac:spMk id="33" creationId="{BCD6B8FB-141D-4D6B-B7F2-38D8011493FB}"/>
          </ac:spMkLst>
        </pc:spChg>
        <pc:spChg chg="mod">
          <ac:chgData name="Alysa [Chillibreeze Aizawl]" userId="59940166-ee01-4060-bfb4-b09faf6a3697" providerId="ADAL" clId="{0C36DD36-1451-4FD8-A6FA-814C52B18B15}" dt="2020-07-24T12:34:48.875" v="1818" actId="571"/>
          <ac:spMkLst>
            <pc:docMk/>
            <pc:sldMk cId="4150324358" sldId="1782"/>
            <ac:spMk id="34" creationId="{421B83D9-AD88-4B42-9746-DDE0EACF7747}"/>
          </ac:spMkLst>
        </pc:spChg>
        <pc:spChg chg="mod">
          <ac:chgData name="Alysa [Chillibreeze Aizawl]" userId="59940166-ee01-4060-bfb4-b09faf6a3697" providerId="ADAL" clId="{0C36DD36-1451-4FD8-A6FA-814C52B18B15}" dt="2020-07-24T12:34:48.875" v="1818" actId="571"/>
          <ac:spMkLst>
            <pc:docMk/>
            <pc:sldMk cId="4150324358" sldId="1782"/>
            <ac:spMk id="36" creationId="{8D31053B-A760-4BBF-9C84-343371F30FE2}"/>
          </ac:spMkLst>
        </pc:spChg>
        <pc:spChg chg="mod">
          <ac:chgData name="Alysa [Chillibreeze Aizawl]" userId="59940166-ee01-4060-bfb4-b09faf6a3697" providerId="ADAL" clId="{0C36DD36-1451-4FD8-A6FA-814C52B18B15}" dt="2020-07-24T12:34:48.875" v="1818" actId="571"/>
          <ac:spMkLst>
            <pc:docMk/>
            <pc:sldMk cId="4150324358" sldId="1782"/>
            <ac:spMk id="37" creationId="{78613497-1D7F-4846-B3D6-48FAC3D4BF21}"/>
          </ac:spMkLst>
        </pc:spChg>
        <pc:grpChg chg="add mod">
          <ac:chgData name="Alysa [Chillibreeze Aizawl]" userId="59940166-ee01-4060-bfb4-b09faf6a3697" providerId="ADAL" clId="{0C36DD36-1451-4FD8-A6FA-814C52B18B15}" dt="2020-07-27T05:42:44.572" v="8074" actId="12789"/>
          <ac:grpSpMkLst>
            <pc:docMk/>
            <pc:sldMk cId="4150324358" sldId="1782"/>
            <ac:grpSpMk id="13" creationId="{35F2A208-A752-4DE3-8F11-68747E1105B6}"/>
          </ac:grpSpMkLst>
        </pc:grpChg>
        <pc:grpChg chg="add mod">
          <ac:chgData name="Alysa [Chillibreeze Aizawl]" userId="59940166-ee01-4060-bfb4-b09faf6a3697" providerId="ADAL" clId="{0C36DD36-1451-4FD8-A6FA-814C52B18B15}" dt="2020-07-27T05:43:43.331" v="8084" actId="12789"/>
          <ac:grpSpMkLst>
            <pc:docMk/>
            <pc:sldMk cId="4150324358" sldId="1782"/>
            <ac:grpSpMk id="23" creationId="{2BB1C377-EE66-4862-9731-BED34AC5E6BF}"/>
          </ac:grpSpMkLst>
        </pc:grpChg>
        <pc:grpChg chg="add mod">
          <ac:chgData name="Alysa [Chillibreeze Aizawl]" userId="59940166-ee01-4060-bfb4-b09faf6a3697" providerId="ADAL" clId="{0C36DD36-1451-4FD8-A6FA-814C52B18B15}" dt="2020-07-27T05:44:13.051" v="8094" actId="12789"/>
          <ac:grpSpMkLst>
            <pc:docMk/>
            <pc:sldMk cId="4150324358" sldId="1782"/>
            <ac:grpSpMk id="26" creationId="{147971D9-3DFB-459E-AE03-4BDA1C604C07}"/>
          </ac:grpSpMkLst>
        </pc:grpChg>
        <pc:grpChg chg="add mod">
          <ac:chgData name="Alysa [Chillibreeze Aizawl]" userId="59940166-ee01-4060-bfb4-b09faf6a3697" providerId="ADAL" clId="{0C36DD36-1451-4FD8-A6FA-814C52B18B15}" dt="2020-07-27T05:44:56.331" v="8117" actId="12789"/>
          <ac:grpSpMkLst>
            <pc:docMk/>
            <pc:sldMk cId="4150324358" sldId="1782"/>
            <ac:grpSpMk id="29" creationId="{318FCD8D-AE94-453D-A2D1-DD8DC2FB01A9}"/>
          </ac:grpSpMkLst>
        </pc:grpChg>
        <pc:grpChg chg="add mod">
          <ac:chgData name="Alysa [Chillibreeze Aizawl]" userId="59940166-ee01-4060-bfb4-b09faf6a3697" providerId="ADAL" clId="{0C36DD36-1451-4FD8-A6FA-814C52B18B15}" dt="2020-07-27T05:46:17.780" v="8127" actId="12789"/>
          <ac:grpSpMkLst>
            <pc:docMk/>
            <pc:sldMk cId="4150324358" sldId="1782"/>
            <ac:grpSpMk id="32" creationId="{30A09A3D-2D4B-4A57-8846-7A06609CBC15}"/>
          </ac:grpSpMkLst>
        </pc:grpChg>
        <pc:grpChg chg="add mod">
          <ac:chgData name="Alysa [Chillibreeze Aizawl]" userId="59940166-ee01-4060-bfb4-b09faf6a3697" providerId="ADAL" clId="{0C36DD36-1451-4FD8-A6FA-814C52B18B15}" dt="2020-07-27T05:47:04.347" v="8139" actId="12789"/>
          <ac:grpSpMkLst>
            <pc:docMk/>
            <pc:sldMk cId="4150324358" sldId="1782"/>
            <ac:grpSpMk id="35" creationId="{8E60F765-3BD9-4957-B7E6-CF2E1EACC213}"/>
          </ac:grpSpMkLst>
        </pc:grpChg>
        <pc:picChg chg="mod">
          <ac:chgData name="Alysa [Chillibreeze Aizawl]" userId="59940166-ee01-4060-bfb4-b09faf6a3697" providerId="ADAL" clId="{0C36DD36-1451-4FD8-A6FA-814C52B18B15}" dt="2020-07-24T12:33:16.545" v="1752" actId="1036"/>
          <ac:picMkLst>
            <pc:docMk/>
            <pc:sldMk cId="4150324358" sldId="1782"/>
            <ac:picMk id="5" creationId="{B9D30389-2FF1-47F7-8D10-1B2D2A725D1C}"/>
          </ac:picMkLst>
        </pc:picChg>
        <pc:picChg chg="mod">
          <ac:chgData name="Alysa [Chillibreeze Aizawl]" userId="59940166-ee01-4060-bfb4-b09faf6a3697" providerId="ADAL" clId="{0C36DD36-1451-4FD8-A6FA-814C52B18B15}" dt="2020-07-24T12:33:26.461" v="1777" actId="1036"/>
          <ac:picMkLst>
            <pc:docMk/>
            <pc:sldMk cId="4150324358" sldId="1782"/>
            <ac:picMk id="14" creationId="{E46D3A5C-58CE-479D-BB63-C07F96974B9E}"/>
          </ac:picMkLst>
        </pc:picChg>
        <pc:picChg chg="add mod">
          <ac:chgData name="Alysa [Chillibreeze Aizawl]" userId="59940166-ee01-4060-bfb4-b09faf6a3697" providerId="ADAL" clId="{0C36DD36-1451-4FD8-A6FA-814C52B18B15}" dt="2020-07-27T05:42:44.572" v="8074" actId="12789"/>
          <ac:picMkLst>
            <pc:docMk/>
            <pc:sldMk cId="4150324358" sldId="1782"/>
            <ac:picMk id="38" creationId="{0F9AD5DA-3C23-45BC-8451-C42605851094}"/>
          </ac:picMkLst>
        </pc:picChg>
        <pc:picChg chg="add mod">
          <ac:chgData name="Alysa [Chillibreeze Aizawl]" userId="59940166-ee01-4060-bfb4-b09faf6a3697" providerId="ADAL" clId="{0C36DD36-1451-4FD8-A6FA-814C52B18B15}" dt="2020-07-27T05:43:43.331" v="8084" actId="12789"/>
          <ac:picMkLst>
            <pc:docMk/>
            <pc:sldMk cId="4150324358" sldId="1782"/>
            <ac:picMk id="39" creationId="{F386CAB2-0B20-4418-BB03-C16241E387FE}"/>
          </ac:picMkLst>
        </pc:picChg>
        <pc:picChg chg="add mod">
          <ac:chgData name="Alysa [Chillibreeze Aizawl]" userId="59940166-ee01-4060-bfb4-b09faf6a3697" providerId="ADAL" clId="{0C36DD36-1451-4FD8-A6FA-814C52B18B15}" dt="2020-07-27T05:44:13.051" v="8094" actId="12789"/>
          <ac:picMkLst>
            <pc:docMk/>
            <pc:sldMk cId="4150324358" sldId="1782"/>
            <ac:picMk id="40" creationId="{2DF35198-3F6A-46A3-88B7-4982DB48AEEC}"/>
          </ac:picMkLst>
        </pc:picChg>
        <pc:picChg chg="add mod">
          <ac:chgData name="Alysa [Chillibreeze Aizawl]" userId="59940166-ee01-4060-bfb4-b09faf6a3697" providerId="ADAL" clId="{0C36DD36-1451-4FD8-A6FA-814C52B18B15}" dt="2020-07-27T05:44:56.331" v="8117" actId="12789"/>
          <ac:picMkLst>
            <pc:docMk/>
            <pc:sldMk cId="4150324358" sldId="1782"/>
            <ac:picMk id="41" creationId="{3C6E46CF-2F08-49C4-B004-76E0AA74D384}"/>
          </ac:picMkLst>
        </pc:picChg>
        <pc:picChg chg="add mod">
          <ac:chgData name="Alysa [Chillibreeze Aizawl]" userId="59940166-ee01-4060-bfb4-b09faf6a3697" providerId="ADAL" clId="{0C36DD36-1451-4FD8-A6FA-814C52B18B15}" dt="2020-07-27T05:46:17.780" v="8127" actId="12789"/>
          <ac:picMkLst>
            <pc:docMk/>
            <pc:sldMk cId="4150324358" sldId="1782"/>
            <ac:picMk id="42" creationId="{9C3D039A-4860-4ADD-A7D6-717BCAA46144}"/>
          </ac:picMkLst>
        </pc:picChg>
        <pc:picChg chg="add mod">
          <ac:chgData name="Alysa [Chillibreeze Aizawl]" userId="59940166-ee01-4060-bfb4-b09faf6a3697" providerId="ADAL" clId="{0C36DD36-1451-4FD8-A6FA-814C52B18B15}" dt="2020-07-27T05:47:04.347" v="8139" actId="12789"/>
          <ac:picMkLst>
            <pc:docMk/>
            <pc:sldMk cId="4150324358" sldId="1782"/>
            <ac:picMk id="43" creationId="{2065824E-0FD1-4B10-8C15-A6D65E70C3F3}"/>
          </ac:picMkLst>
        </pc:picChg>
      </pc:sldChg>
      <pc:sldChg chg="addSp modSp">
        <pc:chgData name="Alysa [Chillibreeze Aizawl]" userId="59940166-ee01-4060-bfb4-b09faf6a3697" providerId="ADAL" clId="{0C36DD36-1451-4FD8-A6FA-814C52B18B15}" dt="2020-07-27T06:56:47.169" v="9616"/>
        <pc:sldMkLst>
          <pc:docMk/>
          <pc:sldMk cId="1000521158" sldId="1783"/>
        </pc:sldMkLst>
        <pc:picChg chg="add mod">
          <ac:chgData name="Alysa [Chillibreeze Aizawl]" userId="59940166-ee01-4060-bfb4-b09faf6a3697" providerId="ADAL" clId="{0C36DD36-1451-4FD8-A6FA-814C52B18B15}" dt="2020-07-27T06:56:47.169" v="9616"/>
          <ac:picMkLst>
            <pc:docMk/>
            <pc:sldMk cId="1000521158" sldId="1783"/>
            <ac:picMk id="3" creationId="{6B49848E-F1D8-47DA-BE51-310F6E6D7F97}"/>
          </ac:picMkLst>
        </pc:picChg>
      </pc:sldChg>
      <pc:sldChg chg="addSp delSp modSp mod">
        <pc:chgData name="Alysa [Chillibreeze Aizawl]" userId="59940166-ee01-4060-bfb4-b09faf6a3697" providerId="ADAL" clId="{0C36DD36-1451-4FD8-A6FA-814C52B18B15}" dt="2020-07-26T13:43:34.697" v="7333" actId="962"/>
        <pc:sldMkLst>
          <pc:docMk/>
          <pc:sldMk cId="3485241361" sldId="1785"/>
        </pc:sldMkLst>
        <pc:spChg chg="add del">
          <ac:chgData name="Alysa [Chillibreeze Aizawl]" userId="59940166-ee01-4060-bfb4-b09faf6a3697" providerId="ADAL" clId="{0C36DD36-1451-4FD8-A6FA-814C52B18B15}" dt="2020-07-24T12:29:54.370" v="1670" actId="478"/>
          <ac:spMkLst>
            <pc:docMk/>
            <pc:sldMk cId="3485241361" sldId="1785"/>
            <ac:spMk id="2" creationId="{E9EA511E-4D63-43F0-B10F-1F726D80781B}"/>
          </ac:spMkLst>
        </pc:spChg>
        <pc:spChg chg="mod">
          <ac:chgData name="Alysa [Chillibreeze Aizawl]" userId="59940166-ee01-4060-bfb4-b09faf6a3697" providerId="ADAL" clId="{0C36DD36-1451-4FD8-A6FA-814C52B18B15}" dt="2020-07-24T12:30:57.131" v="1688" actId="404"/>
          <ac:spMkLst>
            <pc:docMk/>
            <pc:sldMk cId="3485241361" sldId="1785"/>
            <ac:spMk id="8" creationId="{86310CBC-A174-4E37-B57E-880792BE9EF2}"/>
          </ac:spMkLst>
        </pc:spChg>
        <pc:spChg chg="mod">
          <ac:chgData name="Alysa [Chillibreeze Aizawl]" userId="59940166-ee01-4060-bfb4-b09faf6a3697" providerId="ADAL" clId="{0C36DD36-1451-4FD8-A6FA-814C52B18B15}" dt="2020-07-24T12:30:57.131" v="1688" actId="404"/>
          <ac:spMkLst>
            <pc:docMk/>
            <pc:sldMk cId="3485241361" sldId="1785"/>
            <ac:spMk id="9" creationId="{9CD25D9E-EA6E-493D-9D60-2A025AD08947}"/>
          </ac:spMkLst>
        </pc:spChg>
        <pc:spChg chg="mod">
          <ac:chgData name="Alysa [Chillibreeze Aizawl]" userId="59940166-ee01-4060-bfb4-b09faf6a3697" providerId="ADAL" clId="{0C36DD36-1451-4FD8-A6FA-814C52B18B15}" dt="2020-07-24T12:30:57.131" v="1688" actId="404"/>
          <ac:spMkLst>
            <pc:docMk/>
            <pc:sldMk cId="3485241361" sldId="1785"/>
            <ac:spMk id="10" creationId="{2427D557-146D-4906-AD6B-09CC3591C520}"/>
          </ac:spMkLst>
        </pc:spChg>
        <pc:spChg chg="mod">
          <ac:chgData name="Alysa [Chillibreeze Aizawl]" userId="59940166-ee01-4060-bfb4-b09faf6a3697" providerId="ADAL" clId="{0C36DD36-1451-4FD8-A6FA-814C52B18B15}" dt="2020-07-24T12:30:57.131" v="1688" actId="404"/>
          <ac:spMkLst>
            <pc:docMk/>
            <pc:sldMk cId="3485241361" sldId="1785"/>
            <ac:spMk id="11" creationId="{4991215E-136E-4C0B-BE03-958E8B930F0D}"/>
          </ac:spMkLst>
        </pc:spChg>
        <pc:spChg chg="mod">
          <ac:chgData name="Alysa [Chillibreeze Aizawl]" userId="59940166-ee01-4060-bfb4-b09faf6a3697" providerId="ADAL" clId="{0C36DD36-1451-4FD8-A6FA-814C52B18B15}" dt="2020-07-24T12:30:12.260" v="1672"/>
          <ac:spMkLst>
            <pc:docMk/>
            <pc:sldMk cId="3485241361" sldId="1785"/>
            <ac:spMk id="18" creationId="{4BC00789-7F5B-4D06-A32A-6DF836844EB2}"/>
          </ac:spMkLst>
        </pc:spChg>
        <pc:spChg chg="mod">
          <ac:chgData name="Alysa [Chillibreeze Aizawl]" userId="59940166-ee01-4060-bfb4-b09faf6a3697" providerId="ADAL" clId="{0C36DD36-1451-4FD8-A6FA-814C52B18B15}" dt="2020-07-24T12:30:12.260" v="1672"/>
          <ac:spMkLst>
            <pc:docMk/>
            <pc:sldMk cId="3485241361" sldId="1785"/>
            <ac:spMk id="19" creationId="{08296A0D-92B7-45F8-9BB8-20A577A15DD7}"/>
          </ac:spMkLst>
        </pc:spChg>
        <pc:spChg chg="mod">
          <ac:chgData name="Alysa [Chillibreeze Aizawl]" userId="59940166-ee01-4060-bfb4-b09faf6a3697" providerId="ADAL" clId="{0C36DD36-1451-4FD8-A6FA-814C52B18B15}" dt="2020-07-24T12:31:21.062" v="1694" actId="571"/>
          <ac:spMkLst>
            <pc:docMk/>
            <pc:sldMk cId="3485241361" sldId="1785"/>
            <ac:spMk id="21" creationId="{4427BADE-A23D-4E5E-9C14-E97FEB6278AE}"/>
          </ac:spMkLst>
        </pc:spChg>
        <pc:spChg chg="mod">
          <ac:chgData name="Alysa [Chillibreeze Aizawl]" userId="59940166-ee01-4060-bfb4-b09faf6a3697" providerId="ADAL" clId="{0C36DD36-1451-4FD8-A6FA-814C52B18B15}" dt="2020-07-24T12:31:21.062" v="1694" actId="571"/>
          <ac:spMkLst>
            <pc:docMk/>
            <pc:sldMk cId="3485241361" sldId="1785"/>
            <ac:spMk id="22" creationId="{AF10F0FF-4CFB-432B-A663-0F185529C1D5}"/>
          </ac:spMkLst>
        </pc:spChg>
        <pc:spChg chg="mod">
          <ac:chgData name="Alysa [Chillibreeze Aizawl]" userId="59940166-ee01-4060-bfb4-b09faf6a3697" providerId="ADAL" clId="{0C36DD36-1451-4FD8-A6FA-814C52B18B15}" dt="2020-07-24T12:31:32.750" v="1706" actId="571"/>
          <ac:spMkLst>
            <pc:docMk/>
            <pc:sldMk cId="3485241361" sldId="1785"/>
            <ac:spMk id="24" creationId="{61026D57-A1DE-4F90-9188-99B3C0671DE2}"/>
          </ac:spMkLst>
        </pc:spChg>
        <pc:spChg chg="mod">
          <ac:chgData name="Alysa [Chillibreeze Aizawl]" userId="59940166-ee01-4060-bfb4-b09faf6a3697" providerId="ADAL" clId="{0C36DD36-1451-4FD8-A6FA-814C52B18B15}" dt="2020-07-24T12:31:32.750" v="1706" actId="571"/>
          <ac:spMkLst>
            <pc:docMk/>
            <pc:sldMk cId="3485241361" sldId="1785"/>
            <ac:spMk id="25" creationId="{376F9917-BAED-42B5-97E2-EE53B3518B7A}"/>
          </ac:spMkLst>
        </pc:spChg>
        <pc:spChg chg="mod">
          <ac:chgData name="Alysa [Chillibreeze Aizawl]" userId="59940166-ee01-4060-bfb4-b09faf6a3697" providerId="ADAL" clId="{0C36DD36-1451-4FD8-A6FA-814C52B18B15}" dt="2020-07-24T12:31:32.750" v="1706" actId="571"/>
          <ac:spMkLst>
            <pc:docMk/>
            <pc:sldMk cId="3485241361" sldId="1785"/>
            <ac:spMk id="27" creationId="{F449417C-7CFE-423F-8BE1-67D36A3C9D64}"/>
          </ac:spMkLst>
        </pc:spChg>
        <pc:spChg chg="mod">
          <ac:chgData name="Alysa [Chillibreeze Aizawl]" userId="59940166-ee01-4060-bfb4-b09faf6a3697" providerId="ADAL" clId="{0C36DD36-1451-4FD8-A6FA-814C52B18B15}" dt="2020-07-24T12:30:57.131" v="1688" actId="404"/>
          <ac:spMkLst>
            <pc:docMk/>
            <pc:sldMk cId="3485241361" sldId="1785"/>
            <ac:spMk id="28" creationId="{B264E9AA-0C03-4384-9952-C7F003BC7B36}"/>
          </ac:spMkLst>
        </pc:spChg>
        <pc:spChg chg="mod">
          <ac:chgData name="Alysa [Chillibreeze Aizawl]" userId="59940166-ee01-4060-bfb4-b09faf6a3697" providerId="ADAL" clId="{0C36DD36-1451-4FD8-A6FA-814C52B18B15}" dt="2020-07-24T12:31:32.750" v="1706" actId="571"/>
          <ac:spMkLst>
            <pc:docMk/>
            <pc:sldMk cId="3485241361" sldId="1785"/>
            <ac:spMk id="29" creationId="{59A60298-41BD-43D6-8076-DE55ED05A913}"/>
          </ac:spMkLst>
        </pc:spChg>
        <pc:spChg chg="mod">
          <ac:chgData name="Alysa [Chillibreeze Aizawl]" userId="59940166-ee01-4060-bfb4-b09faf6a3697" providerId="ADAL" clId="{0C36DD36-1451-4FD8-A6FA-814C52B18B15}" dt="2020-07-24T12:31:43.453" v="1712" actId="571"/>
          <ac:spMkLst>
            <pc:docMk/>
            <pc:sldMk cId="3485241361" sldId="1785"/>
            <ac:spMk id="31" creationId="{8D534DEE-28EF-404E-8B1D-8E5195B72DFE}"/>
          </ac:spMkLst>
        </pc:spChg>
        <pc:spChg chg="mod">
          <ac:chgData name="Alysa [Chillibreeze Aizawl]" userId="59940166-ee01-4060-bfb4-b09faf6a3697" providerId="ADAL" clId="{0C36DD36-1451-4FD8-A6FA-814C52B18B15}" dt="2020-07-24T12:31:43.453" v="1712" actId="571"/>
          <ac:spMkLst>
            <pc:docMk/>
            <pc:sldMk cId="3485241361" sldId="1785"/>
            <ac:spMk id="32" creationId="{8D9DBDC2-D670-49F9-A704-409FEB2D994D}"/>
          </ac:spMkLst>
        </pc:spChg>
        <pc:spChg chg="mod">
          <ac:chgData name="Alysa [Chillibreeze Aizawl]" userId="59940166-ee01-4060-bfb4-b09faf6a3697" providerId="ADAL" clId="{0C36DD36-1451-4FD8-A6FA-814C52B18B15}" dt="2020-07-24T12:31:43.453" v="1712" actId="571"/>
          <ac:spMkLst>
            <pc:docMk/>
            <pc:sldMk cId="3485241361" sldId="1785"/>
            <ac:spMk id="34" creationId="{79BBFC90-76E6-4DE1-8BC0-D88C06C6D3CE}"/>
          </ac:spMkLst>
        </pc:spChg>
        <pc:spChg chg="mod">
          <ac:chgData name="Alysa [Chillibreeze Aizawl]" userId="59940166-ee01-4060-bfb4-b09faf6a3697" providerId="ADAL" clId="{0C36DD36-1451-4FD8-A6FA-814C52B18B15}" dt="2020-07-24T12:31:43.453" v="1712" actId="571"/>
          <ac:spMkLst>
            <pc:docMk/>
            <pc:sldMk cId="3485241361" sldId="1785"/>
            <ac:spMk id="35" creationId="{6AD33FCB-6980-476C-9489-F494BD54EC5C}"/>
          </ac:spMkLst>
        </pc:spChg>
        <pc:spChg chg="mod">
          <ac:chgData name="Alysa [Chillibreeze Aizawl]" userId="59940166-ee01-4060-bfb4-b09faf6a3697" providerId="ADAL" clId="{0C36DD36-1451-4FD8-A6FA-814C52B18B15}" dt="2020-07-24T12:31:52.798" v="1720" actId="571"/>
          <ac:spMkLst>
            <pc:docMk/>
            <pc:sldMk cId="3485241361" sldId="1785"/>
            <ac:spMk id="37" creationId="{AADAA1A6-5390-4339-A73D-D053903F7FA5}"/>
          </ac:spMkLst>
        </pc:spChg>
        <pc:spChg chg="mod">
          <ac:chgData name="Alysa [Chillibreeze Aizawl]" userId="59940166-ee01-4060-bfb4-b09faf6a3697" providerId="ADAL" clId="{0C36DD36-1451-4FD8-A6FA-814C52B18B15}" dt="2020-07-24T12:31:52.798" v="1720" actId="571"/>
          <ac:spMkLst>
            <pc:docMk/>
            <pc:sldMk cId="3485241361" sldId="1785"/>
            <ac:spMk id="38" creationId="{DDECF0DD-3479-4C08-AA64-A0E78BAD54BA}"/>
          </ac:spMkLst>
        </pc:spChg>
        <pc:spChg chg="mod">
          <ac:chgData name="Alysa [Chillibreeze Aizawl]" userId="59940166-ee01-4060-bfb4-b09faf6a3697" providerId="ADAL" clId="{0C36DD36-1451-4FD8-A6FA-814C52B18B15}" dt="2020-07-24T12:31:52.798" v="1720" actId="571"/>
          <ac:spMkLst>
            <pc:docMk/>
            <pc:sldMk cId="3485241361" sldId="1785"/>
            <ac:spMk id="40" creationId="{ABA9E55C-E4CC-4375-8613-136211036750}"/>
          </ac:spMkLst>
        </pc:spChg>
        <pc:spChg chg="mod">
          <ac:chgData name="Alysa [Chillibreeze Aizawl]" userId="59940166-ee01-4060-bfb4-b09faf6a3697" providerId="ADAL" clId="{0C36DD36-1451-4FD8-A6FA-814C52B18B15}" dt="2020-07-24T12:31:52.798" v="1720" actId="571"/>
          <ac:spMkLst>
            <pc:docMk/>
            <pc:sldMk cId="3485241361" sldId="1785"/>
            <ac:spMk id="41" creationId="{723E753B-9E39-4D62-A645-48271B9865CC}"/>
          </ac:spMkLst>
        </pc:spChg>
        <pc:spChg chg="mod">
          <ac:chgData name="Alysa [Chillibreeze Aizawl]" userId="59940166-ee01-4060-bfb4-b09faf6a3697" providerId="ADAL" clId="{0C36DD36-1451-4FD8-A6FA-814C52B18B15}" dt="2020-07-24T12:32:04.298" v="1727" actId="571"/>
          <ac:spMkLst>
            <pc:docMk/>
            <pc:sldMk cId="3485241361" sldId="1785"/>
            <ac:spMk id="43" creationId="{E1380EFD-36F0-4500-B540-52D19DC9E520}"/>
          </ac:spMkLst>
        </pc:spChg>
        <pc:spChg chg="mod">
          <ac:chgData name="Alysa [Chillibreeze Aizawl]" userId="59940166-ee01-4060-bfb4-b09faf6a3697" providerId="ADAL" clId="{0C36DD36-1451-4FD8-A6FA-814C52B18B15}" dt="2020-07-24T12:30:57.131" v="1688" actId="404"/>
          <ac:spMkLst>
            <pc:docMk/>
            <pc:sldMk cId="3485241361" sldId="1785"/>
            <ac:spMk id="44" creationId="{C2AC2E75-C80C-4996-AC1C-AAECA9B856F0}"/>
          </ac:spMkLst>
        </pc:spChg>
        <pc:spChg chg="mod">
          <ac:chgData name="Alysa [Chillibreeze Aizawl]" userId="59940166-ee01-4060-bfb4-b09faf6a3697" providerId="ADAL" clId="{0C36DD36-1451-4FD8-A6FA-814C52B18B15}" dt="2020-07-24T12:30:57.131" v="1688" actId="404"/>
          <ac:spMkLst>
            <pc:docMk/>
            <pc:sldMk cId="3485241361" sldId="1785"/>
            <ac:spMk id="45" creationId="{AE78A7F2-D213-44AE-8E91-9996302AE4EA}"/>
          </ac:spMkLst>
        </pc:spChg>
        <pc:spChg chg="mod">
          <ac:chgData name="Alysa [Chillibreeze Aizawl]" userId="59940166-ee01-4060-bfb4-b09faf6a3697" providerId="ADAL" clId="{0C36DD36-1451-4FD8-A6FA-814C52B18B15}" dt="2020-07-24T12:30:57.131" v="1688" actId="404"/>
          <ac:spMkLst>
            <pc:docMk/>
            <pc:sldMk cId="3485241361" sldId="1785"/>
            <ac:spMk id="46" creationId="{2D498165-1526-4A84-9E41-6DFA6B7D6BB8}"/>
          </ac:spMkLst>
        </pc:spChg>
        <pc:spChg chg="mod">
          <ac:chgData name="Alysa [Chillibreeze Aizawl]" userId="59940166-ee01-4060-bfb4-b09faf6a3697" providerId="ADAL" clId="{0C36DD36-1451-4FD8-A6FA-814C52B18B15}" dt="2020-07-24T12:30:57.131" v="1688" actId="404"/>
          <ac:spMkLst>
            <pc:docMk/>
            <pc:sldMk cId="3485241361" sldId="1785"/>
            <ac:spMk id="47" creationId="{19B6E483-F6FC-4D17-8A92-D1EE1F640B9F}"/>
          </ac:spMkLst>
        </pc:spChg>
        <pc:spChg chg="mod">
          <ac:chgData name="Alysa [Chillibreeze Aizawl]" userId="59940166-ee01-4060-bfb4-b09faf6a3697" providerId="ADAL" clId="{0C36DD36-1451-4FD8-A6FA-814C52B18B15}" dt="2020-07-24T12:30:57.131" v="1688" actId="404"/>
          <ac:spMkLst>
            <pc:docMk/>
            <pc:sldMk cId="3485241361" sldId="1785"/>
            <ac:spMk id="48" creationId="{C247EE19-BC49-4CD4-9890-DF81C634BE3C}"/>
          </ac:spMkLst>
        </pc:spChg>
        <pc:spChg chg="mod">
          <ac:chgData name="Alysa [Chillibreeze Aizawl]" userId="59940166-ee01-4060-bfb4-b09faf6a3697" providerId="ADAL" clId="{0C36DD36-1451-4FD8-A6FA-814C52B18B15}" dt="2020-07-24T12:32:04.298" v="1727" actId="571"/>
          <ac:spMkLst>
            <pc:docMk/>
            <pc:sldMk cId="3485241361" sldId="1785"/>
            <ac:spMk id="49" creationId="{D9A1AB8E-1025-4DAB-B32C-90EE65D464C3}"/>
          </ac:spMkLst>
        </pc:spChg>
        <pc:spChg chg="mod">
          <ac:chgData name="Alysa [Chillibreeze Aizawl]" userId="59940166-ee01-4060-bfb4-b09faf6a3697" providerId="ADAL" clId="{0C36DD36-1451-4FD8-A6FA-814C52B18B15}" dt="2020-07-24T12:32:04.298" v="1727" actId="571"/>
          <ac:spMkLst>
            <pc:docMk/>
            <pc:sldMk cId="3485241361" sldId="1785"/>
            <ac:spMk id="51" creationId="{4C7934B8-D44B-493B-9E44-18EDA19C55E9}"/>
          </ac:spMkLst>
        </pc:spChg>
        <pc:spChg chg="mod">
          <ac:chgData name="Alysa [Chillibreeze Aizawl]" userId="59940166-ee01-4060-bfb4-b09faf6a3697" providerId="ADAL" clId="{0C36DD36-1451-4FD8-A6FA-814C52B18B15}" dt="2020-07-24T12:32:04.298" v="1727" actId="571"/>
          <ac:spMkLst>
            <pc:docMk/>
            <pc:sldMk cId="3485241361" sldId="1785"/>
            <ac:spMk id="52" creationId="{831DDE80-6FB9-4A2A-B2A8-52238B911BF7}"/>
          </ac:spMkLst>
        </pc:spChg>
        <pc:grpChg chg="add mod">
          <ac:chgData name="Alysa [Chillibreeze Aizawl]" userId="59940166-ee01-4060-bfb4-b09faf6a3697" providerId="ADAL" clId="{0C36DD36-1451-4FD8-A6FA-814C52B18B15}" dt="2020-07-24T12:31:14.341" v="1693" actId="1035"/>
          <ac:grpSpMkLst>
            <pc:docMk/>
            <pc:sldMk cId="3485241361" sldId="1785"/>
            <ac:grpSpMk id="16" creationId="{F213F4A8-6EED-4C7B-9A48-9E641A2A4A96}"/>
          </ac:grpSpMkLst>
        </pc:grpChg>
        <pc:grpChg chg="add mod">
          <ac:chgData name="Alysa [Chillibreeze Aizawl]" userId="59940166-ee01-4060-bfb4-b09faf6a3697" providerId="ADAL" clId="{0C36DD36-1451-4FD8-A6FA-814C52B18B15}" dt="2020-07-24T12:31:26.069" v="1705" actId="1035"/>
          <ac:grpSpMkLst>
            <pc:docMk/>
            <pc:sldMk cId="3485241361" sldId="1785"/>
            <ac:grpSpMk id="20" creationId="{5EFB8D76-32A4-4660-AA0D-23B01887F6E1}"/>
          </ac:grpSpMkLst>
        </pc:grpChg>
        <pc:grpChg chg="add mod">
          <ac:chgData name="Alysa [Chillibreeze Aizawl]" userId="59940166-ee01-4060-bfb4-b09faf6a3697" providerId="ADAL" clId="{0C36DD36-1451-4FD8-A6FA-814C52B18B15}" dt="2020-07-24T12:31:37.943" v="1711" actId="1038"/>
          <ac:grpSpMkLst>
            <pc:docMk/>
            <pc:sldMk cId="3485241361" sldId="1785"/>
            <ac:grpSpMk id="23" creationId="{FDE67C5C-D6CA-48CD-BCDA-1C54FFF3328B}"/>
          </ac:grpSpMkLst>
        </pc:grpChg>
        <pc:grpChg chg="add mod">
          <ac:chgData name="Alysa [Chillibreeze Aizawl]" userId="59940166-ee01-4060-bfb4-b09faf6a3697" providerId="ADAL" clId="{0C36DD36-1451-4FD8-A6FA-814C52B18B15}" dt="2020-07-24T12:31:37.943" v="1711" actId="1038"/>
          <ac:grpSpMkLst>
            <pc:docMk/>
            <pc:sldMk cId="3485241361" sldId="1785"/>
            <ac:grpSpMk id="26" creationId="{9F984DEC-C197-4C5A-9AF4-8F492CBCBD71}"/>
          </ac:grpSpMkLst>
        </pc:grpChg>
        <pc:grpChg chg="add mod">
          <ac:chgData name="Alysa [Chillibreeze Aizawl]" userId="59940166-ee01-4060-bfb4-b09faf6a3697" providerId="ADAL" clId="{0C36DD36-1451-4FD8-A6FA-814C52B18B15}" dt="2020-07-24T12:31:47.319" v="1719" actId="1038"/>
          <ac:grpSpMkLst>
            <pc:docMk/>
            <pc:sldMk cId="3485241361" sldId="1785"/>
            <ac:grpSpMk id="30" creationId="{212C97FE-3E2F-4DE7-BD92-0286E5A9F96C}"/>
          </ac:grpSpMkLst>
        </pc:grpChg>
        <pc:grpChg chg="add mod">
          <ac:chgData name="Alysa [Chillibreeze Aizawl]" userId="59940166-ee01-4060-bfb4-b09faf6a3697" providerId="ADAL" clId="{0C36DD36-1451-4FD8-A6FA-814C52B18B15}" dt="2020-07-24T12:31:47.319" v="1719" actId="1038"/>
          <ac:grpSpMkLst>
            <pc:docMk/>
            <pc:sldMk cId="3485241361" sldId="1785"/>
            <ac:grpSpMk id="33" creationId="{94C7E52D-7661-45A1-9251-6EB8867C9F50}"/>
          </ac:grpSpMkLst>
        </pc:grpChg>
        <pc:grpChg chg="add mod">
          <ac:chgData name="Alysa [Chillibreeze Aizawl]" userId="59940166-ee01-4060-bfb4-b09faf6a3697" providerId="ADAL" clId="{0C36DD36-1451-4FD8-A6FA-814C52B18B15}" dt="2020-07-24T12:31:56.107" v="1726" actId="1038"/>
          <ac:grpSpMkLst>
            <pc:docMk/>
            <pc:sldMk cId="3485241361" sldId="1785"/>
            <ac:grpSpMk id="36" creationId="{3A025C04-78F0-453C-A272-995B175681C9}"/>
          </ac:grpSpMkLst>
        </pc:grpChg>
        <pc:grpChg chg="add mod">
          <ac:chgData name="Alysa [Chillibreeze Aizawl]" userId="59940166-ee01-4060-bfb4-b09faf6a3697" providerId="ADAL" clId="{0C36DD36-1451-4FD8-A6FA-814C52B18B15}" dt="2020-07-24T12:31:56.107" v="1726" actId="1038"/>
          <ac:grpSpMkLst>
            <pc:docMk/>
            <pc:sldMk cId="3485241361" sldId="1785"/>
            <ac:grpSpMk id="39" creationId="{6F9B6555-F396-449D-ABF0-F78F3308E68B}"/>
          </ac:grpSpMkLst>
        </pc:grpChg>
        <pc:grpChg chg="add mod">
          <ac:chgData name="Alysa [Chillibreeze Aizawl]" userId="59940166-ee01-4060-bfb4-b09faf6a3697" providerId="ADAL" clId="{0C36DD36-1451-4FD8-A6FA-814C52B18B15}" dt="2020-07-24T12:32:07.744" v="1730" actId="1037"/>
          <ac:grpSpMkLst>
            <pc:docMk/>
            <pc:sldMk cId="3485241361" sldId="1785"/>
            <ac:grpSpMk id="42" creationId="{9C61854E-3D75-473C-8BE7-DC26499EEC1A}"/>
          </ac:grpSpMkLst>
        </pc:grpChg>
        <pc:grpChg chg="add mod">
          <ac:chgData name="Alysa [Chillibreeze Aizawl]" userId="59940166-ee01-4060-bfb4-b09faf6a3697" providerId="ADAL" clId="{0C36DD36-1451-4FD8-A6FA-814C52B18B15}" dt="2020-07-24T12:32:07.744" v="1730" actId="1037"/>
          <ac:grpSpMkLst>
            <pc:docMk/>
            <pc:sldMk cId="3485241361" sldId="1785"/>
            <ac:grpSpMk id="50" creationId="{1903F083-2806-4221-828F-1647B6740D97}"/>
          </ac:grpSpMkLst>
        </pc:grpChg>
        <pc:picChg chg="mod">
          <ac:chgData name="Alysa [Chillibreeze Aizawl]" userId="59940166-ee01-4060-bfb4-b09faf6a3697" providerId="ADAL" clId="{0C36DD36-1451-4FD8-A6FA-814C52B18B15}" dt="2020-07-26T13:41:41.412" v="6949" actId="962"/>
          <ac:picMkLst>
            <pc:docMk/>
            <pc:sldMk cId="3485241361" sldId="1785"/>
            <ac:picMk id="83" creationId="{2801A508-753E-4C7C-AB0E-34F3E4FA0CEB}"/>
          </ac:picMkLst>
        </pc:picChg>
        <pc:picChg chg="mod">
          <ac:chgData name="Alysa [Chillibreeze Aizawl]" userId="59940166-ee01-4060-bfb4-b09faf6a3697" providerId="ADAL" clId="{0C36DD36-1451-4FD8-A6FA-814C52B18B15}" dt="2020-07-26T13:41:49.688" v="6977" actId="962"/>
          <ac:picMkLst>
            <pc:docMk/>
            <pc:sldMk cId="3485241361" sldId="1785"/>
            <ac:picMk id="90" creationId="{D2DEC759-8F46-407E-879B-FF74E2FE1348}"/>
          </ac:picMkLst>
        </pc:picChg>
        <pc:picChg chg="mod">
          <ac:chgData name="Alysa [Chillibreeze Aizawl]" userId="59940166-ee01-4060-bfb4-b09faf6a3697" providerId="ADAL" clId="{0C36DD36-1451-4FD8-A6FA-814C52B18B15}" dt="2020-07-26T13:42:02.768" v="7003" actId="962"/>
          <ac:picMkLst>
            <pc:docMk/>
            <pc:sldMk cId="3485241361" sldId="1785"/>
            <ac:picMk id="97" creationId="{59A1F92A-70C9-4F11-A332-B617A2E0CDF3}"/>
          </ac:picMkLst>
        </pc:picChg>
        <pc:picChg chg="mod">
          <ac:chgData name="Alysa [Chillibreeze Aizawl]" userId="59940166-ee01-4060-bfb4-b09faf6a3697" providerId="ADAL" clId="{0C36DD36-1451-4FD8-A6FA-814C52B18B15}" dt="2020-07-26T13:42:14.658" v="7043" actId="962"/>
          <ac:picMkLst>
            <pc:docMk/>
            <pc:sldMk cId="3485241361" sldId="1785"/>
            <ac:picMk id="104" creationId="{CD0E662F-62B6-4B89-8E4D-1CEA0A519B33}"/>
          </ac:picMkLst>
        </pc:picChg>
        <pc:picChg chg="mod">
          <ac:chgData name="Alysa [Chillibreeze Aizawl]" userId="59940166-ee01-4060-bfb4-b09faf6a3697" providerId="ADAL" clId="{0C36DD36-1451-4FD8-A6FA-814C52B18B15}" dt="2020-07-26T13:42:41.591" v="7153" actId="962"/>
          <ac:picMkLst>
            <pc:docMk/>
            <pc:sldMk cId="3485241361" sldId="1785"/>
            <ac:picMk id="111" creationId="{58D94639-752A-4A1D-966F-FFB7C17001E0}"/>
          </ac:picMkLst>
        </pc:picChg>
        <pc:picChg chg="mod">
          <ac:chgData name="Alysa [Chillibreeze Aizawl]" userId="59940166-ee01-4060-bfb4-b09faf6a3697" providerId="ADAL" clId="{0C36DD36-1451-4FD8-A6FA-814C52B18B15}" dt="2020-07-26T13:43:34.697" v="7333" actId="962"/>
          <ac:picMkLst>
            <pc:docMk/>
            <pc:sldMk cId="3485241361" sldId="1785"/>
            <ac:picMk id="118" creationId="{747D586A-70E3-4AC8-AF48-D69D11E49AB6}"/>
          </ac:picMkLst>
        </pc:picChg>
        <pc:picChg chg="mod">
          <ac:chgData name="Alysa [Chillibreeze Aizawl]" userId="59940166-ee01-4060-bfb4-b09faf6a3697" providerId="ADAL" clId="{0C36DD36-1451-4FD8-A6FA-814C52B18B15}" dt="2020-07-26T13:42:23.873" v="7085" actId="962"/>
          <ac:picMkLst>
            <pc:docMk/>
            <pc:sldMk cId="3485241361" sldId="1785"/>
            <ac:picMk id="125" creationId="{49051CE9-37C3-491C-8A37-4FEF9D7C1E26}"/>
          </ac:picMkLst>
        </pc:picChg>
        <pc:picChg chg="mod">
          <ac:chgData name="Alysa [Chillibreeze Aizawl]" userId="59940166-ee01-4060-bfb4-b09faf6a3697" providerId="ADAL" clId="{0C36DD36-1451-4FD8-A6FA-814C52B18B15}" dt="2020-07-26T13:41:30.257" v="6909" actId="962"/>
          <ac:picMkLst>
            <pc:docMk/>
            <pc:sldMk cId="3485241361" sldId="1785"/>
            <ac:picMk id="132" creationId="{06136DE1-AA32-48AF-8244-DFE346D812EC}"/>
          </ac:picMkLst>
        </pc:picChg>
        <pc:picChg chg="mod">
          <ac:chgData name="Alysa [Chillibreeze Aizawl]" userId="59940166-ee01-4060-bfb4-b09faf6a3697" providerId="ADAL" clId="{0C36DD36-1451-4FD8-A6FA-814C52B18B15}" dt="2020-07-26T13:41:19.372" v="6869" actId="962"/>
          <ac:picMkLst>
            <pc:docMk/>
            <pc:sldMk cId="3485241361" sldId="1785"/>
            <ac:picMk id="139" creationId="{2468E765-9104-47DB-A280-1B88F8C67467}"/>
          </ac:picMkLst>
        </pc:picChg>
        <pc:picChg chg="mod">
          <ac:chgData name="Alysa [Chillibreeze Aizawl]" userId="59940166-ee01-4060-bfb4-b09faf6a3697" providerId="ADAL" clId="{0C36DD36-1451-4FD8-A6FA-814C52B18B15}" dt="2020-07-26T13:41:09.098" v="6837" actId="962"/>
          <ac:picMkLst>
            <pc:docMk/>
            <pc:sldMk cId="3485241361" sldId="1785"/>
            <ac:picMk id="146" creationId="{822CF899-5EE6-41DD-A518-25E16E0E728D}"/>
          </ac:picMkLst>
        </pc:picChg>
      </pc:sldChg>
      <pc:sldChg chg="addSp delSp modSp mod">
        <pc:chgData name="Alysa [Chillibreeze Aizawl]" userId="59940166-ee01-4060-bfb4-b09faf6a3697" providerId="ADAL" clId="{0C36DD36-1451-4FD8-A6FA-814C52B18B15}" dt="2020-07-27T06:59:55.554" v="9656" actId="12789"/>
        <pc:sldMkLst>
          <pc:docMk/>
          <pc:sldMk cId="124744700" sldId="1786"/>
        </pc:sldMkLst>
        <pc:picChg chg="add del mod">
          <ac:chgData name="Alysa [Chillibreeze Aizawl]" userId="59940166-ee01-4060-bfb4-b09faf6a3697" providerId="ADAL" clId="{0C36DD36-1451-4FD8-A6FA-814C52B18B15}" dt="2020-07-27T06:58:30.039" v="9645"/>
          <ac:picMkLst>
            <pc:docMk/>
            <pc:sldMk cId="124744700" sldId="1786"/>
            <ac:picMk id="3" creationId="{2DBFC603-DA41-4F5F-A4C2-55576BF7CB50}"/>
          </ac:picMkLst>
        </pc:picChg>
        <pc:picChg chg="add mod">
          <ac:chgData name="Alysa [Chillibreeze Aizawl]" userId="59940166-ee01-4060-bfb4-b09faf6a3697" providerId="ADAL" clId="{0C36DD36-1451-4FD8-A6FA-814C52B18B15}" dt="2020-07-27T06:59:55.554" v="9656" actId="12789"/>
          <ac:picMkLst>
            <pc:docMk/>
            <pc:sldMk cId="124744700" sldId="1786"/>
            <ac:picMk id="4" creationId="{CDB53BD2-CBFA-44A7-AF31-AE0BB66ADD7F}"/>
          </ac:picMkLst>
        </pc:picChg>
      </pc:sldChg>
      <pc:sldChg chg="addSp modSp mod">
        <pc:chgData name="Alysa [Chillibreeze Aizawl]" userId="59940166-ee01-4060-bfb4-b09faf6a3697" providerId="ADAL" clId="{0C36DD36-1451-4FD8-A6FA-814C52B18B15}" dt="2020-07-27T07:00:28.889" v="9663" actId="12789"/>
        <pc:sldMkLst>
          <pc:docMk/>
          <pc:sldMk cId="1061683724" sldId="1787"/>
        </pc:sldMkLst>
        <pc:picChg chg="add mod">
          <ac:chgData name="Alysa [Chillibreeze Aizawl]" userId="59940166-ee01-4060-bfb4-b09faf6a3697" providerId="ADAL" clId="{0C36DD36-1451-4FD8-A6FA-814C52B18B15}" dt="2020-07-27T07:00:28.889" v="9663" actId="12789"/>
          <ac:picMkLst>
            <pc:docMk/>
            <pc:sldMk cId="1061683724" sldId="1787"/>
            <ac:picMk id="3" creationId="{86CBF6DE-7811-4095-BBE5-33D0377E98ED}"/>
          </ac:picMkLst>
        </pc:picChg>
      </pc:sldChg>
      <pc:sldChg chg="addSp modSp">
        <pc:chgData name="Alysa [Chillibreeze Aizawl]" userId="59940166-ee01-4060-bfb4-b09faf6a3697" providerId="ADAL" clId="{0C36DD36-1451-4FD8-A6FA-814C52B18B15}" dt="2020-07-27T07:01:05.815" v="9664"/>
        <pc:sldMkLst>
          <pc:docMk/>
          <pc:sldMk cId="3463543767" sldId="1788"/>
        </pc:sldMkLst>
        <pc:picChg chg="add mod">
          <ac:chgData name="Alysa [Chillibreeze Aizawl]" userId="59940166-ee01-4060-bfb4-b09faf6a3697" providerId="ADAL" clId="{0C36DD36-1451-4FD8-A6FA-814C52B18B15}" dt="2020-07-27T07:01:05.815" v="9664"/>
          <ac:picMkLst>
            <pc:docMk/>
            <pc:sldMk cId="3463543767" sldId="1788"/>
            <ac:picMk id="3" creationId="{639A343E-2D75-4214-8BBE-4A769E21EA29}"/>
          </ac:picMkLst>
        </pc:picChg>
      </pc:sldChg>
      <pc:sldChg chg="addSp modSp mod">
        <pc:chgData name="Alysa [Chillibreeze Aizawl]" userId="59940166-ee01-4060-bfb4-b09faf6a3697" providerId="ADAL" clId="{0C36DD36-1451-4FD8-A6FA-814C52B18B15}" dt="2020-07-27T07:02:20.590" v="9684" actId="1038"/>
        <pc:sldMkLst>
          <pc:docMk/>
          <pc:sldMk cId="3283047182" sldId="1789"/>
        </pc:sldMkLst>
        <pc:picChg chg="add mod">
          <ac:chgData name="Alysa [Chillibreeze Aizawl]" userId="59940166-ee01-4060-bfb4-b09faf6a3697" providerId="ADAL" clId="{0C36DD36-1451-4FD8-A6FA-814C52B18B15}" dt="2020-07-27T07:02:20.590" v="9684" actId="1038"/>
          <ac:picMkLst>
            <pc:docMk/>
            <pc:sldMk cId="3283047182" sldId="1789"/>
            <ac:picMk id="3" creationId="{202BBD9A-A103-4886-9418-BED436169EB2}"/>
          </ac:picMkLst>
        </pc:picChg>
      </pc:sldChg>
      <pc:sldChg chg="addSp modSp">
        <pc:chgData name="Alysa [Chillibreeze Aizawl]" userId="59940166-ee01-4060-bfb4-b09faf6a3697" providerId="ADAL" clId="{0C36DD36-1451-4FD8-A6FA-814C52B18B15}" dt="2020-07-27T07:01:11.539" v="9665"/>
        <pc:sldMkLst>
          <pc:docMk/>
          <pc:sldMk cId="3217760229" sldId="1790"/>
        </pc:sldMkLst>
        <pc:picChg chg="add mod">
          <ac:chgData name="Alysa [Chillibreeze Aizawl]" userId="59940166-ee01-4060-bfb4-b09faf6a3697" providerId="ADAL" clId="{0C36DD36-1451-4FD8-A6FA-814C52B18B15}" dt="2020-07-27T07:01:11.539" v="9665"/>
          <ac:picMkLst>
            <pc:docMk/>
            <pc:sldMk cId="3217760229" sldId="1790"/>
            <ac:picMk id="3" creationId="{4618AAA8-62BE-42B2-BB2B-7F1961F15675}"/>
          </ac:picMkLst>
        </pc:picChg>
      </pc:sldChg>
      <pc:sldChg chg="addSp modSp mod">
        <pc:chgData name="Alysa [Chillibreeze Aizawl]" userId="59940166-ee01-4060-bfb4-b09faf6a3697" providerId="ADAL" clId="{0C36DD36-1451-4FD8-A6FA-814C52B18B15}" dt="2020-07-27T07:02:50.378" v="9699" actId="1038"/>
        <pc:sldMkLst>
          <pc:docMk/>
          <pc:sldMk cId="25213316" sldId="1791"/>
        </pc:sldMkLst>
        <pc:picChg chg="add mod">
          <ac:chgData name="Alysa [Chillibreeze Aizawl]" userId="59940166-ee01-4060-bfb4-b09faf6a3697" providerId="ADAL" clId="{0C36DD36-1451-4FD8-A6FA-814C52B18B15}" dt="2020-07-27T07:02:50.378" v="9699" actId="1038"/>
          <ac:picMkLst>
            <pc:docMk/>
            <pc:sldMk cId="25213316" sldId="1791"/>
            <ac:picMk id="3" creationId="{312C65E3-3B42-4A5A-AD00-6358A265523C}"/>
          </ac:picMkLst>
        </pc:picChg>
      </pc:sldChg>
      <pc:sldChg chg="addSp modSp">
        <pc:chgData name="Alysa [Chillibreeze Aizawl]" userId="59940166-ee01-4060-bfb4-b09faf6a3697" providerId="ADAL" clId="{0C36DD36-1451-4FD8-A6FA-814C52B18B15}" dt="2020-07-27T07:01:16.775" v="9666"/>
        <pc:sldMkLst>
          <pc:docMk/>
          <pc:sldMk cId="2342506342" sldId="1792"/>
        </pc:sldMkLst>
        <pc:picChg chg="add mod">
          <ac:chgData name="Alysa [Chillibreeze Aizawl]" userId="59940166-ee01-4060-bfb4-b09faf6a3697" providerId="ADAL" clId="{0C36DD36-1451-4FD8-A6FA-814C52B18B15}" dt="2020-07-27T07:01:16.775" v="9666"/>
          <ac:picMkLst>
            <pc:docMk/>
            <pc:sldMk cId="2342506342" sldId="1792"/>
            <ac:picMk id="3" creationId="{8546B697-28C5-4E5D-9633-222A8A035FCC}"/>
          </ac:picMkLst>
        </pc:picChg>
      </pc:sldChg>
      <pc:sldChg chg="addSp modSp mod">
        <pc:chgData name="Alysa [Chillibreeze Aizawl]" userId="59940166-ee01-4060-bfb4-b09faf6a3697" providerId="ADAL" clId="{0C36DD36-1451-4FD8-A6FA-814C52B18B15}" dt="2020-07-27T07:03:22.410" v="9709" actId="12789"/>
        <pc:sldMkLst>
          <pc:docMk/>
          <pc:sldMk cId="1808859931" sldId="1793"/>
        </pc:sldMkLst>
        <pc:picChg chg="add mod">
          <ac:chgData name="Alysa [Chillibreeze Aizawl]" userId="59940166-ee01-4060-bfb4-b09faf6a3697" providerId="ADAL" clId="{0C36DD36-1451-4FD8-A6FA-814C52B18B15}" dt="2020-07-27T07:03:22.410" v="9709" actId="12789"/>
          <ac:picMkLst>
            <pc:docMk/>
            <pc:sldMk cId="1808859931" sldId="1793"/>
            <ac:picMk id="3" creationId="{39AEE11A-29BD-4F67-ADCC-8EBCDCBAB7FB}"/>
          </ac:picMkLst>
        </pc:picChg>
      </pc:sldChg>
      <pc:sldChg chg="addSp modSp mod">
        <pc:chgData name="Alysa [Chillibreeze Aizawl]" userId="59940166-ee01-4060-bfb4-b09faf6a3697" providerId="ADAL" clId="{0C36DD36-1451-4FD8-A6FA-814C52B18B15}" dt="2020-07-27T07:03:50.426" v="9719" actId="12789"/>
        <pc:sldMkLst>
          <pc:docMk/>
          <pc:sldMk cId="699954907" sldId="1794"/>
        </pc:sldMkLst>
        <pc:picChg chg="add mod">
          <ac:chgData name="Alysa [Chillibreeze Aizawl]" userId="59940166-ee01-4060-bfb4-b09faf6a3697" providerId="ADAL" clId="{0C36DD36-1451-4FD8-A6FA-814C52B18B15}" dt="2020-07-27T07:03:50.426" v="9719" actId="12789"/>
          <ac:picMkLst>
            <pc:docMk/>
            <pc:sldMk cId="699954907" sldId="1794"/>
            <ac:picMk id="3" creationId="{97B83B43-E162-4FE3-8636-D45EF2A0A340}"/>
          </ac:picMkLst>
        </pc:picChg>
      </pc:sldChg>
      <pc:sldChg chg="addSp modSp mod">
        <pc:chgData name="Alysa [Chillibreeze Aizawl]" userId="59940166-ee01-4060-bfb4-b09faf6a3697" providerId="ADAL" clId="{0C36DD36-1451-4FD8-A6FA-814C52B18B15}" dt="2020-07-27T05:52:53.179" v="8172" actId="12789"/>
        <pc:sldMkLst>
          <pc:docMk/>
          <pc:sldMk cId="3156791067" sldId="1795"/>
        </pc:sldMkLst>
        <pc:spChg chg="mod">
          <ac:chgData name="Alysa [Chillibreeze Aizawl]" userId="59940166-ee01-4060-bfb4-b09faf6a3697" providerId="ADAL" clId="{0C36DD36-1451-4FD8-A6FA-814C52B18B15}" dt="2020-07-24T13:08:59.446" v="2649" actId="20577"/>
          <ac:spMkLst>
            <pc:docMk/>
            <pc:sldMk cId="3156791067" sldId="1795"/>
            <ac:spMk id="8" creationId="{4863FEE2-95CA-43C4-B562-6E84F667D5F0}"/>
          </ac:spMkLst>
        </pc:spChg>
        <pc:spChg chg="mod">
          <ac:chgData name="Alysa [Chillibreeze Aizawl]" userId="59940166-ee01-4060-bfb4-b09faf6a3697" providerId="ADAL" clId="{0C36DD36-1451-4FD8-A6FA-814C52B18B15}" dt="2020-07-24T13:08:15.627" v="2604"/>
          <ac:spMkLst>
            <pc:docMk/>
            <pc:sldMk cId="3156791067" sldId="1795"/>
            <ac:spMk id="9" creationId="{76ACBE19-1071-4D59-B902-106A4D7FFCA0}"/>
          </ac:spMkLst>
        </pc:spChg>
        <pc:spChg chg="mod">
          <ac:chgData name="Alysa [Chillibreeze Aizawl]" userId="59940166-ee01-4060-bfb4-b09faf6a3697" providerId="ADAL" clId="{0C36DD36-1451-4FD8-A6FA-814C52B18B15}" dt="2020-07-24T13:08:15.627" v="2604"/>
          <ac:spMkLst>
            <pc:docMk/>
            <pc:sldMk cId="3156791067" sldId="1795"/>
            <ac:spMk id="10" creationId="{D56D0149-8FCD-458B-B41A-86458A8EFFE8}"/>
          </ac:spMkLst>
        </pc:spChg>
        <pc:grpChg chg="add mod">
          <ac:chgData name="Alysa [Chillibreeze Aizawl]" userId="59940166-ee01-4060-bfb4-b09faf6a3697" providerId="ADAL" clId="{0C36DD36-1451-4FD8-A6FA-814C52B18B15}" dt="2020-07-27T05:52:53.179" v="8172" actId="12789"/>
          <ac:grpSpMkLst>
            <pc:docMk/>
            <pc:sldMk cId="3156791067" sldId="1795"/>
            <ac:grpSpMk id="6" creationId="{BE479B59-640C-4E63-AD12-6732F9DD5705}"/>
          </ac:grpSpMkLst>
        </pc:grpChg>
        <pc:picChg chg="add mod">
          <ac:chgData name="Alysa [Chillibreeze Aizawl]" userId="59940166-ee01-4060-bfb4-b09faf6a3697" providerId="ADAL" clId="{0C36DD36-1451-4FD8-A6FA-814C52B18B15}" dt="2020-07-27T05:52:53.179" v="8172" actId="12789"/>
          <ac:picMkLst>
            <pc:docMk/>
            <pc:sldMk cId="3156791067" sldId="1795"/>
            <ac:picMk id="11" creationId="{75CA8548-7600-4F55-A111-561938B8B592}"/>
          </ac:picMkLst>
        </pc:picChg>
      </pc:sldChg>
      <pc:sldChg chg="modSp mod">
        <pc:chgData name="Alysa [Chillibreeze Aizawl]" userId="59940166-ee01-4060-bfb4-b09faf6a3697" providerId="ADAL" clId="{0C36DD36-1451-4FD8-A6FA-814C52B18B15}" dt="2020-07-27T06:33:11.134" v="9321" actId="403"/>
        <pc:sldMkLst>
          <pc:docMk/>
          <pc:sldMk cId="2053915553" sldId="1796"/>
        </pc:sldMkLst>
        <pc:spChg chg="mod">
          <ac:chgData name="Alysa [Chillibreeze Aizawl]" userId="59940166-ee01-4060-bfb4-b09faf6a3697" providerId="ADAL" clId="{0C36DD36-1451-4FD8-A6FA-814C52B18B15}" dt="2020-07-27T06:33:11.134" v="9321" actId="403"/>
          <ac:spMkLst>
            <pc:docMk/>
            <pc:sldMk cId="2053915553" sldId="1796"/>
            <ac:spMk id="8" creationId="{2FBA77C1-465A-4878-B4DD-9592CFDDD9A5}"/>
          </ac:spMkLst>
        </pc:spChg>
        <pc:spChg chg="mod">
          <ac:chgData name="Alysa [Chillibreeze Aizawl]" userId="59940166-ee01-4060-bfb4-b09faf6a3697" providerId="ADAL" clId="{0C36DD36-1451-4FD8-A6FA-814C52B18B15}" dt="2020-07-27T06:33:11.134" v="9321" actId="403"/>
          <ac:spMkLst>
            <pc:docMk/>
            <pc:sldMk cId="2053915553" sldId="1796"/>
            <ac:spMk id="9" creationId="{AB8CE396-31FB-41E3-BB9D-4EE6928FC1B6}"/>
          </ac:spMkLst>
        </pc:spChg>
        <pc:spChg chg="mod">
          <ac:chgData name="Alysa [Chillibreeze Aizawl]" userId="59940166-ee01-4060-bfb4-b09faf6a3697" providerId="ADAL" clId="{0C36DD36-1451-4FD8-A6FA-814C52B18B15}" dt="2020-07-27T06:33:11.134" v="9321" actId="403"/>
          <ac:spMkLst>
            <pc:docMk/>
            <pc:sldMk cId="2053915553" sldId="1796"/>
            <ac:spMk id="10" creationId="{6229FF41-C913-45D3-BC98-E377B927E75C}"/>
          </ac:spMkLst>
        </pc:spChg>
        <pc:spChg chg="mod">
          <ac:chgData name="Alysa [Chillibreeze Aizawl]" userId="59940166-ee01-4060-bfb4-b09faf6a3697" providerId="ADAL" clId="{0C36DD36-1451-4FD8-A6FA-814C52B18B15}" dt="2020-07-27T06:33:11.134" v="9321" actId="403"/>
          <ac:spMkLst>
            <pc:docMk/>
            <pc:sldMk cId="2053915553" sldId="1796"/>
            <ac:spMk id="11" creationId="{CB7EB7FA-FA24-48DF-8C29-F8E0348608F4}"/>
          </ac:spMkLst>
        </pc:spChg>
        <pc:spChg chg="mod">
          <ac:chgData name="Alysa [Chillibreeze Aizawl]" userId="59940166-ee01-4060-bfb4-b09faf6a3697" providerId="ADAL" clId="{0C36DD36-1451-4FD8-A6FA-814C52B18B15}" dt="2020-07-24T13:49:54.275" v="3359" actId="1035"/>
          <ac:spMkLst>
            <pc:docMk/>
            <pc:sldMk cId="2053915553" sldId="1796"/>
            <ac:spMk id="14" creationId="{57935004-9F36-443B-8B8C-1BA3B2559F9A}"/>
          </ac:spMkLst>
        </pc:spChg>
        <pc:spChg chg="mod">
          <ac:chgData name="Alysa [Chillibreeze Aizawl]" userId="59940166-ee01-4060-bfb4-b09faf6a3697" providerId="ADAL" clId="{0C36DD36-1451-4FD8-A6FA-814C52B18B15}" dt="2020-07-27T06:33:11.134" v="9321" actId="403"/>
          <ac:spMkLst>
            <pc:docMk/>
            <pc:sldMk cId="2053915553" sldId="1796"/>
            <ac:spMk id="15" creationId="{A558B1EC-3E97-40FE-A5A5-B0224EB6AB70}"/>
          </ac:spMkLst>
        </pc:spChg>
        <pc:spChg chg="mod">
          <ac:chgData name="Alysa [Chillibreeze Aizawl]" userId="59940166-ee01-4060-bfb4-b09faf6a3697" providerId="ADAL" clId="{0C36DD36-1451-4FD8-A6FA-814C52B18B15}" dt="2020-07-27T06:33:11.134" v="9321" actId="403"/>
          <ac:spMkLst>
            <pc:docMk/>
            <pc:sldMk cId="2053915553" sldId="1796"/>
            <ac:spMk id="16" creationId="{DBA022F7-A704-4F96-89EE-D8903E9DB462}"/>
          </ac:spMkLst>
        </pc:spChg>
        <pc:spChg chg="mod">
          <ac:chgData name="Alysa [Chillibreeze Aizawl]" userId="59940166-ee01-4060-bfb4-b09faf6a3697" providerId="ADAL" clId="{0C36DD36-1451-4FD8-A6FA-814C52B18B15}" dt="2020-07-27T06:22:44.569" v="9286"/>
          <ac:spMkLst>
            <pc:docMk/>
            <pc:sldMk cId="2053915553" sldId="1796"/>
            <ac:spMk id="17" creationId="{00000000-0000-0000-0000-000000000000}"/>
          </ac:spMkLst>
        </pc:spChg>
        <pc:spChg chg="mod">
          <ac:chgData name="Alysa [Chillibreeze Aizawl]" userId="59940166-ee01-4060-bfb4-b09faf6a3697" providerId="ADAL" clId="{0C36DD36-1451-4FD8-A6FA-814C52B18B15}" dt="2020-07-27T06:33:11.134" v="9321" actId="403"/>
          <ac:spMkLst>
            <pc:docMk/>
            <pc:sldMk cId="2053915553" sldId="1796"/>
            <ac:spMk id="18" creationId="{324CD690-A0D9-4172-ABE2-124CF461F1EC}"/>
          </ac:spMkLst>
        </pc:spChg>
        <pc:spChg chg="mod">
          <ac:chgData name="Alysa [Chillibreeze Aizawl]" userId="59940166-ee01-4060-bfb4-b09faf6a3697" providerId="ADAL" clId="{0C36DD36-1451-4FD8-A6FA-814C52B18B15}" dt="2020-07-27T06:33:11.134" v="9321" actId="403"/>
          <ac:spMkLst>
            <pc:docMk/>
            <pc:sldMk cId="2053915553" sldId="1796"/>
            <ac:spMk id="19" creationId="{E8FD4820-36AE-4C47-9B87-6D8B9F4AC52B}"/>
          </ac:spMkLst>
        </pc:spChg>
        <pc:spChg chg="mod">
          <ac:chgData name="Alysa [Chillibreeze Aizawl]" userId="59940166-ee01-4060-bfb4-b09faf6a3697" providerId="ADAL" clId="{0C36DD36-1451-4FD8-A6FA-814C52B18B15}" dt="2020-07-27T06:33:11.134" v="9321" actId="403"/>
          <ac:spMkLst>
            <pc:docMk/>
            <pc:sldMk cId="2053915553" sldId="1796"/>
            <ac:spMk id="20" creationId="{B225C207-47B7-4EAA-BC9D-7B9E0B8937C2}"/>
          </ac:spMkLst>
        </pc:spChg>
        <pc:spChg chg="mod">
          <ac:chgData name="Alysa [Chillibreeze Aizawl]" userId="59940166-ee01-4060-bfb4-b09faf6a3697" providerId="ADAL" clId="{0C36DD36-1451-4FD8-A6FA-814C52B18B15}" dt="2020-07-27T06:33:11.134" v="9321" actId="403"/>
          <ac:spMkLst>
            <pc:docMk/>
            <pc:sldMk cId="2053915553" sldId="1796"/>
            <ac:spMk id="21" creationId="{FAA7D23F-9F89-4192-83FC-46DE2F2E2D7D}"/>
          </ac:spMkLst>
        </pc:spChg>
        <pc:spChg chg="mod">
          <ac:chgData name="Alysa [Chillibreeze Aizawl]" userId="59940166-ee01-4060-bfb4-b09faf6a3697" providerId="ADAL" clId="{0C36DD36-1451-4FD8-A6FA-814C52B18B15}" dt="2020-07-27T06:33:11.134" v="9321" actId="403"/>
          <ac:spMkLst>
            <pc:docMk/>
            <pc:sldMk cId="2053915553" sldId="1796"/>
            <ac:spMk id="22" creationId="{D287D3D1-B720-4D6C-A9A8-615086981428}"/>
          </ac:spMkLst>
        </pc:spChg>
        <pc:spChg chg="mod">
          <ac:chgData name="Alysa [Chillibreeze Aizawl]" userId="59940166-ee01-4060-bfb4-b09faf6a3697" providerId="ADAL" clId="{0C36DD36-1451-4FD8-A6FA-814C52B18B15}" dt="2020-07-27T06:33:11.134" v="9321" actId="403"/>
          <ac:spMkLst>
            <pc:docMk/>
            <pc:sldMk cId="2053915553" sldId="1796"/>
            <ac:spMk id="23" creationId="{FADFC575-32E9-4099-B112-533B26E98F93}"/>
          </ac:spMkLst>
        </pc:spChg>
        <pc:picChg chg="mod">
          <ac:chgData name="Alysa [Chillibreeze Aizawl]" userId="59940166-ee01-4060-bfb4-b09faf6a3697" providerId="ADAL" clId="{0C36DD36-1451-4FD8-A6FA-814C52B18B15}" dt="2020-07-24T13:49:54.275" v="3359" actId="1035"/>
          <ac:picMkLst>
            <pc:docMk/>
            <pc:sldMk cId="2053915553" sldId="1796"/>
            <ac:picMk id="13" creationId="{955F8711-95A5-490D-A50A-94C68E027985}"/>
          </ac:picMkLst>
        </pc:picChg>
      </pc:sldChg>
      <pc:sldChg chg="addSp modSp mod">
        <pc:chgData name="Alysa [Chillibreeze Aizawl]" userId="59940166-ee01-4060-bfb4-b09faf6a3697" providerId="ADAL" clId="{0C36DD36-1451-4FD8-A6FA-814C52B18B15}" dt="2020-07-24T13:48:00.833" v="3325" actId="1038"/>
        <pc:sldMkLst>
          <pc:docMk/>
          <pc:sldMk cId="4244952000" sldId="1797"/>
        </pc:sldMkLst>
        <pc:spChg chg="mod">
          <ac:chgData name="Alysa [Chillibreeze Aizawl]" userId="59940166-ee01-4060-bfb4-b09faf6a3697" providerId="ADAL" clId="{0C36DD36-1451-4FD8-A6FA-814C52B18B15}" dt="2020-07-24T13:47:19.102" v="3237" actId="208"/>
          <ac:spMkLst>
            <pc:docMk/>
            <pc:sldMk cId="4244952000" sldId="1797"/>
            <ac:spMk id="8" creationId="{E5FE086D-5704-41A5-BBD4-B3D0D752085A}"/>
          </ac:spMkLst>
        </pc:spChg>
        <pc:spChg chg="mod">
          <ac:chgData name="Alysa [Chillibreeze Aizawl]" userId="59940166-ee01-4060-bfb4-b09faf6a3697" providerId="ADAL" clId="{0C36DD36-1451-4FD8-A6FA-814C52B18B15}" dt="2020-07-24T13:47:19.102" v="3237" actId="208"/>
          <ac:spMkLst>
            <pc:docMk/>
            <pc:sldMk cId="4244952000" sldId="1797"/>
            <ac:spMk id="9" creationId="{D2D8FB7A-E2BF-4DAB-811A-B3CBB2D5AD75}"/>
          </ac:spMkLst>
        </pc:spChg>
        <pc:spChg chg="mod">
          <ac:chgData name="Alysa [Chillibreeze Aizawl]" userId="59940166-ee01-4060-bfb4-b09faf6a3697" providerId="ADAL" clId="{0C36DD36-1451-4FD8-A6FA-814C52B18B15}" dt="2020-07-24T13:47:02.295" v="3233"/>
          <ac:spMkLst>
            <pc:docMk/>
            <pc:sldMk cId="4244952000" sldId="1797"/>
            <ac:spMk id="12" creationId="{A9477B8D-1674-47D9-A865-64AA36C57F5E}"/>
          </ac:spMkLst>
        </pc:spChg>
        <pc:spChg chg="mod">
          <ac:chgData name="Alysa [Chillibreeze Aizawl]" userId="59940166-ee01-4060-bfb4-b09faf6a3697" providerId="ADAL" clId="{0C36DD36-1451-4FD8-A6FA-814C52B18B15}" dt="2020-07-24T13:47:02.295" v="3233"/>
          <ac:spMkLst>
            <pc:docMk/>
            <pc:sldMk cId="4244952000" sldId="1797"/>
            <ac:spMk id="13" creationId="{938260EA-CDFE-47D4-8688-F57C357DA637}"/>
          </ac:spMkLst>
        </pc:spChg>
        <pc:spChg chg="mod">
          <ac:chgData name="Alysa [Chillibreeze Aizawl]" userId="59940166-ee01-4060-bfb4-b09faf6a3697" providerId="ADAL" clId="{0C36DD36-1451-4FD8-A6FA-814C52B18B15}" dt="2020-07-24T13:46:55.778" v="3232" actId="1035"/>
          <ac:spMkLst>
            <pc:docMk/>
            <pc:sldMk cId="4244952000" sldId="1797"/>
            <ac:spMk id="15" creationId="{2374A275-670B-453C-AE93-4E865DF37A58}"/>
          </ac:spMkLst>
        </pc:spChg>
        <pc:spChg chg="mod">
          <ac:chgData name="Alysa [Chillibreeze Aizawl]" userId="59940166-ee01-4060-bfb4-b09faf6a3697" providerId="ADAL" clId="{0C36DD36-1451-4FD8-A6FA-814C52B18B15}" dt="2020-07-24T13:47:19.102" v="3237" actId="208"/>
          <ac:spMkLst>
            <pc:docMk/>
            <pc:sldMk cId="4244952000" sldId="1797"/>
            <ac:spMk id="16" creationId="{C00DE452-EC9A-4D71-8280-D4DB738E0A91}"/>
          </ac:spMkLst>
        </pc:spChg>
        <pc:spChg chg="mod">
          <ac:chgData name="Alysa [Chillibreeze Aizawl]" userId="59940166-ee01-4060-bfb4-b09faf6a3697" providerId="ADAL" clId="{0C36DD36-1451-4FD8-A6FA-814C52B18B15}" dt="2020-07-24T13:47:19.102" v="3237" actId="208"/>
          <ac:spMkLst>
            <pc:docMk/>
            <pc:sldMk cId="4244952000" sldId="1797"/>
            <ac:spMk id="18" creationId="{C9807B19-55A0-4825-AF42-C4CE54B48E6F}"/>
          </ac:spMkLst>
        </pc:spChg>
        <pc:spChg chg="mod">
          <ac:chgData name="Alysa [Chillibreeze Aizawl]" userId="59940166-ee01-4060-bfb4-b09faf6a3697" providerId="ADAL" clId="{0C36DD36-1451-4FD8-A6FA-814C52B18B15}" dt="2020-07-24T13:47:41.741" v="3277" actId="571"/>
          <ac:spMkLst>
            <pc:docMk/>
            <pc:sldMk cId="4244952000" sldId="1797"/>
            <ac:spMk id="20" creationId="{2E7359C8-9489-410C-BDEE-3C4E04514CC3}"/>
          </ac:spMkLst>
        </pc:spChg>
        <pc:spChg chg="mod">
          <ac:chgData name="Alysa [Chillibreeze Aizawl]" userId="59940166-ee01-4060-bfb4-b09faf6a3697" providerId="ADAL" clId="{0C36DD36-1451-4FD8-A6FA-814C52B18B15}" dt="2020-07-24T13:47:41.741" v="3277" actId="571"/>
          <ac:spMkLst>
            <pc:docMk/>
            <pc:sldMk cId="4244952000" sldId="1797"/>
            <ac:spMk id="21" creationId="{20B7E2F2-8F68-4D1C-A426-E9913720AFD0}"/>
          </ac:spMkLst>
        </pc:spChg>
        <pc:spChg chg="mod">
          <ac:chgData name="Alysa [Chillibreeze Aizawl]" userId="59940166-ee01-4060-bfb4-b09faf6a3697" providerId="ADAL" clId="{0C36DD36-1451-4FD8-A6FA-814C52B18B15}" dt="2020-07-24T13:47:54.964" v="3313" actId="571"/>
          <ac:spMkLst>
            <pc:docMk/>
            <pc:sldMk cId="4244952000" sldId="1797"/>
            <ac:spMk id="23" creationId="{E805F5FB-C3B7-435D-BC84-03070D7D3ADF}"/>
          </ac:spMkLst>
        </pc:spChg>
        <pc:spChg chg="mod">
          <ac:chgData name="Alysa [Chillibreeze Aizawl]" userId="59940166-ee01-4060-bfb4-b09faf6a3697" providerId="ADAL" clId="{0C36DD36-1451-4FD8-A6FA-814C52B18B15}" dt="2020-07-24T13:47:54.964" v="3313" actId="571"/>
          <ac:spMkLst>
            <pc:docMk/>
            <pc:sldMk cId="4244952000" sldId="1797"/>
            <ac:spMk id="24" creationId="{354BA2CB-4333-4B8E-A64B-3B2544CE8502}"/>
          </ac:spMkLst>
        </pc:spChg>
        <pc:spChg chg="mod">
          <ac:chgData name="Alysa [Chillibreeze Aizawl]" userId="59940166-ee01-4060-bfb4-b09faf6a3697" providerId="ADAL" clId="{0C36DD36-1451-4FD8-A6FA-814C52B18B15}" dt="2020-07-24T13:47:54.964" v="3313" actId="571"/>
          <ac:spMkLst>
            <pc:docMk/>
            <pc:sldMk cId="4244952000" sldId="1797"/>
            <ac:spMk id="26" creationId="{EF63950C-EC7D-4A4F-8C07-76C98B03695E}"/>
          </ac:spMkLst>
        </pc:spChg>
        <pc:spChg chg="mod">
          <ac:chgData name="Alysa [Chillibreeze Aizawl]" userId="59940166-ee01-4060-bfb4-b09faf6a3697" providerId="ADAL" clId="{0C36DD36-1451-4FD8-A6FA-814C52B18B15}" dt="2020-07-24T13:47:54.964" v="3313" actId="571"/>
          <ac:spMkLst>
            <pc:docMk/>
            <pc:sldMk cId="4244952000" sldId="1797"/>
            <ac:spMk id="27" creationId="{38239320-41C3-418D-A408-0542C1874F04}"/>
          </ac:spMkLst>
        </pc:spChg>
        <pc:grpChg chg="add mod">
          <ac:chgData name="Alysa [Chillibreeze Aizawl]" userId="59940166-ee01-4060-bfb4-b09faf6a3697" providerId="ADAL" clId="{0C36DD36-1451-4FD8-A6FA-814C52B18B15}" dt="2020-07-24T13:47:38.101" v="3276" actId="1035"/>
          <ac:grpSpMkLst>
            <pc:docMk/>
            <pc:sldMk cId="4244952000" sldId="1797"/>
            <ac:grpSpMk id="11" creationId="{2A3577F8-6DDC-4229-9E08-DEE4F1039B35}"/>
          </ac:grpSpMkLst>
        </pc:grpChg>
        <pc:grpChg chg="add mod">
          <ac:chgData name="Alysa [Chillibreeze Aizawl]" userId="59940166-ee01-4060-bfb4-b09faf6a3697" providerId="ADAL" clId="{0C36DD36-1451-4FD8-A6FA-814C52B18B15}" dt="2020-07-24T13:47:48.750" v="3312" actId="1035"/>
          <ac:grpSpMkLst>
            <pc:docMk/>
            <pc:sldMk cId="4244952000" sldId="1797"/>
            <ac:grpSpMk id="19" creationId="{D178FA9C-4451-414B-9A87-9B51FF6EE0FD}"/>
          </ac:grpSpMkLst>
        </pc:grpChg>
        <pc:grpChg chg="add mod">
          <ac:chgData name="Alysa [Chillibreeze Aizawl]" userId="59940166-ee01-4060-bfb4-b09faf6a3697" providerId="ADAL" clId="{0C36DD36-1451-4FD8-A6FA-814C52B18B15}" dt="2020-07-24T13:48:00.833" v="3325" actId="1038"/>
          <ac:grpSpMkLst>
            <pc:docMk/>
            <pc:sldMk cId="4244952000" sldId="1797"/>
            <ac:grpSpMk id="22" creationId="{AFB59F9F-9F9E-480B-9F67-C0DC87CD4500}"/>
          </ac:grpSpMkLst>
        </pc:grpChg>
        <pc:grpChg chg="add mod">
          <ac:chgData name="Alysa [Chillibreeze Aizawl]" userId="59940166-ee01-4060-bfb4-b09faf6a3697" providerId="ADAL" clId="{0C36DD36-1451-4FD8-A6FA-814C52B18B15}" dt="2020-07-24T13:48:00.833" v="3325" actId="1038"/>
          <ac:grpSpMkLst>
            <pc:docMk/>
            <pc:sldMk cId="4244952000" sldId="1797"/>
            <ac:grpSpMk id="25" creationId="{5DBB0264-8F83-4519-9236-3B7998C2F61A}"/>
          </ac:grpSpMkLst>
        </pc:grpChg>
        <pc:picChg chg="mod">
          <ac:chgData name="Alysa [Chillibreeze Aizawl]" userId="59940166-ee01-4060-bfb4-b09faf6a3697" providerId="ADAL" clId="{0C36DD36-1451-4FD8-A6FA-814C52B18B15}" dt="2020-07-24T13:46:55.778" v="3232" actId="1035"/>
          <ac:picMkLst>
            <pc:docMk/>
            <pc:sldMk cId="4244952000" sldId="1797"/>
            <ac:picMk id="14" creationId="{76541AB9-62A4-4F60-A7DD-BBDE25359DCF}"/>
          </ac:picMkLst>
        </pc:picChg>
      </pc:sldChg>
      <pc:sldChg chg="addSp modSp mod">
        <pc:chgData name="Alysa [Chillibreeze Aizawl]" userId="59940166-ee01-4060-bfb4-b09faf6a3697" providerId="ADAL" clId="{0C36DD36-1451-4FD8-A6FA-814C52B18B15}" dt="2020-07-27T06:20:47.050" v="9273"/>
        <pc:sldMkLst>
          <pc:docMk/>
          <pc:sldMk cId="166604335" sldId="1798"/>
        </pc:sldMkLst>
        <pc:spChg chg="add mod">
          <ac:chgData name="Alysa [Chillibreeze Aizawl]" userId="59940166-ee01-4060-bfb4-b09faf6a3697" providerId="ADAL" clId="{0C36DD36-1451-4FD8-A6FA-814C52B18B15}" dt="2020-07-24T10:49:13.307" v="698" actId="20577"/>
          <ac:spMkLst>
            <pc:docMk/>
            <pc:sldMk cId="166604335" sldId="1798"/>
            <ac:spMk id="4" creationId="{B968F7F2-AD0C-466D-90EB-DBF0F47127A6}"/>
          </ac:spMkLst>
        </pc:spChg>
        <pc:spChg chg="add mod">
          <ac:chgData name="Alysa [Chillibreeze Aizawl]" userId="59940166-ee01-4060-bfb4-b09faf6a3697" providerId="ADAL" clId="{0C36DD36-1451-4FD8-A6FA-814C52B18B15}" dt="2020-07-24T13:31:55.798" v="3034" actId="14100"/>
          <ac:spMkLst>
            <pc:docMk/>
            <pc:sldMk cId="166604335" sldId="1798"/>
            <ac:spMk id="5" creationId="{BDAF068F-72A0-44DD-BD26-F8C7982B09B3}"/>
          </ac:spMkLst>
        </pc:spChg>
        <pc:spChg chg="add mod">
          <ac:chgData name="Alysa [Chillibreeze Aizawl]" userId="59940166-ee01-4060-bfb4-b09faf6a3697" providerId="ADAL" clId="{0C36DD36-1451-4FD8-A6FA-814C52B18B15}" dt="2020-07-24T13:31:55.798" v="3034" actId="14100"/>
          <ac:spMkLst>
            <pc:docMk/>
            <pc:sldMk cId="166604335" sldId="1798"/>
            <ac:spMk id="6" creationId="{50165553-DF8C-48AF-AF97-AB56754D353D}"/>
          </ac:spMkLst>
        </pc:spChg>
        <pc:spChg chg="add mod">
          <ac:chgData name="Alysa [Chillibreeze Aizawl]" userId="59940166-ee01-4060-bfb4-b09faf6a3697" providerId="ADAL" clId="{0C36DD36-1451-4FD8-A6FA-814C52B18B15}" dt="2020-07-24T13:31:55.798" v="3034" actId="14100"/>
          <ac:spMkLst>
            <pc:docMk/>
            <pc:sldMk cId="166604335" sldId="1798"/>
            <ac:spMk id="7" creationId="{111F8691-A08D-40AF-831B-9073F556A3EB}"/>
          </ac:spMkLst>
        </pc:spChg>
        <pc:spChg chg="add mod">
          <ac:chgData name="Alysa [Chillibreeze Aizawl]" userId="59940166-ee01-4060-bfb4-b09faf6a3697" providerId="ADAL" clId="{0C36DD36-1451-4FD8-A6FA-814C52B18B15}" dt="2020-07-24T13:31:55.798" v="3034" actId="14100"/>
          <ac:spMkLst>
            <pc:docMk/>
            <pc:sldMk cId="166604335" sldId="1798"/>
            <ac:spMk id="8" creationId="{1C76B383-87D6-4CCF-950B-C4D417FA3034}"/>
          </ac:spMkLst>
        </pc:spChg>
        <pc:spChg chg="mod">
          <ac:chgData name="Alysa [Chillibreeze Aizawl]" userId="59940166-ee01-4060-bfb4-b09faf6a3697" providerId="ADAL" clId="{0C36DD36-1451-4FD8-A6FA-814C52B18B15}" dt="2020-07-24T13:31:29.778" v="3025"/>
          <ac:spMkLst>
            <pc:docMk/>
            <pc:sldMk cId="166604335" sldId="1798"/>
            <ac:spMk id="10" creationId="{06F6A2FD-9FFC-47EF-8B97-4766E27C78E6}"/>
          </ac:spMkLst>
        </pc:spChg>
        <pc:spChg chg="mod">
          <ac:chgData name="Alysa [Chillibreeze Aizawl]" userId="59940166-ee01-4060-bfb4-b09faf6a3697" providerId="ADAL" clId="{0C36DD36-1451-4FD8-A6FA-814C52B18B15}" dt="2020-07-24T13:31:29.778" v="3025"/>
          <ac:spMkLst>
            <pc:docMk/>
            <pc:sldMk cId="166604335" sldId="1798"/>
            <ac:spMk id="11" creationId="{E74728A2-2ECE-4C37-8BFB-29598030BFE4}"/>
          </ac:spMkLst>
        </pc:spChg>
        <pc:spChg chg="mod">
          <ac:chgData name="Alysa [Chillibreeze Aizawl]" userId="59940166-ee01-4060-bfb4-b09faf6a3697" providerId="ADAL" clId="{0C36DD36-1451-4FD8-A6FA-814C52B18B15}" dt="2020-07-24T13:31:48.638" v="3033" actId="571"/>
          <ac:spMkLst>
            <pc:docMk/>
            <pc:sldMk cId="166604335" sldId="1798"/>
            <ac:spMk id="13" creationId="{537A8F6A-DC51-4898-BEDB-8E2BECBF6318}"/>
          </ac:spMkLst>
        </pc:spChg>
        <pc:spChg chg="mod">
          <ac:chgData name="Alysa [Chillibreeze Aizawl]" userId="59940166-ee01-4060-bfb4-b09faf6a3697" providerId="ADAL" clId="{0C36DD36-1451-4FD8-A6FA-814C52B18B15}" dt="2020-07-24T13:31:48.638" v="3033" actId="571"/>
          <ac:spMkLst>
            <pc:docMk/>
            <pc:sldMk cId="166604335" sldId="1798"/>
            <ac:spMk id="14" creationId="{E808909A-2B6C-4707-B4A3-5F5F45FCDBBF}"/>
          </ac:spMkLst>
        </pc:spChg>
        <pc:spChg chg="mod">
          <ac:chgData name="Alysa [Chillibreeze Aizawl]" userId="59940166-ee01-4060-bfb4-b09faf6a3697" providerId="ADAL" clId="{0C36DD36-1451-4FD8-A6FA-814C52B18B15}" dt="2020-07-24T13:32:09.038" v="3058" actId="571"/>
          <ac:spMkLst>
            <pc:docMk/>
            <pc:sldMk cId="166604335" sldId="1798"/>
            <ac:spMk id="16" creationId="{41D07D1D-4828-4A13-9615-7A4181A05D06}"/>
          </ac:spMkLst>
        </pc:spChg>
        <pc:spChg chg="mod">
          <ac:chgData name="Alysa [Chillibreeze Aizawl]" userId="59940166-ee01-4060-bfb4-b09faf6a3697" providerId="ADAL" clId="{0C36DD36-1451-4FD8-A6FA-814C52B18B15}" dt="2020-07-27T06:20:47.050" v="9273"/>
          <ac:spMkLst>
            <pc:docMk/>
            <pc:sldMk cId="166604335" sldId="1798"/>
            <ac:spMk id="17" creationId="{00000000-0000-0000-0000-000000000000}"/>
          </ac:spMkLst>
        </pc:spChg>
        <pc:spChg chg="mod">
          <ac:chgData name="Alysa [Chillibreeze Aizawl]" userId="59940166-ee01-4060-bfb4-b09faf6a3697" providerId="ADAL" clId="{0C36DD36-1451-4FD8-A6FA-814C52B18B15}" dt="2020-07-24T13:32:09.038" v="3058" actId="571"/>
          <ac:spMkLst>
            <pc:docMk/>
            <pc:sldMk cId="166604335" sldId="1798"/>
            <ac:spMk id="18" creationId="{95A51356-CE49-45CE-A207-45F1C4EB8683}"/>
          </ac:spMkLst>
        </pc:spChg>
        <pc:spChg chg="mod">
          <ac:chgData name="Alysa [Chillibreeze Aizawl]" userId="59940166-ee01-4060-bfb4-b09faf6a3697" providerId="ADAL" clId="{0C36DD36-1451-4FD8-A6FA-814C52B18B15}" dt="2020-07-24T13:32:14.982" v="3059" actId="571"/>
          <ac:spMkLst>
            <pc:docMk/>
            <pc:sldMk cId="166604335" sldId="1798"/>
            <ac:spMk id="20" creationId="{960828D7-1EE4-4533-82B1-3A23E68822E5}"/>
          </ac:spMkLst>
        </pc:spChg>
        <pc:spChg chg="mod">
          <ac:chgData name="Alysa [Chillibreeze Aizawl]" userId="59940166-ee01-4060-bfb4-b09faf6a3697" providerId="ADAL" clId="{0C36DD36-1451-4FD8-A6FA-814C52B18B15}" dt="2020-07-24T13:32:14.982" v="3059" actId="571"/>
          <ac:spMkLst>
            <pc:docMk/>
            <pc:sldMk cId="166604335" sldId="1798"/>
            <ac:spMk id="21" creationId="{158364C5-B0D4-4E36-89A9-D2E59AF4BE7B}"/>
          </ac:spMkLst>
        </pc:spChg>
        <pc:grpChg chg="add mod">
          <ac:chgData name="Alysa [Chillibreeze Aizawl]" userId="59940166-ee01-4060-bfb4-b09faf6a3697" providerId="ADAL" clId="{0C36DD36-1451-4FD8-A6FA-814C52B18B15}" dt="2020-07-24T13:32:23.371" v="3071" actId="1038"/>
          <ac:grpSpMkLst>
            <pc:docMk/>
            <pc:sldMk cId="166604335" sldId="1798"/>
            <ac:grpSpMk id="9" creationId="{37EE5426-7119-445B-AF06-E6FE2FF716DD}"/>
          </ac:grpSpMkLst>
        </pc:grpChg>
        <pc:grpChg chg="add mod">
          <ac:chgData name="Alysa [Chillibreeze Aizawl]" userId="59940166-ee01-4060-bfb4-b09faf6a3697" providerId="ADAL" clId="{0C36DD36-1451-4FD8-A6FA-814C52B18B15}" dt="2020-07-24T13:32:26.718" v="3073" actId="1038"/>
          <ac:grpSpMkLst>
            <pc:docMk/>
            <pc:sldMk cId="166604335" sldId="1798"/>
            <ac:grpSpMk id="12" creationId="{676697BC-B0F1-4FEF-9237-7C4592EC69A5}"/>
          </ac:grpSpMkLst>
        </pc:grpChg>
        <pc:grpChg chg="add mod">
          <ac:chgData name="Alysa [Chillibreeze Aizawl]" userId="59940166-ee01-4060-bfb4-b09faf6a3697" providerId="ADAL" clId="{0C36DD36-1451-4FD8-A6FA-814C52B18B15}" dt="2020-07-24T13:32:34.587" v="3077" actId="1037"/>
          <ac:grpSpMkLst>
            <pc:docMk/>
            <pc:sldMk cId="166604335" sldId="1798"/>
            <ac:grpSpMk id="15" creationId="{06242B4A-919F-4AF1-A1EF-94386396B552}"/>
          </ac:grpSpMkLst>
        </pc:grpChg>
        <pc:grpChg chg="add mod">
          <ac:chgData name="Alysa [Chillibreeze Aizawl]" userId="59940166-ee01-4060-bfb4-b09faf6a3697" providerId="ADAL" clId="{0C36DD36-1451-4FD8-A6FA-814C52B18B15}" dt="2020-07-24T13:32:19.931" v="3066" actId="1037"/>
          <ac:grpSpMkLst>
            <pc:docMk/>
            <pc:sldMk cId="166604335" sldId="1798"/>
            <ac:grpSpMk id="19" creationId="{D95A9D80-AD9E-4F46-BDA4-B9F764919AC7}"/>
          </ac:grpSpMkLst>
        </pc:grpChg>
        <pc:picChg chg="add mod">
          <ac:chgData name="Alysa [Chillibreeze Aizawl]" userId="59940166-ee01-4060-bfb4-b09faf6a3697" providerId="ADAL" clId="{0C36DD36-1451-4FD8-A6FA-814C52B18B15}" dt="2020-07-24T10:49:01.338" v="695"/>
          <ac:picMkLst>
            <pc:docMk/>
            <pc:sldMk cId="166604335" sldId="1798"/>
            <ac:picMk id="3" creationId="{5CE09FE7-6C35-4218-BDD0-047699602677}"/>
          </ac:picMkLst>
        </pc:picChg>
      </pc:sldChg>
      <pc:sldChg chg="addSp delSp modSp mod">
        <pc:chgData name="Alysa [Chillibreeze Aizawl]" userId="59940166-ee01-4060-bfb4-b09faf6a3697" providerId="ADAL" clId="{0C36DD36-1451-4FD8-A6FA-814C52B18B15}" dt="2020-07-27T06:23:20.730" v="9288" actId="20577"/>
        <pc:sldMkLst>
          <pc:docMk/>
          <pc:sldMk cId="3668452110" sldId="1799"/>
        </pc:sldMkLst>
        <pc:spChg chg="add del mod">
          <ac:chgData name="Alysa [Chillibreeze Aizawl]" userId="59940166-ee01-4060-bfb4-b09faf6a3697" providerId="ADAL" clId="{0C36DD36-1451-4FD8-A6FA-814C52B18B15}" dt="2020-07-24T12:51:18.437" v="2217" actId="478"/>
          <ac:spMkLst>
            <pc:docMk/>
            <pc:sldMk cId="3668452110" sldId="1799"/>
            <ac:spMk id="2" creationId="{2D3EDFA4-1229-46DD-B9AF-519D0527DE18}"/>
          </ac:spMkLst>
        </pc:spChg>
        <pc:spChg chg="add mod">
          <ac:chgData name="Alysa [Chillibreeze Aizawl]" userId="59940166-ee01-4060-bfb4-b09faf6a3697" providerId="ADAL" clId="{0C36DD36-1451-4FD8-A6FA-814C52B18B15}" dt="2020-07-24T12:56:16.618" v="2303" actId="14100"/>
          <ac:spMkLst>
            <pc:docMk/>
            <pc:sldMk cId="3668452110" sldId="1799"/>
            <ac:spMk id="3" creationId="{588860EC-4870-402B-B776-E59F4D425D8C}"/>
          </ac:spMkLst>
        </pc:spChg>
        <pc:spChg chg="mod">
          <ac:chgData name="Alysa [Chillibreeze Aizawl]" userId="59940166-ee01-4060-bfb4-b09faf6a3697" providerId="ADAL" clId="{0C36DD36-1451-4FD8-A6FA-814C52B18B15}" dt="2020-07-27T06:23:20.730" v="9288" actId="20577"/>
          <ac:spMkLst>
            <pc:docMk/>
            <pc:sldMk cId="3668452110" sldId="1799"/>
            <ac:spMk id="9" creationId="{4EAC0BCD-2228-4F03-BBD2-0B1E173ECFD9}"/>
          </ac:spMkLst>
        </pc:spChg>
        <pc:spChg chg="add del mod">
          <ac:chgData name="Alysa [Chillibreeze Aizawl]" userId="59940166-ee01-4060-bfb4-b09faf6a3697" providerId="ADAL" clId="{0C36DD36-1451-4FD8-A6FA-814C52B18B15}" dt="2020-07-24T12:53:08.988" v="2262" actId="478"/>
          <ac:spMkLst>
            <pc:docMk/>
            <pc:sldMk cId="3668452110" sldId="1799"/>
            <ac:spMk id="15" creationId="{AAE7A74E-7D19-4480-95F1-FCAA41EC8ED6}"/>
          </ac:spMkLst>
        </pc:spChg>
        <pc:spChg chg="del mod">
          <ac:chgData name="Alysa [Chillibreeze Aizawl]" userId="59940166-ee01-4060-bfb4-b09faf6a3697" providerId="ADAL" clId="{0C36DD36-1451-4FD8-A6FA-814C52B18B15}" dt="2020-07-24T12:55:16.007" v="2296" actId="478"/>
          <ac:spMkLst>
            <pc:docMk/>
            <pc:sldMk cId="3668452110" sldId="1799"/>
            <ac:spMk id="20" creationId="{B5B4CA2C-AB40-41D1-9B24-C84213FDF62C}"/>
          </ac:spMkLst>
        </pc:spChg>
        <pc:spChg chg="add mod">
          <ac:chgData name="Alysa [Chillibreeze Aizawl]" userId="59940166-ee01-4060-bfb4-b09faf6a3697" providerId="ADAL" clId="{0C36DD36-1451-4FD8-A6FA-814C52B18B15}" dt="2020-07-24T12:54:24.403" v="2282" actId="571"/>
          <ac:spMkLst>
            <pc:docMk/>
            <pc:sldMk cId="3668452110" sldId="1799"/>
            <ac:spMk id="21" creationId="{EF1F7452-C896-44F5-9DA5-85EF0A39AC78}"/>
          </ac:spMkLst>
        </pc:spChg>
        <pc:spChg chg="add mod">
          <ac:chgData name="Alysa [Chillibreeze Aizawl]" userId="59940166-ee01-4060-bfb4-b09faf6a3697" providerId="ADAL" clId="{0C36DD36-1451-4FD8-A6FA-814C52B18B15}" dt="2020-07-24T12:55:57.716" v="2301" actId="14100"/>
          <ac:spMkLst>
            <pc:docMk/>
            <pc:sldMk cId="3668452110" sldId="1799"/>
            <ac:spMk id="22" creationId="{DE4A8BA2-1A9A-426F-BD40-91873ABBF86B}"/>
          </ac:spMkLst>
        </pc:spChg>
        <pc:grpChg chg="del">
          <ac:chgData name="Alysa [Chillibreeze Aizawl]" userId="59940166-ee01-4060-bfb4-b09faf6a3697" providerId="ADAL" clId="{0C36DD36-1451-4FD8-A6FA-814C52B18B15}" dt="2020-07-24T12:51:28.937" v="2218" actId="478"/>
          <ac:grpSpMkLst>
            <pc:docMk/>
            <pc:sldMk cId="3668452110" sldId="1799"/>
            <ac:grpSpMk id="5" creationId="{EE9ED12B-E14E-4D8E-91BC-164A09B47368}"/>
          </ac:grpSpMkLst>
        </pc:grpChg>
        <pc:grpChg chg="del">
          <ac:chgData name="Alysa [Chillibreeze Aizawl]" userId="59940166-ee01-4060-bfb4-b09faf6a3697" providerId="ADAL" clId="{0C36DD36-1451-4FD8-A6FA-814C52B18B15}" dt="2020-07-24T12:51:28.937" v="2218" actId="478"/>
          <ac:grpSpMkLst>
            <pc:docMk/>
            <pc:sldMk cId="3668452110" sldId="1799"/>
            <ac:grpSpMk id="11" creationId="{39E06E1D-83E4-4154-89F2-368182728064}"/>
          </ac:grpSpMkLst>
        </pc:grpChg>
        <pc:grpChg chg="del">
          <ac:chgData name="Alysa [Chillibreeze Aizawl]" userId="59940166-ee01-4060-bfb4-b09faf6a3697" providerId="ADAL" clId="{0C36DD36-1451-4FD8-A6FA-814C52B18B15}" dt="2020-07-24T12:51:28.937" v="2218" actId="478"/>
          <ac:grpSpMkLst>
            <pc:docMk/>
            <pc:sldMk cId="3668452110" sldId="1799"/>
            <ac:grpSpMk id="16" creationId="{2AC39B6F-8134-4FB9-AD9A-C21971853005}"/>
          </ac:grpSpMkLst>
        </pc:grpChg>
        <pc:cxnChg chg="del mod">
          <ac:chgData name="Alysa [Chillibreeze Aizawl]" userId="59940166-ee01-4060-bfb4-b09faf6a3697" providerId="ADAL" clId="{0C36DD36-1451-4FD8-A6FA-814C52B18B15}" dt="2020-07-24T12:52:11.391" v="2238" actId="478"/>
          <ac:cxnSpMkLst>
            <pc:docMk/>
            <pc:sldMk cId="3668452110" sldId="1799"/>
            <ac:cxnSpMk id="10" creationId="{CABFA2A4-5F52-4DC1-8DFD-9CB24952E79C}"/>
          </ac:cxnSpMkLst>
        </pc:cxnChg>
        <pc:cxnChg chg="add del">
          <ac:chgData name="Alysa [Chillibreeze Aizawl]" userId="59940166-ee01-4060-bfb4-b09faf6a3697" providerId="ADAL" clId="{0C36DD36-1451-4FD8-A6FA-814C52B18B15}" dt="2020-07-24T12:52:11.391" v="2238" actId="478"/>
          <ac:cxnSpMkLst>
            <pc:docMk/>
            <pc:sldMk cId="3668452110" sldId="1799"/>
            <ac:cxnSpMk id="14" creationId="{E96BF014-2567-4B06-B8CD-D45BFC2ACCBA}"/>
          </ac:cxnSpMkLst>
        </pc:cxnChg>
      </pc:sldChg>
      <pc:sldChg chg="modSp mod">
        <pc:chgData name="Alysa [Chillibreeze Aizawl]" userId="59940166-ee01-4060-bfb4-b09faf6a3697" providerId="ADAL" clId="{0C36DD36-1451-4FD8-A6FA-814C52B18B15}" dt="2020-07-26T13:44:06.133" v="7439" actId="962"/>
        <pc:sldMkLst>
          <pc:docMk/>
          <pc:sldMk cId="2705568767" sldId="1801"/>
        </pc:sldMkLst>
        <pc:picChg chg="mod">
          <ac:chgData name="Alysa [Chillibreeze Aizawl]" userId="59940166-ee01-4060-bfb4-b09faf6a3697" providerId="ADAL" clId="{0C36DD36-1451-4FD8-A6FA-814C52B18B15}" dt="2020-07-26T13:44:06.133" v="7439" actId="962"/>
          <ac:picMkLst>
            <pc:docMk/>
            <pc:sldMk cId="2705568767" sldId="1801"/>
            <ac:picMk id="27" creationId="{9E7FF101-934B-43D5-A46C-17AA13BA4607}"/>
          </ac:picMkLst>
        </pc:picChg>
        <pc:picChg chg="mod">
          <ac:chgData name="Alysa [Chillibreeze Aizawl]" userId="59940166-ee01-4060-bfb4-b09faf6a3697" providerId="ADAL" clId="{0C36DD36-1451-4FD8-A6FA-814C52B18B15}" dt="2020-07-26T13:43:55.686" v="7397" actId="962"/>
          <ac:picMkLst>
            <pc:docMk/>
            <pc:sldMk cId="2705568767" sldId="1801"/>
            <ac:picMk id="29" creationId="{BC9A1DE6-2E11-4AA0-9D46-30B00C2B8CA7}"/>
          </ac:picMkLst>
        </pc:picChg>
        <pc:picChg chg="mod">
          <ac:chgData name="Alysa [Chillibreeze Aizawl]" userId="59940166-ee01-4060-bfb4-b09faf6a3697" providerId="ADAL" clId="{0C36DD36-1451-4FD8-A6FA-814C52B18B15}" dt="2020-07-26T13:43:48.739" v="7369" actId="962"/>
          <ac:picMkLst>
            <pc:docMk/>
            <pc:sldMk cId="2705568767" sldId="1801"/>
            <ac:picMk id="31" creationId="{FB7C88ED-4295-4B20-9297-40C57FF21C9D}"/>
          </ac:picMkLst>
        </pc:picChg>
      </pc:sldChg>
      <pc:sldChg chg="modSp mod">
        <pc:chgData name="Alysa [Chillibreeze Aizawl]" userId="59940166-ee01-4060-bfb4-b09faf6a3697" providerId="ADAL" clId="{0C36DD36-1451-4FD8-A6FA-814C52B18B15}" dt="2020-07-26T13:45:38.989" v="7691" actId="962"/>
        <pc:sldMkLst>
          <pc:docMk/>
          <pc:sldMk cId="3983582728" sldId="1802"/>
        </pc:sldMkLst>
        <pc:picChg chg="mod">
          <ac:chgData name="Alysa [Chillibreeze Aizawl]" userId="59940166-ee01-4060-bfb4-b09faf6a3697" providerId="ADAL" clId="{0C36DD36-1451-4FD8-A6FA-814C52B18B15}" dt="2020-07-26T13:45:38.989" v="7691" actId="962"/>
          <ac:picMkLst>
            <pc:docMk/>
            <pc:sldMk cId="3983582728" sldId="1802"/>
            <ac:picMk id="21" creationId="{7FBAA2E2-5C27-4C83-BE62-ECCBCE942D78}"/>
          </ac:picMkLst>
        </pc:picChg>
      </pc:sldChg>
      <pc:sldChg chg="modSp mod">
        <pc:chgData name="Alysa [Chillibreeze Aizawl]" userId="59940166-ee01-4060-bfb4-b09faf6a3697" providerId="ADAL" clId="{0C36DD36-1451-4FD8-A6FA-814C52B18B15}" dt="2020-07-27T06:24:40.149" v="9313" actId="20577"/>
        <pc:sldMkLst>
          <pc:docMk/>
          <pc:sldMk cId="2288599596" sldId="1803"/>
        </pc:sldMkLst>
        <pc:spChg chg="mod">
          <ac:chgData name="Alysa [Chillibreeze Aizawl]" userId="59940166-ee01-4060-bfb4-b09faf6a3697" providerId="ADAL" clId="{0C36DD36-1451-4FD8-A6FA-814C52B18B15}" dt="2020-07-27T06:24:37.548" v="9312" actId="20577"/>
          <ac:spMkLst>
            <pc:docMk/>
            <pc:sldMk cId="2288599596" sldId="1803"/>
            <ac:spMk id="8" creationId="{037F6D98-B421-45C0-B60E-177C016C33C7}"/>
          </ac:spMkLst>
        </pc:spChg>
        <pc:spChg chg="mod">
          <ac:chgData name="Alysa [Chillibreeze Aizawl]" userId="59940166-ee01-4060-bfb4-b09faf6a3697" providerId="ADAL" clId="{0C36DD36-1451-4FD8-A6FA-814C52B18B15}" dt="2020-07-27T06:24:35.641" v="9311" actId="20577"/>
          <ac:spMkLst>
            <pc:docMk/>
            <pc:sldMk cId="2288599596" sldId="1803"/>
            <ac:spMk id="13" creationId="{4B479870-93C9-4F88-9CCA-F0E0ADFB4D9D}"/>
          </ac:spMkLst>
        </pc:spChg>
        <pc:spChg chg="mod">
          <ac:chgData name="Alysa [Chillibreeze Aizawl]" userId="59940166-ee01-4060-bfb4-b09faf6a3697" providerId="ADAL" clId="{0C36DD36-1451-4FD8-A6FA-814C52B18B15}" dt="2020-07-27T06:24:40.149" v="9313" actId="20577"/>
          <ac:spMkLst>
            <pc:docMk/>
            <pc:sldMk cId="2288599596" sldId="1803"/>
            <ac:spMk id="19" creationId="{F4FC2627-90C9-469F-AD93-FBFDFE4D7733}"/>
          </ac:spMkLst>
        </pc:spChg>
      </pc:sldChg>
      <pc:sldChg chg="modSp mod">
        <pc:chgData name="Alysa [Chillibreeze Aizawl]" userId="59940166-ee01-4060-bfb4-b09faf6a3697" providerId="ADAL" clId="{0C36DD36-1451-4FD8-A6FA-814C52B18B15}" dt="2020-07-27T06:03:04.789" v="8486" actId="962"/>
        <pc:sldMkLst>
          <pc:docMk/>
          <pc:sldMk cId="557996537" sldId="1804"/>
        </pc:sldMkLst>
        <pc:picChg chg="mod">
          <ac:chgData name="Alysa [Chillibreeze Aizawl]" userId="59940166-ee01-4060-bfb4-b09faf6a3697" providerId="ADAL" clId="{0C36DD36-1451-4FD8-A6FA-814C52B18B15}" dt="2020-07-27T06:03:04.789" v="8486" actId="962"/>
          <ac:picMkLst>
            <pc:docMk/>
            <pc:sldMk cId="557996537" sldId="1804"/>
            <ac:picMk id="8" creationId="{DB126129-C96B-47F9-B8BD-E5CDCA08757E}"/>
          </ac:picMkLst>
        </pc:picChg>
      </pc:sldChg>
      <pc:sldChg chg="addSp modSp mod modClrScheme chgLayout">
        <pc:chgData name="Alysa [Chillibreeze Aizawl]" userId="59940166-ee01-4060-bfb4-b09faf6a3697" providerId="ADAL" clId="{0C36DD36-1451-4FD8-A6FA-814C52B18B15}" dt="2020-07-27T07:19:54.881" v="10355" actId="20577"/>
        <pc:sldMkLst>
          <pc:docMk/>
          <pc:sldMk cId="2964865516" sldId="1805"/>
        </pc:sldMkLst>
        <pc:spChg chg="mod">
          <ac:chgData name="Alysa [Chillibreeze Aizawl]" userId="59940166-ee01-4060-bfb4-b09faf6a3697" providerId="ADAL" clId="{0C36DD36-1451-4FD8-A6FA-814C52B18B15}" dt="2020-07-24T10:51:32.459" v="733"/>
          <ac:spMkLst>
            <pc:docMk/>
            <pc:sldMk cId="2964865516" sldId="1805"/>
            <ac:spMk id="4" creationId="{E383F98F-7AF6-4D52-AA50-E9E749342DF4}"/>
          </ac:spMkLst>
        </pc:spChg>
        <pc:spChg chg="mod">
          <ac:chgData name="Alysa [Chillibreeze Aizawl]" userId="59940166-ee01-4060-bfb4-b09faf6a3697" providerId="ADAL" clId="{0C36DD36-1451-4FD8-A6FA-814C52B18B15}" dt="2020-07-24T10:51:32.459" v="733"/>
          <ac:spMkLst>
            <pc:docMk/>
            <pc:sldMk cId="2964865516" sldId="1805"/>
            <ac:spMk id="5" creationId="{483481AA-237B-437A-A673-78801F3D4658}"/>
          </ac:spMkLst>
        </pc:spChg>
        <pc:spChg chg="add mod">
          <ac:chgData name="Alysa [Chillibreeze Aizawl]" userId="59940166-ee01-4060-bfb4-b09faf6a3697" providerId="ADAL" clId="{0C36DD36-1451-4FD8-A6FA-814C52B18B15}" dt="2020-07-27T07:19:54.881" v="10355" actId="20577"/>
          <ac:spMkLst>
            <pc:docMk/>
            <pc:sldMk cId="2964865516" sldId="1805"/>
            <ac:spMk id="6" creationId="{A53A257F-890F-4248-8DAD-C35BB98597AA}"/>
          </ac:spMkLst>
        </pc:spChg>
        <pc:spChg chg="mod">
          <ac:chgData name="Alysa [Chillibreeze Aizawl]" userId="59940166-ee01-4060-bfb4-b09faf6a3697" providerId="ADAL" clId="{0C36DD36-1451-4FD8-A6FA-814C52B18B15}" dt="2020-07-24T10:51:32.459" v="733"/>
          <ac:spMkLst>
            <pc:docMk/>
            <pc:sldMk cId="2964865516" sldId="1805"/>
            <ac:spMk id="8" creationId="{708B9D12-A7D6-45F9-A877-1403C982ABC3}"/>
          </ac:spMkLst>
        </pc:spChg>
        <pc:spChg chg="mod">
          <ac:chgData name="Alysa [Chillibreeze Aizawl]" userId="59940166-ee01-4060-bfb4-b09faf6a3697" providerId="ADAL" clId="{0C36DD36-1451-4FD8-A6FA-814C52B18B15}" dt="2020-07-24T10:51:32.459" v="733"/>
          <ac:spMkLst>
            <pc:docMk/>
            <pc:sldMk cId="2964865516" sldId="1805"/>
            <ac:spMk id="9" creationId="{DA970BA4-A6BB-455A-A63A-EE47D488F2B6}"/>
          </ac:spMkLst>
        </pc:spChg>
        <pc:spChg chg="add mod">
          <ac:chgData name="Alysa [Chillibreeze Aizawl]" userId="59940166-ee01-4060-bfb4-b09faf6a3697" providerId="ADAL" clId="{0C36DD36-1451-4FD8-A6FA-814C52B18B15}" dt="2020-07-27T07:19:53.692" v="10354" actId="20577"/>
          <ac:spMkLst>
            <pc:docMk/>
            <pc:sldMk cId="2964865516" sldId="1805"/>
            <ac:spMk id="11" creationId="{860F47C7-5A35-4E5F-9934-5A1AB1A55F4F}"/>
          </ac:spMkLst>
        </pc:spChg>
        <pc:spChg chg="mod ord">
          <ac:chgData name="Alysa [Chillibreeze Aizawl]" userId="59940166-ee01-4060-bfb4-b09faf6a3697" providerId="ADAL" clId="{0C36DD36-1451-4FD8-A6FA-814C52B18B15}" dt="2020-07-27T06:21:01.433" v="9274"/>
          <ac:spMkLst>
            <pc:docMk/>
            <pc:sldMk cId="2964865516" sldId="1805"/>
            <ac:spMk id="17" creationId="{00000000-0000-0000-0000-000000000000}"/>
          </ac:spMkLst>
        </pc:spChg>
        <pc:grpChg chg="add mod">
          <ac:chgData name="Alysa [Chillibreeze Aizawl]" userId="59940166-ee01-4060-bfb4-b09faf6a3697" providerId="ADAL" clId="{0C36DD36-1451-4FD8-A6FA-814C52B18B15}" dt="2020-07-24T10:52:22.651" v="775" actId="554"/>
          <ac:grpSpMkLst>
            <pc:docMk/>
            <pc:sldMk cId="2964865516" sldId="1805"/>
            <ac:grpSpMk id="3" creationId="{B5D39C27-55AD-4D92-9F8C-CDF7218EB518}"/>
          </ac:grpSpMkLst>
        </pc:grpChg>
        <pc:grpChg chg="add mod">
          <ac:chgData name="Alysa [Chillibreeze Aizawl]" userId="59940166-ee01-4060-bfb4-b09faf6a3697" providerId="ADAL" clId="{0C36DD36-1451-4FD8-A6FA-814C52B18B15}" dt="2020-07-24T10:52:19.323" v="772" actId="554"/>
          <ac:grpSpMkLst>
            <pc:docMk/>
            <pc:sldMk cId="2964865516" sldId="1805"/>
            <ac:grpSpMk id="7" creationId="{F28BDB4F-928D-4620-94FB-8AB3BF08382C}"/>
          </ac:grpSpMkLst>
        </pc:grpChg>
        <pc:cxnChg chg="add mod">
          <ac:chgData name="Alysa [Chillibreeze Aizawl]" userId="59940166-ee01-4060-bfb4-b09faf6a3697" providerId="ADAL" clId="{0C36DD36-1451-4FD8-A6FA-814C52B18B15}" dt="2020-07-24T10:52:15.763" v="769" actId="465"/>
          <ac:cxnSpMkLst>
            <pc:docMk/>
            <pc:sldMk cId="2964865516" sldId="1805"/>
            <ac:cxnSpMk id="10" creationId="{C69E9C37-9E32-46C2-AEE9-CC1FA5D703BB}"/>
          </ac:cxnSpMkLst>
        </pc:cxnChg>
      </pc:sldChg>
      <pc:sldChg chg="addSp delSp modSp mod">
        <pc:chgData name="Alysa [Chillibreeze Aizawl]" userId="59940166-ee01-4060-bfb4-b09faf6a3697" providerId="ADAL" clId="{0C36DD36-1451-4FD8-A6FA-814C52B18B15}" dt="2020-07-24T13:01:12.033" v="2441" actId="1035"/>
        <pc:sldMkLst>
          <pc:docMk/>
          <pc:sldMk cId="3067404936" sldId="1806"/>
        </pc:sldMkLst>
        <pc:spChg chg="del">
          <ac:chgData name="Alysa [Chillibreeze Aizawl]" userId="59940166-ee01-4060-bfb4-b09faf6a3697" providerId="ADAL" clId="{0C36DD36-1451-4FD8-A6FA-814C52B18B15}" dt="2020-07-24T12:57:14.341" v="2309" actId="478"/>
          <ac:spMkLst>
            <pc:docMk/>
            <pc:sldMk cId="3067404936" sldId="1806"/>
            <ac:spMk id="4" creationId="{6F2EE3F3-EC13-4C29-9501-B1E2930F10E5}"/>
          </ac:spMkLst>
        </pc:spChg>
        <pc:spChg chg="add mod">
          <ac:chgData name="Alysa [Chillibreeze Aizawl]" userId="59940166-ee01-4060-bfb4-b09faf6a3697" providerId="ADAL" clId="{0C36DD36-1451-4FD8-A6FA-814C52B18B15}" dt="2020-07-24T13:00:34.568" v="2421" actId="1076"/>
          <ac:spMkLst>
            <pc:docMk/>
            <pc:sldMk cId="3067404936" sldId="1806"/>
            <ac:spMk id="6" creationId="{9D148217-14B5-4601-85EB-9A85B8B61558}"/>
          </ac:spMkLst>
        </pc:spChg>
        <pc:spChg chg="add mod">
          <ac:chgData name="Alysa [Chillibreeze Aizawl]" userId="59940166-ee01-4060-bfb4-b09faf6a3697" providerId="ADAL" clId="{0C36DD36-1451-4FD8-A6FA-814C52B18B15}" dt="2020-07-24T12:58:37.281" v="2338" actId="1036"/>
          <ac:spMkLst>
            <pc:docMk/>
            <pc:sldMk cId="3067404936" sldId="1806"/>
            <ac:spMk id="8" creationId="{033703C4-085A-4FE8-9E2B-0754CCEE5E3C}"/>
          </ac:spMkLst>
        </pc:spChg>
        <pc:spChg chg="add mod">
          <ac:chgData name="Alysa [Chillibreeze Aizawl]" userId="59940166-ee01-4060-bfb4-b09faf6a3697" providerId="ADAL" clId="{0C36DD36-1451-4FD8-A6FA-814C52B18B15}" dt="2020-07-24T12:58:37.281" v="2338" actId="1036"/>
          <ac:spMkLst>
            <pc:docMk/>
            <pc:sldMk cId="3067404936" sldId="1806"/>
            <ac:spMk id="10" creationId="{F166BE9B-F267-405D-A837-B723AFC776FB}"/>
          </ac:spMkLst>
        </pc:spChg>
        <pc:spChg chg="add mod">
          <ac:chgData name="Alysa [Chillibreeze Aizawl]" userId="59940166-ee01-4060-bfb4-b09faf6a3697" providerId="ADAL" clId="{0C36DD36-1451-4FD8-A6FA-814C52B18B15}" dt="2020-07-24T12:58:37.281" v="2338" actId="1036"/>
          <ac:spMkLst>
            <pc:docMk/>
            <pc:sldMk cId="3067404936" sldId="1806"/>
            <ac:spMk id="12" creationId="{4197C9A8-E60B-4B8E-B741-93EA039E2262}"/>
          </ac:spMkLst>
        </pc:spChg>
        <pc:spChg chg="add mod">
          <ac:chgData name="Alysa [Chillibreeze Aizawl]" userId="59940166-ee01-4060-bfb4-b09faf6a3697" providerId="ADAL" clId="{0C36DD36-1451-4FD8-A6FA-814C52B18B15}" dt="2020-07-24T12:58:37.281" v="2338" actId="1036"/>
          <ac:spMkLst>
            <pc:docMk/>
            <pc:sldMk cId="3067404936" sldId="1806"/>
            <ac:spMk id="14" creationId="{89EADEEB-8F76-45DF-AC84-269A62085C15}"/>
          </ac:spMkLst>
        </pc:spChg>
        <pc:spChg chg="add mod">
          <ac:chgData name="Alysa [Chillibreeze Aizawl]" userId="59940166-ee01-4060-bfb4-b09faf6a3697" providerId="ADAL" clId="{0C36DD36-1451-4FD8-A6FA-814C52B18B15}" dt="2020-07-24T12:58:45.876" v="2339" actId="208"/>
          <ac:spMkLst>
            <pc:docMk/>
            <pc:sldMk cId="3067404936" sldId="1806"/>
            <ac:spMk id="15" creationId="{C3706420-2B5F-4C23-8045-E5F59C048835}"/>
          </ac:spMkLst>
        </pc:spChg>
        <pc:spChg chg="add mod">
          <ac:chgData name="Alysa [Chillibreeze Aizawl]" userId="59940166-ee01-4060-bfb4-b09faf6a3697" providerId="ADAL" clId="{0C36DD36-1451-4FD8-A6FA-814C52B18B15}" dt="2020-07-24T12:58:37.281" v="2338" actId="1036"/>
          <ac:spMkLst>
            <pc:docMk/>
            <pc:sldMk cId="3067404936" sldId="1806"/>
            <ac:spMk id="18" creationId="{AA52A4B1-358F-4ABE-B351-AD8E941EE273}"/>
          </ac:spMkLst>
        </pc:spChg>
        <pc:spChg chg="add mod">
          <ac:chgData name="Alysa [Chillibreeze Aizawl]" userId="59940166-ee01-4060-bfb4-b09faf6a3697" providerId="ADAL" clId="{0C36DD36-1451-4FD8-A6FA-814C52B18B15}" dt="2020-07-24T12:57:03.329" v="2306"/>
          <ac:spMkLst>
            <pc:docMk/>
            <pc:sldMk cId="3067404936" sldId="1806"/>
            <ac:spMk id="19" creationId="{B63ABC08-0144-449B-A887-A3DE3BEA56C8}"/>
          </ac:spMkLst>
        </pc:spChg>
        <pc:spChg chg="add mod">
          <ac:chgData name="Alysa [Chillibreeze Aizawl]" userId="59940166-ee01-4060-bfb4-b09faf6a3697" providerId="ADAL" clId="{0C36DD36-1451-4FD8-A6FA-814C52B18B15}" dt="2020-07-24T12:57:03.329" v="2306"/>
          <ac:spMkLst>
            <pc:docMk/>
            <pc:sldMk cId="3067404936" sldId="1806"/>
            <ac:spMk id="21" creationId="{C36F2FCA-55D8-4102-ADF7-EA1FF657E97E}"/>
          </ac:spMkLst>
        </pc:spChg>
        <pc:spChg chg="add mod">
          <ac:chgData name="Alysa [Chillibreeze Aizawl]" userId="59940166-ee01-4060-bfb4-b09faf6a3697" providerId="ADAL" clId="{0C36DD36-1451-4FD8-A6FA-814C52B18B15}" dt="2020-07-24T12:57:03.329" v="2306"/>
          <ac:spMkLst>
            <pc:docMk/>
            <pc:sldMk cId="3067404936" sldId="1806"/>
            <ac:spMk id="23" creationId="{217DDC70-8AC8-4C86-81F4-C0D0B0A3AFDF}"/>
          </ac:spMkLst>
        </pc:spChg>
        <pc:picChg chg="add del mod ord">
          <ac:chgData name="Alysa [Chillibreeze Aizawl]" userId="59940166-ee01-4060-bfb4-b09faf6a3697" providerId="ADAL" clId="{0C36DD36-1451-4FD8-A6FA-814C52B18B15}" dt="2020-07-24T13:01:09.560" v="2440" actId="478"/>
          <ac:picMkLst>
            <pc:docMk/>
            <pc:sldMk cId="3067404936" sldId="1806"/>
            <ac:picMk id="5" creationId="{C521F909-BAEA-4810-858F-F167F9F2E7B4}"/>
          </ac:picMkLst>
        </pc:picChg>
        <pc:picChg chg="add mod">
          <ac:chgData name="Alysa [Chillibreeze Aizawl]" userId="59940166-ee01-4060-bfb4-b09faf6a3697" providerId="ADAL" clId="{0C36DD36-1451-4FD8-A6FA-814C52B18B15}" dt="2020-07-24T13:01:12.033" v="2441" actId="1035"/>
          <ac:picMkLst>
            <pc:docMk/>
            <pc:sldMk cId="3067404936" sldId="1806"/>
            <ac:picMk id="7" creationId="{B4FFB77C-7BCF-4B9C-9CD4-2DC5136C785B}"/>
          </ac:picMkLst>
        </pc:picChg>
        <pc:picChg chg="add mod">
          <ac:chgData name="Alysa [Chillibreeze Aizawl]" userId="59940166-ee01-4060-bfb4-b09faf6a3697" providerId="ADAL" clId="{0C36DD36-1451-4FD8-A6FA-814C52B18B15}" dt="2020-07-24T13:01:12.033" v="2441" actId="1035"/>
          <ac:picMkLst>
            <pc:docMk/>
            <pc:sldMk cId="3067404936" sldId="1806"/>
            <ac:picMk id="9" creationId="{AAB997D1-E94F-417C-9447-795DD87002B3}"/>
          </ac:picMkLst>
        </pc:picChg>
        <pc:picChg chg="add mod">
          <ac:chgData name="Alysa [Chillibreeze Aizawl]" userId="59940166-ee01-4060-bfb4-b09faf6a3697" providerId="ADAL" clId="{0C36DD36-1451-4FD8-A6FA-814C52B18B15}" dt="2020-07-24T13:01:12.033" v="2441" actId="1035"/>
          <ac:picMkLst>
            <pc:docMk/>
            <pc:sldMk cId="3067404936" sldId="1806"/>
            <ac:picMk id="11" creationId="{C2025427-46A0-4F20-A650-57B0796DDA2D}"/>
          </ac:picMkLst>
        </pc:picChg>
        <pc:picChg chg="add mod">
          <ac:chgData name="Alysa [Chillibreeze Aizawl]" userId="59940166-ee01-4060-bfb4-b09faf6a3697" providerId="ADAL" clId="{0C36DD36-1451-4FD8-A6FA-814C52B18B15}" dt="2020-07-24T13:01:12.033" v="2441" actId="1035"/>
          <ac:picMkLst>
            <pc:docMk/>
            <pc:sldMk cId="3067404936" sldId="1806"/>
            <ac:picMk id="13" creationId="{EDB424A9-B2D6-462F-ABE5-A779542DD315}"/>
          </ac:picMkLst>
        </pc:picChg>
        <pc:picChg chg="add mod">
          <ac:chgData name="Alysa [Chillibreeze Aizawl]" userId="59940166-ee01-4060-bfb4-b09faf6a3697" providerId="ADAL" clId="{0C36DD36-1451-4FD8-A6FA-814C52B18B15}" dt="2020-07-24T12:58:37.281" v="2338" actId="1036"/>
          <ac:picMkLst>
            <pc:docMk/>
            <pc:sldMk cId="3067404936" sldId="1806"/>
            <ac:picMk id="20" creationId="{C1B4C220-645D-4D83-9D18-15049E0240BA}"/>
          </ac:picMkLst>
        </pc:picChg>
        <pc:picChg chg="add mod">
          <ac:chgData name="Alysa [Chillibreeze Aizawl]" userId="59940166-ee01-4060-bfb4-b09faf6a3697" providerId="ADAL" clId="{0C36DD36-1451-4FD8-A6FA-814C52B18B15}" dt="2020-07-24T12:58:37.281" v="2338" actId="1036"/>
          <ac:picMkLst>
            <pc:docMk/>
            <pc:sldMk cId="3067404936" sldId="1806"/>
            <ac:picMk id="22" creationId="{EABED33A-A001-4E5F-B9E5-F876C2AD637C}"/>
          </ac:picMkLst>
        </pc:picChg>
        <pc:cxnChg chg="add mod ord">
          <ac:chgData name="Alysa [Chillibreeze Aizawl]" userId="59940166-ee01-4060-bfb4-b09faf6a3697" providerId="ADAL" clId="{0C36DD36-1451-4FD8-A6FA-814C52B18B15}" dt="2020-07-24T13:01:12.033" v="2441" actId="1035"/>
          <ac:cxnSpMkLst>
            <pc:docMk/>
            <pc:sldMk cId="3067404936" sldId="1806"/>
            <ac:cxnSpMk id="3" creationId="{CA7798C4-9E76-4596-99A5-39D4B6DB526A}"/>
          </ac:cxnSpMkLst>
        </pc:cxnChg>
        <pc:cxnChg chg="add mod">
          <ac:chgData name="Alysa [Chillibreeze Aizawl]" userId="59940166-ee01-4060-bfb4-b09faf6a3697" providerId="ADAL" clId="{0C36DD36-1451-4FD8-A6FA-814C52B18B15}" dt="2020-07-24T12:58:37.281" v="2338" actId="1036"/>
          <ac:cxnSpMkLst>
            <pc:docMk/>
            <pc:sldMk cId="3067404936" sldId="1806"/>
            <ac:cxnSpMk id="16" creationId="{AF3818C0-99DF-4A48-A378-21943DB1D29A}"/>
          </ac:cxnSpMkLst>
        </pc:cxnChg>
      </pc:sldChg>
      <pc:sldChg chg="addSp modSp mod">
        <pc:chgData name="Alysa [Chillibreeze Aizawl]" userId="59940166-ee01-4060-bfb4-b09faf6a3697" providerId="ADAL" clId="{0C36DD36-1451-4FD8-A6FA-814C52B18B15}" dt="2020-07-27T05:49:20.427" v="8165" actId="12789"/>
        <pc:sldMkLst>
          <pc:docMk/>
          <pc:sldMk cId="3414341585" sldId="1807"/>
        </pc:sldMkLst>
        <pc:spChg chg="add mod">
          <ac:chgData name="Alysa [Chillibreeze Aizawl]" userId="59940166-ee01-4060-bfb4-b09faf6a3697" providerId="ADAL" clId="{0C36DD36-1451-4FD8-A6FA-814C52B18B15}" dt="2020-07-24T13:07:56.725" v="2602" actId="1035"/>
          <ac:spMkLst>
            <pc:docMk/>
            <pc:sldMk cId="3414341585" sldId="1807"/>
            <ac:spMk id="3" creationId="{B96444C6-9849-4430-AB80-08BF77CD3336}"/>
          </ac:spMkLst>
        </pc:spChg>
        <pc:spChg chg="mod">
          <ac:chgData name="Alysa [Chillibreeze Aizawl]" userId="59940166-ee01-4060-bfb4-b09faf6a3697" providerId="ADAL" clId="{0C36DD36-1451-4FD8-A6FA-814C52B18B15}" dt="2020-07-24T13:07:56.725" v="2602" actId="1035"/>
          <ac:spMkLst>
            <pc:docMk/>
            <pc:sldMk cId="3414341585" sldId="1807"/>
            <ac:spMk id="13" creationId="{7F14AECD-4C0A-4D88-9298-084C3F222ED9}"/>
          </ac:spMkLst>
        </pc:spChg>
        <pc:spChg chg="mod">
          <ac:chgData name="Alysa [Chillibreeze Aizawl]" userId="59940166-ee01-4060-bfb4-b09faf6a3697" providerId="ADAL" clId="{0C36DD36-1451-4FD8-A6FA-814C52B18B15}" dt="2020-07-24T13:07:04.753" v="2549" actId="20577"/>
          <ac:spMkLst>
            <pc:docMk/>
            <pc:sldMk cId="3414341585" sldId="1807"/>
            <ac:spMk id="17" creationId="{00000000-0000-0000-0000-000000000000}"/>
          </ac:spMkLst>
        </pc:spChg>
        <pc:grpChg chg="mod">
          <ac:chgData name="Alysa [Chillibreeze Aizawl]" userId="59940166-ee01-4060-bfb4-b09faf6a3697" providerId="ADAL" clId="{0C36DD36-1451-4FD8-A6FA-814C52B18B15}" dt="2020-07-27T05:48:35.787" v="8154" actId="12789"/>
          <ac:grpSpMkLst>
            <pc:docMk/>
            <pc:sldMk cId="3414341585" sldId="1807"/>
            <ac:grpSpMk id="4" creationId="{F70A8904-0C0B-474B-9D25-919B98930DC8}"/>
          </ac:grpSpMkLst>
        </pc:grpChg>
        <pc:grpChg chg="mod">
          <ac:chgData name="Alysa [Chillibreeze Aizawl]" userId="59940166-ee01-4060-bfb4-b09faf6a3697" providerId="ADAL" clId="{0C36DD36-1451-4FD8-A6FA-814C52B18B15}" dt="2020-07-27T05:49:20.427" v="8165" actId="12789"/>
          <ac:grpSpMkLst>
            <pc:docMk/>
            <pc:sldMk cId="3414341585" sldId="1807"/>
            <ac:grpSpMk id="9" creationId="{2FEAC8BE-782C-4CBB-8366-8E8D458BE7CB}"/>
          </ac:grpSpMkLst>
        </pc:grpChg>
        <pc:picChg chg="add mod">
          <ac:chgData name="Alysa [Chillibreeze Aizawl]" userId="59940166-ee01-4060-bfb4-b09faf6a3697" providerId="ADAL" clId="{0C36DD36-1451-4FD8-A6FA-814C52B18B15}" dt="2020-07-27T05:48:35.787" v="8154" actId="12789"/>
          <ac:picMkLst>
            <pc:docMk/>
            <pc:sldMk cId="3414341585" sldId="1807"/>
            <ac:picMk id="14" creationId="{722F31F9-D798-46D4-B964-DDE12AFD4FA9}"/>
          </ac:picMkLst>
        </pc:picChg>
        <pc:picChg chg="add mod">
          <ac:chgData name="Alysa [Chillibreeze Aizawl]" userId="59940166-ee01-4060-bfb4-b09faf6a3697" providerId="ADAL" clId="{0C36DD36-1451-4FD8-A6FA-814C52B18B15}" dt="2020-07-27T05:49:20.427" v="8165" actId="12789"/>
          <ac:picMkLst>
            <pc:docMk/>
            <pc:sldMk cId="3414341585" sldId="1807"/>
            <ac:picMk id="15" creationId="{A00855A8-EE60-4D82-87B2-1AF23AABB39E}"/>
          </ac:picMkLst>
        </pc:picChg>
        <pc:cxnChg chg="mod">
          <ac:chgData name="Alysa [Chillibreeze Aizawl]" userId="59940166-ee01-4060-bfb4-b09faf6a3697" providerId="ADAL" clId="{0C36DD36-1451-4FD8-A6FA-814C52B18B15}" dt="2020-07-24T13:07:56.725" v="2602" actId="1035"/>
          <ac:cxnSpMkLst>
            <pc:docMk/>
            <pc:sldMk cId="3414341585" sldId="1807"/>
            <ac:cxnSpMk id="12" creationId="{A2DDDA1E-A731-48B7-B5DD-D22326F21FE2}"/>
          </ac:cxnSpMkLst>
        </pc:cxnChg>
      </pc:sldChg>
      <pc:sldChg chg="modSp mod">
        <pc:chgData name="Alysa [Chillibreeze Aizawl]" userId="59940166-ee01-4060-bfb4-b09faf6a3697" providerId="ADAL" clId="{0C36DD36-1451-4FD8-A6FA-814C52B18B15}" dt="2020-07-26T13:45:15.052" v="7639" actId="962"/>
        <pc:sldMkLst>
          <pc:docMk/>
          <pc:sldMk cId="2215194863" sldId="1808"/>
        </pc:sldMkLst>
        <pc:picChg chg="mod">
          <ac:chgData name="Alysa [Chillibreeze Aizawl]" userId="59940166-ee01-4060-bfb4-b09faf6a3697" providerId="ADAL" clId="{0C36DD36-1451-4FD8-A6FA-814C52B18B15}" dt="2020-07-26T13:44:42.702" v="7507" actId="962"/>
          <ac:picMkLst>
            <pc:docMk/>
            <pc:sldMk cId="2215194863" sldId="1808"/>
            <ac:picMk id="35" creationId="{A5BC3B65-3570-4CD4-81F5-873C933F641C}"/>
          </ac:picMkLst>
        </pc:picChg>
        <pc:picChg chg="mod">
          <ac:chgData name="Alysa [Chillibreeze Aizawl]" userId="59940166-ee01-4060-bfb4-b09faf6a3697" providerId="ADAL" clId="{0C36DD36-1451-4FD8-A6FA-814C52B18B15}" dt="2020-07-26T13:44:56.086" v="7547" actId="962"/>
          <ac:picMkLst>
            <pc:docMk/>
            <pc:sldMk cId="2215194863" sldId="1808"/>
            <ac:picMk id="37" creationId="{075A6106-88AC-4128-86B2-E8B0D6465EBD}"/>
          </ac:picMkLst>
        </pc:picChg>
        <pc:picChg chg="mod">
          <ac:chgData name="Alysa [Chillibreeze Aizawl]" userId="59940166-ee01-4060-bfb4-b09faf6a3697" providerId="ADAL" clId="{0C36DD36-1451-4FD8-A6FA-814C52B18B15}" dt="2020-07-26T13:45:06.081" v="7589" actId="962"/>
          <ac:picMkLst>
            <pc:docMk/>
            <pc:sldMk cId="2215194863" sldId="1808"/>
            <ac:picMk id="39" creationId="{A7A090EF-0444-4D36-AF47-BBCCA85CBDBE}"/>
          </ac:picMkLst>
        </pc:picChg>
        <pc:picChg chg="mod">
          <ac:chgData name="Alysa [Chillibreeze Aizawl]" userId="59940166-ee01-4060-bfb4-b09faf6a3697" providerId="ADAL" clId="{0C36DD36-1451-4FD8-A6FA-814C52B18B15}" dt="2020-07-26T13:45:15.052" v="7639" actId="962"/>
          <ac:picMkLst>
            <pc:docMk/>
            <pc:sldMk cId="2215194863" sldId="1808"/>
            <ac:picMk id="41" creationId="{F7602C5A-9431-4800-A031-B3C1AA07DBD9}"/>
          </ac:picMkLst>
        </pc:picChg>
      </pc:sldChg>
      <pc:sldChg chg="addSp delSp modSp mod">
        <pc:chgData name="Alysa [Chillibreeze Aizawl]" userId="59940166-ee01-4060-bfb4-b09faf6a3697" providerId="ADAL" clId="{0C36DD36-1451-4FD8-A6FA-814C52B18B15}" dt="2020-07-27T06:23:57.982" v="9291" actId="20577"/>
        <pc:sldMkLst>
          <pc:docMk/>
          <pc:sldMk cId="664343752" sldId="1809"/>
        </pc:sldMkLst>
        <pc:spChg chg="mod">
          <ac:chgData name="Alysa [Chillibreeze Aizawl]" userId="59940166-ee01-4060-bfb4-b09faf6a3697" providerId="ADAL" clId="{0C36DD36-1451-4FD8-A6FA-814C52B18B15}" dt="2020-07-27T06:23:51.760" v="9290" actId="20577"/>
          <ac:spMkLst>
            <pc:docMk/>
            <pc:sldMk cId="664343752" sldId="1809"/>
            <ac:spMk id="10" creationId="{41FBDCC9-2D52-4184-B40C-FA5E1965F852}"/>
          </ac:spMkLst>
        </pc:spChg>
        <pc:spChg chg="mod">
          <ac:chgData name="Alysa [Chillibreeze Aizawl]" userId="59940166-ee01-4060-bfb4-b09faf6a3697" providerId="ADAL" clId="{0C36DD36-1451-4FD8-A6FA-814C52B18B15}" dt="2020-07-27T06:23:46.602" v="9289" actId="20577"/>
          <ac:spMkLst>
            <pc:docMk/>
            <pc:sldMk cId="664343752" sldId="1809"/>
            <ac:spMk id="19" creationId="{A7029C1B-5A30-4AAA-A15D-8F5C3B32DB45}"/>
          </ac:spMkLst>
        </pc:spChg>
        <pc:spChg chg="mod">
          <ac:chgData name="Alysa [Chillibreeze Aizawl]" userId="59940166-ee01-4060-bfb4-b09faf6a3697" providerId="ADAL" clId="{0C36DD36-1451-4FD8-A6FA-814C52B18B15}" dt="2020-07-27T06:23:57.982" v="9291" actId="20577"/>
          <ac:spMkLst>
            <pc:docMk/>
            <pc:sldMk cId="664343752" sldId="1809"/>
            <ac:spMk id="20" creationId="{E2D456B9-DA20-4730-A3C3-9EBD905CF8E6}"/>
          </ac:spMkLst>
        </pc:spChg>
        <pc:spChg chg="add del mod">
          <ac:chgData name="Alysa [Chillibreeze Aizawl]" userId="59940166-ee01-4060-bfb4-b09faf6a3697" providerId="ADAL" clId="{0C36DD36-1451-4FD8-A6FA-814C52B18B15}" dt="2020-07-24T13:22:03.980" v="2733" actId="478"/>
          <ac:spMkLst>
            <pc:docMk/>
            <pc:sldMk cId="664343752" sldId="1809"/>
            <ac:spMk id="28" creationId="{2BB7C880-5B48-494B-BC83-1B371D493564}"/>
          </ac:spMkLst>
        </pc:spChg>
      </pc:sldChg>
      <pc:sldChg chg="addSp modSp mod">
        <pc:chgData name="Alysa [Chillibreeze Aizawl]" userId="59940166-ee01-4060-bfb4-b09faf6a3697" providerId="ADAL" clId="{0C36DD36-1451-4FD8-A6FA-814C52B18B15}" dt="2020-07-27T06:24:07.733" v="9298" actId="20577"/>
        <pc:sldMkLst>
          <pc:docMk/>
          <pc:sldMk cId="2995849869" sldId="1810"/>
        </pc:sldMkLst>
        <pc:spChg chg="add mod">
          <ac:chgData name="Alysa [Chillibreeze Aizawl]" userId="59940166-ee01-4060-bfb4-b09faf6a3697" providerId="ADAL" clId="{0C36DD36-1451-4FD8-A6FA-814C52B18B15}" dt="2020-07-27T06:24:07.733" v="9298" actId="20577"/>
          <ac:spMkLst>
            <pc:docMk/>
            <pc:sldMk cId="2995849869" sldId="1810"/>
            <ac:spMk id="3" creationId="{9313801F-D271-4771-AAFF-42257C69FDA9}"/>
          </ac:spMkLst>
        </pc:spChg>
        <pc:spChg chg="add mod">
          <ac:chgData name="Alysa [Chillibreeze Aizawl]" userId="59940166-ee01-4060-bfb4-b09faf6a3697" providerId="ADAL" clId="{0C36DD36-1451-4FD8-A6FA-814C52B18B15}" dt="2020-07-24T13:12:10.218" v="2675" actId="12789"/>
          <ac:spMkLst>
            <pc:docMk/>
            <pc:sldMk cId="2995849869" sldId="1810"/>
            <ac:spMk id="4" creationId="{FCFDCE04-9E5D-4437-9AA5-DE8945F368E4}"/>
          </ac:spMkLst>
        </pc:spChg>
        <pc:picChg chg="add mod">
          <ac:chgData name="Alysa [Chillibreeze Aizawl]" userId="59940166-ee01-4060-bfb4-b09faf6a3697" providerId="ADAL" clId="{0C36DD36-1451-4FD8-A6FA-814C52B18B15}" dt="2020-07-27T06:04:09.894" v="8542" actId="962"/>
          <ac:picMkLst>
            <pc:docMk/>
            <pc:sldMk cId="2995849869" sldId="1810"/>
            <ac:picMk id="5" creationId="{1F3B3363-8D2D-4F9D-B15E-67621336D979}"/>
          </ac:picMkLst>
        </pc:picChg>
      </pc:sldChg>
      <pc:sldChg chg="modSp mod">
        <pc:chgData name="Alysa [Chillibreeze Aizawl]" userId="59940166-ee01-4060-bfb4-b09faf6a3697" providerId="ADAL" clId="{0C36DD36-1451-4FD8-A6FA-814C52B18B15}" dt="2020-07-27T06:24:17.076" v="9304" actId="20577"/>
        <pc:sldMkLst>
          <pc:docMk/>
          <pc:sldMk cId="4206686794" sldId="1811"/>
        </pc:sldMkLst>
        <pc:spChg chg="mod">
          <ac:chgData name="Alysa [Chillibreeze Aizawl]" userId="59940166-ee01-4060-bfb4-b09faf6a3697" providerId="ADAL" clId="{0C36DD36-1451-4FD8-A6FA-814C52B18B15}" dt="2020-07-27T06:24:14.884" v="9303" actId="20577"/>
          <ac:spMkLst>
            <pc:docMk/>
            <pc:sldMk cId="4206686794" sldId="1811"/>
            <ac:spMk id="2" creationId="{1225E04A-05C8-45AA-8977-2E9696851BA7}"/>
          </ac:spMkLst>
        </pc:spChg>
        <pc:spChg chg="mod">
          <ac:chgData name="Alysa [Chillibreeze Aizawl]" userId="59940166-ee01-4060-bfb4-b09faf6a3697" providerId="ADAL" clId="{0C36DD36-1451-4FD8-A6FA-814C52B18B15}" dt="2020-07-27T06:24:13.226" v="9301" actId="20577"/>
          <ac:spMkLst>
            <pc:docMk/>
            <pc:sldMk cId="4206686794" sldId="1811"/>
            <ac:spMk id="25" creationId="{ACEDAAD4-DF18-4AB3-980F-DF2C199221C2}"/>
          </ac:spMkLst>
        </pc:spChg>
        <pc:spChg chg="mod">
          <ac:chgData name="Alysa [Chillibreeze Aizawl]" userId="59940166-ee01-4060-bfb4-b09faf6a3697" providerId="ADAL" clId="{0C36DD36-1451-4FD8-A6FA-814C52B18B15}" dt="2020-07-27T06:24:11.853" v="9300" actId="20577"/>
          <ac:spMkLst>
            <pc:docMk/>
            <pc:sldMk cId="4206686794" sldId="1811"/>
            <ac:spMk id="26" creationId="{CD672C05-2C29-4A59-AEA3-A76CEC3AE6E2}"/>
          </ac:spMkLst>
        </pc:spChg>
        <pc:spChg chg="mod">
          <ac:chgData name="Alysa [Chillibreeze Aizawl]" userId="59940166-ee01-4060-bfb4-b09faf6a3697" providerId="ADAL" clId="{0C36DD36-1451-4FD8-A6FA-814C52B18B15}" dt="2020-07-27T06:24:10.561" v="9299" actId="20577"/>
          <ac:spMkLst>
            <pc:docMk/>
            <pc:sldMk cId="4206686794" sldId="1811"/>
            <ac:spMk id="27" creationId="{22DDF4ED-BE15-412F-9104-652618A9A2A6}"/>
          </ac:spMkLst>
        </pc:spChg>
        <pc:spChg chg="mod">
          <ac:chgData name="Alysa [Chillibreeze Aizawl]" userId="59940166-ee01-4060-bfb4-b09faf6a3697" providerId="ADAL" clId="{0C36DD36-1451-4FD8-A6FA-814C52B18B15}" dt="2020-07-27T06:24:17.076" v="9304" actId="20577"/>
          <ac:spMkLst>
            <pc:docMk/>
            <pc:sldMk cId="4206686794" sldId="1811"/>
            <ac:spMk id="28" creationId="{7039FE95-70D7-403E-B1E1-2804CFA3F2EB}"/>
          </ac:spMkLst>
        </pc:spChg>
      </pc:sldChg>
      <pc:sldChg chg="modSp mod">
        <pc:chgData name="Alysa [Chillibreeze Aizawl]" userId="59940166-ee01-4060-bfb4-b09faf6a3697" providerId="ADAL" clId="{0C36DD36-1451-4FD8-A6FA-814C52B18B15}" dt="2020-07-27T06:24:29.514" v="9310" actId="20577"/>
        <pc:sldMkLst>
          <pc:docMk/>
          <pc:sldMk cId="1491723902" sldId="1812"/>
        </pc:sldMkLst>
        <pc:spChg chg="mod">
          <ac:chgData name="Alysa [Chillibreeze Aizawl]" userId="59940166-ee01-4060-bfb4-b09faf6a3697" providerId="ADAL" clId="{0C36DD36-1451-4FD8-A6FA-814C52B18B15}" dt="2020-07-27T06:24:29.514" v="9310" actId="20577"/>
          <ac:spMkLst>
            <pc:docMk/>
            <pc:sldMk cId="1491723902" sldId="1812"/>
            <ac:spMk id="18" creationId="{3A3C37C8-05AA-4B9E-9E58-97E18A0F2134}"/>
          </ac:spMkLst>
        </pc:spChg>
        <pc:spChg chg="mod">
          <ac:chgData name="Alysa [Chillibreeze Aizawl]" userId="59940166-ee01-4060-bfb4-b09faf6a3697" providerId="ADAL" clId="{0C36DD36-1451-4FD8-A6FA-814C52B18B15}" dt="2020-07-27T06:24:26.763" v="9308" actId="20577"/>
          <ac:spMkLst>
            <pc:docMk/>
            <pc:sldMk cId="1491723902" sldId="1812"/>
            <ac:spMk id="19" creationId="{DE3389A1-9670-4C77-BDC0-96AC77EA3E8A}"/>
          </ac:spMkLst>
        </pc:spChg>
        <pc:spChg chg="mod">
          <ac:chgData name="Alysa [Chillibreeze Aizawl]" userId="59940166-ee01-4060-bfb4-b09faf6a3697" providerId="ADAL" clId="{0C36DD36-1451-4FD8-A6FA-814C52B18B15}" dt="2020-07-27T06:24:22.557" v="9307" actId="20577"/>
          <ac:spMkLst>
            <pc:docMk/>
            <pc:sldMk cId="1491723902" sldId="1812"/>
            <ac:spMk id="20" creationId="{7C392DCE-0BF7-43E1-A61E-CE19721389AB}"/>
          </ac:spMkLst>
        </pc:spChg>
        <pc:spChg chg="mod">
          <ac:chgData name="Alysa [Chillibreeze Aizawl]" userId="59940166-ee01-4060-bfb4-b09faf6a3697" providerId="ADAL" clId="{0C36DD36-1451-4FD8-A6FA-814C52B18B15}" dt="2020-07-27T06:24:20.040" v="9305" actId="20577"/>
          <ac:spMkLst>
            <pc:docMk/>
            <pc:sldMk cId="1491723902" sldId="1812"/>
            <ac:spMk id="21" creationId="{E085FAB8-A72B-4C4B-9DFB-A9A7DE2B687C}"/>
          </ac:spMkLst>
        </pc:spChg>
      </pc:sldChg>
      <pc:sldChg chg="addSp delSp modSp mod">
        <pc:chgData name="Alysa [Chillibreeze Aizawl]" userId="59940166-ee01-4060-bfb4-b09faf6a3697" providerId="ADAL" clId="{0C36DD36-1451-4FD8-A6FA-814C52B18B15}" dt="2020-07-27T06:24:50.732" v="9317" actId="20577"/>
        <pc:sldMkLst>
          <pc:docMk/>
          <pc:sldMk cId="3960778665" sldId="1813"/>
        </pc:sldMkLst>
        <pc:spChg chg="add mod">
          <ac:chgData name="Alysa [Chillibreeze Aizawl]" userId="59940166-ee01-4060-bfb4-b09faf6a3697" providerId="ADAL" clId="{0C36DD36-1451-4FD8-A6FA-814C52B18B15}" dt="2020-07-27T06:24:48.513" v="9316" actId="20577"/>
          <ac:spMkLst>
            <pc:docMk/>
            <pc:sldMk cId="3960778665" sldId="1813"/>
            <ac:spMk id="2" creationId="{11D494DE-F86C-41D0-929F-8E7EE09DAA2C}"/>
          </ac:spMkLst>
        </pc:spChg>
        <pc:spChg chg="add del mod">
          <ac:chgData name="Alysa [Chillibreeze Aizawl]" userId="59940166-ee01-4060-bfb4-b09faf6a3697" providerId="ADAL" clId="{0C36DD36-1451-4FD8-A6FA-814C52B18B15}" dt="2020-07-24T13:21:56.093" v="2732"/>
          <ac:spMkLst>
            <pc:docMk/>
            <pc:sldMk cId="3960778665" sldId="1813"/>
            <ac:spMk id="3" creationId="{751DD51D-9CF2-42E0-9E56-6462748B2191}"/>
          </ac:spMkLst>
        </pc:spChg>
        <pc:spChg chg="add mod">
          <ac:chgData name="Alysa [Chillibreeze Aizawl]" userId="59940166-ee01-4060-bfb4-b09faf6a3697" providerId="ADAL" clId="{0C36DD36-1451-4FD8-A6FA-814C52B18B15}" dt="2020-07-27T06:24:45.284" v="9314" actId="20577"/>
          <ac:spMkLst>
            <pc:docMk/>
            <pc:sldMk cId="3960778665" sldId="1813"/>
            <ac:spMk id="4" creationId="{5E46E883-2B6F-425E-93D9-0290929441BF}"/>
          </ac:spMkLst>
        </pc:spChg>
        <pc:spChg chg="add mod">
          <ac:chgData name="Alysa [Chillibreeze Aizawl]" userId="59940166-ee01-4060-bfb4-b09faf6a3697" providerId="ADAL" clId="{0C36DD36-1451-4FD8-A6FA-814C52B18B15}" dt="2020-07-27T06:24:50.732" v="9317" actId="20577"/>
          <ac:spMkLst>
            <pc:docMk/>
            <pc:sldMk cId="3960778665" sldId="1813"/>
            <ac:spMk id="5" creationId="{80486880-87CD-49A2-9AE1-A821D928041B}"/>
          </ac:spMkLst>
        </pc:spChg>
        <pc:spChg chg="add mod">
          <ac:chgData name="Alysa [Chillibreeze Aizawl]" userId="59940166-ee01-4060-bfb4-b09faf6a3697" providerId="ADAL" clId="{0C36DD36-1451-4FD8-A6FA-814C52B18B15}" dt="2020-07-24T13:21:14.853" v="2729" actId="2711"/>
          <ac:spMkLst>
            <pc:docMk/>
            <pc:sldMk cId="3960778665" sldId="1813"/>
            <ac:spMk id="6" creationId="{929DFE27-55BC-4B43-A7E8-1DFA2E194267}"/>
          </ac:spMkLst>
        </pc:spChg>
        <pc:graphicFrameChg chg="add mod modGraphic">
          <ac:chgData name="Alysa [Chillibreeze Aizawl]" userId="59940166-ee01-4060-bfb4-b09faf6a3697" providerId="ADAL" clId="{0C36DD36-1451-4FD8-A6FA-814C52B18B15}" dt="2020-07-24T13:26:15.549" v="3014" actId="20577"/>
          <ac:graphicFrameMkLst>
            <pc:docMk/>
            <pc:sldMk cId="3960778665" sldId="1813"/>
            <ac:graphicFrameMk id="8" creationId="{35E844BF-C571-493F-9950-257DBEFBED8D}"/>
          </ac:graphicFrameMkLst>
        </pc:graphicFrameChg>
      </pc:sldChg>
      <pc:sldChg chg="modSp mod">
        <pc:chgData name="Alysa [Chillibreeze Aizawl]" userId="59940166-ee01-4060-bfb4-b09faf6a3697" providerId="ADAL" clId="{0C36DD36-1451-4FD8-A6FA-814C52B18B15}" dt="2020-07-24T13:28:09.307" v="3021" actId="20577"/>
        <pc:sldMkLst>
          <pc:docMk/>
          <pc:sldMk cId="1850470253" sldId="1814"/>
        </pc:sldMkLst>
        <pc:spChg chg="mod">
          <ac:chgData name="Alysa [Chillibreeze Aizawl]" userId="59940166-ee01-4060-bfb4-b09faf6a3697" providerId="ADAL" clId="{0C36DD36-1451-4FD8-A6FA-814C52B18B15}" dt="2020-07-24T13:28:09.307" v="3021" actId="20577"/>
          <ac:spMkLst>
            <pc:docMk/>
            <pc:sldMk cId="1850470253" sldId="1814"/>
            <ac:spMk id="8" creationId="{03FC49DB-F18D-467B-A15C-B4AA6079223A}"/>
          </ac:spMkLst>
        </pc:spChg>
      </pc:sldChg>
      <pc:sldChg chg="modSp mod">
        <pc:chgData name="Alysa [Chillibreeze Aizawl]" userId="59940166-ee01-4060-bfb4-b09faf6a3697" providerId="ADAL" clId="{0C36DD36-1451-4FD8-A6FA-814C52B18B15}" dt="2020-07-27T07:18:36.394" v="10318" actId="20577"/>
        <pc:sldMkLst>
          <pc:docMk/>
          <pc:sldMk cId="10698371" sldId="1816"/>
        </pc:sldMkLst>
        <pc:spChg chg="mod">
          <ac:chgData name="Alysa [Chillibreeze Aizawl]" userId="59940166-ee01-4060-bfb4-b09faf6a3697" providerId="ADAL" clId="{0C36DD36-1451-4FD8-A6FA-814C52B18B15}" dt="2020-07-27T06:25:17.260" v="9319" actId="20577"/>
          <ac:spMkLst>
            <pc:docMk/>
            <pc:sldMk cId="10698371" sldId="1816"/>
            <ac:spMk id="14" creationId="{3A36A034-A48B-4554-A9C9-43982891AFCD}"/>
          </ac:spMkLst>
        </pc:spChg>
        <pc:spChg chg="mod">
          <ac:chgData name="Alysa [Chillibreeze Aizawl]" userId="59940166-ee01-4060-bfb4-b09faf6a3697" providerId="ADAL" clId="{0C36DD36-1451-4FD8-A6FA-814C52B18B15}" dt="2020-07-27T07:18:36.394" v="10318" actId="20577"/>
          <ac:spMkLst>
            <pc:docMk/>
            <pc:sldMk cId="10698371" sldId="1816"/>
            <ac:spMk id="16" creationId="{2A1B34F9-7EF6-4E31-82A4-A726517CE988}"/>
          </ac:spMkLst>
        </pc:spChg>
        <pc:spChg chg="mod">
          <ac:chgData name="Alysa [Chillibreeze Aizawl]" userId="59940166-ee01-4060-bfb4-b09faf6a3697" providerId="ADAL" clId="{0C36DD36-1451-4FD8-A6FA-814C52B18B15}" dt="2020-07-27T07:18:32.819" v="10315" actId="20577"/>
          <ac:spMkLst>
            <pc:docMk/>
            <pc:sldMk cId="10698371" sldId="1816"/>
            <ac:spMk id="19" creationId="{8803E05F-B8CE-4B36-8920-2B02807EF83C}"/>
          </ac:spMkLst>
        </pc:spChg>
        <pc:spChg chg="mod">
          <ac:chgData name="Alysa [Chillibreeze Aizawl]" userId="59940166-ee01-4060-bfb4-b09faf6a3697" providerId="ADAL" clId="{0C36DD36-1451-4FD8-A6FA-814C52B18B15}" dt="2020-07-27T06:25:13.052" v="9318" actId="20577"/>
          <ac:spMkLst>
            <pc:docMk/>
            <pc:sldMk cId="10698371" sldId="1816"/>
            <ac:spMk id="21" creationId="{584DE0D7-A12F-4F1A-8A9F-D836814352A6}"/>
          </ac:spMkLst>
        </pc:spChg>
        <pc:spChg chg="mod">
          <ac:chgData name="Alysa [Chillibreeze Aizawl]" userId="59940166-ee01-4060-bfb4-b09faf6a3697" providerId="ADAL" clId="{0C36DD36-1451-4FD8-A6FA-814C52B18B15}" dt="2020-07-27T07:18:25.491" v="10311" actId="20577"/>
          <ac:spMkLst>
            <pc:docMk/>
            <pc:sldMk cId="10698371" sldId="1816"/>
            <ac:spMk id="26" creationId="{92A561F0-8D06-49F2-86E3-59CB17E95499}"/>
          </ac:spMkLst>
        </pc:spChg>
      </pc:sldChg>
      <pc:sldChg chg="addSp modSp mod">
        <pc:chgData name="Alysa [Chillibreeze Aizawl]" userId="59940166-ee01-4060-bfb4-b09faf6a3697" providerId="ADAL" clId="{0C36DD36-1451-4FD8-A6FA-814C52B18B15}" dt="2020-07-27T07:18:51.708" v="10321" actId="20577"/>
        <pc:sldMkLst>
          <pc:docMk/>
          <pc:sldMk cId="1870906840" sldId="1817"/>
        </pc:sldMkLst>
        <pc:spChg chg="add mod">
          <ac:chgData name="Alysa [Chillibreeze Aizawl]" userId="59940166-ee01-4060-bfb4-b09faf6a3697" providerId="ADAL" clId="{0C36DD36-1451-4FD8-A6FA-814C52B18B15}" dt="2020-07-24T10:26:01.614" v="97" actId="14100"/>
          <ac:spMkLst>
            <pc:docMk/>
            <pc:sldMk cId="1870906840" sldId="1817"/>
            <ac:spMk id="2" creationId="{38679191-0EA6-4462-B3C0-35AFC1F11CCB}"/>
          </ac:spMkLst>
        </pc:spChg>
        <pc:spChg chg="mod">
          <ac:chgData name="Alysa [Chillibreeze Aizawl]" userId="59940166-ee01-4060-bfb4-b09faf6a3697" providerId="ADAL" clId="{0C36DD36-1451-4FD8-A6FA-814C52B18B15}" dt="2020-07-24T10:16:06.160" v="19"/>
          <ac:spMkLst>
            <pc:docMk/>
            <pc:sldMk cId="1870906840" sldId="1817"/>
            <ac:spMk id="4" creationId="{97CEE5D7-7F46-4414-BD5D-554423F134C9}"/>
          </ac:spMkLst>
        </pc:spChg>
        <pc:spChg chg="mod">
          <ac:chgData name="Alysa [Chillibreeze Aizawl]" userId="59940166-ee01-4060-bfb4-b09faf6a3697" providerId="ADAL" clId="{0C36DD36-1451-4FD8-A6FA-814C52B18B15}" dt="2020-07-24T10:16:06.160" v="19"/>
          <ac:spMkLst>
            <pc:docMk/>
            <pc:sldMk cId="1870906840" sldId="1817"/>
            <ac:spMk id="5" creationId="{5CBE217E-FE9C-4542-881F-3269CED11826}"/>
          </ac:spMkLst>
        </pc:spChg>
        <pc:spChg chg="add mod">
          <ac:chgData name="Alysa [Chillibreeze Aizawl]" userId="59940166-ee01-4060-bfb4-b09faf6a3697" providerId="ADAL" clId="{0C36DD36-1451-4FD8-A6FA-814C52B18B15}" dt="2020-07-24T10:26:01.614" v="97" actId="14100"/>
          <ac:spMkLst>
            <pc:docMk/>
            <pc:sldMk cId="1870906840" sldId="1817"/>
            <ac:spMk id="6" creationId="{99A69C83-9C49-4F06-A44B-0438539ED728}"/>
          </ac:spMkLst>
        </pc:spChg>
        <pc:spChg chg="mod">
          <ac:chgData name="Alysa [Chillibreeze Aizawl]" userId="59940166-ee01-4060-bfb4-b09faf6a3697" providerId="ADAL" clId="{0C36DD36-1451-4FD8-A6FA-814C52B18B15}" dt="2020-07-24T10:16:06.160" v="19"/>
          <ac:spMkLst>
            <pc:docMk/>
            <pc:sldMk cId="1870906840" sldId="1817"/>
            <ac:spMk id="8" creationId="{D244C11B-BE13-4F03-A4F7-821CEE52CD5B}"/>
          </ac:spMkLst>
        </pc:spChg>
        <pc:spChg chg="mod">
          <ac:chgData name="Alysa [Chillibreeze Aizawl]" userId="59940166-ee01-4060-bfb4-b09faf6a3697" providerId="ADAL" clId="{0C36DD36-1451-4FD8-A6FA-814C52B18B15}" dt="2020-07-24T10:16:06.160" v="19"/>
          <ac:spMkLst>
            <pc:docMk/>
            <pc:sldMk cId="1870906840" sldId="1817"/>
            <ac:spMk id="9" creationId="{76DCD3AD-BEFE-4E97-B069-E6C9079F3C85}"/>
          </ac:spMkLst>
        </pc:spChg>
        <pc:spChg chg="add mod">
          <ac:chgData name="Alysa [Chillibreeze Aizawl]" userId="59940166-ee01-4060-bfb4-b09faf6a3697" providerId="ADAL" clId="{0C36DD36-1451-4FD8-A6FA-814C52B18B15}" dt="2020-07-27T07:18:51.708" v="10321" actId="20577"/>
          <ac:spMkLst>
            <pc:docMk/>
            <pc:sldMk cId="1870906840" sldId="1817"/>
            <ac:spMk id="11" creationId="{A865E308-D2AE-46A5-8FA5-A9AD64AF1CC7}"/>
          </ac:spMkLst>
        </pc:spChg>
        <pc:grpChg chg="add mod">
          <ac:chgData name="Alysa [Chillibreeze Aizawl]" userId="59940166-ee01-4060-bfb4-b09faf6a3697" providerId="ADAL" clId="{0C36DD36-1451-4FD8-A6FA-814C52B18B15}" dt="2020-07-24T10:19:08.583" v="28" actId="554"/>
          <ac:grpSpMkLst>
            <pc:docMk/>
            <pc:sldMk cId="1870906840" sldId="1817"/>
            <ac:grpSpMk id="3" creationId="{E385260B-9611-449F-80FB-A190E587DA8E}"/>
          </ac:grpSpMkLst>
        </pc:grpChg>
        <pc:grpChg chg="add mod">
          <ac:chgData name="Alysa [Chillibreeze Aizawl]" userId="59940166-ee01-4060-bfb4-b09faf6a3697" providerId="ADAL" clId="{0C36DD36-1451-4FD8-A6FA-814C52B18B15}" dt="2020-07-24T10:25:45.884" v="96" actId="554"/>
          <ac:grpSpMkLst>
            <pc:docMk/>
            <pc:sldMk cId="1870906840" sldId="1817"/>
            <ac:grpSpMk id="7" creationId="{F18A9A6A-3029-4405-A62C-B83FDEAF82A0}"/>
          </ac:grpSpMkLst>
        </pc:grpChg>
        <pc:cxnChg chg="add mod">
          <ac:chgData name="Alysa [Chillibreeze Aizawl]" userId="59940166-ee01-4060-bfb4-b09faf6a3697" providerId="ADAL" clId="{0C36DD36-1451-4FD8-A6FA-814C52B18B15}" dt="2020-07-24T10:26:01.614" v="97" actId="14100"/>
          <ac:cxnSpMkLst>
            <pc:docMk/>
            <pc:sldMk cId="1870906840" sldId="1817"/>
            <ac:cxnSpMk id="10" creationId="{A9425567-3ACB-411D-B0E0-AEC880152460}"/>
          </ac:cxnSpMkLst>
        </pc:cxnChg>
      </pc:sldChg>
      <pc:sldChg chg="addSp modSp mod">
        <pc:chgData name="Alysa [Chillibreeze Aizawl]" userId="59940166-ee01-4060-bfb4-b09faf6a3697" providerId="ADAL" clId="{0C36DD36-1451-4FD8-A6FA-814C52B18B15}" dt="2020-07-27T07:18:58.940" v="10325" actId="20577"/>
        <pc:sldMkLst>
          <pc:docMk/>
          <pc:sldMk cId="3709357773" sldId="1819"/>
        </pc:sldMkLst>
        <pc:spChg chg="add mod">
          <ac:chgData name="Alysa [Chillibreeze Aizawl]" userId="59940166-ee01-4060-bfb4-b09faf6a3697" providerId="ADAL" clId="{0C36DD36-1451-4FD8-A6FA-814C52B18B15}" dt="2020-07-24T10:26:43.916" v="113" actId="2711"/>
          <ac:spMkLst>
            <pc:docMk/>
            <pc:sldMk cId="3709357773" sldId="1819"/>
            <ac:spMk id="2" creationId="{0E1EE875-900D-4FA7-AD7C-FEEEBD529BB6}"/>
          </ac:spMkLst>
        </pc:spChg>
        <pc:spChg chg="mod">
          <ac:chgData name="Alysa [Chillibreeze Aizawl]" userId="59940166-ee01-4060-bfb4-b09faf6a3697" providerId="ADAL" clId="{0C36DD36-1451-4FD8-A6FA-814C52B18B15}" dt="2020-07-24T10:27:04.173" v="114"/>
          <ac:spMkLst>
            <pc:docMk/>
            <pc:sldMk cId="3709357773" sldId="1819"/>
            <ac:spMk id="5" creationId="{01A53998-8BF9-47AF-93F8-FC0317CF72D9}"/>
          </ac:spMkLst>
        </pc:spChg>
        <pc:spChg chg="mod">
          <ac:chgData name="Alysa [Chillibreeze Aizawl]" userId="59940166-ee01-4060-bfb4-b09faf6a3697" providerId="ADAL" clId="{0C36DD36-1451-4FD8-A6FA-814C52B18B15}" dt="2020-07-24T10:27:04.173" v="114"/>
          <ac:spMkLst>
            <pc:docMk/>
            <pc:sldMk cId="3709357773" sldId="1819"/>
            <ac:spMk id="6" creationId="{16B6ED74-26C0-43E0-98A6-138482B8B021}"/>
          </ac:spMkLst>
        </pc:spChg>
        <pc:spChg chg="mod">
          <ac:chgData name="Alysa [Chillibreeze Aizawl]" userId="59940166-ee01-4060-bfb4-b09faf6a3697" providerId="ADAL" clId="{0C36DD36-1451-4FD8-A6FA-814C52B18B15}" dt="2020-07-24T10:27:04.173" v="114"/>
          <ac:spMkLst>
            <pc:docMk/>
            <pc:sldMk cId="3709357773" sldId="1819"/>
            <ac:spMk id="8" creationId="{D9C585F5-75A6-4AEA-B36B-AE5C7C5D1534}"/>
          </ac:spMkLst>
        </pc:spChg>
        <pc:spChg chg="mod">
          <ac:chgData name="Alysa [Chillibreeze Aizawl]" userId="59940166-ee01-4060-bfb4-b09faf6a3697" providerId="ADAL" clId="{0C36DD36-1451-4FD8-A6FA-814C52B18B15}" dt="2020-07-24T10:27:04.173" v="114"/>
          <ac:spMkLst>
            <pc:docMk/>
            <pc:sldMk cId="3709357773" sldId="1819"/>
            <ac:spMk id="9" creationId="{FDACB107-FFE5-4D29-9B4C-55FE7E9DC819}"/>
          </ac:spMkLst>
        </pc:spChg>
        <pc:spChg chg="add mod">
          <ac:chgData name="Alysa [Chillibreeze Aizawl]" userId="59940166-ee01-4060-bfb4-b09faf6a3697" providerId="ADAL" clId="{0C36DD36-1451-4FD8-A6FA-814C52B18B15}" dt="2020-07-27T07:18:54.747" v="10322" actId="20577"/>
          <ac:spMkLst>
            <pc:docMk/>
            <pc:sldMk cId="3709357773" sldId="1819"/>
            <ac:spMk id="10" creationId="{394B5E56-7DA8-4E03-9661-972D1EC5B151}"/>
          </ac:spMkLst>
        </pc:spChg>
        <pc:spChg chg="add mod">
          <ac:chgData name="Alysa [Chillibreeze Aizawl]" userId="59940166-ee01-4060-bfb4-b09faf6a3697" providerId="ADAL" clId="{0C36DD36-1451-4FD8-A6FA-814C52B18B15}" dt="2020-07-27T07:18:55.753" v="10323" actId="20577"/>
          <ac:spMkLst>
            <pc:docMk/>
            <pc:sldMk cId="3709357773" sldId="1819"/>
            <ac:spMk id="12" creationId="{A7013509-E28B-48D8-AB5C-DE05721EDE71}"/>
          </ac:spMkLst>
        </pc:spChg>
        <pc:spChg chg="add mod">
          <ac:chgData name="Alysa [Chillibreeze Aizawl]" userId="59940166-ee01-4060-bfb4-b09faf6a3697" providerId="ADAL" clId="{0C36DD36-1451-4FD8-A6FA-814C52B18B15}" dt="2020-07-27T07:18:58.940" v="10325" actId="20577"/>
          <ac:spMkLst>
            <pc:docMk/>
            <pc:sldMk cId="3709357773" sldId="1819"/>
            <ac:spMk id="14" creationId="{9568A77E-D4B9-4BC1-A48B-E59CA00AEE13}"/>
          </ac:spMkLst>
        </pc:spChg>
        <pc:spChg chg="mod">
          <ac:chgData name="Alysa [Chillibreeze Aizawl]" userId="59940166-ee01-4060-bfb4-b09faf6a3697" providerId="ADAL" clId="{0C36DD36-1451-4FD8-A6FA-814C52B18B15}" dt="2020-07-24T10:27:04.173" v="114"/>
          <ac:spMkLst>
            <pc:docMk/>
            <pc:sldMk cId="3709357773" sldId="1819"/>
            <ac:spMk id="16" creationId="{219EF9B4-E4B4-4938-9408-E51653E7B32C}"/>
          </ac:spMkLst>
        </pc:spChg>
        <pc:spChg chg="mod">
          <ac:chgData name="Alysa [Chillibreeze Aizawl]" userId="59940166-ee01-4060-bfb4-b09faf6a3697" providerId="ADAL" clId="{0C36DD36-1451-4FD8-A6FA-814C52B18B15}" dt="2020-07-27T06:20:33.223" v="9272"/>
          <ac:spMkLst>
            <pc:docMk/>
            <pc:sldMk cId="3709357773" sldId="1819"/>
            <ac:spMk id="17" creationId="{00000000-0000-0000-0000-000000000000}"/>
          </ac:spMkLst>
        </pc:spChg>
        <pc:spChg chg="mod">
          <ac:chgData name="Alysa [Chillibreeze Aizawl]" userId="59940166-ee01-4060-bfb4-b09faf6a3697" providerId="ADAL" clId="{0C36DD36-1451-4FD8-A6FA-814C52B18B15}" dt="2020-07-24T10:27:04.173" v="114"/>
          <ac:spMkLst>
            <pc:docMk/>
            <pc:sldMk cId="3709357773" sldId="1819"/>
            <ac:spMk id="18" creationId="{4ED7091E-DAD9-4F3C-B355-5AA232B91257}"/>
          </ac:spMkLst>
        </pc:spChg>
        <pc:grpChg chg="add mod">
          <ac:chgData name="Alysa [Chillibreeze Aizawl]" userId="59940166-ee01-4060-bfb4-b09faf6a3697" providerId="ADAL" clId="{0C36DD36-1451-4FD8-A6FA-814C52B18B15}" dt="2020-07-24T10:30:00.950" v="249" actId="14100"/>
          <ac:grpSpMkLst>
            <pc:docMk/>
            <pc:sldMk cId="3709357773" sldId="1819"/>
            <ac:grpSpMk id="4" creationId="{935DD0F9-61B0-40BF-BEDB-DFEE535ACB83}"/>
          </ac:grpSpMkLst>
        </pc:grpChg>
        <pc:grpChg chg="add mod">
          <ac:chgData name="Alysa [Chillibreeze Aizawl]" userId="59940166-ee01-4060-bfb4-b09faf6a3697" providerId="ADAL" clId="{0C36DD36-1451-4FD8-A6FA-814C52B18B15}" dt="2020-07-24T10:30:06.978" v="252" actId="554"/>
          <ac:grpSpMkLst>
            <pc:docMk/>
            <pc:sldMk cId="3709357773" sldId="1819"/>
            <ac:grpSpMk id="7" creationId="{A431C755-3817-4361-9E6D-2537BC377F82}"/>
          </ac:grpSpMkLst>
        </pc:grpChg>
        <pc:grpChg chg="add mod">
          <ac:chgData name="Alysa [Chillibreeze Aizawl]" userId="59940166-ee01-4060-bfb4-b09faf6a3697" providerId="ADAL" clId="{0C36DD36-1451-4FD8-A6FA-814C52B18B15}" dt="2020-07-24T10:30:10.774" v="255" actId="554"/>
          <ac:grpSpMkLst>
            <pc:docMk/>
            <pc:sldMk cId="3709357773" sldId="1819"/>
            <ac:grpSpMk id="15" creationId="{C1BA5584-3002-4472-BDD8-B082465B94F5}"/>
          </ac:grpSpMkLst>
        </pc:grpChg>
        <pc:cxnChg chg="add mod">
          <ac:chgData name="Alysa [Chillibreeze Aizawl]" userId="59940166-ee01-4060-bfb4-b09faf6a3697" providerId="ADAL" clId="{0C36DD36-1451-4FD8-A6FA-814C52B18B15}" dt="2020-07-24T10:30:18.229" v="256" actId="14100"/>
          <ac:cxnSpMkLst>
            <pc:docMk/>
            <pc:sldMk cId="3709357773" sldId="1819"/>
            <ac:cxnSpMk id="11" creationId="{784A779D-23F6-42B5-9CDD-42D7185B9F90}"/>
          </ac:cxnSpMkLst>
        </pc:cxnChg>
        <pc:cxnChg chg="add mod">
          <ac:chgData name="Alysa [Chillibreeze Aizawl]" userId="59940166-ee01-4060-bfb4-b09faf6a3697" providerId="ADAL" clId="{0C36DD36-1451-4FD8-A6FA-814C52B18B15}" dt="2020-07-24T10:30:18.229" v="256" actId="14100"/>
          <ac:cxnSpMkLst>
            <pc:docMk/>
            <pc:sldMk cId="3709357773" sldId="1819"/>
            <ac:cxnSpMk id="13" creationId="{7DA27CEC-FADE-418C-9F00-F6D4B24DF2C9}"/>
          </ac:cxnSpMkLst>
        </pc:cxnChg>
      </pc:sldChg>
      <pc:sldChg chg="addSp modSp mod">
        <pc:chgData name="Alysa [Chillibreeze Aizawl]" userId="59940166-ee01-4060-bfb4-b09faf6a3697" providerId="ADAL" clId="{0C36DD36-1451-4FD8-A6FA-814C52B18B15}" dt="2020-07-27T07:19:25.282" v="10337" actId="20577"/>
        <pc:sldMkLst>
          <pc:docMk/>
          <pc:sldMk cId="1454057038" sldId="1820"/>
        </pc:sldMkLst>
        <pc:spChg chg="mod">
          <ac:chgData name="Alysa [Chillibreeze Aizawl]" userId="59940166-ee01-4060-bfb4-b09faf6a3697" providerId="ADAL" clId="{0C36DD36-1451-4FD8-A6FA-814C52B18B15}" dt="2020-07-24T10:31:16.377" v="264"/>
          <ac:spMkLst>
            <pc:docMk/>
            <pc:sldMk cId="1454057038" sldId="1820"/>
            <ac:spMk id="4" creationId="{57F797AA-489D-4EF1-B320-78B7D573D62B}"/>
          </ac:spMkLst>
        </pc:spChg>
        <pc:spChg chg="mod">
          <ac:chgData name="Alysa [Chillibreeze Aizawl]" userId="59940166-ee01-4060-bfb4-b09faf6a3697" providerId="ADAL" clId="{0C36DD36-1451-4FD8-A6FA-814C52B18B15}" dt="2020-07-24T10:31:16.377" v="264"/>
          <ac:spMkLst>
            <pc:docMk/>
            <pc:sldMk cId="1454057038" sldId="1820"/>
            <ac:spMk id="5" creationId="{F4063A92-3E4F-49F6-B307-2C74B6FC2116}"/>
          </ac:spMkLst>
        </pc:spChg>
        <pc:spChg chg="mod">
          <ac:chgData name="Alysa [Chillibreeze Aizawl]" userId="59940166-ee01-4060-bfb4-b09faf6a3697" providerId="ADAL" clId="{0C36DD36-1451-4FD8-A6FA-814C52B18B15}" dt="2020-07-24T10:31:16.377" v="264"/>
          <ac:spMkLst>
            <pc:docMk/>
            <pc:sldMk cId="1454057038" sldId="1820"/>
            <ac:spMk id="7" creationId="{BE04CD4E-B851-45EA-A402-E08A745128CA}"/>
          </ac:spMkLst>
        </pc:spChg>
        <pc:spChg chg="mod">
          <ac:chgData name="Alysa [Chillibreeze Aizawl]" userId="59940166-ee01-4060-bfb4-b09faf6a3697" providerId="ADAL" clId="{0C36DD36-1451-4FD8-A6FA-814C52B18B15}" dt="2020-07-24T10:31:16.377" v="264"/>
          <ac:spMkLst>
            <pc:docMk/>
            <pc:sldMk cId="1454057038" sldId="1820"/>
            <ac:spMk id="8" creationId="{67FE7BE7-E60F-4D15-9B82-97879D03EAFE}"/>
          </ac:spMkLst>
        </pc:spChg>
        <pc:spChg chg="mod">
          <ac:chgData name="Alysa [Chillibreeze Aizawl]" userId="59940166-ee01-4060-bfb4-b09faf6a3697" providerId="ADAL" clId="{0C36DD36-1451-4FD8-A6FA-814C52B18B15}" dt="2020-07-24T10:31:16.377" v="264"/>
          <ac:spMkLst>
            <pc:docMk/>
            <pc:sldMk cId="1454057038" sldId="1820"/>
            <ac:spMk id="10" creationId="{1FD7EB9C-D3C6-47CC-AC29-FF92494AB5B8}"/>
          </ac:spMkLst>
        </pc:spChg>
        <pc:spChg chg="mod">
          <ac:chgData name="Alysa [Chillibreeze Aizawl]" userId="59940166-ee01-4060-bfb4-b09faf6a3697" providerId="ADAL" clId="{0C36DD36-1451-4FD8-A6FA-814C52B18B15}" dt="2020-07-24T10:31:16.377" v="264"/>
          <ac:spMkLst>
            <pc:docMk/>
            <pc:sldMk cId="1454057038" sldId="1820"/>
            <ac:spMk id="11" creationId="{B080A97E-0027-4C2D-8783-DB16E09775B4}"/>
          </ac:spMkLst>
        </pc:spChg>
        <pc:spChg chg="add mod">
          <ac:chgData name="Alysa [Chillibreeze Aizawl]" userId="59940166-ee01-4060-bfb4-b09faf6a3697" providerId="ADAL" clId="{0C36DD36-1451-4FD8-A6FA-814C52B18B15}" dt="2020-07-27T07:19:13.409" v="10327" actId="20577"/>
          <ac:spMkLst>
            <pc:docMk/>
            <pc:sldMk cId="1454057038" sldId="1820"/>
            <ac:spMk id="12" creationId="{B88ECFF7-4AF1-4BB0-886E-E8F39B9785AE}"/>
          </ac:spMkLst>
        </pc:spChg>
        <pc:spChg chg="add mod">
          <ac:chgData name="Alysa [Chillibreeze Aizawl]" userId="59940166-ee01-4060-bfb4-b09faf6a3697" providerId="ADAL" clId="{0C36DD36-1451-4FD8-A6FA-814C52B18B15}" dt="2020-07-27T07:19:15.155" v="10328" actId="20577"/>
          <ac:spMkLst>
            <pc:docMk/>
            <pc:sldMk cId="1454057038" sldId="1820"/>
            <ac:spMk id="13" creationId="{750FDAFB-28D1-4901-B269-89B0986587F9}"/>
          </ac:spMkLst>
        </pc:spChg>
        <pc:spChg chg="add mod">
          <ac:chgData name="Alysa [Chillibreeze Aizawl]" userId="59940166-ee01-4060-bfb4-b09faf6a3697" providerId="ADAL" clId="{0C36DD36-1451-4FD8-A6FA-814C52B18B15}" dt="2020-07-27T07:19:20.108" v="10333" actId="20577"/>
          <ac:spMkLst>
            <pc:docMk/>
            <pc:sldMk cId="1454057038" sldId="1820"/>
            <ac:spMk id="14" creationId="{5ACA61F4-FBC9-46C0-8F54-5BBFA98CB9A5}"/>
          </ac:spMkLst>
        </pc:spChg>
        <pc:spChg chg="mod">
          <ac:chgData name="Alysa [Chillibreeze Aizawl]" userId="59940166-ee01-4060-bfb4-b09faf6a3697" providerId="ADAL" clId="{0C36DD36-1451-4FD8-A6FA-814C52B18B15}" dt="2020-07-24T10:33:57.080" v="390" actId="571"/>
          <ac:spMkLst>
            <pc:docMk/>
            <pc:sldMk cId="1454057038" sldId="1820"/>
            <ac:spMk id="16" creationId="{1B0BAEBE-90FD-4AD6-AD10-2F42B6DEFCB7}"/>
          </ac:spMkLst>
        </pc:spChg>
        <pc:spChg chg="mod">
          <ac:chgData name="Alysa [Chillibreeze Aizawl]" userId="59940166-ee01-4060-bfb4-b09faf6a3697" providerId="ADAL" clId="{0C36DD36-1451-4FD8-A6FA-814C52B18B15}" dt="2020-07-27T06:20:06.070" v="9268"/>
          <ac:spMkLst>
            <pc:docMk/>
            <pc:sldMk cId="1454057038" sldId="1820"/>
            <ac:spMk id="17" creationId="{00000000-0000-0000-0000-000000000000}"/>
          </ac:spMkLst>
        </pc:spChg>
        <pc:spChg chg="mod">
          <ac:chgData name="Alysa [Chillibreeze Aizawl]" userId="59940166-ee01-4060-bfb4-b09faf6a3697" providerId="ADAL" clId="{0C36DD36-1451-4FD8-A6FA-814C52B18B15}" dt="2020-07-24T10:33:57.080" v="390" actId="571"/>
          <ac:spMkLst>
            <pc:docMk/>
            <pc:sldMk cId="1454057038" sldId="1820"/>
            <ac:spMk id="18" creationId="{73D93FC7-C8EE-4D2F-AF3F-171CBF992AF4}"/>
          </ac:spMkLst>
        </pc:spChg>
        <pc:spChg chg="add mod">
          <ac:chgData name="Alysa [Chillibreeze Aizawl]" userId="59940166-ee01-4060-bfb4-b09faf6a3697" providerId="ADAL" clId="{0C36DD36-1451-4FD8-A6FA-814C52B18B15}" dt="2020-07-27T07:19:25.282" v="10337" actId="20577"/>
          <ac:spMkLst>
            <pc:docMk/>
            <pc:sldMk cId="1454057038" sldId="1820"/>
            <ac:spMk id="19" creationId="{303E4F3B-1E75-4C39-8303-10EC3D6AED12}"/>
          </ac:spMkLst>
        </pc:spChg>
        <pc:grpChg chg="add mod">
          <ac:chgData name="Alysa [Chillibreeze Aizawl]" userId="59940166-ee01-4060-bfb4-b09faf6a3697" providerId="ADAL" clId="{0C36DD36-1451-4FD8-A6FA-814C52B18B15}" dt="2020-07-24T10:36:11.646" v="464" actId="554"/>
          <ac:grpSpMkLst>
            <pc:docMk/>
            <pc:sldMk cId="1454057038" sldId="1820"/>
            <ac:grpSpMk id="3" creationId="{FA621B78-646E-4077-842B-0AC6125DB081}"/>
          </ac:grpSpMkLst>
        </pc:grpChg>
        <pc:grpChg chg="add mod">
          <ac:chgData name="Alysa [Chillibreeze Aizawl]" userId="59940166-ee01-4060-bfb4-b09faf6a3697" providerId="ADAL" clId="{0C36DD36-1451-4FD8-A6FA-814C52B18B15}" dt="2020-07-24T10:36:08.684" v="460" actId="554"/>
          <ac:grpSpMkLst>
            <pc:docMk/>
            <pc:sldMk cId="1454057038" sldId="1820"/>
            <ac:grpSpMk id="6" creationId="{F316B70F-FED3-4EBC-BD30-F484800C0274}"/>
          </ac:grpSpMkLst>
        </pc:grpChg>
        <pc:grpChg chg="add mod">
          <ac:chgData name="Alysa [Chillibreeze Aizawl]" userId="59940166-ee01-4060-bfb4-b09faf6a3697" providerId="ADAL" clId="{0C36DD36-1451-4FD8-A6FA-814C52B18B15}" dt="2020-07-24T10:36:14.654" v="467" actId="554"/>
          <ac:grpSpMkLst>
            <pc:docMk/>
            <pc:sldMk cId="1454057038" sldId="1820"/>
            <ac:grpSpMk id="9" creationId="{4925EBE5-E022-4E12-A04C-9BC9A0EC38D2}"/>
          </ac:grpSpMkLst>
        </pc:grpChg>
        <pc:grpChg chg="add mod">
          <ac:chgData name="Alysa [Chillibreeze Aizawl]" userId="59940166-ee01-4060-bfb4-b09faf6a3697" providerId="ADAL" clId="{0C36DD36-1451-4FD8-A6FA-814C52B18B15}" dt="2020-07-24T10:36:19.501" v="472" actId="12789"/>
          <ac:grpSpMkLst>
            <pc:docMk/>
            <pc:sldMk cId="1454057038" sldId="1820"/>
            <ac:grpSpMk id="15" creationId="{D09D21B4-D00B-4072-8692-EAB505AA8450}"/>
          </ac:grpSpMkLst>
        </pc:grpChg>
        <pc:cxnChg chg="add mod">
          <ac:chgData name="Alysa [Chillibreeze Aizawl]" userId="59940166-ee01-4060-bfb4-b09faf6a3697" providerId="ADAL" clId="{0C36DD36-1451-4FD8-A6FA-814C52B18B15}" dt="2020-07-24T10:36:23.613" v="476" actId="465"/>
          <ac:cxnSpMkLst>
            <pc:docMk/>
            <pc:sldMk cId="1454057038" sldId="1820"/>
            <ac:cxnSpMk id="20" creationId="{DD5F2736-CBC9-4F36-8C5C-A54A3EF9491B}"/>
          </ac:cxnSpMkLst>
        </pc:cxnChg>
        <pc:cxnChg chg="add mod">
          <ac:chgData name="Alysa [Chillibreeze Aizawl]" userId="59940166-ee01-4060-bfb4-b09faf6a3697" providerId="ADAL" clId="{0C36DD36-1451-4FD8-A6FA-814C52B18B15}" dt="2020-07-24T10:36:23.613" v="476" actId="465"/>
          <ac:cxnSpMkLst>
            <pc:docMk/>
            <pc:sldMk cId="1454057038" sldId="1820"/>
            <ac:cxnSpMk id="21" creationId="{FA8763D7-E315-4077-A3B6-4AD5FF2058D2}"/>
          </ac:cxnSpMkLst>
        </pc:cxnChg>
        <pc:cxnChg chg="add mod">
          <ac:chgData name="Alysa [Chillibreeze Aizawl]" userId="59940166-ee01-4060-bfb4-b09faf6a3697" providerId="ADAL" clId="{0C36DD36-1451-4FD8-A6FA-814C52B18B15}" dt="2020-07-24T10:36:23.613" v="476" actId="465"/>
          <ac:cxnSpMkLst>
            <pc:docMk/>
            <pc:sldMk cId="1454057038" sldId="1820"/>
            <ac:cxnSpMk id="22" creationId="{53A0FF1D-C7DA-40EA-8995-C486E6DF3058}"/>
          </ac:cxnSpMkLst>
        </pc:cxnChg>
      </pc:sldChg>
      <pc:sldChg chg="addSp modSp mod">
        <pc:chgData name="Alysa [Chillibreeze Aizawl]" userId="59940166-ee01-4060-bfb4-b09faf6a3697" providerId="ADAL" clId="{0C36DD36-1451-4FD8-A6FA-814C52B18B15}" dt="2020-07-27T07:19:35.224" v="10343" actId="20577"/>
        <pc:sldMkLst>
          <pc:docMk/>
          <pc:sldMk cId="1803588418" sldId="1821"/>
        </pc:sldMkLst>
        <pc:spChg chg="mod">
          <ac:chgData name="Alysa [Chillibreeze Aizawl]" userId="59940166-ee01-4060-bfb4-b09faf6a3697" providerId="ADAL" clId="{0C36DD36-1451-4FD8-A6FA-814C52B18B15}" dt="2020-07-24T10:36:59.785" v="477"/>
          <ac:spMkLst>
            <pc:docMk/>
            <pc:sldMk cId="1803588418" sldId="1821"/>
            <ac:spMk id="4" creationId="{D49A991B-8278-4B1B-808B-D7CBDDF19AEE}"/>
          </ac:spMkLst>
        </pc:spChg>
        <pc:spChg chg="mod">
          <ac:chgData name="Alysa [Chillibreeze Aizawl]" userId="59940166-ee01-4060-bfb4-b09faf6a3697" providerId="ADAL" clId="{0C36DD36-1451-4FD8-A6FA-814C52B18B15}" dt="2020-07-24T10:36:59.785" v="477"/>
          <ac:spMkLst>
            <pc:docMk/>
            <pc:sldMk cId="1803588418" sldId="1821"/>
            <ac:spMk id="5" creationId="{BC6E7BE2-A650-4011-AB4F-B97FAAB50F59}"/>
          </ac:spMkLst>
        </pc:spChg>
        <pc:spChg chg="mod">
          <ac:chgData name="Alysa [Chillibreeze Aizawl]" userId="59940166-ee01-4060-bfb4-b09faf6a3697" providerId="ADAL" clId="{0C36DD36-1451-4FD8-A6FA-814C52B18B15}" dt="2020-07-24T10:36:59.785" v="477"/>
          <ac:spMkLst>
            <pc:docMk/>
            <pc:sldMk cId="1803588418" sldId="1821"/>
            <ac:spMk id="7" creationId="{278092F1-CEBE-4067-9D5C-DBFD2222FCD6}"/>
          </ac:spMkLst>
        </pc:spChg>
        <pc:spChg chg="mod">
          <ac:chgData name="Alysa [Chillibreeze Aizawl]" userId="59940166-ee01-4060-bfb4-b09faf6a3697" providerId="ADAL" clId="{0C36DD36-1451-4FD8-A6FA-814C52B18B15}" dt="2020-07-24T10:36:59.785" v="477"/>
          <ac:spMkLst>
            <pc:docMk/>
            <pc:sldMk cId="1803588418" sldId="1821"/>
            <ac:spMk id="8" creationId="{9B120D5B-40A9-461A-80BA-40EC5E1C5CAC}"/>
          </ac:spMkLst>
        </pc:spChg>
        <pc:spChg chg="mod">
          <ac:chgData name="Alysa [Chillibreeze Aizawl]" userId="59940166-ee01-4060-bfb4-b09faf6a3697" providerId="ADAL" clId="{0C36DD36-1451-4FD8-A6FA-814C52B18B15}" dt="2020-07-24T10:36:59.785" v="477"/>
          <ac:spMkLst>
            <pc:docMk/>
            <pc:sldMk cId="1803588418" sldId="1821"/>
            <ac:spMk id="10" creationId="{CE66D416-A90D-4C55-A101-69FDC6224A65}"/>
          </ac:spMkLst>
        </pc:spChg>
        <pc:spChg chg="mod">
          <ac:chgData name="Alysa [Chillibreeze Aizawl]" userId="59940166-ee01-4060-bfb4-b09faf6a3697" providerId="ADAL" clId="{0C36DD36-1451-4FD8-A6FA-814C52B18B15}" dt="2020-07-24T10:36:59.785" v="477"/>
          <ac:spMkLst>
            <pc:docMk/>
            <pc:sldMk cId="1803588418" sldId="1821"/>
            <ac:spMk id="11" creationId="{1D9313CF-1CD1-40F2-8D83-B283A177310A}"/>
          </ac:spMkLst>
        </pc:spChg>
        <pc:spChg chg="add mod">
          <ac:chgData name="Alysa [Chillibreeze Aizawl]" userId="59940166-ee01-4060-bfb4-b09faf6a3697" providerId="ADAL" clId="{0C36DD36-1451-4FD8-A6FA-814C52B18B15}" dt="2020-07-27T07:19:33.263" v="10342" actId="20577"/>
          <ac:spMkLst>
            <pc:docMk/>
            <pc:sldMk cId="1803588418" sldId="1821"/>
            <ac:spMk id="12" creationId="{C417A265-DE83-440B-80CB-0C688B009205}"/>
          </ac:spMkLst>
        </pc:spChg>
        <pc:spChg chg="add mod">
          <ac:chgData name="Alysa [Chillibreeze Aizawl]" userId="59940166-ee01-4060-bfb4-b09faf6a3697" providerId="ADAL" clId="{0C36DD36-1451-4FD8-A6FA-814C52B18B15}" dt="2020-07-24T10:39:41.029" v="550" actId="465"/>
          <ac:spMkLst>
            <pc:docMk/>
            <pc:sldMk cId="1803588418" sldId="1821"/>
            <ac:spMk id="13" creationId="{8ACFBADA-5C37-4AF0-AAA2-877344DC35D2}"/>
          </ac:spMkLst>
        </pc:spChg>
        <pc:spChg chg="add mod">
          <ac:chgData name="Alysa [Chillibreeze Aizawl]" userId="59940166-ee01-4060-bfb4-b09faf6a3697" providerId="ADAL" clId="{0C36DD36-1451-4FD8-A6FA-814C52B18B15}" dt="2020-07-27T07:19:30.580" v="10340" actId="20577"/>
          <ac:spMkLst>
            <pc:docMk/>
            <pc:sldMk cId="1803588418" sldId="1821"/>
            <ac:spMk id="14" creationId="{E9039B33-D4C4-416A-9EF0-38519DD09529}"/>
          </ac:spMkLst>
        </pc:spChg>
        <pc:spChg chg="mod">
          <ac:chgData name="Alysa [Chillibreeze Aizawl]" userId="59940166-ee01-4060-bfb4-b09faf6a3697" providerId="ADAL" clId="{0C36DD36-1451-4FD8-A6FA-814C52B18B15}" dt="2020-07-24T10:36:59.785" v="477"/>
          <ac:spMkLst>
            <pc:docMk/>
            <pc:sldMk cId="1803588418" sldId="1821"/>
            <ac:spMk id="16" creationId="{0D065A5A-2454-4748-A6CB-895E9326CCEB}"/>
          </ac:spMkLst>
        </pc:spChg>
        <pc:spChg chg="mod">
          <ac:chgData name="Alysa [Chillibreeze Aizawl]" userId="59940166-ee01-4060-bfb4-b09faf6a3697" providerId="ADAL" clId="{0C36DD36-1451-4FD8-A6FA-814C52B18B15}" dt="2020-07-27T06:20:19.085" v="9270"/>
          <ac:spMkLst>
            <pc:docMk/>
            <pc:sldMk cId="1803588418" sldId="1821"/>
            <ac:spMk id="17" creationId="{00000000-0000-0000-0000-000000000000}"/>
          </ac:spMkLst>
        </pc:spChg>
        <pc:spChg chg="mod">
          <ac:chgData name="Alysa [Chillibreeze Aizawl]" userId="59940166-ee01-4060-bfb4-b09faf6a3697" providerId="ADAL" clId="{0C36DD36-1451-4FD8-A6FA-814C52B18B15}" dt="2020-07-24T10:36:59.785" v="477"/>
          <ac:spMkLst>
            <pc:docMk/>
            <pc:sldMk cId="1803588418" sldId="1821"/>
            <ac:spMk id="18" creationId="{0D37B0F1-BEB7-4307-A963-1E7358DA57BC}"/>
          </ac:spMkLst>
        </pc:spChg>
        <pc:spChg chg="add mod">
          <ac:chgData name="Alysa [Chillibreeze Aizawl]" userId="59940166-ee01-4060-bfb4-b09faf6a3697" providerId="ADAL" clId="{0C36DD36-1451-4FD8-A6FA-814C52B18B15}" dt="2020-07-27T07:19:35.224" v="10343" actId="20577"/>
          <ac:spMkLst>
            <pc:docMk/>
            <pc:sldMk cId="1803588418" sldId="1821"/>
            <ac:spMk id="19" creationId="{3BC79D3B-0B9D-4794-B753-9E8C40C8D651}"/>
          </ac:spMkLst>
        </pc:spChg>
        <pc:grpChg chg="add mod">
          <ac:chgData name="Alysa [Chillibreeze Aizawl]" userId="59940166-ee01-4060-bfb4-b09faf6a3697" providerId="ADAL" clId="{0C36DD36-1451-4FD8-A6FA-814C52B18B15}" dt="2020-07-24T10:39:29.237" v="539" actId="12789"/>
          <ac:grpSpMkLst>
            <pc:docMk/>
            <pc:sldMk cId="1803588418" sldId="1821"/>
            <ac:grpSpMk id="3" creationId="{01724DA2-FD07-4A0F-A80A-705B305D399B}"/>
          </ac:grpSpMkLst>
        </pc:grpChg>
        <pc:grpChg chg="add mod">
          <ac:chgData name="Alysa [Chillibreeze Aizawl]" userId="59940166-ee01-4060-bfb4-b09faf6a3697" providerId="ADAL" clId="{0C36DD36-1451-4FD8-A6FA-814C52B18B15}" dt="2020-07-24T10:39:32.941" v="542" actId="12789"/>
          <ac:grpSpMkLst>
            <pc:docMk/>
            <pc:sldMk cId="1803588418" sldId="1821"/>
            <ac:grpSpMk id="6" creationId="{56C8A836-D3EF-416B-BD43-B248FBDE3E0A}"/>
          </ac:grpSpMkLst>
        </pc:grpChg>
        <pc:grpChg chg="add mod">
          <ac:chgData name="Alysa [Chillibreeze Aizawl]" userId="59940166-ee01-4060-bfb4-b09faf6a3697" providerId="ADAL" clId="{0C36DD36-1451-4FD8-A6FA-814C52B18B15}" dt="2020-07-24T10:39:36.759" v="546" actId="554"/>
          <ac:grpSpMkLst>
            <pc:docMk/>
            <pc:sldMk cId="1803588418" sldId="1821"/>
            <ac:grpSpMk id="9" creationId="{B449C630-DF97-4BA6-9152-7C415662F7B3}"/>
          </ac:grpSpMkLst>
        </pc:grpChg>
        <pc:grpChg chg="add mod">
          <ac:chgData name="Alysa [Chillibreeze Aizawl]" userId="59940166-ee01-4060-bfb4-b09faf6a3697" providerId="ADAL" clId="{0C36DD36-1451-4FD8-A6FA-814C52B18B15}" dt="2020-07-24T10:39:25.261" v="536" actId="12789"/>
          <ac:grpSpMkLst>
            <pc:docMk/>
            <pc:sldMk cId="1803588418" sldId="1821"/>
            <ac:grpSpMk id="15" creationId="{C86C8DF0-D765-4F60-BE6A-2E70C604FD5B}"/>
          </ac:grpSpMkLst>
        </pc:grpChg>
        <pc:cxnChg chg="add mod">
          <ac:chgData name="Alysa [Chillibreeze Aizawl]" userId="59940166-ee01-4060-bfb4-b09faf6a3697" providerId="ADAL" clId="{0C36DD36-1451-4FD8-A6FA-814C52B18B15}" dt="2020-07-24T10:39:41.029" v="550" actId="465"/>
          <ac:cxnSpMkLst>
            <pc:docMk/>
            <pc:sldMk cId="1803588418" sldId="1821"/>
            <ac:cxnSpMk id="20" creationId="{85CB150E-95B4-463B-A186-970923775247}"/>
          </ac:cxnSpMkLst>
        </pc:cxnChg>
        <pc:cxnChg chg="add mod">
          <ac:chgData name="Alysa [Chillibreeze Aizawl]" userId="59940166-ee01-4060-bfb4-b09faf6a3697" providerId="ADAL" clId="{0C36DD36-1451-4FD8-A6FA-814C52B18B15}" dt="2020-07-24T10:39:41.029" v="550" actId="465"/>
          <ac:cxnSpMkLst>
            <pc:docMk/>
            <pc:sldMk cId="1803588418" sldId="1821"/>
            <ac:cxnSpMk id="21" creationId="{3DDBB71E-00B2-4746-A9D0-F6C2CF297BD0}"/>
          </ac:cxnSpMkLst>
        </pc:cxnChg>
        <pc:cxnChg chg="add mod">
          <ac:chgData name="Alysa [Chillibreeze Aizawl]" userId="59940166-ee01-4060-bfb4-b09faf6a3697" providerId="ADAL" clId="{0C36DD36-1451-4FD8-A6FA-814C52B18B15}" dt="2020-07-24T10:39:41.029" v="550" actId="465"/>
          <ac:cxnSpMkLst>
            <pc:docMk/>
            <pc:sldMk cId="1803588418" sldId="1821"/>
            <ac:cxnSpMk id="22" creationId="{3F603A76-C30C-4553-AE87-DFD8AAF17B23}"/>
          </ac:cxnSpMkLst>
        </pc:cxnChg>
      </pc:sldChg>
      <pc:sldChg chg="addSp modSp mod">
        <pc:chgData name="Alysa [Chillibreeze Aizawl]" userId="59940166-ee01-4060-bfb4-b09faf6a3697" providerId="ADAL" clId="{0C36DD36-1451-4FD8-A6FA-814C52B18B15}" dt="2020-07-27T07:19:48.622" v="10353" actId="20577"/>
        <pc:sldMkLst>
          <pc:docMk/>
          <pc:sldMk cId="2986429192" sldId="1822"/>
        </pc:sldMkLst>
        <pc:spChg chg="mod">
          <ac:chgData name="Alysa [Chillibreeze Aizawl]" userId="59940166-ee01-4060-bfb4-b09faf6a3697" providerId="ADAL" clId="{0C36DD36-1451-4FD8-A6FA-814C52B18B15}" dt="2020-07-24T10:40:12.408" v="551"/>
          <ac:spMkLst>
            <pc:docMk/>
            <pc:sldMk cId="2986429192" sldId="1822"/>
            <ac:spMk id="4" creationId="{DF39E2B2-46F0-495A-8969-C6AA4FA7A74C}"/>
          </ac:spMkLst>
        </pc:spChg>
        <pc:spChg chg="mod">
          <ac:chgData name="Alysa [Chillibreeze Aizawl]" userId="59940166-ee01-4060-bfb4-b09faf6a3697" providerId="ADAL" clId="{0C36DD36-1451-4FD8-A6FA-814C52B18B15}" dt="2020-07-24T10:40:12.408" v="551"/>
          <ac:spMkLst>
            <pc:docMk/>
            <pc:sldMk cId="2986429192" sldId="1822"/>
            <ac:spMk id="5" creationId="{CD23D1E5-1B40-4587-B239-0E748218B0A4}"/>
          </ac:spMkLst>
        </pc:spChg>
        <pc:spChg chg="mod">
          <ac:chgData name="Alysa [Chillibreeze Aizawl]" userId="59940166-ee01-4060-bfb4-b09faf6a3697" providerId="ADAL" clId="{0C36DD36-1451-4FD8-A6FA-814C52B18B15}" dt="2020-07-24T10:40:12.408" v="551"/>
          <ac:spMkLst>
            <pc:docMk/>
            <pc:sldMk cId="2986429192" sldId="1822"/>
            <ac:spMk id="7" creationId="{F18AEDCF-853B-4511-A943-94F3435C8D4A}"/>
          </ac:spMkLst>
        </pc:spChg>
        <pc:spChg chg="mod">
          <ac:chgData name="Alysa [Chillibreeze Aizawl]" userId="59940166-ee01-4060-bfb4-b09faf6a3697" providerId="ADAL" clId="{0C36DD36-1451-4FD8-A6FA-814C52B18B15}" dt="2020-07-24T10:40:12.408" v="551"/>
          <ac:spMkLst>
            <pc:docMk/>
            <pc:sldMk cId="2986429192" sldId="1822"/>
            <ac:spMk id="8" creationId="{7A3A3462-D0EF-487F-A9A4-95D4F6639EE3}"/>
          </ac:spMkLst>
        </pc:spChg>
        <pc:spChg chg="mod">
          <ac:chgData name="Alysa [Chillibreeze Aizawl]" userId="59940166-ee01-4060-bfb4-b09faf6a3697" providerId="ADAL" clId="{0C36DD36-1451-4FD8-A6FA-814C52B18B15}" dt="2020-07-24T10:40:12.408" v="551"/>
          <ac:spMkLst>
            <pc:docMk/>
            <pc:sldMk cId="2986429192" sldId="1822"/>
            <ac:spMk id="10" creationId="{CBAAFF54-758E-4681-8558-BF75965900B2}"/>
          </ac:spMkLst>
        </pc:spChg>
        <pc:spChg chg="mod">
          <ac:chgData name="Alysa [Chillibreeze Aizawl]" userId="59940166-ee01-4060-bfb4-b09faf6a3697" providerId="ADAL" clId="{0C36DD36-1451-4FD8-A6FA-814C52B18B15}" dt="2020-07-24T10:40:12.408" v="551"/>
          <ac:spMkLst>
            <pc:docMk/>
            <pc:sldMk cId="2986429192" sldId="1822"/>
            <ac:spMk id="11" creationId="{C4D3FC94-5ED7-45AC-B88B-DD242716FDDB}"/>
          </ac:spMkLst>
        </pc:spChg>
        <pc:spChg chg="add mod">
          <ac:chgData name="Alysa [Chillibreeze Aizawl]" userId="59940166-ee01-4060-bfb4-b09faf6a3697" providerId="ADAL" clId="{0C36DD36-1451-4FD8-A6FA-814C52B18B15}" dt="2020-07-27T07:19:45.437" v="10350" actId="20577"/>
          <ac:spMkLst>
            <pc:docMk/>
            <pc:sldMk cId="2986429192" sldId="1822"/>
            <ac:spMk id="12" creationId="{0A5D25BD-D30A-4084-BBFB-D51C854FA891}"/>
          </ac:spMkLst>
        </pc:spChg>
        <pc:spChg chg="add mod">
          <ac:chgData name="Alysa [Chillibreeze Aizawl]" userId="59940166-ee01-4060-bfb4-b09faf6a3697" providerId="ADAL" clId="{0C36DD36-1451-4FD8-A6FA-814C52B18B15}" dt="2020-07-27T07:19:44.159" v="10349" actId="20577"/>
          <ac:spMkLst>
            <pc:docMk/>
            <pc:sldMk cId="2986429192" sldId="1822"/>
            <ac:spMk id="13" creationId="{70CD54F4-A976-4777-B501-BA7461AE25C3}"/>
          </ac:spMkLst>
        </pc:spChg>
        <pc:spChg chg="add mod">
          <ac:chgData name="Alysa [Chillibreeze Aizawl]" userId="59940166-ee01-4060-bfb4-b09faf6a3697" providerId="ADAL" clId="{0C36DD36-1451-4FD8-A6FA-814C52B18B15}" dt="2020-07-27T07:19:41.856" v="10348" actId="20577"/>
          <ac:spMkLst>
            <pc:docMk/>
            <pc:sldMk cId="2986429192" sldId="1822"/>
            <ac:spMk id="14" creationId="{D1D11FD7-BDBB-44BA-97FB-DE2A36D680DA}"/>
          </ac:spMkLst>
        </pc:spChg>
        <pc:spChg chg="mod">
          <ac:chgData name="Alysa [Chillibreeze Aizawl]" userId="59940166-ee01-4060-bfb4-b09faf6a3697" providerId="ADAL" clId="{0C36DD36-1451-4FD8-A6FA-814C52B18B15}" dt="2020-07-24T10:40:12.408" v="551"/>
          <ac:spMkLst>
            <pc:docMk/>
            <pc:sldMk cId="2986429192" sldId="1822"/>
            <ac:spMk id="16" creationId="{1F9A0A7F-F696-4EDE-AB00-C984CA96CBA7}"/>
          </ac:spMkLst>
        </pc:spChg>
        <pc:spChg chg="mod">
          <ac:chgData name="Alysa [Chillibreeze Aizawl]" userId="59940166-ee01-4060-bfb4-b09faf6a3697" providerId="ADAL" clId="{0C36DD36-1451-4FD8-A6FA-814C52B18B15}" dt="2020-07-27T06:19:42.821" v="9266"/>
          <ac:spMkLst>
            <pc:docMk/>
            <pc:sldMk cId="2986429192" sldId="1822"/>
            <ac:spMk id="17" creationId="{00000000-0000-0000-0000-000000000000}"/>
          </ac:spMkLst>
        </pc:spChg>
        <pc:spChg chg="mod">
          <ac:chgData name="Alysa [Chillibreeze Aizawl]" userId="59940166-ee01-4060-bfb4-b09faf6a3697" providerId="ADAL" clId="{0C36DD36-1451-4FD8-A6FA-814C52B18B15}" dt="2020-07-24T10:40:12.408" v="551"/>
          <ac:spMkLst>
            <pc:docMk/>
            <pc:sldMk cId="2986429192" sldId="1822"/>
            <ac:spMk id="18" creationId="{FC75A20E-CE17-4D16-B2B8-ADD25AFC3E4C}"/>
          </ac:spMkLst>
        </pc:spChg>
        <pc:spChg chg="add mod">
          <ac:chgData name="Alysa [Chillibreeze Aizawl]" userId="59940166-ee01-4060-bfb4-b09faf6a3697" providerId="ADAL" clId="{0C36DD36-1451-4FD8-A6FA-814C52B18B15}" dt="2020-07-27T07:19:47.053" v="10352" actId="20577"/>
          <ac:spMkLst>
            <pc:docMk/>
            <pc:sldMk cId="2986429192" sldId="1822"/>
            <ac:spMk id="19" creationId="{E78B98FC-03D6-497D-9835-7B8352E7BD58}"/>
          </ac:spMkLst>
        </pc:spChg>
        <pc:spChg chg="mod">
          <ac:chgData name="Alysa [Chillibreeze Aizawl]" userId="59940166-ee01-4060-bfb4-b09faf6a3697" providerId="ADAL" clId="{0C36DD36-1451-4FD8-A6FA-814C52B18B15}" dt="2020-07-24T10:43:40.307" v="584" actId="571"/>
          <ac:spMkLst>
            <pc:docMk/>
            <pc:sldMk cId="2986429192" sldId="1822"/>
            <ac:spMk id="24" creationId="{05488752-A1CF-49C9-A33F-A0BBB8B106FC}"/>
          </ac:spMkLst>
        </pc:spChg>
        <pc:spChg chg="mod">
          <ac:chgData name="Alysa [Chillibreeze Aizawl]" userId="59940166-ee01-4060-bfb4-b09faf6a3697" providerId="ADAL" clId="{0C36DD36-1451-4FD8-A6FA-814C52B18B15}" dt="2020-07-24T10:43:40.307" v="584" actId="571"/>
          <ac:spMkLst>
            <pc:docMk/>
            <pc:sldMk cId="2986429192" sldId="1822"/>
            <ac:spMk id="25" creationId="{703156E5-2183-41CB-B90E-B8EF9F2481DF}"/>
          </ac:spMkLst>
        </pc:spChg>
        <pc:spChg chg="add mod">
          <ac:chgData name="Alysa [Chillibreeze Aizawl]" userId="59940166-ee01-4060-bfb4-b09faf6a3697" providerId="ADAL" clId="{0C36DD36-1451-4FD8-A6FA-814C52B18B15}" dt="2020-07-27T07:19:48.622" v="10353" actId="20577"/>
          <ac:spMkLst>
            <pc:docMk/>
            <pc:sldMk cId="2986429192" sldId="1822"/>
            <ac:spMk id="26" creationId="{B2F7902A-DB7A-4012-A0D2-167D12BBE855}"/>
          </ac:spMkLst>
        </pc:spChg>
        <pc:grpChg chg="add mod">
          <ac:chgData name="Alysa [Chillibreeze Aizawl]" userId="59940166-ee01-4060-bfb4-b09faf6a3697" providerId="ADAL" clId="{0C36DD36-1451-4FD8-A6FA-814C52B18B15}" dt="2020-07-24T10:45:54.012" v="641" actId="554"/>
          <ac:grpSpMkLst>
            <pc:docMk/>
            <pc:sldMk cId="2986429192" sldId="1822"/>
            <ac:grpSpMk id="3" creationId="{1E07D903-4D05-4CE1-A554-CDA7781D5F80}"/>
          </ac:grpSpMkLst>
        </pc:grpChg>
        <pc:grpChg chg="add mod">
          <ac:chgData name="Alysa [Chillibreeze Aizawl]" userId="59940166-ee01-4060-bfb4-b09faf6a3697" providerId="ADAL" clId="{0C36DD36-1451-4FD8-A6FA-814C52B18B15}" dt="2020-07-24T10:48:22.909" v="694" actId="554"/>
          <ac:grpSpMkLst>
            <pc:docMk/>
            <pc:sldMk cId="2986429192" sldId="1822"/>
            <ac:grpSpMk id="6" creationId="{F1F67BA7-C60D-4893-94FA-B70CE3B18AB0}"/>
          </ac:grpSpMkLst>
        </pc:grpChg>
        <pc:grpChg chg="add mod">
          <ac:chgData name="Alysa [Chillibreeze Aizawl]" userId="59940166-ee01-4060-bfb4-b09faf6a3697" providerId="ADAL" clId="{0C36DD36-1451-4FD8-A6FA-814C52B18B15}" dt="2020-07-24T10:48:19.660" v="690" actId="554"/>
          <ac:grpSpMkLst>
            <pc:docMk/>
            <pc:sldMk cId="2986429192" sldId="1822"/>
            <ac:grpSpMk id="9" creationId="{F7B8312D-786A-4AC8-80A1-FABD6636B503}"/>
          </ac:grpSpMkLst>
        </pc:grpChg>
        <pc:grpChg chg="add mod">
          <ac:chgData name="Alysa [Chillibreeze Aizawl]" userId="59940166-ee01-4060-bfb4-b09faf6a3697" providerId="ADAL" clId="{0C36DD36-1451-4FD8-A6FA-814C52B18B15}" dt="2020-07-24T10:48:13.819" v="684" actId="554"/>
          <ac:grpSpMkLst>
            <pc:docMk/>
            <pc:sldMk cId="2986429192" sldId="1822"/>
            <ac:grpSpMk id="15" creationId="{8139B197-7410-4BD1-B2E6-9C8D9F85D3EA}"/>
          </ac:grpSpMkLst>
        </pc:grpChg>
        <pc:grpChg chg="add mod">
          <ac:chgData name="Alysa [Chillibreeze Aizawl]" userId="59940166-ee01-4060-bfb4-b09faf6a3697" providerId="ADAL" clId="{0C36DD36-1451-4FD8-A6FA-814C52B18B15}" dt="2020-07-24T10:48:16.557" v="687" actId="554"/>
          <ac:grpSpMkLst>
            <pc:docMk/>
            <pc:sldMk cId="2986429192" sldId="1822"/>
            <ac:grpSpMk id="23" creationId="{3A86000A-242D-45D2-9242-00FFE83BC662}"/>
          </ac:grpSpMkLst>
        </pc:grpChg>
        <pc:cxnChg chg="add mod">
          <ac:chgData name="Alysa [Chillibreeze Aizawl]" userId="59940166-ee01-4060-bfb4-b09faf6a3697" providerId="ADAL" clId="{0C36DD36-1451-4FD8-A6FA-814C52B18B15}" dt="2020-07-24T10:47:55.733" v="680" actId="465"/>
          <ac:cxnSpMkLst>
            <pc:docMk/>
            <pc:sldMk cId="2986429192" sldId="1822"/>
            <ac:cxnSpMk id="20" creationId="{D9CDAD36-7292-4A91-B8C4-52AD36EA9F75}"/>
          </ac:cxnSpMkLst>
        </pc:cxnChg>
        <pc:cxnChg chg="add mod">
          <ac:chgData name="Alysa [Chillibreeze Aizawl]" userId="59940166-ee01-4060-bfb4-b09faf6a3697" providerId="ADAL" clId="{0C36DD36-1451-4FD8-A6FA-814C52B18B15}" dt="2020-07-24T10:47:55.733" v="680" actId="465"/>
          <ac:cxnSpMkLst>
            <pc:docMk/>
            <pc:sldMk cId="2986429192" sldId="1822"/>
            <ac:cxnSpMk id="21" creationId="{C808449C-BE97-4237-8F91-9ADDBFDFDED7}"/>
          </ac:cxnSpMkLst>
        </pc:cxnChg>
        <pc:cxnChg chg="add mod">
          <ac:chgData name="Alysa [Chillibreeze Aizawl]" userId="59940166-ee01-4060-bfb4-b09faf6a3697" providerId="ADAL" clId="{0C36DD36-1451-4FD8-A6FA-814C52B18B15}" dt="2020-07-24T10:47:55.733" v="680" actId="465"/>
          <ac:cxnSpMkLst>
            <pc:docMk/>
            <pc:sldMk cId="2986429192" sldId="1822"/>
            <ac:cxnSpMk id="22" creationId="{6B97227D-9ABC-4706-8F69-99BAB41B538E}"/>
          </ac:cxnSpMkLst>
        </pc:cxnChg>
        <pc:cxnChg chg="add mod">
          <ac:chgData name="Alysa [Chillibreeze Aizawl]" userId="59940166-ee01-4060-bfb4-b09faf6a3697" providerId="ADAL" clId="{0C36DD36-1451-4FD8-A6FA-814C52B18B15}" dt="2020-07-24T10:47:55.733" v="680" actId="465"/>
          <ac:cxnSpMkLst>
            <pc:docMk/>
            <pc:sldMk cId="2986429192" sldId="1822"/>
            <ac:cxnSpMk id="29" creationId="{79858C6C-F0B5-4AAC-9B98-4DA8F2452F9B}"/>
          </ac:cxnSpMkLst>
        </pc:cxnChg>
      </pc:sldChg>
      <pc:sldChg chg="addSp delSp modSp mod">
        <pc:chgData name="Alysa [Chillibreeze Aizawl]" userId="59940166-ee01-4060-bfb4-b09faf6a3697" providerId="ADAL" clId="{0C36DD36-1451-4FD8-A6FA-814C52B18B15}" dt="2020-07-27T07:20:03.157" v="10358" actId="20577"/>
        <pc:sldMkLst>
          <pc:docMk/>
          <pc:sldMk cId="3438421910" sldId="1823"/>
        </pc:sldMkLst>
        <pc:spChg chg="mod">
          <ac:chgData name="Alysa [Chillibreeze Aizawl]" userId="59940166-ee01-4060-bfb4-b09faf6a3697" providerId="ADAL" clId="{0C36DD36-1451-4FD8-A6FA-814C52B18B15}" dt="2020-07-24T10:52:52.706" v="776"/>
          <ac:spMkLst>
            <pc:docMk/>
            <pc:sldMk cId="3438421910" sldId="1823"/>
            <ac:spMk id="4" creationId="{108CC7BB-6372-47A7-BFF3-9BDEDBF57B34}"/>
          </ac:spMkLst>
        </pc:spChg>
        <pc:spChg chg="mod">
          <ac:chgData name="Alysa [Chillibreeze Aizawl]" userId="59940166-ee01-4060-bfb4-b09faf6a3697" providerId="ADAL" clId="{0C36DD36-1451-4FD8-A6FA-814C52B18B15}" dt="2020-07-24T10:52:52.706" v="776"/>
          <ac:spMkLst>
            <pc:docMk/>
            <pc:sldMk cId="3438421910" sldId="1823"/>
            <ac:spMk id="5" creationId="{87D44CF4-9264-4ED5-A4AD-4A09B80DCA90}"/>
          </ac:spMkLst>
        </pc:spChg>
        <pc:spChg chg="add del mod">
          <ac:chgData name="Alysa [Chillibreeze Aizawl]" userId="59940166-ee01-4060-bfb4-b09faf6a3697" providerId="ADAL" clId="{0C36DD36-1451-4FD8-A6FA-814C52B18B15}" dt="2020-07-24T10:53:26.270" v="783" actId="478"/>
          <ac:spMkLst>
            <pc:docMk/>
            <pc:sldMk cId="3438421910" sldId="1823"/>
            <ac:spMk id="6" creationId="{8F6CC74C-4E7C-4579-92E5-17F0350C1358}"/>
          </ac:spMkLst>
        </pc:spChg>
        <pc:spChg chg="mod">
          <ac:chgData name="Alysa [Chillibreeze Aizawl]" userId="59940166-ee01-4060-bfb4-b09faf6a3697" providerId="ADAL" clId="{0C36DD36-1451-4FD8-A6FA-814C52B18B15}" dt="2020-07-24T10:52:52.706" v="776"/>
          <ac:spMkLst>
            <pc:docMk/>
            <pc:sldMk cId="3438421910" sldId="1823"/>
            <ac:spMk id="8" creationId="{31A3138C-AA94-4A0A-AE01-28CB1FE65909}"/>
          </ac:spMkLst>
        </pc:spChg>
        <pc:spChg chg="mod">
          <ac:chgData name="Alysa [Chillibreeze Aizawl]" userId="59940166-ee01-4060-bfb4-b09faf6a3697" providerId="ADAL" clId="{0C36DD36-1451-4FD8-A6FA-814C52B18B15}" dt="2020-07-24T10:52:52.706" v="776"/>
          <ac:spMkLst>
            <pc:docMk/>
            <pc:sldMk cId="3438421910" sldId="1823"/>
            <ac:spMk id="9" creationId="{37E04AF5-010E-4FFC-ADA7-D170DD6EC032}"/>
          </ac:spMkLst>
        </pc:spChg>
        <pc:spChg chg="add mod">
          <ac:chgData name="Alysa [Chillibreeze Aizawl]" userId="59940166-ee01-4060-bfb4-b09faf6a3697" providerId="ADAL" clId="{0C36DD36-1451-4FD8-A6FA-814C52B18B15}" dt="2020-07-24T10:56:26.915" v="825" actId="554"/>
          <ac:spMkLst>
            <pc:docMk/>
            <pc:sldMk cId="3438421910" sldId="1823"/>
            <ac:spMk id="11" creationId="{03C5B3C8-2EE7-4106-A580-9EE3A62F2399}"/>
          </ac:spMkLst>
        </pc:spChg>
        <pc:spChg chg="add mod">
          <ac:chgData name="Alysa [Chillibreeze Aizawl]" userId="59940166-ee01-4060-bfb4-b09faf6a3697" providerId="ADAL" clId="{0C36DD36-1451-4FD8-A6FA-814C52B18B15}" dt="2020-07-27T07:20:03.157" v="10358" actId="20577"/>
          <ac:spMkLst>
            <pc:docMk/>
            <pc:sldMk cId="3438421910" sldId="1823"/>
            <ac:spMk id="12" creationId="{D529C87F-E8CD-49F8-B853-478FF481A0D0}"/>
          </ac:spMkLst>
        </pc:spChg>
        <pc:spChg chg="mod">
          <ac:chgData name="Alysa [Chillibreeze Aizawl]" userId="59940166-ee01-4060-bfb4-b09faf6a3697" providerId="ADAL" clId="{0C36DD36-1451-4FD8-A6FA-814C52B18B15}" dt="2020-07-27T06:21:06.441" v="9275"/>
          <ac:spMkLst>
            <pc:docMk/>
            <pc:sldMk cId="3438421910" sldId="1823"/>
            <ac:spMk id="17" creationId="{00000000-0000-0000-0000-000000000000}"/>
          </ac:spMkLst>
        </pc:spChg>
        <pc:grpChg chg="add mod">
          <ac:chgData name="Alysa [Chillibreeze Aizawl]" userId="59940166-ee01-4060-bfb4-b09faf6a3697" providerId="ADAL" clId="{0C36DD36-1451-4FD8-A6FA-814C52B18B15}" dt="2020-07-24T10:56:20.755" v="822" actId="554"/>
          <ac:grpSpMkLst>
            <pc:docMk/>
            <pc:sldMk cId="3438421910" sldId="1823"/>
            <ac:grpSpMk id="3" creationId="{B9D1A37D-5999-4A75-968E-5019B3A4E719}"/>
          </ac:grpSpMkLst>
        </pc:grpChg>
        <pc:grpChg chg="add mod">
          <ac:chgData name="Alysa [Chillibreeze Aizawl]" userId="59940166-ee01-4060-bfb4-b09faf6a3697" providerId="ADAL" clId="{0C36DD36-1451-4FD8-A6FA-814C52B18B15}" dt="2020-07-24T10:56:26.915" v="825" actId="554"/>
          <ac:grpSpMkLst>
            <pc:docMk/>
            <pc:sldMk cId="3438421910" sldId="1823"/>
            <ac:grpSpMk id="7" creationId="{54670E82-10FB-45A8-9261-E162E3AA49D0}"/>
          </ac:grpSpMkLst>
        </pc:grpChg>
        <pc:cxnChg chg="add mod">
          <ac:chgData name="Alysa [Chillibreeze Aizawl]" userId="59940166-ee01-4060-bfb4-b09faf6a3697" providerId="ADAL" clId="{0C36DD36-1451-4FD8-A6FA-814C52B18B15}" dt="2020-07-24T10:56:32.635" v="828" actId="465"/>
          <ac:cxnSpMkLst>
            <pc:docMk/>
            <pc:sldMk cId="3438421910" sldId="1823"/>
            <ac:cxnSpMk id="10" creationId="{12AF575D-D79A-4A6B-9AE5-B2AD375518A6}"/>
          </ac:cxnSpMkLst>
        </pc:cxnChg>
      </pc:sldChg>
      <pc:sldChg chg="addSp delSp modSp mod">
        <pc:chgData name="Alysa [Chillibreeze Aizawl]" userId="59940166-ee01-4060-bfb4-b09faf6a3697" providerId="ADAL" clId="{0C36DD36-1451-4FD8-A6FA-814C52B18B15}" dt="2020-07-27T07:20:18.029" v="10364" actId="20577"/>
        <pc:sldMkLst>
          <pc:docMk/>
          <pc:sldMk cId="3428098180" sldId="1824"/>
        </pc:sldMkLst>
        <pc:spChg chg="add mod">
          <ac:chgData name="Alysa [Chillibreeze Aizawl]" userId="59940166-ee01-4060-bfb4-b09faf6a3697" providerId="ADAL" clId="{0C36DD36-1451-4FD8-A6FA-814C52B18B15}" dt="2020-07-24T10:58:16.435" v="844" actId="1036"/>
          <ac:spMkLst>
            <pc:docMk/>
            <pc:sldMk cId="3428098180" sldId="1824"/>
            <ac:spMk id="2" creationId="{90435310-D6F4-4507-81BD-16C523F9FD7A}"/>
          </ac:spMkLst>
        </pc:spChg>
        <pc:spChg chg="add del mod">
          <ac:chgData name="Alysa [Chillibreeze Aizawl]" userId="59940166-ee01-4060-bfb4-b09faf6a3697" providerId="ADAL" clId="{0C36DD36-1451-4FD8-A6FA-814C52B18B15}" dt="2020-07-24T10:58:24.209" v="847" actId="478"/>
          <ac:spMkLst>
            <pc:docMk/>
            <pc:sldMk cId="3428098180" sldId="1824"/>
            <ac:spMk id="3" creationId="{7506DAD3-A09C-4D4A-9CD3-BE01E588B033}"/>
          </ac:spMkLst>
        </pc:spChg>
        <pc:spChg chg="mod">
          <ac:chgData name="Alysa [Chillibreeze Aizawl]" userId="59940166-ee01-4060-bfb4-b09faf6a3697" providerId="ADAL" clId="{0C36DD36-1451-4FD8-A6FA-814C52B18B15}" dt="2020-07-24T10:58:29.185" v="848"/>
          <ac:spMkLst>
            <pc:docMk/>
            <pc:sldMk cId="3428098180" sldId="1824"/>
            <ac:spMk id="6" creationId="{9426AC06-65A1-43EA-B150-3578BAD0DF4F}"/>
          </ac:spMkLst>
        </pc:spChg>
        <pc:spChg chg="mod">
          <ac:chgData name="Alysa [Chillibreeze Aizawl]" userId="59940166-ee01-4060-bfb4-b09faf6a3697" providerId="ADAL" clId="{0C36DD36-1451-4FD8-A6FA-814C52B18B15}" dt="2020-07-24T13:44:36.187" v="3187" actId="403"/>
          <ac:spMkLst>
            <pc:docMk/>
            <pc:sldMk cId="3428098180" sldId="1824"/>
            <ac:spMk id="7" creationId="{F78BBD89-CA8B-49AA-92BA-3B69ADEE2EB5}"/>
          </ac:spMkLst>
        </pc:spChg>
        <pc:spChg chg="mod">
          <ac:chgData name="Alysa [Chillibreeze Aizawl]" userId="59940166-ee01-4060-bfb4-b09faf6a3697" providerId="ADAL" clId="{0C36DD36-1451-4FD8-A6FA-814C52B18B15}" dt="2020-07-24T10:58:47.109" v="885" actId="571"/>
          <ac:spMkLst>
            <pc:docMk/>
            <pc:sldMk cId="3428098180" sldId="1824"/>
            <ac:spMk id="9" creationId="{89930679-FC4B-49AC-85CD-7C17966EC20D}"/>
          </ac:spMkLst>
        </pc:spChg>
        <pc:spChg chg="mod">
          <ac:chgData name="Alysa [Chillibreeze Aizawl]" userId="59940166-ee01-4060-bfb4-b09faf6a3697" providerId="ADAL" clId="{0C36DD36-1451-4FD8-A6FA-814C52B18B15}" dt="2020-07-24T13:44:52.359" v="3193" actId="403"/>
          <ac:spMkLst>
            <pc:docMk/>
            <pc:sldMk cId="3428098180" sldId="1824"/>
            <ac:spMk id="10" creationId="{49E94AB3-36E9-46B3-87AA-EEFC81344E08}"/>
          </ac:spMkLst>
        </pc:spChg>
        <pc:spChg chg="mod">
          <ac:chgData name="Alysa [Chillibreeze Aizawl]" userId="59940166-ee01-4060-bfb4-b09faf6a3697" providerId="ADAL" clId="{0C36DD36-1451-4FD8-A6FA-814C52B18B15}" dt="2020-07-24T10:58:48.481" v="886" actId="571"/>
          <ac:spMkLst>
            <pc:docMk/>
            <pc:sldMk cId="3428098180" sldId="1824"/>
            <ac:spMk id="12" creationId="{F2967A8C-EC04-452E-AA9D-830320FB4F6D}"/>
          </ac:spMkLst>
        </pc:spChg>
        <pc:spChg chg="mod">
          <ac:chgData name="Alysa [Chillibreeze Aizawl]" userId="59940166-ee01-4060-bfb4-b09faf6a3697" providerId="ADAL" clId="{0C36DD36-1451-4FD8-A6FA-814C52B18B15}" dt="2020-07-24T13:45:05.832" v="3199" actId="403"/>
          <ac:spMkLst>
            <pc:docMk/>
            <pc:sldMk cId="3428098180" sldId="1824"/>
            <ac:spMk id="13" creationId="{D0C53AFF-F586-4815-B75E-4809A3948E11}"/>
          </ac:spMkLst>
        </pc:spChg>
        <pc:spChg chg="mod">
          <ac:chgData name="Alysa [Chillibreeze Aizawl]" userId="59940166-ee01-4060-bfb4-b09faf6a3697" providerId="ADAL" clId="{0C36DD36-1451-4FD8-A6FA-814C52B18B15}" dt="2020-07-24T10:58:49.698" v="887" actId="571"/>
          <ac:spMkLst>
            <pc:docMk/>
            <pc:sldMk cId="3428098180" sldId="1824"/>
            <ac:spMk id="15" creationId="{6094F547-BFF2-4C31-84FC-0AC6FDBA429A}"/>
          </ac:spMkLst>
        </pc:spChg>
        <pc:spChg chg="mod">
          <ac:chgData name="Alysa [Chillibreeze Aizawl]" userId="59940166-ee01-4060-bfb4-b09faf6a3697" providerId="ADAL" clId="{0C36DD36-1451-4FD8-A6FA-814C52B18B15}" dt="2020-07-24T13:45:20.759" v="3205" actId="20577"/>
          <ac:spMkLst>
            <pc:docMk/>
            <pc:sldMk cId="3428098180" sldId="1824"/>
            <ac:spMk id="16" creationId="{15DC2B1C-9891-48EA-8591-19D4A7FD902F}"/>
          </ac:spMkLst>
        </pc:spChg>
        <pc:spChg chg="mod">
          <ac:chgData name="Alysa [Chillibreeze Aizawl]" userId="59940166-ee01-4060-bfb4-b09faf6a3697" providerId="ADAL" clId="{0C36DD36-1451-4FD8-A6FA-814C52B18B15}" dt="2020-07-27T06:21:12.953" v="9276"/>
          <ac:spMkLst>
            <pc:docMk/>
            <pc:sldMk cId="3428098180" sldId="1824"/>
            <ac:spMk id="17" creationId="{00000000-0000-0000-0000-000000000000}"/>
          </ac:spMkLst>
        </pc:spChg>
        <pc:spChg chg="mod">
          <ac:chgData name="Alysa [Chillibreeze Aizawl]" userId="59940166-ee01-4060-bfb4-b09faf6a3697" providerId="ADAL" clId="{0C36DD36-1451-4FD8-A6FA-814C52B18B15}" dt="2020-07-24T10:58:51.048" v="888" actId="571"/>
          <ac:spMkLst>
            <pc:docMk/>
            <pc:sldMk cId="3428098180" sldId="1824"/>
            <ac:spMk id="19" creationId="{EF1AEA08-4102-43AE-BDC5-CC2C4A472AE6}"/>
          </ac:spMkLst>
        </pc:spChg>
        <pc:spChg chg="mod">
          <ac:chgData name="Alysa [Chillibreeze Aizawl]" userId="59940166-ee01-4060-bfb4-b09faf6a3697" providerId="ADAL" clId="{0C36DD36-1451-4FD8-A6FA-814C52B18B15}" dt="2020-07-24T13:45:32.594" v="3211" actId="2711"/>
          <ac:spMkLst>
            <pc:docMk/>
            <pc:sldMk cId="3428098180" sldId="1824"/>
            <ac:spMk id="20" creationId="{4430770F-98D8-46C6-9A5F-BAC0DFB32A2E}"/>
          </ac:spMkLst>
        </pc:spChg>
        <pc:spChg chg="add mod">
          <ac:chgData name="Alysa [Chillibreeze Aizawl]" userId="59940166-ee01-4060-bfb4-b09faf6a3697" providerId="ADAL" clId="{0C36DD36-1451-4FD8-A6FA-814C52B18B15}" dt="2020-07-27T07:20:11.081" v="10359" actId="20577"/>
          <ac:spMkLst>
            <pc:docMk/>
            <pc:sldMk cId="3428098180" sldId="1824"/>
            <ac:spMk id="21" creationId="{F08AE3B4-8F3D-412B-9AD7-F6450689F399}"/>
          </ac:spMkLst>
        </pc:spChg>
        <pc:spChg chg="add mod">
          <ac:chgData name="Alysa [Chillibreeze Aizawl]" userId="59940166-ee01-4060-bfb4-b09faf6a3697" providerId="ADAL" clId="{0C36DD36-1451-4FD8-A6FA-814C52B18B15}" dt="2020-07-27T07:20:12.445" v="10360" actId="20577"/>
          <ac:spMkLst>
            <pc:docMk/>
            <pc:sldMk cId="3428098180" sldId="1824"/>
            <ac:spMk id="22" creationId="{BC435FC8-87FF-40A6-8DCC-0CD1B3F038F4}"/>
          </ac:spMkLst>
        </pc:spChg>
        <pc:spChg chg="add mod">
          <ac:chgData name="Alysa [Chillibreeze Aizawl]" userId="59940166-ee01-4060-bfb4-b09faf6a3697" providerId="ADAL" clId="{0C36DD36-1451-4FD8-A6FA-814C52B18B15}" dt="2020-07-27T07:20:14.018" v="10361" actId="20577"/>
          <ac:spMkLst>
            <pc:docMk/>
            <pc:sldMk cId="3428098180" sldId="1824"/>
            <ac:spMk id="23" creationId="{6887A8A0-6391-44E9-8EAF-3A01624AA355}"/>
          </ac:spMkLst>
        </pc:spChg>
        <pc:spChg chg="add mod">
          <ac:chgData name="Alysa [Chillibreeze Aizawl]" userId="59940166-ee01-4060-bfb4-b09faf6a3697" providerId="ADAL" clId="{0C36DD36-1451-4FD8-A6FA-814C52B18B15}" dt="2020-07-27T07:20:15.479" v="10362" actId="20577"/>
          <ac:spMkLst>
            <pc:docMk/>
            <pc:sldMk cId="3428098180" sldId="1824"/>
            <ac:spMk id="24" creationId="{03266490-5179-47FC-B30C-6C6F1C6B95E7}"/>
          </ac:spMkLst>
        </pc:spChg>
        <pc:spChg chg="add mod">
          <ac:chgData name="Alysa [Chillibreeze Aizawl]" userId="59940166-ee01-4060-bfb4-b09faf6a3697" providerId="ADAL" clId="{0C36DD36-1451-4FD8-A6FA-814C52B18B15}" dt="2020-07-27T07:20:18.029" v="10364" actId="20577"/>
          <ac:spMkLst>
            <pc:docMk/>
            <pc:sldMk cId="3428098180" sldId="1824"/>
            <ac:spMk id="25" creationId="{0E2CD8E3-D64B-4321-B16A-FC3A924CD7AE}"/>
          </ac:spMkLst>
        </pc:spChg>
        <pc:grpChg chg="add mod">
          <ac:chgData name="Alysa [Chillibreeze Aizawl]" userId="59940166-ee01-4060-bfb4-b09faf6a3697" providerId="ADAL" clId="{0C36DD36-1451-4FD8-A6FA-814C52B18B15}" dt="2020-07-24T11:01:50.914" v="940" actId="12789"/>
          <ac:grpSpMkLst>
            <pc:docMk/>
            <pc:sldMk cId="3428098180" sldId="1824"/>
            <ac:grpSpMk id="5" creationId="{D558A38A-0340-456F-B361-D4C79E59E6A0}"/>
          </ac:grpSpMkLst>
        </pc:grpChg>
        <pc:grpChg chg="add mod">
          <ac:chgData name="Alysa [Chillibreeze Aizawl]" userId="59940166-ee01-4060-bfb4-b09faf6a3697" providerId="ADAL" clId="{0C36DD36-1451-4FD8-A6FA-814C52B18B15}" dt="2020-07-24T10:59:42.875" v="912" actId="465"/>
          <ac:grpSpMkLst>
            <pc:docMk/>
            <pc:sldMk cId="3428098180" sldId="1824"/>
            <ac:grpSpMk id="8" creationId="{B9B3861D-9A02-4F66-B29D-9F5203A6353B}"/>
          </ac:grpSpMkLst>
        </pc:grpChg>
        <pc:grpChg chg="add mod">
          <ac:chgData name="Alysa [Chillibreeze Aizawl]" userId="59940166-ee01-4060-bfb4-b09faf6a3697" providerId="ADAL" clId="{0C36DD36-1451-4FD8-A6FA-814C52B18B15}" dt="2020-07-24T10:59:42.875" v="912" actId="465"/>
          <ac:grpSpMkLst>
            <pc:docMk/>
            <pc:sldMk cId="3428098180" sldId="1824"/>
            <ac:grpSpMk id="11" creationId="{312975D3-AFA6-4E81-9CC1-383797C361A8}"/>
          </ac:grpSpMkLst>
        </pc:grpChg>
        <pc:grpChg chg="add mod">
          <ac:chgData name="Alysa [Chillibreeze Aizawl]" userId="59940166-ee01-4060-bfb4-b09faf6a3697" providerId="ADAL" clId="{0C36DD36-1451-4FD8-A6FA-814C52B18B15}" dt="2020-07-24T10:59:42.875" v="912" actId="465"/>
          <ac:grpSpMkLst>
            <pc:docMk/>
            <pc:sldMk cId="3428098180" sldId="1824"/>
            <ac:grpSpMk id="14" creationId="{EC2FA1D6-5489-4AB1-87E4-CA22F03452D2}"/>
          </ac:grpSpMkLst>
        </pc:grpChg>
        <pc:grpChg chg="add mod">
          <ac:chgData name="Alysa [Chillibreeze Aizawl]" userId="59940166-ee01-4060-bfb4-b09faf6a3697" providerId="ADAL" clId="{0C36DD36-1451-4FD8-A6FA-814C52B18B15}" dt="2020-07-24T11:01:54.946" v="943" actId="12789"/>
          <ac:grpSpMkLst>
            <pc:docMk/>
            <pc:sldMk cId="3428098180" sldId="1824"/>
            <ac:grpSpMk id="18" creationId="{2C23244E-43CC-4E50-8085-93795B0D41D1}"/>
          </ac:grpSpMkLst>
        </pc:grpChg>
        <pc:cxnChg chg="add mod">
          <ac:chgData name="Alysa [Chillibreeze Aizawl]" userId="59940166-ee01-4060-bfb4-b09faf6a3697" providerId="ADAL" clId="{0C36DD36-1451-4FD8-A6FA-814C52B18B15}" dt="2020-07-24T11:01:59.488" v="949" actId="465"/>
          <ac:cxnSpMkLst>
            <pc:docMk/>
            <pc:sldMk cId="3428098180" sldId="1824"/>
            <ac:cxnSpMk id="26" creationId="{DA3AEB44-2F81-41E1-A334-42BAA7E1A2CD}"/>
          </ac:cxnSpMkLst>
        </pc:cxnChg>
        <pc:cxnChg chg="add mod">
          <ac:chgData name="Alysa [Chillibreeze Aizawl]" userId="59940166-ee01-4060-bfb4-b09faf6a3697" providerId="ADAL" clId="{0C36DD36-1451-4FD8-A6FA-814C52B18B15}" dt="2020-07-24T11:01:59.488" v="949" actId="465"/>
          <ac:cxnSpMkLst>
            <pc:docMk/>
            <pc:sldMk cId="3428098180" sldId="1824"/>
            <ac:cxnSpMk id="27" creationId="{91F813C0-A843-4DAA-9CE1-E72B70083144}"/>
          </ac:cxnSpMkLst>
        </pc:cxnChg>
        <pc:cxnChg chg="add mod">
          <ac:chgData name="Alysa [Chillibreeze Aizawl]" userId="59940166-ee01-4060-bfb4-b09faf6a3697" providerId="ADAL" clId="{0C36DD36-1451-4FD8-A6FA-814C52B18B15}" dt="2020-07-24T11:01:59.488" v="949" actId="465"/>
          <ac:cxnSpMkLst>
            <pc:docMk/>
            <pc:sldMk cId="3428098180" sldId="1824"/>
            <ac:cxnSpMk id="28" creationId="{032DB20D-B002-4447-A810-2803661FEB07}"/>
          </ac:cxnSpMkLst>
        </pc:cxnChg>
        <pc:cxnChg chg="add mod">
          <ac:chgData name="Alysa [Chillibreeze Aizawl]" userId="59940166-ee01-4060-bfb4-b09faf6a3697" providerId="ADAL" clId="{0C36DD36-1451-4FD8-A6FA-814C52B18B15}" dt="2020-07-24T11:01:59.488" v="949" actId="465"/>
          <ac:cxnSpMkLst>
            <pc:docMk/>
            <pc:sldMk cId="3428098180" sldId="1824"/>
            <ac:cxnSpMk id="29" creationId="{46872983-19DB-45CF-A85C-FA2B87D148B9}"/>
          </ac:cxnSpMkLst>
        </pc:cxnChg>
      </pc:sldChg>
      <pc:sldChg chg="addSp modSp mod modClrScheme chgLayout">
        <pc:chgData name="Alysa [Chillibreeze Aizawl]" userId="59940166-ee01-4060-bfb4-b09faf6a3697" providerId="ADAL" clId="{0C36DD36-1451-4FD8-A6FA-814C52B18B15}" dt="2020-07-27T07:21:05.758" v="10379" actId="20577"/>
        <pc:sldMkLst>
          <pc:docMk/>
          <pc:sldMk cId="2648408601" sldId="1825"/>
        </pc:sldMkLst>
        <pc:spChg chg="add mod">
          <ac:chgData name="Alysa [Chillibreeze Aizawl]" userId="59940166-ee01-4060-bfb4-b09faf6a3697" providerId="ADAL" clId="{0C36DD36-1451-4FD8-A6FA-814C52B18B15}" dt="2020-07-27T07:21:04.900" v="10378" actId="20577"/>
          <ac:spMkLst>
            <pc:docMk/>
            <pc:sldMk cId="2648408601" sldId="1825"/>
            <ac:spMk id="4" creationId="{FB0ACD37-5F2C-435B-994E-36F651C0AEB7}"/>
          </ac:spMkLst>
        </pc:spChg>
        <pc:spChg chg="add mod">
          <ac:chgData name="Alysa [Chillibreeze Aizawl]" userId="59940166-ee01-4060-bfb4-b09faf6a3697" providerId="ADAL" clId="{0C36DD36-1451-4FD8-A6FA-814C52B18B15}" dt="2020-07-27T07:21:05.758" v="10379" actId="20577"/>
          <ac:spMkLst>
            <pc:docMk/>
            <pc:sldMk cId="2648408601" sldId="1825"/>
            <ac:spMk id="5" creationId="{4E4FA409-2990-4FA9-B8E9-8A3C1C566332}"/>
          </ac:spMkLst>
        </pc:spChg>
        <pc:spChg chg="mod ord">
          <ac:chgData name="Alysa [Chillibreeze Aizawl]" userId="59940166-ee01-4060-bfb4-b09faf6a3697" providerId="ADAL" clId="{0C36DD36-1451-4FD8-A6FA-814C52B18B15}" dt="2020-07-27T06:22:04.292" v="9283"/>
          <ac:spMkLst>
            <pc:docMk/>
            <pc:sldMk cId="2648408601" sldId="1825"/>
            <ac:spMk id="17" creationId="{00000000-0000-0000-0000-000000000000}"/>
          </ac:spMkLst>
        </pc:spChg>
        <pc:picChg chg="add mod">
          <ac:chgData name="Alysa [Chillibreeze Aizawl]" userId="59940166-ee01-4060-bfb4-b09faf6a3697" providerId="ADAL" clId="{0C36DD36-1451-4FD8-A6FA-814C52B18B15}" dt="2020-07-24T13:37:59.622" v="3125"/>
          <ac:picMkLst>
            <pc:docMk/>
            <pc:sldMk cId="2648408601" sldId="1825"/>
            <ac:picMk id="3" creationId="{76C933DB-C608-4516-9822-45088572203C}"/>
          </ac:picMkLst>
        </pc:picChg>
        <pc:cxnChg chg="add mod">
          <ac:chgData name="Alysa [Chillibreeze Aizawl]" userId="59940166-ee01-4060-bfb4-b09faf6a3697" providerId="ADAL" clId="{0C36DD36-1451-4FD8-A6FA-814C52B18B15}" dt="2020-07-24T13:43:49.332" v="3181" actId="465"/>
          <ac:cxnSpMkLst>
            <pc:docMk/>
            <pc:sldMk cId="2648408601" sldId="1825"/>
            <ac:cxnSpMk id="6" creationId="{A0640393-CABB-4653-A1D4-2D4FE1020C2C}"/>
          </ac:cxnSpMkLst>
        </pc:cxnChg>
      </pc:sldChg>
    </pc:docChg>
  </pc:docChgLst>
  <pc:docChgLst>
    <pc:chgData name="Wanlambok Nongbet [Chillibreeze]" userId="6bf028ea-505a-4797-9fbe-498829f78d74" providerId="ADAL" clId="{47EA582F-29D2-4E9C-95C6-B2E3DBA31953}"/>
    <pc:docChg chg="undo redo custSel addSld delSld modSld sldOrd modMainMaster">
      <pc:chgData name="Wanlambok Nongbet [Chillibreeze]" userId="6bf028ea-505a-4797-9fbe-498829f78d74" providerId="ADAL" clId="{47EA582F-29D2-4E9C-95C6-B2E3DBA31953}" dt="2020-07-28T15:15:55.359" v="8338" actId="962"/>
      <pc:docMkLst>
        <pc:docMk/>
      </pc:docMkLst>
      <pc:sldChg chg="addSp delSp modSp mod">
        <pc:chgData name="Wanlambok Nongbet [Chillibreeze]" userId="6bf028ea-505a-4797-9fbe-498829f78d74" providerId="ADAL" clId="{47EA582F-29D2-4E9C-95C6-B2E3DBA31953}" dt="2020-07-28T13:32:58.122" v="8114" actId="478"/>
        <pc:sldMkLst>
          <pc:docMk/>
          <pc:sldMk cId="546707467" sldId="1720"/>
        </pc:sldMkLst>
        <pc:spChg chg="mod">
          <ac:chgData name="Wanlambok Nongbet [Chillibreeze]" userId="6bf028ea-505a-4797-9fbe-498829f78d74" providerId="ADAL" clId="{47EA582F-29D2-4E9C-95C6-B2E3DBA31953}" dt="2020-07-28T07:17:30.208" v="6"/>
          <ac:spMkLst>
            <pc:docMk/>
            <pc:sldMk cId="546707467" sldId="1720"/>
            <ac:spMk id="2" creationId="{00000000-0000-0000-0000-000000000000}"/>
          </ac:spMkLst>
        </pc:spChg>
        <pc:picChg chg="add del mod">
          <ac:chgData name="Wanlambok Nongbet [Chillibreeze]" userId="6bf028ea-505a-4797-9fbe-498829f78d74" providerId="ADAL" clId="{47EA582F-29D2-4E9C-95C6-B2E3DBA31953}" dt="2020-07-28T13:32:58.122" v="8114" actId="478"/>
          <ac:picMkLst>
            <pc:docMk/>
            <pc:sldMk cId="546707467" sldId="1720"/>
            <ac:picMk id="4" creationId="{DD71DB6B-8B05-46E5-8A70-39AD0690FDF1}"/>
          </ac:picMkLst>
        </pc:picChg>
      </pc:sldChg>
      <pc:sldChg chg="modSp ord">
        <pc:chgData name="Wanlambok Nongbet [Chillibreeze]" userId="6bf028ea-505a-4797-9fbe-498829f78d74" providerId="ADAL" clId="{47EA582F-29D2-4E9C-95C6-B2E3DBA31953}" dt="2020-07-28T14:08:53.246" v="8138"/>
        <pc:sldMkLst>
          <pc:docMk/>
          <pc:sldMk cId="2698537591" sldId="1721"/>
        </pc:sldMkLst>
        <pc:spChg chg="mod">
          <ac:chgData name="Wanlambok Nongbet [Chillibreeze]" userId="6bf028ea-505a-4797-9fbe-498829f78d74" providerId="ADAL" clId="{47EA582F-29D2-4E9C-95C6-B2E3DBA31953}" dt="2020-07-28T14:08:53.246" v="8138"/>
          <ac:spMkLst>
            <pc:docMk/>
            <pc:sldMk cId="2698537591" sldId="1721"/>
            <ac:spMk id="2" creationId="{00000000-0000-0000-0000-000000000000}"/>
          </ac:spMkLst>
        </pc:spChg>
      </pc:sldChg>
      <pc:sldChg chg="modSp">
        <pc:chgData name="Wanlambok Nongbet [Chillibreeze]" userId="6bf028ea-505a-4797-9fbe-498829f78d74" providerId="ADAL" clId="{47EA582F-29D2-4E9C-95C6-B2E3DBA31953}" dt="2020-07-28T14:09:43.362" v="8170"/>
        <pc:sldMkLst>
          <pc:docMk/>
          <pc:sldMk cId="1711597888" sldId="1722"/>
        </pc:sldMkLst>
        <pc:spChg chg="mod">
          <ac:chgData name="Wanlambok Nongbet [Chillibreeze]" userId="6bf028ea-505a-4797-9fbe-498829f78d74" providerId="ADAL" clId="{47EA582F-29D2-4E9C-95C6-B2E3DBA31953}" dt="2020-07-28T14:09:43.362" v="8170"/>
          <ac:spMkLst>
            <pc:docMk/>
            <pc:sldMk cId="1711597888" sldId="1722"/>
            <ac:spMk id="2" creationId="{00000000-0000-0000-0000-000000000000}"/>
          </ac:spMkLst>
        </pc:spChg>
      </pc:sldChg>
      <pc:sldChg chg="addSp delSp modSp mod">
        <pc:chgData name="Wanlambok Nongbet [Chillibreeze]" userId="6bf028ea-505a-4797-9fbe-498829f78d74" providerId="ADAL" clId="{47EA582F-29D2-4E9C-95C6-B2E3DBA31953}" dt="2020-07-28T14:12:04.168" v="8186" actId="313"/>
        <pc:sldMkLst>
          <pc:docMk/>
          <pc:sldMk cId="3111323014" sldId="1725"/>
        </pc:sldMkLst>
        <pc:spChg chg="mod">
          <ac:chgData name="Wanlambok Nongbet [Chillibreeze]" userId="6bf028ea-505a-4797-9fbe-498829f78d74" providerId="ADAL" clId="{47EA582F-29D2-4E9C-95C6-B2E3DBA31953}" dt="2020-07-28T14:12:04.168" v="8186" actId="313"/>
          <ac:spMkLst>
            <pc:docMk/>
            <pc:sldMk cId="3111323014" sldId="1725"/>
            <ac:spMk id="2" creationId="{8B8327CD-718B-4687-8C91-99CBFA2B0DA4}"/>
          </ac:spMkLst>
        </pc:spChg>
        <pc:spChg chg="del">
          <ac:chgData name="Wanlambok Nongbet [Chillibreeze]" userId="6bf028ea-505a-4797-9fbe-498829f78d74" providerId="ADAL" clId="{47EA582F-29D2-4E9C-95C6-B2E3DBA31953}" dt="2020-07-28T08:42:16.960" v="582" actId="21"/>
          <ac:spMkLst>
            <pc:docMk/>
            <pc:sldMk cId="3111323014" sldId="1725"/>
            <ac:spMk id="5" creationId="{A7FC7A3D-6283-4C78-B538-275677D03269}"/>
          </ac:spMkLst>
        </pc:spChg>
        <pc:spChg chg="add mod">
          <ac:chgData name="Wanlambok Nongbet [Chillibreeze]" userId="6bf028ea-505a-4797-9fbe-498829f78d74" providerId="ADAL" clId="{47EA582F-29D2-4E9C-95C6-B2E3DBA31953}" dt="2020-07-28T08:43:44.457" v="634" actId="14100"/>
          <ac:spMkLst>
            <pc:docMk/>
            <pc:sldMk cId="3111323014" sldId="1725"/>
            <ac:spMk id="15" creationId="{B709DD9D-E057-429C-AF71-DF0070082EFE}"/>
          </ac:spMkLst>
        </pc:spChg>
        <pc:spChg chg="add del mod">
          <ac:chgData name="Wanlambok Nongbet [Chillibreeze]" userId="6bf028ea-505a-4797-9fbe-498829f78d74" providerId="ADAL" clId="{47EA582F-29D2-4E9C-95C6-B2E3DBA31953}" dt="2020-07-28T08:42:18.554" v="584" actId="21"/>
          <ac:spMkLst>
            <pc:docMk/>
            <pc:sldMk cId="3111323014" sldId="1725"/>
            <ac:spMk id="18" creationId="{D164B718-2A38-4112-994D-B63BB5049365}"/>
          </ac:spMkLst>
        </pc:spChg>
        <pc:spChg chg="add del mod">
          <ac:chgData name="Wanlambok Nongbet [Chillibreeze]" userId="6bf028ea-505a-4797-9fbe-498829f78d74" providerId="ADAL" clId="{47EA582F-29D2-4E9C-95C6-B2E3DBA31953}" dt="2020-07-28T08:42:18.554" v="584" actId="21"/>
          <ac:spMkLst>
            <pc:docMk/>
            <pc:sldMk cId="3111323014" sldId="1725"/>
            <ac:spMk id="19" creationId="{4ACB9879-B729-4933-A897-A8490D2B13BB}"/>
          </ac:spMkLst>
        </pc:spChg>
        <pc:spChg chg="add del mod">
          <ac:chgData name="Wanlambok Nongbet [Chillibreeze]" userId="6bf028ea-505a-4797-9fbe-498829f78d74" providerId="ADAL" clId="{47EA582F-29D2-4E9C-95C6-B2E3DBA31953}" dt="2020-07-28T08:42:18.554" v="584" actId="21"/>
          <ac:spMkLst>
            <pc:docMk/>
            <pc:sldMk cId="3111323014" sldId="1725"/>
            <ac:spMk id="20" creationId="{56F1ECD0-2A3E-4054-B592-4EE25671420B}"/>
          </ac:spMkLst>
        </pc:spChg>
        <pc:spChg chg="del">
          <ac:chgData name="Wanlambok Nongbet [Chillibreeze]" userId="6bf028ea-505a-4797-9fbe-498829f78d74" providerId="ADAL" clId="{47EA582F-29D2-4E9C-95C6-B2E3DBA31953}" dt="2020-07-28T08:42:16.960" v="582" actId="21"/>
          <ac:spMkLst>
            <pc:docMk/>
            <pc:sldMk cId="3111323014" sldId="1725"/>
            <ac:spMk id="27" creationId="{C7779E8D-2186-473C-8568-B966E003B95D}"/>
          </ac:spMkLst>
        </pc:spChg>
        <pc:spChg chg="del">
          <ac:chgData name="Wanlambok Nongbet [Chillibreeze]" userId="6bf028ea-505a-4797-9fbe-498829f78d74" providerId="ADAL" clId="{47EA582F-29D2-4E9C-95C6-B2E3DBA31953}" dt="2020-07-28T08:42:16.960" v="582" actId="21"/>
          <ac:spMkLst>
            <pc:docMk/>
            <pc:sldMk cId="3111323014" sldId="1725"/>
            <ac:spMk id="28" creationId="{9ABF7F2D-FF31-47AC-B183-3274AE7CDE96}"/>
          </ac:spMkLst>
        </pc:spChg>
        <pc:spChg chg="del">
          <ac:chgData name="Wanlambok Nongbet [Chillibreeze]" userId="6bf028ea-505a-4797-9fbe-498829f78d74" providerId="ADAL" clId="{47EA582F-29D2-4E9C-95C6-B2E3DBA31953}" dt="2020-07-28T08:42:16.960" v="582" actId="21"/>
          <ac:spMkLst>
            <pc:docMk/>
            <pc:sldMk cId="3111323014" sldId="1725"/>
            <ac:spMk id="29" creationId="{095BD7A6-F16D-4724-8169-A3D73EFD5081}"/>
          </ac:spMkLst>
        </pc:spChg>
        <pc:spChg chg="add del mod">
          <ac:chgData name="Wanlambok Nongbet [Chillibreeze]" userId="6bf028ea-505a-4797-9fbe-498829f78d74" providerId="ADAL" clId="{47EA582F-29D2-4E9C-95C6-B2E3DBA31953}" dt="2020-07-28T08:42:19.222" v="586" actId="21"/>
          <ac:spMkLst>
            <pc:docMk/>
            <pc:sldMk cId="3111323014" sldId="1725"/>
            <ac:spMk id="30" creationId="{E2DF5ED5-23AB-4D59-9A08-DDAD5324A92E}"/>
          </ac:spMkLst>
        </pc:spChg>
        <pc:spChg chg="add del mod">
          <ac:chgData name="Wanlambok Nongbet [Chillibreeze]" userId="6bf028ea-505a-4797-9fbe-498829f78d74" providerId="ADAL" clId="{47EA582F-29D2-4E9C-95C6-B2E3DBA31953}" dt="2020-07-28T08:42:19.222" v="586" actId="21"/>
          <ac:spMkLst>
            <pc:docMk/>
            <pc:sldMk cId="3111323014" sldId="1725"/>
            <ac:spMk id="34" creationId="{44C8F5C9-FA56-485E-9968-AE423805FD39}"/>
          </ac:spMkLst>
        </pc:spChg>
        <pc:spChg chg="add del mod">
          <ac:chgData name="Wanlambok Nongbet [Chillibreeze]" userId="6bf028ea-505a-4797-9fbe-498829f78d74" providerId="ADAL" clId="{47EA582F-29D2-4E9C-95C6-B2E3DBA31953}" dt="2020-07-28T08:42:19.222" v="586" actId="21"/>
          <ac:spMkLst>
            <pc:docMk/>
            <pc:sldMk cId="3111323014" sldId="1725"/>
            <ac:spMk id="35" creationId="{F247F802-1294-44BA-854C-4D419DA908AF}"/>
          </ac:spMkLst>
        </pc:spChg>
        <pc:spChg chg="add del mod">
          <ac:chgData name="Wanlambok Nongbet [Chillibreeze]" userId="6bf028ea-505a-4797-9fbe-498829f78d74" providerId="ADAL" clId="{47EA582F-29D2-4E9C-95C6-B2E3DBA31953}" dt="2020-07-28T08:42:20.053" v="588" actId="21"/>
          <ac:spMkLst>
            <pc:docMk/>
            <pc:sldMk cId="3111323014" sldId="1725"/>
            <ac:spMk id="43" creationId="{38032976-A9AE-4A33-8A18-514CEC2CAE44}"/>
          </ac:spMkLst>
        </pc:spChg>
        <pc:spChg chg="add del mod">
          <ac:chgData name="Wanlambok Nongbet [Chillibreeze]" userId="6bf028ea-505a-4797-9fbe-498829f78d74" providerId="ADAL" clId="{47EA582F-29D2-4E9C-95C6-B2E3DBA31953}" dt="2020-07-28T08:42:20.053" v="588" actId="21"/>
          <ac:spMkLst>
            <pc:docMk/>
            <pc:sldMk cId="3111323014" sldId="1725"/>
            <ac:spMk id="44" creationId="{3E5C75E5-B490-4C67-8ACB-AF6677DBE2FB}"/>
          </ac:spMkLst>
        </pc:spChg>
        <pc:spChg chg="add del mod">
          <ac:chgData name="Wanlambok Nongbet [Chillibreeze]" userId="6bf028ea-505a-4797-9fbe-498829f78d74" providerId="ADAL" clId="{47EA582F-29D2-4E9C-95C6-B2E3DBA31953}" dt="2020-07-28T08:42:20.053" v="588" actId="21"/>
          <ac:spMkLst>
            <pc:docMk/>
            <pc:sldMk cId="3111323014" sldId="1725"/>
            <ac:spMk id="45" creationId="{ABF7F137-0204-4088-962C-44074A73FB4B}"/>
          </ac:spMkLst>
        </pc:spChg>
        <pc:spChg chg="add mod">
          <ac:chgData name="Wanlambok Nongbet [Chillibreeze]" userId="6bf028ea-505a-4797-9fbe-498829f78d74" providerId="ADAL" clId="{47EA582F-29D2-4E9C-95C6-B2E3DBA31953}" dt="2020-07-28T08:43:44.457" v="634" actId="14100"/>
          <ac:spMkLst>
            <pc:docMk/>
            <pc:sldMk cId="3111323014" sldId="1725"/>
            <ac:spMk id="52" creationId="{E498F481-1A27-413F-8A44-33CC662464B5}"/>
          </ac:spMkLst>
        </pc:spChg>
        <pc:spChg chg="add del mod">
          <ac:chgData name="Wanlambok Nongbet [Chillibreeze]" userId="6bf028ea-505a-4797-9fbe-498829f78d74" providerId="ADAL" clId="{47EA582F-29D2-4E9C-95C6-B2E3DBA31953}" dt="2020-07-28T08:42:22.389" v="590" actId="21"/>
          <ac:spMkLst>
            <pc:docMk/>
            <pc:sldMk cId="3111323014" sldId="1725"/>
            <ac:spMk id="53" creationId="{BC59FCC4-AEB2-4FEC-8553-0E5406B6748E}"/>
          </ac:spMkLst>
        </pc:spChg>
        <pc:spChg chg="add del mod">
          <ac:chgData name="Wanlambok Nongbet [Chillibreeze]" userId="6bf028ea-505a-4797-9fbe-498829f78d74" providerId="ADAL" clId="{47EA582F-29D2-4E9C-95C6-B2E3DBA31953}" dt="2020-07-28T08:42:22.389" v="590" actId="21"/>
          <ac:spMkLst>
            <pc:docMk/>
            <pc:sldMk cId="3111323014" sldId="1725"/>
            <ac:spMk id="54" creationId="{03961D25-8D68-42E0-9E96-D3BB53223E83}"/>
          </ac:spMkLst>
        </pc:spChg>
        <pc:spChg chg="add del mod">
          <ac:chgData name="Wanlambok Nongbet [Chillibreeze]" userId="6bf028ea-505a-4797-9fbe-498829f78d74" providerId="ADAL" clId="{47EA582F-29D2-4E9C-95C6-B2E3DBA31953}" dt="2020-07-28T08:42:23.042" v="592" actId="21"/>
          <ac:spMkLst>
            <pc:docMk/>
            <pc:sldMk cId="3111323014" sldId="1725"/>
            <ac:spMk id="59" creationId="{B331C783-A6DA-4C12-A50D-BFA0FCBC59EA}"/>
          </ac:spMkLst>
        </pc:spChg>
        <pc:spChg chg="add del mod">
          <ac:chgData name="Wanlambok Nongbet [Chillibreeze]" userId="6bf028ea-505a-4797-9fbe-498829f78d74" providerId="ADAL" clId="{47EA582F-29D2-4E9C-95C6-B2E3DBA31953}" dt="2020-07-28T08:42:23.042" v="592" actId="21"/>
          <ac:spMkLst>
            <pc:docMk/>
            <pc:sldMk cId="3111323014" sldId="1725"/>
            <ac:spMk id="60" creationId="{30E3CFD8-92E7-4A03-AA09-FE40BE6DFB16}"/>
          </ac:spMkLst>
        </pc:spChg>
        <pc:spChg chg="add del mod">
          <ac:chgData name="Wanlambok Nongbet [Chillibreeze]" userId="6bf028ea-505a-4797-9fbe-498829f78d74" providerId="ADAL" clId="{47EA582F-29D2-4E9C-95C6-B2E3DBA31953}" dt="2020-07-28T08:42:26.406" v="600" actId="21"/>
          <ac:spMkLst>
            <pc:docMk/>
            <pc:sldMk cId="3111323014" sldId="1725"/>
            <ac:spMk id="65" creationId="{43E11B4D-70CB-4A6D-9585-E41E5D679D05}"/>
          </ac:spMkLst>
        </pc:spChg>
        <pc:spChg chg="add del mod">
          <ac:chgData name="Wanlambok Nongbet [Chillibreeze]" userId="6bf028ea-505a-4797-9fbe-498829f78d74" providerId="ADAL" clId="{47EA582F-29D2-4E9C-95C6-B2E3DBA31953}" dt="2020-07-28T08:42:26.406" v="600" actId="21"/>
          <ac:spMkLst>
            <pc:docMk/>
            <pc:sldMk cId="3111323014" sldId="1725"/>
            <ac:spMk id="66" creationId="{E97085D0-73D1-4044-BB57-D1EB331AE273}"/>
          </ac:spMkLst>
        </pc:spChg>
        <pc:spChg chg="add del mod">
          <ac:chgData name="Wanlambok Nongbet [Chillibreeze]" userId="6bf028ea-505a-4797-9fbe-498829f78d74" providerId="ADAL" clId="{47EA582F-29D2-4E9C-95C6-B2E3DBA31953}" dt="2020-07-28T08:42:26.127" v="599"/>
          <ac:spMkLst>
            <pc:docMk/>
            <pc:sldMk cId="3111323014" sldId="1725"/>
            <ac:spMk id="70" creationId="{013407B5-A78D-4484-B8EA-3B04EE447C0F}"/>
          </ac:spMkLst>
        </pc:spChg>
        <pc:spChg chg="add del mod">
          <ac:chgData name="Wanlambok Nongbet [Chillibreeze]" userId="6bf028ea-505a-4797-9fbe-498829f78d74" providerId="ADAL" clId="{47EA582F-29D2-4E9C-95C6-B2E3DBA31953}" dt="2020-07-28T08:42:26.127" v="599"/>
          <ac:spMkLst>
            <pc:docMk/>
            <pc:sldMk cId="3111323014" sldId="1725"/>
            <ac:spMk id="71" creationId="{E3F58C85-B78D-4900-A128-2D20B17DDC9F}"/>
          </ac:spMkLst>
        </pc:spChg>
        <pc:spChg chg="add mod">
          <ac:chgData name="Wanlambok Nongbet [Chillibreeze]" userId="6bf028ea-505a-4797-9fbe-498829f78d74" providerId="ADAL" clId="{47EA582F-29D2-4E9C-95C6-B2E3DBA31953}" dt="2020-07-28T08:43:44.457" v="634" actId="14100"/>
          <ac:spMkLst>
            <pc:docMk/>
            <pc:sldMk cId="3111323014" sldId="1725"/>
            <ac:spMk id="75" creationId="{DCDE2AE1-EFAA-4AAF-9523-03DD0577D011}"/>
          </ac:spMkLst>
        </pc:spChg>
        <pc:spChg chg="add del mod">
          <ac:chgData name="Wanlambok Nongbet [Chillibreeze]" userId="6bf028ea-505a-4797-9fbe-498829f78d74" providerId="ADAL" clId="{47EA582F-29D2-4E9C-95C6-B2E3DBA31953}" dt="2020-07-28T08:42:27.168" v="602" actId="21"/>
          <ac:spMkLst>
            <pc:docMk/>
            <pc:sldMk cId="3111323014" sldId="1725"/>
            <ac:spMk id="76" creationId="{55739E8C-E055-493E-BBD8-C9C7EBF3287A}"/>
          </ac:spMkLst>
        </pc:spChg>
        <pc:spChg chg="add del mod">
          <ac:chgData name="Wanlambok Nongbet [Chillibreeze]" userId="6bf028ea-505a-4797-9fbe-498829f78d74" providerId="ADAL" clId="{47EA582F-29D2-4E9C-95C6-B2E3DBA31953}" dt="2020-07-28T08:42:28.266" v="604" actId="21"/>
          <ac:spMkLst>
            <pc:docMk/>
            <pc:sldMk cId="3111323014" sldId="1725"/>
            <ac:spMk id="79" creationId="{3F1BE3AD-473E-4AAC-A6AF-DB84E1C66B09}"/>
          </ac:spMkLst>
        </pc:spChg>
        <pc:spChg chg="add del mod">
          <ac:chgData name="Wanlambok Nongbet [Chillibreeze]" userId="6bf028ea-505a-4797-9fbe-498829f78d74" providerId="ADAL" clId="{47EA582F-29D2-4E9C-95C6-B2E3DBA31953}" dt="2020-07-28T08:42:29.496" v="606" actId="21"/>
          <ac:spMkLst>
            <pc:docMk/>
            <pc:sldMk cId="3111323014" sldId="1725"/>
            <ac:spMk id="82" creationId="{951A7771-C4AA-4D8F-88BF-8E84C157D912}"/>
          </ac:spMkLst>
        </pc:spChg>
        <pc:spChg chg="add mod">
          <ac:chgData name="Wanlambok Nongbet [Chillibreeze]" userId="6bf028ea-505a-4797-9fbe-498829f78d74" providerId="ADAL" clId="{47EA582F-29D2-4E9C-95C6-B2E3DBA31953}" dt="2020-07-28T08:43:44.457" v="634" actId="14100"/>
          <ac:spMkLst>
            <pc:docMk/>
            <pc:sldMk cId="3111323014" sldId="1725"/>
            <ac:spMk id="84" creationId="{B5C790CC-6AFC-4198-A70F-76364F78987F}"/>
          </ac:spMkLst>
        </pc:spChg>
        <pc:picChg chg="del">
          <ac:chgData name="Wanlambok Nongbet [Chillibreeze]" userId="6bf028ea-505a-4797-9fbe-498829f78d74" providerId="ADAL" clId="{47EA582F-29D2-4E9C-95C6-B2E3DBA31953}" dt="2020-07-28T08:42:16.960" v="582" actId="21"/>
          <ac:picMkLst>
            <pc:docMk/>
            <pc:sldMk cId="3111323014" sldId="1725"/>
            <ac:picMk id="16" creationId="{5B399D16-8ED8-47FA-AC88-43385F8267FE}"/>
          </ac:picMkLst>
        </pc:picChg>
        <pc:picChg chg="add del mod">
          <ac:chgData name="Wanlambok Nongbet [Chillibreeze]" userId="6bf028ea-505a-4797-9fbe-498829f78d74" providerId="ADAL" clId="{47EA582F-29D2-4E9C-95C6-B2E3DBA31953}" dt="2020-07-28T08:42:18.554" v="584" actId="21"/>
          <ac:picMkLst>
            <pc:docMk/>
            <pc:sldMk cId="3111323014" sldId="1725"/>
            <ac:picMk id="24" creationId="{6667AC0E-F041-46AB-B938-873C64E14FED}"/>
          </ac:picMkLst>
        </pc:picChg>
        <pc:picChg chg="add del mod">
          <ac:chgData name="Wanlambok Nongbet [Chillibreeze]" userId="6bf028ea-505a-4797-9fbe-498829f78d74" providerId="ADAL" clId="{47EA582F-29D2-4E9C-95C6-B2E3DBA31953}" dt="2020-07-28T08:42:18.554" v="584" actId="21"/>
          <ac:picMkLst>
            <pc:docMk/>
            <pc:sldMk cId="3111323014" sldId="1725"/>
            <ac:picMk id="25" creationId="{FDCA4192-6519-4894-9C22-09DE4991894F}"/>
          </ac:picMkLst>
        </pc:picChg>
        <pc:picChg chg="add del mod">
          <ac:chgData name="Wanlambok Nongbet [Chillibreeze]" userId="6bf028ea-505a-4797-9fbe-498829f78d74" providerId="ADAL" clId="{47EA582F-29D2-4E9C-95C6-B2E3DBA31953}" dt="2020-07-28T08:42:18.554" v="584" actId="21"/>
          <ac:picMkLst>
            <pc:docMk/>
            <pc:sldMk cId="3111323014" sldId="1725"/>
            <ac:picMk id="26" creationId="{44EE0E1A-0723-41AB-944E-30545ADDA166}"/>
          </ac:picMkLst>
        </pc:picChg>
        <pc:picChg chg="add del mod">
          <ac:chgData name="Wanlambok Nongbet [Chillibreeze]" userId="6bf028ea-505a-4797-9fbe-498829f78d74" providerId="ADAL" clId="{47EA582F-29D2-4E9C-95C6-B2E3DBA31953}" dt="2020-07-28T08:42:19.222" v="586" actId="21"/>
          <ac:picMkLst>
            <pc:docMk/>
            <pc:sldMk cId="3111323014" sldId="1725"/>
            <ac:picMk id="39" creationId="{7CCD1936-71D3-41EE-9508-25CC74B31370}"/>
          </ac:picMkLst>
        </pc:picChg>
        <pc:picChg chg="add del mod">
          <ac:chgData name="Wanlambok Nongbet [Chillibreeze]" userId="6bf028ea-505a-4797-9fbe-498829f78d74" providerId="ADAL" clId="{47EA582F-29D2-4E9C-95C6-B2E3DBA31953}" dt="2020-07-28T08:42:19.222" v="586" actId="21"/>
          <ac:picMkLst>
            <pc:docMk/>
            <pc:sldMk cId="3111323014" sldId="1725"/>
            <ac:picMk id="40" creationId="{BBF94AB1-0246-4EFD-BCB6-BED14D4F8E39}"/>
          </ac:picMkLst>
        </pc:picChg>
        <pc:picChg chg="del">
          <ac:chgData name="Wanlambok Nongbet [Chillibreeze]" userId="6bf028ea-505a-4797-9fbe-498829f78d74" providerId="ADAL" clId="{47EA582F-29D2-4E9C-95C6-B2E3DBA31953}" dt="2020-07-28T08:42:16.960" v="582" actId="21"/>
          <ac:picMkLst>
            <pc:docMk/>
            <pc:sldMk cId="3111323014" sldId="1725"/>
            <ac:picMk id="41" creationId="{704E2C2A-21E5-4173-A161-161B94C6DB57}"/>
          </ac:picMkLst>
        </pc:picChg>
        <pc:picChg chg="add del mod">
          <ac:chgData name="Wanlambok Nongbet [Chillibreeze]" userId="6bf028ea-505a-4797-9fbe-498829f78d74" providerId="ADAL" clId="{47EA582F-29D2-4E9C-95C6-B2E3DBA31953}" dt="2020-07-28T08:42:19.222" v="586" actId="21"/>
          <ac:picMkLst>
            <pc:docMk/>
            <pc:sldMk cId="3111323014" sldId="1725"/>
            <ac:picMk id="42" creationId="{D3E49A72-184E-46E0-9611-E0586B014C7B}"/>
          </ac:picMkLst>
        </pc:picChg>
        <pc:picChg chg="del">
          <ac:chgData name="Wanlambok Nongbet [Chillibreeze]" userId="6bf028ea-505a-4797-9fbe-498829f78d74" providerId="ADAL" clId="{47EA582F-29D2-4E9C-95C6-B2E3DBA31953}" dt="2020-07-28T08:42:16.960" v="582" actId="21"/>
          <ac:picMkLst>
            <pc:docMk/>
            <pc:sldMk cId="3111323014" sldId="1725"/>
            <ac:picMk id="47" creationId="{23F72D46-414E-4E15-81F4-67B3481B1FBE}"/>
          </ac:picMkLst>
        </pc:picChg>
        <pc:picChg chg="add mod">
          <ac:chgData name="Wanlambok Nongbet [Chillibreeze]" userId="6bf028ea-505a-4797-9fbe-498829f78d74" providerId="ADAL" clId="{47EA582F-29D2-4E9C-95C6-B2E3DBA31953}" dt="2020-07-28T08:42:19.420" v="587"/>
          <ac:picMkLst>
            <pc:docMk/>
            <pc:sldMk cId="3111323014" sldId="1725"/>
            <ac:picMk id="49" creationId="{3B848F82-1385-4DBF-BE99-1E920834AF5F}"/>
          </ac:picMkLst>
        </pc:picChg>
        <pc:picChg chg="add del mod">
          <ac:chgData name="Wanlambok Nongbet [Chillibreeze]" userId="6bf028ea-505a-4797-9fbe-498829f78d74" providerId="ADAL" clId="{47EA582F-29D2-4E9C-95C6-B2E3DBA31953}" dt="2020-07-28T08:42:20.053" v="588" actId="21"/>
          <ac:picMkLst>
            <pc:docMk/>
            <pc:sldMk cId="3111323014" sldId="1725"/>
            <ac:picMk id="50" creationId="{25060B12-7881-4BD8-945B-DA9AAA7F292C}"/>
          </ac:picMkLst>
        </pc:picChg>
        <pc:picChg chg="add del mod">
          <ac:chgData name="Wanlambok Nongbet [Chillibreeze]" userId="6bf028ea-505a-4797-9fbe-498829f78d74" providerId="ADAL" clId="{47EA582F-29D2-4E9C-95C6-B2E3DBA31953}" dt="2020-07-28T08:42:20.053" v="588" actId="21"/>
          <ac:picMkLst>
            <pc:docMk/>
            <pc:sldMk cId="3111323014" sldId="1725"/>
            <ac:picMk id="51" creationId="{49106847-F274-4092-8012-C2A4B64534B6}"/>
          </ac:picMkLst>
        </pc:picChg>
        <pc:picChg chg="add del mod">
          <ac:chgData name="Wanlambok Nongbet [Chillibreeze]" userId="6bf028ea-505a-4797-9fbe-498829f78d74" providerId="ADAL" clId="{47EA582F-29D2-4E9C-95C6-B2E3DBA31953}" dt="2020-07-28T08:42:22.389" v="590" actId="21"/>
          <ac:picMkLst>
            <pc:docMk/>
            <pc:sldMk cId="3111323014" sldId="1725"/>
            <ac:picMk id="57" creationId="{B161A6EF-482A-47B3-B7CA-9220E42A1BEC}"/>
          </ac:picMkLst>
        </pc:picChg>
        <pc:picChg chg="add del mod">
          <ac:chgData name="Wanlambok Nongbet [Chillibreeze]" userId="6bf028ea-505a-4797-9fbe-498829f78d74" providerId="ADAL" clId="{47EA582F-29D2-4E9C-95C6-B2E3DBA31953}" dt="2020-07-28T08:42:22.389" v="590" actId="21"/>
          <ac:picMkLst>
            <pc:docMk/>
            <pc:sldMk cId="3111323014" sldId="1725"/>
            <ac:picMk id="58" creationId="{9DBE641D-5D02-4435-842B-32972F3E9794}"/>
          </ac:picMkLst>
        </pc:picChg>
        <pc:picChg chg="add del mod">
          <ac:chgData name="Wanlambok Nongbet [Chillibreeze]" userId="6bf028ea-505a-4797-9fbe-498829f78d74" providerId="ADAL" clId="{47EA582F-29D2-4E9C-95C6-B2E3DBA31953}" dt="2020-07-28T08:42:23.042" v="592" actId="21"/>
          <ac:picMkLst>
            <pc:docMk/>
            <pc:sldMk cId="3111323014" sldId="1725"/>
            <ac:picMk id="63" creationId="{2E147DF9-F27A-4289-B6D2-8E6608150ACD}"/>
          </ac:picMkLst>
        </pc:picChg>
        <pc:picChg chg="add del mod">
          <ac:chgData name="Wanlambok Nongbet [Chillibreeze]" userId="6bf028ea-505a-4797-9fbe-498829f78d74" providerId="ADAL" clId="{47EA582F-29D2-4E9C-95C6-B2E3DBA31953}" dt="2020-07-28T08:42:23.042" v="592" actId="21"/>
          <ac:picMkLst>
            <pc:docMk/>
            <pc:sldMk cId="3111323014" sldId="1725"/>
            <ac:picMk id="64" creationId="{C23FD01D-B951-4692-97B3-7BE94FE93ED0}"/>
          </ac:picMkLst>
        </pc:picChg>
        <pc:picChg chg="add mod">
          <ac:chgData name="Wanlambok Nongbet [Chillibreeze]" userId="6bf028ea-505a-4797-9fbe-498829f78d74" providerId="ADAL" clId="{47EA582F-29D2-4E9C-95C6-B2E3DBA31953}" dt="2020-07-28T10:23:17.155" v="2776" actId="962"/>
          <ac:picMkLst>
            <pc:docMk/>
            <pc:sldMk cId="3111323014" sldId="1725"/>
            <ac:picMk id="68" creationId="{67200075-D0E1-448C-B3D6-EFE0A283001C}"/>
          </ac:picMkLst>
        </pc:picChg>
        <pc:picChg chg="add del mod">
          <ac:chgData name="Wanlambok Nongbet [Chillibreeze]" userId="6bf028ea-505a-4797-9fbe-498829f78d74" providerId="ADAL" clId="{47EA582F-29D2-4E9C-95C6-B2E3DBA31953}" dt="2020-07-28T08:42:26.406" v="600" actId="21"/>
          <ac:picMkLst>
            <pc:docMk/>
            <pc:sldMk cId="3111323014" sldId="1725"/>
            <ac:picMk id="69" creationId="{BF66E765-972C-42CC-9074-CF762CF67BF8}"/>
          </ac:picMkLst>
        </pc:picChg>
        <pc:picChg chg="add del mod">
          <ac:chgData name="Wanlambok Nongbet [Chillibreeze]" userId="6bf028ea-505a-4797-9fbe-498829f78d74" providerId="ADAL" clId="{47EA582F-29D2-4E9C-95C6-B2E3DBA31953}" dt="2020-07-28T08:42:26.127" v="599"/>
          <ac:picMkLst>
            <pc:docMk/>
            <pc:sldMk cId="3111323014" sldId="1725"/>
            <ac:picMk id="73" creationId="{F0179654-06E1-4CDB-8879-02801A792B35}"/>
          </ac:picMkLst>
        </pc:picChg>
        <pc:picChg chg="add del mod">
          <ac:chgData name="Wanlambok Nongbet [Chillibreeze]" userId="6bf028ea-505a-4797-9fbe-498829f78d74" providerId="ADAL" clId="{47EA582F-29D2-4E9C-95C6-B2E3DBA31953}" dt="2020-07-28T08:42:26.127" v="599"/>
          <ac:picMkLst>
            <pc:docMk/>
            <pc:sldMk cId="3111323014" sldId="1725"/>
            <ac:picMk id="74" creationId="{4ECFB676-0981-44FA-8707-EA9BA8E7BA3F}"/>
          </ac:picMkLst>
        </pc:picChg>
        <pc:picChg chg="add del mod">
          <ac:chgData name="Wanlambok Nongbet [Chillibreeze]" userId="6bf028ea-505a-4797-9fbe-498829f78d74" providerId="ADAL" clId="{47EA582F-29D2-4E9C-95C6-B2E3DBA31953}" dt="2020-07-28T08:42:27.168" v="602" actId="21"/>
          <ac:picMkLst>
            <pc:docMk/>
            <pc:sldMk cId="3111323014" sldId="1725"/>
            <ac:picMk id="78" creationId="{97EF4F64-187F-444F-8897-8279BC37B386}"/>
          </ac:picMkLst>
        </pc:picChg>
        <pc:picChg chg="add del mod">
          <ac:chgData name="Wanlambok Nongbet [Chillibreeze]" userId="6bf028ea-505a-4797-9fbe-498829f78d74" providerId="ADAL" clId="{47EA582F-29D2-4E9C-95C6-B2E3DBA31953}" dt="2020-07-28T08:42:28.266" v="604" actId="21"/>
          <ac:picMkLst>
            <pc:docMk/>
            <pc:sldMk cId="3111323014" sldId="1725"/>
            <ac:picMk id="81" creationId="{B967C2FC-81E2-41EB-983D-45574B3D0C50}"/>
          </ac:picMkLst>
        </pc:picChg>
        <pc:picChg chg="add mod">
          <ac:chgData name="Wanlambok Nongbet [Chillibreeze]" userId="6bf028ea-505a-4797-9fbe-498829f78d74" providerId="ADAL" clId="{47EA582F-29D2-4E9C-95C6-B2E3DBA31953}" dt="2020-07-28T08:42:28.751" v="605"/>
          <ac:picMkLst>
            <pc:docMk/>
            <pc:sldMk cId="3111323014" sldId="1725"/>
            <ac:picMk id="83" creationId="{9A13C9A4-9D13-4883-A3F3-07C6981D320D}"/>
          </ac:picMkLst>
        </pc:picChg>
        <pc:cxnChg chg="add del mod">
          <ac:chgData name="Wanlambok Nongbet [Chillibreeze]" userId="6bf028ea-505a-4797-9fbe-498829f78d74" providerId="ADAL" clId="{47EA582F-29D2-4E9C-95C6-B2E3DBA31953}" dt="2020-07-28T08:42:18.554" v="584" actId="21"/>
          <ac:cxnSpMkLst>
            <pc:docMk/>
            <pc:sldMk cId="3111323014" sldId="1725"/>
            <ac:cxnSpMk id="21" creationId="{671F5A2F-BE81-45B8-B18F-7ADECE7F4610}"/>
          </ac:cxnSpMkLst>
        </pc:cxnChg>
        <pc:cxnChg chg="add del mod">
          <ac:chgData name="Wanlambok Nongbet [Chillibreeze]" userId="6bf028ea-505a-4797-9fbe-498829f78d74" providerId="ADAL" clId="{47EA582F-29D2-4E9C-95C6-B2E3DBA31953}" dt="2020-07-28T08:42:18.554" v="584" actId="21"/>
          <ac:cxnSpMkLst>
            <pc:docMk/>
            <pc:sldMk cId="3111323014" sldId="1725"/>
            <ac:cxnSpMk id="22" creationId="{22712B12-5863-44A0-89BB-9055D0FB9555}"/>
          </ac:cxnSpMkLst>
        </pc:cxnChg>
        <pc:cxnChg chg="add del mod">
          <ac:chgData name="Wanlambok Nongbet [Chillibreeze]" userId="6bf028ea-505a-4797-9fbe-498829f78d74" providerId="ADAL" clId="{47EA582F-29D2-4E9C-95C6-B2E3DBA31953}" dt="2020-07-28T08:42:18.554" v="584" actId="21"/>
          <ac:cxnSpMkLst>
            <pc:docMk/>
            <pc:sldMk cId="3111323014" sldId="1725"/>
            <ac:cxnSpMk id="23" creationId="{CEB002EC-9C08-4ABD-B1B1-CD63E024DF7F}"/>
          </ac:cxnSpMkLst>
        </pc:cxnChg>
        <pc:cxnChg chg="del">
          <ac:chgData name="Wanlambok Nongbet [Chillibreeze]" userId="6bf028ea-505a-4797-9fbe-498829f78d74" providerId="ADAL" clId="{47EA582F-29D2-4E9C-95C6-B2E3DBA31953}" dt="2020-07-28T08:42:16.960" v="582" actId="21"/>
          <ac:cxnSpMkLst>
            <pc:docMk/>
            <pc:sldMk cId="3111323014" sldId="1725"/>
            <ac:cxnSpMk id="31" creationId="{BDDC431F-5EF4-4A78-8BCA-9D0B200B6585}"/>
          </ac:cxnSpMkLst>
        </pc:cxnChg>
        <pc:cxnChg chg="del">
          <ac:chgData name="Wanlambok Nongbet [Chillibreeze]" userId="6bf028ea-505a-4797-9fbe-498829f78d74" providerId="ADAL" clId="{47EA582F-29D2-4E9C-95C6-B2E3DBA31953}" dt="2020-07-28T08:42:16.960" v="582" actId="21"/>
          <ac:cxnSpMkLst>
            <pc:docMk/>
            <pc:sldMk cId="3111323014" sldId="1725"/>
            <ac:cxnSpMk id="32" creationId="{9D644B6F-114A-4279-AB2E-25A23AE6564F}"/>
          </ac:cxnSpMkLst>
        </pc:cxnChg>
        <pc:cxnChg chg="del">
          <ac:chgData name="Wanlambok Nongbet [Chillibreeze]" userId="6bf028ea-505a-4797-9fbe-498829f78d74" providerId="ADAL" clId="{47EA582F-29D2-4E9C-95C6-B2E3DBA31953}" dt="2020-07-28T08:42:16.960" v="582" actId="21"/>
          <ac:cxnSpMkLst>
            <pc:docMk/>
            <pc:sldMk cId="3111323014" sldId="1725"/>
            <ac:cxnSpMk id="33" creationId="{31F37A87-B4D6-444A-B677-00B9E93F8CAD}"/>
          </ac:cxnSpMkLst>
        </pc:cxnChg>
        <pc:cxnChg chg="add mod">
          <ac:chgData name="Wanlambok Nongbet [Chillibreeze]" userId="6bf028ea-505a-4797-9fbe-498829f78d74" providerId="ADAL" clId="{47EA582F-29D2-4E9C-95C6-B2E3DBA31953}" dt="2020-07-28T08:43:44.457" v="634" actId="14100"/>
          <ac:cxnSpMkLst>
            <pc:docMk/>
            <pc:sldMk cId="3111323014" sldId="1725"/>
            <ac:cxnSpMk id="36" creationId="{9D09AB1F-1E93-44DB-AE14-CC79F8073033}"/>
          </ac:cxnSpMkLst>
        </pc:cxnChg>
        <pc:cxnChg chg="add del mod">
          <ac:chgData name="Wanlambok Nongbet [Chillibreeze]" userId="6bf028ea-505a-4797-9fbe-498829f78d74" providerId="ADAL" clId="{47EA582F-29D2-4E9C-95C6-B2E3DBA31953}" dt="2020-07-28T08:42:19.222" v="586" actId="21"/>
          <ac:cxnSpMkLst>
            <pc:docMk/>
            <pc:sldMk cId="3111323014" sldId="1725"/>
            <ac:cxnSpMk id="37" creationId="{DB80B324-C604-4647-97CC-6E3D786AFE37}"/>
          </ac:cxnSpMkLst>
        </pc:cxnChg>
        <pc:cxnChg chg="add del mod">
          <ac:chgData name="Wanlambok Nongbet [Chillibreeze]" userId="6bf028ea-505a-4797-9fbe-498829f78d74" providerId="ADAL" clId="{47EA582F-29D2-4E9C-95C6-B2E3DBA31953}" dt="2020-07-28T08:42:19.222" v="586" actId="21"/>
          <ac:cxnSpMkLst>
            <pc:docMk/>
            <pc:sldMk cId="3111323014" sldId="1725"/>
            <ac:cxnSpMk id="38" creationId="{DD4E1AF3-B40D-4BF4-8D51-104A38113BAB}"/>
          </ac:cxnSpMkLst>
        </pc:cxnChg>
        <pc:cxnChg chg="add del mod">
          <ac:chgData name="Wanlambok Nongbet [Chillibreeze]" userId="6bf028ea-505a-4797-9fbe-498829f78d74" providerId="ADAL" clId="{47EA582F-29D2-4E9C-95C6-B2E3DBA31953}" dt="2020-07-28T08:42:20.053" v="588" actId="21"/>
          <ac:cxnSpMkLst>
            <pc:docMk/>
            <pc:sldMk cId="3111323014" sldId="1725"/>
            <ac:cxnSpMk id="46" creationId="{50512669-814B-4836-B7BF-DBC00CCB206F}"/>
          </ac:cxnSpMkLst>
        </pc:cxnChg>
        <pc:cxnChg chg="add del mod">
          <ac:chgData name="Wanlambok Nongbet [Chillibreeze]" userId="6bf028ea-505a-4797-9fbe-498829f78d74" providerId="ADAL" clId="{47EA582F-29D2-4E9C-95C6-B2E3DBA31953}" dt="2020-07-28T08:42:20.053" v="588" actId="21"/>
          <ac:cxnSpMkLst>
            <pc:docMk/>
            <pc:sldMk cId="3111323014" sldId="1725"/>
            <ac:cxnSpMk id="48" creationId="{658F452C-9821-4385-9BD0-66B1E5BEA541}"/>
          </ac:cxnSpMkLst>
        </pc:cxnChg>
        <pc:cxnChg chg="add del mod">
          <ac:chgData name="Wanlambok Nongbet [Chillibreeze]" userId="6bf028ea-505a-4797-9fbe-498829f78d74" providerId="ADAL" clId="{47EA582F-29D2-4E9C-95C6-B2E3DBA31953}" dt="2020-07-28T08:42:22.389" v="590" actId="21"/>
          <ac:cxnSpMkLst>
            <pc:docMk/>
            <pc:sldMk cId="3111323014" sldId="1725"/>
            <ac:cxnSpMk id="55" creationId="{18E16A3F-53A4-4598-A9AA-9CCD917E1F41}"/>
          </ac:cxnSpMkLst>
        </pc:cxnChg>
        <pc:cxnChg chg="add del mod">
          <ac:chgData name="Wanlambok Nongbet [Chillibreeze]" userId="6bf028ea-505a-4797-9fbe-498829f78d74" providerId="ADAL" clId="{47EA582F-29D2-4E9C-95C6-B2E3DBA31953}" dt="2020-07-28T08:42:22.389" v="590" actId="21"/>
          <ac:cxnSpMkLst>
            <pc:docMk/>
            <pc:sldMk cId="3111323014" sldId="1725"/>
            <ac:cxnSpMk id="56" creationId="{2E4D9E97-C5F8-4546-B5BD-CCE8C484D169}"/>
          </ac:cxnSpMkLst>
        </pc:cxnChg>
        <pc:cxnChg chg="add mod">
          <ac:chgData name="Wanlambok Nongbet [Chillibreeze]" userId="6bf028ea-505a-4797-9fbe-498829f78d74" providerId="ADAL" clId="{47EA582F-29D2-4E9C-95C6-B2E3DBA31953}" dt="2020-07-28T08:43:44.457" v="634" actId="14100"/>
          <ac:cxnSpMkLst>
            <pc:docMk/>
            <pc:sldMk cId="3111323014" sldId="1725"/>
            <ac:cxnSpMk id="61" creationId="{74D3A48F-D93C-426E-88DA-3BEA1BABFA01}"/>
          </ac:cxnSpMkLst>
        </pc:cxnChg>
        <pc:cxnChg chg="add del mod">
          <ac:chgData name="Wanlambok Nongbet [Chillibreeze]" userId="6bf028ea-505a-4797-9fbe-498829f78d74" providerId="ADAL" clId="{47EA582F-29D2-4E9C-95C6-B2E3DBA31953}" dt="2020-07-28T08:42:23.042" v="592" actId="21"/>
          <ac:cxnSpMkLst>
            <pc:docMk/>
            <pc:sldMk cId="3111323014" sldId="1725"/>
            <ac:cxnSpMk id="62" creationId="{31CF828F-EB5E-48DF-9892-B2DC8652F356}"/>
          </ac:cxnSpMkLst>
        </pc:cxnChg>
        <pc:cxnChg chg="add del mod">
          <ac:chgData name="Wanlambok Nongbet [Chillibreeze]" userId="6bf028ea-505a-4797-9fbe-498829f78d74" providerId="ADAL" clId="{47EA582F-29D2-4E9C-95C6-B2E3DBA31953}" dt="2020-07-28T08:42:26.406" v="600" actId="21"/>
          <ac:cxnSpMkLst>
            <pc:docMk/>
            <pc:sldMk cId="3111323014" sldId="1725"/>
            <ac:cxnSpMk id="67" creationId="{BC105138-9D7D-4B36-A178-593BDC4ACC2F}"/>
          </ac:cxnSpMkLst>
        </pc:cxnChg>
        <pc:cxnChg chg="add del mod">
          <ac:chgData name="Wanlambok Nongbet [Chillibreeze]" userId="6bf028ea-505a-4797-9fbe-498829f78d74" providerId="ADAL" clId="{47EA582F-29D2-4E9C-95C6-B2E3DBA31953}" dt="2020-07-28T08:42:26.127" v="599"/>
          <ac:cxnSpMkLst>
            <pc:docMk/>
            <pc:sldMk cId="3111323014" sldId="1725"/>
            <ac:cxnSpMk id="72" creationId="{A424A011-61CA-4439-A48F-076CA9C4D01F}"/>
          </ac:cxnSpMkLst>
        </pc:cxnChg>
        <pc:cxnChg chg="add del mod">
          <ac:chgData name="Wanlambok Nongbet [Chillibreeze]" userId="6bf028ea-505a-4797-9fbe-498829f78d74" providerId="ADAL" clId="{47EA582F-29D2-4E9C-95C6-B2E3DBA31953}" dt="2020-07-28T08:42:27.168" v="602" actId="21"/>
          <ac:cxnSpMkLst>
            <pc:docMk/>
            <pc:sldMk cId="3111323014" sldId="1725"/>
            <ac:cxnSpMk id="77" creationId="{F1AB17CD-9941-4DE9-ABED-BE403B30EE37}"/>
          </ac:cxnSpMkLst>
        </pc:cxnChg>
        <pc:cxnChg chg="add mod">
          <ac:chgData name="Wanlambok Nongbet [Chillibreeze]" userId="6bf028ea-505a-4797-9fbe-498829f78d74" providerId="ADAL" clId="{47EA582F-29D2-4E9C-95C6-B2E3DBA31953}" dt="2020-07-28T08:43:44.457" v="634" actId="14100"/>
          <ac:cxnSpMkLst>
            <pc:docMk/>
            <pc:sldMk cId="3111323014" sldId="1725"/>
            <ac:cxnSpMk id="80" creationId="{19F6F75D-34EF-4FA6-94CD-4FE37695D2F3}"/>
          </ac:cxnSpMkLst>
        </pc:cxnChg>
      </pc:sldChg>
      <pc:sldChg chg="addSp delSp modSp mod">
        <pc:chgData name="Wanlambok Nongbet [Chillibreeze]" userId="6bf028ea-505a-4797-9fbe-498829f78d74" providerId="ADAL" clId="{47EA582F-29D2-4E9C-95C6-B2E3DBA31953}" dt="2020-07-28T08:50:36.627" v="879" actId="21"/>
        <pc:sldMkLst>
          <pc:docMk/>
          <pc:sldMk cId="2609497765" sldId="1726"/>
        </pc:sldMkLst>
        <pc:spChg chg="del">
          <ac:chgData name="Wanlambok Nongbet [Chillibreeze]" userId="6bf028ea-505a-4797-9fbe-498829f78d74" providerId="ADAL" clId="{47EA582F-29D2-4E9C-95C6-B2E3DBA31953}" dt="2020-07-28T08:49:37.649" v="795" actId="21"/>
          <ac:spMkLst>
            <pc:docMk/>
            <pc:sldMk cId="2609497765" sldId="1726"/>
            <ac:spMk id="2" creationId="{1B36C9A4-AEC2-46CE-B1C3-8A8ADE9A7C1F}"/>
          </ac:spMkLst>
        </pc:spChg>
        <pc:spChg chg="mod">
          <ac:chgData name="Wanlambok Nongbet [Chillibreeze]" userId="6bf028ea-505a-4797-9fbe-498829f78d74" providerId="ADAL" clId="{47EA582F-29D2-4E9C-95C6-B2E3DBA31953}" dt="2020-07-28T08:50:35.672" v="878" actId="554"/>
          <ac:spMkLst>
            <pc:docMk/>
            <pc:sldMk cId="2609497765" sldId="1726"/>
            <ac:spMk id="8" creationId="{F294186F-5BCB-4EE0-8107-F4E0F9E48474}"/>
          </ac:spMkLst>
        </pc:spChg>
        <pc:spChg chg="mod">
          <ac:chgData name="Wanlambok Nongbet [Chillibreeze]" userId="6bf028ea-505a-4797-9fbe-498829f78d74" providerId="ADAL" clId="{47EA582F-29D2-4E9C-95C6-B2E3DBA31953}" dt="2020-07-28T08:50:28.872" v="876" actId="1076"/>
          <ac:spMkLst>
            <pc:docMk/>
            <pc:sldMk cId="2609497765" sldId="1726"/>
            <ac:spMk id="17" creationId="{00000000-0000-0000-0000-000000000000}"/>
          </ac:spMkLst>
        </pc:spChg>
        <pc:spChg chg="add del mod">
          <ac:chgData name="Wanlambok Nongbet [Chillibreeze]" userId="6bf028ea-505a-4797-9fbe-498829f78d74" providerId="ADAL" clId="{47EA582F-29D2-4E9C-95C6-B2E3DBA31953}" dt="2020-07-28T08:49:36.252" v="793" actId="21"/>
          <ac:spMkLst>
            <pc:docMk/>
            <pc:sldMk cId="2609497765" sldId="1726"/>
            <ac:spMk id="23" creationId="{98B4E07B-D724-4162-8857-A35AF52B7F23}"/>
          </ac:spMkLst>
        </pc:spChg>
        <pc:spChg chg="del mod">
          <ac:chgData name="Wanlambok Nongbet [Chillibreeze]" userId="6bf028ea-505a-4797-9fbe-498829f78d74" providerId="ADAL" clId="{47EA582F-29D2-4E9C-95C6-B2E3DBA31953}" dt="2020-07-28T08:49:36.252" v="793" actId="21"/>
          <ac:spMkLst>
            <pc:docMk/>
            <pc:sldMk cId="2609497765" sldId="1726"/>
            <ac:spMk id="24" creationId="{F9657B2F-4742-40E5-A8DA-361855CA24D4}"/>
          </ac:spMkLst>
        </pc:spChg>
        <pc:spChg chg="del mod">
          <ac:chgData name="Wanlambok Nongbet [Chillibreeze]" userId="6bf028ea-505a-4797-9fbe-498829f78d74" providerId="ADAL" clId="{47EA582F-29D2-4E9C-95C6-B2E3DBA31953}" dt="2020-07-28T08:49:36.252" v="793" actId="21"/>
          <ac:spMkLst>
            <pc:docMk/>
            <pc:sldMk cId="2609497765" sldId="1726"/>
            <ac:spMk id="31" creationId="{59AC7084-5387-4BB6-9618-34958B1F2491}"/>
          </ac:spMkLst>
        </pc:spChg>
        <pc:spChg chg="del mod">
          <ac:chgData name="Wanlambok Nongbet [Chillibreeze]" userId="6bf028ea-505a-4797-9fbe-498829f78d74" providerId="ADAL" clId="{47EA582F-29D2-4E9C-95C6-B2E3DBA31953}" dt="2020-07-28T08:49:36.252" v="793" actId="21"/>
          <ac:spMkLst>
            <pc:docMk/>
            <pc:sldMk cId="2609497765" sldId="1726"/>
            <ac:spMk id="32" creationId="{39CC9DD8-84E9-4BA7-91F0-8FFAC8FDF078}"/>
          </ac:spMkLst>
        </pc:spChg>
        <pc:spChg chg="del">
          <ac:chgData name="Wanlambok Nongbet [Chillibreeze]" userId="6bf028ea-505a-4797-9fbe-498829f78d74" providerId="ADAL" clId="{47EA582F-29D2-4E9C-95C6-B2E3DBA31953}" dt="2020-07-28T08:49:36.252" v="793" actId="21"/>
          <ac:spMkLst>
            <pc:docMk/>
            <pc:sldMk cId="2609497765" sldId="1726"/>
            <ac:spMk id="33" creationId="{817B65B2-8685-47A4-9A30-288695B6E574}"/>
          </ac:spMkLst>
        </pc:spChg>
        <pc:spChg chg="del">
          <ac:chgData name="Wanlambok Nongbet [Chillibreeze]" userId="6bf028ea-505a-4797-9fbe-498829f78d74" providerId="ADAL" clId="{47EA582F-29D2-4E9C-95C6-B2E3DBA31953}" dt="2020-07-28T08:49:36.252" v="793" actId="21"/>
          <ac:spMkLst>
            <pc:docMk/>
            <pc:sldMk cId="2609497765" sldId="1726"/>
            <ac:spMk id="49" creationId="{A6B79ABA-07CA-4EBE-843A-FAD314086676}"/>
          </ac:spMkLst>
        </pc:spChg>
        <pc:spChg chg="del">
          <ac:chgData name="Wanlambok Nongbet [Chillibreeze]" userId="6bf028ea-505a-4797-9fbe-498829f78d74" providerId="ADAL" clId="{47EA582F-29D2-4E9C-95C6-B2E3DBA31953}" dt="2020-07-28T08:49:36.252" v="793" actId="21"/>
          <ac:spMkLst>
            <pc:docMk/>
            <pc:sldMk cId="2609497765" sldId="1726"/>
            <ac:spMk id="50" creationId="{EFB01DF4-EB22-40A7-B68F-A8419C5100F9}"/>
          </ac:spMkLst>
        </pc:spChg>
        <pc:spChg chg="del">
          <ac:chgData name="Wanlambok Nongbet [Chillibreeze]" userId="6bf028ea-505a-4797-9fbe-498829f78d74" providerId="ADAL" clId="{47EA582F-29D2-4E9C-95C6-B2E3DBA31953}" dt="2020-07-28T08:49:36.252" v="793" actId="21"/>
          <ac:spMkLst>
            <pc:docMk/>
            <pc:sldMk cId="2609497765" sldId="1726"/>
            <ac:spMk id="51" creationId="{0DA9C452-31D8-4B47-9475-ADE7110958CB}"/>
          </ac:spMkLst>
        </pc:spChg>
        <pc:spChg chg="del mod">
          <ac:chgData name="Wanlambok Nongbet [Chillibreeze]" userId="6bf028ea-505a-4797-9fbe-498829f78d74" providerId="ADAL" clId="{47EA582F-29D2-4E9C-95C6-B2E3DBA31953}" dt="2020-07-28T08:49:36.252" v="793" actId="21"/>
          <ac:spMkLst>
            <pc:docMk/>
            <pc:sldMk cId="2609497765" sldId="1726"/>
            <ac:spMk id="52" creationId="{94A11D10-47DF-477F-BB34-BF9E24834C24}"/>
          </ac:spMkLst>
        </pc:spChg>
        <pc:spChg chg="del">
          <ac:chgData name="Wanlambok Nongbet [Chillibreeze]" userId="6bf028ea-505a-4797-9fbe-498829f78d74" providerId="ADAL" clId="{47EA582F-29D2-4E9C-95C6-B2E3DBA31953}" dt="2020-07-28T08:49:36.252" v="793" actId="21"/>
          <ac:spMkLst>
            <pc:docMk/>
            <pc:sldMk cId="2609497765" sldId="1726"/>
            <ac:spMk id="53" creationId="{6EF37953-A23F-4642-BA9D-38F7BB5DDDB3}"/>
          </ac:spMkLst>
        </pc:spChg>
        <pc:spChg chg="mod">
          <ac:chgData name="Wanlambok Nongbet [Chillibreeze]" userId="6bf028ea-505a-4797-9fbe-498829f78d74" providerId="ADAL" clId="{47EA582F-29D2-4E9C-95C6-B2E3DBA31953}" dt="2020-07-28T08:47:36.017" v="666" actId="571"/>
          <ac:spMkLst>
            <pc:docMk/>
            <pc:sldMk cId="2609497765" sldId="1726"/>
            <ac:spMk id="95" creationId="{009AB868-DAFD-481A-B5D2-014A26F64246}"/>
          </ac:spMkLst>
        </pc:spChg>
        <pc:spChg chg="mod">
          <ac:chgData name="Wanlambok Nongbet [Chillibreeze]" userId="6bf028ea-505a-4797-9fbe-498829f78d74" providerId="ADAL" clId="{47EA582F-29D2-4E9C-95C6-B2E3DBA31953}" dt="2020-07-28T08:47:36.017" v="666" actId="571"/>
          <ac:spMkLst>
            <pc:docMk/>
            <pc:sldMk cId="2609497765" sldId="1726"/>
            <ac:spMk id="96" creationId="{2B3AD2E6-466E-429A-8F80-73A9183A13A5}"/>
          </ac:spMkLst>
        </pc:spChg>
        <pc:spChg chg="mod">
          <ac:chgData name="Wanlambok Nongbet [Chillibreeze]" userId="6bf028ea-505a-4797-9fbe-498829f78d74" providerId="ADAL" clId="{47EA582F-29D2-4E9C-95C6-B2E3DBA31953}" dt="2020-07-28T08:47:36.897" v="668"/>
          <ac:spMkLst>
            <pc:docMk/>
            <pc:sldMk cId="2609497765" sldId="1726"/>
            <ac:spMk id="100" creationId="{E9CF2078-A9D0-41D8-A4D5-2E03B1BE4282}"/>
          </ac:spMkLst>
        </pc:spChg>
        <pc:spChg chg="mod">
          <ac:chgData name="Wanlambok Nongbet [Chillibreeze]" userId="6bf028ea-505a-4797-9fbe-498829f78d74" providerId="ADAL" clId="{47EA582F-29D2-4E9C-95C6-B2E3DBA31953}" dt="2020-07-28T08:47:36.897" v="668"/>
          <ac:spMkLst>
            <pc:docMk/>
            <pc:sldMk cId="2609497765" sldId="1726"/>
            <ac:spMk id="101" creationId="{0F444246-6B44-4E0D-A73B-8D88198554BA}"/>
          </ac:spMkLst>
        </pc:spChg>
        <pc:spChg chg="mod">
          <ac:chgData name="Wanlambok Nongbet [Chillibreeze]" userId="6bf028ea-505a-4797-9fbe-498829f78d74" providerId="ADAL" clId="{47EA582F-29D2-4E9C-95C6-B2E3DBA31953}" dt="2020-07-28T08:47:43.979" v="675" actId="571"/>
          <ac:spMkLst>
            <pc:docMk/>
            <pc:sldMk cId="2609497765" sldId="1726"/>
            <ac:spMk id="107" creationId="{BB5DD6F8-9AA7-4EB4-B196-4C3294F9EE2C}"/>
          </ac:spMkLst>
        </pc:spChg>
        <pc:spChg chg="mod">
          <ac:chgData name="Wanlambok Nongbet [Chillibreeze]" userId="6bf028ea-505a-4797-9fbe-498829f78d74" providerId="ADAL" clId="{47EA582F-29D2-4E9C-95C6-B2E3DBA31953}" dt="2020-07-28T08:47:43.979" v="675" actId="571"/>
          <ac:spMkLst>
            <pc:docMk/>
            <pc:sldMk cId="2609497765" sldId="1726"/>
            <ac:spMk id="108" creationId="{54453767-4759-4D8E-807B-095DDB2ED93D}"/>
          </ac:spMkLst>
        </pc:spChg>
        <pc:spChg chg="mod">
          <ac:chgData name="Wanlambok Nongbet [Chillibreeze]" userId="6bf028ea-505a-4797-9fbe-498829f78d74" providerId="ADAL" clId="{47EA582F-29D2-4E9C-95C6-B2E3DBA31953}" dt="2020-07-28T08:47:52.953" v="687" actId="571"/>
          <ac:spMkLst>
            <pc:docMk/>
            <pc:sldMk cId="2609497765" sldId="1726"/>
            <ac:spMk id="114" creationId="{D9571EBF-EA4A-4B2C-ADA8-0DF122F1FFBD}"/>
          </ac:spMkLst>
        </pc:spChg>
        <pc:spChg chg="mod">
          <ac:chgData name="Wanlambok Nongbet [Chillibreeze]" userId="6bf028ea-505a-4797-9fbe-498829f78d74" providerId="ADAL" clId="{47EA582F-29D2-4E9C-95C6-B2E3DBA31953}" dt="2020-07-28T08:47:52.953" v="687" actId="571"/>
          <ac:spMkLst>
            <pc:docMk/>
            <pc:sldMk cId="2609497765" sldId="1726"/>
            <ac:spMk id="115" creationId="{CAD89B9B-09EF-4150-8D51-4D79A6622580}"/>
          </ac:spMkLst>
        </pc:spChg>
        <pc:spChg chg="mod">
          <ac:chgData name="Wanlambok Nongbet [Chillibreeze]" userId="6bf028ea-505a-4797-9fbe-498829f78d74" providerId="ADAL" clId="{47EA582F-29D2-4E9C-95C6-B2E3DBA31953}" dt="2020-07-28T08:47:59.905" v="695" actId="571"/>
          <ac:spMkLst>
            <pc:docMk/>
            <pc:sldMk cId="2609497765" sldId="1726"/>
            <ac:spMk id="121" creationId="{3BC4C248-7C55-4329-970C-031047B3E7B6}"/>
          </ac:spMkLst>
        </pc:spChg>
        <pc:spChg chg="mod">
          <ac:chgData name="Wanlambok Nongbet [Chillibreeze]" userId="6bf028ea-505a-4797-9fbe-498829f78d74" providerId="ADAL" clId="{47EA582F-29D2-4E9C-95C6-B2E3DBA31953}" dt="2020-07-28T08:47:59.905" v="695" actId="571"/>
          <ac:spMkLst>
            <pc:docMk/>
            <pc:sldMk cId="2609497765" sldId="1726"/>
            <ac:spMk id="122" creationId="{E117417C-1EBF-49C3-8B82-34B8C67CF0B7}"/>
          </ac:spMkLst>
        </pc:spChg>
        <pc:spChg chg="mod">
          <ac:chgData name="Wanlambok Nongbet [Chillibreeze]" userId="6bf028ea-505a-4797-9fbe-498829f78d74" providerId="ADAL" clId="{47EA582F-29D2-4E9C-95C6-B2E3DBA31953}" dt="2020-07-28T08:48:06.827" v="703" actId="571"/>
          <ac:spMkLst>
            <pc:docMk/>
            <pc:sldMk cId="2609497765" sldId="1726"/>
            <ac:spMk id="128" creationId="{4E09E436-CD5D-45C3-98C4-39D96AC405C6}"/>
          </ac:spMkLst>
        </pc:spChg>
        <pc:spChg chg="mod">
          <ac:chgData name="Wanlambok Nongbet [Chillibreeze]" userId="6bf028ea-505a-4797-9fbe-498829f78d74" providerId="ADAL" clId="{47EA582F-29D2-4E9C-95C6-B2E3DBA31953}" dt="2020-07-28T08:48:06.827" v="703" actId="571"/>
          <ac:spMkLst>
            <pc:docMk/>
            <pc:sldMk cId="2609497765" sldId="1726"/>
            <ac:spMk id="129" creationId="{3BCC5683-562C-491E-A0BA-6417CA22F161}"/>
          </ac:spMkLst>
        </pc:spChg>
        <pc:spChg chg="mod">
          <ac:chgData name="Wanlambok Nongbet [Chillibreeze]" userId="6bf028ea-505a-4797-9fbe-498829f78d74" providerId="ADAL" clId="{47EA582F-29D2-4E9C-95C6-B2E3DBA31953}" dt="2020-07-28T08:48:14.040" v="711" actId="571"/>
          <ac:spMkLst>
            <pc:docMk/>
            <pc:sldMk cId="2609497765" sldId="1726"/>
            <ac:spMk id="135" creationId="{A07A0E5F-0195-4515-9B71-9A09C5CCF468}"/>
          </ac:spMkLst>
        </pc:spChg>
        <pc:spChg chg="mod">
          <ac:chgData name="Wanlambok Nongbet [Chillibreeze]" userId="6bf028ea-505a-4797-9fbe-498829f78d74" providerId="ADAL" clId="{47EA582F-29D2-4E9C-95C6-B2E3DBA31953}" dt="2020-07-28T08:48:14.040" v="711" actId="571"/>
          <ac:spMkLst>
            <pc:docMk/>
            <pc:sldMk cId="2609497765" sldId="1726"/>
            <ac:spMk id="136" creationId="{F7C54868-B3FB-4CB3-AD09-996D47B8A5FA}"/>
          </ac:spMkLst>
        </pc:spChg>
        <pc:spChg chg="mod">
          <ac:chgData name="Wanlambok Nongbet [Chillibreeze]" userId="6bf028ea-505a-4797-9fbe-498829f78d74" providerId="ADAL" clId="{47EA582F-29D2-4E9C-95C6-B2E3DBA31953}" dt="2020-07-28T08:48:20.650" v="719" actId="571"/>
          <ac:spMkLst>
            <pc:docMk/>
            <pc:sldMk cId="2609497765" sldId="1726"/>
            <ac:spMk id="142" creationId="{E82446CC-5748-49EB-865E-BA0AEBDFB82B}"/>
          </ac:spMkLst>
        </pc:spChg>
        <pc:spChg chg="mod">
          <ac:chgData name="Wanlambok Nongbet [Chillibreeze]" userId="6bf028ea-505a-4797-9fbe-498829f78d74" providerId="ADAL" clId="{47EA582F-29D2-4E9C-95C6-B2E3DBA31953}" dt="2020-07-28T08:48:20.650" v="719" actId="571"/>
          <ac:spMkLst>
            <pc:docMk/>
            <pc:sldMk cId="2609497765" sldId="1726"/>
            <ac:spMk id="143" creationId="{CC0E19AB-A906-4D3D-BFD2-3FE945ABC61A}"/>
          </ac:spMkLst>
        </pc:spChg>
        <pc:spChg chg="mod">
          <ac:chgData name="Wanlambok Nongbet [Chillibreeze]" userId="6bf028ea-505a-4797-9fbe-498829f78d74" providerId="ADAL" clId="{47EA582F-29D2-4E9C-95C6-B2E3DBA31953}" dt="2020-07-28T08:48:28.066" v="727" actId="571"/>
          <ac:spMkLst>
            <pc:docMk/>
            <pc:sldMk cId="2609497765" sldId="1726"/>
            <ac:spMk id="149" creationId="{0C83E592-FEDE-47D1-B437-A6AC135ABF9B}"/>
          </ac:spMkLst>
        </pc:spChg>
        <pc:spChg chg="mod">
          <ac:chgData name="Wanlambok Nongbet [Chillibreeze]" userId="6bf028ea-505a-4797-9fbe-498829f78d74" providerId="ADAL" clId="{47EA582F-29D2-4E9C-95C6-B2E3DBA31953}" dt="2020-07-28T08:48:28.066" v="727" actId="571"/>
          <ac:spMkLst>
            <pc:docMk/>
            <pc:sldMk cId="2609497765" sldId="1726"/>
            <ac:spMk id="150" creationId="{A981B33F-BEF7-4D00-8147-79DE269499A9}"/>
          </ac:spMkLst>
        </pc:spChg>
        <pc:spChg chg="mod">
          <ac:chgData name="Wanlambok Nongbet [Chillibreeze]" userId="6bf028ea-505a-4797-9fbe-498829f78d74" providerId="ADAL" clId="{47EA582F-29D2-4E9C-95C6-B2E3DBA31953}" dt="2020-07-28T08:48:36.427" v="737" actId="571"/>
          <ac:spMkLst>
            <pc:docMk/>
            <pc:sldMk cId="2609497765" sldId="1726"/>
            <ac:spMk id="157" creationId="{51371E54-F8CF-4717-BEEE-D36AD457012A}"/>
          </ac:spMkLst>
        </pc:spChg>
        <pc:spChg chg="mod">
          <ac:chgData name="Wanlambok Nongbet [Chillibreeze]" userId="6bf028ea-505a-4797-9fbe-498829f78d74" providerId="ADAL" clId="{47EA582F-29D2-4E9C-95C6-B2E3DBA31953}" dt="2020-07-28T08:48:36.427" v="737" actId="571"/>
          <ac:spMkLst>
            <pc:docMk/>
            <pc:sldMk cId="2609497765" sldId="1726"/>
            <ac:spMk id="158" creationId="{D8061402-F3B8-41FA-8526-E7AC974BA1E0}"/>
          </ac:spMkLst>
        </pc:spChg>
        <pc:spChg chg="mod">
          <ac:chgData name="Wanlambok Nongbet [Chillibreeze]" userId="6bf028ea-505a-4797-9fbe-498829f78d74" providerId="ADAL" clId="{47EA582F-29D2-4E9C-95C6-B2E3DBA31953}" dt="2020-07-28T08:48:42.977" v="746" actId="571"/>
          <ac:spMkLst>
            <pc:docMk/>
            <pc:sldMk cId="2609497765" sldId="1726"/>
            <ac:spMk id="164" creationId="{900E1AE9-D7A2-42DC-B8D0-142E7142DC2D}"/>
          </ac:spMkLst>
        </pc:spChg>
        <pc:spChg chg="mod">
          <ac:chgData name="Wanlambok Nongbet [Chillibreeze]" userId="6bf028ea-505a-4797-9fbe-498829f78d74" providerId="ADAL" clId="{47EA582F-29D2-4E9C-95C6-B2E3DBA31953}" dt="2020-07-28T08:48:42.977" v="746" actId="571"/>
          <ac:spMkLst>
            <pc:docMk/>
            <pc:sldMk cId="2609497765" sldId="1726"/>
            <ac:spMk id="165" creationId="{C54D9528-F9BC-4D80-B649-CCA23312ADD8}"/>
          </ac:spMkLst>
        </pc:spChg>
        <pc:spChg chg="mod">
          <ac:chgData name="Wanlambok Nongbet [Chillibreeze]" userId="6bf028ea-505a-4797-9fbe-498829f78d74" providerId="ADAL" clId="{47EA582F-29D2-4E9C-95C6-B2E3DBA31953}" dt="2020-07-28T08:48:44.185" v="749"/>
          <ac:spMkLst>
            <pc:docMk/>
            <pc:sldMk cId="2609497765" sldId="1726"/>
            <ac:spMk id="169" creationId="{ED653D1C-94EA-4AE2-B91F-50D4C7BD2E69}"/>
          </ac:spMkLst>
        </pc:spChg>
        <pc:spChg chg="mod">
          <ac:chgData name="Wanlambok Nongbet [Chillibreeze]" userId="6bf028ea-505a-4797-9fbe-498829f78d74" providerId="ADAL" clId="{47EA582F-29D2-4E9C-95C6-B2E3DBA31953}" dt="2020-07-28T08:48:44.185" v="749"/>
          <ac:spMkLst>
            <pc:docMk/>
            <pc:sldMk cId="2609497765" sldId="1726"/>
            <ac:spMk id="170" creationId="{B231F0EC-134B-43B9-93E7-373543D91259}"/>
          </ac:spMkLst>
        </pc:spChg>
        <pc:spChg chg="mod">
          <ac:chgData name="Wanlambok Nongbet [Chillibreeze]" userId="6bf028ea-505a-4797-9fbe-498829f78d74" providerId="ADAL" clId="{47EA582F-29D2-4E9C-95C6-B2E3DBA31953}" dt="2020-07-28T08:48:51.966" v="756" actId="571"/>
          <ac:spMkLst>
            <pc:docMk/>
            <pc:sldMk cId="2609497765" sldId="1726"/>
            <ac:spMk id="176" creationId="{0B9A89F0-83BF-4147-85F5-F252BD6B7E67}"/>
          </ac:spMkLst>
        </pc:spChg>
        <pc:spChg chg="mod">
          <ac:chgData name="Wanlambok Nongbet [Chillibreeze]" userId="6bf028ea-505a-4797-9fbe-498829f78d74" providerId="ADAL" clId="{47EA582F-29D2-4E9C-95C6-B2E3DBA31953}" dt="2020-07-28T08:48:51.966" v="756" actId="571"/>
          <ac:spMkLst>
            <pc:docMk/>
            <pc:sldMk cId="2609497765" sldId="1726"/>
            <ac:spMk id="177" creationId="{9EF0FFAA-F858-4A55-BD4B-6AEF6AFC9E3A}"/>
          </ac:spMkLst>
        </pc:spChg>
        <pc:spChg chg="mod">
          <ac:chgData name="Wanlambok Nongbet [Chillibreeze]" userId="6bf028ea-505a-4797-9fbe-498829f78d74" providerId="ADAL" clId="{47EA582F-29D2-4E9C-95C6-B2E3DBA31953}" dt="2020-07-28T08:48:54.626" v="761" actId="21"/>
          <ac:spMkLst>
            <pc:docMk/>
            <pc:sldMk cId="2609497765" sldId="1726"/>
            <ac:spMk id="181" creationId="{139C83B6-26A0-434E-A395-420896F36EFF}"/>
          </ac:spMkLst>
        </pc:spChg>
        <pc:spChg chg="add del mod">
          <ac:chgData name="Wanlambok Nongbet [Chillibreeze]" userId="6bf028ea-505a-4797-9fbe-498829f78d74" providerId="ADAL" clId="{47EA582F-29D2-4E9C-95C6-B2E3DBA31953}" dt="2020-07-28T08:48:54.626" v="761" actId="21"/>
          <ac:spMkLst>
            <pc:docMk/>
            <pc:sldMk cId="2609497765" sldId="1726"/>
            <ac:spMk id="182" creationId="{37ED9FA5-C703-4708-B204-C689BFF17CC6}"/>
          </ac:spMkLst>
        </pc:spChg>
        <pc:spChg chg="add del">
          <ac:chgData name="Wanlambok Nongbet [Chillibreeze]" userId="6bf028ea-505a-4797-9fbe-498829f78d74" providerId="ADAL" clId="{47EA582F-29D2-4E9C-95C6-B2E3DBA31953}" dt="2020-07-28T08:49:22.816" v="785" actId="22"/>
          <ac:spMkLst>
            <pc:docMk/>
            <pc:sldMk cId="2609497765" sldId="1726"/>
            <ac:spMk id="186" creationId="{DFA6E94D-5053-4023-8D23-601D9AD89B65}"/>
          </ac:spMkLst>
        </pc:spChg>
        <pc:spChg chg="add del mod">
          <ac:chgData name="Wanlambok Nongbet [Chillibreeze]" userId="6bf028ea-505a-4797-9fbe-498829f78d74" providerId="ADAL" clId="{47EA582F-29D2-4E9C-95C6-B2E3DBA31953}" dt="2020-07-28T08:49:37.649" v="795" actId="21"/>
          <ac:spMkLst>
            <pc:docMk/>
            <pc:sldMk cId="2609497765" sldId="1726"/>
            <ac:spMk id="187" creationId="{056E9D0A-6B45-4F40-987D-7E7F881A8201}"/>
          </ac:spMkLst>
        </pc:spChg>
        <pc:spChg chg="add del mod">
          <ac:chgData name="Wanlambok Nongbet [Chillibreeze]" userId="6bf028ea-505a-4797-9fbe-498829f78d74" providerId="ADAL" clId="{47EA582F-29D2-4E9C-95C6-B2E3DBA31953}" dt="2020-07-28T08:49:37.649" v="795" actId="21"/>
          <ac:spMkLst>
            <pc:docMk/>
            <pc:sldMk cId="2609497765" sldId="1726"/>
            <ac:spMk id="188" creationId="{E82DF1E5-285E-469E-88AA-7D291DB19A06}"/>
          </ac:spMkLst>
        </pc:spChg>
        <pc:spChg chg="add del mod">
          <ac:chgData name="Wanlambok Nongbet [Chillibreeze]" userId="6bf028ea-505a-4797-9fbe-498829f78d74" providerId="ADAL" clId="{47EA582F-29D2-4E9C-95C6-B2E3DBA31953}" dt="2020-07-28T08:49:37.649" v="795" actId="21"/>
          <ac:spMkLst>
            <pc:docMk/>
            <pc:sldMk cId="2609497765" sldId="1726"/>
            <ac:spMk id="189" creationId="{8A84C084-30B1-40F4-99D8-C08CB5954578}"/>
          </ac:spMkLst>
        </pc:spChg>
        <pc:spChg chg="add del mod">
          <ac:chgData name="Wanlambok Nongbet [Chillibreeze]" userId="6bf028ea-505a-4797-9fbe-498829f78d74" providerId="ADAL" clId="{47EA582F-29D2-4E9C-95C6-B2E3DBA31953}" dt="2020-07-28T08:49:37.649" v="795" actId="21"/>
          <ac:spMkLst>
            <pc:docMk/>
            <pc:sldMk cId="2609497765" sldId="1726"/>
            <ac:spMk id="190" creationId="{414F77BB-026B-4736-A74F-6A54849CB7E3}"/>
          </ac:spMkLst>
        </pc:spChg>
        <pc:spChg chg="add del mod">
          <ac:chgData name="Wanlambok Nongbet [Chillibreeze]" userId="6bf028ea-505a-4797-9fbe-498829f78d74" providerId="ADAL" clId="{47EA582F-29D2-4E9C-95C6-B2E3DBA31953}" dt="2020-07-28T08:49:37.649" v="795" actId="21"/>
          <ac:spMkLst>
            <pc:docMk/>
            <pc:sldMk cId="2609497765" sldId="1726"/>
            <ac:spMk id="191" creationId="{C92F14C9-9869-465B-97F7-395E7B5B9EFE}"/>
          </ac:spMkLst>
        </pc:spChg>
        <pc:spChg chg="add del mod">
          <ac:chgData name="Wanlambok Nongbet [Chillibreeze]" userId="6bf028ea-505a-4797-9fbe-498829f78d74" providerId="ADAL" clId="{47EA582F-29D2-4E9C-95C6-B2E3DBA31953}" dt="2020-07-28T08:49:37.649" v="795" actId="21"/>
          <ac:spMkLst>
            <pc:docMk/>
            <pc:sldMk cId="2609497765" sldId="1726"/>
            <ac:spMk id="192" creationId="{70345C5D-A9FA-4587-9918-BF1B474D1843}"/>
          </ac:spMkLst>
        </pc:spChg>
        <pc:spChg chg="add del mod">
          <ac:chgData name="Wanlambok Nongbet [Chillibreeze]" userId="6bf028ea-505a-4797-9fbe-498829f78d74" providerId="ADAL" clId="{47EA582F-29D2-4E9C-95C6-B2E3DBA31953}" dt="2020-07-28T08:49:37.649" v="795" actId="21"/>
          <ac:spMkLst>
            <pc:docMk/>
            <pc:sldMk cId="2609497765" sldId="1726"/>
            <ac:spMk id="193" creationId="{3208B0EA-13AD-475E-A7A0-3444B0B5D07A}"/>
          </ac:spMkLst>
        </pc:spChg>
        <pc:spChg chg="add del mod">
          <ac:chgData name="Wanlambok Nongbet [Chillibreeze]" userId="6bf028ea-505a-4797-9fbe-498829f78d74" providerId="ADAL" clId="{47EA582F-29D2-4E9C-95C6-B2E3DBA31953}" dt="2020-07-28T08:49:37.649" v="795" actId="21"/>
          <ac:spMkLst>
            <pc:docMk/>
            <pc:sldMk cId="2609497765" sldId="1726"/>
            <ac:spMk id="194" creationId="{FC727B54-3251-4DFA-B8D6-45F51F9B6224}"/>
          </ac:spMkLst>
        </pc:spChg>
        <pc:spChg chg="add del mod">
          <ac:chgData name="Wanlambok Nongbet [Chillibreeze]" userId="6bf028ea-505a-4797-9fbe-498829f78d74" providerId="ADAL" clId="{47EA582F-29D2-4E9C-95C6-B2E3DBA31953}" dt="2020-07-28T08:49:37.649" v="795" actId="21"/>
          <ac:spMkLst>
            <pc:docMk/>
            <pc:sldMk cId="2609497765" sldId="1726"/>
            <ac:spMk id="195" creationId="{1F2FB07C-5827-4FAC-9F23-E87BC638B887}"/>
          </ac:spMkLst>
        </pc:spChg>
        <pc:spChg chg="add del mod">
          <ac:chgData name="Wanlambok Nongbet [Chillibreeze]" userId="6bf028ea-505a-4797-9fbe-498829f78d74" providerId="ADAL" clId="{47EA582F-29D2-4E9C-95C6-B2E3DBA31953}" dt="2020-07-28T08:49:37.649" v="795" actId="21"/>
          <ac:spMkLst>
            <pc:docMk/>
            <pc:sldMk cId="2609497765" sldId="1726"/>
            <ac:spMk id="196" creationId="{731E4CE8-61A6-4737-B132-95513EAEA3A2}"/>
          </ac:spMkLst>
        </pc:spChg>
        <pc:spChg chg="add mod">
          <ac:chgData name="Wanlambok Nongbet [Chillibreeze]" userId="6bf028ea-505a-4797-9fbe-498829f78d74" providerId="ADAL" clId="{47EA582F-29D2-4E9C-95C6-B2E3DBA31953}" dt="2020-07-28T08:49:37.867" v="796"/>
          <ac:spMkLst>
            <pc:docMk/>
            <pc:sldMk cId="2609497765" sldId="1726"/>
            <ac:spMk id="216" creationId="{464AE367-1419-448B-9C86-E28DD1B6DC0F}"/>
          </ac:spMkLst>
        </pc:spChg>
        <pc:spChg chg="add del mod">
          <ac:chgData name="Wanlambok Nongbet [Chillibreeze]" userId="6bf028ea-505a-4797-9fbe-498829f78d74" providerId="ADAL" clId="{47EA582F-29D2-4E9C-95C6-B2E3DBA31953}" dt="2020-07-28T08:49:38.431" v="797" actId="21"/>
          <ac:spMkLst>
            <pc:docMk/>
            <pc:sldMk cId="2609497765" sldId="1726"/>
            <ac:spMk id="217" creationId="{10F80027-C1F8-4BFA-A55D-E57763229752}"/>
          </ac:spMkLst>
        </pc:spChg>
        <pc:spChg chg="add del mod">
          <ac:chgData name="Wanlambok Nongbet [Chillibreeze]" userId="6bf028ea-505a-4797-9fbe-498829f78d74" providerId="ADAL" clId="{47EA582F-29D2-4E9C-95C6-B2E3DBA31953}" dt="2020-07-28T08:49:38.431" v="797" actId="21"/>
          <ac:spMkLst>
            <pc:docMk/>
            <pc:sldMk cId="2609497765" sldId="1726"/>
            <ac:spMk id="218" creationId="{921747CE-D9CE-431F-B042-73FD89BA1083}"/>
          </ac:spMkLst>
        </pc:spChg>
        <pc:spChg chg="add del mod">
          <ac:chgData name="Wanlambok Nongbet [Chillibreeze]" userId="6bf028ea-505a-4797-9fbe-498829f78d74" providerId="ADAL" clId="{47EA582F-29D2-4E9C-95C6-B2E3DBA31953}" dt="2020-07-28T08:49:38.431" v="797" actId="21"/>
          <ac:spMkLst>
            <pc:docMk/>
            <pc:sldMk cId="2609497765" sldId="1726"/>
            <ac:spMk id="219" creationId="{EC84C5CD-D282-416B-90A7-5D9E52A43692}"/>
          </ac:spMkLst>
        </pc:spChg>
        <pc:spChg chg="add del mod">
          <ac:chgData name="Wanlambok Nongbet [Chillibreeze]" userId="6bf028ea-505a-4797-9fbe-498829f78d74" providerId="ADAL" clId="{47EA582F-29D2-4E9C-95C6-B2E3DBA31953}" dt="2020-07-28T08:49:38.431" v="797" actId="21"/>
          <ac:spMkLst>
            <pc:docMk/>
            <pc:sldMk cId="2609497765" sldId="1726"/>
            <ac:spMk id="220" creationId="{17E0BAF4-8101-4FBD-A309-BBF89EB33983}"/>
          </ac:spMkLst>
        </pc:spChg>
        <pc:spChg chg="add del mod">
          <ac:chgData name="Wanlambok Nongbet [Chillibreeze]" userId="6bf028ea-505a-4797-9fbe-498829f78d74" providerId="ADAL" clId="{47EA582F-29D2-4E9C-95C6-B2E3DBA31953}" dt="2020-07-28T08:49:38.431" v="797" actId="21"/>
          <ac:spMkLst>
            <pc:docMk/>
            <pc:sldMk cId="2609497765" sldId="1726"/>
            <ac:spMk id="221" creationId="{E4AD8FA0-5A4A-4C3A-882F-38A1193DAA42}"/>
          </ac:spMkLst>
        </pc:spChg>
        <pc:spChg chg="add del mod">
          <ac:chgData name="Wanlambok Nongbet [Chillibreeze]" userId="6bf028ea-505a-4797-9fbe-498829f78d74" providerId="ADAL" clId="{47EA582F-29D2-4E9C-95C6-B2E3DBA31953}" dt="2020-07-28T08:49:38.431" v="797" actId="21"/>
          <ac:spMkLst>
            <pc:docMk/>
            <pc:sldMk cId="2609497765" sldId="1726"/>
            <ac:spMk id="222" creationId="{4E437164-5E6D-4E90-8B01-030249140856}"/>
          </ac:spMkLst>
        </pc:spChg>
        <pc:spChg chg="add del mod">
          <ac:chgData name="Wanlambok Nongbet [Chillibreeze]" userId="6bf028ea-505a-4797-9fbe-498829f78d74" providerId="ADAL" clId="{47EA582F-29D2-4E9C-95C6-B2E3DBA31953}" dt="2020-07-28T08:49:38.431" v="797" actId="21"/>
          <ac:spMkLst>
            <pc:docMk/>
            <pc:sldMk cId="2609497765" sldId="1726"/>
            <ac:spMk id="223" creationId="{D36B4E4C-5679-4806-8A7C-C08EB8AEB238}"/>
          </ac:spMkLst>
        </pc:spChg>
        <pc:spChg chg="add del mod">
          <ac:chgData name="Wanlambok Nongbet [Chillibreeze]" userId="6bf028ea-505a-4797-9fbe-498829f78d74" providerId="ADAL" clId="{47EA582F-29D2-4E9C-95C6-B2E3DBA31953}" dt="2020-07-28T08:49:38.431" v="797" actId="21"/>
          <ac:spMkLst>
            <pc:docMk/>
            <pc:sldMk cId="2609497765" sldId="1726"/>
            <ac:spMk id="224" creationId="{6A7E9DF6-7692-4981-BA96-1E3C8FAE0609}"/>
          </ac:spMkLst>
        </pc:spChg>
        <pc:spChg chg="add del mod">
          <ac:chgData name="Wanlambok Nongbet [Chillibreeze]" userId="6bf028ea-505a-4797-9fbe-498829f78d74" providerId="ADAL" clId="{47EA582F-29D2-4E9C-95C6-B2E3DBA31953}" dt="2020-07-28T08:49:38.431" v="797" actId="21"/>
          <ac:spMkLst>
            <pc:docMk/>
            <pc:sldMk cId="2609497765" sldId="1726"/>
            <ac:spMk id="225" creationId="{F1BC6F1C-E804-47C9-9105-10D9CCB7A568}"/>
          </ac:spMkLst>
        </pc:spChg>
        <pc:spChg chg="add del mod">
          <ac:chgData name="Wanlambok Nongbet [Chillibreeze]" userId="6bf028ea-505a-4797-9fbe-498829f78d74" providerId="ADAL" clId="{47EA582F-29D2-4E9C-95C6-B2E3DBA31953}" dt="2020-07-28T08:49:38.431" v="797" actId="21"/>
          <ac:spMkLst>
            <pc:docMk/>
            <pc:sldMk cId="2609497765" sldId="1726"/>
            <ac:spMk id="226" creationId="{24B82827-3312-4351-A5BE-07D1F015879D}"/>
          </ac:spMkLst>
        </pc:spChg>
        <pc:spChg chg="add del mod">
          <ac:chgData name="Wanlambok Nongbet [Chillibreeze]" userId="6bf028ea-505a-4797-9fbe-498829f78d74" providerId="ADAL" clId="{47EA582F-29D2-4E9C-95C6-B2E3DBA31953}" dt="2020-07-28T08:49:39.102" v="799" actId="21"/>
          <ac:spMkLst>
            <pc:docMk/>
            <pc:sldMk cId="2609497765" sldId="1726"/>
            <ac:spMk id="246" creationId="{2BB422E2-34B8-4A97-B43B-3C571D0188F3}"/>
          </ac:spMkLst>
        </pc:spChg>
        <pc:spChg chg="add del mod">
          <ac:chgData name="Wanlambok Nongbet [Chillibreeze]" userId="6bf028ea-505a-4797-9fbe-498829f78d74" providerId="ADAL" clId="{47EA582F-29D2-4E9C-95C6-B2E3DBA31953}" dt="2020-07-28T08:49:39.102" v="799" actId="21"/>
          <ac:spMkLst>
            <pc:docMk/>
            <pc:sldMk cId="2609497765" sldId="1726"/>
            <ac:spMk id="247" creationId="{6EDBB1B7-119F-4696-A923-2F5BA4A03C48}"/>
          </ac:spMkLst>
        </pc:spChg>
        <pc:spChg chg="add del mod">
          <ac:chgData name="Wanlambok Nongbet [Chillibreeze]" userId="6bf028ea-505a-4797-9fbe-498829f78d74" providerId="ADAL" clId="{47EA582F-29D2-4E9C-95C6-B2E3DBA31953}" dt="2020-07-28T08:49:39.102" v="799" actId="21"/>
          <ac:spMkLst>
            <pc:docMk/>
            <pc:sldMk cId="2609497765" sldId="1726"/>
            <ac:spMk id="248" creationId="{2873083C-8311-458F-9E2B-D72AB524DD7D}"/>
          </ac:spMkLst>
        </pc:spChg>
        <pc:spChg chg="add del mod">
          <ac:chgData name="Wanlambok Nongbet [Chillibreeze]" userId="6bf028ea-505a-4797-9fbe-498829f78d74" providerId="ADAL" clId="{47EA582F-29D2-4E9C-95C6-B2E3DBA31953}" dt="2020-07-28T08:49:39.102" v="799" actId="21"/>
          <ac:spMkLst>
            <pc:docMk/>
            <pc:sldMk cId="2609497765" sldId="1726"/>
            <ac:spMk id="249" creationId="{36406E6B-8617-42A9-BD46-9DF7E54D0486}"/>
          </ac:spMkLst>
        </pc:spChg>
        <pc:spChg chg="add del mod">
          <ac:chgData name="Wanlambok Nongbet [Chillibreeze]" userId="6bf028ea-505a-4797-9fbe-498829f78d74" providerId="ADAL" clId="{47EA582F-29D2-4E9C-95C6-B2E3DBA31953}" dt="2020-07-28T08:49:39.102" v="799" actId="21"/>
          <ac:spMkLst>
            <pc:docMk/>
            <pc:sldMk cId="2609497765" sldId="1726"/>
            <ac:spMk id="250" creationId="{9D65DFBC-7EEE-451F-B3E4-30D93CDF0EBC}"/>
          </ac:spMkLst>
        </pc:spChg>
        <pc:spChg chg="add del mod">
          <ac:chgData name="Wanlambok Nongbet [Chillibreeze]" userId="6bf028ea-505a-4797-9fbe-498829f78d74" providerId="ADAL" clId="{47EA582F-29D2-4E9C-95C6-B2E3DBA31953}" dt="2020-07-28T08:49:39.102" v="799" actId="21"/>
          <ac:spMkLst>
            <pc:docMk/>
            <pc:sldMk cId="2609497765" sldId="1726"/>
            <ac:spMk id="251" creationId="{F395B304-192C-484A-954E-A1AAD5A2EB29}"/>
          </ac:spMkLst>
        </pc:spChg>
        <pc:spChg chg="add del mod">
          <ac:chgData name="Wanlambok Nongbet [Chillibreeze]" userId="6bf028ea-505a-4797-9fbe-498829f78d74" providerId="ADAL" clId="{47EA582F-29D2-4E9C-95C6-B2E3DBA31953}" dt="2020-07-28T08:49:39.102" v="799" actId="21"/>
          <ac:spMkLst>
            <pc:docMk/>
            <pc:sldMk cId="2609497765" sldId="1726"/>
            <ac:spMk id="252" creationId="{5A655071-46D7-414E-818B-C8877F444101}"/>
          </ac:spMkLst>
        </pc:spChg>
        <pc:spChg chg="add del mod">
          <ac:chgData name="Wanlambok Nongbet [Chillibreeze]" userId="6bf028ea-505a-4797-9fbe-498829f78d74" providerId="ADAL" clId="{47EA582F-29D2-4E9C-95C6-B2E3DBA31953}" dt="2020-07-28T08:49:39.102" v="799" actId="21"/>
          <ac:spMkLst>
            <pc:docMk/>
            <pc:sldMk cId="2609497765" sldId="1726"/>
            <ac:spMk id="253" creationId="{D73C67C8-DA40-4FA1-8B4D-89743AE002C3}"/>
          </ac:spMkLst>
        </pc:spChg>
        <pc:spChg chg="add del mod">
          <ac:chgData name="Wanlambok Nongbet [Chillibreeze]" userId="6bf028ea-505a-4797-9fbe-498829f78d74" providerId="ADAL" clId="{47EA582F-29D2-4E9C-95C6-B2E3DBA31953}" dt="2020-07-28T08:49:39.102" v="799" actId="21"/>
          <ac:spMkLst>
            <pc:docMk/>
            <pc:sldMk cId="2609497765" sldId="1726"/>
            <ac:spMk id="254" creationId="{4622C6AE-498A-453D-8F9A-6F9815369311}"/>
          </ac:spMkLst>
        </pc:spChg>
        <pc:spChg chg="add del mod">
          <ac:chgData name="Wanlambok Nongbet [Chillibreeze]" userId="6bf028ea-505a-4797-9fbe-498829f78d74" providerId="ADAL" clId="{47EA582F-29D2-4E9C-95C6-B2E3DBA31953}" dt="2020-07-28T08:49:39.102" v="799" actId="21"/>
          <ac:spMkLst>
            <pc:docMk/>
            <pc:sldMk cId="2609497765" sldId="1726"/>
            <ac:spMk id="255" creationId="{E7BCF7EE-B0FB-419D-A032-732FA29F5D30}"/>
          </ac:spMkLst>
        </pc:spChg>
        <pc:spChg chg="add del mod">
          <ac:chgData name="Wanlambok Nongbet [Chillibreeze]" userId="6bf028ea-505a-4797-9fbe-498829f78d74" providerId="ADAL" clId="{47EA582F-29D2-4E9C-95C6-B2E3DBA31953}" dt="2020-07-28T08:49:40.026" v="801" actId="21"/>
          <ac:spMkLst>
            <pc:docMk/>
            <pc:sldMk cId="2609497765" sldId="1726"/>
            <ac:spMk id="275" creationId="{50BF2E5D-0BBA-46BB-8293-8713688412F8}"/>
          </ac:spMkLst>
        </pc:spChg>
        <pc:spChg chg="add del mod">
          <ac:chgData name="Wanlambok Nongbet [Chillibreeze]" userId="6bf028ea-505a-4797-9fbe-498829f78d74" providerId="ADAL" clId="{47EA582F-29D2-4E9C-95C6-B2E3DBA31953}" dt="2020-07-28T08:49:40.026" v="801" actId="21"/>
          <ac:spMkLst>
            <pc:docMk/>
            <pc:sldMk cId="2609497765" sldId="1726"/>
            <ac:spMk id="276" creationId="{D8605BBA-6988-43C8-825B-94FA2A300BA0}"/>
          </ac:spMkLst>
        </pc:spChg>
        <pc:spChg chg="add del mod">
          <ac:chgData name="Wanlambok Nongbet [Chillibreeze]" userId="6bf028ea-505a-4797-9fbe-498829f78d74" providerId="ADAL" clId="{47EA582F-29D2-4E9C-95C6-B2E3DBA31953}" dt="2020-07-28T08:49:40.026" v="801" actId="21"/>
          <ac:spMkLst>
            <pc:docMk/>
            <pc:sldMk cId="2609497765" sldId="1726"/>
            <ac:spMk id="277" creationId="{F6E38614-04EC-4068-AB4F-A0FE5AD74D3C}"/>
          </ac:spMkLst>
        </pc:spChg>
        <pc:spChg chg="add del mod">
          <ac:chgData name="Wanlambok Nongbet [Chillibreeze]" userId="6bf028ea-505a-4797-9fbe-498829f78d74" providerId="ADAL" clId="{47EA582F-29D2-4E9C-95C6-B2E3DBA31953}" dt="2020-07-28T08:49:40.026" v="801" actId="21"/>
          <ac:spMkLst>
            <pc:docMk/>
            <pc:sldMk cId="2609497765" sldId="1726"/>
            <ac:spMk id="278" creationId="{C73EA808-244C-429C-B7D1-4D4D2F2C3681}"/>
          </ac:spMkLst>
        </pc:spChg>
        <pc:spChg chg="add del mod">
          <ac:chgData name="Wanlambok Nongbet [Chillibreeze]" userId="6bf028ea-505a-4797-9fbe-498829f78d74" providerId="ADAL" clId="{47EA582F-29D2-4E9C-95C6-B2E3DBA31953}" dt="2020-07-28T08:49:40.026" v="801" actId="21"/>
          <ac:spMkLst>
            <pc:docMk/>
            <pc:sldMk cId="2609497765" sldId="1726"/>
            <ac:spMk id="279" creationId="{B7E6A7E4-D8EB-4B00-BB52-2DFB947F9BD9}"/>
          </ac:spMkLst>
        </pc:spChg>
        <pc:spChg chg="add del mod">
          <ac:chgData name="Wanlambok Nongbet [Chillibreeze]" userId="6bf028ea-505a-4797-9fbe-498829f78d74" providerId="ADAL" clId="{47EA582F-29D2-4E9C-95C6-B2E3DBA31953}" dt="2020-07-28T08:49:40.026" v="801" actId="21"/>
          <ac:spMkLst>
            <pc:docMk/>
            <pc:sldMk cId="2609497765" sldId="1726"/>
            <ac:spMk id="280" creationId="{618C2C7E-023A-4C1D-B89E-00E7837A403E}"/>
          </ac:spMkLst>
        </pc:spChg>
        <pc:spChg chg="add del mod">
          <ac:chgData name="Wanlambok Nongbet [Chillibreeze]" userId="6bf028ea-505a-4797-9fbe-498829f78d74" providerId="ADAL" clId="{47EA582F-29D2-4E9C-95C6-B2E3DBA31953}" dt="2020-07-28T08:49:40.026" v="801" actId="21"/>
          <ac:spMkLst>
            <pc:docMk/>
            <pc:sldMk cId="2609497765" sldId="1726"/>
            <ac:spMk id="281" creationId="{433F4B24-BCFB-417F-8146-A827C13A8D1F}"/>
          </ac:spMkLst>
        </pc:spChg>
        <pc:spChg chg="add del mod">
          <ac:chgData name="Wanlambok Nongbet [Chillibreeze]" userId="6bf028ea-505a-4797-9fbe-498829f78d74" providerId="ADAL" clId="{47EA582F-29D2-4E9C-95C6-B2E3DBA31953}" dt="2020-07-28T08:49:40.026" v="801" actId="21"/>
          <ac:spMkLst>
            <pc:docMk/>
            <pc:sldMk cId="2609497765" sldId="1726"/>
            <ac:spMk id="282" creationId="{8A503250-C9C2-41F3-B45E-CF28376C38BB}"/>
          </ac:spMkLst>
        </pc:spChg>
        <pc:spChg chg="add del mod">
          <ac:chgData name="Wanlambok Nongbet [Chillibreeze]" userId="6bf028ea-505a-4797-9fbe-498829f78d74" providerId="ADAL" clId="{47EA582F-29D2-4E9C-95C6-B2E3DBA31953}" dt="2020-07-28T08:49:40.026" v="801" actId="21"/>
          <ac:spMkLst>
            <pc:docMk/>
            <pc:sldMk cId="2609497765" sldId="1726"/>
            <ac:spMk id="283" creationId="{AE97F34D-A16A-4055-A0B4-CC37920AE28B}"/>
          </ac:spMkLst>
        </pc:spChg>
        <pc:spChg chg="add del mod">
          <ac:chgData name="Wanlambok Nongbet [Chillibreeze]" userId="6bf028ea-505a-4797-9fbe-498829f78d74" providerId="ADAL" clId="{47EA582F-29D2-4E9C-95C6-B2E3DBA31953}" dt="2020-07-28T08:49:40.026" v="801" actId="21"/>
          <ac:spMkLst>
            <pc:docMk/>
            <pc:sldMk cId="2609497765" sldId="1726"/>
            <ac:spMk id="284" creationId="{971FC7BE-6AE9-47D3-BC74-7FB63F5B6B1E}"/>
          </ac:spMkLst>
        </pc:spChg>
        <pc:spChg chg="add del mod">
          <ac:chgData name="Wanlambok Nongbet [Chillibreeze]" userId="6bf028ea-505a-4797-9fbe-498829f78d74" providerId="ADAL" clId="{47EA582F-29D2-4E9C-95C6-B2E3DBA31953}" dt="2020-07-28T08:49:40.693" v="803" actId="21"/>
          <ac:spMkLst>
            <pc:docMk/>
            <pc:sldMk cId="2609497765" sldId="1726"/>
            <ac:spMk id="303" creationId="{F806AF35-C15F-4359-8999-31C795E4B20D}"/>
          </ac:spMkLst>
        </pc:spChg>
        <pc:spChg chg="add del mod">
          <ac:chgData name="Wanlambok Nongbet [Chillibreeze]" userId="6bf028ea-505a-4797-9fbe-498829f78d74" providerId="ADAL" clId="{47EA582F-29D2-4E9C-95C6-B2E3DBA31953}" dt="2020-07-28T08:49:40.693" v="803" actId="21"/>
          <ac:spMkLst>
            <pc:docMk/>
            <pc:sldMk cId="2609497765" sldId="1726"/>
            <ac:spMk id="304" creationId="{94BF112F-3AD0-4461-A452-E2A47B7DCAAE}"/>
          </ac:spMkLst>
        </pc:spChg>
        <pc:spChg chg="add del mod">
          <ac:chgData name="Wanlambok Nongbet [Chillibreeze]" userId="6bf028ea-505a-4797-9fbe-498829f78d74" providerId="ADAL" clId="{47EA582F-29D2-4E9C-95C6-B2E3DBA31953}" dt="2020-07-28T08:49:40.693" v="803" actId="21"/>
          <ac:spMkLst>
            <pc:docMk/>
            <pc:sldMk cId="2609497765" sldId="1726"/>
            <ac:spMk id="305" creationId="{E8413346-4351-4CC9-A270-461FEDF61B89}"/>
          </ac:spMkLst>
        </pc:spChg>
        <pc:spChg chg="add del mod">
          <ac:chgData name="Wanlambok Nongbet [Chillibreeze]" userId="6bf028ea-505a-4797-9fbe-498829f78d74" providerId="ADAL" clId="{47EA582F-29D2-4E9C-95C6-B2E3DBA31953}" dt="2020-07-28T08:49:40.693" v="803" actId="21"/>
          <ac:spMkLst>
            <pc:docMk/>
            <pc:sldMk cId="2609497765" sldId="1726"/>
            <ac:spMk id="306" creationId="{EBA9B9B1-2D56-4455-88F1-0E0FD8720779}"/>
          </ac:spMkLst>
        </pc:spChg>
        <pc:spChg chg="add del mod">
          <ac:chgData name="Wanlambok Nongbet [Chillibreeze]" userId="6bf028ea-505a-4797-9fbe-498829f78d74" providerId="ADAL" clId="{47EA582F-29D2-4E9C-95C6-B2E3DBA31953}" dt="2020-07-28T08:49:40.693" v="803" actId="21"/>
          <ac:spMkLst>
            <pc:docMk/>
            <pc:sldMk cId="2609497765" sldId="1726"/>
            <ac:spMk id="307" creationId="{1AE54784-2D87-4C07-BF66-2C5004DF82AD}"/>
          </ac:spMkLst>
        </pc:spChg>
        <pc:spChg chg="add del mod">
          <ac:chgData name="Wanlambok Nongbet [Chillibreeze]" userId="6bf028ea-505a-4797-9fbe-498829f78d74" providerId="ADAL" clId="{47EA582F-29D2-4E9C-95C6-B2E3DBA31953}" dt="2020-07-28T08:49:40.693" v="803" actId="21"/>
          <ac:spMkLst>
            <pc:docMk/>
            <pc:sldMk cId="2609497765" sldId="1726"/>
            <ac:spMk id="308" creationId="{CD1ACD7F-A1A4-4568-8623-66B3D018ED2D}"/>
          </ac:spMkLst>
        </pc:spChg>
        <pc:spChg chg="add del mod">
          <ac:chgData name="Wanlambok Nongbet [Chillibreeze]" userId="6bf028ea-505a-4797-9fbe-498829f78d74" providerId="ADAL" clId="{47EA582F-29D2-4E9C-95C6-B2E3DBA31953}" dt="2020-07-28T08:49:40.693" v="803" actId="21"/>
          <ac:spMkLst>
            <pc:docMk/>
            <pc:sldMk cId="2609497765" sldId="1726"/>
            <ac:spMk id="309" creationId="{DE4544CF-C75B-4985-B3BC-1E0F3F8B4489}"/>
          </ac:spMkLst>
        </pc:spChg>
        <pc:spChg chg="add del mod">
          <ac:chgData name="Wanlambok Nongbet [Chillibreeze]" userId="6bf028ea-505a-4797-9fbe-498829f78d74" providerId="ADAL" clId="{47EA582F-29D2-4E9C-95C6-B2E3DBA31953}" dt="2020-07-28T08:49:40.693" v="803" actId="21"/>
          <ac:spMkLst>
            <pc:docMk/>
            <pc:sldMk cId="2609497765" sldId="1726"/>
            <ac:spMk id="310" creationId="{BFAA8067-3182-4809-B384-0BA2547BABA7}"/>
          </ac:spMkLst>
        </pc:spChg>
        <pc:spChg chg="add del mod">
          <ac:chgData name="Wanlambok Nongbet [Chillibreeze]" userId="6bf028ea-505a-4797-9fbe-498829f78d74" providerId="ADAL" clId="{47EA582F-29D2-4E9C-95C6-B2E3DBA31953}" dt="2020-07-28T08:49:40.693" v="803" actId="21"/>
          <ac:spMkLst>
            <pc:docMk/>
            <pc:sldMk cId="2609497765" sldId="1726"/>
            <ac:spMk id="311" creationId="{1A6918FB-0D26-4CFA-BCEC-801B7257322E}"/>
          </ac:spMkLst>
        </pc:spChg>
        <pc:spChg chg="add del mod">
          <ac:chgData name="Wanlambok Nongbet [Chillibreeze]" userId="6bf028ea-505a-4797-9fbe-498829f78d74" providerId="ADAL" clId="{47EA582F-29D2-4E9C-95C6-B2E3DBA31953}" dt="2020-07-28T08:49:40.693" v="803" actId="21"/>
          <ac:spMkLst>
            <pc:docMk/>
            <pc:sldMk cId="2609497765" sldId="1726"/>
            <ac:spMk id="312" creationId="{83BAA285-51AD-4C08-80F9-640DB2C79490}"/>
          </ac:spMkLst>
        </pc:spChg>
        <pc:spChg chg="add mod">
          <ac:chgData name="Wanlambok Nongbet [Chillibreeze]" userId="6bf028ea-505a-4797-9fbe-498829f78d74" providerId="ADAL" clId="{47EA582F-29D2-4E9C-95C6-B2E3DBA31953}" dt="2020-07-28T08:49:41.305" v="804"/>
          <ac:spMkLst>
            <pc:docMk/>
            <pc:sldMk cId="2609497765" sldId="1726"/>
            <ac:spMk id="330" creationId="{32B150EA-A766-4104-8938-CC35120DC54E}"/>
          </ac:spMkLst>
        </pc:spChg>
        <pc:spChg chg="add del mod">
          <ac:chgData name="Wanlambok Nongbet [Chillibreeze]" userId="6bf028ea-505a-4797-9fbe-498829f78d74" providerId="ADAL" clId="{47EA582F-29D2-4E9C-95C6-B2E3DBA31953}" dt="2020-07-28T08:49:41.725" v="805" actId="21"/>
          <ac:spMkLst>
            <pc:docMk/>
            <pc:sldMk cId="2609497765" sldId="1726"/>
            <ac:spMk id="331" creationId="{18444632-842A-4D8F-8241-AF2AB0E0B21A}"/>
          </ac:spMkLst>
        </pc:spChg>
        <pc:spChg chg="add del mod">
          <ac:chgData name="Wanlambok Nongbet [Chillibreeze]" userId="6bf028ea-505a-4797-9fbe-498829f78d74" providerId="ADAL" clId="{47EA582F-29D2-4E9C-95C6-B2E3DBA31953}" dt="2020-07-28T08:49:41.725" v="805" actId="21"/>
          <ac:spMkLst>
            <pc:docMk/>
            <pc:sldMk cId="2609497765" sldId="1726"/>
            <ac:spMk id="332" creationId="{33A7A078-E6D1-48CE-B0C0-0A1FBBFDEB38}"/>
          </ac:spMkLst>
        </pc:spChg>
        <pc:spChg chg="add del mod">
          <ac:chgData name="Wanlambok Nongbet [Chillibreeze]" userId="6bf028ea-505a-4797-9fbe-498829f78d74" providerId="ADAL" clId="{47EA582F-29D2-4E9C-95C6-B2E3DBA31953}" dt="2020-07-28T08:49:41.725" v="805" actId="21"/>
          <ac:spMkLst>
            <pc:docMk/>
            <pc:sldMk cId="2609497765" sldId="1726"/>
            <ac:spMk id="333" creationId="{97CBBB4B-D044-4CAF-BBED-00BEACDEFDCE}"/>
          </ac:spMkLst>
        </pc:spChg>
        <pc:spChg chg="add del mod">
          <ac:chgData name="Wanlambok Nongbet [Chillibreeze]" userId="6bf028ea-505a-4797-9fbe-498829f78d74" providerId="ADAL" clId="{47EA582F-29D2-4E9C-95C6-B2E3DBA31953}" dt="2020-07-28T08:49:41.725" v="805" actId="21"/>
          <ac:spMkLst>
            <pc:docMk/>
            <pc:sldMk cId="2609497765" sldId="1726"/>
            <ac:spMk id="334" creationId="{87FEF725-798D-48D4-B92A-EF3F231CF5AD}"/>
          </ac:spMkLst>
        </pc:spChg>
        <pc:spChg chg="add del mod">
          <ac:chgData name="Wanlambok Nongbet [Chillibreeze]" userId="6bf028ea-505a-4797-9fbe-498829f78d74" providerId="ADAL" clId="{47EA582F-29D2-4E9C-95C6-B2E3DBA31953}" dt="2020-07-28T08:49:41.725" v="805" actId="21"/>
          <ac:spMkLst>
            <pc:docMk/>
            <pc:sldMk cId="2609497765" sldId="1726"/>
            <ac:spMk id="335" creationId="{CB93F093-60F3-496F-8880-6BF8B5369488}"/>
          </ac:spMkLst>
        </pc:spChg>
        <pc:spChg chg="add del mod">
          <ac:chgData name="Wanlambok Nongbet [Chillibreeze]" userId="6bf028ea-505a-4797-9fbe-498829f78d74" providerId="ADAL" clId="{47EA582F-29D2-4E9C-95C6-B2E3DBA31953}" dt="2020-07-28T08:49:41.725" v="805" actId="21"/>
          <ac:spMkLst>
            <pc:docMk/>
            <pc:sldMk cId="2609497765" sldId="1726"/>
            <ac:spMk id="336" creationId="{16F5491F-485F-4AD2-A11A-682A63FA13BE}"/>
          </ac:spMkLst>
        </pc:spChg>
        <pc:spChg chg="add del mod">
          <ac:chgData name="Wanlambok Nongbet [Chillibreeze]" userId="6bf028ea-505a-4797-9fbe-498829f78d74" providerId="ADAL" clId="{47EA582F-29D2-4E9C-95C6-B2E3DBA31953}" dt="2020-07-28T08:49:41.725" v="805" actId="21"/>
          <ac:spMkLst>
            <pc:docMk/>
            <pc:sldMk cId="2609497765" sldId="1726"/>
            <ac:spMk id="337" creationId="{A118545B-1497-4E18-A26C-6500E45B4D50}"/>
          </ac:spMkLst>
        </pc:spChg>
        <pc:spChg chg="add del mod">
          <ac:chgData name="Wanlambok Nongbet [Chillibreeze]" userId="6bf028ea-505a-4797-9fbe-498829f78d74" providerId="ADAL" clId="{47EA582F-29D2-4E9C-95C6-B2E3DBA31953}" dt="2020-07-28T08:49:41.725" v="805" actId="21"/>
          <ac:spMkLst>
            <pc:docMk/>
            <pc:sldMk cId="2609497765" sldId="1726"/>
            <ac:spMk id="338" creationId="{77D7B249-FEAD-46ED-91DC-739C06983DD3}"/>
          </ac:spMkLst>
        </pc:spChg>
        <pc:spChg chg="add del mod">
          <ac:chgData name="Wanlambok Nongbet [Chillibreeze]" userId="6bf028ea-505a-4797-9fbe-498829f78d74" providerId="ADAL" clId="{47EA582F-29D2-4E9C-95C6-B2E3DBA31953}" dt="2020-07-28T08:49:41.725" v="805" actId="21"/>
          <ac:spMkLst>
            <pc:docMk/>
            <pc:sldMk cId="2609497765" sldId="1726"/>
            <ac:spMk id="339" creationId="{97E5AB4F-290A-4F21-AA37-B758402AEE73}"/>
          </ac:spMkLst>
        </pc:spChg>
        <pc:spChg chg="add del mod">
          <ac:chgData name="Wanlambok Nongbet [Chillibreeze]" userId="6bf028ea-505a-4797-9fbe-498829f78d74" providerId="ADAL" clId="{47EA582F-29D2-4E9C-95C6-B2E3DBA31953}" dt="2020-07-28T08:49:42.553" v="807" actId="21"/>
          <ac:spMkLst>
            <pc:docMk/>
            <pc:sldMk cId="2609497765" sldId="1726"/>
            <ac:spMk id="357" creationId="{FB99FC9C-0798-4CF7-9E36-F1820F4E403B}"/>
          </ac:spMkLst>
        </pc:spChg>
        <pc:spChg chg="add del mod">
          <ac:chgData name="Wanlambok Nongbet [Chillibreeze]" userId="6bf028ea-505a-4797-9fbe-498829f78d74" providerId="ADAL" clId="{47EA582F-29D2-4E9C-95C6-B2E3DBA31953}" dt="2020-07-28T08:49:42.553" v="807" actId="21"/>
          <ac:spMkLst>
            <pc:docMk/>
            <pc:sldMk cId="2609497765" sldId="1726"/>
            <ac:spMk id="358" creationId="{E0B27E7B-66E9-437C-B564-99B8874093E3}"/>
          </ac:spMkLst>
        </pc:spChg>
        <pc:spChg chg="add del mod">
          <ac:chgData name="Wanlambok Nongbet [Chillibreeze]" userId="6bf028ea-505a-4797-9fbe-498829f78d74" providerId="ADAL" clId="{47EA582F-29D2-4E9C-95C6-B2E3DBA31953}" dt="2020-07-28T08:49:42.553" v="807" actId="21"/>
          <ac:spMkLst>
            <pc:docMk/>
            <pc:sldMk cId="2609497765" sldId="1726"/>
            <ac:spMk id="359" creationId="{C21D2561-431F-4911-8194-29BA1CB7F56C}"/>
          </ac:spMkLst>
        </pc:spChg>
        <pc:spChg chg="add del mod">
          <ac:chgData name="Wanlambok Nongbet [Chillibreeze]" userId="6bf028ea-505a-4797-9fbe-498829f78d74" providerId="ADAL" clId="{47EA582F-29D2-4E9C-95C6-B2E3DBA31953}" dt="2020-07-28T08:49:42.553" v="807" actId="21"/>
          <ac:spMkLst>
            <pc:docMk/>
            <pc:sldMk cId="2609497765" sldId="1726"/>
            <ac:spMk id="360" creationId="{98655165-C4EA-412C-8D63-3C5A0DAE84AF}"/>
          </ac:spMkLst>
        </pc:spChg>
        <pc:spChg chg="add del mod">
          <ac:chgData name="Wanlambok Nongbet [Chillibreeze]" userId="6bf028ea-505a-4797-9fbe-498829f78d74" providerId="ADAL" clId="{47EA582F-29D2-4E9C-95C6-B2E3DBA31953}" dt="2020-07-28T08:49:42.553" v="807" actId="21"/>
          <ac:spMkLst>
            <pc:docMk/>
            <pc:sldMk cId="2609497765" sldId="1726"/>
            <ac:spMk id="361" creationId="{0F1C7E24-E7DE-498A-BE20-4832B3343C02}"/>
          </ac:spMkLst>
        </pc:spChg>
        <pc:spChg chg="add del mod">
          <ac:chgData name="Wanlambok Nongbet [Chillibreeze]" userId="6bf028ea-505a-4797-9fbe-498829f78d74" providerId="ADAL" clId="{47EA582F-29D2-4E9C-95C6-B2E3DBA31953}" dt="2020-07-28T08:49:42.553" v="807" actId="21"/>
          <ac:spMkLst>
            <pc:docMk/>
            <pc:sldMk cId="2609497765" sldId="1726"/>
            <ac:spMk id="362" creationId="{E9314577-B2AF-431F-8D72-19741B50F749}"/>
          </ac:spMkLst>
        </pc:spChg>
        <pc:spChg chg="add del mod">
          <ac:chgData name="Wanlambok Nongbet [Chillibreeze]" userId="6bf028ea-505a-4797-9fbe-498829f78d74" providerId="ADAL" clId="{47EA582F-29D2-4E9C-95C6-B2E3DBA31953}" dt="2020-07-28T08:49:42.553" v="807" actId="21"/>
          <ac:spMkLst>
            <pc:docMk/>
            <pc:sldMk cId="2609497765" sldId="1726"/>
            <ac:spMk id="363" creationId="{84399575-345E-479B-B073-277EA407D7E4}"/>
          </ac:spMkLst>
        </pc:spChg>
        <pc:spChg chg="add del mod">
          <ac:chgData name="Wanlambok Nongbet [Chillibreeze]" userId="6bf028ea-505a-4797-9fbe-498829f78d74" providerId="ADAL" clId="{47EA582F-29D2-4E9C-95C6-B2E3DBA31953}" dt="2020-07-28T08:49:42.553" v="807" actId="21"/>
          <ac:spMkLst>
            <pc:docMk/>
            <pc:sldMk cId="2609497765" sldId="1726"/>
            <ac:spMk id="364" creationId="{E9011535-0267-4FFE-87D1-54361CAC77C6}"/>
          </ac:spMkLst>
        </pc:spChg>
        <pc:spChg chg="add del mod">
          <ac:chgData name="Wanlambok Nongbet [Chillibreeze]" userId="6bf028ea-505a-4797-9fbe-498829f78d74" providerId="ADAL" clId="{47EA582F-29D2-4E9C-95C6-B2E3DBA31953}" dt="2020-07-28T08:49:42.553" v="807" actId="21"/>
          <ac:spMkLst>
            <pc:docMk/>
            <pc:sldMk cId="2609497765" sldId="1726"/>
            <ac:spMk id="365" creationId="{69B126C5-BCBD-4973-9AEF-431BC0A96279}"/>
          </ac:spMkLst>
        </pc:spChg>
        <pc:spChg chg="add del mod">
          <ac:chgData name="Wanlambok Nongbet [Chillibreeze]" userId="6bf028ea-505a-4797-9fbe-498829f78d74" providerId="ADAL" clId="{47EA582F-29D2-4E9C-95C6-B2E3DBA31953}" dt="2020-07-28T08:49:43.308" v="809" actId="21"/>
          <ac:spMkLst>
            <pc:docMk/>
            <pc:sldMk cId="2609497765" sldId="1726"/>
            <ac:spMk id="383" creationId="{84FD0A75-DD4C-494A-BCB4-2F5B49E20652}"/>
          </ac:spMkLst>
        </pc:spChg>
        <pc:spChg chg="add del mod">
          <ac:chgData name="Wanlambok Nongbet [Chillibreeze]" userId="6bf028ea-505a-4797-9fbe-498829f78d74" providerId="ADAL" clId="{47EA582F-29D2-4E9C-95C6-B2E3DBA31953}" dt="2020-07-28T08:49:43.308" v="809" actId="21"/>
          <ac:spMkLst>
            <pc:docMk/>
            <pc:sldMk cId="2609497765" sldId="1726"/>
            <ac:spMk id="384" creationId="{A0D850C8-F046-4C5F-92D9-2324D9FD1AC8}"/>
          </ac:spMkLst>
        </pc:spChg>
        <pc:spChg chg="add del mod">
          <ac:chgData name="Wanlambok Nongbet [Chillibreeze]" userId="6bf028ea-505a-4797-9fbe-498829f78d74" providerId="ADAL" clId="{47EA582F-29D2-4E9C-95C6-B2E3DBA31953}" dt="2020-07-28T08:49:43.308" v="809" actId="21"/>
          <ac:spMkLst>
            <pc:docMk/>
            <pc:sldMk cId="2609497765" sldId="1726"/>
            <ac:spMk id="385" creationId="{A7726AF1-93A6-4E25-B6F7-FED1F364F9D5}"/>
          </ac:spMkLst>
        </pc:spChg>
        <pc:spChg chg="add del mod">
          <ac:chgData name="Wanlambok Nongbet [Chillibreeze]" userId="6bf028ea-505a-4797-9fbe-498829f78d74" providerId="ADAL" clId="{47EA582F-29D2-4E9C-95C6-B2E3DBA31953}" dt="2020-07-28T08:49:43.308" v="809" actId="21"/>
          <ac:spMkLst>
            <pc:docMk/>
            <pc:sldMk cId="2609497765" sldId="1726"/>
            <ac:spMk id="386" creationId="{21C0F368-6AFE-4F4A-A528-B5FD0842EBEE}"/>
          </ac:spMkLst>
        </pc:spChg>
        <pc:spChg chg="add del mod">
          <ac:chgData name="Wanlambok Nongbet [Chillibreeze]" userId="6bf028ea-505a-4797-9fbe-498829f78d74" providerId="ADAL" clId="{47EA582F-29D2-4E9C-95C6-B2E3DBA31953}" dt="2020-07-28T08:49:43.308" v="809" actId="21"/>
          <ac:spMkLst>
            <pc:docMk/>
            <pc:sldMk cId="2609497765" sldId="1726"/>
            <ac:spMk id="387" creationId="{9CEC649A-0A28-4C1A-83F1-37D28189E006}"/>
          </ac:spMkLst>
        </pc:spChg>
        <pc:spChg chg="add del mod">
          <ac:chgData name="Wanlambok Nongbet [Chillibreeze]" userId="6bf028ea-505a-4797-9fbe-498829f78d74" providerId="ADAL" clId="{47EA582F-29D2-4E9C-95C6-B2E3DBA31953}" dt="2020-07-28T08:49:43.308" v="809" actId="21"/>
          <ac:spMkLst>
            <pc:docMk/>
            <pc:sldMk cId="2609497765" sldId="1726"/>
            <ac:spMk id="388" creationId="{9BCD6430-92EB-4F0F-B93A-A3B5F686FAD0}"/>
          </ac:spMkLst>
        </pc:spChg>
        <pc:spChg chg="add del mod">
          <ac:chgData name="Wanlambok Nongbet [Chillibreeze]" userId="6bf028ea-505a-4797-9fbe-498829f78d74" providerId="ADAL" clId="{47EA582F-29D2-4E9C-95C6-B2E3DBA31953}" dt="2020-07-28T08:49:43.308" v="809" actId="21"/>
          <ac:spMkLst>
            <pc:docMk/>
            <pc:sldMk cId="2609497765" sldId="1726"/>
            <ac:spMk id="389" creationId="{64FCDBC4-BDB8-438E-A40B-577C85755510}"/>
          </ac:spMkLst>
        </pc:spChg>
        <pc:spChg chg="add del mod">
          <ac:chgData name="Wanlambok Nongbet [Chillibreeze]" userId="6bf028ea-505a-4797-9fbe-498829f78d74" providerId="ADAL" clId="{47EA582F-29D2-4E9C-95C6-B2E3DBA31953}" dt="2020-07-28T08:49:43.308" v="809" actId="21"/>
          <ac:spMkLst>
            <pc:docMk/>
            <pc:sldMk cId="2609497765" sldId="1726"/>
            <ac:spMk id="390" creationId="{F58F26EC-7DBA-451C-881F-EDCE9E254D7F}"/>
          </ac:spMkLst>
        </pc:spChg>
        <pc:spChg chg="add del mod">
          <ac:chgData name="Wanlambok Nongbet [Chillibreeze]" userId="6bf028ea-505a-4797-9fbe-498829f78d74" providerId="ADAL" clId="{47EA582F-29D2-4E9C-95C6-B2E3DBA31953}" dt="2020-07-28T08:49:43.308" v="809" actId="21"/>
          <ac:spMkLst>
            <pc:docMk/>
            <pc:sldMk cId="2609497765" sldId="1726"/>
            <ac:spMk id="391" creationId="{C8D52663-6A1E-4F71-807C-D697F0E07D6A}"/>
          </ac:spMkLst>
        </pc:spChg>
        <pc:spChg chg="add mod">
          <ac:chgData name="Wanlambok Nongbet [Chillibreeze]" userId="6bf028ea-505a-4797-9fbe-498829f78d74" providerId="ADAL" clId="{47EA582F-29D2-4E9C-95C6-B2E3DBA31953}" dt="2020-07-28T08:49:43.498" v="810"/>
          <ac:spMkLst>
            <pc:docMk/>
            <pc:sldMk cId="2609497765" sldId="1726"/>
            <ac:spMk id="408" creationId="{D318B48E-7AFA-4C83-9DD5-1EAED976E505}"/>
          </ac:spMkLst>
        </pc:spChg>
        <pc:spChg chg="add del mod">
          <ac:chgData name="Wanlambok Nongbet [Chillibreeze]" userId="6bf028ea-505a-4797-9fbe-498829f78d74" providerId="ADAL" clId="{47EA582F-29D2-4E9C-95C6-B2E3DBA31953}" dt="2020-07-28T08:49:44.136" v="811" actId="21"/>
          <ac:spMkLst>
            <pc:docMk/>
            <pc:sldMk cId="2609497765" sldId="1726"/>
            <ac:spMk id="409" creationId="{EBF4D5D8-23E4-4562-B61A-5DB4ADC53DD4}"/>
          </ac:spMkLst>
        </pc:spChg>
        <pc:spChg chg="add del mod">
          <ac:chgData name="Wanlambok Nongbet [Chillibreeze]" userId="6bf028ea-505a-4797-9fbe-498829f78d74" providerId="ADAL" clId="{47EA582F-29D2-4E9C-95C6-B2E3DBA31953}" dt="2020-07-28T08:49:44.136" v="811" actId="21"/>
          <ac:spMkLst>
            <pc:docMk/>
            <pc:sldMk cId="2609497765" sldId="1726"/>
            <ac:spMk id="410" creationId="{848A2BFE-4874-477E-B350-9295551F7BE8}"/>
          </ac:spMkLst>
        </pc:spChg>
        <pc:spChg chg="add del mod">
          <ac:chgData name="Wanlambok Nongbet [Chillibreeze]" userId="6bf028ea-505a-4797-9fbe-498829f78d74" providerId="ADAL" clId="{47EA582F-29D2-4E9C-95C6-B2E3DBA31953}" dt="2020-07-28T08:49:44.136" v="811" actId="21"/>
          <ac:spMkLst>
            <pc:docMk/>
            <pc:sldMk cId="2609497765" sldId="1726"/>
            <ac:spMk id="411" creationId="{B860086E-D9BF-4DED-AD4B-3CBD867932D4}"/>
          </ac:spMkLst>
        </pc:spChg>
        <pc:spChg chg="add del mod">
          <ac:chgData name="Wanlambok Nongbet [Chillibreeze]" userId="6bf028ea-505a-4797-9fbe-498829f78d74" providerId="ADAL" clId="{47EA582F-29D2-4E9C-95C6-B2E3DBA31953}" dt="2020-07-28T08:49:44.136" v="811" actId="21"/>
          <ac:spMkLst>
            <pc:docMk/>
            <pc:sldMk cId="2609497765" sldId="1726"/>
            <ac:spMk id="412" creationId="{0293155C-9C51-43A1-926D-FED3615037CE}"/>
          </ac:spMkLst>
        </pc:spChg>
        <pc:spChg chg="add del mod">
          <ac:chgData name="Wanlambok Nongbet [Chillibreeze]" userId="6bf028ea-505a-4797-9fbe-498829f78d74" providerId="ADAL" clId="{47EA582F-29D2-4E9C-95C6-B2E3DBA31953}" dt="2020-07-28T08:49:44.136" v="811" actId="21"/>
          <ac:spMkLst>
            <pc:docMk/>
            <pc:sldMk cId="2609497765" sldId="1726"/>
            <ac:spMk id="413" creationId="{9E1BA407-D35C-4D54-AADD-14A313C8D7E4}"/>
          </ac:spMkLst>
        </pc:spChg>
        <pc:spChg chg="add del mod">
          <ac:chgData name="Wanlambok Nongbet [Chillibreeze]" userId="6bf028ea-505a-4797-9fbe-498829f78d74" providerId="ADAL" clId="{47EA582F-29D2-4E9C-95C6-B2E3DBA31953}" dt="2020-07-28T08:49:44.136" v="811" actId="21"/>
          <ac:spMkLst>
            <pc:docMk/>
            <pc:sldMk cId="2609497765" sldId="1726"/>
            <ac:spMk id="414" creationId="{276AD011-987E-48A8-8EE9-2A7E5E072127}"/>
          </ac:spMkLst>
        </pc:spChg>
        <pc:spChg chg="add del mod">
          <ac:chgData name="Wanlambok Nongbet [Chillibreeze]" userId="6bf028ea-505a-4797-9fbe-498829f78d74" providerId="ADAL" clId="{47EA582F-29D2-4E9C-95C6-B2E3DBA31953}" dt="2020-07-28T08:49:44.136" v="811" actId="21"/>
          <ac:spMkLst>
            <pc:docMk/>
            <pc:sldMk cId="2609497765" sldId="1726"/>
            <ac:spMk id="415" creationId="{83076D5F-7FE6-4AF5-A31F-A46514A57F08}"/>
          </ac:spMkLst>
        </pc:spChg>
        <pc:spChg chg="add del mod">
          <ac:chgData name="Wanlambok Nongbet [Chillibreeze]" userId="6bf028ea-505a-4797-9fbe-498829f78d74" providerId="ADAL" clId="{47EA582F-29D2-4E9C-95C6-B2E3DBA31953}" dt="2020-07-28T08:49:44.136" v="811" actId="21"/>
          <ac:spMkLst>
            <pc:docMk/>
            <pc:sldMk cId="2609497765" sldId="1726"/>
            <ac:spMk id="416" creationId="{97BA8BD6-AC5E-42A9-8272-F4D82D1D80F6}"/>
          </ac:spMkLst>
        </pc:spChg>
        <pc:spChg chg="add del mod">
          <ac:chgData name="Wanlambok Nongbet [Chillibreeze]" userId="6bf028ea-505a-4797-9fbe-498829f78d74" providerId="ADAL" clId="{47EA582F-29D2-4E9C-95C6-B2E3DBA31953}" dt="2020-07-28T08:49:44.956" v="813" actId="21"/>
          <ac:spMkLst>
            <pc:docMk/>
            <pc:sldMk cId="2609497765" sldId="1726"/>
            <ac:spMk id="432" creationId="{3D9FDC08-3DF5-4E04-B0B3-A934ED8BAEE8}"/>
          </ac:spMkLst>
        </pc:spChg>
        <pc:spChg chg="add del mod">
          <ac:chgData name="Wanlambok Nongbet [Chillibreeze]" userId="6bf028ea-505a-4797-9fbe-498829f78d74" providerId="ADAL" clId="{47EA582F-29D2-4E9C-95C6-B2E3DBA31953}" dt="2020-07-28T08:49:44.956" v="813" actId="21"/>
          <ac:spMkLst>
            <pc:docMk/>
            <pc:sldMk cId="2609497765" sldId="1726"/>
            <ac:spMk id="433" creationId="{6B17397A-8BC3-4763-BF33-771CBD3F3773}"/>
          </ac:spMkLst>
        </pc:spChg>
        <pc:spChg chg="add del mod">
          <ac:chgData name="Wanlambok Nongbet [Chillibreeze]" userId="6bf028ea-505a-4797-9fbe-498829f78d74" providerId="ADAL" clId="{47EA582F-29D2-4E9C-95C6-B2E3DBA31953}" dt="2020-07-28T08:49:44.956" v="813" actId="21"/>
          <ac:spMkLst>
            <pc:docMk/>
            <pc:sldMk cId="2609497765" sldId="1726"/>
            <ac:spMk id="434" creationId="{C13B1E77-1668-4EA6-B5FD-1D86CD27CE7A}"/>
          </ac:spMkLst>
        </pc:spChg>
        <pc:spChg chg="add del mod">
          <ac:chgData name="Wanlambok Nongbet [Chillibreeze]" userId="6bf028ea-505a-4797-9fbe-498829f78d74" providerId="ADAL" clId="{47EA582F-29D2-4E9C-95C6-B2E3DBA31953}" dt="2020-07-28T08:49:44.956" v="813" actId="21"/>
          <ac:spMkLst>
            <pc:docMk/>
            <pc:sldMk cId="2609497765" sldId="1726"/>
            <ac:spMk id="435" creationId="{4CF2E40D-E963-4FD0-A567-0A52E5C806D4}"/>
          </ac:spMkLst>
        </pc:spChg>
        <pc:spChg chg="add del mod">
          <ac:chgData name="Wanlambok Nongbet [Chillibreeze]" userId="6bf028ea-505a-4797-9fbe-498829f78d74" providerId="ADAL" clId="{47EA582F-29D2-4E9C-95C6-B2E3DBA31953}" dt="2020-07-28T08:49:44.956" v="813" actId="21"/>
          <ac:spMkLst>
            <pc:docMk/>
            <pc:sldMk cId="2609497765" sldId="1726"/>
            <ac:spMk id="436" creationId="{5F33324F-85DE-49DC-B1C9-297E874CCF4B}"/>
          </ac:spMkLst>
        </pc:spChg>
        <pc:spChg chg="add del mod">
          <ac:chgData name="Wanlambok Nongbet [Chillibreeze]" userId="6bf028ea-505a-4797-9fbe-498829f78d74" providerId="ADAL" clId="{47EA582F-29D2-4E9C-95C6-B2E3DBA31953}" dt="2020-07-28T08:49:44.956" v="813" actId="21"/>
          <ac:spMkLst>
            <pc:docMk/>
            <pc:sldMk cId="2609497765" sldId="1726"/>
            <ac:spMk id="437" creationId="{42F10C22-0760-49DA-9844-805AF1E5CDB9}"/>
          </ac:spMkLst>
        </pc:spChg>
        <pc:spChg chg="add del mod">
          <ac:chgData name="Wanlambok Nongbet [Chillibreeze]" userId="6bf028ea-505a-4797-9fbe-498829f78d74" providerId="ADAL" clId="{47EA582F-29D2-4E9C-95C6-B2E3DBA31953}" dt="2020-07-28T08:49:44.956" v="813" actId="21"/>
          <ac:spMkLst>
            <pc:docMk/>
            <pc:sldMk cId="2609497765" sldId="1726"/>
            <ac:spMk id="438" creationId="{FD9FBD12-D666-401E-8501-70E66343D470}"/>
          </ac:spMkLst>
        </pc:spChg>
        <pc:spChg chg="add del mod">
          <ac:chgData name="Wanlambok Nongbet [Chillibreeze]" userId="6bf028ea-505a-4797-9fbe-498829f78d74" providerId="ADAL" clId="{47EA582F-29D2-4E9C-95C6-B2E3DBA31953}" dt="2020-07-28T08:49:44.956" v="813" actId="21"/>
          <ac:spMkLst>
            <pc:docMk/>
            <pc:sldMk cId="2609497765" sldId="1726"/>
            <ac:spMk id="439" creationId="{5929B1F7-9D8A-4A2C-AC9E-FEEF500FF66F}"/>
          </ac:spMkLst>
        </pc:spChg>
        <pc:spChg chg="add del mod">
          <ac:chgData name="Wanlambok Nongbet [Chillibreeze]" userId="6bf028ea-505a-4797-9fbe-498829f78d74" providerId="ADAL" clId="{47EA582F-29D2-4E9C-95C6-B2E3DBA31953}" dt="2020-07-28T08:49:45.599" v="815" actId="21"/>
          <ac:spMkLst>
            <pc:docMk/>
            <pc:sldMk cId="2609497765" sldId="1726"/>
            <ac:spMk id="455" creationId="{21779883-7971-4910-A508-741BDFD512C8}"/>
          </ac:spMkLst>
        </pc:spChg>
        <pc:spChg chg="add del mod">
          <ac:chgData name="Wanlambok Nongbet [Chillibreeze]" userId="6bf028ea-505a-4797-9fbe-498829f78d74" providerId="ADAL" clId="{47EA582F-29D2-4E9C-95C6-B2E3DBA31953}" dt="2020-07-28T08:49:45.599" v="815" actId="21"/>
          <ac:spMkLst>
            <pc:docMk/>
            <pc:sldMk cId="2609497765" sldId="1726"/>
            <ac:spMk id="456" creationId="{7880A5EA-5A19-4CEF-8982-2D1BC467B2D6}"/>
          </ac:spMkLst>
        </pc:spChg>
        <pc:spChg chg="add del mod">
          <ac:chgData name="Wanlambok Nongbet [Chillibreeze]" userId="6bf028ea-505a-4797-9fbe-498829f78d74" providerId="ADAL" clId="{47EA582F-29D2-4E9C-95C6-B2E3DBA31953}" dt="2020-07-28T08:49:45.599" v="815" actId="21"/>
          <ac:spMkLst>
            <pc:docMk/>
            <pc:sldMk cId="2609497765" sldId="1726"/>
            <ac:spMk id="457" creationId="{5F4E90AB-F39E-4FFF-B918-FFE767BD51F1}"/>
          </ac:spMkLst>
        </pc:spChg>
        <pc:spChg chg="add del mod">
          <ac:chgData name="Wanlambok Nongbet [Chillibreeze]" userId="6bf028ea-505a-4797-9fbe-498829f78d74" providerId="ADAL" clId="{47EA582F-29D2-4E9C-95C6-B2E3DBA31953}" dt="2020-07-28T08:49:45.599" v="815" actId="21"/>
          <ac:spMkLst>
            <pc:docMk/>
            <pc:sldMk cId="2609497765" sldId="1726"/>
            <ac:spMk id="458" creationId="{FF5B100C-EE1C-4377-93B9-5E502A0CA8FB}"/>
          </ac:spMkLst>
        </pc:spChg>
        <pc:spChg chg="add del mod">
          <ac:chgData name="Wanlambok Nongbet [Chillibreeze]" userId="6bf028ea-505a-4797-9fbe-498829f78d74" providerId="ADAL" clId="{47EA582F-29D2-4E9C-95C6-B2E3DBA31953}" dt="2020-07-28T08:49:45.599" v="815" actId="21"/>
          <ac:spMkLst>
            <pc:docMk/>
            <pc:sldMk cId="2609497765" sldId="1726"/>
            <ac:spMk id="459" creationId="{60D89A94-E36C-47CA-9D94-9041A629142E}"/>
          </ac:spMkLst>
        </pc:spChg>
        <pc:spChg chg="add del mod">
          <ac:chgData name="Wanlambok Nongbet [Chillibreeze]" userId="6bf028ea-505a-4797-9fbe-498829f78d74" providerId="ADAL" clId="{47EA582F-29D2-4E9C-95C6-B2E3DBA31953}" dt="2020-07-28T08:49:45.599" v="815" actId="21"/>
          <ac:spMkLst>
            <pc:docMk/>
            <pc:sldMk cId="2609497765" sldId="1726"/>
            <ac:spMk id="460" creationId="{99095DE0-C70D-416B-8989-BD73E3050D78}"/>
          </ac:spMkLst>
        </pc:spChg>
        <pc:spChg chg="add del mod">
          <ac:chgData name="Wanlambok Nongbet [Chillibreeze]" userId="6bf028ea-505a-4797-9fbe-498829f78d74" providerId="ADAL" clId="{47EA582F-29D2-4E9C-95C6-B2E3DBA31953}" dt="2020-07-28T08:49:45.599" v="815" actId="21"/>
          <ac:spMkLst>
            <pc:docMk/>
            <pc:sldMk cId="2609497765" sldId="1726"/>
            <ac:spMk id="461" creationId="{8D50DAEB-8CC9-4201-8C70-725A935349D3}"/>
          </ac:spMkLst>
        </pc:spChg>
        <pc:spChg chg="add del mod">
          <ac:chgData name="Wanlambok Nongbet [Chillibreeze]" userId="6bf028ea-505a-4797-9fbe-498829f78d74" providerId="ADAL" clId="{47EA582F-29D2-4E9C-95C6-B2E3DBA31953}" dt="2020-07-28T08:49:45.599" v="815" actId="21"/>
          <ac:spMkLst>
            <pc:docMk/>
            <pc:sldMk cId="2609497765" sldId="1726"/>
            <ac:spMk id="462" creationId="{05D245B7-5C03-4600-9D42-25F5D07EB502}"/>
          </ac:spMkLst>
        </pc:spChg>
        <pc:spChg chg="add del mod">
          <ac:chgData name="Wanlambok Nongbet [Chillibreeze]" userId="6bf028ea-505a-4797-9fbe-498829f78d74" providerId="ADAL" clId="{47EA582F-29D2-4E9C-95C6-B2E3DBA31953}" dt="2020-07-28T08:49:47.032" v="817" actId="21"/>
          <ac:spMkLst>
            <pc:docMk/>
            <pc:sldMk cId="2609497765" sldId="1726"/>
            <ac:spMk id="477" creationId="{B7F819FA-AAB6-4B3A-A73D-93454F075E86}"/>
          </ac:spMkLst>
        </pc:spChg>
        <pc:spChg chg="add del mod">
          <ac:chgData name="Wanlambok Nongbet [Chillibreeze]" userId="6bf028ea-505a-4797-9fbe-498829f78d74" providerId="ADAL" clId="{47EA582F-29D2-4E9C-95C6-B2E3DBA31953}" dt="2020-07-28T08:49:47.032" v="817" actId="21"/>
          <ac:spMkLst>
            <pc:docMk/>
            <pc:sldMk cId="2609497765" sldId="1726"/>
            <ac:spMk id="478" creationId="{580AD38D-DFD4-4719-B394-ECAC86525985}"/>
          </ac:spMkLst>
        </pc:spChg>
        <pc:spChg chg="add del mod">
          <ac:chgData name="Wanlambok Nongbet [Chillibreeze]" userId="6bf028ea-505a-4797-9fbe-498829f78d74" providerId="ADAL" clId="{47EA582F-29D2-4E9C-95C6-B2E3DBA31953}" dt="2020-07-28T08:49:47.032" v="817" actId="21"/>
          <ac:spMkLst>
            <pc:docMk/>
            <pc:sldMk cId="2609497765" sldId="1726"/>
            <ac:spMk id="479" creationId="{C575CED5-D7C3-4024-A2BC-55B3734F8A30}"/>
          </ac:spMkLst>
        </pc:spChg>
        <pc:spChg chg="add del mod">
          <ac:chgData name="Wanlambok Nongbet [Chillibreeze]" userId="6bf028ea-505a-4797-9fbe-498829f78d74" providerId="ADAL" clId="{47EA582F-29D2-4E9C-95C6-B2E3DBA31953}" dt="2020-07-28T08:49:47.032" v="817" actId="21"/>
          <ac:spMkLst>
            <pc:docMk/>
            <pc:sldMk cId="2609497765" sldId="1726"/>
            <ac:spMk id="480" creationId="{BDD2265A-C9CC-46BA-A9C5-CEFCB92ABACF}"/>
          </ac:spMkLst>
        </pc:spChg>
        <pc:spChg chg="add del mod">
          <ac:chgData name="Wanlambok Nongbet [Chillibreeze]" userId="6bf028ea-505a-4797-9fbe-498829f78d74" providerId="ADAL" clId="{47EA582F-29D2-4E9C-95C6-B2E3DBA31953}" dt="2020-07-28T08:49:47.032" v="817" actId="21"/>
          <ac:spMkLst>
            <pc:docMk/>
            <pc:sldMk cId="2609497765" sldId="1726"/>
            <ac:spMk id="481" creationId="{D4DCB5DB-C86E-4AB6-B732-BC41485ADDB2}"/>
          </ac:spMkLst>
        </pc:spChg>
        <pc:spChg chg="add del mod">
          <ac:chgData name="Wanlambok Nongbet [Chillibreeze]" userId="6bf028ea-505a-4797-9fbe-498829f78d74" providerId="ADAL" clId="{47EA582F-29D2-4E9C-95C6-B2E3DBA31953}" dt="2020-07-28T08:49:47.032" v="817" actId="21"/>
          <ac:spMkLst>
            <pc:docMk/>
            <pc:sldMk cId="2609497765" sldId="1726"/>
            <ac:spMk id="482" creationId="{9092CF41-0AD9-4CC4-8429-C4A5BE8EFE7D}"/>
          </ac:spMkLst>
        </pc:spChg>
        <pc:spChg chg="add del mod">
          <ac:chgData name="Wanlambok Nongbet [Chillibreeze]" userId="6bf028ea-505a-4797-9fbe-498829f78d74" providerId="ADAL" clId="{47EA582F-29D2-4E9C-95C6-B2E3DBA31953}" dt="2020-07-28T08:49:47.032" v="817" actId="21"/>
          <ac:spMkLst>
            <pc:docMk/>
            <pc:sldMk cId="2609497765" sldId="1726"/>
            <ac:spMk id="483" creationId="{37E4461A-D0BC-4619-887F-E8F508D11D91}"/>
          </ac:spMkLst>
        </pc:spChg>
        <pc:spChg chg="add del mod">
          <ac:chgData name="Wanlambok Nongbet [Chillibreeze]" userId="6bf028ea-505a-4797-9fbe-498829f78d74" providerId="ADAL" clId="{47EA582F-29D2-4E9C-95C6-B2E3DBA31953}" dt="2020-07-28T08:49:47.032" v="817" actId="21"/>
          <ac:spMkLst>
            <pc:docMk/>
            <pc:sldMk cId="2609497765" sldId="1726"/>
            <ac:spMk id="484" creationId="{FBC3140C-7350-4887-9FFF-A5088A8BC461}"/>
          </ac:spMkLst>
        </pc:spChg>
        <pc:spChg chg="add del mod">
          <ac:chgData name="Wanlambok Nongbet [Chillibreeze]" userId="6bf028ea-505a-4797-9fbe-498829f78d74" providerId="ADAL" clId="{47EA582F-29D2-4E9C-95C6-B2E3DBA31953}" dt="2020-07-28T08:49:47.870" v="819" actId="21"/>
          <ac:spMkLst>
            <pc:docMk/>
            <pc:sldMk cId="2609497765" sldId="1726"/>
            <ac:spMk id="499" creationId="{83B78BE3-62DA-4029-8BA7-37BBA389C140}"/>
          </ac:spMkLst>
        </pc:spChg>
        <pc:spChg chg="add del mod">
          <ac:chgData name="Wanlambok Nongbet [Chillibreeze]" userId="6bf028ea-505a-4797-9fbe-498829f78d74" providerId="ADAL" clId="{47EA582F-29D2-4E9C-95C6-B2E3DBA31953}" dt="2020-07-28T08:49:47.870" v="819" actId="21"/>
          <ac:spMkLst>
            <pc:docMk/>
            <pc:sldMk cId="2609497765" sldId="1726"/>
            <ac:spMk id="500" creationId="{D390B148-0DAC-495C-8DA4-7A352E5A972E}"/>
          </ac:spMkLst>
        </pc:spChg>
        <pc:spChg chg="add del mod">
          <ac:chgData name="Wanlambok Nongbet [Chillibreeze]" userId="6bf028ea-505a-4797-9fbe-498829f78d74" providerId="ADAL" clId="{47EA582F-29D2-4E9C-95C6-B2E3DBA31953}" dt="2020-07-28T08:49:47.870" v="819" actId="21"/>
          <ac:spMkLst>
            <pc:docMk/>
            <pc:sldMk cId="2609497765" sldId="1726"/>
            <ac:spMk id="501" creationId="{11754D3B-C075-450D-BE50-6139DF51F42B}"/>
          </ac:spMkLst>
        </pc:spChg>
        <pc:spChg chg="add del mod">
          <ac:chgData name="Wanlambok Nongbet [Chillibreeze]" userId="6bf028ea-505a-4797-9fbe-498829f78d74" providerId="ADAL" clId="{47EA582F-29D2-4E9C-95C6-B2E3DBA31953}" dt="2020-07-28T08:49:47.870" v="819" actId="21"/>
          <ac:spMkLst>
            <pc:docMk/>
            <pc:sldMk cId="2609497765" sldId="1726"/>
            <ac:spMk id="502" creationId="{D484C0E0-37F5-4E1A-B920-90EABFD071C7}"/>
          </ac:spMkLst>
        </pc:spChg>
        <pc:spChg chg="add del mod">
          <ac:chgData name="Wanlambok Nongbet [Chillibreeze]" userId="6bf028ea-505a-4797-9fbe-498829f78d74" providerId="ADAL" clId="{47EA582F-29D2-4E9C-95C6-B2E3DBA31953}" dt="2020-07-28T08:49:47.870" v="819" actId="21"/>
          <ac:spMkLst>
            <pc:docMk/>
            <pc:sldMk cId="2609497765" sldId="1726"/>
            <ac:spMk id="503" creationId="{2404450B-DA55-45B2-9630-95068CDB5748}"/>
          </ac:spMkLst>
        </pc:spChg>
        <pc:spChg chg="add del mod">
          <ac:chgData name="Wanlambok Nongbet [Chillibreeze]" userId="6bf028ea-505a-4797-9fbe-498829f78d74" providerId="ADAL" clId="{47EA582F-29D2-4E9C-95C6-B2E3DBA31953}" dt="2020-07-28T08:49:47.870" v="819" actId="21"/>
          <ac:spMkLst>
            <pc:docMk/>
            <pc:sldMk cId="2609497765" sldId="1726"/>
            <ac:spMk id="504" creationId="{5B2334A6-BE0C-4931-8DC2-B4868E0FDC9F}"/>
          </ac:spMkLst>
        </pc:spChg>
        <pc:spChg chg="add del mod">
          <ac:chgData name="Wanlambok Nongbet [Chillibreeze]" userId="6bf028ea-505a-4797-9fbe-498829f78d74" providerId="ADAL" clId="{47EA582F-29D2-4E9C-95C6-B2E3DBA31953}" dt="2020-07-28T08:49:47.870" v="819" actId="21"/>
          <ac:spMkLst>
            <pc:docMk/>
            <pc:sldMk cId="2609497765" sldId="1726"/>
            <ac:spMk id="505" creationId="{44ACAC62-95E2-4F6D-8C4C-265423F8F070}"/>
          </ac:spMkLst>
        </pc:spChg>
        <pc:spChg chg="add del mod">
          <ac:chgData name="Wanlambok Nongbet [Chillibreeze]" userId="6bf028ea-505a-4797-9fbe-498829f78d74" providerId="ADAL" clId="{47EA582F-29D2-4E9C-95C6-B2E3DBA31953}" dt="2020-07-28T08:49:47.870" v="819" actId="21"/>
          <ac:spMkLst>
            <pc:docMk/>
            <pc:sldMk cId="2609497765" sldId="1726"/>
            <ac:spMk id="506" creationId="{181D1327-A7D1-4892-A5D9-C55D465807C8}"/>
          </ac:spMkLst>
        </pc:spChg>
        <pc:spChg chg="add del mod">
          <ac:chgData name="Wanlambok Nongbet [Chillibreeze]" userId="6bf028ea-505a-4797-9fbe-498829f78d74" providerId="ADAL" clId="{47EA582F-29D2-4E9C-95C6-B2E3DBA31953}" dt="2020-07-28T08:49:52.105" v="825" actId="21"/>
          <ac:spMkLst>
            <pc:docMk/>
            <pc:sldMk cId="2609497765" sldId="1726"/>
            <ac:spMk id="521" creationId="{E512793F-8C97-4EC3-9BD9-B96C2F1DBA6F}"/>
          </ac:spMkLst>
        </pc:spChg>
        <pc:spChg chg="add del mod">
          <ac:chgData name="Wanlambok Nongbet [Chillibreeze]" userId="6bf028ea-505a-4797-9fbe-498829f78d74" providerId="ADAL" clId="{47EA582F-29D2-4E9C-95C6-B2E3DBA31953}" dt="2020-07-28T08:49:52.105" v="825" actId="21"/>
          <ac:spMkLst>
            <pc:docMk/>
            <pc:sldMk cId="2609497765" sldId="1726"/>
            <ac:spMk id="522" creationId="{0227C186-70BB-4167-8DD6-41B43C94C829}"/>
          </ac:spMkLst>
        </pc:spChg>
        <pc:spChg chg="add del mod">
          <ac:chgData name="Wanlambok Nongbet [Chillibreeze]" userId="6bf028ea-505a-4797-9fbe-498829f78d74" providerId="ADAL" clId="{47EA582F-29D2-4E9C-95C6-B2E3DBA31953}" dt="2020-07-28T08:49:52.105" v="825" actId="21"/>
          <ac:spMkLst>
            <pc:docMk/>
            <pc:sldMk cId="2609497765" sldId="1726"/>
            <ac:spMk id="523" creationId="{F3E36105-D36D-4C66-AF15-3CB9FDAB2676}"/>
          </ac:spMkLst>
        </pc:spChg>
        <pc:spChg chg="add del mod">
          <ac:chgData name="Wanlambok Nongbet [Chillibreeze]" userId="6bf028ea-505a-4797-9fbe-498829f78d74" providerId="ADAL" clId="{47EA582F-29D2-4E9C-95C6-B2E3DBA31953}" dt="2020-07-28T08:49:52.105" v="825" actId="21"/>
          <ac:spMkLst>
            <pc:docMk/>
            <pc:sldMk cId="2609497765" sldId="1726"/>
            <ac:spMk id="524" creationId="{A48630DF-1F32-453F-A468-4278A8F75735}"/>
          </ac:spMkLst>
        </pc:spChg>
        <pc:spChg chg="add del mod">
          <ac:chgData name="Wanlambok Nongbet [Chillibreeze]" userId="6bf028ea-505a-4797-9fbe-498829f78d74" providerId="ADAL" clId="{47EA582F-29D2-4E9C-95C6-B2E3DBA31953}" dt="2020-07-28T08:49:52.105" v="825" actId="21"/>
          <ac:spMkLst>
            <pc:docMk/>
            <pc:sldMk cId="2609497765" sldId="1726"/>
            <ac:spMk id="525" creationId="{B2263457-C1EC-4760-B085-856A31D93353}"/>
          </ac:spMkLst>
        </pc:spChg>
        <pc:spChg chg="add del mod">
          <ac:chgData name="Wanlambok Nongbet [Chillibreeze]" userId="6bf028ea-505a-4797-9fbe-498829f78d74" providerId="ADAL" clId="{47EA582F-29D2-4E9C-95C6-B2E3DBA31953}" dt="2020-07-28T08:49:52.105" v="825" actId="21"/>
          <ac:spMkLst>
            <pc:docMk/>
            <pc:sldMk cId="2609497765" sldId="1726"/>
            <ac:spMk id="526" creationId="{203C0A37-A794-4813-B9AE-B451BBB3763D}"/>
          </ac:spMkLst>
        </pc:spChg>
        <pc:spChg chg="add del mod">
          <ac:chgData name="Wanlambok Nongbet [Chillibreeze]" userId="6bf028ea-505a-4797-9fbe-498829f78d74" providerId="ADAL" clId="{47EA582F-29D2-4E9C-95C6-B2E3DBA31953}" dt="2020-07-28T08:49:52.105" v="825" actId="21"/>
          <ac:spMkLst>
            <pc:docMk/>
            <pc:sldMk cId="2609497765" sldId="1726"/>
            <ac:spMk id="527" creationId="{B0D1532F-825C-496A-98A2-2439E55061BA}"/>
          </ac:spMkLst>
        </pc:spChg>
        <pc:spChg chg="add del mod">
          <ac:chgData name="Wanlambok Nongbet [Chillibreeze]" userId="6bf028ea-505a-4797-9fbe-498829f78d74" providerId="ADAL" clId="{47EA582F-29D2-4E9C-95C6-B2E3DBA31953}" dt="2020-07-28T08:49:52.105" v="825" actId="21"/>
          <ac:spMkLst>
            <pc:docMk/>
            <pc:sldMk cId="2609497765" sldId="1726"/>
            <ac:spMk id="528" creationId="{75CF559D-AF54-43DD-BB28-DCFEB93903CB}"/>
          </ac:spMkLst>
        </pc:spChg>
        <pc:spChg chg="add del mod">
          <ac:chgData name="Wanlambok Nongbet [Chillibreeze]" userId="6bf028ea-505a-4797-9fbe-498829f78d74" providerId="ADAL" clId="{47EA582F-29D2-4E9C-95C6-B2E3DBA31953}" dt="2020-07-28T08:49:52.914" v="827" actId="21"/>
          <ac:spMkLst>
            <pc:docMk/>
            <pc:sldMk cId="2609497765" sldId="1726"/>
            <ac:spMk id="544" creationId="{EAB5D5CD-437D-437A-8E3C-3453EBD53AFB}"/>
          </ac:spMkLst>
        </pc:spChg>
        <pc:spChg chg="add del mod">
          <ac:chgData name="Wanlambok Nongbet [Chillibreeze]" userId="6bf028ea-505a-4797-9fbe-498829f78d74" providerId="ADAL" clId="{47EA582F-29D2-4E9C-95C6-B2E3DBA31953}" dt="2020-07-28T08:49:52.914" v="827" actId="21"/>
          <ac:spMkLst>
            <pc:docMk/>
            <pc:sldMk cId="2609497765" sldId="1726"/>
            <ac:spMk id="545" creationId="{C1D5BBAA-1D0A-4FD9-A7F1-D66F5C6C4AFD}"/>
          </ac:spMkLst>
        </pc:spChg>
        <pc:spChg chg="add del mod">
          <ac:chgData name="Wanlambok Nongbet [Chillibreeze]" userId="6bf028ea-505a-4797-9fbe-498829f78d74" providerId="ADAL" clId="{47EA582F-29D2-4E9C-95C6-B2E3DBA31953}" dt="2020-07-28T08:49:52.914" v="827" actId="21"/>
          <ac:spMkLst>
            <pc:docMk/>
            <pc:sldMk cId="2609497765" sldId="1726"/>
            <ac:spMk id="546" creationId="{11470533-5C5E-4FD3-89E4-DDA240C0C2CA}"/>
          </ac:spMkLst>
        </pc:spChg>
        <pc:spChg chg="add del mod">
          <ac:chgData name="Wanlambok Nongbet [Chillibreeze]" userId="6bf028ea-505a-4797-9fbe-498829f78d74" providerId="ADAL" clId="{47EA582F-29D2-4E9C-95C6-B2E3DBA31953}" dt="2020-07-28T08:49:52.914" v="827" actId="21"/>
          <ac:spMkLst>
            <pc:docMk/>
            <pc:sldMk cId="2609497765" sldId="1726"/>
            <ac:spMk id="547" creationId="{5F59542C-FA9F-4CBC-9508-D95283273D5F}"/>
          </ac:spMkLst>
        </pc:spChg>
        <pc:spChg chg="add del mod">
          <ac:chgData name="Wanlambok Nongbet [Chillibreeze]" userId="6bf028ea-505a-4797-9fbe-498829f78d74" providerId="ADAL" clId="{47EA582F-29D2-4E9C-95C6-B2E3DBA31953}" dt="2020-07-28T08:49:52.914" v="827" actId="21"/>
          <ac:spMkLst>
            <pc:docMk/>
            <pc:sldMk cId="2609497765" sldId="1726"/>
            <ac:spMk id="548" creationId="{39242C22-A2B5-44F5-B531-BE4892BB0D0E}"/>
          </ac:spMkLst>
        </pc:spChg>
        <pc:spChg chg="add del mod">
          <ac:chgData name="Wanlambok Nongbet [Chillibreeze]" userId="6bf028ea-505a-4797-9fbe-498829f78d74" providerId="ADAL" clId="{47EA582F-29D2-4E9C-95C6-B2E3DBA31953}" dt="2020-07-28T08:49:52.914" v="827" actId="21"/>
          <ac:spMkLst>
            <pc:docMk/>
            <pc:sldMk cId="2609497765" sldId="1726"/>
            <ac:spMk id="549" creationId="{32127101-E930-463A-A9AF-D4CF1467DEEF}"/>
          </ac:spMkLst>
        </pc:spChg>
        <pc:spChg chg="add del mod">
          <ac:chgData name="Wanlambok Nongbet [Chillibreeze]" userId="6bf028ea-505a-4797-9fbe-498829f78d74" providerId="ADAL" clId="{47EA582F-29D2-4E9C-95C6-B2E3DBA31953}" dt="2020-07-28T08:49:52.914" v="827" actId="21"/>
          <ac:spMkLst>
            <pc:docMk/>
            <pc:sldMk cId="2609497765" sldId="1726"/>
            <ac:spMk id="550" creationId="{27F35C73-13AD-468E-A0FB-EAE4D0F5D6A7}"/>
          </ac:spMkLst>
        </pc:spChg>
        <pc:spChg chg="add del mod">
          <ac:chgData name="Wanlambok Nongbet [Chillibreeze]" userId="6bf028ea-505a-4797-9fbe-498829f78d74" providerId="ADAL" clId="{47EA582F-29D2-4E9C-95C6-B2E3DBA31953}" dt="2020-07-28T08:49:52.914" v="827" actId="21"/>
          <ac:spMkLst>
            <pc:docMk/>
            <pc:sldMk cId="2609497765" sldId="1726"/>
            <ac:spMk id="551" creationId="{4AADDB59-3EFA-4EC4-A51D-636B39239DAA}"/>
          </ac:spMkLst>
        </pc:spChg>
        <pc:spChg chg="add del mod">
          <ac:chgData name="Wanlambok Nongbet [Chillibreeze]" userId="6bf028ea-505a-4797-9fbe-498829f78d74" providerId="ADAL" clId="{47EA582F-29D2-4E9C-95C6-B2E3DBA31953}" dt="2020-07-28T08:49:53.633" v="829" actId="21"/>
          <ac:spMkLst>
            <pc:docMk/>
            <pc:sldMk cId="2609497765" sldId="1726"/>
            <ac:spMk id="566" creationId="{91E9CE65-A04B-4E06-8D7B-37BACB83B7A0}"/>
          </ac:spMkLst>
        </pc:spChg>
        <pc:spChg chg="add del mod">
          <ac:chgData name="Wanlambok Nongbet [Chillibreeze]" userId="6bf028ea-505a-4797-9fbe-498829f78d74" providerId="ADAL" clId="{47EA582F-29D2-4E9C-95C6-B2E3DBA31953}" dt="2020-07-28T08:49:53.633" v="829" actId="21"/>
          <ac:spMkLst>
            <pc:docMk/>
            <pc:sldMk cId="2609497765" sldId="1726"/>
            <ac:spMk id="567" creationId="{2C177A22-9CAD-4952-AE20-989522C590F6}"/>
          </ac:spMkLst>
        </pc:spChg>
        <pc:spChg chg="add del mod">
          <ac:chgData name="Wanlambok Nongbet [Chillibreeze]" userId="6bf028ea-505a-4797-9fbe-498829f78d74" providerId="ADAL" clId="{47EA582F-29D2-4E9C-95C6-B2E3DBA31953}" dt="2020-07-28T08:49:53.633" v="829" actId="21"/>
          <ac:spMkLst>
            <pc:docMk/>
            <pc:sldMk cId="2609497765" sldId="1726"/>
            <ac:spMk id="568" creationId="{7BA78A56-5E40-4DA1-B4B0-E04EE646FBCB}"/>
          </ac:spMkLst>
        </pc:spChg>
        <pc:spChg chg="add del mod">
          <ac:chgData name="Wanlambok Nongbet [Chillibreeze]" userId="6bf028ea-505a-4797-9fbe-498829f78d74" providerId="ADAL" clId="{47EA582F-29D2-4E9C-95C6-B2E3DBA31953}" dt="2020-07-28T08:49:53.633" v="829" actId="21"/>
          <ac:spMkLst>
            <pc:docMk/>
            <pc:sldMk cId="2609497765" sldId="1726"/>
            <ac:spMk id="569" creationId="{8FA664A5-6512-43AA-9A3F-A2F08F73B45C}"/>
          </ac:spMkLst>
        </pc:spChg>
        <pc:spChg chg="add del mod">
          <ac:chgData name="Wanlambok Nongbet [Chillibreeze]" userId="6bf028ea-505a-4797-9fbe-498829f78d74" providerId="ADAL" clId="{47EA582F-29D2-4E9C-95C6-B2E3DBA31953}" dt="2020-07-28T08:49:53.633" v="829" actId="21"/>
          <ac:spMkLst>
            <pc:docMk/>
            <pc:sldMk cId="2609497765" sldId="1726"/>
            <ac:spMk id="570" creationId="{3F815A3B-AFAF-40EF-A6B0-1C9023F302F4}"/>
          </ac:spMkLst>
        </pc:spChg>
        <pc:spChg chg="add del mod">
          <ac:chgData name="Wanlambok Nongbet [Chillibreeze]" userId="6bf028ea-505a-4797-9fbe-498829f78d74" providerId="ADAL" clId="{47EA582F-29D2-4E9C-95C6-B2E3DBA31953}" dt="2020-07-28T08:49:53.633" v="829" actId="21"/>
          <ac:spMkLst>
            <pc:docMk/>
            <pc:sldMk cId="2609497765" sldId="1726"/>
            <ac:spMk id="571" creationId="{0879F505-5F6D-4484-89B0-074E47553554}"/>
          </ac:spMkLst>
        </pc:spChg>
        <pc:spChg chg="add del mod">
          <ac:chgData name="Wanlambok Nongbet [Chillibreeze]" userId="6bf028ea-505a-4797-9fbe-498829f78d74" providerId="ADAL" clId="{47EA582F-29D2-4E9C-95C6-B2E3DBA31953}" dt="2020-07-28T08:49:53.633" v="829" actId="21"/>
          <ac:spMkLst>
            <pc:docMk/>
            <pc:sldMk cId="2609497765" sldId="1726"/>
            <ac:spMk id="572" creationId="{84DE5114-A0E2-4868-9094-8EEB27C45602}"/>
          </ac:spMkLst>
        </pc:spChg>
        <pc:spChg chg="add del mod">
          <ac:chgData name="Wanlambok Nongbet [Chillibreeze]" userId="6bf028ea-505a-4797-9fbe-498829f78d74" providerId="ADAL" clId="{47EA582F-29D2-4E9C-95C6-B2E3DBA31953}" dt="2020-07-28T08:49:53.633" v="829" actId="21"/>
          <ac:spMkLst>
            <pc:docMk/>
            <pc:sldMk cId="2609497765" sldId="1726"/>
            <ac:spMk id="573" creationId="{28DF8AFE-5B39-4EE4-922E-392BB8F7A3C4}"/>
          </ac:spMkLst>
        </pc:spChg>
        <pc:spChg chg="add mod">
          <ac:chgData name="Wanlambok Nongbet [Chillibreeze]" userId="6bf028ea-505a-4797-9fbe-498829f78d74" providerId="ADAL" clId="{47EA582F-29D2-4E9C-95C6-B2E3DBA31953}" dt="2020-07-28T08:49:54.020" v="830"/>
          <ac:spMkLst>
            <pc:docMk/>
            <pc:sldMk cId="2609497765" sldId="1726"/>
            <ac:spMk id="587" creationId="{3BCF4685-D5B4-42AF-BC98-B2AF2DBE6272}"/>
          </ac:spMkLst>
        </pc:spChg>
        <pc:spChg chg="add del mod">
          <ac:chgData name="Wanlambok Nongbet [Chillibreeze]" userId="6bf028ea-505a-4797-9fbe-498829f78d74" providerId="ADAL" clId="{47EA582F-29D2-4E9C-95C6-B2E3DBA31953}" dt="2020-07-28T08:49:56.187" v="833" actId="21"/>
          <ac:spMkLst>
            <pc:docMk/>
            <pc:sldMk cId="2609497765" sldId="1726"/>
            <ac:spMk id="588" creationId="{7FD9B808-297A-4227-BBB7-9556FBD010A9}"/>
          </ac:spMkLst>
        </pc:spChg>
        <pc:spChg chg="add del mod">
          <ac:chgData name="Wanlambok Nongbet [Chillibreeze]" userId="6bf028ea-505a-4797-9fbe-498829f78d74" providerId="ADAL" clId="{47EA582F-29D2-4E9C-95C6-B2E3DBA31953}" dt="2020-07-28T08:49:56.187" v="833" actId="21"/>
          <ac:spMkLst>
            <pc:docMk/>
            <pc:sldMk cId="2609497765" sldId="1726"/>
            <ac:spMk id="589" creationId="{3E5549B3-3D57-4CAC-BEFF-93CC926D0E03}"/>
          </ac:spMkLst>
        </pc:spChg>
        <pc:spChg chg="add del mod">
          <ac:chgData name="Wanlambok Nongbet [Chillibreeze]" userId="6bf028ea-505a-4797-9fbe-498829f78d74" providerId="ADAL" clId="{47EA582F-29D2-4E9C-95C6-B2E3DBA31953}" dt="2020-07-28T08:49:56.187" v="833" actId="21"/>
          <ac:spMkLst>
            <pc:docMk/>
            <pc:sldMk cId="2609497765" sldId="1726"/>
            <ac:spMk id="590" creationId="{EFB778AE-999C-41D1-90F2-5B20917F46E9}"/>
          </ac:spMkLst>
        </pc:spChg>
        <pc:spChg chg="add del mod">
          <ac:chgData name="Wanlambok Nongbet [Chillibreeze]" userId="6bf028ea-505a-4797-9fbe-498829f78d74" providerId="ADAL" clId="{47EA582F-29D2-4E9C-95C6-B2E3DBA31953}" dt="2020-07-28T08:49:56.187" v="833" actId="21"/>
          <ac:spMkLst>
            <pc:docMk/>
            <pc:sldMk cId="2609497765" sldId="1726"/>
            <ac:spMk id="591" creationId="{EA7A857A-71BF-415E-900C-94050FDD4898}"/>
          </ac:spMkLst>
        </pc:spChg>
        <pc:spChg chg="add del mod">
          <ac:chgData name="Wanlambok Nongbet [Chillibreeze]" userId="6bf028ea-505a-4797-9fbe-498829f78d74" providerId="ADAL" clId="{47EA582F-29D2-4E9C-95C6-B2E3DBA31953}" dt="2020-07-28T08:49:56.187" v="833" actId="21"/>
          <ac:spMkLst>
            <pc:docMk/>
            <pc:sldMk cId="2609497765" sldId="1726"/>
            <ac:spMk id="592" creationId="{F6CD5B46-B508-4871-9D98-F4AB674C8619}"/>
          </ac:spMkLst>
        </pc:spChg>
        <pc:spChg chg="add del mod">
          <ac:chgData name="Wanlambok Nongbet [Chillibreeze]" userId="6bf028ea-505a-4797-9fbe-498829f78d74" providerId="ADAL" clId="{47EA582F-29D2-4E9C-95C6-B2E3DBA31953}" dt="2020-07-28T08:49:56.187" v="833" actId="21"/>
          <ac:spMkLst>
            <pc:docMk/>
            <pc:sldMk cId="2609497765" sldId="1726"/>
            <ac:spMk id="593" creationId="{40ABA297-FBEA-43D5-878D-8DC6C37022B0}"/>
          </ac:spMkLst>
        </pc:spChg>
        <pc:spChg chg="add del mod">
          <ac:chgData name="Wanlambok Nongbet [Chillibreeze]" userId="6bf028ea-505a-4797-9fbe-498829f78d74" providerId="ADAL" clId="{47EA582F-29D2-4E9C-95C6-B2E3DBA31953}" dt="2020-07-28T08:49:56.187" v="833" actId="21"/>
          <ac:spMkLst>
            <pc:docMk/>
            <pc:sldMk cId="2609497765" sldId="1726"/>
            <ac:spMk id="594" creationId="{0BDC5217-BBCA-4DB8-BE9D-2BE137A35FA7}"/>
          </ac:spMkLst>
        </pc:spChg>
        <pc:spChg chg="add del mod">
          <ac:chgData name="Wanlambok Nongbet [Chillibreeze]" userId="6bf028ea-505a-4797-9fbe-498829f78d74" providerId="ADAL" clId="{47EA582F-29D2-4E9C-95C6-B2E3DBA31953}" dt="2020-07-28T08:49:55.829" v="832"/>
          <ac:spMkLst>
            <pc:docMk/>
            <pc:sldMk cId="2609497765" sldId="1726"/>
            <ac:spMk id="608" creationId="{6FF7E341-0B3D-4D92-A401-FC03754954C9}"/>
          </ac:spMkLst>
        </pc:spChg>
        <pc:spChg chg="add del mod">
          <ac:chgData name="Wanlambok Nongbet [Chillibreeze]" userId="6bf028ea-505a-4797-9fbe-498829f78d74" providerId="ADAL" clId="{47EA582F-29D2-4E9C-95C6-B2E3DBA31953}" dt="2020-07-28T08:49:55.829" v="832"/>
          <ac:spMkLst>
            <pc:docMk/>
            <pc:sldMk cId="2609497765" sldId="1726"/>
            <ac:spMk id="609" creationId="{08B7AC0A-EF23-4CDC-A941-428F9819AD69}"/>
          </ac:spMkLst>
        </pc:spChg>
        <pc:spChg chg="add del mod">
          <ac:chgData name="Wanlambok Nongbet [Chillibreeze]" userId="6bf028ea-505a-4797-9fbe-498829f78d74" providerId="ADAL" clId="{47EA582F-29D2-4E9C-95C6-B2E3DBA31953}" dt="2020-07-28T08:49:55.829" v="832"/>
          <ac:spMkLst>
            <pc:docMk/>
            <pc:sldMk cId="2609497765" sldId="1726"/>
            <ac:spMk id="610" creationId="{858BE4AE-DCCD-4679-9AAA-61F37D7C4FD5}"/>
          </ac:spMkLst>
        </pc:spChg>
        <pc:spChg chg="add del mod">
          <ac:chgData name="Wanlambok Nongbet [Chillibreeze]" userId="6bf028ea-505a-4797-9fbe-498829f78d74" providerId="ADAL" clId="{47EA582F-29D2-4E9C-95C6-B2E3DBA31953}" dt="2020-07-28T08:49:55.829" v="832"/>
          <ac:spMkLst>
            <pc:docMk/>
            <pc:sldMk cId="2609497765" sldId="1726"/>
            <ac:spMk id="611" creationId="{586BB707-BE8C-433D-A285-302EA1F085A1}"/>
          </ac:spMkLst>
        </pc:spChg>
        <pc:spChg chg="add del mod">
          <ac:chgData name="Wanlambok Nongbet [Chillibreeze]" userId="6bf028ea-505a-4797-9fbe-498829f78d74" providerId="ADAL" clId="{47EA582F-29D2-4E9C-95C6-B2E3DBA31953}" dt="2020-07-28T08:49:55.829" v="832"/>
          <ac:spMkLst>
            <pc:docMk/>
            <pc:sldMk cId="2609497765" sldId="1726"/>
            <ac:spMk id="612" creationId="{3EA3FB56-64EE-40E0-A213-E45BB20B478F}"/>
          </ac:spMkLst>
        </pc:spChg>
        <pc:spChg chg="add del mod">
          <ac:chgData name="Wanlambok Nongbet [Chillibreeze]" userId="6bf028ea-505a-4797-9fbe-498829f78d74" providerId="ADAL" clId="{47EA582F-29D2-4E9C-95C6-B2E3DBA31953}" dt="2020-07-28T08:49:55.829" v="832"/>
          <ac:spMkLst>
            <pc:docMk/>
            <pc:sldMk cId="2609497765" sldId="1726"/>
            <ac:spMk id="613" creationId="{92BA3546-BDA2-4B18-9185-B0E13C610839}"/>
          </ac:spMkLst>
        </pc:spChg>
        <pc:spChg chg="add del mod">
          <ac:chgData name="Wanlambok Nongbet [Chillibreeze]" userId="6bf028ea-505a-4797-9fbe-498829f78d74" providerId="ADAL" clId="{47EA582F-29D2-4E9C-95C6-B2E3DBA31953}" dt="2020-07-28T08:49:55.829" v="832"/>
          <ac:spMkLst>
            <pc:docMk/>
            <pc:sldMk cId="2609497765" sldId="1726"/>
            <ac:spMk id="614" creationId="{92090ECE-6D19-40A3-94D3-372A5BF0A817}"/>
          </ac:spMkLst>
        </pc:spChg>
        <pc:spChg chg="add del mod">
          <ac:chgData name="Wanlambok Nongbet [Chillibreeze]" userId="6bf028ea-505a-4797-9fbe-498829f78d74" providerId="ADAL" clId="{47EA582F-29D2-4E9C-95C6-B2E3DBA31953}" dt="2020-07-28T08:49:55.829" v="832"/>
          <ac:spMkLst>
            <pc:docMk/>
            <pc:sldMk cId="2609497765" sldId="1726"/>
            <ac:spMk id="615" creationId="{1C6DE510-ED1C-424E-A991-61B75B8EEC09}"/>
          </ac:spMkLst>
        </pc:spChg>
        <pc:spChg chg="add del mod">
          <ac:chgData name="Wanlambok Nongbet [Chillibreeze]" userId="6bf028ea-505a-4797-9fbe-498829f78d74" providerId="ADAL" clId="{47EA582F-29D2-4E9C-95C6-B2E3DBA31953}" dt="2020-07-28T08:49:57.118" v="835" actId="21"/>
          <ac:spMkLst>
            <pc:docMk/>
            <pc:sldMk cId="2609497765" sldId="1726"/>
            <ac:spMk id="629" creationId="{0BE8729D-6A94-4988-9273-02A2AC9418AB}"/>
          </ac:spMkLst>
        </pc:spChg>
        <pc:spChg chg="add del mod">
          <ac:chgData name="Wanlambok Nongbet [Chillibreeze]" userId="6bf028ea-505a-4797-9fbe-498829f78d74" providerId="ADAL" clId="{47EA582F-29D2-4E9C-95C6-B2E3DBA31953}" dt="2020-07-28T08:49:57.118" v="835" actId="21"/>
          <ac:spMkLst>
            <pc:docMk/>
            <pc:sldMk cId="2609497765" sldId="1726"/>
            <ac:spMk id="630" creationId="{998EF3CF-F175-494B-9A76-1F247CFBA3AE}"/>
          </ac:spMkLst>
        </pc:spChg>
        <pc:spChg chg="add del mod">
          <ac:chgData name="Wanlambok Nongbet [Chillibreeze]" userId="6bf028ea-505a-4797-9fbe-498829f78d74" providerId="ADAL" clId="{47EA582F-29D2-4E9C-95C6-B2E3DBA31953}" dt="2020-07-28T08:49:57.118" v="835" actId="21"/>
          <ac:spMkLst>
            <pc:docMk/>
            <pc:sldMk cId="2609497765" sldId="1726"/>
            <ac:spMk id="631" creationId="{A1012427-3C08-4103-B359-497375267CFE}"/>
          </ac:spMkLst>
        </pc:spChg>
        <pc:spChg chg="add del mod">
          <ac:chgData name="Wanlambok Nongbet [Chillibreeze]" userId="6bf028ea-505a-4797-9fbe-498829f78d74" providerId="ADAL" clId="{47EA582F-29D2-4E9C-95C6-B2E3DBA31953}" dt="2020-07-28T08:49:57.118" v="835" actId="21"/>
          <ac:spMkLst>
            <pc:docMk/>
            <pc:sldMk cId="2609497765" sldId="1726"/>
            <ac:spMk id="632" creationId="{7ED66D7F-6FE0-4FB1-AC97-E45CD466F001}"/>
          </ac:spMkLst>
        </pc:spChg>
        <pc:spChg chg="add del mod">
          <ac:chgData name="Wanlambok Nongbet [Chillibreeze]" userId="6bf028ea-505a-4797-9fbe-498829f78d74" providerId="ADAL" clId="{47EA582F-29D2-4E9C-95C6-B2E3DBA31953}" dt="2020-07-28T08:49:57.118" v="835" actId="21"/>
          <ac:spMkLst>
            <pc:docMk/>
            <pc:sldMk cId="2609497765" sldId="1726"/>
            <ac:spMk id="633" creationId="{AA460112-8F36-4782-81EE-A661F9B69DC1}"/>
          </ac:spMkLst>
        </pc:spChg>
        <pc:spChg chg="add del mod">
          <ac:chgData name="Wanlambok Nongbet [Chillibreeze]" userId="6bf028ea-505a-4797-9fbe-498829f78d74" providerId="ADAL" clId="{47EA582F-29D2-4E9C-95C6-B2E3DBA31953}" dt="2020-07-28T08:49:57.118" v="835" actId="21"/>
          <ac:spMkLst>
            <pc:docMk/>
            <pc:sldMk cId="2609497765" sldId="1726"/>
            <ac:spMk id="634" creationId="{7E16C833-C7C6-4391-A5AD-AAA2F1C0298A}"/>
          </ac:spMkLst>
        </pc:spChg>
        <pc:spChg chg="add del mod">
          <ac:chgData name="Wanlambok Nongbet [Chillibreeze]" userId="6bf028ea-505a-4797-9fbe-498829f78d74" providerId="ADAL" clId="{47EA582F-29D2-4E9C-95C6-B2E3DBA31953}" dt="2020-07-28T08:49:57.118" v="835" actId="21"/>
          <ac:spMkLst>
            <pc:docMk/>
            <pc:sldMk cId="2609497765" sldId="1726"/>
            <ac:spMk id="635" creationId="{BBF7059D-928A-47AA-B01C-2B3CD1227D0F}"/>
          </ac:spMkLst>
        </pc:spChg>
        <pc:spChg chg="add del mod">
          <ac:chgData name="Wanlambok Nongbet [Chillibreeze]" userId="6bf028ea-505a-4797-9fbe-498829f78d74" providerId="ADAL" clId="{47EA582F-29D2-4E9C-95C6-B2E3DBA31953}" dt="2020-07-28T08:49:57.891" v="837" actId="21"/>
          <ac:spMkLst>
            <pc:docMk/>
            <pc:sldMk cId="2609497765" sldId="1726"/>
            <ac:spMk id="649" creationId="{0A35745F-6BD5-4BC9-AF8E-096A5954CC67}"/>
          </ac:spMkLst>
        </pc:spChg>
        <pc:spChg chg="add del mod">
          <ac:chgData name="Wanlambok Nongbet [Chillibreeze]" userId="6bf028ea-505a-4797-9fbe-498829f78d74" providerId="ADAL" clId="{47EA582F-29D2-4E9C-95C6-B2E3DBA31953}" dt="2020-07-28T08:49:57.891" v="837" actId="21"/>
          <ac:spMkLst>
            <pc:docMk/>
            <pc:sldMk cId="2609497765" sldId="1726"/>
            <ac:spMk id="650" creationId="{4A96678D-E90B-41F5-AF5D-65D26FE34BC0}"/>
          </ac:spMkLst>
        </pc:spChg>
        <pc:spChg chg="add del mod">
          <ac:chgData name="Wanlambok Nongbet [Chillibreeze]" userId="6bf028ea-505a-4797-9fbe-498829f78d74" providerId="ADAL" clId="{47EA582F-29D2-4E9C-95C6-B2E3DBA31953}" dt="2020-07-28T08:49:57.891" v="837" actId="21"/>
          <ac:spMkLst>
            <pc:docMk/>
            <pc:sldMk cId="2609497765" sldId="1726"/>
            <ac:spMk id="651" creationId="{00A87C86-26A2-4819-9D5F-506E9B4E913D}"/>
          </ac:spMkLst>
        </pc:spChg>
        <pc:spChg chg="add del mod">
          <ac:chgData name="Wanlambok Nongbet [Chillibreeze]" userId="6bf028ea-505a-4797-9fbe-498829f78d74" providerId="ADAL" clId="{47EA582F-29D2-4E9C-95C6-B2E3DBA31953}" dt="2020-07-28T08:49:57.891" v="837" actId="21"/>
          <ac:spMkLst>
            <pc:docMk/>
            <pc:sldMk cId="2609497765" sldId="1726"/>
            <ac:spMk id="652" creationId="{480A9212-68E8-43DD-92A7-9717CED713D8}"/>
          </ac:spMkLst>
        </pc:spChg>
        <pc:spChg chg="add del mod">
          <ac:chgData name="Wanlambok Nongbet [Chillibreeze]" userId="6bf028ea-505a-4797-9fbe-498829f78d74" providerId="ADAL" clId="{47EA582F-29D2-4E9C-95C6-B2E3DBA31953}" dt="2020-07-28T08:49:57.891" v="837" actId="21"/>
          <ac:spMkLst>
            <pc:docMk/>
            <pc:sldMk cId="2609497765" sldId="1726"/>
            <ac:spMk id="653" creationId="{5D143B63-B620-4431-BFD6-F55003600EAE}"/>
          </ac:spMkLst>
        </pc:spChg>
        <pc:spChg chg="add del mod">
          <ac:chgData name="Wanlambok Nongbet [Chillibreeze]" userId="6bf028ea-505a-4797-9fbe-498829f78d74" providerId="ADAL" clId="{47EA582F-29D2-4E9C-95C6-B2E3DBA31953}" dt="2020-07-28T08:49:57.891" v="837" actId="21"/>
          <ac:spMkLst>
            <pc:docMk/>
            <pc:sldMk cId="2609497765" sldId="1726"/>
            <ac:spMk id="654" creationId="{559E4009-6F95-404F-857C-A0AD4A4B4A31}"/>
          </ac:spMkLst>
        </pc:spChg>
        <pc:spChg chg="add del mod">
          <ac:chgData name="Wanlambok Nongbet [Chillibreeze]" userId="6bf028ea-505a-4797-9fbe-498829f78d74" providerId="ADAL" clId="{47EA582F-29D2-4E9C-95C6-B2E3DBA31953}" dt="2020-07-28T08:49:57.891" v="837" actId="21"/>
          <ac:spMkLst>
            <pc:docMk/>
            <pc:sldMk cId="2609497765" sldId="1726"/>
            <ac:spMk id="655" creationId="{B991F120-9E22-49AD-BAC7-C3D255A1309E}"/>
          </ac:spMkLst>
        </pc:spChg>
        <pc:spChg chg="add mod">
          <ac:chgData name="Wanlambok Nongbet [Chillibreeze]" userId="6bf028ea-505a-4797-9fbe-498829f78d74" providerId="ADAL" clId="{47EA582F-29D2-4E9C-95C6-B2E3DBA31953}" dt="2020-07-28T08:49:58.156" v="838"/>
          <ac:spMkLst>
            <pc:docMk/>
            <pc:sldMk cId="2609497765" sldId="1726"/>
            <ac:spMk id="667" creationId="{520CE135-4881-41EC-8D6A-B7F87F0CC50F}"/>
          </ac:spMkLst>
        </pc:spChg>
        <pc:spChg chg="add del mod">
          <ac:chgData name="Wanlambok Nongbet [Chillibreeze]" userId="6bf028ea-505a-4797-9fbe-498829f78d74" providerId="ADAL" clId="{47EA582F-29D2-4E9C-95C6-B2E3DBA31953}" dt="2020-07-28T08:49:58.617" v="839" actId="21"/>
          <ac:spMkLst>
            <pc:docMk/>
            <pc:sldMk cId="2609497765" sldId="1726"/>
            <ac:spMk id="668" creationId="{4A880A49-6419-48F5-AA0F-AE8CA72CCF60}"/>
          </ac:spMkLst>
        </pc:spChg>
        <pc:spChg chg="add del mod">
          <ac:chgData name="Wanlambok Nongbet [Chillibreeze]" userId="6bf028ea-505a-4797-9fbe-498829f78d74" providerId="ADAL" clId="{47EA582F-29D2-4E9C-95C6-B2E3DBA31953}" dt="2020-07-28T08:49:58.617" v="839" actId="21"/>
          <ac:spMkLst>
            <pc:docMk/>
            <pc:sldMk cId="2609497765" sldId="1726"/>
            <ac:spMk id="669" creationId="{3FAD7321-A388-499F-B665-83C1633A4F82}"/>
          </ac:spMkLst>
        </pc:spChg>
        <pc:spChg chg="add del mod">
          <ac:chgData name="Wanlambok Nongbet [Chillibreeze]" userId="6bf028ea-505a-4797-9fbe-498829f78d74" providerId="ADAL" clId="{47EA582F-29D2-4E9C-95C6-B2E3DBA31953}" dt="2020-07-28T08:49:58.617" v="839" actId="21"/>
          <ac:spMkLst>
            <pc:docMk/>
            <pc:sldMk cId="2609497765" sldId="1726"/>
            <ac:spMk id="670" creationId="{4444C2FA-9F9C-46F5-AB11-021BFFDCD637}"/>
          </ac:spMkLst>
        </pc:spChg>
        <pc:spChg chg="add del mod">
          <ac:chgData name="Wanlambok Nongbet [Chillibreeze]" userId="6bf028ea-505a-4797-9fbe-498829f78d74" providerId="ADAL" clId="{47EA582F-29D2-4E9C-95C6-B2E3DBA31953}" dt="2020-07-28T08:49:58.617" v="839" actId="21"/>
          <ac:spMkLst>
            <pc:docMk/>
            <pc:sldMk cId="2609497765" sldId="1726"/>
            <ac:spMk id="671" creationId="{426B35C1-0472-40A7-BEBF-42F316B0D8BC}"/>
          </ac:spMkLst>
        </pc:spChg>
        <pc:spChg chg="add del mod">
          <ac:chgData name="Wanlambok Nongbet [Chillibreeze]" userId="6bf028ea-505a-4797-9fbe-498829f78d74" providerId="ADAL" clId="{47EA582F-29D2-4E9C-95C6-B2E3DBA31953}" dt="2020-07-28T08:49:58.617" v="839" actId="21"/>
          <ac:spMkLst>
            <pc:docMk/>
            <pc:sldMk cId="2609497765" sldId="1726"/>
            <ac:spMk id="672" creationId="{04F469E4-4D67-4B42-A43E-3048B7C7FA0E}"/>
          </ac:spMkLst>
        </pc:spChg>
        <pc:spChg chg="add del mod">
          <ac:chgData name="Wanlambok Nongbet [Chillibreeze]" userId="6bf028ea-505a-4797-9fbe-498829f78d74" providerId="ADAL" clId="{47EA582F-29D2-4E9C-95C6-B2E3DBA31953}" dt="2020-07-28T08:49:58.617" v="839" actId="21"/>
          <ac:spMkLst>
            <pc:docMk/>
            <pc:sldMk cId="2609497765" sldId="1726"/>
            <ac:spMk id="673" creationId="{B6955C1D-F0C2-466F-8437-14327F76693C}"/>
          </ac:spMkLst>
        </pc:spChg>
        <pc:spChg chg="add del mod">
          <ac:chgData name="Wanlambok Nongbet [Chillibreeze]" userId="6bf028ea-505a-4797-9fbe-498829f78d74" providerId="ADAL" clId="{47EA582F-29D2-4E9C-95C6-B2E3DBA31953}" dt="2020-07-28T08:49:59.392" v="841" actId="21"/>
          <ac:spMkLst>
            <pc:docMk/>
            <pc:sldMk cId="2609497765" sldId="1726"/>
            <ac:spMk id="685" creationId="{A46135B3-3A76-4DE6-8081-4D36CE181633}"/>
          </ac:spMkLst>
        </pc:spChg>
        <pc:spChg chg="add del mod">
          <ac:chgData name="Wanlambok Nongbet [Chillibreeze]" userId="6bf028ea-505a-4797-9fbe-498829f78d74" providerId="ADAL" clId="{47EA582F-29D2-4E9C-95C6-B2E3DBA31953}" dt="2020-07-28T08:49:59.392" v="841" actId="21"/>
          <ac:spMkLst>
            <pc:docMk/>
            <pc:sldMk cId="2609497765" sldId="1726"/>
            <ac:spMk id="686" creationId="{4E1E665B-BBDD-4605-8DD7-EFFC63280C82}"/>
          </ac:spMkLst>
        </pc:spChg>
        <pc:spChg chg="add del mod">
          <ac:chgData name="Wanlambok Nongbet [Chillibreeze]" userId="6bf028ea-505a-4797-9fbe-498829f78d74" providerId="ADAL" clId="{47EA582F-29D2-4E9C-95C6-B2E3DBA31953}" dt="2020-07-28T08:49:59.392" v="841" actId="21"/>
          <ac:spMkLst>
            <pc:docMk/>
            <pc:sldMk cId="2609497765" sldId="1726"/>
            <ac:spMk id="687" creationId="{6798EE82-5DE9-4246-8D8D-DABDBD5525A0}"/>
          </ac:spMkLst>
        </pc:spChg>
        <pc:spChg chg="add del mod">
          <ac:chgData name="Wanlambok Nongbet [Chillibreeze]" userId="6bf028ea-505a-4797-9fbe-498829f78d74" providerId="ADAL" clId="{47EA582F-29D2-4E9C-95C6-B2E3DBA31953}" dt="2020-07-28T08:49:59.392" v="841" actId="21"/>
          <ac:spMkLst>
            <pc:docMk/>
            <pc:sldMk cId="2609497765" sldId="1726"/>
            <ac:spMk id="688" creationId="{2C56F829-5A10-4353-8B48-FDD3C7DCAAE3}"/>
          </ac:spMkLst>
        </pc:spChg>
        <pc:spChg chg="add del mod">
          <ac:chgData name="Wanlambok Nongbet [Chillibreeze]" userId="6bf028ea-505a-4797-9fbe-498829f78d74" providerId="ADAL" clId="{47EA582F-29D2-4E9C-95C6-B2E3DBA31953}" dt="2020-07-28T08:49:59.392" v="841" actId="21"/>
          <ac:spMkLst>
            <pc:docMk/>
            <pc:sldMk cId="2609497765" sldId="1726"/>
            <ac:spMk id="689" creationId="{B5782F52-16C8-4359-8CFA-CC1AC645F4F1}"/>
          </ac:spMkLst>
        </pc:spChg>
        <pc:spChg chg="add del mod">
          <ac:chgData name="Wanlambok Nongbet [Chillibreeze]" userId="6bf028ea-505a-4797-9fbe-498829f78d74" providerId="ADAL" clId="{47EA582F-29D2-4E9C-95C6-B2E3DBA31953}" dt="2020-07-28T08:49:59.392" v="841" actId="21"/>
          <ac:spMkLst>
            <pc:docMk/>
            <pc:sldMk cId="2609497765" sldId="1726"/>
            <ac:spMk id="690" creationId="{AEE99EE6-7145-4740-9032-4821304F2E07}"/>
          </ac:spMkLst>
        </pc:spChg>
        <pc:spChg chg="add del mod">
          <ac:chgData name="Wanlambok Nongbet [Chillibreeze]" userId="6bf028ea-505a-4797-9fbe-498829f78d74" providerId="ADAL" clId="{47EA582F-29D2-4E9C-95C6-B2E3DBA31953}" dt="2020-07-28T08:50:00.204" v="843" actId="21"/>
          <ac:spMkLst>
            <pc:docMk/>
            <pc:sldMk cId="2609497765" sldId="1726"/>
            <ac:spMk id="702" creationId="{F807010A-9069-4675-A25C-82C23769CE70}"/>
          </ac:spMkLst>
        </pc:spChg>
        <pc:spChg chg="add del mod">
          <ac:chgData name="Wanlambok Nongbet [Chillibreeze]" userId="6bf028ea-505a-4797-9fbe-498829f78d74" providerId="ADAL" clId="{47EA582F-29D2-4E9C-95C6-B2E3DBA31953}" dt="2020-07-28T08:50:00.204" v="843" actId="21"/>
          <ac:spMkLst>
            <pc:docMk/>
            <pc:sldMk cId="2609497765" sldId="1726"/>
            <ac:spMk id="703" creationId="{29E5A58B-99B9-4BDB-A37C-E9325A11488C}"/>
          </ac:spMkLst>
        </pc:spChg>
        <pc:spChg chg="add del mod">
          <ac:chgData name="Wanlambok Nongbet [Chillibreeze]" userId="6bf028ea-505a-4797-9fbe-498829f78d74" providerId="ADAL" clId="{47EA582F-29D2-4E9C-95C6-B2E3DBA31953}" dt="2020-07-28T08:50:00.204" v="843" actId="21"/>
          <ac:spMkLst>
            <pc:docMk/>
            <pc:sldMk cId="2609497765" sldId="1726"/>
            <ac:spMk id="704" creationId="{A5FDF904-FDFC-4177-87A6-06B464E4489B}"/>
          </ac:spMkLst>
        </pc:spChg>
        <pc:spChg chg="add del mod">
          <ac:chgData name="Wanlambok Nongbet [Chillibreeze]" userId="6bf028ea-505a-4797-9fbe-498829f78d74" providerId="ADAL" clId="{47EA582F-29D2-4E9C-95C6-B2E3DBA31953}" dt="2020-07-28T08:50:00.204" v="843" actId="21"/>
          <ac:spMkLst>
            <pc:docMk/>
            <pc:sldMk cId="2609497765" sldId="1726"/>
            <ac:spMk id="705" creationId="{B009F82F-BEA2-46F8-B678-846D84755C39}"/>
          </ac:spMkLst>
        </pc:spChg>
        <pc:spChg chg="add del mod">
          <ac:chgData name="Wanlambok Nongbet [Chillibreeze]" userId="6bf028ea-505a-4797-9fbe-498829f78d74" providerId="ADAL" clId="{47EA582F-29D2-4E9C-95C6-B2E3DBA31953}" dt="2020-07-28T08:50:00.204" v="843" actId="21"/>
          <ac:spMkLst>
            <pc:docMk/>
            <pc:sldMk cId="2609497765" sldId="1726"/>
            <ac:spMk id="706" creationId="{A969C7D7-2DC8-4949-94FB-62C4887262E7}"/>
          </ac:spMkLst>
        </pc:spChg>
        <pc:spChg chg="add del mod">
          <ac:chgData name="Wanlambok Nongbet [Chillibreeze]" userId="6bf028ea-505a-4797-9fbe-498829f78d74" providerId="ADAL" clId="{47EA582F-29D2-4E9C-95C6-B2E3DBA31953}" dt="2020-07-28T08:50:00.204" v="843" actId="21"/>
          <ac:spMkLst>
            <pc:docMk/>
            <pc:sldMk cId="2609497765" sldId="1726"/>
            <ac:spMk id="707" creationId="{85386F83-D286-4301-802F-CE7197AD2445}"/>
          </ac:spMkLst>
        </pc:spChg>
        <pc:spChg chg="add mod">
          <ac:chgData name="Wanlambok Nongbet [Chillibreeze]" userId="6bf028ea-505a-4797-9fbe-498829f78d74" providerId="ADAL" clId="{47EA582F-29D2-4E9C-95C6-B2E3DBA31953}" dt="2020-07-28T08:50:00.388" v="844"/>
          <ac:spMkLst>
            <pc:docMk/>
            <pc:sldMk cId="2609497765" sldId="1726"/>
            <ac:spMk id="718" creationId="{3618A723-58F8-4363-B5DA-92B551C9EBB1}"/>
          </ac:spMkLst>
        </pc:spChg>
        <pc:spChg chg="add del mod">
          <ac:chgData name="Wanlambok Nongbet [Chillibreeze]" userId="6bf028ea-505a-4797-9fbe-498829f78d74" providerId="ADAL" clId="{47EA582F-29D2-4E9C-95C6-B2E3DBA31953}" dt="2020-07-28T08:50:02.294" v="845" actId="21"/>
          <ac:spMkLst>
            <pc:docMk/>
            <pc:sldMk cId="2609497765" sldId="1726"/>
            <ac:spMk id="719" creationId="{FDB68A84-70A0-4C3A-90DB-E08FA5923EB4}"/>
          </ac:spMkLst>
        </pc:spChg>
        <pc:spChg chg="add del mod">
          <ac:chgData name="Wanlambok Nongbet [Chillibreeze]" userId="6bf028ea-505a-4797-9fbe-498829f78d74" providerId="ADAL" clId="{47EA582F-29D2-4E9C-95C6-B2E3DBA31953}" dt="2020-07-28T08:50:02.294" v="845" actId="21"/>
          <ac:spMkLst>
            <pc:docMk/>
            <pc:sldMk cId="2609497765" sldId="1726"/>
            <ac:spMk id="720" creationId="{110D432B-4F54-4CA8-8F61-F906701E0BD8}"/>
          </ac:spMkLst>
        </pc:spChg>
        <pc:spChg chg="add del mod">
          <ac:chgData name="Wanlambok Nongbet [Chillibreeze]" userId="6bf028ea-505a-4797-9fbe-498829f78d74" providerId="ADAL" clId="{47EA582F-29D2-4E9C-95C6-B2E3DBA31953}" dt="2020-07-28T08:50:02.294" v="845" actId="21"/>
          <ac:spMkLst>
            <pc:docMk/>
            <pc:sldMk cId="2609497765" sldId="1726"/>
            <ac:spMk id="721" creationId="{0BBA9CC8-F70F-4CED-9625-FCBE662A69BE}"/>
          </ac:spMkLst>
        </pc:spChg>
        <pc:spChg chg="add del mod">
          <ac:chgData name="Wanlambok Nongbet [Chillibreeze]" userId="6bf028ea-505a-4797-9fbe-498829f78d74" providerId="ADAL" clId="{47EA582F-29D2-4E9C-95C6-B2E3DBA31953}" dt="2020-07-28T08:50:02.294" v="845" actId="21"/>
          <ac:spMkLst>
            <pc:docMk/>
            <pc:sldMk cId="2609497765" sldId="1726"/>
            <ac:spMk id="722" creationId="{72F16A37-7111-42D3-A35F-3D0B452B14EE}"/>
          </ac:spMkLst>
        </pc:spChg>
        <pc:spChg chg="add del mod">
          <ac:chgData name="Wanlambok Nongbet [Chillibreeze]" userId="6bf028ea-505a-4797-9fbe-498829f78d74" providerId="ADAL" clId="{47EA582F-29D2-4E9C-95C6-B2E3DBA31953}" dt="2020-07-28T08:50:02.294" v="845" actId="21"/>
          <ac:spMkLst>
            <pc:docMk/>
            <pc:sldMk cId="2609497765" sldId="1726"/>
            <ac:spMk id="723" creationId="{3F52AE7C-1C36-4F09-AE1B-6D5D6884164F}"/>
          </ac:spMkLst>
        </pc:spChg>
        <pc:spChg chg="add del mod">
          <ac:chgData name="Wanlambok Nongbet [Chillibreeze]" userId="6bf028ea-505a-4797-9fbe-498829f78d74" providerId="ADAL" clId="{47EA582F-29D2-4E9C-95C6-B2E3DBA31953}" dt="2020-07-28T08:50:03.080" v="847" actId="21"/>
          <ac:spMkLst>
            <pc:docMk/>
            <pc:sldMk cId="2609497765" sldId="1726"/>
            <ac:spMk id="733" creationId="{A0457E75-2505-41C0-973C-65579726D2EC}"/>
          </ac:spMkLst>
        </pc:spChg>
        <pc:spChg chg="add del mod">
          <ac:chgData name="Wanlambok Nongbet [Chillibreeze]" userId="6bf028ea-505a-4797-9fbe-498829f78d74" providerId="ADAL" clId="{47EA582F-29D2-4E9C-95C6-B2E3DBA31953}" dt="2020-07-28T08:50:03.080" v="847" actId="21"/>
          <ac:spMkLst>
            <pc:docMk/>
            <pc:sldMk cId="2609497765" sldId="1726"/>
            <ac:spMk id="734" creationId="{CC19DDAB-D8F7-4F9A-A676-236EBA35F78C}"/>
          </ac:spMkLst>
        </pc:spChg>
        <pc:spChg chg="add del mod">
          <ac:chgData name="Wanlambok Nongbet [Chillibreeze]" userId="6bf028ea-505a-4797-9fbe-498829f78d74" providerId="ADAL" clId="{47EA582F-29D2-4E9C-95C6-B2E3DBA31953}" dt="2020-07-28T08:50:03.080" v="847" actId="21"/>
          <ac:spMkLst>
            <pc:docMk/>
            <pc:sldMk cId="2609497765" sldId="1726"/>
            <ac:spMk id="735" creationId="{1E85BF30-8298-4E8E-B81B-788E3A204CC3}"/>
          </ac:spMkLst>
        </pc:spChg>
        <pc:spChg chg="add del mod">
          <ac:chgData name="Wanlambok Nongbet [Chillibreeze]" userId="6bf028ea-505a-4797-9fbe-498829f78d74" providerId="ADAL" clId="{47EA582F-29D2-4E9C-95C6-B2E3DBA31953}" dt="2020-07-28T08:50:03.080" v="847" actId="21"/>
          <ac:spMkLst>
            <pc:docMk/>
            <pc:sldMk cId="2609497765" sldId="1726"/>
            <ac:spMk id="736" creationId="{0C436835-63BB-44B2-8D28-92E0B5D0707C}"/>
          </ac:spMkLst>
        </pc:spChg>
        <pc:spChg chg="add del mod">
          <ac:chgData name="Wanlambok Nongbet [Chillibreeze]" userId="6bf028ea-505a-4797-9fbe-498829f78d74" providerId="ADAL" clId="{47EA582F-29D2-4E9C-95C6-B2E3DBA31953}" dt="2020-07-28T08:50:03.080" v="847" actId="21"/>
          <ac:spMkLst>
            <pc:docMk/>
            <pc:sldMk cId="2609497765" sldId="1726"/>
            <ac:spMk id="737" creationId="{372A1543-1396-4DD0-8CF8-BC350D7B2EA2}"/>
          </ac:spMkLst>
        </pc:spChg>
        <pc:spChg chg="add mod">
          <ac:chgData name="Wanlambok Nongbet [Chillibreeze]" userId="6bf028ea-505a-4797-9fbe-498829f78d74" providerId="ADAL" clId="{47EA582F-29D2-4E9C-95C6-B2E3DBA31953}" dt="2020-07-28T08:50:03.885" v="848"/>
          <ac:spMkLst>
            <pc:docMk/>
            <pc:sldMk cId="2609497765" sldId="1726"/>
            <ac:spMk id="747" creationId="{5761D455-9CEB-420F-B694-1BB46614BD52}"/>
          </ac:spMkLst>
        </pc:spChg>
        <pc:spChg chg="add del mod">
          <ac:chgData name="Wanlambok Nongbet [Chillibreeze]" userId="6bf028ea-505a-4797-9fbe-498829f78d74" providerId="ADAL" clId="{47EA582F-29D2-4E9C-95C6-B2E3DBA31953}" dt="2020-07-28T08:50:05.302" v="849" actId="21"/>
          <ac:spMkLst>
            <pc:docMk/>
            <pc:sldMk cId="2609497765" sldId="1726"/>
            <ac:spMk id="748" creationId="{3311A3FF-915C-410E-A44E-1AEBC2347B08}"/>
          </ac:spMkLst>
        </pc:spChg>
        <pc:spChg chg="add del mod">
          <ac:chgData name="Wanlambok Nongbet [Chillibreeze]" userId="6bf028ea-505a-4797-9fbe-498829f78d74" providerId="ADAL" clId="{47EA582F-29D2-4E9C-95C6-B2E3DBA31953}" dt="2020-07-28T08:50:05.302" v="849" actId="21"/>
          <ac:spMkLst>
            <pc:docMk/>
            <pc:sldMk cId="2609497765" sldId="1726"/>
            <ac:spMk id="749" creationId="{877F8F83-63A4-4AB9-9BDF-53844209A724}"/>
          </ac:spMkLst>
        </pc:spChg>
        <pc:spChg chg="add del mod">
          <ac:chgData name="Wanlambok Nongbet [Chillibreeze]" userId="6bf028ea-505a-4797-9fbe-498829f78d74" providerId="ADAL" clId="{47EA582F-29D2-4E9C-95C6-B2E3DBA31953}" dt="2020-07-28T08:50:05.302" v="849" actId="21"/>
          <ac:spMkLst>
            <pc:docMk/>
            <pc:sldMk cId="2609497765" sldId="1726"/>
            <ac:spMk id="750" creationId="{2F53AADA-4E2F-4A7E-B957-15B70FCD5185}"/>
          </ac:spMkLst>
        </pc:spChg>
        <pc:spChg chg="add del mod">
          <ac:chgData name="Wanlambok Nongbet [Chillibreeze]" userId="6bf028ea-505a-4797-9fbe-498829f78d74" providerId="ADAL" clId="{47EA582F-29D2-4E9C-95C6-B2E3DBA31953}" dt="2020-07-28T08:50:05.302" v="849" actId="21"/>
          <ac:spMkLst>
            <pc:docMk/>
            <pc:sldMk cId="2609497765" sldId="1726"/>
            <ac:spMk id="751" creationId="{5018FF5E-F1E7-4C09-9826-A86F5D225048}"/>
          </ac:spMkLst>
        </pc:spChg>
        <pc:spChg chg="add del mod">
          <ac:chgData name="Wanlambok Nongbet [Chillibreeze]" userId="6bf028ea-505a-4797-9fbe-498829f78d74" providerId="ADAL" clId="{47EA582F-29D2-4E9C-95C6-B2E3DBA31953}" dt="2020-07-28T08:50:07.180" v="851" actId="21"/>
          <ac:spMkLst>
            <pc:docMk/>
            <pc:sldMk cId="2609497765" sldId="1726"/>
            <ac:spMk id="760" creationId="{09E65664-5944-48DA-8ADA-2EA5F32CD924}"/>
          </ac:spMkLst>
        </pc:spChg>
        <pc:spChg chg="add del mod">
          <ac:chgData name="Wanlambok Nongbet [Chillibreeze]" userId="6bf028ea-505a-4797-9fbe-498829f78d74" providerId="ADAL" clId="{47EA582F-29D2-4E9C-95C6-B2E3DBA31953}" dt="2020-07-28T08:50:07.180" v="851" actId="21"/>
          <ac:spMkLst>
            <pc:docMk/>
            <pc:sldMk cId="2609497765" sldId="1726"/>
            <ac:spMk id="761" creationId="{EE757B49-7174-46D0-854C-471979C0A746}"/>
          </ac:spMkLst>
        </pc:spChg>
        <pc:spChg chg="add del mod">
          <ac:chgData name="Wanlambok Nongbet [Chillibreeze]" userId="6bf028ea-505a-4797-9fbe-498829f78d74" providerId="ADAL" clId="{47EA582F-29D2-4E9C-95C6-B2E3DBA31953}" dt="2020-07-28T08:50:07.180" v="851" actId="21"/>
          <ac:spMkLst>
            <pc:docMk/>
            <pc:sldMk cId="2609497765" sldId="1726"/>
            <ac:spMk id="762" creationId="{EDEBD7B3-294C-4E06-BD15-EB23C19F6CD7}"/>
          </ac:spMkLst>
        </pc:spChg>
        <pc:spChg chg="add del mod">
          <ac:chgData name="Wanlambok Nongbet [Chillibreeze]" userId="6bf028ea-505a-4797-9fbe-498829f78d74" providerId="ADAL" clId="{47EA582F-29D2-4E9C-95C6-B2E3DBA31953}" dt="2020-07-28T08:50:07.180" v="851" actId="21"/>
          <ac:spMkLst>
            <pc:docMk/>
            <pc:sldMk cId="2609497765" sldId="1726"/>
            <ac:spMk id="763" creationId="{099A861E-5CEB-4104-8885-5C848878D42D}"/>
          </ac:spMkLst>
        </pc:spChg>
        <pc:spChg chg="add del mod">
          <ac:chgData name="Wanlambok Nongbet [Chillibreeze]" userId="6bf028ea-505a-4797-9fbe-498829f78d74" providerId="ADAL" clId="{47EA582F-29D2-4E9C-95C6-B2E3DBA31953}" dt="2020-07-28T08:50:08.080" v="853" actId="21"/>
          <ac:spMkLst>
            <pc:docMk/>
            <pc:sldMk cId="2609497765" sldId="1726"/>
            <ac:spMk id="772" creationId="{0E927F5E-058C-4D5A-AE99-FE13CD2A2BD3}"/>
          </ac:spMkLst>
        </pc:spChg>
        <pc:spChg chg="add del mod">
          <ac:chgData name="Wanlambok Nongbet [Chillibreeze]" userId="6bf028ea-505a-4797-9fbe-498829f78d74" providerId="ADAL" clId="{47EA582F-29D2-4E9C-95C6-B2E3DBA31953}" dt="2020-07-28T08:50:08.080" v="853" actId="21"/>
          <ac:spMkLst>
            <pc:docMk/>
            <pc:sldMk cId="2609497765" sldId="1726"/>
            <ac:spMk id="773" creationId="{13604098-148D-4F8C-9CEB-FCDE662EEC8E}"/>
          </ac:spMkLst>
        </pc:spChg>
        <pc:spChg chg="add del mod">
          <ac:chgData name="Wanlambok Nongbet [Chillibreeze]" userId="6bf028ea-505a-4797-9fbe-498829f78d74" providerId="ADAL" clId="{47EA582F-29D2-4E9C-95C6-B2E3DBA31953}" dt="2020-07-28T08:50:08.080" v="853" actId="21"/>
          <ac:spMkLst>
            <pc:docMk/>
            <pc:sldMk cId="2609497765" sldId="1726"/>
            <ac:spMk id="774" creationId="{20E01C4C-0CFD-45A6-9441-81EA3449A017}"/>
          </ac:spMkLst>
        </pc:spChg>
        <pc:spChg chg="add del mod">
          <ac:chgData name="Wanlambok Nongbet [Chillibreeze]" userId="6bf028ea-505a-4797-9fbe-498829f78d74" providerId="ADAL" clId="{47EA582F-29D2-4E9C-95C6-B2E3DBA31953}" dt="2020-07-28T08:50:08.080" v="853" actId="21"/>
          <ac:spMkLst>
            <pc:docMk/>
            <pc:sldMk cId="2609497765" sldId="1726"/>
            <ac:spMk id="775" creationId="{5DBDA856-C257-485E-A4A1-C1B3CDCFE562}"/>
          </ac:spMkLst>
        </pc:spChg>
        <pc:spChg chg="add mod">
          <ac:chgData name="Wanlambok Nongbet [Chillibreeze]" userId="6bf028ea-505a-4797-9fbe-498829f78d74" providerId="ADAL" clId="{47EA582F-29D2-4E9C-95C6-B2E3DBA31953}" dt="2020-07-28T08:50:08.482" v="854"/>
          <ac:spMkLst>
            <pc:docMk/>
            <pc:sldMk cId="2609497765" sldId="1726"/>
            <ac:spMk id="783" creationId="{CD300BE3-9CF0-4B97-B6D3-02F2F7B986FE}"/>
          </ac:spMkLst>
        </pc:spChg>
        <pc:spChg chg="add del mod">
          <ac:chgData name="Wanlambok Nongbet [Chillibreeze]" userId="6bf028ea-505a-4797-9fbe-498829f78d74" providerId="ADAL" clId="{47EA582F-29D2-4E9C-95C6-B2E3DBA31953}" dt="2020-07-28T08:50:09.166" v="855" actId="21"/>
          <ac:spMkLst>
            <pc:docMk/>
            <pc:sldMk cId="2609497765" sldId="1726"/>
            <ac:spMk id="784" creationId="{E326CC1F-9E07-4488-9F92-8EBCF9DE8546}"/>
          </ac:spMkLst>
        </pc:spChg>
        <pc:spChg chg="add del mod">
          <ac:chgData name="Wanlambok Nongbet [Chillibreeze]" userId="6bf028ea-505a-4797-9fbe-498829f78d74" providerId="ADAL" clId="{47EA582F-29D2-4E9C-95C6-B2E3DBA31953}" dt="2020-07-28T08:50:09.166" v="855" actId="21"/>
          <ac:spMkLst>
            <pc:docMk/>
            <pc:sldMk cId="2609497765" sldId="1726"/>
            <ac:spMk id="785" creationId="{8B1E765A-006F-4AF7-A943-874868CD577D}"/>
          </ac:spMkLst>
        </pc:spChg>
        <pc:spChg chg="add del mod">
          <ac:chgData name="Wanlambok Nongbet [Chillibreeze]" userId="6bf028ea-505a-4797-9fbe-498829f78d74" providerId="ADAL" clId="{47EA582F-29D2-4E9C-95C6-B2E3DBA31953}" dt="2020-07-28T08:50:09.166" v="855" actId="21"/>
          <ac:spMkLst>
            <pc:docMk/>
            <pc:sldMk cId="2609497765" sldId="1726"/>
            <ac:spMk id="786" creationId="{22BCC50C-2FF0-4F3F-AD3D-F4192B04BAE6}"/>
          </ac:spMkLst>
        </pc:spChg>
        <pc:spChg chg="add del mod">
          <ac:chgData name="Wanlambok Nongbet [Chillibreeze]" userId="6bf028ea-505a-4797-9fbe-498829f78d74" providerId="ADAL" clId="{47EA582F-29D2-4E9C-95C6-B2E3DBA31953}" dt="2020-07-28T08:50:09.973" v="857" actId="21"/>
          <ac:spMkLst>
            <pc:docMk/>
            <pc:sldMk cId="2609497765" sldId="1726"/>
            <ac:spMk id="793" creationId="{E6DF45DA-1879-40F9-B875-34DE0114CFBE}"/>
          </ac:spMkLst>
        </pc:spChg>
        <pc:spChg chg="add del mod">
          <ac:chgData name="Wanlambok Nongbet [Chillibreeze]" userId="6bf028ea-505a-4797-9fbe-498829f78d74" providerId="ADAL" clId="{47EA582F-29D2-4E9C-95C6-B2E3DBA31953}" dt="2020-07-28T08:50:09.973" v="857" actId="21"/>
          <ac:spMkLst>
            <pc:docMk/>
            <pc:sldMk cId="2609497765" sldId="1726"/>
            <ac:spMk id="794" creationId="{2BC2462D-9F4A-4080-A88F-358F43DE9EE6}"/>
          </ac:spMkLst>
        </pc:spChg>
        <pc:spChg chg="add del mod">
          <ac:chgData name="Wanlambok Nongbet [Chillibreeze]" userId="6bf028ea-505a-4797-9fbe-498829f78d74" providerId="ADAL" clId="{47EA582F-29D2-4E9C-95C6-B2E3DBA31953}" dt="2020-07-28T08:50:09.973" v="857" actId="21"/>
          <ac:spMkLst>
            <pc:docMk/>
            <pc:sldMk cId="2609497765" sldId="1726"/>
            <ac:spMk id="795" creationId="{D93215A9-BBF4-412B-BEB5-1DC692710C82}"/>
          </ac:spMkLst>
        </pc:spChg>
        <pc:spChg chg="add del mod">
          <ac:chgData name="Wanlambok Nongbet [Chillibreeze]" userId="6bf028ea-505a-4797-9fbe-498829f78d74" providerId="ADAL" clId="{47EA582F-29D2-4E9C-95C6-B2E3DBA31953}" dt="2020-07-28T08:50:10.623" v="859" actId="21"/>
          <ac:spMkLst>
            <pc:docMk/>
            <pc:sldMk cId="2609497765" sldId="1726"/>
            <ac:spMk id="802" creationId="{F164408C-3064-4538-8E1E-7D9A8B0D0C29}"/>
          </ac:spMkLst>
        </pc:spChg>
        <pc:spChg chg="add del mod">
          <ac:chgData name="Wanlambok Nongbet [Chillibreeze]" userId="6bf028ea-505a-4797-9fbe-498829f78d74" providerId="ADAL" clId="{47EA582F-29D2-4E9C-95C6-B2E3DBA31953}" dt="2020-07-28T08:50:10.623" v="859" actId="21"/>
          <ac:spMkLst>
            <pc:docMk/>
            <pc:sldMk cId="2609497765" sldId="1726"/>
            <ac:spMk id="803" creationId="{4EF05015-8A6E-4123-96E7-D28AC9941987}"/>
          </ac:spMkLst>
        </pc:spChg>
        <pc:spChg chg="add del mod">
          <ac:chgData name="Wanlambok Nongbet [Chillibreeze]" userId="6bf028ea-505a-4797-9fbe-498829f78d74" providerId="ADAL" clId="{47EA582F-29D2-4E9C-95C6-B2E3DBA31953}" dt="2020-07-28T08:50:10.623" v="859" actId="21"/>
          <ac:spMkLst>
            <pc:docMk/>
            <pc:sldMk cId="2609497765" sldId="1726"/>
            <ac:spMk id="804" creationId="{9440E193-B123-42AC-ABE3-66ADDE500AFE}"/>
          </ac:spMkLst>
        </pc:spChg>
        <pc:spChg chg="add mod">
          <ac:chgData name="Wanlambok Nongbet [Chillibreeze]" userId="6bf028ea-505a-4797-9fbe-498829f78d74" providerId="ADAL" clId="{47EA582F-29D2-4E9C-95C6-B2E3DBA31953}" dt="2020-07-28T08:50:10.888" v="860"/>
          <ac:spMkLst>
            <pc:docMk/>
            <pc:sldMk cId="2609497765" sldId="1726"/>
            <ac:spMk id="810" creationId="{47A98EC5-2B1B-4F4A-BC39-C0E1B6E3945A}"/>
          </ac:spMkLst>
        </pc:spChg>
        <pc:spChg chg="add del mod">
          <ac:chgData name="Wanlambok Nongbet [Chillibreeze]" userId="6bf028ea-505a-4797-9fbe-498829f78d74" providerId="ADAL" clId="{47EA582F-29D2-4E9C-95C6-B2E3DBA31953}" dt="2020-07-28T08:50:11.447" v="861" actId="21"/>
          <ac:spMkLst>
            <pc:docMk/>
            <pc:sldMk cId="2609497765" sldId="1726"/>
            <ac:spMk id="811" creationId="{F639D444-03E2-49E3-AAC1-7ACB6315C0F7}"/>
          </ac:spMkLst>
        </pc:spChg>
        <pc:spChg chg="add del mod">
          <ac:chgData name="Wanlambok Nongbet [Chillibreeze]" userId="6bf028ea-505a-4797-9fbe-498829f78d74" providerId="ADAL" clId="{47EA582F-29D2-4E9C-95C6-B2E3DBA31953}" dt="2020-07-28T08:50:11.447" v="861" actId="21"/>
          <ac:spMkLst>
            <pc:docMk/>
            <pc:sldMk cId="2609497765" sldId="1726"/>
            <ac:spMk id="812" creationId="{CCCC0C9A-6301-4D56-85CD-BE0CDF223018}"/>
          </ac:spMkLst>
        </pc:spChg>
        <pc:spChg chg="add del mod">
          <ac:chgData name="Wanlambok Nongbet [Chillibreeze]" userId="6bf028ea-505a-4797-9fbe-498829f78d74" providerId="ADAL" clId="{47EA582F-29D2-4E9C-95C6-B2E3DBA31953}" dt="2020-07-28T08:50:12.322" v="863" actId="21"/>
          <ac:spMkLst>
            <pc:docMk/>
            <pc:sldMk cId="2609497765" sldId="1726"/>
            <ac:spMk id="817" creationId="{E2FB716B-709A-4731-88C1-C0FCEBA2A8E2}"/>
          </ac:spMkLst>
        </pc:spChg>
        <pc:spChg chg="add del mod">
          <ac:chgData name="Wanlambok Nongbet [Chillibreeze]" userId="6bf028ea-505a-4797-9fbe-498829f78d74" providerId="ADAL" clId="{47EA582F-29D2-4E9C-95C6-B2E3DBA31953}" dt="2020-07-28T08:50:12.322" v="863" actId="21"/>
          <ac:spMkLst>
            <pc:docMk/>
            <pc:sldMk cId="2609497765" sldId="1726"/>
            <ac:spMk id="818" creationId="{9158059A-B796-4BE2-B081-6C22F724A10F}"/>
          </ac:spMkLst>
        </pc:spChg>
        <pc:spChg chg="add del mod">
          <ac:chgData name="Wanlambok Nongbet [Chillibreeze]" userId="6bf028ea-505a-4797-9fbe-498829f78d74" providerId="ADAL" clId="{47EA582F-29D2-4E9C-95C6-B2E3DBA31953}" dt="2020-07-28T08:50:13.215" v="865" actId="21"/>
          <ac:spMkLst>
            <pc:docMk/>
            <pc:sldMk cId="2609497765" sldId="1726"/>
            <ac:spMk id="823" creationId="{E70D76E5-36CB-4308-B1D2-AAECB06717CF}"/>
          </ac:spMkLst>
        </pc:spChg>
        <pc:spChg chg="add del mod">
          <ac:chgData name="Wanlambok Nongbet [Chillibreeze]" userId="6bf028ea-505a-4797-9fbe-498829f78d74" providerId="ADAL" clId="{47EA582F-29D2-4E9C-95C6-B2E3DBA31953}" dt="2020-07-28T08:50:13.215" v="865" actId="21"/>
          <ac:spMkLst>
            <pc:docMk/>
            <pc:sldMk cId="2609497765" sldId="1726"/>
            <ac:spMk id="824" creationId="{99CB233A-0D40-47AA-B81E-02967AA17937}"/>
          </ac:spMkLst>
        </pc:spChg>
        <pc:spChg chg="add del mod">
          <ac:chgData name="Wanlambok Nongbet [Chillibreeze]" userId="6bf028ea-505a-4797-9fbe-498829f78d74" providerId="ADAL" clId="{47EA582F-29D2-4E9C-95C6-B2E3DBA31953}" dt="2020-07-28T08:50:14.819" v="867" actId="21"/>
          <ac:spMkLst>
            <pc:docMk/>
            <pc:sldMk cId="2609497765" sldId="1726"/>
            <ac:spMk id="828" creationId="{7EDCD836-EF51-4AF2-AC41-7D71067A1C81}"/>
          </ac:spMkLst>
        </pc:spChg>
        <pc:spChg chg="add del mod">
          <ac:chgData name="Wanlambok Nongbet [Chillibreeze]" userId="6bf028ea-505a-4797-9fbe-498829f78d74" providerId="ADAL" clId="{47EA582F-29D2-4E9C-95C6-B2E3DBA31953}" dt="2020-07-28T08:50:14.819" v="867" actId="21"/>
          <ac:spMkLst>
            <pc:docMk/>
            <pc:sldMk cId="2609497765" sldId="1726"/>
            <ac:spMk id="829" creationId="{4A1FC020-4CF6-4F36-A04A-C8C37DB314E5}"/>
          </ac:spMkLst>
        </pc:spChg>
        <pc:spChg chg="add mod">
          <ac:chgData name="Wanlambok Nongbet [Chillibreeze]" userId="6bf028ea-505a-4797-9fbe-498829f78d74" providerId="ADAL" clId="{47EA582F-29D2-4E9C-95C6-B2E3DBA31953}" dt="2020-07-28T08:50:15.828" v="868"/>
          <ac:spMkLst>
            <pc:docMk/>
            <pc:sldMk cId="2609497765" sldId="1726"/>
            <ac:spMk id="833" creationId="{AAE69E8B-2461-48DF-BE91-8B3C90E911A2}"/>
          </ac:spMkLst>
        </pc:spChg>
        <pc:spChg chg="add del mod">
          <ac:chgData name="Wanlambok Nongbet [Chillibreeze]" userId="6bf028ea-505a-4797-9fbe-498829f78d74" providerId="ADAL" clId="{47EA582F-29D2-4E9C-95C6-B2E3DBA31953}" dt="2020-07-28T08:50:16.364" v="869" actId="21"/>
          <ac:spMkLst>
            <pc:docMk/>
            <pc:sldMk cId="2609497765" sldId="1726"/>
            <ac:spMk id="834" creationId="{05A42A73-0071-4B52-8A86-A8C88867B627}"/>
          </ac:spMkLst>
        </pc:spChg>
        <pc:spChg chg="add del mod">
          <ac:chgData name="Wanlambok Nongbet [Chillibreeze]" userId="6bf028ea-505a-4797-9fbe-498829f78d74" providerId="ADAL" clId="{47EA582F-29D2-4E9C-95C6-B2E3DBA31953}" dt="2020-07-28T08:50:17.269" v="871" actId="21"/>
          <ac:spMkLst>
            <pc:docMk/>
            <pc:sldMk cId="2609497765" sldId="1726"/>
            <ac:spMk id="837" creationId="{C071B411-746A-44D7-B764-D5687BA943B9}"/>
          </ac:spMkLst>
        </pc:spChg>
        <pc:spChg chg="add del mod">
          <ac:chgData name="Wanlambok Nongbet [Chillibreeze]" userId="6bf028ea-505a-4797-9fbe-498829f78d74" providerId="ADAL" clId="{47EA582F-29D2-4E9C-95C6-B2E3DBA31953}" dt="2020-07-28T08:50:17.890" v="873" actId="21"/>
          <ac:spMkLst>
            <pc:docMk/>
            <pc:sldMk cId="2609497765" sldId="1726"/>
            <ac:spMk id="840" creationId="{AF4761B5-6A48-4494-83ED-7C4285447C36}"/>
          </ac:spMkLst>
        </pc:spChg>
        <pc:spChg chg="add mod">
          <ac:chgData name="Wanlambok Nongbet [Chillibreeze]" userId="6bf028ea-505a-4797-9fbe-498829f78d74" providerId="ADAL" clId="{47EA582F-29D2-4E9C-95C6-B2E3DBA31953}" dt="2020-07-28T08:50:18.118" v="874"/>
          <ac:spMkLst>
            <pc:docMk/>
            <pc:sldMk cId="2609497765" sldId="1726"/>
            <ac:spMk id="842" creationId="{983A58CA-6A67-4051-9022-4D6F539426BC}"/>
          </ac:spMkLst>
        </pc:spChg>
        <pc:spChg chg="add del mod">
          <ac:chgData name="Wanlambok Nongbet [Chillibreeze]" userId="6bf028ea-505a-4797-9fbe-498829f78d74" providerId="ADAL" clId="{47EA582F-29D2-4E9C-95C6-B2E3DBA31953}" dt="2020-07-28T08:50:36.627" v="879" actId="21"/>
          <ac:spMkLst>
            <pc:docMk/>
            <pc:sldMk cId="2609497765" sldId="1726"/>
            <ac:spMk id="843" creationId="{7D11F3DC-432F-44F4-8D04-30071A07FBAD}"/>
          </ac:spMkLst>
        </pc:spChg>
        <pc:grpChg chg="add del mod">
          <ac:chgData name="Wanlambok Nongbet [Chillibreeze]" userId="6bf028ea-505a-4797-9fbe-498829f78d74" providerId="ADAL" clId="{47EA582F-29D2-4E9C-95C6-B2E3DBA31953}" dt="2020-07-28T08:47:42.882" v="673" actId="478"/>
          <ac:grpSpMkLst>
            <pc:docMk/>
            <pc:sldMk cId="2609497765" sldId="1726"/>
            <ac:grpSpMk id="5" creationId="{5D825FD9-AFC2-4630-9A97-F34AC4089F5D}"/>
          </ac:grpSpMkLst>
        </pc:grpChg>
        <pc:grpChg chg="add del mod">
          <ac:chgData name="Wanlambok Nongbet [Chillibreeze]" userId="6bf028ea-505a-4797-9fbe-498829f78d74" providerId="ADAL" clId="{47EA582F-29D2-4E9C-95C6-B2E3DBA31953}" dt="2020-07-28T08:47:51.486" v="685" actId="478"/>
          <ac:grpSpMkLst>
            <pc:docMk/>
            <pc:sldMk cId="2609497765" sldId="1726"/>
            <ac:grpSpMk id="6" creationId="{56F2239B-1FA1-4A49-9448-912AB34B338F}"/>
          </ac:grpSpMkLst>
        </pc:grpChg>
        <pc:grpChg chg="add del mod">
          <ac:chgData name="Wanlambok Nongbet [Chillibreeze]" userId="6bf028ea-505a-4797-9fbe-498829f78d74" providerId="ADAL" clId="{47EA582F-29D2-4E9C-95C6-B2E3DBA31953}" dt="2020-07-28T08:47:58.916" v="693" actId="478"/>
          <ac:grpSpMkLst>
            <pc:docMk/>
            <pc:sldMk cId="2609497765" sldId="1726"/>
            <ac:grpSpMk id="7" creationId="{FE6A68D1-77DB-4033-BF9C-1964ACAE5296}"/>
          </ac:grpSpMkLst>
        </pc:grpChg>
        <pc:grpChg chg="mod">
          <ac:chgData name="Wanlambok Nongbet [Chillibreeze]" userId="6bf028ea-505a-4797-9fbe-498829f78d74" providerId="ADAL" clId="{47EA582F-29D2-4E9C-95C6-B2E3DBA31953}" dt="2020-07-28T08:47:12.022" v="652" actId="164"/>
          <ac:grpSpMkLst>
            <pc:docMk/>
            <pc:sldMk cId="2609497765" sldId="1726"/>
            <ac:grpSpMk id="9" creationId="{09E3C00D-9D42-464C-BF5E-DF2940A46892}"/>
          </ac:grpSpMkLst>
        </pc:grpChg>
        <pc:grpChg chg="mod">
          <ac:chgData name="Wanlambok Nongbet [Chillibreeze]" userId="6bf028ea-505a-4797-9fbe-498829f78d74" providerId="ADAL" clId="{47EA582F-29D2-4E9C-95C6-B2E3DBA31953}" dt="2020-07-28T08:47:12.991" v="653" actId="164"/>
          <ac:grpSpMkLst>
            <pc:docMk/>
            <pc:sldMk cId="2609497765" sldId="1726"/>
            <ac:grpSpMk id="12" creationId="{0D8E485E-921A-4AF0-973A-B471F814226E}"/>
          </ac:grpSpMkLst>
        </pc:grpChg>
        <pc:grpChg chg="mod">
          <ac:chgData name="Wanlambok Nongbet [Chillibreeze]" userId="6bf028ea-505a-4797-9fbe-498829f78d74" providerId="ADAL" clId="{47EA582F-29D2-4E9C-95C6-B2E3DBA31953}" dt="2020-07-28T08:47:14.828" v="654" actId="164"/>
          <ac:grpSpMkLst>
            <pc:docMk/>
            <pc:sldMk cId="2609497765" sldId="1726"/>
            <ac:grpSpMk id="15" creationId="{E9B1FE06-E185-4B9F-9134-5337E95CC8AB}"/>
          </ac:grpSpMkLst>
        </pc:grpChg>
        <pc:grpChg chg="mod">
          <ac:chgData name="Wanlambok Nongbet [Chillibreeze]" userId="6bf028ea-505a-4797-9fbe-498829f78d74" providerId="ADAL" clId="{47EA582F-29D2-4E9C-95C6-B2E3DBA31953}" dt="2020-07-28T08:47:17.137" v="657" actId="164"/>
          <ac:grpSpMkLst>
            <pc:docMk/>
            <pc:sldMk cId="2609497765" sldId="1726"/>
            <ac:grpSpMk id="19" creationId="{0311A4DE-57E9-4B85-8FB4-2CB0B85B348E}"/>
          </ac:grpSpMkLst>
        </pc:grpChg>
        <pc:grpChg chg="add del mod">
          <ac:chgData name="Wanlambok Nongbet [Chillibreeze]" userId="6bf028ea-505a-4797-9fbe-498829f78d74" providerId="ADAL" clId="{47EA582F-29D2-4E9C-95C6-B2E3DBA31953}" dt="2020-07-28T08:48:05.454" v="701" actId="478"/>
          <ac:grpSpMkLst>
            <pc:docMk/>
            <pc:sldMk cId="2609497765" sldId="1726"/>
            <ac:grpSpMk id="22" creationId="{9CF2FCCA-E8F9-4B9D-823C-4B57D60E527B}"/>
          </ac:grpSpMkLst>
        </pc:grpChg>
        <pc:grpChg chg="mod">
          <ac:chgData name="Wanlambok Nongbet [Chillibreeze]" userId="6bf028ea-505a-4797-9fbe-498829f78d74" providerId="ADAL" clId="{47EA582F-29D2-4E9C-95C6-B2E3DBA31953}" dt="2020-07-28T08:47:18.691" v="658" actId="164"/>
          <ac:grpSpMkLst>
            <pc:docMk/>
            <pc:sldMk cId="2609497765" sldId="1726"/>
            <ac:grpSpMk id="25" creationId="{0B0BC39F-C22C-4031-935D-1B64ED1C69AC}"/>
          </ac:grpSpMkLst>
        </pc:grpChg>
        <pc:grpChg chg="mod">
          <ac:chgData name="Wanlambok Nongbet [Chillibreeze]" userId="6bf028ea-505a-4797-9fbe-498829f78d74" providerId="ADAL" clId="{47EA582F-29D2-4E9C-95C6-B2E3DBA31953}" dt="2020-07-28T08:47:19.998" v="659" actId="164"/>
          <ac:grpSpMkLst>
            <pc:docMk/>
            <pc:sldMk cId="2609497765" sldId="1726"/>
            <ac:grpSpMk id="28" creationId="{7E68F918-53BA-486D-AECA-945B4B788801}"/>
          </ac:grpSpMkLst>
        </pc:grpChg>
        <pc:grpChg chg="mod">
          <ac:chgData name="Wanlambok Nongbet [Chillibreeze]" userId="6bf028ea-505a-4797-9fbe-498829f78d74" providerId="ADAL" clId="{47EA582F-29D2-4E9C-95C6-B2E3DBA31953}" dt="2020-07-28T08:47:34.237" v="665" actId="164"/>
          <ac:grpSpMkLst>
            <pc:docMk/>
            <pc:sldMk cId="2609497765" sldId="1726"/>
            <ac:grpSpMk id="34" creationId="{C52A55D7-7A6D-4A1C-AA78-B341E1C2E313}"/>
          </ac:grpSpMkLst>
        </pc:grpChg>
        <pc:grpChg chg="mod">
          <ac:chgData name="Wanlambok Nongbet [Chillibreeze]" userId="6bf028ea-505a-4797-9fbe-498829f78d74" providerId="ADAL" clId="{47EA582F-29D2-4E9C-95C6-B2E3DBA31953}" dt="2020-07-28T08:47:31.793" v="664" actId="164"/>
          <ac:grpSpMkLst>
            <pc:docMk/>
            <pc:sldMk cId="2609497765" sldId="1726"/>
            <ac:grpSpMk id="37" creationId="{D033AA2E-66AF-4805-B82F-186CFCBF3A3F}"/>
          </ac:grpSpMkLst>
        </pc:grpChg>
        <pc:grpChg chg="mod">
          <ac:chgData name="Wanlambok Nongbet [Chillibreeze]" userId="6bf028ea-505a-4797-9fbe-498829f78d74" providerId="ADAL" clId="{47EA582F-29D2-4E9C-95C6-B2E3DBA31953}" dt="2020-07-28T08:47:28.255" v="663" actId="164"/>
          <ac:grpSpMkLst>
            <pc:docMk/>
            <pc:sldMk cId="2609497765" sldId="1726"/>
            <ac:grpSpMk id="40" creationId="{129DF4F7-AE5F-4C4F-AC39-4AB3D9D11814}"/>
          </ac:grpSpMkLst>
        </pc:grpChg>
        <pc:grpChg chg="mod">
          <ac:chgData name="Wanlambok Nongbet [Chillibreeze]" userId="6bf028ea-505a-4797-9fbe-498829f78d74" providerId="ADAL" clId="{47EA582F-29D2-4E9C-95C6-B2E3DBA31953}" dt="2020-07-28T08:47:26.415" v="662" actId="164"/>
          <ac:grpSpMkLst>
            <pc:docMk/>
            <pc:sldMk cId="2609497765" sldId="1726"/>
            <ac:grpSpMk id="43" creationId="{B2C30ABE-D001-436A-822B-7D22548DA2AE}"/>
          </ac:grpSpMkLst>
        </pc:grpChg>
        <pc:grpChg chg="mod">
          <ac:chgData name="Wanlambok Nongbet [Chillibreeze]" userId="6bf028ea-505a-4797-9fbe-498829f78d74" providerId="ADAL" clId="{47EA582F-29D2-4E9C-95C6-B2E3DBA31953}" dt="2020-07-28T08:47:24.956" v="661" actId="164"/>
          <ac:grpSpMkLst>
            <pc:docMk/>
            <pc:sldMk cId="2609497765" sldId="1726"/>
            <ac:grpSpMk id="46" creationId="{587CE0B7-11C2-487D-933D-F8F5FA48D213}"/>
          </ac:grpSpMkLst>
        </pc:grpChg>
        <pc:grpChg chg="add del mod">
          <ac:chgData name="Wanlambok Nongbet [Chillibreeze]" userId="6bf028ea-505a-4797-9fbe-498829f78d74" providerId="ADAL" clId="{47EA582F-29D2-4E9C-95C6-B2E3DBA31953}" dt="2020-07-28T08:48:12.714" v="709" actId="478"/>
          <ac:grpSpMkLst>
            <pc:docMk/>
            <pc:sldMk cId="2609497765" sldId="1726"/>
            <ac:grpSpMk id="80" creationId="{3273B183-44A8-4A13-85EB-E18B0B66DA8C}"/>
          </ac:grpSpMkLst>
        </pc:grpChg>
        <pc:grpChg chg="add del mod">
          <ac:chgData name="Wanlambok Nongbet [Chillibreeze]" userId="6bf028ea-505a-4797-9fbe-498829f78d74" providerId="ADAL" clId="{47EA582F-29D2-4E9C-95C6-B2E3DBA31953}" dt="2020-07-28T08:48:19.219" v="717" actId="478"/>
          <ac:grpSpMkLst>
            <pc:docMk/>
            <pc:sldMk cId="2609497765" sldId="1726"/>
            <ac:grpSpMk id="81" creationId="{E0F9EBA7-B310-4786-B087-711FEB0D3F19}"/>
          </ac:grpSpMkLst>
        </pc:grpChg>
        <pc:grpChg chg="add del mod">
          <ac:chgData name="Wanlambok Nongbet [Chillibreeze]" userId="6bf028ea-505a-4797-9fbe-498829f78d74" providerId="ADAL" clId="{47EA582F-29D2-4E9C-95C6-B2E3DBA31953}" dt="2020-07-28T08:49:00.594" v="766" actId="478"/>
          <ac:grpSpMkLst>
            <pc:docMk/>
            <pc:sldMk cId="2609497765" sldId="1726"/>
            <ac:grpSpMk id="87" creationId="{1A75784D-62EB-4BA1-8191-C27A437E3E74}"/>
          </ac:grpSpMkLst>
        </pc:grpChg>
        <pc:grpChg chg="add del mod">
          <ac:chgData name="Wanlambok Nongbet [Chillibreeze]" userId="6bf028ea-505a-4797-9fbe-498829f78d74" providerId="ADAL" clId="{47EA582F-29D2-4E9C-95C6-B2E3DBA31953}" dt="2020-07-28T08:48:50.939" v="754" actId="478"/>
          <ac:grpSpMkLst>
            <pc:docMk/>
            <pc:sldMk cId="2609497765" sldId="1726"/>
            <ac:grpSpMk id="88" creationId="{4EB4DFFD-2323-4A82-9662-BF16B4F86471}"/>
          </ac:grpSpMkLst>
        </pc:grpChg>
        <pc:grpChg chg="add del mod">
          <ac:chgData name="Wanlambok Nongbet [Chillibreeze]" userId="6bf028ea-505a-4797-9fbe-498829f78d74" providerId="ADAL" clId="{47EA582F-29D2-4E9C-95C6-B2E3DBA31953}" dt="2020-07-28T08:48:41.886" v="744" actId="478"/>
          <ac:grpSpMkLst>
            <pc:docMk/>
            <pc:sldMk cId="2609497765" sldId="1726"/>
            <ac:grpSpMk id="89" creationId="{71BBC722-1D96-4EC9-BA22-E2D01C065801}"/>
          </ac:grpSpMkLst>
        </pc:grpChg>
        <pc:grpChg chg="add del mod">
          <ac:chgData name="Wanlambok Nongbet [Chillibreeze]" userId="6bf028ea-505a-4797-9fbe-498829f78d74" providerId="ADAL" clId="{47EA582F-29D2-4E9C-95C6-B2E3DBA31953}" dt="2020-07-28T08:48:34.241" v="733" actId="478"/>
          <ac:grpSpMkLst>
            <pc:docMk/>
            <pc:sldMk cId="2609497765" sldId="1726"/>
            <ac:grpSpMk id="90" creationId="{41B6EC28-40A1-4462-B0F6-B295DFEFDE55}"/>
          </ac:grpSpMkLst>
        </pc:grpChg>
        <pc:grpChg chg="add del mod">
          <ac:chgData name="Wanlambok Nongbet [Chillibreeze]" userId="6bf028ea-505a-4797-9fbe-498829f78d74" providerId="ADAL" clId="{47EA582F-29D2-4E9C-95C6-B2E3DBA31953}" dt="2020-07-28T08:48:26.798" v="725" actId="478"/>
          <ac:grpSpMkLst>
            <pc:docMk/>
            <pc:sldMk cId="2609497765" sldId="1726"/>
            <ac:grpSpMk id="91" creationId="{8332209D-CE80-4E7F-B6F8-B3384EEFEE68}"/>
          </ac:grpSpMkLst>
        </pc:grpChg>
        <pc:grpChg chg="add del mod">
          <ac:chgData name="Wanlambok Nongbet [Chillibreeze]" userId="6bf028ea-505a-4797-9fbe-498829f78d74" providerId="ADAL" clId="{47EA582F-29D2-4E9C-95C6-B2E3DBA31953}" dt="2020-07-28T08:47:36.600" v="667" actId="21"/>
          <ac:grpSpMkLst>
            <pc:docMk/>
            <pc:sldMk cId="2609497765" sldId="1726"/>
            <ac:grpSpMk id="92" creationId="{5024B782-63E5-4121-AE32-400E66EC1F22}"/>
          </ac:grpSpMkLst>
        </pc:grpChg>
        <pc:grpChg chg="mod">
          <ac:chgData name="Wanlambok Nongbet [Chillibreeze]" userId="6bf028ea-505a-4797-9fbe-498829f78d74" providerId="ADAL" clId="{47EA582F-29D2-4E9C-95C6-B2E3DBA31953}" dt="2020-07-28T08:47:36.017" v="666" actId="571"/>
          <ac:grpSpMkLst>
            <pc:docMk/>
            <pc:sldMk cId="2609497765" sldId="1726"/>
            <ac:grpSpMk id="93" creationId="{DFCE8227-8088-438A-AD06-5E7238EC7F1F}"/>
          </ac:grpSpMkLst>
        </pc:grpChg>
        <pc:grpChg chg="add del mod">
          <ac:chgData name="Wanlambok Nongbet [Chillibreeze]" userId="6bf028ea-505a-4797-9fbe-498829f78d74" providerId="ADAL" clId="{47EA582F-29D2-4E9C-95C6-B2E3DBA31953}" dt="2020-07-28T08:47:37.997" v="669" actId="21"/>
          <ac:grpSpMkLst>
            <pc:docMk/>
            <pc:sldMk cId="2609497765" sldId="1726"/>
            <ac:grpSpMk id="97" creationId="{D049BBD2-9D63-45EE-932E-241A6EAC7AD6}"/>
          </ac:grpSpMkLst>
        </pc:grpChg>
        <pc:grpChg chg="mod">
          <ac:chgData name="Wanlambok Nongbet [Chillibreeze]" userId="6bf028ea-505a-4797-9fbe-498829f78d74" providerId="ADAL" clId="{47EA582F-29D2-4E9C-95C6-B2E3DBA31953}" dt="2020-07-28T08:47:36.897" v="668"/>
          <ac:grpSpMkLst>
            <pc:docMk/>
            <pc:sldMk cId="2609497765" sldId="1726"/>
            <ac:grpSpMk id="98" creationId="{83AAE367-A9A6-4778-BA69-C8ACBEFB8E32}"/>
          </ac:grpSpMkLst>
        </pc:grpChg>
        <pc:grpChg chg="add del mod">
          <ac:chgData name="Wanlambok Nongbet [Chillibreeze]" userId="6bf028ea-505a-4797-9fbe-498829f78d74" providerId="ADAL" clId="{47EA582F-29D2-4E9C-95C6-B2E3DBA31953}" dt="2020-07-28T08:47:45.684" v="681" actId="21"/>
          <ac:grpSpMkLst>
            <pc:docMk/>
            <pc:sldMk cId="2609497765" sldId="1726"/>
            <ac:grpSpMk id="104" creationId="{D31A8B07-271E-4ABC-8F6C-36F2288FD9A6}"/>
          </ac:grpSpMkLst>
        </pc:grpChg>
        <pc:grpChg chg="mod">
          <ac:chgData name="Wanlambok Nongbet [Chillibreeze]" userId="6bf028ea-505a-4797-9fbe-498829f78d74" providerId="ADAL" clId="{47EA582F-29D2-4E9C-95C6-B2E3DBA31953}" dt="2020-07-28T08:47:43.979" v="675" actId="571"/>
          <ac:grpSpMkLst>
            <pc:docMk/>
            <pc:sldMk cId="2609497765" sldId="1726"/>
            <ac:grpSpMk id="105" creationId="{23E69950-01D1-49C4-BBB0-39FA3D92E1CB}"/>
          </ac:grpSpMkLst>
        </pc:grpChg>
        <pc:grpChg chg="add del mod">
          <ac:chgData name="Wanlambok Nongbet [Chillibreeze]" userId="6bf028ea-505a-4797-9fbe-498829f78d74" providerId="ADAL" clId="{47EA582F-29D2-4E9C-95C6-B2E3DBA31953}" dt="2020-07-28T08:47:53.792" v="689" actId="21"/>
          <ac:grpSpMkLst>
            <pc:docMk/>
            <pc:sldMk cId="2609497765" sldId="1726"/>
            <ac:grpSpMk id="111" creationId="{A2A7D05A-3E0D-43BE-83A7-E21162BF0E12}"/>
          </ac:grpSpMkLst>
        </pc:grpChg>
        <pc:grpChg chg="mod">
          <ac:chgData name="Wanlambok Nongbet [Chillibreeze]" userId="6bf028ea-505a-4797-9fbe-498829f78d74" providerId="ADAL" clId="{47EA582F-29D2-4E9C-95C6-B2E3DBA31953}" dt="2020-07-28T08:47:52.953" v="687" actId="571"/>
          <ac:grpSpMkLst>
            <pc:docMk/>
            <pc:sldMk cId="2609497765" sldId="1726"/>
            <ac:grpSpMk id="112" creationId="{0CB2216A-688D-45D3-967A-2C439D22A49C}"/>
          </ac:grpSpMkLst>
        </pc:grpChg>
        <pc:grpChg chg="add del mod">
          <ac:chgData name="Wanlambok Nongbet [Chillibreeze]" userId="6bf028ea-505a-4797-9fbe-498829f78d74" providerId="ADAL" clId="{47EA582F-29D2-4E9C-95C6-B2E3DBA31953}" dt="2020-07-28T08:48:00.431" v="697" actId="21"/>
          <ac:grpSpMkLst>
            <pc:docMk/>
            <pc:sldMk cId="2609497765" sldId="1726"/>
            <ac:grpSpMk id="118" creationId="{E8A6C223-2631-44B0-B9D6-655474EAF143}"/>
          </ac:grpSpMkLst>
        </pc:grpChg>
        <pc:grpChg chg="mod">
          <ac:chgData name="Wanlambok Nongbet [Chillibreeze]" userId="6bf028ea-505a-4797-9fbe-498829f78d74" providerId="ADAL" clId="{47EA582F-29D2-4E9C-95C6-B2E3DBA31953}" dt="2020-07-28T08:47:59.905" v="695" actId="571"/>
          <ac:grpSpMkLst>
            <pc:docMk/>
            <pc:sldMk cId="2609497765" sldId="1726"/>
            <ac:grpSpMk id="119" creationId="{1B440631-0A5B-463A-8A87-CE69E087C257}"/>
          </ac:grpSpMkLst>
        </pc:grpChg>
        <pc:grpChg chg="add del mod">
          <ac:chgData name="Wanlambok Nongbet [Chillibreeze]" userId="6bf028ea-505a-4797-9fbe-498829f78d74" providerId="ADAL" clId="{47EA582F-29D2-4E9C-95C6-B2E3DBA31953}" dt="2020-07-28T08:48:07.452" v="705" actId="21"/>
          <ac:grpSpMkLst>
            <pc:docMk/>
            <pc:sldMk cId="2609497765" sldId="1726"/>
            <ac:grpSpMk id="125" creationId="{BD0D0AC2-E9EB-4F96-8C0C-46A24D0D3D00}"/>
          </ac:grpSpMkLst>
        </pc:grpChg>
        <pc:grpChg chg="mod">
          <ac:chgData name="Wanlambok Nongbet [Chillibreeze]" userId="6bf028ea-505a-4797-9fbe-498829f78d74" providerId="ADAL" clId="{47EA582F-29D2-4E9C-95C6-B2E3DBA31953}" dt="2020-07-28T08:48:06.827" v="703" actId="571"/>
          <ac:grpSpMkLst>
            <pc:docMk/>
            <pc:sldMk cId="2609497765" sldId="1726"/>
            <ac:grpSpMk id="126" creationId="{22430F1D-8AAD-4E85-8A42-9FB70575C442}"/>
          </ac:grpSpMkLst>
        </pc:grpChg>
        <pc:grpChg chg="add del mod">
          <ac:chgData name="Wanlambok Nongbet [Chillibreeze]" userId="6bf028ea-505a-4797-9fbe-498829f78d74" providerId="ADAL" clId="{47EA582F-29D2-4E9C-95C6-B2E3DBA31953}" dt="2020-07-28T08:48:14.585" v="713" actId="21"/>
          <ac:grpSpMkLst>
            <pc:docMk/>
            <pc:sldMk cId="2609497765" sldId="1726"/>
            <ac:grpSpMk id="132" creationId="{D6DFB2D8-8E6B-4371-8410-3C4914523B60}"/>
          </ac:grpSpMkLst>
        </pc:grpChg>
        <pc:grpChg chg="mod">
          <ac:chgData name="Wanlambok Nongbet [Chillibreeze]" userId="6bf028ea-505a-4797-9fbe-498829f78d74" providerId="ADAL" clId="{47EA582F-29D2-4E9C-95C6-B2E3DBA31953}" dt="2020-07-28T08:48:14.040" v="711" actId="571"/>
          <ac:grpSpMkLst>
            <pc:docMk/>
            <pc:sldMk cId="2609497765" sldId="1726"/>
            <ac:grpSpMk id="133" creationId="{65237E15-02DA-4673-8305-6A77A8551B91}"/>
          </ac:grpSpMkLst>
        </pc:grpChg>
        <pc:grpChg chg="add del mod">
          <ac:chgData name="Wanlambok Nongbet [Chillibreeze]" userId="6bf028ea-505a-4797-9fbe-498829f78d74" providerId="ADAL" clId="{47EA582F-29D2-4E9C-95C6-B2E3DBA31953}" dt="2020-07-28T08:48:21.105" v="721" actId="21"/>
          <ac:grpSpMkLst>
            <pc:docMk/>
            <pc:sldMk cId="2609497765" sldId="1726"/>
            <ac:grpSpMk id="139" creationId="{A0A1A0EC-78ED-4FCF-9BBE-9757BC6B601B}"/>
          </ac:grpSpMkLst>
        </pc:grpChg>
        <pc:grpChg chg="mod">
          <ac:chgData name="Wanlambok Nongbet [Chillibreeze]" userId="6bf028ea-505a-4797-9fbe-498829f78d74" providerId="ADAL" clId="{47EA582F-29D2-4E9C-95C6-B2E3DBA31953}" dt="2020-07-28T08:48:20.650" v="719" actId="571"/>
          <ac:grpSpMkLst>
            <pc:docMk/>
            <pc:sldMk cId="2609497765" sldId="1726"/>
            <ac:grpSpMk id="140" creationId="{7D8D379D-2242-46C1-8626-2AFA5DA2D155}"/>
          </ac:grpSpMkLst>
        </pc:grpChg>
        <pc:grpChg chg="add del mod">
          <ac:chgData name="Wanlambok Nongbet [Chillibreeze]" userId="6bf028ea-505a-4797-9fbe-498829f78d74" providerId="ADAL" clId="{47EA582F-29D2-4E9C-95C6-B2E3DBA31953}" dt="2020-07-28T08:48:28.987" v="729" actId="21"/>
          <ac:grpSpMkLst>
            <pc:docMk/>
            <pc:sldMk cId="2609497765" sldId="1726"/>
            <ac:grpSpMk id="146" creationId="{07814A1D-8B72-4C8A-9AA4-9A860647C56C}"/>
          </ac:grpSpMkLst>
        </pc:grpChg>
        <pc:grpChg chg="mod">
          <ac:chgData name="Wanlambok Nongbet [Chillibreeze]" userId="6bf028ea-505a-4797-9fbe-498829f78d74" providerId="ADAL" clId="{47EA582F-29D2-4E9C-95C6-B2E3DBA31953}" dt="2020-07-28T08:48:28.066" v="727" actId="571"/>
          <ac:grpSpMkLst>
            <pc:docMk/>
            <pc:sldMk cId="2609497765" sldId="1726"/>
            <ac:grpSpMk id="147" creationId="{216EE4E4-D85D-4BE7-8AB8-7B07B6E731A6}"/>
          </ac:grpSpMkLst>
        </pc:grpChg>
        <pc:grpChg chg="add del mod">
          <ac:chgData name="Wanlambok Nongbet [Chillibreeze]" userId="6bf028ea-505a-4797-9fbe-498829f78d74" providerId="ADAL" clId="{47EA582F-29D2-4E9C-95C6-B2E3DBA31953}" dt="2020-07-28T08:48:36.864" v="739" actId="21"/>
          <ac:grpSpMkLst>
            <pc:docMk/>
            <pc:sldMk cId="2609497765" sldId="1726"/>
            <ac:grpSpMk id="154" creationId="{71414CAF-0B7D-44F1-BB16-12590DBD2E18}"/>
          </ac:grpSpMkLst>
        </pc:grpChg>
        <pc:grpChg chg="mod">
          <ac:chgData name="Wanlambok Nongbet [Chillibreeze]" userId="6bf028ea-505a-4797-9fbe-498829f78d74" providerId="ADAL" clId="{47EA582F-29D2-4E9C-95C6-B2E3DBA31953}" dt="2020-07-28T08:48:36.427" v="737" actId="571"/>
          <ac:grpSpMkLst>
            <pc:docMk/>
            <pc:sldMk cId="2609497765" sldId="1726"/>
            <ac:grpSpMk id="155" creationId="{9E99526E-328D-4AE4-9411-90DF9AD0CC26}"/>
          </ac:grpSpMkLst>
        </pc:grpChg>
        <pc:grpChg chg="add del mod">
          <ac:chgData name="Wanlambok Nongbet [Chillibreeze]" userId="6bf028ea-505a-4797-9fbe-498829f78d74" providerId="ADAL" clId="{47EA582F-29D2-4E9C-95C6-B2E3DBA31953}" dt="2020-07-28T08:48:43.899" v="748" actId="21"/>
          <ac:grpSpMkLst>
            <pc:docMk/>
            <pc:sldMk cId="2609497765" sldId="1726"/>
            <ac:grpSpMk id="161" creationId="{62AB7DA6-FC8D-4440-98A9-F9E4CCF36CE1}"/>
          </ac:grpSpMkLst>
        </pc:grpChg>
        <pc:grpChg chg="mod">
          <ac:chgData name="Wanlambok Nongbet [Chillibreeze]" userId="6bf028ea-505a-4797-9fbe-498829f78d74" providerId="ADAL" clId="{47EA582F-29D2-4E9C-95C6-B2E3DBA31953}" dt="2020-07-28T08:48:42.977" v="746" actId="571"/>
          <ac:grpSpMkLst>
            <pc:docMk/>
            <pc:sldMk cId="2609497765" sldId="1726"/>
            <ac:grpSpMk id="162" creationId="{68DB673C-D878-4F18-BFEE-4633BEECCB3E}"/>
          </ac:grpSpMkLst>
        </pc:grpChg>
        <pc:grpChg chg="add del mod">
          <ac:chgData name="Wanlambok Nongbet [Chillibreeze]" userId="6bf028ea-505a-4797-9fbe-498829f78d74" providerId="ADAL" clId="{47EA582F-29D2-4E9C-95C6-B2E3DBA31953}" dt="2020-07-28T08:48:45.210" v="750" actId="21"/>
          <ac:grpSpMkLst>
            <pc:docMk/>
            <pc:sldMk cId="2609497765" sldId="1726"/>
            <ac:grpSpMk id="166" creationId="{1EF3FE90-D526-4C78-ACC3-680C3B67DF3E}"/>
          </ac:grpSpMkLst>
        </pc:grpChg>
        <pc:grpChg chg="mod">
          <ac:chgData name="Wanlambok Nongbet [Chillibreeze]" userId="6bf028ea-505a-4797-9fbe-498829f78d74" providerId="ADAL" clId="{47EA582F-29D2-4E9C-95C6-B2E3DBA31953}" dt="2020-07-28T08:48:44.185" v="749"/>
          <ac:grpSpMkLst>
            <pc:docMk/>
            <pc:sldMk cId="2609497765" sldId="1726"/>
            <ac:grpSpMk id="167" creationId="{7F714365-0829-483A-B3A2-1B95A2466901}"/>
          </ac:grpSpMkLst>
        </pc:grpChg>
        <pc:grpChg chg="add del mod">
          <ac:chgData name="Wanlambok Nongbet [Chillibreeze]" userId="6bf028ea-505a-4797-9fbe-498829f78d74" providerId="ADAL" clId="{47EA582F-29D2-4E9C-95C6-B2E3DBA31953}" dt="2020-07-28T08:48:52.600" v="758" actId="21"/>
          <ac:grpSpMkLst>
            <pc:docMk/>
            <pc:sldMk cId="2609497765" sldId="1726"/>
            <ac:grpSpMk id="173" creationId="{37609437-6123-4E01-AAA6-4F71595B7C7D}"/>
          </ac:grpSpMkLst>
        </pc:grpChg>
        <pc:grpChg chg="mod">
          <ac:chgData name="Wanlambok Nongbet [Chillibreeze]" userId="6bf028ea-505a-4797-9fbe-498829f78d74" providerId="ADAL" clId="{47EA582F-29D2-4E9C-95C6-B2E3DBA31953}" dt="2020-07-28T08:48:51.966" v="756" actId="571"/>
          <ac:grpSpMkLst>
            <pc:docMk/>
            <pc:sldMk cId="2609497765" sldId="1726"/>
            <ac:grpSpMk id="174" creationId="{FCBB47BB-1C73-49A0-9484-448A3C36A095}"/>
          </ac:grpSpMkLst>
        </pc:grpChg>
        <pc:grpChg chg="add del mod">
          <ac:chgData name="Wanlambok Nongbet [Chillibreeze]" userId="6bf028ea-505a-4797-9fbe-498829f78d74" providerId="ADAL" clId="{47EA582F-29D2-4E9C-95C6-B2E3DBA31953}" dt="2020-07-28T08:48:55.533" v="762" actId="21"/>
          <ac:grpSpMkLst>
            <pc:docMk/>
            <pc:sldMk cId="2609497765" sldId="1726"/>
            <ac:grpSpMk id="178" creationId="{6EAD5329-B5B9-43CC-AA5E-EB988C113976}"/>
          </ac:grpSpMkLst>
        </pc:grpChg>
        <pc:grpChg chg="add del mod">
          <ac:chgData name="Wanlambok Nongbet [Chillibreeze]" userId="6bf028ea-505a-4797-9fbe-498829f78d74" providerId="ADAL" clId="{47EA582F-29D2-4E9C-95C6-B2E3DBA31953}" dt="2020-07-28T08:48:54.626" v="761" actId="21"/>
          <ac:grpSpMkLst>
            <pc:docMk/>
            <pc:sldMk cId="2609497765" sldId="1726"/>
            <ac:grpSpMk id="179" creationId="{47F5900E-2324-4ED3-98A2-388E05AF257B}"/>
          </ac:grpSpMkLst>
        </pc:grpChg>
        <pc:picChg chg="mod">
          <ac:chgData name="Wanlambok Nongbet [Chillibreeze]" userId="6bf028ea-505a-4797-9fbe-498829f78d74" providerId="ADAL" clId="{47EA582F-29D2-4E9C-95C6-B2E3DBA31953}" dt="2020-07-28T08:47:12.022" v="652" actId="164"/>
          <ac:picMkLst>
            <pc:docMk/>
            <pc:sldMk cId="2609497765" sldId="1726"/>
            <ac:picMk id="54" creationId="{7A0B614F-8B44-4D65-A95A-08A5B74351FC}"/>
          </ac:picMkLst>
        </pc:picChg>
        <pc:picChg chg="mod">
          <ac:chgData name="Wanlambok Nongbet [Chillibreeze]" userId="6bf028ea-505a-4797-9fbe-498829f78d74" providerId="ADAL" clId="{47EA582F-29D2-4E9C-95C6-B2E3DBA31953}" dt="2020-07-28T08:47:12.991" v="653" actId="164"/>
          <ac:picMkLst>
            <pc:docMk/>
            <pc:sldMk cId="2609497765" sldId="1726"/>
            <ac:picMk id="55" creationId="{120CA005-7FCE-4F17-9D5B-9B6BD4C1DBF3}"/>
          </ac:picMkLst>
        </pc:picChg>
        <pc:picChg chg="mod">
          <ac:chgData name="Wanlambok Nongbet [Chillibreeze]" userId="6bf028ea-505a-4797-9fbe-498829f78d74" providerId="ADAL" clId="{47EA582F-29D2-4E9C-95C6-B2E3DBA31953}" dt="2020-07-28T08:47:18.691" v="658" actId="164"/>
          <ac:picMkLst>
            <pc:docMk/>
            <pc:sldMk cId="2609497765" sldId="1726"/>
            <ac:picMk id="56" creationId="{B73F8784-5887-47CA-947A-C5CB3BAD953D}"/>
          </ac:picMkLst>
        </pc:picChg>
        <pc:picChg chg="mod">
          <ac:chgData name="Wanlambok Nongbet [Chillibreeze]" userId="6bf028ea-505a-4797-9fbe-498829f78d74" providerId="ADAL" clId="{47EA582F-29D2-4E9C-95C6-B2E3DBA31953}" dt="2020-07-28T08:47:19.998" v="659" actId="164"/>
          <ac:picMkLst>
            <pc:docMk/>
            <pc:sldMk cId="2609497765" sldId="1726"/>
            <ac:picMk id="57" creationId="{39DE5288-5D83-4737-932A-698678FA27FD}"/>
          </ac:picMkLst>
        </pc:picChg>
        <pc:picChg chg="mod">
          <ac:chgData name="Wanlambok Nongbet [Chillibreeze]" userId="6bf028ea-505a-4797-9fbe-498829f78d74" providerId="ADAL" clId="{47EA582F-29D2-4E9C-95C6-B2E3DBA31953}" dt="2020-07-28T08:47:24.956" v="661" actId="164"/>
          <ac:picMkLst>
            <pc:docMk/>
            <pc:sldMk cId="2609497765" sldId="1726"/>
            <ac:picMk id="58" creationId="{C885013F-F30D-48ED-94B5-72DE4AFD3D9A}"/>
          </ac:picMkLst>
        </pc:picChg>
        <pc:picChg chg="mod">
          <ac:chgData name="Wanlambok Nongbet [Chillibreeze]" userId="6bf028ea-505a-4797-9fbe-498829f78d74" providerId="ADAL" clId="{47EA582F-29D2-4E9C-95C6-B2E3DBA31953}" dt="2020-07-28T08:47:28.255" v="663" actId="164"/>
          <ac:picMkLst>
            <pc:docMk/>
            <pc:sldMk cId="2609497765" sldId="1726"/>
            <ac:picMk id="59" creationId="{B60734A8-22ED-4AEC-B781-1C8828590EEF}"/>
          </ac:picMkLst>
        </pc:picChg>
        <pc:picChg chg="mod">
          <ac:chgData name="Wanlambok Nongbet [Chillibreeze]" userId="6bf028ea-505a-4797-9fbe-498829f78d74" providerId="ADAL" clId="{47EA582F-29D2-4E9C-95C6-B2E3DBA31953}" dt="2020-07-28T08:47:26.415" v="662" actId="164"/>
          <ac:picMkLst>
            <pc:docMk/>
            <pc:sldMk cId="2609497765" sldId="1726"/>
            <ac:picMk id="60" creationId="{6208FD49-7ECF-4FBF-BAB6-D5CBBA54D393}"/>
          </ac:picMkLst>
        </pc:picChg>
        <pc:picChg chg="mod">
          <ac:chgData name="Wanlambok Nongbet [Chillibreeze]" userId="6bf028ea-505a-4797-9fbe-498829f78d74" providerId="ADAL" clId="{47EA582F-29D2-4E9C-95C6-B2E3DBA31953}" dt="2020-07-28T08:47:34.237" v="665" actId="164"/>
          <ac:picMkLst>
            <pc:docMk/>
            <pc:sldMk cId="2609497765" sldId="1726"/>
            <ac:picMk id="61" creationId="{52ED682A-8B7B-446C-A30A-D186ACA11278}"/>
          </ac:picMkLst>
        </pc:picChg>
        <pc:picChg chg="mod">
          <ac:chgData name="Wanlambok Nongbet [Chillibreeze]" userId="6bf028ea-505a-4797-9fbe-498829f78d74" providerId="ADAL" clId="{47EA582F-29D2-4E9C-95C6-B2E3DBA31953}" dt="2020-07-28T08:47:31.793" v="664" actId="164"/>
          <ac:picMkLst>
            <pc:docMk/>
            <pc:sldMk cId="2609497765" sldId="1726"/>
            <ac:picMk id="62" creationId="{2A8FFE07-1C79-4341-A53E-8E8763D37EB9}"/>
          </ac:picMkLst>
        </pc:picChg>
        <pc:picChg chg="mod">
          <ac:chgData name="Wanlambok Nongbet [Chillibreeze]" userId="6bf028ea-505a-4797-9fbe-498829f78d74" providerId="ADAL" clId="{47EA582F-29D2-4E9C-95C6-B2E3DBA31953}" dt="2020-07-28T08:47:17.137" v="657" actId="164"/>
          <ac:picMkLst>
            <pc:docMk/>
            <pc:sldMk cId="2609497765" sldId="1726"/>
            <ac:picMk id="63" creationId="{EB1EB117-E5ED-4E43-8E4B-1449920CE164}"/>
          </ac:picMkLst>
        </pc:picChg>
        <pc:picChg chg="mod">
          <ac:chgData name="Wanlambok Nongbet [Chillibreeze]" userId="6bf028ea-505a-4797-9fbe-498829f78d74" providerId="ADAL" clId="{47EA582F-29D2-4E9C-95C6-B2E3DBA31953}" dt="2020-07-28T08:47:14.828" v="654" actId="164"/>
          <ac:picMkLst>
            <pc:docMk/>
            <pc:sldMk cId="2609497765" sldId="1726"/>
            <ac:picMk id="64" creationId="{ED3673D7-444C-4CEF-8B63-DB62B23F4BFC}"/>
          </ac:picMkLst>
        </pc:picChg>
        <pc:picChg chg="add del mod">
          <ac:chgData name="Wanlambok Nongbet [Chillibreeze]" userId="6bf028ea-505a-4797-9fbe-498829f78d74" providerId="ADAL" clId="{47EA582F-29D2-4E9C-95C6-B2E3DBA31953}" dt="2020-07-28T08:49:31.839" v="792" actId="478"/>
          <ac:picMkLst>
            <pc:docMk/>
            <pc:sldMk cId="2609497765" sldId="1726"/>
            <ac:picMk id="74" creationId="{7959777F-437B-4FCD-BF3D-C5510FBE27EE}"/>
          </ac:picMkLst>
        </pc:picChg>
        <pc:picChg chg="add del mod">
          <ac:chgData name="Wanlambok Nongbet [Chillibreeze]" userId="6bf028ea-505a-4797-9fbe-498829f78d74" providerId="ADAL" clId="{47EA582F-29D2-4E9C-95C6-B2E3DBA31953}" dt="2020-07-28T08:49:31.839" v="792" actId="478"/>
          <ac:picMkLst>
            <pc:docMk/>
            <pc:sldMk cId="2609497765" sldId="1726"/>
            <ac:picMk id="75" creationId="{59AEDEF7-E3C4-4D1A-B9E8-8DFA934833F5}"/>
          </ac:picMkLst>
        </pc:picChg>
        <pc:picChg chg="add del mod">
          <ac:chgData name="Wanlambok Nongbet [Chillibreeze]" userId="6bf028ea-505a-4797-9fbe-498829f78d74" providerId="ADAL" clId="{47EA582F-29D2-4E9C-95C6-B2E3DBA31953}" dt="2020-07-28T08:49:31.839" v="792" actId="478"/>
          <ac:picMkLst>
            <pc:docMk/>
            <pc:sldMk cId="2609497765" sldId="1726"/>
            <ac:picMk id="76" creationId="{5D28211E-1DBD-4B66-AF58-14CD82631243}"/>
          </ac:picMkLst>
        </pc:picChg>
        <pc:picChg chg="add del mod">
          <ac:chgData name="Wanlambok Nongbet [Chillibreeze]" userId="6bf028ea-505a-4797-9fbe-498829f78d74" providerId="ADAL" clId="{47EA582F-29D2-4E9C-95C6-B2E3DBA31953}" dt="2020-07-28T08:49:31.839" v="792" actId="478"/>
          <ac:picMkLst>
            <pc:docMk/>
            <pc:sldMk cId="2609497765" sldId="1726"/>
            <ac:picMk id="77" creationId="{54393A51-F8F6-4F25-8C76-A2EDF63565A5}"/>
          </ac:picMkLst>
        </pc:picChg>
        <pc:picChg chg="add del mod">
          <ac:chgData name="Wanlambok Nongbet [Chillibreeze]" userId="6bf028ea-505a-4797-9fbe-498829f78d74" providerId="ADAL" clId="{47EA582F-29D2-4E9C-95C6-B2E3DBA31953}" dt="2020-07-28T08:49:31.839" v="792" actId="478"/>
          <ac:picMkLst>
            <pc:docMk/>
            <pc:sldMk cId="2609497765" sldId="1726"/>
            <ac:picMk id="78" creationId="{8E3BE6E0-D67A-4EA2-90AF-2BCF2C3427C4}"/>
          </ac:picMkLst>
        </pc:picChg>
        <pc:picChg chg="add del mod">
          <ac:chgData name="Wanlambok Nongbet [Chillibreeze]" userId="6bf028ea-505a-4797-9fbe-498829f78d74" providerId="ADAL" clId="{47EA582F-29D2-4E9C-95C6-B2E3DBA31953}" dt="2020-07-28T08:49:31.839" v="792" actId="478"/>
          <ac:picMkLst>
            <pc:docMk/>
            <pc:sldMk cId="2609497765" sldId="1726"/>
            <ac:picMk id="79" creationId="{D13AC003-5D19-4B5B-9F99-C54EBDB36BDD}"/>
          </ac:picMkLst>
        </pc:picChg>
        <pc:picChg chg="add del mod">
          <ac:chgData name="Wanlambok Nongbet [Chillibreeze]" userId="6bf028ea-505a-4797-9fbe-498829f78d74" providerId="ADAL" clId="{47EA582F-29D2-4E9C-95C6-B2E3DBA31953}" dt="2020-07-28T08:49:31.839" v="792" actId="478"/>
          <ac:picMkLst>
            <pc:docMk/>
            <pc:sldMk cId="2609497765" sldId="1726"/>
            <ac:picMk id="82" creationId="{51AE0F6D-2FD1-4113-82B0-159365BB04BB}"/>
          </ac:picMkLst>
        </pc:picChg>
        <pc:picChg chg="add del mod">
          <ac:chgData name="Wanlambok Nongbet [Chillibreeze]" userId="6bf028ea-505a-4797-9fbe-498829f78d74" providerId="ADAL" clId="{47EA582F-29D2-4E9C-95C6-B2E3DBA31953}" dt="2020-07-28T08:49:31.839" v="792" actId="478"/>
          <ac:picMkLst>
            <pc:docMk/>
            <pc:sldMk cId="2609497765" sldId="1726"/>
            <ac:picMk id="83" creationId="{50153152-9AB2-481E-BFFF-5283F7C7C845}"/>
          </ac:picMkLst>
        </pc:picChg>
        <pc:picChg chg="add del mod">
          <ac:chgData name="Wanlambok Nongbet [Chillibreeze]" userId="6bf028ea-505a-4797-9fbe-498829f78d74" providerId="ADAL" clId="{47EA582F-29D2-4E9C-95C6-B2E3DBA31953}" dt="2020-07-28T08:49:31.839" v="792" actId="478"/>
          <ac:picMkLst>
            <pc:docMk/>
            <pc:sldMk cId="2609497765" sldId="1726"/>
            <ac:picMk id="84" creationId="{429049E5-658B-4B4D-B4C9-56A663179903}"/>
          </ac:picMkLst>
        </pc:picChg>
        <pc:picChg chg="add del mod">
          <ac:chgData name="Wanlambok Nongbet [Chillibreeze]" userId="6bf028ea-505a-4797-9fbe-498829f78d74" providerId="ADAL" clId="{47EA582F-29D2-4E9C-95C6-B2E3DBA31953}" dt="2020-07-28T08:49:31.839" v="792" actId="478"/>
          <ac:picMkLst>
            <pc:docMk/>
            <pc:sldMk cId="2609497765" sldId="1726"/>
            <ac:picMk id="85" creationId="{6E977239-B23B-413F-9A60-88209B310BD0}"/>
          </ac:picMkLst>
        </pc:picChg>
        <pc:picChg chg="add del mod">
          <ac:chgData name="Wanlambok Nongbet [Chillibreeze]" userId="6bf028ea-505a-4797-9fbe-498829f78d74" providerId="ADAL" clId="{47EA582F-29D2-4E9C-95C6-B2E3DBA31953}" dt="2020-07-28T08:49:31.839" v="792" actId="478"/>
          <ac:picMkLst>
            <pc:docMk/>
            <pc:sldMk cId="2609497765" sldId="1726"/>
            <ac:picMk id="86" creationId="{ED366E67-406C-45BD-BABD-4206023D5277}"/>
          </ac:picMkLst>
        </pc:picChg>
        <pc:picChg chg="mod">
          <ac:chgData name="Wanlambok Nongbet [Chillibreeze]" userId="6bf028ea-505a-4797-9fbe-498829f78d74" providerId="ADAL" clId="{47EA582F-29D2-4E9C-95C6-B2E3DBA31953}" dt="2020-07-28T08:47:36.017" v="666" actId="571"/>
          <ac:picMkLst>
            <pc:docMk/>
            <pc:sldMk cId="2609497765" sldId="1726"/>
            <ac:picMk id="94" creationId="{D3FC43B0-34E3-4980-87F2-2E151CF0A21C}"/>
          </ac:picMkLst>
        </pc:picChg>
        <pc:picChg chg="mod">
          <ac:chgData name="Wanlambok Nongbet [Chillibreeze]" userId="6bf028ea-505a-4797-9fbe-498829f78d74" providerId="ADAL" clId="{47EA582F-29D2-4E9C-95C6-B2E3DBA31953}" dt="2020-07-28T08:47:36.897" v="668"/>
          <ac:picMkLst>
            <pc:docMk/>
            <pc:sldMk cId="2609497765" sldId="1726"/>
            <ac:picMk id="99" creationId="{C23C0E14-7B54-41FD-858D-429AD0FEE3D6}"/>
          </ac:picMkLst>
        </pc:picChg>
        <pc:picChg chg="del mod">
          <ac:chgData name="Wanlambok Nongbet [Chillibreeze]" userId="6bf028ea-505a-4797-9fbe-498829f78d74" providerId="ADAL" clId="{47EA582F-29D2-4E9C-95C6-B2E3DBA31953}" dt="2020-07-28T08:47:42.425" v="672" actId="21"/>
          <ac:picMkLst>
            <pc:docMk/>
            <pc:sldMk cId="2609497765" sldId="1726"/>
            <ac:picMk id="102" creationId="{2DB0EE0B-D13D-4E9D-B1EE-77612C483129}"/>
          </ac:picMkLst>
        </pc:picChg>
        <pc:picChg chg="add mod">
          <ac:chgData name="Wanlambok Nongbet [Chillibreeze]" userId="6bf028ea-505a-4797-9fbe-498829f78d74" providerId="ADAL" clId="{47EA582F-29D2-4E9C-95C6-B2E3DBA31953}" dt="2020-07-28T08:49:06.266" v="769" actId="962"/>
          <ac:picMkLst>
            <pc:docMk/>
            <pc:sldMk cId="2609497765" sldId="1726"/>
            <ac:picMk id="103" creationId="{02145CCA-0F95-4CB8-85E2-838619BBBDCD}"/>
          </ac:picMkLst>
        </pc:picChg>
        <pc:picChg chg="mod">
          <ac:chgData name="Wanlambok Nongbet [Chillibreeze]" userId="6bf028ea-505a-4797-9fbe-498829f78d74" providerId="ADAL" clId="{47EA582F-29D2-4E9C-95C6-B2E3DBA31953}" dt="2020-07-28T08:47:43.979" v="675" actId="571"/>
          <ac:picMkLst>
            <pc:docMk/>
            <pc:sldMk cId="2609497765" sldId="1726"/>
            <ac:picMk id="106" creationId="{D9BC6C9F-DE0F-4A4F-A102-E48C0E6F8D4F}"/>
          </ac:picMkLst>
        </pc:picChg>
        <pc:picChg chg="del mod">
          <ac:chgData name="Wanlambok Nongbet [Chillibreeze]" userId="6bf028ea-505a-4797-9fbe-498829f78d74" providerId="ADAL" clId="{47EA582F-29D2-4E9C-95C6-B2E3DBA31953}" dt="2020-07-28T08:47:50.995" v="684" actId="21"/>
          <ac:picMkLst>
            <pc:docMk/>
            <pc:sldMk cId="2609497765" sldId="1726"/>
            <ac:picMk id="109" creationId="{A85A8E54-7B5F-409A-936F-876756B1052D}"/>
          </ac:picMkLst>
        </pc:picChg>
        <pc:picChg chg="add del mod">
          <ac:chgData name="Wanlambok Nongbet [Chillibreeze]" userId="6bf028ea-505a-4797-9fbe-498829f78d74" providerId="ADAL" clId="{47EA582F-29D2-4E9C-95C6-B2E3DBA31953}" dt="2020-07-28T08:49:36.252" v="793" actId="21"/>
          <ac:picMkLst>
            <pc:docMk/>
            <pc:sldMk cId="2609497765" sldId="1726"/>
            <ac:picMk id="110" creationId="{11B3A492-135F-4CFB-8BBF-702C5130FBDF}"/>
          </ac:picMkLst>
        </pc:picChg>
        <pc:picChg chg="mod">
          <ac:chgData name="Wanlambok Nongbet [Chillibreeze]" userId="6bf028ea-505a-4797-9fbe-498829f78d74" providerId="ADAL" clId="{47EA582F-29D2-4E9C-95C6-B2E3DBA31953}" dt="2020-07-28T08:47:52.953" v="687" actId="571"/>
          <ac:picMkLst>
            <pc:docMk/>
            <pc:sldMk cId="2609497765" sldId="1726"/>
            <ac:picMk id="113" creationId="{30A7D481-F18E-4569-BF61-C2DC83F9BFB9}"/>
          </ac:picMkLst>
        </pc:picChg>
        <pc:picChg chg="del mod">
          <ac:chgData name="Wanlambok Nongbet [Chillibreeze]" userId="6bf028ea-505a-4797-9fbe-498829f78d74" providerId="ADAL" clId="{47EA582F-29D2-4E9C-95C6-B2E3DBA31953}" dt="2020-07-28T08:47:58.461" v="692" actId="21"/>
          <ac:picMkLst>
            <pc:docMk/>
            <pc:sldMk cId="2609497765" sldId="1726"/>
            <ac:picMk id="116" creationId="{733BB4FA-3232-4B24-8910-F9E314AA7E0D}"/>
          </ac:picMkLst>
        </pc:picChg>
        <pc:picChg chg="add del mod">
          <ac:chgData name="Wanlambok Nongbet [Chillibreeze]" userId="6bf028ea-505a-4797-9fbe-498829f78d74" providerId="ADAL" clId="{47EA582F-29D2-4E9C-95C6-B2E3DBA31953}" dt="2020-07-28T08:49:36.252" v="793" actId="21"/>
          <ac:picMkLst>
            <pc:docMk/>
            <pc:sldMk cId="2609497765" sldId="1726"/>
            <ac:picMk id="117" creationId="{EC9AE9ED-FB91-400B-8448-F7C121682100}"/>
          </ac:picMkLst>
        </pc:picChg>
        <pc:picChg chg="mod">
          <ac:chgData name="Wanlambok Nongbet [Chillibreeze]" userId="6bf028ea-505a-4797-9fbe-498829f78d74" providerId="ADAL" clId="{47EA582F-29D2-4E9C-95C6-B2E3DBA31953}" dt="2020-07-28T08:47:59.905" v="695" actId="571"/>
          <ac:picMkLst>
            <pc:docMk/>
            <pc:sldMk cId="2609497765" sldId="1726"/>
            <ac:picMk id="120" creationId="{8C71360D-E0D5-46E0-83BD-DE5ED5DE3833}"/>
          </ac:picMkLst>
        </pc:picChg>
        <pc:picChg chg="del mod">
          <ac:chgData name="Wanlambok Nongbet [Chillibreeze]" userId="6bf028ea-505a-4797-9fbe-498829f78d74" providerId="ADAL" clId="{47EA582F-29D2-4E9C-95C6-B2E3DBA31953}" dt="2020-07-28T08:48:04.977" v="700" actId="21"/>
          <ac:picMkLst>
            <pc:docMk/>
            <pc:sldMk cId="2609497765" sldId="1726"/>
            <ac:picMk id="123" creationId="{FC374123-4D51-4C99-B6C3-0D294270BEDD}"/>
          </ac:picMkLst>
        </pc:picChg>
        <pc:picChg chg="add del mod">
          <ac:chgData name="Wanlambok Nongbet [Chillibreeze]" userId="6bf028ea-505a-4797-9fbe-498829f78d74" providerId="ADAL" clId="{47EA582F-29D2-4E9C-95C6-B2E3DBA31953}" dt="2020-07-28T08:49:36.252" v="793" actId="21"/>
          <ac:picMkLst>
            <pc:docMk/>
            <pc:sldMk cId="2609497765" sldId="1726"/>
            <ac:picMk id="124" creationId="{3FF7307E-62CD-487E-A3BC-1D7DDC25787C}"/>
          </ac:picMkLst>
        </pc:picChg>
        <pc:picChg chg="mod">
          <ac:chgData name="Wanlambok Nongbet [Chillibreeze]" userId="6bf028ea-505a-4797-9fbe-498829f78d74" providerId="ADAL" clId="{47EA582F-29D2-4E9C-95C6-B2E3DBA31953}" dt="2020-07-28T08:48:06.827" v="703" actId="571"/>
          <ac:picMkLst>
            <pc:docMk/>
            <pc:sldMk cId="2609497765" sldId="1726"/>
            <ac:picMk id="127" creationId="{85598215-BC79-4626-AFCF-5D9B3FD8F0E5}"/>
          </ac:picMkLst>
        </pc:picChg>
        <pc:picChg chg="del mod">
          <ac:chgData name="Wanlambok Nongbet [Chillibreeze]" userId="6bf028ea-505a-4797-9fbe-498829f78d74" providerId="ADAL" clId="{47EA582F-29D2-4E9C-95C6-B2E3DBA31953}" dt="2020-07-28T08:48:12.210" v="708" actId="21"/>
          <ac:picMkLst>
            <pc:docMk/>
            <pc:sldMk cId="2609497765" sldId="1726"/>
            <ac:picMk id="130" creationId="{D1643A85-2526-4847-827B-11570DE710EF}"/>
          </ac:picMkLst>
        </pc:picChg>
        <pc:picChg chg="add del mod">
          <ac:chgData name="Wanlambok Nongbet [Chillibreeze]" userId="6bf028ea-505a-4797-9fbe-498829f78d74" providerId="ADAL" clId="{47EA582F-29D2-4E9C-95C6-B2E3DBA31953}" dt="2020-07-28T08:49:36.252" v="793" actId="21"/>
          <ac:picMkLst>
            <pc:docMk/>
            <pc:sldMk cId="2609497765" sldId="1726"/>
            <ac:picMk id="131" creationId="{AE080BA7-E9A7-4656-8D56-EB4F4771F963}"/>
          </ac:picMkLst>
        </pc:picChg>
        <pc:picChg chg="mod">
          <ac:chgData name="Wanlambok Nongbet [Chillibreeze]" userId="6bf028ea-505a-4797-9fbe-498829f78d74" providerId="ADAL" clId="{47EA582F-29D2-4E9C-95C6-B2E3DBA31953}" dt="2020-07-28T08:48:14.040" v="711" actId="571"/>
          <ac:picMkLst>
            <pc:docMk/>
            <pc:sldMk cId="2609497765" sldId="1726"/>
            <ac:picMk id="134" creationId="{7261DE4B-1447-4D0C-9329-9E14CE2FA232}"/>
          </ac:picMkLst>
        </pc:picChg>
        <pc:picChg chg="del mod">
          <ac:chgData name="Wanlambok Nongbet [Chillibreeze]" userId="6bf028ea-505a-4797-9fbe-498829f78d74" providerId="ADAL" clId="{47EA582F-29D2-4E9C-95C6-B2E3DBA31953}" dt="2020-07-28T08:48:18.749" v="716" actId="21"/>
          <ac:picMkLst>
            <pc:docMk/>
            <pc:sldMk cId="2609497765" sldId="1726"/>
            <ac:picMk id="137" creationId="{6723A903-D09B-42D4-BED5-183B377F2AE2}"/>
          </ac:picMkLst>
        </pc:picChg>
        <pc:picChg chg="add del mod">
          <ac:chgData name="Wanlambok Nongbet [Chillibreeze]" userId="6bf028ea-505a-4797-9fbe-498829f78d74" providerId="ADAL" clId="{47EA582F-29D2-4E9C-95C6-B2E3DBA31953}" dt="2020-07-28T08:49:36.252" v="793" actId="21"/>
          <ac:picMkLst>
            <pc:docMk/>
            <pc:sldMk cId="2609497765" sldId="1726"/>
            <ac:picMk id="138" creationId="{2FD6AB73-B80C-4A0A-874B-EF3FE6F62B7F}"/>
          </ac:picMkLst>
        </pc:picChg>
        <pc:picChg chg="mod">
          <ac:chgData name="Wanlambok Nongbet [Chillibreeze]" userId="6bf028ea-505a-4797-9fbe-498829f78d74" providerId="ADAL" clId="{47EA582F-29D2-4E9C-95C6-B2E3DBA31953}" dt="2020-07-28T08:48:20.650" v="719" actId="571"/>
          <ac:picMkLst>
            <pc:docMk/>
            <pc:sldMk cId="2609497765" sldId="1726"/>
            <ac:picMk id="141" creationId="{08170663-C052-4768-9441-B390BF108A3E}"/>
          </ac:picMkLst>
        </pc:picChg>
        <pc:picChg chg="del mod">
          <ac:chgData name="Wanlambok Nongbet [Chillibreeze]" userId="6bf028ea-505a-4797-9fbe-498829f78d74" providerId="ADAL" clId="{47EA582F-29D2-4E9C-95C6-B2E3DBA31953}" dt="2020-07-28T08:48:25.643" v="724" actId="21"/>
          <ac:picMkLst>
            <pc:docMk/>
            <pc:sldMk cId="2609497765" sldId="1726"/>
            <ac:picMk id="144" creationId="{666DCA88-32BE-47E2-B470-BBFEC15535A1}"/>
          </ac:picMkLst>
        </pc:picChg>
        <pc:picChg chg="add del mod">
          <ac:chgData name="Wanlambok Nongbet [Chillibreeze]" userId="6bf028ea-505a-4797-9fbe-498829f78d74" providerId="ADAL" clId="{47EA582F-29D2-4E9C-95C6-B2E3DBA31953}" dt="2020-07-28T08:49:36.252" v="793" actId="21"/>
          <ac:picMkLst>
            <pc:docMk/>
            <pc:sldMk cId="2609497765" sldId="1726"/>
            <ac:picMk id="145" creationId="{58060631-8C32-4C67-9E79-DCAD4FF9A8EA}"/>
          </ac:picMkLst>
        </pc:picChg>
        <pc:picChg chg="mod">
          <ac:chgData name="Wanlambok Nongbet [Chillibreeze]" userId="6bf028ea-505a-4797-9fbe-498829f78d74" providerId="ADAL" clId="{47EA582F-29D2-4E9C-95C6-B2E3DBA31953}" dt="2020-07-28T08:48:28.066" v="727" actId="571"/>
          <ac:picMkLst>
            <pc:docMk/>
            <pc:sldMk cId="2609497765" sldId="1726"/>
            <ac:picMk id="148" creationId="{670684BC-C6D3-4073-8337-3CF6C00E5B46}"/>
          </ac:picMkLst>
        </pc:picChg>
        <pc:picChg chg="del mod">
          <ac:chgData name="Wanlambok Nongbet [Chillibreeze]" userId="6bf028ea-505a-4797-9fbe-498829f78d74" providerId="ADAL" clId="{47EA582F-29D2-4E9C-95C6-B2E3DBA31953}" dt="2020-07-28T08:48:33.699" v="732" actId="21"/>
          <ac:picMkLst>
            <pc:docMk/>
            <pc:sldMk cId="2609497765" sldId="1726"/>
            <ac:picMk id="151" creationId="{84ABB439-9DEC-418F-81BD-0033033F2FE5}"/>
          </ac:picMkLst>
        </pc:picChg>
        <pc:picChg chg="add del mod">
          <ac:chgData name="Wanlambok Nongbet [Chillibreeze]" userId="6bf028ea-505a-4797-9fbe-498829f78d74" providerId="ADAL" clId="{47EA582F-29D2-4E9C-95C6-B2E3DBA31953}" dt="2020-07-28T08:49:36.252" v="793" actId="21"/>
          <ac:picMkLst>
            <pc:docMk/>
            <pc:sldMk cId="2609497765" sldId="1726"/>
            <ac:picMk id="152" creationId="{1882568C-3767-48A0-96F5-9FDBB85358FB}"/>
          </ac:picMkLst>
        </pc:picChg>
        <pc:picChg chg="add mod">
          <ac:chgData name="Wanlambok Nongbet [Chillibreeze]" userId="6bf028ea-505a-4797-9fbe-498829f78d74" providerId="ADAL" clId="{47EA582F-29D2-4E9C-95C6-B2E3DBA31953}" dt="2020-07-28T08:48:35.869" v="736" actId="571"/>
          <ac:picMkLst>
            <pc:docMk/>
            <pc:sldMk cId="2609497765" sldId="1726"/>
            <ac:picMk id="153" creationId="{7DF74C79-8C5D-4C5A-8CFE-3A58C8EE0EEF}"/>
          </ac:picMkLst>
        </pc:picChg>
        <pc:picChg chg="mod">
          <ac:chgData name="Wanlambok Nongbet [Chillibreeze]" userId="6bf028ea-505a-4797-9fbe-498829f78d74" providerId="ADAL" clId="{47EA582F-29D2-4E9C-95C6-B2E3DBA31953}" dt="2020-07-28T08:48:36.427" v="737" actId="571"/>
          <ac:picMkLst>
            <pc:docMk/>
            <pc:sldMk cId="2609497765" sldId="1726"/>
            <ac:picMk id="156" creationId="{41E07FB8-0BD4-4A2E-A4E0-A8CBCDC2485B}"/>
          </ac:picMkLst>
        </pc:picChg>
        <pc:picChg chg="del mod">
          <ac:chgData name="Wanlambok Nongbet [Chillibreeze]" userId="6bf028ea-505a-4797-9fbe-498829f78d74" providerId="ADAL" clId="{47EA582F-29D2-4E9C-95C6-B2E3DBA31953}" dt="2020-07-28T08:48:41.480" v="743" actId="21"/>
          <ac:picMkLst>
            <pc:docMk/>
            <pc:sldMk cId="2609497765" sldId="1726"/>
            <ac:picMk id="159" creationId="{23096BA6-2190-492A-8355-BADE8FDAFA23}"/>
          </ac:picMkLst>
        </pc:picChg>
        <pc:picChg chg="add del mod">
          <ac:chgData name="Wanlambok Nongbet [Chillibreeze]" userId="6bf028ea-505a-4797-9fbe-498829f78d74" providerId="ADAL" clId="{47EA582F-29D2-4E9C-95C6-B2E3DBA31953}" dt="2020-07-28T08:49:36.252" v="793" actId="21"/>
          <ac:picMkLst>
            <pc:docMk/>
            <pc:sldMk cId="2609497765" sldId="1726"/>
            <ac:picMk id="160" creationId="{F672748F-0CCE-4727-A58C-30D3B7BBE3A3}"/>
          </ac:picMkLst>
        </pc:picChg>
        <pc:picChg chg="mod">
          <ac:chgData name="Wanlambok Nongbet [Chillibreeze]" userId="6bf028ea-505a-4797-9fbe-498829f78d74" providerId="ADAL" clId="{47EA582F-29D2-4E9C-95C6-B2E3DBA31953}" dt="2020-07-28T08:48:42.977" v="746" actId="571"/>
          <ac:picMkLst>
            <pc:docMk/>
            <pc:sldMk cId="2609497765" sldId="1726"/>
            <ac:picMk id="163" creationId="{317C331E-C157-445A-AF5B-13656EB91F97}"/>
          </ac:picMkLst>
        </pc:picChg>
        <pc:picChg chg="mod">
          <ac:chgData name="Wanlambok Nongbet [Chillibreeze]" userId="6bf028ea-505a-4797-9fbe-498829f78d74" providerId="ADAL" clId="{47EA582F-29D2-4E9C-95C6-B2E3DBA31953}" dt="2020-07-28T08:48:44.185" v="749"/>
          <ac:picMkLst>
            <pc:docMk/>
            <pc:sldMk cId="2609497765" sldId="1726"/>
            <ac:picMk id="168" creationId="{ACEBAD61-0478-4057-A574-69C3C46273AA}"/>
          </ac:picMkLst>
        </pc:picChg>
        <pc:picChg chg="del mod">
          <ac:chgData name="Wanlambok Nongbet [Chillibreeze]" userId="6bf028ea-505a-4797-9fbe-498829f78d74" providerId="ADAL" clId="{47EA582F-29D2-4E9C-95C6-B2E3DBA31953}" dt="2020-07-28T08:48:50.329" v="753" actId="21"/>
          <ac:picMkLst>
            <pc:docMk/>
            <pc:sldMk cId="2609497765" sldId="1726"/>
            <ac:picMk id="171" creationId="{7CB0C6E2-0FCA-4BAE-B909-81D5DF8A9834}"/>
          </ac:picMkLst>
        </pc:picChg>
        <pc:picChg chg="add del mod">
          <ac:chgData name="Wanlambok Nongbet [Chillibreeze]" userId="6bf028ea-505a-4797-9fbe-498829f78d74" providerId="ADAL" clId="{47EA582F-29D2-4E9C-95C6-B2E3DBA31953}" dt="2020-07-28T08:49:36.252" v="793" actId="21"/>
          <ac:picMkLst>
            <pc:docMk/>
            <pc:sldMk cId="2609497765" sldId="1726"/>
            <ac:picMk id="172" creationId="{12C0346E-3C40-4AFB-BA4F-8B200170DE91}"/>
          </ac:picMkLst>
        </pc:picChg>
        <pc:picChg chg="mod">
          <ac:chgData name="Wanlambok Nongbet [Chillibreeze]" userId="6bf028ea-505a-4797-9fbe-498829f78d74" providerId="ADAL" clId="{47EA582F-29D2-4E9C-95C6-B2E3DBA31953}" dt="2020-07-28T08:48:51.966" v="756" actId="571"/>
          <ac:picMkLst>
            <pc:docMk/>
            <pc:sldMk cId="2609497765" sldId="1726"/>
            <ac:picMk id="175" creationId="{AA75E97A-D852-418E-8192-3F17AB4277DF}"/>
          </ac:picMkLst>
        </pc:picChg>
        <pc:picChg chg="mod">
          <ac:chgData name="Wanlambok Nongbet [Chillibreeze]" userId="6bf028ea-505a-4797-9fbe-498829f78d74" providerId="ADAL" clId="{47EA582F-29D2-4E9C-95C6-B2E3DBA31953}" dt="2020-07-28T08:48:53.044" v="759"/>
          <ac:picMkLst>
            <pc:docMk/>
            <pc:sldMk cId="2609497765" sldId="1726"/>
            <ac:picMk id="180" creationId="{D1ADC5A5-2A23-431A-8FE1-6B3DFB9FB1FC}"/>
          </ac:picMkLst>
        </pc:picChg>
        <pc:picChg chg="del mod">
          <ac:chgData name="Wanlambok Nongbet [Chillibreeze]" userId="6bf028ea-505a-4797-9fbe-498829f78d74" providerId="ADAL" clId="{47EA582F-29D2-4E9C-95C6-B2E3DBA31953}" dt="2020-07-28T08:49:00.140" v="765" actId="21"/>
          <ac:picMkLst>
            <pc:docMk/>
            <pc:sldMk cId="2609497765" sldId="1726"/>
            <ac:picMk id="183" creationId="{EBE7A2A0-81FA-4D8D-A586-FAB7E15E4D22}"/>
          </ac:picMkLst>
        </pc:picChg>
        <pc:picChg chg="add del mod">
          <ac:chgData name="Wanlambok Nongbet [Chillibreeze]" userId="6bf028ea-505a-4797-9fbe-498829f78d74" providerId="ADAL" clId="{47EA582F-29D2-4E9C-95C6-B2E3DBA31953}" dt="2020-07-28T08:49:36.252" v="793" actId="21"/>
          <ac:picMkLst>
            <pc:docMk/>
            <pc:sldMk cId="2609497765" sldId="1726"/>
            <ac:picMk id="184" creationId="{4F86CAA6-BF38-47DC-A09D-078B606BD870}"/>
          </ac:picMkLst>
        </pc:picChg>
        <pc:picChg chg="add del mod">
          <ac:chgData name="Wanlambok Nongbet [Chillibreeze]" userId="6bf028ea-505a-4797-9fbe-498829f78d74" providerId="ADAL" clId="{47EA582F-29D2-4E9C-95C6-B2E3DBA31953}" dt="2020-07-28T08:49:37.649" v="795" actId="21"/>
          <ac:picMkLst>
            <pc:docMk/>
            <pc:sldMk cId="2609497765" sldId="1726"/>
            <ac:picMk id="206" creationId="{8B6E2106-CFDB-4634-8FB1-D0065B3AC409}"/>
          </ac:picMkLst>
        </pc:picChg>
        <pc:picChg chg="add del mod">
          <ac:chgData name="Wanlambok Nongbet [Chillibreeze]" userId="6bf028ea-505a-4797-9fbe-498829f78d74" providerId="ADAL" clId="{47EA582F-29D2-4E9C-95C6-B2E3DBA31953}" dt="2020-07-28T08:49:37.649" v="795" actId="21"/>
          <ac:picMkLst>
            <pc:docMk/>
            <pc:sldMk cId="2609497765" sldId="1726"/>
            <ac:picMk id="207" creationId="{178474D9-4218-4CCA-A7BC-46A0DEC45B52}"/>
          </ac:picMkLst>
        </pc:picChg>
        <pc:picChg chg="add del mod">
          <ac:chgData name="Wanlambok Nongbet [Chillibreeze]" userId="6bf028ea-505a-4797-9fbe-498829f78d74" providerId="ADAL" clId="{47EA582F-29D2-4E9C-95C6-B2E3DBA31953}" dt="2020-07-28T08:49:37.649" v="795" actId="21"/>
          <ac:picMkLst>
            <pc:docMk/>
            <pc:sldMk cId="2609497765" sldId="1726"/>
            <ac:picMk id="208" creationId="{080A658B-48ED-4A67-97D1-C615A0B7E90C}"/>
          </ac:picMkLst>
        </pc:picChg>
        <pc:picChg chg="add del mod">
          <ac:chgData name="Wanlambok Nongbet [Chillibreeze]" userId="6bf028ea-505a-4797-9fbe-498829f78d74" providerId="ADAL" clId="{47EA582F-29D2-4E9C-95C6-B2E3DBA31953}" dt="2020-07-28T08:49:37.649" v="795" actId="21"/>
          <ac:picMkLst>
            <pc:docMk/>
            <pc:sldMk cId="2609497765" sldId="1726"/>
            <ac:picMk id="209" creationId="{4AC9477B-D448-4138-ACFA-B5327BE78828}"/>
          </ac:picMkLst>
        </pc:picChg>
        <pc:picChg chg="add del mod">
          <ac:chgData name="Wanlambok Nongbet [Chillibreeze]" userId="6bf028ea-505a-4797-9fbe-498829f78d74" providerId="ADAL" clId="{47EA582F-29D2-4E9C-95C6-B2E3DBA31953}" dt="2020-07-28T08:49:37.649" v="795" actId="21"/>
          <ac:picMkLst>
            <pc:docMk/>
            <pc:sldMk cId="2609497765" sldId="1726"/>
            <ac:picMk id="210" creationId="{60A9957D-2D6A-482C-A8E5-9AF252FFD16A}"/>
          </ac:picMkLst>
        </pc:picChg>
        <pc:picChg chg="add del mod">
          <ac:chgData name="Wanlambok Nongbet [Chillibreeze]" userId="6bf028ea-505a-4797-9fbe-498829f78d74" providerId="ADAL" clId="{47EA582F-29D2-4E9C-95C6-B2E3DBA31953}" dt="2020-07-28T08:49:37.649" v="795" actId="21"/>
          <ac:picMkLst>
            <pc:docMk/>
            <pc:sldMk cId="2609497765" sldId="1726"/>
            <ac:picMk id="211" creationId="{03CF74DE-DBEB-4D3F-9FA9-6FCAD4553996}"/>
          </ac:picMkLst>
        </pc:picChg>
        <pc:picChg chg="add del mod">
          <ac:chgData name="Wanlambok Nongbet [Chillibreeze]" userId="6bf028ea-505a-4797-9fbe-498829f78d74" providerId="ADAL" clId="{47EA582F-29D2-4E9C-95C6-B2E3DBA31953}" dt="2020-07-28T08:49:37.649" v="795" actId="21"/>
          <ac:picMkLst>
            <pc:docMk/>
            <pc:sldMk cId="2609497765" sldId="1726"/>
            <ac:picMk id="212" creationId="{66BF2A2F-88A4-4254-B9B8-7AFB0503E46A}"/>
          </ac:picMkLst>
        </pc:picChg>
        <pc:picChg chg="add del mod">
          <ac:chgData name="Wanlambok Nongbet [Chillibreeze]" userId="6bf028ea-505a-4797-9fbe-498829f78d74" providerId="ADAL" clId="{47EA582F-29D2-4E9C-95C6-B2E3DBA31953}" dt="2020-07-28T08:49:37.649" v="795" actId="21"/>
          <ac:picMkLst>
            <pc:docMk/>
            <pc:sldMk cId="2609497765" sldId="1726"/>
            <ac:picMk id="213" creationId="{FC3EAD4A-8905-4917-B2DE-0B43D9F00A5B}"/>
          </ac:picMkLst>
        </pc:picChg>
        <pc:picChg chg="add del mod">
          <ac:chgData name="Wanlambok Nongbet [Chillibreeze]" userId="6bf028ea-505a-4797-9fbe-498829f78d74" providerId="ADAL" clId="{47EA582F-29D2-4E9C-95C6-B2E3DBA31953}" dt="2020-07-28T08:49:37.649" v="795" actId="21"/>
          <ac:picMkLst>
            <pc:docMk/>
            <pc:sldMk cId="2609497765" sldId="1726"/>
            <ac:picMk id="214" creationId="{63371252-0C23-4480-92F1-E60F38B116F2}"/>
          </ac:picMkLst>
        </pc:picChg>
        <pc:picChg chg="add del mod">
          <ac:chgData name="Wanlambok Nongbet [Chillibreeze]" userId="6bf028ea-505a-4797-9fbe-498829f78d74" providerId="ADAL" clId="{47EA582F-29D2-4E9C-95C6-B2E3DBA31953}" dt="2020-07-28T08:49:37.649" v="795" actId="21"/>
          <ac:picMkLst>
            <pc:docMk/>
            <pc:sldMk cId="2609497765" sldId="1726"/>
            <ac:picMk id="215" creationId="{0D12C7CA-0FE0-4528-961D-620ED9EE917F}"/>
          </ac:picMkLst>
        </pc:picChg>
        <pc:picChg chg="add del mod">
          <ac:chgData name="Wanlambok Nongbet [Chillibreeze]" userId="6bf028ea-505a-4797-9fbe-498829f78d74" providerId="ADAL" clId="{47EA582F-29D2-4E9C-95C6-B2E3DBA31953}" dt="2020-07-28T08:49:38.431" v="797" actId="21"/>
          <ac:picMkLst>
            <pc:docMk/>
            <pc:sldMk cId="2609497765" sldId="1726"/>
            <ac:picMk id="236" creationId="{9B3FEBB1-53A6-4361-BF19-87BE5D7B4671}"/>
          </ac:picMkLst>
        </pc:picChg>
        <pc:picChg chg="add del mod">
          <ac:chgData name="Wanlambok Nongbet [Chillibreeze]" userId="6bf028ea-505a-4797-9fbe-498829f78d74" providerId="ADAL" clId="{47EA582F-29D2-4E9C-95C6-B2E3DBA31953}" dt="2020-07-28T08:49:38.431" v="797" actId="21"/>
          <ac:picMkLst>
            <pc:docMk/>
            <pc:sldMk cId="2609497765" sldId="1726"/>
            <ac:picMk id="237" creationId="{6FEF8D6F-B582-42B7-8459-AD138C002B9A}"/>
          </ac:picMkLst>
        </pc:picChg>
        <pc:picChg chg="add del mod">
          <ac:chgData name="Wanlambok Nongbet [Chillibreeze]" userId="6bf028ea-505a-4797-9fbe-498829f78d74" providerId="ADAL" clId="{47EA582F-29D2-4E9C-95C6-B2E3DBA31953}" dt="2020-07-28T08:49:38.431" v="797" actId="21"/>
          <ac:picMkLst>
            <pc:docMk/>
            <pc:sldMk cId="2609497765" sldId="1726"/>
            <ac:picMk id="238" creationId="{D46BFA58-AF0C-47FA-BEEB-8A24C09EE47D}"/>
          </ac:picMkLst>
        </pc:picChg>
        <pc:picChg chg="add del mod">
          <ac:chgData name="Wanlambok Nongbet [Chillibreeze]" userId="6bf028ea-505a-4797-9fbe-498829f78d74" providerId="ADAL" clId="{47EA582F-29D2-4E9C-95C6-B2E3DBA31953}" dt="2020-07-28T08:49:38.431" v="797" actId="21"/>
          <ac:picMkLst>
            <pc:docMk/>
            <pc:sldMk cId="2609497765" sldId="1726"/>
            <ac:picMk id="239" creationId="{5F2949DD-BF23-4979-B45F-2B6D4940BB86}"/>
          </ac:picMkLst>
        </pc:picChg>
        <pc:picChg chg="add del mod">
          <ac:chgData name="Wanlambok Nongbet [Chillibreeze]" userId="6bf028ea-505a-4797-9fbe-498829f78d74" providerId="ADAL" clId="{47EA582F-29D2-4E9C-95C6-B2E3DBA31953}" dt="2020-07-28T08:49:38.431" v="797" actId="21"/>
          <ac:picMkLst>
            <pc:docMk/>
            <pc:sldMk cId="2609497765" sldId="1726"/>
            <ac:picMk id="240" creationId="{F41E7496-4DA0-402D-8D7C-39B7274C9317}"/>
          </ac:picMkLst>
        </pc:picChg>
        <pc:picChg chg="add del mod">
          <ac:chgData name="Wanlambok Nongbet [Chillibreeze]" userId="6bf028ea-505a-4797-9fbe-498829f78d74" providerId="ADAL" clId="{47EA582F-29D2-4E9C-95C6-B2E3DBA31953}" dt="2020-07-28T08:49:38.431" v="797" actId="21"/>
          <ac:picMkLst>
            <pc:docMk/>
            <pc:sldMk cId="2609497765" sldId="1726"/>
            <ac:picMk id="241" creationId="{0D849AB4-940D-4874-8E47-10C630D4988A}"/>
          </ac:picMkLst>
        </pc:picChg>
        <pc:picChg chg="add del mod">
          <ac:chgData name="Wanlambok Nongbet [Chillibreeze]" userId="6bf028ea-505a-4797-9fbe-498829f78d74" providerId="ADAL" clId="{47EA582F-29D2-4E9C-95C6-B2E3DBA31953}" dt="2020-07-28T08:49:38.431" v="797" actId="21"/>
          <ac:picMkLst>
            <pc:docMk/>
            <pc:sldMk cId="2609497765" sldId="1726"/>
            <ac:picMk id="242" creationId="{D6A8484B-0CF8-4893-89A3-9FCE628D1A94}"/>
          </ac:picMkLst>
        </pc:picChg>
        <pc:picChg chg="add del mod">
          <ac:chgData name="Wanlambok Nongbet [Chillibreeze]" userId="6bf028ea-505a-4797-9fbe-498829f78d74" providerId="ADAL" clId="{47EA582F-29D2-4E9C-95C6-B2E3DBA31953}" dt="2020-07-28T08:49:38.431" v="797" actId="21"/>
          <ac:picMkLst>
            <pc:docMk/>
            <pc:sldMk cId="2609497765" sldId="1726"/>
            <ac:picMk id="243" creationId="{DCCFB005-7531-4F01-B8F1-41E721597F96}"/>
          </ac:picMkLst>
        </pc:picChg>
        <pc:picChg chg="add del mod">
          <ac:chgData name="Wanlambok Nongbet [Chillibreeze]" userId="6bf028ea-505a-4797-9fbe-498829f78d74" providerId="ADAL" clId="{47EA582F-29D2-4E9C-95C6-B2E3DBA31953}" dt="2020-07-28T08:49:38.431" v="797" actId="21"/>
          <ac:picMkLst>
            <pc:docMk/>
            <pc:sldMk cId="2609497765" sldId="1726"/>
            <ac:picMk id="244" creationId="{0697530D-703C-49EE-8995-9AE725DC01AC}"/>
          </ac:picMkLst>
        </pc:picChg>
        <pc:picChg chg="add del mod">
          <ac:chgData name="Wanlambok Nongbet [Chillibreeze]" userId="6bf028ea-505a-4797-9fbe-498829f78d74" providerId="ADAL" clId="{47EA582F-29D2-4E9C-95C6-B2E3DBA31953}" dt="2020-07-28T08:49:38.431" v="797" actId="21"/>
          <ac:picMkLst>
            <pc:docMk/>
            <pc:sldMk cId="2609497765" sldId="1726"/>
            <ac:picMk id="245" creationId="{42F984CC-23C3-47DB-AE3E-8F32E54FCD2A}"/>
          </ac:picMkLst>
        </pc:picChg>
        <pc:picChg chg="add del mod">
          <ac:chgData name="Wanlambok Nongbet [Chillibreeze]" userId="6bf028ea-505a-4797-9fbe-498829f78d74" providerId="ADAL" clId="{47EA582F-29D2-4E9C-95C6-B2E3DBA31953}" dt="2020-07-28T08:49:39.102" v="799" actId="21"/>
          <ac:picMkLst>
            <pc:docMk/>
            <pc:sldMk cId="2609497765" sldId="1726"/>
            <ac:picMk id="265" creationId="{62E930BD-9652-4245-8D61-BE0D1F90E317}"/>
          </ac:picMkLst>
        </pc:picChg>
        <pc:picChg chg="add del mod">
          <ac:chgData name="Wanlambok Nongbet [Chillibreeze]" userId="6bf028ea-505a-4797-9fbe-498829f78d74" providerId="ADAL" clId="{47EA582F-29D2-4E9C-95C6-B2E3DBA31953}" dt="2020-07-28T08:49:39.102" v="799" actId="21"/>
          <ac:picMkLst>
            <pc:docMk/>
            <pc:sldMk cId="2609497765" sldId="1726"/>
            <ac:picMk id="266" creationId="{3B0EC26D-4352-4517-975D-2891AA1CD88E}"/>
          </ac:picMkLst>
        </pc:picChg>
        <pc:picChg chg="add del mod">
          <ac:chgData name="Wanlambok Nongbet [Chillibreeze]" userId="6bf028ea-505a-4797-9fbe-498829f78d74" providerId="ADAL" clId="{47EA582F-29D2-4E9C-95C6-B2E3DBA31953}" dt="2020-07-28T08:49:39.102" v="799" actId="21"/>
          <ac:picMkLst>
            <pc:docMk/>
            <pc:sldMk cId="2609497765" sldId="1726"/>
            <ac:picMk id="267" creationId="{2FA4693C-17F4-4D4E-A046-106F473310E9}"/>
          </ac:picMkLst>
        </pc:picChg>
        <pc:picChg chg="add del mod">
          <ac:chgData name="Wanlambok Nongbet [Chillibreeze]" userId="6bf028ea-505a-4797-9fbe-498829f78d74" providerId="ADAL" clId="{47EA582F-29D2-4E9C-95C6-B2E3DBA31953}" dt="2020-07-28T08:49:39.102" v="799" actId="21"/>
          <ac:picMkLst>
            <pc:docMk/>
            <pc:sldMk cId="2609497765" sldId="1726"/>
            <ac:picMk id="268" creationId="{528C19AE-CB15-4043-921C-AD63C41ECCA0}"/>
          </ac:picMkLst>
        </pc:picChg>
        <pc:picChg chg="add del mod">
          <ac:chgData name="Wanlambok Nongbet [Chillibreeze]" userId="6bf028ea-505a-4797-9fbe-498829f78d74" providerId="ADAL" clId="{47EA582F-29D2-4E9C-95C6-B2E3DBA31953}" dt="2020-07-28T08:49:39.102" v="799" actId="21"/>
          <ac:picMkLst>
            <pc:docMk/>
            <pc:sldMk cId="2609497765" sldId="1726"/>
            <ac:picMk id="269" creationId="{24B2ADEB-D53F-4367-A863-CB20FAA2ABAA}"/>
          </ac:picMkLst>
        </pc:picChg>
        <pc:picChg chg="add del mod">
          <ac:chgData name="Wanlambok Nongbet [Chillibreeze]" userId="6bf028ea-505a-4797-9fbe-498829f78d74" providerId="ADAL" clId="{47EA582F-29D2-4E9C-95C6-B2E3DBA31953}" dt="2020-07-28T08:49:39.102" v="799" actId="21"/>
          <ac:picMkLst>
            <pc:docMk/>
            <pc:sldMk cId="2609497765" sldId="1726"/>
            <ac:picMk id="270" creationId="{0282A014-C3AC-4D2A-BA73-A9283156231C}"/>
          </ac:picMkLst>
        </pc:picChg>
        <pc:picChg chg="add del mod">
          <ac:chgData name="Wanlambok Nongbet [Chillibreeze]" userId="6bf028ea-505a-4797-9fbe-498829f78d74" providerId="ADAL" clId="{47EA582F-29D2-4E9C-95C6-B2E3DBA31953}" dt="2020-07-28T08:49:39.102" v="799" actId="21"/>
          <ac:picMkLst>
            <pc:docMk/>
            <pc:sldMk cId="2609497765" sldId="1726"/>
            <ac:picMk id="271" creationId="{79C22196-ECC4-42D4-ABC1-B726D3E59B3D}"/>
          </ac:picMkLst>
        </pc:picChg>
        <pc:picChg chg="add del mod">
          <ac:chgData name="Wanlambok Nongbet [Chillibreeze]" userId="6bf028ea-505a-4797-9fbe-498829f78d74" providerId="ADAL" clId="{47EA582F-29D2-4E9C-95C6-B2E3DBA31953}" dt="2020-07-28T08:49:39.102" v="799" actId="21"/>
          <ac:picMkLst>
            <pc:docMk/>
            <pc:sldMk cId="2609497765" sldId="1726"/>
            <ac:picMk id="272" creationId="{5DFF034A-F013-4F42-89F3-91C2E09FC48E}"/>
          </ac:picMkLst>
        </pc:picChg>
        <pc:picChg chg="add del mod">
          <ac:chgData name="Wanlambok Nongbet [Chillibreeze]" userId="6bf028ea-505a-4797-9fbe-498829f78d74" providerId="ADAL" clId="{47EA582F-29D2-4E9C-95C6-B2E3DBA31953}" dt="2020-07-28T08:49:39.102" v="799" actId="21"/>
          <ac:picMkLst>
            <pc:docMk/>
            <pc:sldMk cId="2609497765" sldId="1726"/>
            <ac:picMk id="273" creationId="{7E140888-8607-4FF0-9F25-12E7275F0271}"/>
          </ac:picMkLst>
        </pc:picChg>
        <pc:picChg chg="add del mod">
          <ac:chgData name="Wanlambok Nongbet [Chillibreeze]" userId="6bf028ea-505a-4797-9fbe-498829f78d74" providerId="ADAL" clId="{47EA582F-29D2-4E9C-95C6-B2E3DBA31953}" dt="2020-07-28T08:49:39.102" v="799" actId="21"/>
          <ac:picMkLst>
            <pc:docMk/>
            <pc:sldMk cId="2609497765" sldId="1726"/>
            <ac:picMk id="274" creationId="{358028C6-B210-46CF-8E29-75A9D32FD80C}"/>
          </ac:picMkLst>
        </pc:picChg>
        <pc:picChg chg="add mod">
          <ac:chgData name="Wanlambok Nongbet [Chillibreeze]" userId="6bf028ea-505a-4797-9fbe-498829f78d74" providerId="ADAL" clId="{47EA582F-29D2-4E9C-95C6-B2E3DBA31953}" dt="2020-07-28T08:49:39.317" v="800"/>
          <ac:picMkLst>
            <pc:docMk/>
            <pc:sldMk cId="2609497765" sldId="1726"/>
            <ac:picMk id="293" creationId="{E80EE870-EFCF-4A73-B5CA-C325A1ACB17B}"/>
          </ac:picMkLst>
        </pc:picChg>
        <pc:picChg chg="add del mod">
          <ac:chgData name="Wanlambok Nongbet [Chillibreeze]" userId="6bf028ea-505a-4797-9fbe-498829f78d74" providerId="ADAL" clId="{47EA582F-29D2-4E9C-95C6-B2E3DBA31953}" dt="2020-07-28T08:49:40.026" v="801" actId="21"/>
          <ac:picMkLst>
            <pc:docMk/>
            <pc:sldMk cId="2609497765" sldId="1726"/>
            <ac:picMk id="294" creationId="{C6E2A80B-84B5-400F-9940-E273E7A39DAA}"/>
          </ac:picMkLst>
        </pc:picChg>
        <pc:picChg chg="add del mod">
          <ac:chgData name="Wanlambok Nongbet [Chillibreeze]" userId="6bf028ea-505a-4797-9fbe-498829f78d74" providerId="ADAL" clId="{47EA582F-29D2-4E9C-95C6-B2E3DBA31953}" dt="2020-07-28T08:49:40.026" v="801" actId="21"/>
          <ac:picMkLst>
            <pc:docMk/>
            <pc:sldMk cId="2609497765" sldId="1726"/>
            <ac:picMk id="295" creationId="{EBF42D5F-4F6E-4D3A-AB89-748F31191F9E}"/>
          </ac:picMkLst>
        </pc:picChg>
        <pc:picChg chg="add del mod">
          <ac:chgData name="Wanlambok Nongbet [Chillibreeze]" userId="6bf028ea-505a-4797-9fbe-498829f78d74" providerId="ADAL" clId="{47EA582F-29D2-4E9C-95C6-B2E3DBA31953}" dt="2020-07-28T08:49:40.026" v="801" actId="21"/>
          <ac:picMkLst>
            <pc:docMk/>
            <pc:sldMk cId="2609497765" sldId="1726"/>
            <ac:picMk id="296" creationId="{45BF2335-AB2E-40E2-9B61-23CEE1799058}"/>
          </ac:picMkLst>
        </pc:picChg>
        <pc:picChg chg="add del mod">
          <ac:chgData name="Wanlambok Nongbet [Chillibreeze]" userId="6bf028ea-505a-4797-9fbe-498829f78d74" providerId="ADAL" clId="{47EA582F-29D2-4E9C-95C6-B2E3DBA31953}" dt="2020-07-28T08:49:40.026" v="801" actId="21"/>
          <ac:picMkLst>
            <pc:docMk/>
            <pc:sldMk cId="2609497765" sldId="1726"/>
            <ac:picMk id="297" creationId="{25B80132-925A-4B55-9709-340F22668E35}"/>
          </ac:picMkLst>
        </pc:picChg>
        <pc:picChg chg="add del mod">
          <ac:chgData name="Wanlambok Nongbet [Chillibreeze]" userId="6bf028ea-505a-4797-9fbe-498829f78d74" providerId="ADAL" clId="{47EA582F-29D2-4E9C-95C6-B2E3DBA31953}" dt="2020-07-28T08:49:40.026" v="801" actId="21"/>
          <ac:picMkLst>
            <pc:docMk/>
            <pc:sldMk cId="2609497765" sldId="1726"/>
            <ac:picMk id="298" creationId="{0C1AF7BD-10C2-4576-99E1-6148648B6B49}"/>
          </ac:picMkLst>
        </pc:picChg>
        <pc:picChg chg="add del mod">
          <ac:chgData name="Wanlambok Nongbet [Chillibreeze]" userId="6bf028ea-505a-4797-9fbe-498829f78d74" providerId="ADAL" clId="{47EA582F-29D2-4E9C-95C6-B2E3DBA31953}" dt="2020-07-28T08:49:40.026" v="801" actId="21"/>
          <ac:picMkLst>
            <pc:docMk/>
            <pc:sldMk cId="2609497765" sldId="1726"/>
            <ac:picMk id="299" creationId="{21C5D8B1-10CE-4542-94BC-D914E486871D}"/>
          </ac:picMkLst>
        </pc:picChg>
        <pc:picChg chg="add del mod">
          <ac:chgData name="Wanlambok Nongbet [Chillibreeze]" userId="6bf028ea-505a-4797-9fbe-498829f78d74" providerId="ADAL" clId="{47EA582F-29D2-4E9C-95C6-B2E3DBA31953}" dt="2020-07-28T08:49:40.026" v="801" actId="21"/>
          <ac:picMkLst>
            <pc:docMk/>
            <pc:sldMk cId="2609497765" sldId="1726"/>
            <ac:picMk id="300" creationId="{27A05A35-40F9-4DCB-8A1C-C28B116B3300}"/>
          </ac:picMkLst>
        </pc:picChg>
        <pc:picChg chg="add del mod">
          <ac:chgData name="Wanlambok Nongbet [Chillibreeze]" userId="6bf028ea-505a-4797-9fbe-498829f78d74" providerId="ADAL" clId="{47EA582F-29D2-4E9C-95C6-B2E3DBA31953}" dt="2020-07-28T08:49:40.026" v="801" actId="21"/>
          <ac:picMkLst>
            <pc:docMk/>
            <pc:sldMk cId="2609497765" sldId="1726"/>
            <ac:picMk id="301" creationId="{75AC0733-BA65-4172-B4C0-EC714613372F}"/>
          </ac:picMkLst>
        </pc:picChg>
        <pc:picChg chg="add del mod">
          <ac:chgData name="Wanlambok Nongbet [Chillibreeze]" userId="6bf028ea-505a-4797-9fbe-498829f78d74" providerId="ADAL" clId="{47EA582F-29D2-4E9C-95C6-B2E3DBA31953}" dt="2020-07-28T08:49:40.026" v="801" actId="21"/>
          <ac:picMkLst>
            <pc:docMk/>
            <pc:sldMk cId="2609497765" sldId="1726"/>
            <ac:picMk id="302" creationId="{C1654B37-54B8-4E54-9E51-CE4A8CB500E5}"/>
          </ac:picMkLst>
        </pc:picChg>
        <pc:picChg chg="add del mod">
          <ac:chgData name="Wanlambok Nongbet [Chillibreeze]" userId="6bf028ea-505a-4797-9fbe-498829f78d74" providerId="ADAL" clId="{47EA582F-29D2-4E9C-95C6-B2E3DBA31953}" dt="2020-07-28T08:49:40.693" v="803" actId="21"/>
          <ac:picMkLst>
            <pc:docMk/>
            <pc:sldMk cId="2609497765" sldId="1726"/>
            <ac:picMk id="321" creationId="{57211D46-2418-4C20-BDE1-2C57AFD8C865}"/>
          </ac:picMkLst>
        </pc:picChg>
        <pc:picChg chg="add del mod">
          <ac:chgData name="Wanlambok Nongbet [Chillibreeze]" userId="6bf028ea-505a-4797-9fbe-498829f78d74" providerId="ADAL" clId="{47EA582F-29D2-4E9C-95C6-B2E3DBA31953}" dt="2020-07-28T08:49:40.693" v="803" actId="21"/>
          <ac:picMkLst>
            <pc:docMk/>
            <pc:sldMk cId="2609497765" sldId="1726"/>
            <ac:picMk id="322" creationId="{6827F5CA-4FAF-412F-B0BA-E2DCEC966035}"/>
          </ac:picMkLst>
        </pc:picChg>
        <pc:picChg chg="add del mod">
          <ac:chgData name="Wanlambok Nongbet [Chillibreeze]" userId="6bf028ea-505a-4797-9fbe-498829f78d74" providerId="ADAL" clId="{47EA582F-29D2-4E9C-95C6-B2E3DBA31953}" dt="2020-07-28T08:49:40.693" v="803" actId="21"/>
          <ac:picMkLst>
            <pc:docMk/>
            <pc:sldMk cId="2609497765" sldId="1726"/>
            <ac:picMk id="323" creationId="{7B3B9C26-07A1-4E6D-88F5-621A3C008912}"/>
          </ac:picMkLst>
        </pc:picChg>
        <pc:picChg chg="add del mod">
          <ac:chgData name="Wanlambok Nongbet [Chillibreeze]" userId="6bf028ea-505a-4797-9fbe-498829f78d74" providerId="ADAL" clId="{47EA582F-29D2-4E9C-95C6-B2E3DBA31953}" dt="2020-07-28T08:49:40.693" v="803" actId="21"/>
          <ac:picMkLst>
            <pc:docMk/>
            <pc:sldMk cId="2609497765" sldId="1726"/>
            <ac:picMk id="324" creationId="{EB143A2E-1E01-4235-9FB5-424DEA55976B}"/>
          </ac:picMkLst>
        </pc:picChg>
        <pc:picChg chg="add del mod">
          <ac:chgData name="Wanlambok Nongbet [Chillibreeze]" userId="6bf028ea-505a-4797-9fbe-498829f78d74" providerId="ADAL" clId="{47EA582F-29D2-4E9C-95C6-B2E3DBA31953}" dt="2020-07-28T08:49:40.693" v="803" actId="21"/>
          <ac:picMkLst>
            <pc:docMk/>
            <pc:sldMk cId="2609497765" sldId="1726"/>
            <ac:picMk id="325" creationId="{4ECC802E-6321-4A58-AC0D-F792D60BB3BE}"/>
          </ac:picMkLst>
        </pc:picChg>
        <pc:picChg chg="add del mod">
          <ac:chgData name="Wanlambok Nongbet [Chillibreeze]" userId="6bf028ea-505a-4797-9fbe-498829f78d74" providerId="ADAL" clId="{47EA582F-29D2-4E9C-95C6-B2E3DBA31953}" dt="2020-07-28T08:49:40.693" v="803" actId="21"/>
          <ac:picMkLst>
            <pc:docMk/>
            <pc:sldMk cId="2609497765" sldId="1726"/>
            <ac:picMk id="326" creationId="{A744C4B8-8EFA-405B-B034-6C5FDE9CE5A2}"/>
          </ac:picMkLst>
        </pc:picChg>
        <pc:picChg chg="add del mod">
          <ac:chgData name="Wanlambok Nongbet [Chillibreeze]" userId="6bf028ea-505a-4797-9fbe-498829f78d74" providerId="ADAL" clId="{47EA582F-29D2-4E9C-95C6-B2E3DBA31953}" dt="2020-07-28T08:49:40.693" v="803" actId="21"/>
          <ac:picMkLst>
            <pc:docMk/>
            <pc:sldMk cId="2609497765" sldId="1726"/>
            <ac:picMk id="327" creationId="{556DF98D-AD7C-462E-A10F-829548BA4448}"/>
          </ac:picMkLst>
        </pc:picChg>
        <pc:picChg chg="add del mod">
          <ac:chgData name="Wanlambok Nongbet [Chillibreeze]" userId="6bf028ea-505a-4797-9fbe-498829f78d74" providerId="ADAL" clId="{47EA582F-29D2-4E9C-95C6-B2E3DBA31953}" dt="2020-07-28T08:49:40.693" v="803" actId="21"/>
          <ac:picMkLst>
            <pc:docMk/>
            <pc:sldMk cId="2609497765" sldId="1726"/>
            <ac:picMk id="328" creationId="{3BB1CB5F-4EA7-4CD5-8034-14BC630963B9}"/>
          </ac:picMkLst>
        </pc:picChg>
        <pc:picChg chg="add del mod">
          <ac:chgData name="Wanlambok Nongbet [Chillibreeze]" userId="6bf028ea-505a-4797-9fbe-498829f78d74" providerId="ADAL" clId="{47EA582F-29D2-4E9C-95C6-B2E3DBA31953}" dt="2020-07-28T08:49:40.693" v="803" actId="21"/>
          <ac:picMkLst>
            <pc:docMk/>
            <pc:sldMk cId="2609497765" sldId="1726"/>
            <ac:picMk id="329" creationId="{B638E9CC-4B33-4867-BB2C-4173A0351BE0}"/>
          </ac:picMkLst>
        </pc:picChg>
        <pc:picChg chg="add del mod">
          <ac:chgData name="Wanlambok Nongbet [Chillibreeze]" userId="6bf028ea-505a-4797-9fbe-498829f78d74" providerId="ADAL" clId="{47EA582F-29D2-4E9C-95C6-B2E3DBA31953}" dt="2020-07-28T08:49:41.725" v="805" actId="21"/>
          <ac:picMkLst>
            <pc:docMk/>
            <pc:sldMk cId="2609497765" sldId="1726"/>
            <ac:picMk id="348" creationId="{37669391-B459-44F8-A8CD-385F3556E54D}"/>
          </ac:picMkLst>
        </pc:picChg>
        <pc:picChg chg="add del mod">
          <ac:chgData name="Wanlambok Nongbet [Chillibreeze]" userId="6bf028ea-505a-4797-9fbe-498829f78d74" providerId="ADAL" clId="{47EA582F-29D2-4E9C-95C6-B2E3DBA31953}" dt="2020-07-28T08:49:41.725" v="805" actId="21"/>
          <ac:picMkLst>
            <pc:docMk/>
            <pc:sldMk cId="2609497765" sldId="1726"/>
            <ac:picMk id="349" creationId="{DDE49BF8-0A2F-4F84-8E5E-37CC439CD5CD}"/>
          </ac:picMkLst>
        </pc:picChg>
        <pc:picChg chg="add del mod">
          <ac:chgData name="Wanlambok Nongbet [Chillibreeze]" userId="6bf028ea-505a-4797-9fbe-498829f78d74" providerId="ADAL" clId="{47EA582F-29D2-4E9C-95C6-B2E3DBA31953}" dt="2020-07-28T08:49:41.725" v="805" actId="21"/>
          <ac:picMkLst>
            <pc:docMk/>
            <pc:sldMk cId="2609497765" sldId="1726"/>
            <ac:picMk id="350" creationId="{77ACD861-797A-41E6-AFB3-4651A984CCB4}"/>
          </ac:picMkLst>
        </pc:picChg>
        <pc:picChg chg="add del mod">
          <ac:chgData name="Wanlambok Nongbet [Chillibreeze]" userId="6bf028ea-505a-4797-9fbe-498829f78d74" providerId="ADAL" clId="{47EA582F-29D2-4E9C-95C6-B2E3DBA31953}" dt="2020-07-28T08:49:41.725" v="805" actId="21"/>
          <ac:picMkLst>
            <pc:docMk/>
            <pc:sldMk cId="2609497765" sldId="1726"/>
            <ac:picMk id="351" creationId="{AB28EB57-62B7-4CCC-A4A7-C568530C329A}"/>
          </ac:picMkLst>
        </pc:picChg>
        <pc:picChg chg="add del mod">
          <ac:chgData name="Wanlambok Nongbet [Chillibreeze]" userId="6bf028ea-505a-4797-9fbe-498829f78d74" providerId="ADAL" clId="{47EA582F-29D2-4E9C-95C6-B2E3DBA31953}" dt="2020-07-28T08:49:41.725" v="805" actId="21"/>
          <ac:picMkLst>
            <pc:docMk/>
            <pc:sldMk cId="2609497765" sldId="1726"/>
            <ac:picMk id="352" creationId="{37D5A28E-8CCA-4322-B4C7-155A6398EEFA}"/>
          </ac:picMkLst>
        </pc:picChg>
        <pc:picChg chg="add del mod">
          <ac:chgData name="Wanlambok Nongbet [Chillibreeze]" userId="6bf028ea-505a-4797-9fbe-498829f78d74" providerId="ADAL" clId="{47EA582F-29D2-4E9C-95C6-B2E3DBA31953}" dt="2020-07-28T08:49:41.725" v="805" actId="21"/>
          <ac:picMkLst>
            <pc:docMk/>
            <pc:sldMk cId="2609497765" sldId="1726"/>
            <ac:picMk id="353" creationId="{31D7D887-6C28-4AAD-926D-1B096F617D2B}"/>
          </ac:picMkLst>
        </pc:picChg>
        <pc:picChg chg="add del mod">
          <ac:chgData name="Wanlambok Nongbet [Chillibreeze]" userId="6bf028ea-505a-4797-9fbe-498829f78d74" providerId="ADAL" clId="{47EA582F-29D2-4E9C-95C6-B2E3DBA31953}" dt="2020-07-28T08:49:41.725" v="805" actId="21"/>
          <ac:picMkLst>
            <pc:docMk/>
            <pc:sldMk cId="2609497765" sldId="1726"/>
            <ac:picMk id="354" creationId="{C48ACD81-EEF3-4522-B7FA-2849E2279834}"/>
          </ac:picMkLst>
        </pc:picChg>
        <pc:picChg chg="add del mod">
          <ac:chgData name="Wanlambok Nongbet [Chillibreeze]" userId="6bf028ea-505a-4797-9fbe-498829f78d74" providerId="ADAL" clId="{47EA582F-29D2-4E9C-95C6-B2E3DBA31953}" dt="2020-07-28T08:49:41.725" v="805" actId="21"/>
          <ac:picMkLst>
            <pc:docMk/>
            <pc:sldMk cId="2609497765" sldId="1726"/>
            <ac:picMk id="355" creationId="{25079551-2EDF-4670-97E0-A797D3C69D13}"/>
          </ac:picMkLst>
        </pc:picChg>
        <pc:picChg chg="add del mod">
          <ac:chgData name="Wanlambok Nongbet [Chillibreeze]" userId="6bf028ea-505a-4797-9fbe-498829f78d74" providerId="ADAL" clId="{47EA582F-29D2-4E9C-95C6-B2E3DBA31953}" dt="2020-07-28T08:49:41.725" v="805" actId="21"/>
          <ac:picMkLst>
            <pc:docMk/>
            <pc:sldMk cId="2609497765" sldId="1726"/>
            <ac:picMk id="356" creationId="{E0305DD8-EE68-42CA-B246-98647EAFE36C}"/>
          </ac:picMkLst>
        </pc:picChg>
        <pc:picChg chg="add del mod">
          <ac:chgData name="Wanlambok Nongbet [Chillibreeze]" userId="6bf028ea-505a-4797-9fbe-498829f78d74" providerId="ADAL" clId="{47EA582F-29D2-4E9C-95C6-B2E3DBA31953}" dt="2020-07-28T08:49:42.553" v="807" actId="21"/>
          <ac:picMkLst>
            <pc:docMk/>
            <pc:sldMk cId="2609497765" sldId="1726"/>
            <ac:picMk id="374" creationId="{2E13C467-8938-4D4B-A6DC-50397C05D45D}"/>
          </ac:picMkLst>
        </pc:picChg>
        <pc:picChg chg="add del mod">
          <ac:chgData name="Wanlambok Nongbet [Chillibreeze]" userId="6bf028ea-505a-4797-9fbe-498829f78d74" providerId="ADAL" clId="{47EA582F-29D2-4E9C-95C6-B2E3DBA31953}" dt="2020-07-28T08:49:42.553" v="807" actId="21"/>
          <ac:picMkLst>
            <pc:docMk/>
            <pc:sldMk cId="2609497765" sldId="1726"/>
            <ac:picMk id="375" creationId="{B876798D-21EC-48E2-95E9-AF0FAB8F7C36}"/>
          </ac:picMkLst>
        </pc:picChg>
        <pc:picChg chg="add del mod">
          <ac:chgData name="Wanlambok Nongbet [Chillibreeze]" userId="6bf028ea-505a-4797-9fbe-498829f78d74" providerId="ADAL" clId="{47EA582F-29D2-4E9C-95C6-B2E3DBA31953}" dt="2020-07-28T08:49:42.553" v="807" actId="21"/>
          <ac:picMkLst>
            <pc:docMk/>
            <pc:sldMk cId="2609497765" sldId="1726"/>
            <ac:picMk id="376" creationId="{163D6F16-D230-42D4-844C-9922AD1E0A1A}"/>
          </ac:picMkLst>
        </pc:picChg>
        <pc:picChg chg="add del mod">
          <ac:chgData name="Wanlambok Nongbet [Chillibreeze]" userId="6bf028ea-505a-4797-9fbe-498829f78d74" providerId="ADAL" clId="{47EA582F-29D2-4E9C-95C6-B2E3DBA31953}" dt="2020-07-28T08:49:42.553" v="807" actId="21"/>
          <ac:picMkLst>
            <pc:docMk/>
            <pc:sldMk cId="2609497765" sldId="1726"/>
            <ac:picMk id="377" creationId="{D462D409-CFB6-4AC4-998C-635A3833C8BC}"/>
          </ac:picMkLst>
        </pc:picChg>
        <pc:picChg chg="add del mod">
          <ac:chgData name="Wanlambok Nongbet [Chillibreeze]" userId="6bf028ea-505a-4797-9fbe-498829f78d74" providerId="ADAL" clId="{47EA582F-29D2-4E9C-95C6-B2E3DBA31953}" dt="2020-07-28T08:49:42.553" v="807" actId="21"/>
          <ac:picMkLst>
            <pc:docMk/>
            <pc:sldMk cId="2609497765" sldId="1726"/>
            <ac:picMk id="378" creationId="{7098E7D3-6E33-4F88-90EB-82D0521C7A76}"/>
          </ac:picMkLst>
        </pc:picChg>
        <pc:picChg chg="add del mod">
          <ac:chgData name="Wanlambok Nongbet [Chillibreeze]" userId="6bf028ea-505a-4797-9fbe-498829f78d74" providerId="ADAL" clId="{47EA582F-29D2-4E9C-95C6-B2E3DBA31953}" dt="2020-07-28T08:49:42.553" v="807" actId="21"/>
          <ac:picMkLst>
            <pc:docMk/>
            <pc:sldMk cId="2609497765" sldId="1726"/>
            <ac:picMk id="379" creationId="{9123EF79-69E3-41E3-8664-B28C0326AC11}"/>
          </ac:picMkLst>
        </pc:picChg>
        <pc:picChg chg="add del mod">
          <ac:chgData name="Wanlambok Nongbet [Chillibreeze]" userId="6bf028ea-505a-4797-9fbe-498829f78d74" providerId="ADAL" clId="{47EA582F-29D2-4E9C-95C6-B2E3DBA31953}" dt="2020-07-28T08:49:42.553" v="807" actId="21"/>
          <ac:picMkLst>
            <pc:docMk/>
            <pc:sldMk cId="2609497765" sldId="1726"/>
            <ac:picMk id="380" creationId="{EF7C0527-F0A9-4C97-BE9D-CCECFFB12428}"/>
          </ac:picMkLst>
        </pc:picChg>
        <pc:picChg chg="add del mod">
          <ac:chgData name="Wanlambok Nongbet [Chillibreeze]" userId="6bf028ea-505a-4797-9fbe-498829f78d74" providerId="ADAL" clId="{47EA582F-29D2-4E9C-95C6-B2E3DBA31953}" dt="2020-07-28T08:49:42.553" v="807" actId="21"/>
          <ac:picMkLst>
            <pc:docMk/>
            <pc:sldMk cId="2609497765" sldId="1726"/>
            <ac:picMk id="381" creationId="{57DF6ACF-582A-4517-9B89-C8431F24EA88}"/>
          </ac:picMkLst>
        </pc:picChg>
        <pc:picChg chg="add del mod">
          <ac:chgData name="Wanlambok Nongbet [Chillibreeze]" userId="6bf028ea-505a-4797-9fbe-498829f78d74" providerId="ADAL" clId="{47EA582F-29D2-4E9C-95C6-B2E3DBA31953}" dt="2020-07-28T08:49:42.553" v="807" actId="21"/>
          <ac:picMkLst>
            <pc:docMk/>
            <pc:sldMk cId="2609497765" sldId="1726"/>
            <ac:picMk id="382" creationId="{126342CC-4487-4B78-BE16-DE14D3EC6FD3}"/>
          </ac:picMkLst>
        </pc:picChg>
        <pc:picChg chg="add mod">
          <ac:chgData name="Wanlambok Nongbet [Chillibreeze]" userId="6bf028ea-505a-4797-9fbe-498829f78d74" providerId="ADAL" clId="{47EA582F-29D2-4E9C-95C6-B2E3DBA31953}" dt="2020-07-28T08:49:42.735" v="808"/>
          <ac:picMkLst>
            <pc:docMk/>
            <pc:sldMk cId="2609497765" sldId="1726"/>
            <ac:picMk id="399" creationId="{FF197B74-1052-452D-AA70-499FF6492237}"/>
          </ac:picMkLst>
        </pc:picChg>
        <pc:picChg chg="add del mod">
          <ac:chgData name="Wanlambok Nongbet [Chillibreeze]" userId="6bf028ea-505a-4797-9fbe-498829f78d74" providerId="ADAL" clId="{47EA582F-29D2-4E9C-95C6-B2E3DBA31953}" dt="2020-07-28T08:49:43.308" v="809" actId="21"/>
          <ac:picMkLst>
            <pc:docMk/>
            <pc:sldMk cId="2609497765" sldId="1726"/>
            <ac:picMk id="400" creationId="{436648CC-610D-4E50-A242-6D7D4819176D}"/>
          </ac:picMkLst>
        </pc:picChg>
        <pc:picChg chg="add del mod">
          <ac:chgData name="Wanlambok Nongbet [Chillibreeze]" userId="6bf028ea-505a-4797-9fbe-498829f78d74" providerId="ADAL" clId="{47EA582F-29D2-4E9C-95C6-B2E3DBA31953}" dt="2020-07-28T08:49:43.308" v="809" actId="21"/>
          <ac:picMkLst>
            <pc:docMk/>
            <pc:sldMk cId="2609497765" sldId="1726"/>
            <ac:picMk id="401" creationId="{5DB2E52E-799F-4F39-A5B6-F99CD8E06CA3}"/>
          </ac:picMkLst>
        </pc:picChg>
        <pc:picChg chg="add del mod">
          <ac:chgData name="Wanlambok Nongbet [Chillibreeze]" userId="6bf028ea-505a-4797-9fbe-498829f78d74" providerId="ADAL" clId="{47EA582F-29D2-4E9C-95C6-B2E3DBA31953}" dt="2020-07-28T08:49:43.308" v="809" actId="21"/>
          <ac:picMkLst>
            <pc:docMk/>
            <pc:sldMk cId="2609497765" sldId="1726"/>
            <ac:picMk id="402" creationId="{DE379C4E-8DA2-457E-B5AC-D0F2B67955BF}"/>
          </ac:picMkLst>
        </pc:picChg>
        <pc:picChg chg="add del mod">
          <ac:chgData name="Wanlambok Nongbet [Chillibreeze]" userId="6bf028ea-505a-4797-9fbe-498829f78d74" providerId="ADAL" clId="{47EA582F-29D2-4E9C-95C6-B2E3DBA31953}" dt="2020-07-28T08:49:43.308" v="809" actId="21"/>
          <ac:picMkLst>
            <pc:docMk/>
            <pc:sldMk cId="2609497765" sldId="1726"/>
            <ac:picMk id="403" creationId="{C55EF9EA-08C3-4294-8023-880465B6FA6B}"/>
          </ac:picMkLst>
        </pc:picChg>
        <pc:picChg chg="add del mod">
          <ac:chgData name="Wanlambok Nongbet [Chillibreeze]" userId="6bf028ea-505a-4797-9fbe-498829f78d74" providerId="ADAL" clId="{47EA582F-29D2-4E9C-95C6-B2E3DBA31953}" dt="2020-07-28T08:49:43.308" v="809" actId="21"/>
          <ac:picMkLst>
            <pc:docMk/>
            <pc:sldMk cId="2609497765" sldId="1726"/>
            <ac:picMk id="404" creationId="{E5429FBF-FA02-44F7-AB93-D102CBE0CEDA}"/>
          </ac:picMkLst>
        </pc:picChg>
        <pc:picChg chg="add del mod">
          <ac:chgData name="Wanlambok Nongbet [Chillibreeze]" userId="6bf028ea-505a-4797-9fbe-498829f78d74" providerId="ADAL" clId="{47EA582F-29D2-4E9C-95C6-B2E3DBA31953}" dt="2020-07-28T08:49:43.308" v="809" actId="21"/>
          <ac:picMkLst>
            <pc:docMk/>
            <pc:sldMk cId="2609497765" sldId="1726"/>
            <ac:picMk id="405" creationId="{9A673759-2AC4-4C55-AD5C-C120744A9C5A}"/>
          </ac:picMkLst>
        </pc:picChg>
        <pc:picChg chg="add del mod">
          <ac:chgData name="Wanlambok Nongbet [Chillibreeze]" userId="6bf028ea-505a-4797-9fbe-498829f78d74" providerId="ADAL" clId="{47EA582F-29D2-4E9C-95C6-B2E3DBA31953}" dt="2020-07-28T08:49:43.308" v="809" actId="21"/>
          <ac:picMkLst>
            <pc:docMk/>
            <pc:sldMk cId="2609497765" sldId="1726"/>
            <ac:picMk id="406" creationId="{F97C4BFD-E271-4FDC-885D-E71FB5FE3792}"/>
          </ac:picMkLst>
        </pc:picChg>
        <pc:picChg chg="add del mod">
          <ac:chgData name="Wanlambok Nongbet [Chillibreeze]" userId="6bf028ea-505a-4797-9fbe-498829f78d74" providerId="ADAL" clId="{47EA582F-29D2-4E9C-95C6-B2E3DBA31953}" dt="2020-07-28T08:49:43.308" v="809" actId="21"/>
          <ac:picMkLst>
            <pc:docMk/>
            <pc:sldMk cId="2609497765" sldId="1726"/>
            <ac:picMk id="407" creationId="{FB83706A-2FCF-41D8-8C0E-E58443AF00EA}"/>
          </ac:picMkLst>
        </pc:picChg>
        <pc:picChg chg="add del mod">
          <ac:chgData name="Wanlambok Nongbet [Chillibreeze]" userId="6bf028ea-505a-4797-9fbe-498829f78d74" providerId="ADAL" clId="{47EA582F-29D2-4E9C-95C6-B2E3DBA31953}" dt="2020-07-28T08:49:44.136" v="811" actId="21"/>
          <ac:picMkLst>
            <pc:docMk/>
            <pc:sldMk cId="2609497765" sldId="1726"/>
            <ac:picMk id="424" creationId="{BF337AA1-D980-4544-BFD4-24D8267B04FF}"/>
          </ac:picMkLst>
        </pc:picChg>
        <pc:picChg chg="add del mod">
          <ac:chgData name="Wanlambok Nongbet [Chillibreeze]" userId="6bf028ea-505a-4797-9fbe-498829f78d74" providerId="ADAL" clId="{47EA582F-29D2-4E9C-95C6-B2E3DBA31953}" dt="2020-07-28T08:49:44.136" v="811" actId="21"/>
          <ac:picMkLst>
            <pc:docMk/>
            <pc:sldMk cId="2609497765" sldId="1726"/>
            <ac:picMk id="425" creationId="{EF235C82-39A8-41AB-B36A-02C46F9241FD}"/>
          </ac:picMkLst>
        </pc:picChg>
        <pc:picChg chg="add del mod">
          <ac:chgData name="Wanlambok Nongbet [Chillibreeze]" userId="6bf028ea-505a-4797-9fbe-498829f78d74" providerId="ADAL" clId="{47EA582F-29D2-4E9C-95C6-B2E3DBA31953}" dt="2020-07-28T08:49:44.136" v="811" actId="21"/>
          <ac:picMkLst>
            <pc:docMk/>
            <pc:sldMk cId="2609497765" sldId="1726"/>
            <ac:picMk id="426" creationId="{7EF8706E-9D5B-4491-A221-958F5EEC1999}"/>
          </ac:picMkLst>
        </pc:picChg>
        <pc:picChg chg="add del mod">
          <ac:chgData name="Wanlambok Nongbet [Chillibreeze]" userId="6bf028ea-505a-4797-9fbe-498829f78d74" providerId="ADAL" clId="{47EA582F-29D2-4E9C-95C6-B2E3DBA31953}" dt="2020-07-28T08:49:44.136" v="811" actId="21"/>
          <ac:picMkLst>
            <pc:docMk/>
            <pc:sldMk cId="2609497765" sldId="1726"/>
            <ac:picMk id="427" creationId="{636B17C4-0A56-42C4-9D35-03EBFD97B0A3}"/>
          </ac:picMkLst>
        </pc:picChg>
        <pc:picChg chg="add del mod">
          <ac:chgData name="Wanlambok Nongbet [Chillibreeze]" userId="6bf028ea-505a-4797-9fbe-498829f78d74" providerId="ADAL" clId="{47EA582F-29D2-4E9C-95C6-B2E3DBA31953}" dt="2020-07-28T08:49:44.136" v="811" actId="21"/>
          <ac:picMkLst>
            <pc:docMk/>
            <pc:sldMk cId="2609497765" sldId="1726"/>
            <ac:picMk id="428" creationId="{DD370134-23E8-4C17-BAC7-E73FBE159422}"/>
          </ac:picMkLst>
        </pc:picChg>
        <pc:picChg chg="add del mod">
          <ac:chgData name="Wanlambok Nongbet [Chillibreeze]" userId="6bf028ea-505a-4797-9fbe-498829f78d74" providerId="ADAL" clId="{47EA582F-29D2-4E9C-95C6-B2E3DBA31953}" dt="2020-07-28T08:49:44.136" v="811" actId="21"/>
          <ac:picMkLst>
            <pc:docMk/>
            <pc:sldMk cId="2609497765" sldId="1726"/>
            <ac:picMk id="429" creationId="{6FEA69A0-BF68-4939-B42B-EDF2C6271E3F}"/>
          </ac:picMkLst>
        </pc:picChg>
        <pc:picChg chg="add del mod">
          <ac:chgData name="Wanlambok Nongbet [Chillibreeze]" userId="6bf028ea-505a-4797-9fbe-498829f78d74" providerId="ADAL" clId="{47EA582F-29D2-4E9C-95C6-B2E3DBA31953}" dt="2020-07-28T08:49:44.136" v="811" actId="21"/>
          <ac:picMkLst>
            <pc:docMk/>
            <pc:sldMk cId="2609497765" sldId="1726"/>
            <ac:picMk id="430" creationId="{03414A8C-14B3-4854-B2D1-70C4FD3A25B5}"/>
          </ac:picMkLst>
        </pc:picChg>
        <pc:picChg chg="add del mod">
          <ac:chgData name="Wanlambok Nongbet [Chillibreeze]" userId="6bf028ea-505a-4797-9fbe-498829f78d74" providerId="ADAL" clId="{47EA582F-29D2-4E9C-95C6-B2E3DBA31953}" dt="2020-07-28T08:49:44.136" v="811" actId="21"/>
          <ac:picMkLst>
            <pc:docMk/>
            <pc:sldMk cId="2609497765" sldId="1726"/>
            <ac:picMk id="431" creationId="{59B2BC5A-4D34-4E76-AB43-5AC2029E22C7}"/>
          </ac:picMkLst>
        </pc:picChg>
        <pc:picChg chg="add del mod">
          <ac:chgData name="Wanlambok Nongbet [Chillibreeze]" userId="6bf028ea-505a-4797-9fbe-498829f78d74" providerId="ADAL" clId="{47EA582F-29D2-4E9C-95C6-B2E3DBA31953}" dt="2020-07-28T08:49:44.956" v="813" actId="21"/>
          <ac:picMkLst>
            <pc:docMk/>
            <pc:sldMk cId="2609497765" sldId="1726"/>
            <ac:picMk id="447" creationId="{6AA89817-9A25-4737-9811-8BBB9C4015BA}"/>
          </ac:picMkLst>
        </pc:picChg>
        <pc:picChg chg="add del mod">
          <ac:chgData name="Wanlambok Nongbet [Chillibreeze]" userId="6bf028ea-505a-4797-9fbe-498829f78d74" providerId="ADAL" clId="{47EA582F-29D2-4E9C-95C6-B2E3DBA31953}" dt="2020-07-28T08:49:44.956" v="813" actId="21"/>
          <ac:picMkLst>
            <pc:docMk/>
            <pc:sldMk cId="2609497765" sldId="1726"/>
            <ac:picMk id="448" creationId="{4739D370-88BA-4DBC-B829-E70A07660595}"/>
          </ac:picMkLst>
        </pc:picChg>
        <pc:picChg chg="add del mod">
          <ac:chgData name="Wanlambok Nongbet [Chillibreeze]" userId="6bf028ea-505a-4797-9fbe-498829f78d74" providerId="ADAL" clId="{47EA582F-29D2-4E9C-95C6-B2E3DBA31953}" dt="2020-07-28T08:49:44.956" v="813" actId="21"/>
          <ac:picMkLst>
            <pc:docMk/>
            <pc:sldMk cId="2609497765" sldId="1726"/>
            <ac:picMk id="449" creationId="{9C5C28D5-AEA7-4494-9762-5CBDB736A663}"/>
          </ac:picMkLst>
        </pc:picChg>
        <pc:picChg chg="add del mod">
          <ac:chgData name="Wanlambok Nongbet [Chillibreeze]" userId="6bf028ea-505a-4797-9fbe-498829f78d74" providerId="ADAL" clId="{47EA582F-29D2-4E9C-95C6-B2E3DBA31953}" dt="2020-07-28T08:49:44.956" v="813" actId="21"/>
          <ac:picMkLst>
            <pc:docMk/>
            <pc:sldMk cId="2609497765" sldId="1726"/>
            <ac:picMk id="450" creationId="{50EC2AF7-8EB3-4DCC-BB9F-DDA87D1232E7}"/>
          </ac:picMkLst>
        </pc:picChg>
        <pc:picChg chg="add del mod">
          <ac:chgData name="Wanlambok Nongbet [Chillibreeze]" userId="6bf028ea-505a-4797-9fbe-498829f78d74" providerId="ADAL" clId="{47EA582F-29D2-4E9C-95C6-B2E3DBA31953}" dt="2020-07-28T08:49:44.956" v="813" actId="21"/>
          <ac:picMkLst>
            <pc:docMk/>
            <pc:sldMk cId="2609497765" sldId="1726"/>
            <ac:picMk id="451" creationId="{D7DD3625-E7D9-4A2D-AEAF-085B91738441}"/>
          </ac:picMkLst>
        </pc:picChg>
        <pc:picChg chg="add del mod">
          <ac:chgData name="Wanlambok Nongbet [Chillibreeze]" userId="6bf028ea-505a-4797-9fbe-498829f78d74" providerId="ADAL" clId="{47EA582F-29D2-4E9C-95C6-B2E3DBA31953}" dt="2020-07-28T08:49:44.956" v="813" actId="21"/>
          <ac:picMkLst>
            <pc:docMk/>
            <pc:sldMk cId="2609497765" sldId="1726"/>
            <ac:picMk id="452" creationId="{4905E079-6146-43FB-BDA6-B20F06A1907F}"/>
          </ac:picMkLst>
        </pc:picChg>
        <pc:picChg chg="add del mod">
          <ac:chgData name="Wanlambok Nongbet [Chillibreeze]" userId="6bf028ea-505a-4797-9fbe-498829f78d74" providerId="ADAL" clId="{47EA582F-29D2-4E9C-95C6-B2E3DBA31953}" dt="2020-07-28T08:49:44.956" v="813" actId="21"/>
          <ac:picMkLst>
            <pc:docMk/>
            <pc:sldMk cId="2609497765" sldId="1726"/>
            <ac:picMk id="453" creationId="{D36A3044-2231-4800-9767-5AB9505074C8}"/>
          </ac:picMkLst>
        </pc:picChg>
        <pc:picChg chg="add del mod">
          <ac:chgData name="Wanlambok Nongbet [Chillibreeze]" userId="6bf028ea-505a-4797-9fbe-498829f78d74" providerId="ADAL" clId="{47EA582F-29D2-4E9C-95C6-B2E3DBA31953}" dt="2020-07-28T08:49:44.956" v="813" actId="21"/>
          <ac:picMkLst>
            <pc:docMk/>
            <pc:sldMk cId="2609497765" sldId="1726"/>
            <ac:picMk id="454" creationId="{9A33FEA8-311F-4FDB-A1D6-683DD739280C}"/>
          </ac:picMkLst>
        </pc:picChg>
        <pc:picChg chg="add del mod">
          <ac:chgData name="Wanlambok Nongbet [Chillibreeze]" userId="6bf028ea-505a-4797-9fbe-498829f78d74" providerId="ADAL" clId="{47EA582F-29D2-4E9C-95C6-B2E3DBA31953}" dt="2020-07-28T08:49:45.599" v="815" actId="21"/>
          <ac:picMkLst>
            <pc:docMk/>
            <pc:sldMk cId="2609497765" sldId="1726"/>
            <ac:picMk id="469" creationId="{0975FD59-148B-4F54-B9C6-541B1379F656}"/>
          </ac:picMkLst>
        </pc:picChg>
        <pc:picChg chg="add del mod">
          <ac:chgData name="Wanlambok Nongbet [Chillibreeze]" userId="6bf028ea-505a-4797-9fbe-498829f78d74" providerId="ADAL" clId="{47EA582F-29D2-4E9C-95C6-B2E3DBA31953}" dt="2020-07-28T08:49:47.032" v="817" actId="21"/>
          <ac:picMkLst>
            <pc:docMk/>
            <pc:sldMk cId="2609497765" sldId="1726"/>
            <ac:picMk id="470" creationId="{F5B1FD9F-22DF-4D78-94D4-3B104418500F}"/>
          </ac:picMkLst>
        </pc:picChg>
        <pc:picChg chg="add del mod">
          <ac:chgData name="Wanlambok Nongbet [Chillibreeze]" userId="6bf028ea-505a-4797-9fbe-498829f78d74" providerId="ADAL" clId="{47EA582F-29D2-4E9C-95C6-B2E3DBA31953}" dt="2020-07-28T08:49:45.599" v="815" actId="21"/>
          <ac:picMkLst>
            <pc:docMk/>
            <pc:sldMk cId="2609497765" sldId="1726"/>
            <ac:picMk id="471" creationId="{9EE6FECE-8682-48CA-9616-402F7B9636A3}"/>
          </ac:picMkLst>
        </pc:picChg>
        <pc:picChg chg="add del mod">
          <ac:chgData name="Wanlambok Nongbet [Chillibreeze]" userId="6bf028ea-505a-4797-9fbe-498829f78d74" providerId="ADAL" clId="{47EA582F-29D2-4E9C-95C6-B2E3DBA31953}" dt="2020-07-28T08:49:45.599" v="815" actId="21"/>
          <ac:picMkLst>
            <pc:docMk/>
            <pc:sldMk cId="2609497765" sldId="1726"/>
            <ac:picMk id="472" creationId="{D13140D4-170B-4BAC-8F7A-D5F0C5185E42}"/>
          </ac:picMkLst>
        </pc:picChg>
        <pc:picChg chg="add del mod">
          <ac:chgData name="Wanlambok Nongbet [Chillibreeze]" userId="6bf028ea-505a-4797-9fbe-498829f78d74" providerId="ADAL" clId="{47EA582F-29D2-4E9C-95C6-B2E3DBA31953}" dt="2020-07-28T08:49:45.599" v="815" actId="21"/>
          <ac:picMkLst>
            <pc:docMk/>
            <pc:sldMk cId="2609497765" sldId="1726"/>
            <ac:picMk id="473" creationId="{5BF0F1EC-D327-4415-8D6C-C20142A7A19E}"/>
          </ac:picMkLst>
        </pc:picChg>
        <pc:picChg chg="add del mod">
          <ac:chgData name="Wanlambok Nongbet [Chillibreeze]" userId="6bf028ea-505a-4797-9fbe-498829f78d74" providerId="ADAL" clId="{47EA582F-29D2-4E9C-95C6-B2E3DBA31953}" dt="2020-07-28T08:49:45.599" v="815" actId="21"/>
          <ac:picMkLst>
            <pc:docMk/>
            <pc:sldMk cId="2609497765" sldId="1726"/>
            <ac:picMk id="474" creationId="{097C7392-C8AD-4D4D-89FE-7171EB91A314}"/>
          </ac:picMkLst>
        </pc:picChg>
        <pc:picChg chg="add del mod">
          <ac:chgData name="Wanlambok Nongbet [Chillibreeze]" userId="6bf028ea-505a-4797-9fbe-498829f78d74" providerId="ADAL" clId="{47EA582F-29D2-4E9C-95C6-B2E3DBA31953}" dt="2020-07-28T08:49:45.599" v="815" actId="21"/>
          <ac:picMkLst>
            <pc:docMk/>
            <pc:sldMk cId="2609497765" sldId="1726"/>
            <ac:picMk id="475" creationId="{0C25D915-7733-482C-A687-B391A397781A}"/>
          </ac:picMkLst>
        </pc:picChg>
        <pc:picChg chg="add del mod">
          <ac:chgData name="Wanlambok Nongbet [Chillibreeze]" userId="6bf028ea-505a-4797-9fbe-498829f78d74" providerId="ADAL" clId="{47EA582F-29D2-4E9C-95C6-B2E3DBA31953}" dt="2020-07-28T08:49:45.599" v="815" actId="21"/>
          <ac:picMkLst>
            <pc:docMk/>
            <pc:sldMk cId="2609497765" sldId="1726"/>
            <ac:picMk id="476" creationId="{77DEC081-7039-43EA-86FD-0B7D535EF346}"/>
          </ac:picMkLst>
        </pc:picChg>
        <pc:picChg chg="add del mod">
          <ac:chgData name="Wanlambok Nongbet [Chillibreeze]" userId="6bf028ea-505a-4797-9fbe-498829f78d74" providerId="ADAL" clId="{47EA582F-29D2-4E9C-95C6-B2E3DBA31953}" dt="2020-07-28T08:49:47.032" v="817" actId="21"/>
          <ac:picMkLst>
            <pc:docMk/>
            <pc:sldMk cId="2609497765" sldId="1726"/>
            <ac:picMk id="491" creationId="{85EE23C8-6856-40F6-B80A-8BF2E3088995}"/>
          </ac:picMkLst>
        </pc:picChg>
        <pc:picChg chg="add del mod">
          <ac:chgData name="Wanlambok Nongbet [Chillibreeze]" userId="6bf028ea-505a-4797-9fbe-498829f78d74" providerId="ADAL" clId="{47EA582F-29D2-4E9C-95C6-B2E3DBA31953}" dt="2020-07-28T08:49:47.032" v="817" actId="21"/>
          <ac:picMkLst>
            <pc:docMk/>
            <pc:sldMk cId="2609497765" sldId="1726"/>
            <ac:picMk id="492" creationId="{8408769F-80F9-4E5E-95F8-5601044A00F5}"/>
          </ac:picMkLst>
        </pc:picChg>
        <pc:picChg chg="add del mod">
          <ac:chgData name="Wanlambok Nongbet [Chillibreeze]" userId="6bf028ea-505a-4797-9fbe-498829f78d74" providerId="ADAL" clId="{47EA582F-29D2-4E9C-95C6-B2E3DBA31953}" dt="2020-07-28T08:49:47.032" v="817" actId="21"/>
          <ac:picMkLst>
            <pc:docMk/>
            <pc:sldMk cId="2609497765" sldId="1726"/>
            <ac:picMk id="493" creationId="{27D3C1B6-7232-4105-879E-934C1D33C3C6}"/>
          </ac:picMkLst>
        </pc:picChg>
        <pc:picChg chg="add del mod">
          <ac:chgData name="Wanlambok Nongbet [Chillibreeze]" userId="6bf028ea-505a-4797-9fbe-498829f78d74" providerId="ADAL" clId="{47EA582F-29D2-4E9C-95C6-B2E3DBA31953}" dt="2020-07-28T08:49:47.032" v="817" actId="21"/>
          <ac:picMkLst>
            <pc:docMk/>
            <pc:sldMk cId="2609497765" sldId="1726"/>
            <ac:picMk id="494" creationId="{806177D1-C1CD-4D1C-94BE-AD4E8E83508E}"/>
          </ac:picMkLst>
        </pc:picChg>
        <pc:picChg chg="add del mod">
          <ac:chgData name="Wanlambok Nongbet [Chillibreeze]" userId="6bf028ea-505a-4797-9fbe-498829f78d74" providerId="ADAL" clId="{47EA582F-29D2-4E9C-95C6-B2E3DBA31953}" dt="2020-07-28T08:49:47.032" v="817" actId="21"/>
          <ac:picMkLst>
            <pc:docMk/>
            <pc:sldMk cId="2609497765" sldId="1726"/>
            <ac:picMk id="495" creationId="{3D9F4B7D-5A2F-44A8-8DE8-807BF6003CD8}"/>
          </ac:picMkLst>
        </pc:picChg>
        <pc:picChg chg="add del mod">
          <ac:chgData name="Wanlambok Nongbet [Chillibreeze]" userId="6bf028ea-505a-4797-9fbe-498829f78d74" providerId="ADAL" clId="{47EA582F-29D2-4E9C-95C6-B2E3DBA31953}" dt="2020-07-28T08:49:47.032" v="817" actId="21"/>
          <ac:picMkLst>
            <pc:docMk/>
            <pc:sldMk cId="2609497765" sldId="1726"/>
            <ac:picMk id="496" creationId="{0B6DA3C1-427B-4732-9DDD-8135FB0E3F34}"/>
          </ac:picMkLst>
        </pc:picChg>
        <pc:picChg chg="add del mod">
          <ac:chgData name="Wanlambok Nongbet [Chillibreeze]" userId="6bf028ea-505a-4797-9fbe-498829f78d74" providerId="ADAL" clId="{47EA582F-29D2-4E9C-95C6-B2E3DBA31953}" dt="2020-07-28T08:49:47.032" v="817" actId="21"/>
          <ac:picMkLst>
            <pc:docMk/>
            <pc:sldMk cId="2609497765" sldId="1726"/>
            <ac:picMk id="497" creationId="{B6A3AC04-012C-458F-B5D8-BAEB8E4B2CE1}"/>
          </ac:picMkLst>
        </pc:picChg>
        <pc:picChg chg="add del mod">
          <ac:chgData name="Wanlambok Nongbet [Chillibreeze]" userId="6bf028ea-505a-4797-9fbe-498829f78d74" providerId="ADAL" clId="{47EA582F-29D2-4E9C-95C6-B2E3DBA31953}" dt="2020-07-28T08:49:47.870" v="819" actId="21"/>
          <ac:picMkLst>
            <pc:docMk/>
            <pc:sldMk cId="2609497765" sldId="1726"/>
            <ac:picMk id="498" creationId="{79E049B4-162A-4D65-B158-B9723FF0F223}"/>
          </ac:picMkLst>
        </pc:picChg>
        <pc:picChg chg="add del mod">
          <ac:chgData name="Wanlambok Nongbet [Chillibreeze]" userId="6bf028ea-505a-4797-9fbe-498829f78d74" providerId="ADAL" clId="{47EA582F-29D2-4E9C-95C6-B2E3DBA31953}" dt="2020-07-28T08:49:52.105" v="825" actId="21"/>
          <ac:picMkLst>
            <pc:docMk/>
            <pc:sldMk cId="2609497765" sldId="1726"/>
            <ac:picMk id="513" creationId="{53DA18C5-3FEC-452B-8691-36BF108380B0}"/>
          </ac:picMkLst>
        </pc:picChg>
        <pc:picChg chg="add del mod">
          <ac:chgData name="Wanlambok Nongbet [Chillibreeze]" userId="6bf028ea-505a-4797-9fbe-498829f78d74" providerId="ADAL" clId="{47EA582F-29D2-4E9C-95C6-B2E3DBA31953}" dt="2020-07-28T08:49:47.870" v="819" actId="21"/>
          <ac:picMkLst>
            <pc:docMk/>
            <pc:sldMk cId="2609497765" sldId="1726"/>
            <ac:picMk id="514" creationId="{BAE2B324-42B6-4D92-831A-61236451BFD2}"/>
          </ac:picMkLst>
        </pc:picChg>
        <pc:picChg chg="add del mod">
          <ac:chgData name="Wanlambok Nongbet [Chillibreeze]" userId="6bf028ea-505a-4797-9fbe-498829f78d74" providerId="ADAL" clId="{47EA582F-29D2-4E9C-95C6-B2E3DBA31953}" dt="2020-07-28T08:49:47.870" v="819" actId="21"/>
          <ac:picMkLst>
            <pc:docMk/>
            <pc:sldMk cId="2609497765" sldId="1726"/>
            <ac:picMk id="515" creationId="{AD371E5B-7DF9-4DA8-83F3-A1940D6F3C73}"/>
          </ac:picMkLst>
        </pc:picChg>
        <pc:picChg chg="add del mod">
          <ac:chgData name="Wanlambok Nongbet [Chillibreeze]" userId="6bf028ea-505a-4797-9fbe-498829f78d74" providerId="ADAL" clId="{47EA582F-29D2-4E9C-95C6-B2E3DBA31953}" dt="2020-07-28T08:49:47.870" v="819" actId="21"/>
          <ac:picMkLst>
            <pc:docMk/>
            <pc:sldMk cId="2609497765" sldId="1726"/>
            <ac:picMk id="516" creationId="{8D8504BB-79C8-40CF-883A-35C0EEE66A71}"/>
          </ac:picMkLst>
        </pc:picChg>
        <pc:picChg chg="add del mod">
          <ac:chgData name="Wanlambok Nongbet [Chillibreeze]" userId="6bf028ea-505a-4797-9fbe-498829f78d74" providerId="ADAL" clId="{47EA582F-29D2-4E9C-95C6-B2E3DBA31953}" dt="2020-07-28T08:49:47.870" v="819" actId="21"/>
          <ac:picMkLst>
            <pc:docMk/>
            <pc:sldMk cId="2609497765" sldId="1726"/>
            <ac:picMk id="517" creationId="{36CF28E0-3783-4273-A1D4-1CC4B4A18FD0}"/>
          </ac:picMkLst>
        </pc:picChg>
        <pc:picChg chg="add del mod">
          <ac:chgData name="Wanlambok Nongbet [Chillibreeze]" userId="6bf028ea-505a-4797-9fbe-498829f78d74" providerId="ADAL" clId="{47EA582F-29D2-4E9C-95C6-B2E3DBA31953}" dt="2020-07-28T08:49:47.870" v="819" actId="21"/>
          <ac:picMkLst>
            <pc:docMk/>
            <pc:sldMk cId="2609497765" sldId="1726"/>
            <ac:picMk id="518" creationId="{E0DAF56D-2295-4493-A8F1-1BD2EA5799A3}"/>
          </ac:picMkLst>
        </pc:picChg>
        <pc:picChg chg="add del mod">
          <ac:chgData name="Wanlambok Nongbet [Chillibreeze]" userId="6bf028ea-505a-4797-9fbe-498829f78d74" providerId="ADAL" clId="{47EA582F-29D2-4E9C-95C6-B2E3DBA31953}" dt="2020-07-28T08:49:47.870" v="819" actId="21"/>
          <ac:picMkLst>
            <pc:docMk/>
            <pc:sldMk cId="2609497765" sldId="1726"/>
            <ac:picMk id="519" creationId="{46DE01B3-48C6-4280-848A-901BBC3BD485}"/>
          </ac:picMkLst>
        </pc:picChg>
        <pc:picChg chg="add del mod">
          <ac:chgData name="Wanlambok Nongbet [Chillibreeze]" userId="6bf028ea-505a-4797-9fbe-498829f78d74" providerId="ADAL" clId="{47EA582F-29D2-4E9C-95C6-B2E3DBA31953}" dt="2020-07-28T08:49:52.105" v="825" actId="21"/>
          <ac:picMkLst>
            <pc:docMk/>
            <pc:sldMk cId="2609497765" sldId="1726"/>
            <ac:picMk id="520" creationId="{9945C4F9-AB42-457D-BA9C-AB9D2ADC72EB}"/>
          </ac:picMkLst>
        </pc:picChg>
        <pc:picChg chg="add del mod">
          <ac:chgData name="Wanlambok Nongbet [Chillibreeze]" userId="6bf028ea-505a-4797-9fbe-498829f78d74" providerId="ADAL" clId="{47EA582F-29D2-4E9C-95C6-B2E3DBA31953}" dt="2020-07-28T08:49:52.105" v="825" actId="21"/>
          <ac:picMkLst>
            <pc:docMk/>
            <pc:sldMk cId="2609497765" sldId="1726"/>
            <ac:picMk id="535" creationId="{8FDE07BC-2EED-4C41-8CDD-8316FC811D75}"/>
          </ac:picMkLst>
        </pc:picChg>
        <pc:picChg chg="add del mod">
          <ac:chgData name="Wanlambok Nongbet [Chillibreeze]" userId="6bf028ea-505a-4797-9fbe-498829f78d74" providerId="ADAL" clId="{47EA582F-29D2-4E9C-95C6-B2E3DBA31953}" dt="2020-07-28T08:49:52.105" v="825" actId="21"/>
          <ac:picMkLst>
            <pc:docMk/>
            <pc:sldMk cId="2609497765" sldId="1726"/>
            <ac:picMk id="536" creationId="{260B2F41-FD08-4AE6-BF09-65E9CB64D738}"/>
          </ac:picMkLst>
        </pc:picChg>
        <pc:picChg chg="add del mod">
          <ac:chgData name="Wanlambok Nongbet [Chillibreeze]" userId="6bf028ea-505a-4797-9fbe-498829f78d74" providerId="ADAL" clId="{47EA582F-29D2-4E9C-95C6-B2E3DBA31953}" dt="2020-07-28T08:49:52.105" v="825" actId="21"/>
          <ac:picMkLst>
            <pc:docMk/>
            <pc:sldMk cId="2609497765" sldId="1726"/>
            <ac:picMk id="537" creationId="{75C1BDE9-D7BC-4092-8BD8-9A1E7D56AE8C}"/>
          </ac:picMkLst>
        </pc:picChg>
        <pc:picChg chg="add del mod">
          <ac:chgData name="Wanlambok Nongbet [Chillibreeze]" userId="6bf028ea-505a-4797-9fbe-498829f78d74" providerId="ADAL" clId="{47EA582F-29D2-4E9C-95C6-B2E3DBA31953}" dt="2020-07-28T08:49:52.105" v="825" actId="21"/>
          <ac:picMkLst>
            <pc:docMk/>
            <pc:sldMk cId="2609497765" sldId="1726"/>
            <ac:picMk id="538" creationId="{B8367D2E-DB50-4A38-8CAE-A172CE4262DA}"/>
          </ac:picMkLst>
        </pc:picChg>
        <pc:picChg chg="add del mod">
          <ac:chgData name="Wanlambok Nongbet [Chillibreeze]" userId="6bf028ea-505a-4797-9fbe-498829f78d74" providerId="ADAL" clId="{47EA582F-29D2-4E9C-95C6-B2E3DBA31953}" dt="2020-07-28T08:49:52.105" v="825" actId="21"/>
          <ac:picMkLst>
            <pc:docMk/>
            <pc:sldMk cId="2609497765" sldId="1726"/>
            <ac:picMk id="539" creationId="{35A3AFAE-C8CE-403B-9B3C-B9FF77294DFD}"/>
          </ac:picMkLst>
        </pc:picChg>
        <pc:picChg chg="add del mod">
          <ac:chgData name="Wanlambok Nongbet [Chillibreeze]" userId="6bf028ea-505a-4797-9fbe-498829f78d74" providerId="ADAL" clId="{47EA582F-29D2-4E9C-95C6-B2E3DBA31953}" dt="2020-07-28T08:49:52.105" v="825" actId="21"/>
          <ac:picMkLst>
            <pc:docMk/>
            <pc:sldMk cId="2609497765" sldId="1726"/>
            <ac:picMk id="540" creationId="{7C4D5BC4-0B4F-4EDF-94C1-A9CA63153489}"/>
          </ac:picMkLst>
        </pc:picChg>
        <pc:picChg chg="add del mod">
          <ac:chgData name="Wanlambok Nongbet [Chillibreeze]" userId="6bf028ea-505a-4797-9fbe-498829f78d74" providerId="ADAL" clId="{47EA582F-29D2-4E9C-95C6-B2E3DBA31953}" dt="2020-07-28T08:49:52.914" v="827" actId="21"/>
          <ac:picMkLst>
            <pc:docMk/>
            <pc:sldMk cId="2609497765" sldId="1726"/>
            <ac:picMk id="542" creationId="{F36A2F27-F1FD-4177-83AB-D6F2886C3783}"/>
          </ac:picMkLst>
        </pc:picChg>
        <pc:picChg chg="add del mod">
          <ac:chgData name="Wanlambok Nongbet [Chillibreeze]" userId="6bf028ea-505a-4797-9fbe-498829f78d74" providerId="ADAL" clId="{47EA582F-29D2-4E9C-95C6-B2E3DBA31953}" dt="2020-07-28T08:49:52.914" v="827" actId="21"/>
          <ac:picMkLst>
            <pc:docMk/>
            <pc:sldMk cId="2609497765" sldId="1726"/>
            <ac:picMk id="543" creationId="{7078D91E-E98A-4B4C-8031-829D501EE0F7}"/>
          </ac:picMkLst>
        </pc:picChg>
        <pc:picChg chg="add del mod">
          <ac:chgData name="Wanlambok Nongbet [Chillibreeze]" userId="6bf028ea-505a-4797-9fbe-498829f78d74" providerId="ADAL" clId="{47EA582F-29D2-4E9C-95C6-B2E3DBA31953}" dt="2020-07-28T08:49:52.914" v="827" actId="21"/>
          <ac:picMkLst>
            <pc:docMk/>
            <pc:sldMk cId="2609497765" sldId="1726"/>
            <ac:picMk id="558" creationId="{DCAD9F56-30D8-4402-BD68-9772CB448AA4}"/>
          </ac:picMkLst>
        </pc:picChg>
        <pc:picChg chg="add del mod">
          <ac:chgData name="Wanlambok Nongbet [Chillibreeze]" userId="6bf028ea-505a-4797-9fbe-498829f78d74" providerId="ADAL" clId="{47EA582F-29D2-4E9C-95C6-B2E3DBA31953}" dt="2020-07-28T08:49:52.914" v="827" actId="21"/>
          <ac:picMkLst>
            <pc:docMk/>
            <pc:sldMk cId="2609497765" sldId="1726"/>
            <ac:picMk id="559" creationId="{4DF4F2E7-8BE6-469F-8FEE-4A7F272037A5}"/>
          </ac:picMkLst>
        </pc:picChg>
        <pc:picChg chg="add del mod">
          <ac:chgData name="Wanlambok Nongbet [Chillibreeze]" userId="6bf028ea-505a-4797-9fbe-498829f78d74" providerId="ADAL" clId="{47EA582F-29D2-4E9C-95C6-B2E3DBA31953}" dt="2020-07-28T08:49:52.914" v="827" actId="21"/>
          <ac:picMkLst>
            <pc:docMk/>
            <pc:sldMk cId="2609497765" sldId="1726"/>
            <ac:picMk id="560" creationId="{CD708420-7175-4F6D-AC09-2B94007F9057}"/>
          </ac:picMkLst>
        </pc:picChg>
        <pc:picChg chg="add del mod">
          <ac:chgData name="Wanlambok Nongbet [Chillibreeze]" userId="6bf028ea-505a-4797-9fbe-498829f78d74" providerId="ADAL" clId="{47EA582F-29D2-4E9C-95C6-B2E3DBA31953}" dt="2020-07-28T08:49:52.914" v="827" actId="21"/>
          <ac:picMkLst>
            <pc:docMk/>
            <pc:sldMk cId="2609497765" sldId="1726"/>
            <ac:picMk id="561" creationId="{8851D286-E5C9-4DF1-85A9-6068B4FE42EE}"/>
          </ac:picMkLst>
        </pc:picChg>
        <pc:picChg chg="add del mod">
          <ac:chgData name="Wanlambok Nongbet [Chillibreeze]" userId="6bf028ea-505a-4797-9fbe-498829f78d74" providerId="ADAL" clId="{47EA582F-29D2-4E9C-95C6-B2E3DBA31953}" dt="2020-07-28T08:49:52.914" v="827" actId="21"/>
          <ac:picMkLst>
            <pc:docMk/>
            <pc:sldMk cId="2609497765" sldId="1726"/>
            <ac:picMk id="562" creationId="{5F7A31F6-C192-4BED-9A26-642BC293171D}"/>
          </ac:picMkLst>
        </pc:picChg>
        <pc:picChg chg="add del mod">
          <ac:chgData name="Wanlambok Nongbet [Chillibreeze]" userId="6bf028ea-505a-4797-9fbe-498829f78d74" providerId="ADAL" clId="{47EA582F-29D2-4E9C-95C6-B2E3DBA31953}" dt="2020-07-28T08:49:52.914" v="827" actId="21"/>
          <ac:picMkLst>
            <pc:docMk/>
            <pc:sldMk cId="2609497765" sldId="1726"/>
            <ac:picMk id="563" creationId="{6482BEEF-BED8-4EF4-9AD3-ECEDAA86AA58}"/>
          </ac:picMkLst>
        </pc:picChg>
        <pc:picChg chg="add mod">
          <ac:chgData name="Wanlambok Nongbet [Chillibreeze]" userId="6bf028ea-505a-4797-9fbe-498829f78d74" providerId="ADAL" clId="{47EA582F-29D2-4E9C-95C6-B2E3DBA31953}" dt="2020-07-28T08:49:53.109" v="828"/>
          <ac:picMkLst>
            <pc:docMk/>
            <pc:sldMk cId="2609497765" sldId="1726"/>
            <ac:picMk id="564" creationId="{BBE9B32E-C394-495D-B524-10305125E5B3}"/>
          </ac:picMkLst>
        </pc:picChg>
        <pc:picChg chg="add del mod">
          <ac:chgData name="Wanlambok Nongbet [Chillibreeze]" userId="6bf028ea-505a-4797-9fbe-498829f78d74" providerId="ADAL" clId="{47EA582F-29D2-4E9C-95C6-B2E3DBA31953}" dt="2020-07-28T08:49:53.633" v="829" actId="21"/>
          <ac:picMkLst>
            <pc:docMk/>
            <pc:sldMk cId="2609497765" sldId="1726"/>
            <ac:picMk id="565" creationId="{5414875F-9AE6-4150-81AB-1BBFC0D65E66}"/>
          </ac:picMkLst>
        </pc:picChg>
        <pc:picChg chg="add del mod">
          <ac:chgData name="Wanlambok Nongbet [Chillibreeze]" userId="6bf028ea-505a-4797-9fbe-498829f78d74" providerId="ADAL" clId="{47EA582F-29D2-4E9C-95C6-B2E3DBA31953}" dt="2020-07-28T08:49:53.633" v="829" actId="21"/>
          <ac:picMkLst>
            <pc:docMk/>
            <pc:sldMk cId="2609497765" sldId="1726"/>
            <ac:picMk id="580" creationId="{0CA05DC3-059D-4E32-A0FE-2810E81BB873}"/>
          </ac:picMkLst>
        </pc:picChg>
        <pc:picChg chg="add del mod">
          <ac:chgData name="Wanlambok Nongbet [Chillibreeze]" userId="6bf028ea-505a-4797-9fbe-498829f78d74" providerId="ADAL" clId="{47EA582F-29D2-4E9C-95C6-B2E3DBA31953}" dt="2020-07-28T08:49:53.633" v="829" actId="21"/>
          <ac:picMkLst>
            <pc:docMk/>
            <pc:sldMk cId="2609497765" sldId="1726"/>
            <ac:picMk id="581" creationId="{BD826F08-085B-4103-9C74-FA9338A86CF2}"/>
          </ac:picMkLst>
        </pc:picChg>
        <pc:picChg chg="add del mod">
          <ac:chgData name="Wanlambok Nongbet [Chillibreeze]" userId="6bf028ea-505a-4797-9fbe-498829f78d74" providerId="ADAL" clId="{47EA582F-29D2-4E9C-95C6-B2E3DBA31953}" dt="2020-07-28T08:49:53.633" v="829" actId="21"/>
          <ac:picMkLst>
            <pc:docMk/>
            <pc:sldMk cId="2609497765" sldId="1726"/>
            <ac:picMk id="582" creationId="{1806A5C9-E568-4E7B-8F0A-EE087E69E2B7}"/>
          </ac:picMkLst>
        </pc:picChg>
        <pc:picChg chg="add del mod">
          <ac:chgData name="Wanlambok Nongbet [Chillibreeze]" userId="6bf028ea-505a-4797-9fbe-498829f78d74" providerId="ADAL" clId="{47EA582F-29D2-4E9C-95C6-B2E3DBA31953}" dt="2020-07-28T08:49:53.633" v="829" actId="21"/>
          <ac:picMkLst>
            <pc:docMk/>
            <pc:sldMk cId="2609497765" sldId="1726"/>
            <ac:picMk id="583" creationId="{ACB4B53D-2A64-48EE-A14B-9067BF8D8409}"/>
          </ac:picMkLst>
        </pc:picChg>
        <pc:picChg chg="add del mod">
          <ac:chgData name="Wanlambok Nongbet [Chillibreeze]" userId="6bf028ea-505a-4797-9fbe-498829f78d74" providerId="ADAL" clId="{47EA582F-29D2-4E9C-95C6-B2E3DBA31953}" dt="2020-07-28T08:49:53.633" v="829" actId="21"/>
          <ac:picMkLst>
            <pc:docMk/>
            <pc:sldMk cId="2609497765" sldId="1726"/>
            <ac:picMk id="584" creationId="{580C3BB8-01DC-4012-A394-857519AC9AE2}"/>
          </ac:picMkLst>
        </pc:picChg>
        <pc:picChg chg="add del mod">
          <ac:chgData name="Wanlambok Nongbet [Chillibreeze]" userId="6bf028ea-505a-4797-9fbe-498829f78d74" providerId="ADAL" clId="{47EA582F-29D2-4E9C-95C6-B2E3DBA31953}" dt="2020-07-28T08:49:53.633" v="829" actId="21"/>
          <ac:picMkLst>
            <pc:docMk/>
            <pc:sldMk cId="2609497765" sldId="1726"/>
            <ac:picMk id="585" creationId="{4FAD89CC-0CCD-4159-9288-72C51E25552E}"/>
          </ac:picMkLst>
        </pc:picChg>
        <pc:picChg chg="add del mod">
          <ac:chgData name="Wanlambok Nongbet [Chillibreeze]" userId="6bf028ea-505a-4797-9fbe-498829f78d74" providerId="ADAL" clId="{47EA582F-29D2-4E9C-95C6-B2E3DBA31953}" dt="2020-07-28T08:49:56.187" v="833" actId="21"/>
          <ac:picMkLst>
            <pc:docMk/>
            <pc:sldMk cId="2609497765" sldId="1726"/>
            <ac:picMk id="586" creationId="{A550D19D-A92D-4ECE-9B43-574B506845CD}"/>
          </ac:picMkLst>
        </pc:picChg>
        <pc:picChg chg="add del mod">
          <ac:chgData name="Wanlambok Nongbet [Chillibreeze]" userId="6bf028ea-505a-4797-9fbe-498829f78d74" providerId="ADAL" clId="{47EA582F-29D2-4E9C-95C6-B2E3DBA31953}" dt="2020-07-28T08:49:56.187" v="833" actId="21"/>
          <ac:picMkLst>
            <pc:docMk/>
            <pc:sldMk cId="2609497765" sldId="1726"/>
            <ac:picMk id="601" creationId="{1C2CD9BB-F111-4848-8F62-34D34AE338BF}"/>
          </ac:picMkLst>
        </pc:picChg>
        <pc:picChg chg="add del mod">
          <ac:chgData name="Wanlambok Nongbet [Chillibreeze]" userId="6bf028ea-505a-4797-9fbe-498829f78d74" providerId="ADAL" clId="{47EA582F-29D2-4E9C-95C6-B2E3DBA31953}" dt="2020-07-28T08:49:56.187" v="833" actId="21"/>
          <ac:picMkLst>
            <pc:docMk/>
            <pc:sldMk cId="2609497765" sldId="1726"/>
            <ac:picMk id="602" creationId="{87A9970C-CBD6-4305-A0DD-933B86B48A34}"/>
          </ac:picMkLst>
        </pc:picChg>
        <pc:picChg chg="add del mod">
          <ac:chgData name="Wanlambok Nongbet [Chillibreeze]" userId="6bf028ea-505a-4797-9fbe-498829f78d74" providerId="ADAL" clId="{47EA582F-29D2-4E9C-95C6-B2E3DBA31953}" dt="2020-07-28T08:49:56.187" v="833" actId="21"/>
          <ac:picMkLst>
            <pc:docMk/>
            <pc:sldMk cId="2609497765" sldId="1726"/>
            <ac:picMk id="603" creationId="{69D9AB4F-646A-443F-A7F2-969A6C00B00C}"/>
          </ac:picMkLst>
        </pc:picChg>
        <pc:picChg chg="add del mod">
          <ac:chgData name="Wanlambok Nongbet [Chillibreeze]" userId="6bf028ea-505a-4797-9fbe-498829f78d74" providerId="ADAL" clId="{47EA582F-29D2-4E9C-95C6-B2E3DBA31953}" dt="2020-07-28T08:49:56.187" v="833" actId="21"/>
          <ac:picMkLst>
            <pc:docMk/>
            <pc:sldMk cId="2609497765" sldId="1726"/>
            <ac:picMk id="604" creationId="{52710149-AEE9-4270-83E5-CE525D5068A1}"/>
          </ac:picMkLst>
        </pc:picChg>
        <pc:picChg chg="add del mod">
          <ac:chgData name="Wanlambok Nongbet [Chillibreeze]" userId="6bf028ea-505a-4797-9fbe-498829f78d74" providerId="ADAL" clId="{47EA582F-29D2-4E9C-95C6-B2E3DBA31953}" dt="2020-07-28T08:49:56.187" v="833" actId="21"/>
          <ac:picMkLst>
            <pc:docMk/>
            <pc:sldMk cId="2609497765" sldId="1726"/>
            <ac:picMk id="605" creationId="{0AD9B5C4-6EA3-4161-9F32-49D0449B1B1F}"/>
          </ac:picMkLst>
        </pc:picChg>
        <pc:picChg chg="add del mod">
          <ac:chgData name="Wanlambok Nongbet [Chillibreeze]" userId="6bf028ea-505a-4797-9fbe-498829f78d74" providerId="ADAL" clId="{47EA582F-29D2-4E9C-95C6-B2E3DBA31953}" dt="2020-07-28T08:49:56.187" v="833" actId="21"/>
          <ac:picMkLst>
            <pc:docMk/>
            <pc:sldMk cId="2609497765" sldId="1726"/>
            <ac:picMk id="606" creationId="{A25B9A25-07C1-488D-AA28-4540508D5A4B}"/>
          </ac:picMkLst>
        </pc:picChg>
        <pc:picChg chg="add del mod">
          <ac:chgData name="Wanlambok Nongbet [Chillibreeze]" userId="6bf028ea-505a-4797-9fbe-498829f78d74" providerId="ADAL" clId="{47EA582F-29D2-4E9C-95C6-B2E3DBA31953}" dt="2020-07-28T08:49:55.829" v="832"/>
          <ac:picMkLst>
            <pc:docMk/>
            <pc:sldMk cId="2609497765" sldId="1726"/>
            <ac:picMk id="607" creationId="{4D70C2CB-3CF2-4556-87F4-94EBEC6EC33F}"/>
          </ac:picMkLst>
        </pc:picChg>
        <pc:picChg chg="add del mod">
          <ac:chgData name="Wanlambok Nongbet [Chillibreeze]" userId="6bf028ea-505a-4797-9fbe-498829f78d74" providerId="ADAL" clId="{47EA582F-29D2-4E9C-95C6-B2E3DBA31953}" dt="2020-07-28T08:49:55.829" v="832"/>
          <ac:picMkLst>
            <pc:docMk/>
            <pc:sldMk cId="2609497765" sldId="1726"/>
            <ac:picMk id="622" creationId="{9D3276C7-91E4-43B7-92F6-3C0405949F18}"/>
          </ac:picMkLst>
        </pc:picChg>
        <pc:picChg chg="add del mod">
          <ac:chgData name="Wanlambok Nongbet [Chillibreeze]" userId="6bf028ea-505a-4797-9fbe-498829f78d74" providerId="ADAL" clId="{47EA582F-29D2-4E9C-95C6-B2E3DBA31953}" dt="2020-07-28T08:49:55.829" v="832"/>
          <ac:picMkLst>
            <pc:docMk/>
            <pc:sldMk cId="2609497765" sldId="1726"/>
            <ac:picMk id="623" creationId="{634DF30B-B251-4B36-8A9B-A326ACB2D8B5}"/>
          </ac:picMkLst>
        </pc:picChg>
        <pc:picChg chg="add del mod">
          <ac:chgData name="Wanlambok Nongbet [Chillibreeze]" userId="6bf028ea-505a-4797-9fbe-498829f78d74" providerId="ADAL" clId="{47EA582F-29D2-4E9C-95C6-B2E3DBA31953}" dt="2020-07-28T08:49:55.829" v="832"/>
          <ac:picMkLst>
            <pc:docMk/>
            <pc:sldMk cId="2609497765" sldId="1726"/>
            <ac:picMk id="624" creationId="{CAD41F0C-7AF2-4242-9A8D-6757633C87BB}"/>
          </ac:picMkLst>
        </pc:picChg>
        <pc:picChg chg="add del mod">
          <ac:chgData name="Wanlambok Nongbet [Chillibreeze]" userId="6bf028ea-505a-4797-9fbe-498829f78d74" providerId="ADAL" clId="{47EA582F-29D2-4E9C-95C6-B2E3DBA31953}" dt="2020-07-28T08:49:55.829" v="832"/>
          <ac:picMkLst>
            <pc:docMk/>
            <pc:sldMk cId="2609497765" sldId="1726"/>
            <ac:picMk id="625" creationId="{D7EAFE73-1687-4C4D-B458-BF2C8E68A89B}"/>
          </ac:picMkLst>
        </pc:picChg>
        <pc:picChg chg="add del mod">
          <ac:chgData name="Wanlambok Nongbet [Chillibreeze]" userId="6bf028ea-505a-4797-9fbe-498829f78d74" providerId="ADAL" clId="{47EA582F-29D2-4E9C-95C6-B2E3DBA31953}" dt="2020-07-28T08:49:55.829" v="832"/>
          <ac:picMkLst>
            <pc:docMk/>
            <pc:sldMk cId="2609497765" sldId="1726"/>
            <ac:picMk id="626" creationId="{27ADD58C-78E3-487A-AD50-BCE9BDD395E1}"/>
          </ac:picMkLst>
        </pc:picChg>
        <pc:picChg chg="add del mod">
          <ac:chgData name="Wanlambok Nongbet [Chillibreeze]" userId="6bf028ea-505a-4797-9fbe-498829f78d74" providerId="ADAL" clId="{47EA582F-29D2-4E9C-95C6-B2E3DBA31953}" dt="2020-07-28T08:49:55.829" v="832"/>
          <ac:picMkLst>
            <pc:docMk/>
            <pc:sldMk cId="2609497765" sldId="1726"/>
            <ac:picMk id="627" creationId="{E2AAB5FC-2CC1-46B1-A44D-42006F61F8CD}"/>
          </ac:picMkLst>
        </pc:picChg>
        <pc:picChg chg="add del mod">
          <ac:chgData name="Wanlambok Nongbet [Chillibreeze]" userId="6bf028ea-505a-4797-9fbe-498829f78d74" providerId="ADAL" clId="{47EA582F-29D2-4E9C-95C6-B2E3DBA31953}" dt="2020-07-28T08:49:57.118" v="835" actId="21"/>
          <ac:picMkLst>
            <pc:docMk/>
            <pc:sldMk cId="2609497765" sldId="1726"/>
            <ac:picMk id="628" creationId="{D2FF31B0-4914-4D79-A5B3-F443DE351723}"/>
          </ac:picMkLst>
        </pc:picChg>
        <pc:picChg chg="add del mod">
          <ac:chgData name="Wanlambok Nongbet [Chillibreeze]" userId="6bf028ea-505a-4797-9fbe-498829f78d74" providerId="ADAL" clId="{47EA582F-29D2-4E9C-95C6-B2E3DBA31953}" dt="2020-07-28T08:49:57.118" v="835" actId="21"/>
          <ac:picMkLst>
            <pc:docMk/>
            <pc:sldMk cId="2609497765" sldId="1726"/>
            <ac:picMk id="642" creationId="{A11C6A8A-E4A8-4850-A14B-6019A6375545}"/>
          </ac:picMkLst>
        </pc:picChg>
        <pc:picChg chg="add del mod">
          <ac:chgData name="Wanlambok Nongbet [Chillibreeze]" userId="6bf028ea-505a-4797-9fbe-498829f78d74" providerId="ADAL" clId="{47EA582F-29D2-4E9C-95C6-B2E3DBA31953}" dt="2020-07-28T08:49:57.118" v="835" actId="21"/>
          <ac:picMkLst>
            <pc:docMk/>
            <pc:sldMk cId="2609497765" sldId="1726"/>
            <ac:picMk id="643" creationId="{671023D4-526D-4278-8120-23F284C96316}"/>
          </ac:picMkLst>
        </pc:picChg>
        <pc:picChg chg="add del mod">
          <ac:chgData name="Wanlambok Nongbet [Chillibreeze]" userId="6bf028ea-505a-4797-9fbe-498829f78d74" providerId="ADAL" clId="{47EA582F-29D2-4E9C-95C6-B2E3DBA31953}" dt="2020-07-28T08:49:57.118" v="835" actId="21"/>
          <ac:picMkLst>
            <pc:docMk/>
            <pc:sldMk cId="2609497765" sldId="1726"/>
            <ac:picMk id="644" creationId="{253AE24D-664F-4E0E-A87A-445BF3A49DC9}"/>
          </ac:picMkLst>
        </pc:picChg>
        <pc:picChg chg="add del mod">
          <ac:chgData name="Wanlambok Nongbet [Chillibreeze]" userId="6bf028ea-505a-4797-9fbe-498829f78d74" providerId="ADAL" clId="{47EA582F-29D2-4E9C-95C6-B2E3DBA31953}" dt="2020-07-28T08:49:57.118" v="835" actId="21"/>
          <ac:picMkLst>
            <pc:docMk/>
            <pc:sldMk cId="2609497765" sldId="1726"/>
            <ac:picMk id="645" creationId="{22513A54-3D12-44C7-9962-35D7B360551B}"/>
          </ac:picMkLst>
        </pc:picChg>
        <pc:picChg chg="add del mod">
          <ac:chgData name="Wanlambok Nongbet [Chillibreeze]" userId="6bf028ea-505a-4797-9fbe-498829f78d74" providerId="ADAL" clId="{47EA582F-29D2-4E9C-95C6-B2E3DBA31953}" dt="2020-07-28T08:49:57.118" v="835" actId="21"/>
          <ac:picMkLst>
            <pc:docMk/>
            <pc:sldMk cId="2609497765" sldId="1726"/>
            <ac:picMk id="646" creationId="{B40980CB-3349-4B63-8488-5C17DFC6FBB1}"/>
          </ac:picMkLst>
        </pc:picChg>
        <pc:picChg chg="add del mod">
          <ac:chgData name="Wanlambok Nongbet [Chillibreeze]" userId="6bf028ea-505a-4797-9fbe-498829f78d74" providerId="ADAL" clId="{47EA582F-29D2-4E9C-95C6-B2E3DBA31953}" dt="2020-07-28T08:49:57.118" v="835" actId="21"/>
          <ac:picMkLst>
            <pc:docMk/>
            <pc:sldMk cId="2609497765" sldId="1726"/>
            <ac:picMk id="647" creationId="{DAFEA0C0-B15F-4B0F-901C-D3F6902AB627}"/>
          </ac:picMkLst>
        </pc:picChg>
        <pc:picChg chg="add mod">
          <ac:chgData name="Wanlambok Nongbet [Chillibreeze]" userId="6bf028ea-505a-4797-9fbe-498829f78d74" providerId="ADAL" clId="{47EA582F-29D2-4E9C-95C6-B2E3DBA31953}" dt="2020-07-28T08:49:57.468" v="836"/>
          <ac:picMkLst>
            <pc:docMk/>
            <pc:sldMk cId="2609497765" sldId="1726"/>
            <ac:picMk id="648" creationId="{D743249A-2D05-4647-8332-8AC7B2E9A07C}"/>
          </ac:picMkLst>
        </pc:picChg>
        <pc:picChg chg="add del mod">
          <ac:chgData name="Wanlambok Nongbet [Chillibreeze]" userId="6bf028ea-505a-4797-9fbe-498829f78d74" providerId="ADAL" clId="{47EA582F-29D2-4E9C-95C6-B2E3DBA31953}" dt="2020-07-28T08:49:57.891" v="837" actId="21"/>
          <ac:picMkLst>
            <pc:docMk/>
            <pc:sldMk cId="2609497765" sldId="1726"/>
            <ac:picMk id="661" creationId="{A744B582-FAAE-4F97-B41F-2FC7E030123C}"/>
          </ac:picMkLst>
        </pc:picChg>
        <pc:picChg chg="add del mod">
          <ac:chgData name="Wanlambok Nongbet [Chillibreeze]" userId="6bf028ea-505a-4797-9fbe-498829f78d74" providerId="ADAL" clId="{47EA582F-29D2-4E9C-95C6-B2E3DBA31953}" dt="2020-07-28T08:49:57.891" v="837" actId="21"/>
          <ac:picMkLst>
            <pc:docMk/>
            <pc:sldMk cId="2609497765" sldId="1726"/>
            <ac:picMk id="662" creationId="{7C176097-A608-4235-8403-A4DB6B8CEF3B}"/>
          </ac:picMkLst>
        </pc:picChg>
        <pc:picChg chg="add del mod">
          <ac:chgData name="Wanlambok Nongbet [Chillibreeze]" userId="6bf028ea-505a-4797-9fbe-498829f78d74" providerId="ADAL" clId="{47EA582F-29D2-4E9C-95C6-B2E3DBA31953}" dt="2020-07-28T08:49:57.891" v="837" actId="21"/>
          <ac:picMkLst>
            <pc:docMk/>
            <pc:sldMk cId="2609497765" sldId="1726"/>
            <ac:picMk id="663" creationId="{A4FCBABC-ADCD-45B2-8D2E-71940DF580B8}"/>
          </ac:picMkLst>
        </pc:picChg>
        <pc:picChg chg="add del mod">
          <ac:chgData name="Wanlambok Nongbet [Chillibreeze]" userId="6bf028ea-505a-4797-9fbe-498829f78d74" providerId="ADAL" clId="{47EA582F-29D2-4E9C-95C6-B2E3DBA31953}" dt="2020-07-28T08:49:57.891" v="837" actId="21"/>
          <ac:picMkLst>
            <pc:docMk/>
            <pc:sldMk cId="2609497765" sldId="1726"/>
            <ac:picMk id="664" creationId="{247CFA3E-96CA-42C4-86D7-3AFEE3FB962A}"/>
          </ac:picMkLst>
        </pc:picChg>
        <pc:picChg chg="add del mod">
          <ac:chgData name="Wanlambok Nongbet [Chillibreeze]" userId="6bf028ea-505a-4797-9fbe-498829f78d74" providerId="ADAL" clId="{47EA582F-29D2-4E9C-95C6-B2E3DBA31953}" dt="2020-07-28T08:49:57.891" v="837" actId="21"/>
          <ac:picMkLst>
            <pc:docMk/>
            <pc:sldMk cId="2609497765" sldId="1726"/>
            <ac:picMk id="665" creationId="{A2E6F58D-3379-417A-BC51-0D0B44D1BA3A}"/>
          </ac:picMkLst>
        </pc:picChg>
        <pc:picChg chg="add del mod">
          <ac:chgData name="Wanlambok Nongbet [Chillibreeze]" userId="6bf028ea-505a-4797-9fbe-498829f78d74" providerId="ADAL" clId="{47EA582F-29D2-4E9C-95C6-B2E3DBA31953}" dt="2020-07-28T08:49:57.891" v="837" actId="21"/>
          <ac:picMkLst>
            <pc:docMk/>
            <pc:sldMk cId="2609497765" sldId="1726"/>
            <ac:picMk id="666" creationId="{C8526FEC-2841-4EED-A7DB-462D064D184D}"/>
          </ac:picMkLst>
        </pc:picChg>
        <pc:picChg chg="add del mod">
          <ac:chgData name="Wanlambok Nongbet [Chillibreeze]" userId="6bf028ea-505a-4797-9fbe-498829f78d74" providerId="ADAL" clId="{47EA582F-29D2-4E9C-95C6-B2E3DBA31953}" dt="2020-07-28T08:49:58.617" v="839" actId="21"/>
          <ac:picMkLst>
            <pc:docMk/>
            <pc:sldMk cId="2609497765" sldId="1726"/>
            <ac:picMk id="679" creationId="{D43E6117-2677-4A84-9901-2659BA0B276F}"/>
          </ac:picMkLst>
        </pc:picChg>
        <pc:picChg chg="add del mod">
          <ac:chgData name="Wanlambok Nongbet [Chillibreeze]" userId="6bf028ea-505a-4797-9fbe-498829f78d74" providerId="ADAL" clId="{47EA582F-29D2-4E9C-95C6-B2E3DBA31953}" dt="2020-07-28T08:49:58.617" v="839" actId="21"/>
          <ac:picMkLst>
            <pc:docMk/>
            <pc:sldMk cId="2609497765" sldId="1726"/>
            <ac:picMk id="680" creationId="{1D139875-98F5-49D5-924F-FCF1CEA5B8C8}"/>
          </ac:picMkLst>
        </pc:picChg>
        <pc:picChg chg="add del mod">
          <ac:chgData name="Wanlambok Nongbet [Chillibreeze]" userId="6bf028ea-505a-4797-9fbe-498829f78d74" providerId="ADAL" clId="{47EA582F-29D2-4E9C-95C6-B2E3DBA31953}" dt="2020-07-28T08:49:58.617" v="839" actId="21"/>
          <ac:picMkLst>
            <pc:docMk/>
            <pc:sldMk cId="2609497765" sldId="1726"/>
            <ac:picMk id="681" creationId="{932AB62A-78E2-4CE2-A004-32B6617E6FCB}"/>
          </ac:picMkLst>
        </pc:picChg>
        <pc:picChg chg="add del mod">
          <ac:chgData name="Wanlambok Nongbet [Chillibreeze]" userId="6bf028ea-505a-4797-9fbe-498829f78d74" providerId="ADAL" clId="{47EA582F-29D2-4E9C-95C6-B2E3DBA31953}" dt="2020-07-28T08:49:58.617" v="839" actId="21"/>
          <ac:picMkLst>
            <pc:docMk/>
            <pc:sldMk cId="2609497765" sldId="1726"/>
            <ac:picMk id="682" creationId="{5194579D-5B2B-4255-86DA-4F3112F1CC29}"/>
          </ac:picMkLst>
        </pc:picChg>
        <pc:picChg chg="add del mod">
          <ac:chgData name="Wanlambok Nongbet [Chillibreeze]" userId="6bf028ea-505a-4797-9fbe-498829f78d74" providerId="ADAL" clId="{47EA582F-29D2-4E9C-95C6-B2E3DBA31953}" dt="2020-07-28T08:49:58.617" v="839" actId="21"/>
          <ac:picMkLst>
            <pc:docMk/>
            <pc:sldMk cId="2609497765" sldId="1726"/>
            <ac:picMk id="683" creationId="{F11E945D-14FA-40FD-B579-CF28CE6FEC99}"/>
          </ac:picMkLst>
        </pc:picChg>
        <pc:picChg chg="add del mod">
          <ac:chgData name="Wanlambok Nongbet [Chillibreeze]" userId="6bf028ea-505a-4797-9fbe-498829f78d74" providerId="ADAL" clId="{47EA582F-29D2-4E9C-95C6-B2E3DBA31953}" dt="2020-07-28T08:49:58.617" v="839" actId="21"/>
          <ac:picMkLst>
            <pc:docMk/>
            <pc:sldMk cId="2609497765" sldId="1726"/>
            <ac:picMk id="684" creationId="{718D4F93-5BFF-4D3E-B504-C7243B76CC1D}"/>
          </ac:picMkLst>
        </pc:picChg>
        <pc:picChg chg="add del mod">
          <ac:chgData name="Wanlambok Nongbet [Chillibreeze]" userId="6bf028ea-505a-4797-9fbe-498829f78d74" providerId="ADAL" clId="{47EA582F-29D2-4E9C-95C6-B2E3DBA31953}" dt="2020-07-28T08:49:59.392" v="841" actId="21"/>
          <ac:picMkLst>
            <pc:docMk/>
            <pc:sldMk cId="2609497765" sldId="1726"/>
            <ac:picMk id="696" creationId="{C20F87F5-D6AF-4E10-91F3-C36FE278EAEF}"/>
          </ac:picMkLst>
        </pc:picChg>
        <pc:picChg chg="add del mod">
          <ac:chgData name="Wanlambok Nongbet [Chillibreeze]" userId="6bf028ea-505a-4797-9fbe-498829f78d74" providerId="ADAL" clId="{47EA582F-29D2-4E9C-95C6-B2E3DBA31953}" dt="2020-07-28T08:49:59.392" v="841" actId="21"/>
          <ac:picMkLst>
            <pc:docMk/>
            <pc:sldMk cId="2609497765" sldId="1726"/>
            <ac:picMk id="697" creationId="{0EB6EAF2-76AF-4C97-8E52-FA0C60059C2D}"/>
          </ac:picMkLst>
        </pc:picChg>
        <pc:picChg chg="add del mod">
          <ac:chgData name="Wanlambok Nongbet [Chillibreeze]" userId="6bf028ea-505a-4797-9fbe-498829f78d74" providerId="ADAL" clId="{47EA582F-29D2-4E9C-95C6-B2E3DBA31953}" dt="2020-07-28T08:49:59.392" v="841" actId="21"/>
          <ac:picMkLst>
            <pc:docMk/>
            <pc:sldMk cId="2609497765" sldId="1726"/>
            <ac:picMk id="698" creationId="{8B72E901-054B-4E9B-9756-FCD1A4CB771D}"/>
          </ac:picMkLst>
        </pc:picChg>
        <pc:picChg chg="add del mod">
          <ac:chgData name="Wanlambok Nongbet [Chillibreeze]" userId="6bf028ea-505a-4797-9fbe-498829f78d74" providerId="ADAL" clId="{47EA582F-29D2-4E9C-95C6-B2E3DBA31953}" dt="2020-07-28T08:49:59.392" v="841" actId="21"/>
          <ac:picMkLst>
            <pc:docMk/>
            <pc:sldMk cId="2609497765" sldId="1726"/>
            <ac:picMk id="699" creationId="{90CDE322-DD54-43E7-90CD-F416EE1D1248}"/>
          </ac:picMkLst>
        </pc:picChg>
        <pc:picChg chg="add del mod">
          <ac:chgData name="Wanlambok Nongbet [Chillibreeze]" userId="6bf028ea-505a-4797-9fbe-498829f78d74" providerId="ADAL" clId="{47EA582F-29D2-4E9C-95C6-B2E3DBA31953}" dt="2020-07-28T08:49:59.392" v="841" actId="21"/>
          <ac:picMkLst>
            <pc:docMk/>
            <pc:sldMk cId="2609497765" sldId="1726"/>
            <ac:picMk id="700" creationId="{05904C4F-CA02-4D75-BF02-A321D5A61573}"/>
          </ac:picMkLst>
        </pc:picChg>
        <pc:picChg chg="add del mod">
          <ac:chgData name="Wanlambok Nongbet [Chillibreeze]" userId="6bf028ea-505a-4797-9fbe-498829f78d74" providerId="ADAL" clId="{47EA582F-29D2-4E9C-95C6-B2E3DBA31953}" dt="2020-07-28T08:49:59.392" v="841" actId="21"/>
          <ac:picMkLst>
            <pc:docMk/>
            <pc:sldMk cId="2609497765" sldId="1726"/>
            <ac:picMk id="701" creationId="{5C5B14DA-579B-4AF7-9FCC-6A14CF9A6AEC}"/>
          </ac:picMkLst>
        </pc:picChg>
        <pc:picChg chg="add mod">
          <ac:chgData name="Wanlambok Nongbet [Chillibreeze]" userId="6bf028ea-505a-4797-9fbe-498829f78d74" providerId="ADAL" clId="{47EA582F-29D2-4E9C-95C6-B2E3DBA31953}" dt="2020-07-28T08:49:59.611" v="842"/>
          <ac:picMkLst>
            <pc:docMk/>
            <pc:sldMk cId="2609497765" sldId="1726"/>
            <ac:picMk id="712" creationId="{9BD6860B-BB40-4B64-9CC5-E3F245DE2A95}"/>
          </ac:picMkLst>
        </pc:picChg>
        <pc:picChg chg="add del mod">
          <ac:chgData name="Wanlambok Nongbet [Chillibreeze]" userId="6bf028ea-505a-4797-9fbe-498829f78d74" providerId="ADAL" clId="{47EA582F-29D2-4E9C-95C6-B2E3DBA31953}" dt="2020-07-28T08:50:00.204" v="843" actId="21"/>
          <ac:picMkLst>
            <pc:docMk/>
            <pc:sldMk cId="2609497765" sldId="1726"/>
            <ac:picMk id="713" creationId="{E2EFB8D5-3708-4F7B-B872-55158A064F08}"/>
          </ac:picMkLst>
        </pc:picChg>
        <pc:picChg chg="add del mod">
          <ac:chgData name="Wanlambok Nongbet [Chillibreeze]" userId="6bf028ea-505a-4797-9fbe-498829f78d74" providerId="ADAL" clId="{47EA582F-29D2-4E9C-95C6-B2E3DBA31953}" dt="2020-07-28T08:50:00.204" v="843" actId="21"/>
          <ac:picMkLst>
            <pc:docMk/>
            <pc:sldMk cId="2609497765" sldId="1726"/>
            <ac:picMk id="714" creationId="{EBB59957-375B-4BC2-A039-2D4B29BA89FC}"/>
          </ac:picMkLst>
        </pc:picChg>
        <pc:picChg chg="add del mod">
          <ac:chgData name="Wanlambok Nongbet [Chillibreeze]" userId="6bf028ea-505a-4797-9fbe-498829f78d74" providerId="ADAL" clId="{47EA582F-29D2-4E9C-95C6-B2E3DBA31953}" dt="2020-07-28T08:50:00.204" v="843" actId="21"/>
          <ac:picMkLst>
            <pc:docMk/>
            <pc:sldMk cId="2609497765" sldId="1726"/>
            <ac:picMk id="715" creationId="{FA95FD0B-A8BB-420B-ACF0-F6E5122FE379}"/>
          </ac:picMkLst>
        </pc:picChg>
        <pc:picChg chg="add del mod">
          <ac:chgData name="Wanlambok Nongbet [Chillibreeze]" userId="6bf028ea-505a-4797-9fbe-498829f78d74" providerId="ADAL" clId="{47EA582F-29D2-4E9C-95C6-B2E3DBA31953}" dt="2020-07-28T08:50:00.204" v="843" actId="21"/>
          <ac:picMkLst>
            <pc:docMk/>
            <pc:sldMk cId="2609497765" sldId="1726"/>
            <ac:picMk id="716" creationId="{AB57F788-CD61-4113-AB92-943CCBF3E3C2}"/>
          </ac:picMkLst>
        </pc:picChg>
        <pc:picChg chg="add del mod">
          <ac:chgData name="Wanlambok Nongbet [Chillibreeze]" userId="6bf028ea-505a-4797-9fbe-498829f78d74" providerId="ADAL" clId="{47EA582F-29D2-4E9C-95C6-B2E3DBA31953}" dt="2020-07-28T08:50:00.204" v="843" actId="21"/>
          <ac:picMkLst>
            <pc:docMk/>
            <pc:sldMk cId="2609497765" sldId="1726"/>
            <ac:picMk id="717" creationId="{DEC0511E-6C99-4607-A3A3-DFC023E53D68}"/>
          </ac:picMkLst>
        </pc:picChg>
        <pc:picChg chg="add del mod">
          <ac:chgData name="Wanlambok Nongbet [Chillibreeze]" userId="6bf028ea-505a-4797-9fbe-498829f78d74" providerId="ADAL" clId="{47EA582F-29D2-4E9C-95C6-B2E3DBA31953}" dt="2020-07-28T08:50:02.294" v="845" actId="21"/>
          <ac:picMkLst>
            <pc:docMk/>
            <pc:sldMk cId="2609497765" sldId="1726"/>
            <ac:picMk id="728" creationId="{F8650945-C11E-4A5A-AEC5-2E26800A6A1B}"/>
          </ac:picMkLst>
        </pc:picChg>
        <pc:picChg chg="add del mod">
          <ac:chgData name="Wanlambok Nongbet [Chillibreeze]" userId="6bf028ea-505a-4797-9fbe-498829f78d74" providerId="ADAL" clId="{47EA582F-29D2-4E9C-95C6-B2E3DBA31953}" dt="2020-07-28T08:50:02.294" v="845" actId="21"/>
          <ac:picMkLst>
            <pc:docMk/>
            <pc:sldMk cId="2609497765" sldId="1726"/>
            <ac:picMk id="729" creationId="{28B3EFEA-244B-430E-993D-501E706E82E3}"/>
          </ac:picMkLst>
        </pc:picChg>
        <pc:picChg chg="add del mod">
          <ac:chgData name="Wanlambok Nongbet [Chillibreeze]" userId="6bf028ea-505a-4797-9fbe-498829f78d74" providerId="ADAL" clId="{47EA582F-29D2-4E9C-95C6-B2E3DBA31953}" dt="2020-07-28T08:50:02.294" v="845" actId="21"/>
          <ac:picMkLst>
            <pc:docMk/>
            <pc:sldMk cId="2609497765" sldId="1726"/>
            <ac:picMk id="730" creationId="{F0394450-6376-4A4C-98C8-07ABA7B83434}"/>
          </ac:picMkLst>
        </pc:picChg>
        <pc:picChg chg="add del mod">
          <ac:chgData name="Wanlambok Nongbet [Chillibreeze]" userId="6bf028ea-505a-4797-9fbe-498829f78d74" providerId="ADAL" clId="{47EA582F-29D2-4E9C-95C6-B2E3DBA31953}" dt="2020-07-28T08:50:02.294" v="845" actId="21"/>
          <ac:picMkLst>
            <pc:docMk/>
            <pc:sldMk cId="2609497765" sldId="1726"/>
            <ac:picMk id="731" creationId="{05FDD723-B3F4-4B77-906B-E056F5368255}"/>
          </ac:picMkLst>
        </pc:picChg>
        <pc:picChg chg="add del mod">
          <ac:chgData name="Wanlambok Nongbet [Chillibreeze]" userId="6bf028ea-505a-4797-9fbe-498829f78d74" providerId="ADAL" clId="{47EA582F-29D2-4E9C-95C6-B2E3DBA31953}" dt="2020-07-28T08:50:02.294" v="845" actId="21"/>
          <ac:picMkLst>
            <pc:docMk/>
            <pc:sldMk cId="2609497765" sldId="1726"/>
            <ac:picMk id="732" creationId="{24561637-978D-4AA2-9372-61960BEDD886}"/>
          </ac:picMkLst>
        </pc:picChg>
        <pc:picChg chg="add mod">
          <ac:chgData name="Wanlambok Nongbet [Chillibreeze]" userId="6bf028ea-505a-4797-9fbe-498829f78d74" providerId="ADAL" clId="{47EA582F-29D2-4E9C-95C6-B2E3DBA31953}" dt="2020-07-28T08:50:02.527" v="846"/>
          <ac:picMkLst>
            <pc:docMk/>
            <pc:sldMk cId="2609497765" sldId="1726"/>
            <ac:picMk id="742" creationId="{E0E1A64A-2734-406A-B764-F0D2D86D4986}"/>
          </ac:picMkLst>
        </pc:picChg>
        <pc:picChg chg="add del mod">
          <ac:chgData name="Wanlambok Nongbet [Chillibreeze]" userId="6bf028ea-505a-4797-9fbe-498829f78d74" providerId="ADAL" clId="{47EA582F-29D2-4E9C-95C6-B2E3DBA31953}" dt="2020-07-28T08:50:03.080" v="847" actId="21"/>
          <ac:picMkLst>
            <pc:docMk/>
            <pc:sldMk cId="2609497765" sldId="1726"/>
            <ac:picMk id="743" creationId="{6713D763-BADB-46EF-8B9C-E01FBB1D24F2}"/>
          </ac:picMkLst>
        </pc:picChg>
        <pc:picChg chg="add del mod">
          <ac:chgData name="Wanlambok Nongbet [Chillibreeze]" userId="6bf028ea-505a-4797-9fbe-498829f78d74" providerId="ADAL" clId="{47EA582F-29D2-4E9C-95C6-B2E3DBA31953}" dt="2020-07-28T08:50:03.080" v="847" actId="21"/>
          <ac:picMkLst>
            <pc:docMk/>
            <pc:sldMk cId="2609497765" sldId="1726"/>
            <ac:picMk id="744" creationId="{671F6B0B-83B3-4092-8254-68B1B95DC046}"/>
          </ac:picMkLst>
        </pc:picChg>
        <pc:picChg chg="add del mod">
          <ac:chgData name="Wanlambok Nongbet [Chillibreeze]" userId="6bf028ea-505a-4797-9fbe-498829f78d74" providerId="ADAL" clId="{47EA582F-29D2-4E9C-95C6-B2E3DBA31953}" dt="2020-07-28T08:50:03.080" v="847" actId="21"/>
          <ac:picMkLst>
            <pc:docMk/>
            <pc:sldMk cId="2609497765" sldId="1726"/>
            <ac:picMk id="745" creationId="{29E46ECB-4B21-4813-89AD-6021909A7E02}"/>
          </ac:picMkLst>
        </pc:picChg>
        <pc:picChg chg="add del mod">
          <ac:chgData name="Wanlambok Nongbet [Chillibreeze]" userId="6bf028ea-505a-4797-9fbe-498829f78d74" providerId="ADAL" clId="{47EA582F-29D2-4E9C-95C6-B2E3DBA31953}" dt="2020-07-28T08:50:03.080" v="847" actId="21"/>
          <ac:picMkLst>
            <pc:docMk/>
            <pc:sldMk cId="2609497765" sldId="1726"/>
            <ac:picMk id="746" creationId="{71BD99CC-FDAF-4C6B-AC46-02F8106AB818}"/>
          </ac:picMkLst>
        </pc:picChg>
        <pc:picChg chg="add del mod">
          <ac:chgData name="Wanlambok Nongbet [Chillibreeze]" userId="6bf028ea-505a-4797-9fbe-498829f78d74" providerId="ADAL" clId="{47EA582F-29D2-4E9C-95C6-B2E3DBA31953}" dt="2020-07-28T08:50:05.302" v="849" actId="21"/>
          <ac:picMkLst>
            <pc:docMk/>
            <pc:sldMk cId="2609497765" sldId="1726"/>
            <ac:picMk id="756" creationId="{55955ED6-01AF-48D2-AC92-66C440271F4B}"/>
          </ac:picMkLst>
        </pc:picChg>
        <pc:picChg chg="add del mod">
          <ac:chgData name="Wanlambok Nongbet [Chillibreeze]" userId="6bf028ea-505a-4797-9fbe-498829f78d74" providerId="ADAL" clId="{47EA582F-29D2-4E9C-95C6-B2E3DBA31953}" dt="2020-07-28T08:50:05.302" v="849" actId="21"/>
          <ac:picMkLst>
            <pc:docMk/>
            <pc:sldMk cId="2609497765" sldId="1726"/>
            <ac:picMk id="757" creationId="{712F3059-93A1-498D-8907-8E327CF54B89}"/>
          </ac:picMkLst>
        </pc:picChg>
        <pc:picChg chg="add del mod">
          <ac:chgData name="Wanlambok Nongbet [Chillibreeze]" userId="6bf028ea-505a-4797-9fbe-498829f78d74" providerId="ADAL" clId="{47EA582F-29D2-4E9C-95C6-B2E3DBA31953}" dt="2020-07-28T08:50:05.302" v="849" actId="21"/>
          <ac:picMkLst>
            <pc:docMk/>
            <pc:sldMk cId="2609497765" sldId="1726"/>
            <ac:picMk id="758" creationId="{B4259DB6-B375-47F1-9B67-C99FA56C9A53}"/>
          </ac:picMkLst>
        </pc:picChg>
        <pc:picChg chg="add del mod">
          <ac:chgData name="Wanlambok Nongbet [Chillibreeze]" userId="6bf028ea-505a-4797-9fbe-498829f78d74" providerId="ADAL" clId="{47EA582F-29D2-4E9C-95C6-B2E3DBA31953}" dt="2020-07-28T08:50:05.302" v="849" actId="21"/>
          <ac:picMkLst>
            <pc:docMk/>
            <pc:sldMk cId="2609497765" sldId="1726"/>
            <ac:picMk id="759" creationId="{6E8B1EFB-E056-46CD-9B45-F28418ECA082}"/>
          </ac:picMkLst>
        </pc:picChg>
        <pc:picChg chg="add del mod">
          <ac:chgData name="Wanlambok Nongbet [Chillibreeze]" userId="6bf028ea-505a-4797-9fbe-498829f78d74" providerId="ADAL" clId="{47EA582F-29D2-4E9C-95C6-B2E3DBA31953}" dt="2020-07-28T08:50:07.180" v="851" actId="21"/>
          <ac:picMkLst>
            <pc:docMk/>
            <pc:sldMk cId="2609497765" sldId="1726"/>
            <ac:picMk id="768" creationId="{BD737682-56D2-4525-A84D-2345FB41A602}"/>
          </ac:picMkLst>
        </pc:picChg>
        <pc:picChg chg="add del mod">
          <ac:chgData name="Wanlambok Nongbet [Chillibreeze]" userId="6bf028ea-505a-4797-9fbe-498829f78d74" providerId="ADAL" clId="{47EA582F-29D2-4E9C-95C6-B2E3DBA31953}" dt="2020-07-28T08:50:07.180" v="851" actId="21"/>
          <ac:picMkLst>
            <pc:docMk/>
            <pc:sldMk cId="2609497765" sldId="1726"/>
            <ac:picMk id="769" creationId="{7D240B57-E355-418C-B2FC-704682FEACBD}"/>
          </ac:picMkLst>
        </pc:picChg>
        <pc:picChg chg="add del mod">
          <ac:chgData name="Wanlambok Nongbet [Chillibreeze]" userId="6bf028ea-505a-4797-9fbe-498829f78d74" providerId="ADAL" clId="{47EA582F-29D2-4E9C-95C6-B2E3DBA31953}" dt="2020-07-28T08:50:07.180" v="851" actId="21"/>
          <ac:picMkLst>
            <pc:docMk/>
            <pc:sldMk cId="2609497765" sldId="1726"/>
            <ac:picMk id="770" creationId="{D2B87A51-4C68-42E3-9C28-39DC410E2E92}"/>
          </ac:picMkLst>
        </pc:picChg>
        <pc:picChg chg="add del mod">
          <ac:chgData name="Wanlambok Nongbet [Chillibreeze]" userId="6bf028ea-505a-4797-9fbe-498829f78d74" providerId="ADAL" clId="{47EA582F-29D2-4E9C-95C6-B2E3DBA31953}" dt="2020-07-28T08:50:07.180" v="851" actId="21"/>
          <ac:picMkLst>
            <pc:docMk/>
            <pc:sldMk cId="2609497765" sldId="1726"/>
            <ac:picMk id="771" creationId="{BE14BE14-B2B3-4E9D-B2BC-AE195D218489}"/>
          </ac:picMkLst>
        </pc:picChg>
        <pc:picChg chg="add mod">
          <ac:chgData name="Wanlambok Nongbet [Chillibreeze]" userId="6bf028ea-505a-4797-9fbe-498829f78d74" providerId="ADAL" clId="{47EA582F-29D2-4E9C-95C6-B2E3DBA31953}" dt="2020-07-28T08:50:07.483" v="852"/>
          <ac:picMkLst>
            <pc:docMk/>
            <pc:sldMk cId="2609497765" sldId="1726"/>
            <ac:picMk id="779" creationId="{DE259EAE-159C-480E-9E25-072BC5578073}"/>
          </ac:picMkLst>
        </pc:picChg>
        <pc:picChg chg="add del mod">
          <ac:chgData name="Wanlambok Nongbet [Chillibreeze]" userId="6bf028ea-505a-4797-9fbe-498829f78d74" providerId="ADAL" clId="{47EA582F-29D2-4E9C-95C6-B2E3DBA31953}" dt="2020-07-28T08:50:08.080" v="853" actId="21"/>
          <ac:picMkLst>
            <pc:docMk/>
            <pc:sldMk cId="2609497765" sldId="1726"/>
            <ac:picMk id="780" creationId="{C44F8069-FBAD-42D4-9BEF-2D0085D9616B}"/>
          </ac:picMkLst>
        </pc:picChg>
        <pc:picChg chg="add del mod">
          <ac:chgData name="Wanlambok Nongbet [Chillibreeze]" userId="6bf028ea-505a-4797-9fbe-498829f78d74" providerId="ADAL" clId="{47EA582F-29D2-4E9C-95C6-B2E3DBA31953}" dt="2020-07-28T08:50:08.080" v="853" actId="21"/>
          <ac:picMkLst>
            <pc:docMk/>
            <pc:sldMk cId="2609497765" sldId="1726"/>
            <ac:picMk id="781" creationId="{AF94387E-7391-4C81-8362-E445F9A4AD49}"/>
          </ac:picMkLst>
        </pc:picChg>
        <pc:picChg chg="add del mod">
          <ac:chgData name="Wanlambok Nongbet [Chillibreeze]" userId="6bf028ea-505a-4797-9fbe-498829f78d74" providerId="ADAL" clId="{47EA582F-29D2-4E9C-95C6-B2E3DBA31953}" dt="2020-07-28T08:50:08.080" v="853" actId="21"/>
          <ac:picMkLst>
            <pc:docMk/>
            <pc:sldMk cId="2609497765" sldId="1726"/>
            <ac:picMk id="782" creationId="{667B94C2-371E-4470-BC10-787C3C781DBB}"/>
          </ac:picMkLst>
        </pc:picChg>
        <pc:picChg chg="add del mod">
          <ac:chgData name="Wanlambok Nongbet [Chillibreeze]" userId="6bf028ea-505a-4797-9fbe-498829f78d74" providerId="ADAL" clId="{47EA582F-29D2-4E9C-95C6-B2E3DBA31953}" dt="2020-07-28T08:50:09.166" v="855" actId="21"/>
          <ac:picMkLst>
            <pc:docMk/>
            <pc:sldMk cId="2609497765" sldId="1726"/>
            <ac:picMk id="790" creationId="{FE57E3E8-C9D0-4E08-BBBC-D9B3A70DB73B}"/>
          </ac:picMkLst>
        </pc:picChg>
        <pc:picChg chg="add del mod">
          <ac:chgData name="Wanlambok Nongbet [Chillibreeze]" userId="6bf028ea-505a-4797-9fbe-498829f78d74" providerId="ADAL" clId="{47EA582F-29D2-4E9C-95C6-B2E3DBA31953}" dt="2020-07-28T08:50:09.166" v="855" actId="21"/>
          <ac:picMkLst>
            <pc:docMk/>
            <pc:sldMk cId="2609497765" sldId="1726"/>
            <ac:picMk id="791" creationId="{18BC6FF4-9683-4150-B283-C07928D92082}"/>
          </ac:picMkLst>
        </pc:picChg>
        <pc:picChg chg="add del mod">
          <ac:chgData name="Wanlambok Nongbet [Chillibreeze]" userId="6bf028ea-505a-4797-9fbe-498829f78d74" providerId="ADAL" clId="{47EA582F-29D2-4E9C-95C6-B2E3DBA31953}" dt="2020-07-28T08:50:09.166" v="855" actId="21"/>
          <ac:picMkLst>
            <pc:docMk/>
            <pc:sldMk cId="2609497765" sldId="1726"/>
            <ac:picMk id="792" creationId="{D1BFB4FE-2B51-48AF-828E-40845D992501}"/>
          </ac:picMkLst>
        </pc:picChg>
        <pc:picChg chg="add del mod">
          <ac:chgData name="Wanlambok Nongbet [Chillibreeze]" userId="6bf028ea-505a-4797-9fbe-498829f78d74" providerId="ADAL" clId="{47EA582F-29D2-4E9C-95C6-B2E3DBA31953}" dt="2020-07-28T08:50:09.973" v="857" actId="21"/>
          <ac:picMkLst>
            <pc:docMk/>
            <pc:sldMk cId="2609497765" sldId="1726"/>
            <ac:picMk id="799" creationId="{CC8281C8-B8A2-499D-8C4E-00BCDFE89500}"/>
          </ac:picMkLst>
        </pc:picChg>
        <pc:picChg chg="add del mod">
          <ac:chgData name="Wanlambok Nongbet [Chillibreeze]" userId="6bf028ea-505a-4797-9fbe-498829f78d74" providerId="ADAL" clId="{47EA582F-29D2-4E9C-95C6-B2E3DBA31953}" dt="2020-07-28T08:50:09.973" v="857" actId="21"/>
          <ac:picMkLst>
            <pc:docMk/>
            <pc:sldMk cId="2609497765" sldId="1726"/>
            <ac:picMk id="800" creationId="{59F60D4B-1248-47E0-B3C9-6754E067C252}"/>
          </ac:picMkLst>
        </pc:picChg>
        <pc:picChg chg="add del mod">
          <ac:chgData name="Wanlambok Nongbet [Chillibreeze]" userId="6bf028ea-505a-4797-9fbe-498829f78d74" providerId="ADAL" clId="{47EA582F-29D2-4E9C-95C6-B2E3DBA31953}" dt="2020-07-28T08:50:09.973" v="857" actId="21"/>
          <ac:picMkLst>
            <pc:docMk/>
            <pc:sldMk cId="2609497765" sldId="1726"/>
            <ac:picMk id="801" creationId="{9E882E28-F875-4CD7-B678-08FC144DA94F}"/>
          </ac:picMkLst>
        </pc:picChg>
        <pc:picChg chg="add mod">
          <ac:chgData name="Wanlambok Nongbet [Chillibreeze]" userId="6bf028ea-505a-4797-9fbe-498829f78d74" providerId="ADAL" clId="{47EA582F-29D2-4E9C-95C6-B2E3DBA31953}" dt="2020-07-28T08:50:10.164" v="858"/>
          <ac:picMkLst>
            <pc:docMk/>
            <pc:sldMk cId="2609497765" sldId="1726"/>
            <ac:picMk id="807" creationId="{60DB3EC1-5960-43BC-96FC-2B176FD8D35E}"/>
          </ac:picMkLst>
        </pc:picChg>
        <pc:picChg chg="add del mod">
          <ac:chgData name="Wanlambok Nongbet [Chillibreeze]" userId="6bf028ea-505a-4797-9fbe-498829f78d74" providerId="ADAL" clId="{47EA582F-29D2-4E9C-95C6-B2E3DBA31953}" dt="2020-07-28T08:50:10.623" v="859" actId="21"/>
          <ac:picMkLst>
            <pc:docMk/>
            <pc:sldMk cId="2609497765" sldId="1726"/>
            <ac:picMk id="808" creationId="{7F3FEAB2-5FCC-4696-9112-604697413AF3}"/>
          </ac:picMkLst>
        </pc:picChg>
        <pc:picChg chg="add del mod">
          <ac:chgData name="Wanlambok Nongbet [Chillibreeze]" userId="6bf028ea-505a-4797-9fbe-498829f78d74" providerId="ADAL" clId="{47EA582F-29D2-4E9C-95C6-B2E3DBA31953}" dt="2020-07-28T08:50:10.623" v="859" actId="21"/>
          <ac:picMkLst>
            <pc:docMk/>
            <pc:sldMk cId="2609497765" sldId="1726"/>
            <ac:picMk id="809" creationId="{89E5DF94-080C-4BEA-9D9E-8365A0AD9CEA}"/>
          </ac:picMkLst>
        </pc:picChg>
        <pc:picChg chg="add del mod">
          <ac:chgData name="Wanlambok Nongbet [Chillibreeze]" userId="6bf028ea-505a-4797-9fbe-498829f78d74" providerId="ADAL" clId="{47EA582F-29D2-4E9C-95C6-B2E3DBA31953}" dt="2020-07-28T08:50:11.447" v="861" actId="21"/>
          <ac:picMkLst>
            <pc:docMk/>
            <pc:sldMk cId="2609497765" sldId="1726"/>
            <ac:picMk id="815" creationId="{9691F6D6-B8CF-4444-8715-E8908AB95CB7}"/>
          </ac:picMkLst>
        </pc:picChg>
        <pc:picChg chg="add del mod">
          <ac:chgData name="Wanlambok Nongbet [Chillibreeze]" userId="6bf028ea-505a-4797-9fbe-498829f78d74" providerId="ADAL" clId="{47EA582F-29D2-4E9C-95C6-B2E3DBA31953}" dt="2020-07-28T08:50:11.447" v="861" actId="21"/>
          <ac:picMkLst>
            <pc:docMk/>
            <pc:sldMk cId="2609497765" sldId="1726"/>
            <ac:picMk id="816" creationId="{14022AB4-DDB4-4825-818F-6EEC596F93F4}"/>
          </ac:picMkLst>
        </pc:picChg>
        <pc:picChg chg="add del mod">
          <ac:chgData name="Wanlambok Nongbet [Chillibreeze]" userId="6bf028ea-505a-4797-9fbe-498829f78d74" providerId="ADAL" clId="{47EA582F-29D2-4E9C-95C6-B2E3DBA31953}" dt="2020-07-28T08:50:12.322" v="863" actId="21"/>
          <ac:picMkLst>
            <pc:docMk/>
            <pc:sldMk cId="2609497765" sldId="1726"/>
            <ac:picMk id="821" creationId="{46EF766D-6CB0-4C29-8DA2-4F2A08AA7812}"/>
          </ac:picMkLst>
        </pc:picChg>
        <pc:picChg chg="add del mod">
          <ac:chgData name="Wanlambok Nongbet [Chillibreeze]" userId="6bf028ea-505a-4797-9fbe-498829f78d74" providerId="ADAL" clId="{47EA582F-29D2-4E9C-95C6-B2E3DBA31953}" dt="2020-07-28T08:50:12.322" v="863" actId="21"/>
          <ac:picMkLst>
            <pc:docMk/>
            <pc:sldMk cId="2609497765" sldId="1726"/>
            <ac:picMk id="822" creationId="{35B6A3D9-095E-41E8-B197-5B0F905E13C6}"/>
          </ac:picMkLst>
        </pc:picChg>
        <pc:picChg chg="add del mod">
          <ac:chgData name="Wanlambok Nongbet [Chillibreeze]" userId="6bf028ea-505a-4797-9fbe-498829f78d74" providerId="ADAL" clId="{47EA582F-29D2-4E9C-95C6-B2E3DBA31953}" dt="2020-07-28T08:50:13.215" v="865" actId="21"/>
          <ac:picMkLst>
            <pc:docMk/>
            <pc:sldMk cId="2609497765" sldId="1726"/>
            <ac:picMk id="826" creationId="{0A69906D-D794-4333-BA6A-E801795F911C}"/>
          </ac:picMkLst>
        </pc:picChg>
        <pc:picChg chg="add del mod">
          <ac:chgData name="Wanlambok Nongbet [Chillibreeze]" userId="6bf028ea-505a-4797-9fbe-498829f78d74" providerId="ADAL" clId="{47EA582F-29D2-4E9C-95C6-B2E3DBA31953}" dt="2020-07-28T08:50:13.215" v="865" actId="21"/>
          <ac:picMkLst>
            <pc:docMk/>
            <pc:sldMk cId="2609497765" sldId="1726"/>
            <ac:picMk id="827" creationId="{C18E4874-9DE6-420A-9EB9-23221A1335B4}"/>
          </ac:picMkLst>
        </pc:picChg>
        <pc:picChg chg="add mod">
          <ac:chgData name="Wanlambok Nongbet [Chillibreeze]" userId="6bf028ea-505a-4797-9fbe-498829f78d74" providerId="ADAL" clId="{47EA582F-29D2-4E9C-95C6-B2E3DBA31953}" dt="2020-07-28T08:50:13.829" v="866"/>
          <ac:picMkLst>
            <pc:docMk/>
            <pc:sldMk cId="2609497765" sldId="1726"/>
            <ac:picMk id="831" creationId="{48474675-1307-458B-8484-38BB36E8DC77}"/>
          </ac:picMkLst>
        </pc:picChg>
        <pc:picChg chg="add del mod">
          <ac:chgData name="Wanlambok Nongbet [Chillibreeze]" userId="6bf028ea-505a-4797-9fbe-498829f78d74" providerId="ADAL" clId="{47EA582F-29D2-4E9C-95C6-B2E3DBA31953}" dt="2020-07-28T08:50:14.819" v="867" actId="21"/>
          <ac:picMkLst>
            <pc:docMk/>
            <pc:sldMk cId="2609497765" sldId="1726"/>
            <ac:picMk id="832" creationId="{E63D486B-1BEB-42A7-BFAB-933E9645E565}"/>
          </ac:picMkLst>
        </pc:picChg>
        <pc:picChg chg="add del mod">
          <ac:chgData name="Wanlambok Nongbet [Chillibreeze]" userId="6bf028ea-505a-4797-9fbe-498829f78d74" providerId="ADAL" clId="{47EA582F-29D2-4E9C-95C6-B2E3DBA31953}" dt="2020-07-28T08:50:16.364" v="869" actId="21"/>
          <ac:picMkLst>
            <pc:docMk/>
            <pc:sldMk cId="2609497765" sldId="1726"/>
            <ac:picMk id="836" creationId="{0F5ACDCB-898F-4D0E-877B-4E1399A2CD7E}"/>
          </ac:picMkLst>
        </pc:picChg>
        <pc:picChg chg="add del mod">
          <ac:chgData name="Wanlambok Nongbet [Chillibreeze]" userId="6bf028ea-505a-4797-9fbe-498829f78d74" providerId="ADAL" clId="{47EA582F-29D2-4E9C-95C6-B2E3DBA31953}" dt="2020-07-28T08:50:17.269" v="871" actId="21"/>
          <ac:picMkLst>
            <pc:docMk/>
            <pc:sldMk cId="2609497765" sldId="1726"/>
            <ac:picMk id="839" creationId="{86993993-3106-4767-9B07-D98B5A15C719}"/>
          </ac:picMkLst>
        </pc:picChg>
        <pc:picChg chg="add mod">
          <ac:chgData name="Wanlambok Nongbet [Chillibreeze]" userId="6bf028ea-505a-4797-9fbe-498829f78d74" providerId="ADAL" clId="{47EA582F-29D2-4E9C-95C6-B2E3DBA31953}" dt="2020-07-28T08:50:17.480" v="872"/>
          <ac:picMkLst>
            <pc:docMk/>
            <pc:sldMk cId="2609497765" sldId="1726"/>
            <ac:picMk id="841" creationId="{D5EA6D17-29EE-45EA-81F5-EEA5310F065D}"/>
          </ac:picMkLst>
        </pc:picChg>
        <pc:cxnChg chg="add del mod">
          <ac:chgData name="Wanlambok Nongbet [Chillibreeze]" userId="6bf028ea-505a-4797-9fbe-498829f78d74" providerId="ADAL" clId="{47EA582F-29D2-4E9C-95C6-B2E3DBA31953}" dt="2020-07-28T08:49:36.252" v="793" actId="21"/>
          <ac:cxnSpMkLst>
            <pc:docMk/>
            <pc:sldMk cId="2609497765" sldId="1726"/>
            <ac:cxnSpMk id="65" creationId="{4690601A-B5B9-4ABE-B750-92CD05867E03}"/>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66" creationId="{0E320435-431E-4506-ADB4-4B2548412E35}"/>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67" creationId="{D0C90DF9-6EC2-47CB-BF8B-BC4A7052FCC2}"/>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68" creationId="{30C02C17-C080-4C56-88C7-E38A84981294}"/>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69" creationId="{CD802497-749D-41FB-A0F7-A69D8640B123}"/>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70" creationId="{9D972304-6CEC-48AF-A926-72A0093DA7DC}"/>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71" creationId="{B690DBC7-9338-4F30-AB85-19185F7DDF9E}"/>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72" creationId="{5CADEC33-5A77-495B-9A6B-80C1D52E39D7}"/>
          </ac:cxnSpMkLst>
        </pc:cxnChg>
        <pc:cxnChg chg="add del mod">
          <ac:chgData name="Wanlambok Nongbet [Chillibreeze]" userId="6bf028ea-505a-4797-9fbe-498829f78d74" providerId="ADAL" clId="{47EA582F-29D2-4E9C-95C6-B2E3DBA31953}" dt="2020-07-28T08:49:36.252" v="793" actId="21"/>
          <ac:cxnSpMkLst>
            <pc:docMk/>
            <pc:sldMk cId="2609497765" sldId="1726"/>
            <ac:cxnSpMk id="73" creationId="{FCB18AA5-65FA-455C-93EE-6DA59F3E4B5E}"/>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197" creationId="{4429C338-25B9-4120-8CF3-DCF540303C40}"/>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198" creationId="{BBD5F719-1F87-48A0-ADD3-625ECDBE910E}"/>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199" creationId="{B9BFE2BE-132F-446F-B5D7-261E6E5492EE}"/>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0" creationId="{C522AA35-A293-4B16-A446-072953F3673C}"/>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1" creationId="{30699CAD-178D-41AE-8391-D5EE5F903CE0}"/>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2" creationId="{AB48A118-5CEC-4B4D-BBF5-6C9B6DE32D52}"/>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3" creationId="{CCB83822-F75B-4CF3-A72B-E2C54E2455C1}"/>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4" creationId="{E8821764-EDD9-4917-B312-DC2126C49055}"/>
          </ac:cxnSpMkLst>
        </pc:cxnChg>
        <pc:cxnChg chg="add del mod">
          <ac:chgData name="Wanlambok Nongbet [Chillibreeze]" userId="6bf028ea-505a-4797-9fbe-498829f78d74" providerId="ADAL" clId="{47EA582F-29D2-4E9C-95C6-B2E3DBA31953}" dt="2020-07-28T08:49:37.649" v="795" actId="21"/>
          <ac:cxnSpMkLst>
            <pc:docMk/>
            <pc:sldMk cId="2609497765" sldId="1726"/>
            <ac:cxnSpMk id="205" creationId="{86779E6B-7625-4CF4-B1E8-CBF22039AF76}"/>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27" creationId="{F4DF3B9C-B3F2-4B7C-A5CB-737663938B13}"/>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28" creationId="{952C52A8-6111-43C9-97D3-B0301AE8A4A7}"/>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29" creationId="{A039BD8C-CDF5-454C-A723-5E0026399281}"/>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0" creationId="{DD7463E4-9E46-4793-B992-E2C14BA477DE}"/>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1" creationId="{D5488608-7090-4A79-8109-63B1643202BE}"/>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2" creationId="{657B0ECC-B477-43E3-8D6D-AB74622BDC83}"/>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3" creationId="{AAF592CA-EB09-4314-98D6-6A2FD195E8F7}"/>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4" creationId="{94659AF4-D3E9-46ED-985F-8856EAA5232D}"/>
          </ac:cxnSpMkLst>
        </pc:cxnChg>
        <pc:cxnChg chg="add del mod">
          <ac:chgData name="Wanlambok Nongbet [Chillibreeze]" userId="6bf028ea-505a-4797-9fbe-498829f78d74" providerId="ADAL" clId="{47EA582F-29D2-4E9C-95C6-B2E3DBA31953}" dt="2020-07-28T08:49:38.431" v="797" actId="21"/>
          <ac:cxnSpMkLst>
            <pc:docMk/>
            <pc:sldMk cId="2609497765" sldId="1726"/>
            <ac:cxnSpMk id="235" creationId="{38F2A9DA-7CB4-4099-AB21-EBEE7D7F0DEB}"/>
          </ac:cxnSpMkLst>
        </pc:cxnChg>
        <pc:cxnChg chg="add mod">
          <ac:chgData name="Wanlambok Nongbet [Chillibreeze]" userId="6bf028ea-505a-4797-9fbe-498829f78d74" providerId="ADAL" clId="{47EA582F-29D2-4E9C-95C6-B2E3DBA31953}" dt="2020-07-28T08:49:38.608" v="798"/>
          <ac:cxnSpMkLst>
            <pc:docMk/>
            <pc:sldMk cId="2609497765" sldId="1726"/>
            <ac:cxnSpMk id="256" creationId="{76FEA86A-C400-485C-9FCA-A27B624AAC43}"/>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57" creationId="{30390562-7B8A-4204-9F85-007C9D511B2C}"/>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58" creationId="{EB9BFD5D-DDD3-46CD-BED5-D06600CC26C2}"/>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59" creationId="{00851DAA-6328-4389-8CAA-E93F9EE1644D}"/>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60" creationId="{03EE618F-E239-4246-BBE3-0720585055B9}"/>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61" creationId="{847E7EED-2629-44A7-BF09-69C03F59A84B}"/>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62" creationId="{CA86998B-0523-47E0-B8A9-C113CEAB4492}"/>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63" creationId="{9672C0FA-FBD6-49D3-A887-B661FE67C318}"/>
          </ac:cxnSpMkLst>
        </pc:cxnChg>
        <pc:cxnChg chg="add del mod">
          <ac:chgData name="Wanlambok Nongbet [Chillibreeze]" userId="6bf028ea-505a-4797-9fbe-498829f78d74" providerId="ADAL" clId="{47EA582F-29D2-4E9C-95C6-B2E3DBA31953}" dt="2020-07-28T08:49:39.102" v="799" actId="21"/>
          <ac:cxnSpMkLst>
            <pc:docMk/>
            <pc:sldMk cId="2609497765" sldId="1726"/>
            <ac:cxnSpMk id="264" creationId="{4A736578-313B-4DCB-8D73-041E587CE517}"/>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85" creationId="{62B02C95-79FA-4476-B95C-8C5BD4111685}"/>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86" creationId="{9525F2A8-F498-472C-8E18-A97CE88F6F5D}"/>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87" creationId="{24E0B17E-1064-4031-BBBB-8E737D0ED37F}"/>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88" creationId="{08ECF2F4-8590-46F2-82A2-44E0D6C540AA}"/>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89" creationId="{236651B3-FE4F-4758-93E3-4513E453DF68}"/>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90" creationId="{B3952B88-EE69-4E38-A256-EB57CDC69A82}"/>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91" creationId="{3857C933-2DEC-4F5F-AFC5-CC7AECFBDB35}"/>
          </ac:cxnSpMkLst>
        </pc:cxnChg>
        <pc:cxnChg chg="add del mod">
          <ac:chgData name="Wanlambok Nongbet [Chillibreeze]" userId="6bf028ea-505a-4797-9fbe-498829f78d74" providerId="ADAL" clId="{47EA582F-29D2-4E9C-95C6-B2E3DBA31953}" dt="2020-07-28T08:49:40.026" v="801" actId="21"/>
          <ac:cxnSpMkLst>
            <pc:docMk/>
            <pc:sldMk cId="2609497765" sldId="1726"/>
            <ac:cxnSpMk id="292" creationId="{53CAF4C0-759F-4276-A3A6-15D5901862F0}"/>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3" creationId="{487A5E74-A628-41B1-83A4-789474684906}"/>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4" creationId="{4B56FD68-A9AF-4085-B339-2E88BE6F0C59}"/>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5" creationId="{4D6F1E61-3B37-4F2D-927D-D3C9B6B96178}"/>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6" creationId="{38DA45B4-D71F-4DA3-9A0F-AEDA5FB97A92}"/>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7" creationId="{6016B81C-9156-4384-8832-F9891A4D6A52}"/>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8" creationId="{652ADA7B-8A0B-4893-B25D-1EC1DF7BF0B2}"/>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19" creationId="{47D8C9DA-7F0B-4C32-81C0-C365AD1C3408}"/>
          </ac:cxnSpMkLst>
        </pc:cxnChg>
        <pc:cxnChg chg="add del mod">
          <ac:chgData name="Wanlambok Nongbet [Chillibreeze]" userId="6bf028ea-505a-4797-9fbe-498829f78d74" providerId="ADAL" clId="{47EA582F-29D2-4E9C-95C6-B2E3DBA31953}" dt="2020-07-28T08:49:40.693" v="803" actId="21"/>
          <ac:cxnSpMkLst>
            <pc:docMk/>
            <pc:sldMk cId="2609497765" sldId="1726"/>
            <ac:cxnSpMk id="320" creationId="{87485B7A-80DB-4B0E-AB84-8172BD29777C}"/>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0" creationId="{D08436C7-BEE1-44AD-AA35-5D22E55D7AFD}"/>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1" creationId="{8F67D4B2-7C43-473F-AE14-04011A3BA845}"/>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2" creationId="{43214EB6-EF8F-47ED-86F5-FF85CC0D951A}"/>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3" creationId="{999CE645-A2A5-4AE8-B885-86D31C05CDDE}"/>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4" creationId="{8962420F-2966-40B0-A1E5-DBEFFB0783A9}"/>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5" creationId="{FD46863B-E7C2-458A-89F9-28C25F3B121B}"/>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6" creationId="{D7656E9A-49A7-4C27-B6CE-4E7BEB04038D}"/>
          </ac:cxnSpMkLst>
        </pc:cxnChg>
        <pc:cxnChg chg="add del mod">
          <ac:chgData name="Wanlambok Nongbet [Chillibreeze]" userId="6bf028ea-505a-4797-9fbe-498829f78d74" providerId="ADAL" clId="{47EA582F-29D2-4E9C-95C6-B2E3DBA31953}" dt="2020-07-28T08:49:41.725" v="805" actId="21"/>
          <ac:cxnSpMkLst>
            <pc:docMk/>
            <pc:sldMk cId="2609497765" sldId="1726"/>
            <ac:cxnSpMk id="347" creationId="{72D5951E-946C-4FFA-A095-A626117A8E4F}"/>
          </ac:cxnSpMkLst>
        </pc:cxnChg>
        <pc:cxnChg chg="add mod">
          <ac:chgData name="Wanlambok Nongbet [Chillibreeze]" userId="6bf028ea-505a-4797-9fbe-498829f78d74" providerId="ADAL" clId="{47EA582F-29D2-4E9C-95C6-B2E3DBA31953}" dt="2020-07-28T08:49:41.951" v="806"/>
          <ac:cxnSpMkLst>
            <pc:docMk/>
            <pc:sldMk cId="2609497765" sldId="1726"/>
            <ac:cxnSpMk id="366" creationId="{3DCB346F-0C8A-41BA-85E2-BD5C14D1D403}"/>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67" creationId="{5AB0322D-AD4A-478D-B140-3A85661DBB2C}"/>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68" creationId="{53F583E8-6E9C-48C0-9307-93902D5CC33C}"/>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69" creationId="{041B2236-FC4D-4A8A-ABB3-1AE53ABE4909}"/>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70" creationId="{1F63B9AB-03D9-45BF-948E-8519AA7FBDB1}"/>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71" creationId="{092430F8-6A80-4C15-90AE-A9D43C3CB538}"/>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72" creationId="{0FDA64D8-36C2-42D6-892D-B5379D11B972}"/>
          </ac:cxnSpMkLst>
        </pc:cxnChg>
        <pc:cxnChg chg="add del mod">
          <ac:chgData name="Wanlambok Nongbet [Chillibreeze]" userId="6bf028ea-505a-4797-9fbe-498829f78d74" providerId="ADAL" clId="{47EA582F-29D2-4E9C-95C6-B2E3DBA31953}" dt="2020-07-28T08:49:42.553" v="807" actId="21"/>
          <ac:cxnSpMkLst>
            <pc:docMk/>
            <pc:sldMk cId="2609497765" sldId="1726"/>
            <ac:cxnSpMk id="373" creationId="{AA4C9FE4-6A81-48E5-9AA5-6B53DF9E3B0A}"/>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2" creationId="{2427EC56-3312-4175-A578-4246CE2CD292}"/>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3" creationId="{BA81D62B-C85E-49CE-A21E-2808D747F928}"/>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4" creationId="{FAA15140-64FA-403D-A7A5-394DA5387012}"/>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5" creationId="{AAEDB926-D72C-4DD1-A226-333EB1ACF3B8}"/>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6" creationId="{45DA49F6-2D4C-47C4-93B8-49EBBB7A9BE2}"/>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7" creationId="{B763ADA8-0154-4F56-B11B-64C2B82F09A8}"/>
          </ac:cxnSpMkLst>
        </pc:cxnChg>
        <pc:cxnChg chg="add del mod">
          <ac:chgData name="Wanlambok Nongbet [Chillibreeze]" userId="6bf028ea-505a-4797-9fbe-498829f78d74" providerId="ADAL" clId="{47EA582F-29D2-4E9C-95C6-B2E3DBA31953}" dt="2020-07-28T08:49:43.308" v="809" actId="21"/>
          <ac:cxnSpMkLst>
            <pc:docMk/>
            <pc:sldMk cId="2609497765" sldId="1726"/>
            <ac:cxnSpMk id="398" creationId="{7B55AC78-76FA-46DD-B36E-B31EC750CAAD}"/>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17" creationId="{30D4197F-B9A6-478F-AE3E-D6A7E53BB465}"/>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18" creationId="{30C2F467-D7A3-4388-BBB3-71D96BA2CB8C}"/>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19" creationId="{39C0D243-FD61-4E35-85DA-2B1AB913D60E}"/>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20" creationId="{2F0522F8-D6C2-4244-96F3-DB42C26B5775}"/>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21" creationId="{725C0C3F-98CA-4367-B233-6131B0DE900F}"/>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22" creationId="{2248E998-C571-436B-8F93-DF510C9D7F60}"/>
          </ac:cxnSpMkLst>
        </pc:cxnChg>
        <pc:cxnChg chg="add del mod">
          <ac:chgData name="Wanlambok Nongbet [Chillibreeze]" userId="6bf028ea-505a-4797-9fbe-498829f78d74" providerId="ADAL" clId="{47EA582F-29D2-4E9C-95C6-B2E3DBA31953}" dt="2020-07-28T08:49:44.136" v="811" actId="21"/>
          <ac:cxnSpMkLst>
            <pc:docMk/>
            <pc:sldMk cId="2609497765" sldId="1726"/>
            <ac:cxnSpMk id="423" creationId="{83B8DAC3-388E-4673-95A1-04E915E36F82}"/>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440" creationId="{03A12010-0D20-4BE8-BD7B-B2309835757F}"/>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1" creationId="{CC0B04F1-8684-4F16-B936-8AF769CCB3AE}"/>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2" creationId="{476C117D-B30B-4AAE-AE7F-DE3B336079A6}"/>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3" creationId="{9B67DE7A-3E82-4333-885F-0361984CAC0A}"/>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4" creationId="{CF8C25C2-E181-4D11-B0F6-03339E6B2E16}"/>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5" creationId="{0423F38C-B50B-4026-BF39-94EACF9FDFA4}"/>
          </ac:cxnSpMkLst>
        </pc:cxnChg>
        <pc:cxnChg chg="add del mod">
          <ac:chgData name="Wanlambok Nongbet [Chillibreeze]" userId="6bf028ea-505a-4797-9fbe-498829f78d74" providerId="ADAL" clId="{47EA582F-29D2-4E9C-95C6-B2E3DBA31953}" dt="2020-07-28T08:49:44.956" v="813" actId="21"/>
          <ac:cxnSpMkLst>
            <pc:docMk/>
            <pc:sldMk cId="2609497765" sldId="1726"/>
            <ac:cxnSpMk id="446" creationId="{51777399-29DA-4FE6-A119-7F14CCEB5346}"/>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3" creationId="{60B87023-76AC-4FE3-A529-5237FC4A3E5D}"/>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4" creationId="{1E0B1AB3-0562-4C60-A839-2F4BE6D36D36}"/>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5" creationId="{63B0FF5A-D3EB-40D0-8515-BFC058D6EF37}"/>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6" creationId="{377E089E-DC9F-4C63-BC2D-FB59B8D3CDF1}"/>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7" creationId="{431C3975-3624-441C-8AEA-CA0D7A88E8F6}"/>
          </ac:cxnSpMkLst>
        </pc:cxnChg>
        <pc:cxnChg chg="add del mod">
          <ac:chgData name="Wanlambok Nongbet [Chillibreeze]" userId="6bf028ea-505a-4797-9fbe-498829f78d74" providerId="ADAL" clId="{47EA582F-29D2-4E9C-95C6-B2E3DBA31953}" dt="2020-07-28T08:49:45.599" v="815" actId="21"/>
          <ac:cxnSpMkLst>
            <pc:docMk/>
            <pc:sldMk cId="2609497765" sldId="1726"/>
            <ac:cxnSpMk id="468" creationId="{10AA00D7-3D36-47C7-91CA-10A8C044778E}"/>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85" creationId="{650596A4-D61B-443B-8FF7-DF08EFEA4E6F}"/>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86" creationId="{A4393EA9-3FF7-4BEB-956E-CE15EE8A2789}"/>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87" creationId="{83ED854C-7C19-4BCD-BB60-541D8E65B179}"/>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88" creationId="{4BF48396-37FE-46E5-9BBE-09522632627B}"/>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89" creationId="{28704DC5-6478-41B8-84F2-ED70050FF656}"/>
          </ac:cxnSpMkLst>
        </pc:cxnChg>
        <pc:cxnChg chg="add del mod">
          <ac:chgData name="Wanlambok Nongbet [Chillibreeze]" userId="6bf028ea-505a-4797-9fbe-498829f78d74" providerId="ADAL" clId="{47EA582F-29D2-4E9C-95C6-B2E3DBA31953}" dt="2020-07-28T08:49:47.032" v="817" actId="21"/>
          <ac:cxnSpMkLst>
            <pc:docMk/>
            <pc:sldMk cId="2609497765" sldId="1726"/>
            <ac:cxnSpMk id="490" creationId="{F04BB72D-740B-4B7E-9A69-C2891B7FA692}"/>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07" creationId="{4272DAFD-A89D-416E-A65D-D8C81F7F3B84}"/>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08" creationId="{04147A35-3C15-41ED-A720-A33014BD39C2}"/>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09" creationId="{138F0042-5C82-4B3C-91C4-BC4EF20AE8DD}"/>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10" creationId="{E532DD28-9178-4ABA-822E-C198CDABDDC0}"/>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11" creationId="{9449D8D8-6E7E-4B9E-A46F-1C99B9A95D28}"/>
          </ac:cxnSpMkLst>
        </pc:cxnChg>
        <pc:cxnChg chg="add del mod">
          <ac:chgData name="Wanlambok Nongbet [Chillibreeze]" userId="6bf028ea-505a-4797-9fbe-498829f78d74" providerId="ADAL" clId="{47EA582F-29D2-4E9C-95C6-B2E3DBA31953}" dt="2020-07-28T08:49:47.870" v="819" actId="21"/>
          <ac:cxnSpMkLst>
            <pc:docMk/>
            <pc:sldMk cId="2609497765" sldId="1726"/>
            <ac:cxnSpMk id="512" creationId="{4215A644-5A0E-4109-8EF7-5C596F0FFA87}"/>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29" creationId="{7D461DE8-F958-4A14-B595-D2D8D654C647}"/>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30" creationId="{DA0B39E2-ED79-4C6C-80DF-C3F6335FBE50}"/>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31" creationId="{8D5DF327-C228-422D-9A82-9FFE8C43657D}"/>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32" creationId="{5880E1E9-BF09-48B0-9403-92A2C8BD771C}"/>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33" creationId="{1006F390-BD35-4F70-9C22-4171BC3C5611}"/>
          </ac:cxnSpMkLst>
        </pc:cxnChg>
        <pc:cxnChg chg="add del mod">
          <ac:chgData name="Wanlambok Nongbet [Chillibreeze]" userId="6bf028ea-505a-4797-9fbe-498829f78d74" providerId="ADAL" clId="{47EA582F-29D2-4E9C-95C6-B2E3DBA31953}" dt="2020-07-28T08:49:52.105" v="825" actId="21"/>
          <ac:cxnSpMkLst>
            <pc:docMk/>
            <pc:sldMk cId="2609497765" sldId="1726"/>
            <ac:cxnSpMk id="534" creationId="{1BDF3D46-6C75-4C5B-829B-8C81B0D25B54}"/>
          </ac:cxnSpMkLst>
        </pc:cxnChg>
        <pc:cxnChg chg="add mod">
          <ac:chgData name="Wanlambok Nongbet [Chillibreeze]" userId="6bf028ea-505a-4797-9fbe-498829f78d74" providerId="ADAL" clId="{47EA582F-29D2-4E9C-95C6-B2E3DBA31953}" dt="2020-07-28T08:49:52.329" v="826"/>
          <ac:cxnSpMkLst>
            <pc:docMk/>
            <pc:sldMk cId="2609497765" sldId="1726"/>
            <ac:cxnSpMk id="541" creationId="{EDCF9D60-5523-47A4-973E-81D9D98E0322}"/>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2" creationId="{7A907149-13AB-4F90-A7B6-61F1889791CD}"/>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3" creationId="{8570C1DA-ECC8-4F1F-9685-7A3E75CE6518}"/>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4" creationId="{5231D3C6-6E53-4B06-B52F-0FD8B797228E}"/>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5" creationId="{3E2BF9A2-CDA9-4AD9-AE99-FBCBC4FE6671}"/>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6" creationId="{BAF4DD60-932B-4E6A-94A7-C9EBF6E19487}"/>
          </ac:cxnSpMkLst>
        </pc:cxnChg>
        <pc:cxnChg chg="add del mod">
          <ac:chgData name="Wanlambok Nongbet [Chillibreeze]" userId="6bf028ea-505a-4797-9fbe-498829f78d74" providerId="ADAL" clId="{47EA582F-29D2-4E9C-95C6-B2E3DBA31953}" dt="2020-07-28T08:49:52.914" v="827" actId="21"/>
          <ac:cxnSpMkLst>
            <pc:docMk/>
            <pc:sldMk cId="2609497765" sldId="1726"/>
            <ac:cxnSpMk id="557" creationId="{8EB883FA-6E73-419E-A9D5-2742B638BAF0}"/>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4" creationId="{3A25F6AD-D240-44E6-B018-B36C7E3E6EFC}"/>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5" creationId="{99BC23C5-ECED-4963-BF1D-7A0C03AF1BB8}"/>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6" creationId="{6BEFD86C-139C-4FDF-9E38-9C57191FEA51}"/>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7" creationId="{67177FE3-16C9-49CF-857A-60D08CBD8ED2}"/>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8" creationId="{37F5F010-5A15-47BE-8449-F8FB9A25C498}"/>
          </ac:cxnSpMkLst>
        </pc:cxnChg>
        <pc:cxnChg chg="add del mod">
          <ac:chgData name="Wanlambok Nongbet [Chillibreeze]" userId="6bf028ea-505a-4797-9fbe-498829f78d74" providerId="ADAL" clId="{47EA582F-29D2-4E9C-95C6-B2E3DBA31953}" dt="2020-07-28T08:49:53.633" v="829" actId="21"/>
          <ac:cxnSpMkLst>
            <pc:docMk/>
            <pc:sldMk cId="2609497765" sldId="1726"/>
            <ac:cxnSpMk id="579" creationId="{BF4A33AE-C75E-4AA7-A28E-3530C2009A49}"/>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595" creationId="{BA464F1C-8851-4A85-B651-B921D5C17384}"/>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596" creationId="{D6EE77F8-08FF-4792-93D7-74E23BD9775E}"/>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597" creationId="{050941E5-1CFC-4213-886D-0394421FE624}"/>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598" creationId="{12068671-CE1F-4E0E-A98E-ADDBA1CBD54B}"/>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599" creationId="{7EFD758C-D5A7-44BE-A838-6780A4551A49}"/>
          </ac:cxnSpMkLst>
        </pc:cxnChg>
        <pc:cxnChg chg="add del mod">
          <ac:chgData name="Wanlambok Nongbet [Chillibreeze]" userId="6bf028ea-505a-4797-9fbe-498829f78d74" providerId="ADAL" clId="{47EA582F-29D2-4E9C-95C6-B2E3DBA31953}" dt="2020-07-28T08:49:56.187" v="833" actId="21"/>
          <ac:cxnSpMkLst>
            <pc:docMk/>
            <pc:sldMk cId="2609497765" sldId="1726"/>
            <ac:cxnSpMk id="600" creationId="{16A7A195-8C8C-4AF1-BF51-DE13363C8539}"/>
          </ac:cxnSpMkLst>
        </pc:cxnChg>
        <pc:cxnChg chg="add del mod">
          <ac:chgData name="Wanlambok Nongbet [Chillibreeze]" userId="6bf028ea-505a-4797-9fbe-498829f78d74" providerId="ADAL" clId="{47EA582F-29D2-4E9C-95C6-B2E3DBA31953}" dt="2020-07-28T08:49:55.829" v="832"/>
          <ac:cxnSpMkLst>
            <pc:docMk/>
            <pc:sldMk cId="2609497765" sldId="1726"/>
            <ac:cxnSpMk id="616" creationId="{D633CA97-C099-4F51-ABAF-3EE68E91AC62}"/>
          </ac:cxnSpMkLst>
        </pc:cxnChg>
        <pc:cxnChg chg="add del mod">
          <ac:chgData name="Wanlambok Nongbet [Chillibreeze]" userId="6bf028ea-505a-4797-9fbe-498829f78d74" providerId="ADAL" clId="{47EA582F-29D2-4E9C-95C6-B2E3DBA31953}" dt="2020-07-28T08:49:55.829" v="832"/>
          <ac:cxnSpMkLst>
            <pc:docMk/>
            <pc:sldMk cId="2609497765" sldId="1726"/>
            <ac:cxnSpMk id="617" creationId="{BB40DC35-63FC-49D8-BFD6-91E3D6F773E6}"/>
          </ac:cxnSpMkLst>
        </pc:cxnChg>
        <pc:cxnChg chg="add del mod">
          <ac:chgData name="Wanlambok Nongbet [Chillibreeze]" userId="6bf028ea-505a-4797-9fbe-498829f78d74" providerId="ADAL" clId="{47EA582F-29D2-4E9C-95C6-B2E3DBA31953}" dt="2020-07-28T08:49:55.829" v="832"/>
          <ac:cxnSpMkLst>
            <pc:docMk/>
            <pc:sldMk cId="2609497765" sldId="1726"/>
            <ac:cxnSpMk id="618" creationId="{BE75897C-6DC5-45B8-BF38-079AB0BC7810}"/>
          </ac:cxnSpMkLst>
        </pc:cxnChg>
        <pc:cxnChg chg="add del mod">
          <ac:chgData name="Wanlambok Nongbet [Chillibreeze]" userId="6bf028ea-505a-4797-9fbe-498829f78d74" providerId="ADAL" clId="{47EA582F-29D2-4E9C-95C6-B2E3DBA31953}" dt="2020-07-28T08:49:55.829" v="832"/>
          <ac:cxnSpMkLst>
            <pc:docMk/>
            <pc:sldMk cId="2609497765" sldId="1726"/>
            <ac:cxnSpMk id="619" creationId="{63CB0ACB-478A-4A7D-B1FA-860F22E7EB1D}"/>
          </ac:cxnSpMkLst>
        </pc:cxnChg>
        <pc:cxnChg chg="add del mod">
          <ac:chgData name="Wanlambok Nongbet [Chillibreeze]" userId="6bf028ea-505a-4797-9fbe-498829f78d74" providerId="ADAL" clId="{47EA582F-29D2-4E9C-95C6-B2E3DBA31953}" dt="2020-07-28T08:49:55.829" v="832"/>
          <ac:cxnSpMkLst>
            <pc:docMk/>
            <pc:sldMk cId="2609497765" sldId="1726"/>
            <ac:cxnSpMk id="620" creationId="{43F7AF82-C4A4-499B-BA2F-A3C31BC4E526}"/>
          </ac:cxnSpMkLst>
        </pc:cxnChg>
        <pc:cxnChg chg="add del mod">
          <ac:chgData name="Wanlambok Nongbet [Chillibreeze]" userId="6bf028ea-505a-4797-9fbe-498829f78d74" providerId="ADAL" clId="{47EA582F-29D2-4E9C-95C6-B2E3DBA31953}" dt="2020-07-28T08:49:55.829" v="832"/>
          <ac:cxnSpMkLst>
            <pc:docMk/>
            <pc:sldMk cId="2609497765" sldId="1726"/>
            <ac:cxnSpMk id="621" creationId="{3F86F9D1-A726-4F59-A595-223859DDB89A}"/>
          </ac:cxnSpMkLst>
        </pc:cxnChg>
        <pc:cxnChg chg="add mod">
          <ac:chgData name="Wanlambok Nongbet [Chillibreeze]" userId="6bf028ea-505a-4797-9fbe-498829f78d74" providerId="ADAL" clId="{47EA582F-29D2-4E9C-95C6-B2E3DBA31953}" dt="2020-07-28T08:49:56.608" v="834"/>
          <ac:cxnSpMkLst>
            <pc:docMk/>
            <pc:sldMk cId="2609497765" sldId="1726"/>
            <ac:cxnSpMk id="636" creationId="{1039EFC7-ECD4-4D35-9F3E-95551814E121}"/>
          </ac:cxnSpMkLst>
        </pc:cxnChg>
        <pc:cxnChg chg="add del mod">
          <ac:chgData name="Wanlambok Nongbet [Chillibreeze]" userId="6bf028ea-505a-4797-9fbe-498829f78d74" providerId="ADAL" clId="{47EA582F-29D2-4E9C-95C6-B2E3DBA31953}" dt="2020-07-28T08:49:57.118" v="835" actId="21"/>
          <ac:cxnSpMkLst>
            <pc:docMk/>
            <pc:sldMk cId="2609497765" sldId="1726"/>
            <ac:cxnSpMk id="637" creationId="{C3C842B2-3981-4E97-8AA8-EBEC3D985192}"/>
          </ac:cxnSpMkLst>
        </pc:cxnChg>
        <pc:cxnChg chg="add del mod">
          <ac:chgData name="Wanlambok Nongbet [Chillibreeze]" userId="6bf028ea-505a-4797-9fbe-498829f78d74" providerId="ADAL" clId="{47EA582F-29D2-4E9C-95C6-B2E3DBA31953}" dt="2020-07-28T08:49:57.118" v="835" actId="21"/>
          <ac:cxnSpMkLst>
            <pc:docMk/>
            <pc:sldMk cId="2609497765" sldId="1726"/>
            <ac:cxnSpMk id="638" creationId="{64D9400F-F6F8-4700-9D0C-91912A816188}"/>
          </ac:cxnSpMkLst>
        </pc:cxnChg>
        <pc:cxnChg chg="add del mod">
          <ac:chgData name="Wanlambok Nongbet [Chillibreeze]" userId="6bf028ea-505a-4797-9fbe-498829f78d74" providerId="ADAL" clId="{47EA582F-29D2-4E9C-95C6-B2E3DBA31953}" dt="2020-07-28T08:49:57.118" v="835" actId="21"/>
          <ac:cxnSpMkLst>
            <pc:docMk/>
            <pc:sldMk cId="2609497765" sldId="1726"/>
            <ac:cxnSpMk id="639" creationId="{16E42CED-6329-43D3-80F8-517C0A90DFA3}"/>
          </ac:cxnSpMkLst>
        </pc:cxnChg>
        <pc:cxnChg chg="add del mod">
          <ac:chgData name="Wanlambok Nongbet [Chillibreeze]" userId="6bf028ea-505a-4797-9fbe-498829f78d74" providerId="ADAL" clId="{47EA582F-29D2-4E9C-95C6-B2E3DBA31953}" dt="2020-07-28T08:49:57.118" v="835" actId="21"/>
          <ac:cxnSpMkLst>
            <pc:docMk/>
            <pc:sldMk cId="2609497765" sldId="1726"/>
            <ac:cxnSpMk id="640" creationId="{E7BE34E1-D5D7-4D39-9A6A-614100514A4E}"/>
          </ac:cxnSpMkLst>
        </pc:cxnChg>
        <pc:cxnChg chg="add del mod">
          <ac:chgData name="Wanlambok Nongbet [Chillibreeze]" userId="6bf028ea-505a-4797-9fbe-498829f78d74" providerId="ADAL" clId="{47EA582F-29D2-4E9C-95C6-B2E3DBA31953}" dt="2020-07-28T08:49:57.118" v="835" actId="21"/>
          <ac:cxnSpMkLst>
            <pc:docMk/>
            <pc:sldMk cId="2609497765" sldId="1726"/>
            <ac:cxnSpMk id="641" creationId="{C5381FF7-2793-481B-8E49-4713A998A5BA}"/>
          </ac:cxnSpMkLst>
        </pc:cxnChg>
        <pc:cxnChg chg="add del mod">
          <ac:chgData name="Wanlambok Nongbet [Chillibreeze]" userId="6bf028ea-505a-4797-9fbe-498829f78d74" providerId="ADAL" clId="{47EA582F-29D2-4E9C-95C6-B2E3DBA31953}" dt="2020-07-28T08:49:57.891" v="837" actId="21"/>
          <ac:cxnSpMkLst>
            <pc:docMk/>
            <pc:sldMk cId="2609497765" sldId="1726"/>
            <ac:cxnSpMk id="656" creationId="{988C3FB4-6DA3-4EC3-8C09-5CC928E97D3A}"/>
          </ac:cxnSpMkLst>
        </pc:cxnChg>
        <pc:cxnChg chg="add del mod">
          <ac:chgData name="Wanlambok Nongbet [Chillibreeze]" userId="6bf028ea-505a-4797-9fbe-498829f78d74" providerId="ADAL" clId="{47EA582F-29D2-4E9C-95C6-B2E3DBA31953}" dt="2020-07-28T08:49:57.891" v="837" actId="21"/>
          <ac:cxnSpMkLst>
            <pc:docMk/>
            <pc:sldMk cId="2609497765" sldId="1726"/>
            <ac:cxnSpMk id="657" creationId="{1D15776D-7DD4-46ED-8B2E-E10B71D0B6D5}"/>
          </ac:cxnSpMkLst>
        </pc:cxnChg>
        <pc:cxnChg chg="add del mod">
          <ac:chgData name="Wanlambok Nongbet [Chillibreeze]" userId="6bf028ea-505a-4797-9fbe-498829f78d74" providerId="ADAL" clId="{47EA582F-29D2-4E9C-95C6-B2E3DBA31953}" dt="2020-07-28T08:49:57.891" v="837" actId="21"/>
          <ac:cxnSpMkLst>
            <pc:docMk/>
            <pc:sldMk cId="2609497765" sldId="1726"/>
            <ac:cxnSpMk id="658" creationId="{C8839161-22DC-462C-8263-4A10927FC1F2}"/>
          </ac:cxnSpMkLst>
        </pc:cxnChg>
        <pc:cxnChg chg="add del mod">
          <ac:chgData name="Wanlambok Nongbet [Chillibreeze]" userId="6bf028ea-505a-4797-9fbe-498829f78d74" providerId="ADAL" clId="{47EA582F-29D2-4E9C-95C6-B2E3DBA31953}" dt="2020-07-28T08:49:57.891" v="837" actId="21"/>
          <ac:cxnSpMkLst>
            <pc:docMk/>
            <pc:sldMk cId="2609497765" sldId="1726"/>
            <ac:cxnSpMk id="659" creationId="{4B7336A3-2500-4450-B3BC-8A357BC24C98}"/>
          </ac:cxnSpMkLst>
        </pc:cxnChg>
        <pc:cxnChg chg="add del mod">
          <ac:chgData name="Wanlambok Nongbet [Chillibreeze]" userId="6bf028ea-505a-4797-9fbe-498829f78d74" providerId="ADAL" clId="{47EA582F-29D2-4E9C-95C6-B2E3DBA31953}" dt="2020-07-28T08:49:57.891" v="837" actId="21"/>
          <ac:cxnSpMkLst>
            <pc:docMk/>
            <pc:sldMk cId="2609497765" sldId="1726"/>
            <ac:cxnSpMk id="660" creationId="{1A0E4876-34DC-48D5-B803-4E9EB5200504}"/>
          </ac:cxnSpMkLst>
        </pc:cxnChg>
        <pc:cxnChg chg="add del mod">
          <ac:chgData name="Wanlambok Nongbet [Chillibreeze]" userId="6bf028ea-505a-4797-9fbe-498829f78d74" providerId="ADAL" clId="{47EA582F-29D2-4E9C-95C6-B2E3DBA31953}" dt="2020-07-28T08:49:58.617" v="839" actId="21"/>
          <ac:cxnSpMkLst>
            <pc:docMk/>
            <pc:sldMk cId="2609497765" sldId="1726"/>
            <ac:cxnSpMk id="674" creationId="{F81D3953-35C9-4446-81C4-F775E4267CE7}"/>
          </ac:cxnSpMkLst>
        </pc:cxnChg>
        <pc:cxnChg chg="add del mod">
          <ac:chgData name="Wanlambok Nongbet [Chillibreeze]" userId="6bf028ea-505a-4797-9fbe-498829f78d74" providerId="ADAL" clId="{47EA582F-29D2-4E9C-95C6-B2E3DBA31953}" dt="2020-07-28T08:49:58.617" v="839" actId="21"/>
          <ac:cxnSpMkLst>
            <pc:docMk/>
            <pc:sldMk cId="2609497765" sldId="1726"/>
            <ac:cxnSpMk id="675" creationId="{9B6141CC-4EBD-4A05-B07C-4E1CBD5EE51C}"/>
          </ac:cxnSpMkLst>
        </pc:cxnChg>
        <pc:cxnChg chg="add del mod">
          <ac:chgData name="Wanlambok Nongbet [Chillibreeze]" userId="6bf028ea-505a-4797-9fbe-498829f78d74" providerId="ADAL" clId="{47EA582F-29D2-4E9C-95C6-B2E3DBA31953}" dt="2020-07-28T08:49:58.617" v="839" actId="21"/>
          <ac:cxnSpMkLst>
            <pc:docMk/>
            <pc:sldMk cId="2609497765" sldId="1726"/>
            <ac:cxnSpMk id="676" creationId="{174C4239-C71A-4D4F-915D-ADE0B3A39BDC}"/>
          </ac:cxnSpMkLst>
        </pc:cxnChg>
        <pc:cxnChg chg="add del mod">
          <ac:chgData name="Wanlambok Nongbet [Chillibreeze]" userId="6bf028ea-505a-4797-9fbe-498829f78d74" providerId="ADAL" clId="{47EA582F-29D2-4E9C-95C6-B2E3DBA31953}" dt="2020-07-28T08:49:58.617" v="839" actId="21"/>
          <ac:cxnSpMkLst>
            <pc:docMk/>
            <pc:sldMk cId="2609497765" sldId="1726"/>
            <ac:cxnSpMk id="677" creationId="{634A3A4D-6219-472A-9AA1-19EC193B95BC}"/>
          </ac:cxnSpMkLst>
        </pc:cxnChg>
        <pc:cxnChg chg="add del mod">
          <ac:chgData name="Wanlambok Nongbet [Chillibreeze]" userId="6bf028ea-505a-4797-9fbe-498829f78d74" providerId="ADAL" clId="{47EA582F-29D2-4E9C-95C6-B2E3DBA31953}" dt="2020-07-28T08:49:58.617" v="839" actId="21"/>
          <ac:cxnSpMkLst>
            <pc:docMk/>
            <pc:sldMk cId="2609497765" sldId="1726"/>
            <ac:cxnSpMk id="678" creationId="{CE1DF0C8-7AFE-4ED9-8F71-6AF15B231609}"/>
          </ac:cxnSpMkLst>
        </pc:cxnChg>
        <pc:cxnChg chg="add mod">
          <ac:chgData name="Wanlambok Nongbet [Chillibreeze]" userId="6bf028ea-505a-4797-9fbe-498829f78d74" providerId="ADAL" clId="{47EA582F-29D2-4E9C-95C6-B2E3DBA31953}" dt="2020-07-28T08:49:58.826" v="840"/>
          <ac:cxnSpMkLst>
            <pc:docMk/>
            <pc:sldMk cId="2609497765" sldId="1726"/>
            <ac:cxnSpMk id="691" creationId="{9F3AC14E-660C-4ACA-8657-08BAA8A19B52}"/>
          </ac:cxnSpMkLst>
        </pc:cxnChg>
        <pc:cxnChg chg="add del mod">
          <ac:chgData name="Wanlambok Nongbet [Chillibreeze]" userId="6bf028ea-505a-4797-9fbe-498829f78d74" providerId="ADAL" clId="{47EA582F-29D2-4E9C-95C6-B2E3DBA31953}" dt="2020-07-28T08:49:59.392" v="841" actId="21"/>
          <ac:cxnSpMkLst>
            <pc:docMk/>
            <pc:sldMk cId="2609497765" sldId="1726"/>
            <ac:cxnSpMk id="692" creationId="{A3A0EFFB-C812-43E1-9517-7903281E676E}"/>
          </ac:cxnSpMkLst>
        </pc:cxnChg>
        <pc:cxnChg chg="add del mod">
          <ac:chgData name="Wanlambok Nongbet [Chillibreeze]" userId="6bf028ea-505a-4797-9fbe-498829f78d74" providerId="ADAL" clId="{47EA582F-29D2-4E9C-95C6-B2E3DBA31953}" dt="2020-07-28T08:49:59.392" v="841" actId="21"/>
          <ac:cxnSpMkLst>
            <pc:docMk/>
            <pc:sldMk cId="2609497765" sldId="1726"/>
            <ac:cxnSpMk id="693" creationId="{DFB31BEF-795C-421F-93BC-33C5A2015177}"/>
          </ac:cxnSpMkLst>
        </pc:cxnChg>
        <pc:cxnChg chg="add del mod">
          <ac:chgData name="Wanlambok Nongbet [Chillibreeze]" userId="6bf028ea-505a-4797-9fbe-498829f78d74" providerId="ADAL" clId="{47EA582F-29D2-4E9C-95C6-B2E3DBA31953}" dt="2020-07-28T08:49:59.392" v="841" actId="21"/>
          <ac:cxnSpMkLst>
            <pc:docMk/>
            <pc:sldMk cId="2609497765" sldId="1726"/>
            <ac:cxnSpMk id="694" creationId="{C74739B0-D0F0-45D7-84B3-B6A14619992E}"/>
          </ac:cxnSpMkLst>
        </pc:cxnChg>
        <pc:cxnChg chg="add del mod">
          <ac:chgData name="Wanlambok Nongbet [Chillibreeze]" userId="6bf028ea-505a-4797-9fbe-498829f78d74" providerId="ADAL" clId="{47EA582F-29D2-4E9C-95C6-B2E3DBA31953}" dt="2020-07-28T08:49:59.392" v="841" actId="21"/>
          <ac:cxnSpMkLst>
            <pc:docMk/>
            <pc:sldMk cId="2609497765" sldId="1726"/>
            <ac:cxnSpMk id="695" creationId="{72F7C102-DDF0-4F83-816A-0DFCA952CB29}"/>
          </ac:cxnSpMkLst>
        </pc:cxnChg>
        <pc:cxnChg chg="add del mod">
          <ac:chgData name="Wanlambok Nongbet [Chillibreeze]" userId="6bf028ea-505a-4797-9fbe-498829f78d74" providerId="ADAL" clId="{47EA582F-29D2-4E9C-95C6-B2E3DBA31953}" dt="2020-07-28T08:50:00.204" v="843" actId="21"/>
          <ac:cxnSpMkLst>
            <pc:docMk/>
            <pc:sldMk cId="2609497765" sldId="1726"/>
            <ac:cxnSpMk id="708" creationId="{778D6E03-2164-46D8-89EA-82884ABBB686}"/>
          </ac:cxnSpMkLst>
        </pc:cxnChg>
        <pc:cxnChg chg="add del mod">
          <ac:chgData name="Wanlambok Nongbet [Chillibreeze]" userId="6bf028ea-505a-4797-9fbe-498829f78d74" providerId="ADAL" clId="{47EA582F-29D2-4E9C-95C6-B2E3DBA31953}" dt="2020-07-28T08:50:00.204" v="843" actId="21"/>
          <ac:cxnSpMkLst>
            <pc:docMk/>
            <pc:sldMk cId="2609497765" sldId="1726"/>
            <ac:cxnSpMk id="709" creationId="{9E160ABF-2C48-45B3-8FF8-6645C28975F5}"/>
          </ac:cxnSpMkLst>
        </pc:cxnChg>
        <pc:cxnChg chg="add del mod">
          <ac:chgData name="Wanlambok Nongbet [Chillibreeze]" userId="6bf028ea-505a-4797-9fbe-498829f78d74" providerId="ADAL" clId="{47EA582F-29D2-4E9C-95C6-B2E3DBA31953}" dt="2020-07-28T08:50:00.204" v="843" actId="21"/>
          <ac:cxnSpMkLst>
            <pc:docMk/>
            <pc:sldMk cId="2609497765" sldId="1726"/>
            <ac:cxnSpMk id="710" creationId="{95BB98DC-52D7-4913-9A19-A70B683D72C5}"/>
          </ac:cxnSpMkLst>
        </pc:cxnChg>
        <pc:cxnChg chg="add del mod">
          <ac:chgData name="Wanlambok Nongbet [Chillibreeze]" userId="6bf028ea-505a-4797-9fbe-498829f78d74" providerId="ADAL" clId="{47EA582F-29D2-4E9C-95C6-B2E3DBA31953}" dt="2020-07-28T08:50:00.204" v="843" actId="21"/>
          <ac:cxnSpMkLst>
            <pc:docMk/>
            <pc:sldMk cId="2609497765" sldId="1726"/>
            <ac:cxnSpMk id="711" creationId="{AC0A1F60-F850-4ECC-BE0E-C2527D5F1801}"/>
          </ac:cxnSpMkLst>
        </pc:cxnChg>
        <pc:cxnChg chg="add del mod">
          <ac:chgData name="Wanlambok Nongbet [Chillibreeze]" userId="6bf028ea-505a-4797-9fbe-498829f78d74" providerId="ADAL" clId="{47EA582F-29D2-4E9C-95C6-B2E3DBA31953}" dt="2020-07-28T08:50:02.294" v="845" actId="21"/>
          <ac:cxnSpMkLst>
            <pc:docMk/>
            <pc:sldMk cId="2609497765" sldId="1726"/>
            <ac:cxnSpMk id="724" creationId="{897CBCFB-CA45-44DB-A8B2-D0CFE22FC3D9}"/>
          </ac:cxnSpMkLst>
        </pc:cxnChg>
        <pc:cxnChg chg="add del mod">
          <ac:chgData name="Wanlambok Nongbet [Chillibreeze]" userId="6bf028ea-505a-4797-9fbe-498829f78d74" providerId="ADAL" clId="{47EA582F-29D2-4E9C-95C6-B2E3DBA31953}" dt="2020-07-28T08:50:02.294" v="845" actId="21"/>
          <ac:cxnSpMkLst>
            <pc:docMk/>
            <pc:sldMk cId="2609497765" sldId="1726"/>
            <ac:cxnSpMk id="725" creationId="{5DA90EBC-C4D4-4605-9972-4F5E88912691}"/>
          </ac:cxnSpMkLst>
        </pc:cxnChg>
        <pc:cxnChg chg="add del mod">
          <ac:chgData name="Wanlambok Nongbet [Chillibreeze]" userId="6bf028ea-505a-4797-9fbe-498829f78d74" providerId="ADAL" clId="{47EA582F-29D2-4E9C-95C6-B2E3DBA31953}" dt="2020-07-28T08:50:02.294" v="845" actId="21"/>
          <ac:cxnSpMkLst>
            <pc:docMk/>
            <pc:sldMk cId="2609497765" sldId="1726"/>
            <ac:cxnSpMk id="726" creationId="{F4945CD4-62AA-4F88-AA84-5E9AE9716FD0}"/>
          </ac:cxnSpMkLst>
        </pc:cxnChg>
        <pc:cxnChg chg="add del mod">
          <ac:chgData name="Wanlambok Nongbet [Chillibreeze]" userId="6bf028ea-505a-4797-9fbe-498829f78d74" providerId="ADAL" clId="{47EA582F-29D2-4E9C-95C6-B2E3DBA31953}" dt="2020-07-28T08:50:02.294" v="845" actId="21"/>
          <ac:cxnSpMkLst>
            <pc:docMk/>
            <pc:sldMk cId="2609497765" sldId="1726"/>
            <ac:cxnSpMk id="727" creationId="{6CE04428-1167-4ECC-9EC4-A5DA377F709A}"/>
          </ac:cxnSpMkLst>
        </pc:cxnChg>
        <pc:cxnChg chg="add del mod">
          <ac:chgData name="Wanlambok Nongbet [Chillibreeze]" userId="6bf028ea-505a-4797-9fbe-498829f78d74" providerId="ADAL" clId="{47EA582F-29D2-4E9C-95C6-B2E3DBA31953}" dt="2020-07-28T08:50:03.080" v="847" actId="21"/>
          <ac:cxnSpMkLst>
            <pc:docMk/>
            <pc:sldMk cId="2609497765" sldId="1726"/>
            <ac:cxnSpMk id="738" creationId="{63F6E24A-F8ED-4106-B489-459C08DCB4DE}"/>
          </ac:cxnSpMkLst>
        </pc:cxnChg>
        <pc:cxnChg chg="add del mod">
          <ac:chgData name="Wanlambok Nongbet [Chillibreeze]" userId="6bf028ea-505a-4797-9fbe-498829f78d74" providerId="ADAL" clId="{47EA582F-29D2-4E9C-95C6-B2E3DBA31953}" dt="2020-07-28T08:50:03.080" v="847" actId="21"/>
          <ac:cxnSpMkLst>
            <pc:docMk/>
            <pc:sldMk cId="2609497765" sldId="1726"/>
            <ac:cxnSpMk id="739" creationId="{B7220729-9DED-4CDF-B07F-A8B89782C733}"/>
          </ac:cxnSpMkLst>
        </pc:cxnChg>
        <pc:cxnChg chg="add del mod">
          <ac:chgData name="Wanlambok Nongbet [Chillibreeze]" userId="6bf028ea-505a-4797-9fbe-498829f78d74" providerId="ADAL" clId="{47EA582F-29D2-4E9C-95C6-B2E3DBA31953}" dt="2020-07-28T08:50:03.080" v="847" actId="21"/>
          <ac:cxnSpMkLst>
            <pc:docMk/>
            <pc:sldMk cId="2609497765" sldId="1726"/>
            <ac:cxnSpMk id="740" creationId="{F02F343E-A574-441D-9845-7CBF235A2164}"/>
          </ac:cxnSpMkLst>
        </pc:cxnChg>
        <pc:cxnChg chg="add del mod">
          <ac:chgData name="Wanlambok Nongbet [Chillibreeze]" userId="6bf028ea-505a-4797-9fbe-498829f78d74" providerId="ADAL" clId="{47EA582F-29D2-4E9C-95C6-B2E3DBA31953}" dt="2020-07-28T08:50:03.080" v="847" actId="21"/>
          <ac:cxnSpMkLst>
            <pc:docMk/>
            <pc:sldMk cId="2609497765" sldId="1726"/>
            <ac:cxnSpMk id="741" creationId="{5E802D2A-A888-40C1-B129-8AB1BEA18EC5}"/>
          </ac:cxnSpMkLst>
        </pc:cxnChg>
        <pc:cxnChg chg="add del mod">
          <ac:chgData name="Wanlambok Nongbet [Chillibreeze]" userId="6bf028ea-505a-4797-9fbe-498829f78d74" providerId="ADAL" clId="{47EA582F-29D2-4E9C-95C6-B2E3DBA31953}" dt="2020-07-28T08:50:05.302" v="849" actId="21"/>
          <ac:cxnSpMkLst>
            <pc:docMk/>
            <pc:sldMk cId="2609497765" sldId="1726"/>
            <ac:cxnSpMk id="752" creationId="{17C2B3A6-7D7C-476B-9FB4-E5A05A2826D6}"/>
          </ac:cxnSpMkLst>
        </pc:cxnChg>
        <pc:cxnChg chg="add del mod">
          <ac:chgData name="Wanlambok Nongbet [Chillibreeze]" userId="6bf028ea-505a-4797-9fbe-498829f78d74" providerId="ADAL" clId="{47EA582F-29D2-4E9C-95C6-B2E3DBA31953}" dt="2020-07-28T08:50:05.302" v="849" actId="21"/>
          <ac:cxnSpMkLst>
            <pc:docMk/>
            <pc:sldMk cId="2609497765" sldId="1726"/>
            <ac:cxnSpMk id="753" creationId="{D02FB59F-DE7E-42C7-A2E1-5F97AB7EE551}"/>
          </ac:cxnSpMkLst>
        </pc:cxnChg>
        <pc:cxnChg chg="add del mod">
          <ac:chgData name="Wanlambok Nongbet [Chillibreeze]" userId="6bf028ea-505a-4797-9fbe-498829f78d74" providerId="ADAL" clId="{47EA582F-29D2-4E9C-95C6-B2E3DBA31953}" dt="2020-07-28T08:50:05.302" v="849" actId="21"/>
          <ac:cxnSpMkLst>
            <pc:docMk/>
            <pc:sldMk cId="2609497765" sldId="1726"/>
            <ac:cxnSpMk id="754" creationId="{1F6EDEFB-DBAA-4A46-94FE-81015884369B}"/>
          </ac:cxnSpMkLst>
        </pc:cxnChg>
        <pc:cxnChg chg="add del mod">
          <ac:chgData name="Wanlambok Nongbet [Chillibreeze]" userId="6bf028ea-505a-4797-9fbe-498829f78d74" providerId="ADAL" clId="{47EA582F-29D2-4E9C-95C6-B2E3DBA31953}" dt="2020-07-28T08:50:05.302" v="849" actId="21"/>
          <ac:cxnSpMkLst>
            <pc:docMk/>
            <pc:sldMk cId="2609497765" sldId="1726"/>
            <ac:cxnSpMk id="755" creationId="{2DBA039D-03BC-4708-9D39-C2CBD7FA732F}"/>
          </ac:cxnSpMkLst>
        </pc:cxnChg>
        <pc:cxnChg chg="add mod">
          <ac:chgData name="Wanlambok Nongbet [Chillibreeze]" userId="6bf028ea-505a-4797-9fbe-498829f78d74" providerId="ADAL" clId="{47EA582F-29D2-4E9C-95C6-B2E3DBA31953}" dt="2020-07-28T08:50:05.493" v="850"/>
          <ac:cxnSpMkLst>
            <pc:docMk/>
            <pc:sldMk cId="2609497765" sldId="1726"/>
            <ac:cxnSpMk id="764" creationId="{24EA309A-68EF-43D8-8486-2B174F04AF6C}"/>
          </ac:cxnSpMkLst>
        </pc:cxnChg>
        <pc:cxnChg chg="add del mod">
          <ac:chgData name="Wanlambok Nongbet [Chillibreeze]" userId="6bf028ea-505a-4797-9fbe-498829f78d74" providerId="ADAL" clId="{47EA582F-29D2-4E9C-95C6-B2E3DBA31953}" dt="2020-07-28T08:50:07.180" v="851" actId="21"/>
          <ac:cxnSpMkLst>
            <pc:docMk/>
            <pc:sldMk cId="2609497765" sldId="1726"/>
            <ac:cxnSpMk id="765" creationId="{4EC77FBE-9B15-48A9-AFB7-DF056C9153A9}"/>
          </ac:cxnSpMkLst>
        </pc:cxnChg>
        <pc:cxnChg chg="add del mod">
          <ac:chgData name="Wanlambok Nongbet [Chillibreeze]" userId="6bf028ea-505a-4797-9fbe-498829f78d74" providerId="ADAL" clId="{47EA582F-29D2-4E9C-95C6-B2E3DBA31953}" dt="2020-07-28T08:50:07.180" v="851" actId="21"/>
          <ac:cxnSpMkLst>
            <pc:docMk/>
            <pc:sldMk cId="2609497765" sldId="1726"/>
            <ac:cxnSpMk id="766" creationId="{ECAFA443-9E96-41B0-9A3A-8E88451917BA}"/>
          </ac:cxnSpMkLst>
        </pc:cxnChg>
        <pc:cxnChg chg="add del mod">
          <ac:chgData name="Wanlambok Nongbet [Chillibreeze]" userId="6bf028ea-505a-4797-9fbe-498829f78d74" providerId="ADAL" clId="{47EA582F-29D2-4E9C-95C6-B2E3DBA31953}" dt="2020-07-28T08:50:07.180" v="851" actId="21"/>
          <ac:cxnSpMkLst>
            <pc:docMk/>
            <pc:sldMk cId="2609497765" sldId="1726"/>
            <ac:cxnSpMk id="767" creationId="{3F5E5BB3-1057-494F-9F5B-D3B65FBFD6F3}"/>
          </ac:cxnSpMkLst>
        </pc:cxnChg>
        <pc:cxnChg chg="add del mod">
          <ac:chgData name="Wanlambok Nongbet [Chillibreeze]" userId="6bf028ea-505a-4797-9fbe-498829f78d74" providerId="ADAL" clId="{47EA582F-29D2-4E9C-95C6-B2E3DBA31953}" dt="2020-07-28T08:50:08.080" v="853" actId="21"/>
          <ac:cxnSpMkLst>
            <pc:docMk/>
            <pc:sldMk cId="2609497765" sldId="1726"/>
            <ac:cxnSpMk id="776" creationId="{4E375EA7-5C0C-45B0-ADD9-ECD046AEC3D9}"/>
          </ac:cxnSpMkLst>
        </pc:cxnChg>
        <pc:cxnChg chg="add del mod">
          <ac:chgData name="Wanlambok Nongbet [Chillibreeze]" userId="6bf028ea-505a-4797-9fbe-498829f78d74" providerId="ADAL" clId="{47EA582F-29D2-4E9C-95C6-B2E3DBA31953}" dt="2020-07-28T08:50:08.080" v="853" actId="21"/>
          <ac:cxnSpMkLst>
            <pc:docMk/>
            <pc:sldMk cId="2609497765" sldId="1726"/>
            <ac:cxnSpMk id="777" creationId="{A502A654-7231-4D3C-98B1-FDAF869536F8}"/>
          </ac:cxnSpMkLst>
        </pc:cxnChg>
        <pc:cxnChg chg="add del mod">
          <ac:chgData name="Wanlambok Nongbet [Chillibreeze]" userId="6bf028ea-505a-4797-9fbe-498829f78d74" providerId="ADAL" clId="{47EA582F-29D2-4E9C-95C6-B2E3DBA31953}" dt="2020-07-28T08:50:08.080" v="853" actId="21"/>
          <ac:cxnSpMkLst>
            <pc:docMk/>
            <pc:sldMk cId="2609497765" sldId="1726"/>
            <ac:cxnSpMk id="778" creationId="{F05FD374-E9B2-406C-8687-2B7633914ECD}"/>
          </ac:cxnSpMkLst>
        </pc:cxnChg>
        <pc:cxnChg chg="add del mod">
          <ac:chgData name="Wanlambok Nongbet [Chillibreeze]" userId="6bf028ea-505a-4797-9fbe-498829f78d74" providerId="ADAL" clId="{47EA582F-29D2-4E9C-95C6-B2E3DBA31953}" dt="2020-07-28T08:50:09.166" v="855" actId="21"/>
          <ac:cxnSpMkLst>
            <pc:docMk/>
            <pc:sldMk cId="2609497765" sldId="1726"/>
            <ac:cxnSpMk id="787" creationId="{52516019-F9E2-455E-9869-C417C1E8399B}"/>
          </ac:cxnSpMkLst>
        </pc:cxnChg>
        <pc:cxnChg chg="add del mod">
          <ac:chgData name="Wanlambok Nongbet [Chillibreeze]" userId="6bf028ea-505a-4797-9fbe-498829f78d74" providerId="ADAL" clId="{47EA582F-29D2-4E9C-95C6-B2E3DBA31953}" dt="2020-07-28T08:50:09.166" v="855" actId="21"/>
          <ac:cxnSpMkLst>
            <pc:docMk/>
            <pc:sldMk cId="2609497765" sldId="1726"/>
            <ac:cxnSpMk id="788" creationId="{B062271A-D68C-4A00-A4A4-849927C5211B}"/>
          </ac:cxnSpMkLst>
        </pc:cxnChg>
        <pc:cxnChg chg="add del mod">
          <ac:chgData name="Wanlambok Nongbet [Chillibreeze]" userId="6bf028ea-505a-4797-9fbe-498829f78d74" providerId="ADAL" clId="{47EA582F-29D2-4E9C-95C6-B2E3DBA31953}" dt="2020-07-28T08:50:09.166" v="855" actId="21"/>
          <ac:cxnSpMkLst>
            <pc:docMk/>
            <pc:sldMk cId="2609497765" sldId="1726"/>
            <ac:cxnSpMk id="789" creationId="{8135E96C-FFBF-4265-B6BB-F83845313934}"/>
          </ac:cxnSpMkLst>
        </pc:cxnChg>
        <pc:cxnChg chg="add mod">
          <ac:chgData name="Wanlambok Nongbet [Chillibreeze]" userId="6bf028ea-505a-4797-9fbe-498829f78d74" providerId="ADAL" clId="{47EA582F-29D2-4E9C-95C6-B2E3DBA31953}" dt="2020-07-28T08:50:09.378" v="856"/>
          <ac:cxnSpMkLst>
            <pc:docMk/>
            <pc:sldMk cId="2609497765" sldId="1726"/>
            <ac:cxnSpMk id="796" creationId="{B22EF1D5-5B7E-4BEB-8C26-1E3ADED8FB2A}"/>
          </ac:cxnSpMkLst>
        </pc:cxnChg>
        <pc:cxnChg chg="add del mod">
          <ac:chgData name="Wanlambok Nongbet [Chillibreeze]" userId="6bf028ea-505a-4797-9fbe-498829f78d74" providerId="ADAL" clId="{47EA582F-29D2-4E9C-95C6-B2E3DBA31953}" dt="2020-07-28T08:50:09.973" v="857" actId="21"/>
          <ac:cxnSpMkLst>
            <pc:docMk/>
            <pc:sldMk cId="2609497765" sldId="1726"/>
            <ac:cxnSpMk id="797" creationId="{44403D2D-B30B-4283-965B-C45460E8CF8E}"/>
          </ac:cxnSpMkLst>
        </pc:cxnChg>
        <pc:cxnChg chg="add del mod">
          <ac:chgData name="Wanlambok Nongbet [Chillibreeze]" userId="6bf028ea-505a-4797-9fbe-498829f78d74" providerId="ADAL" clId="{47EA582F-29D2-4E9C-95C6-B2E3DBA31953}" dt="2020-07-28T08:50:09.973" v="857" actId="21"/>
          <ac:cxnSpMkLst>
            <pc:docMk/>
            <pc:sldMk cId="2609497765" sldId="1726"/>
            <ac:cxnSpMk id="798" creationId="{531F5071-7432-4A1B-B002-17E4B33E5FDC}"/>
          </ac:cxnSpMkLst>
        </pc:cxnChg>
        <pc:cxnChg chg="add del mod">
          <ac:chgData name="Wanlambok Nongbet [Chillibreeze]" userId="6bf028ea-505a-4797-9fbe-498829f78d74" providerId="ADAL" clId="{47EA582F-29D2-4E9C-95C6-B2E3DBA31953}" dt="2020-07-28T08:50:10.623" v="859" actId="21"/>
          <ac:cxnSpMkLst>
            <pc:docMk/>
            <pc:sldMk cId="2609497765" sldId="1726"/>
            <ac:cxnSpMk id="805" creationId="{419B9CC0-9993-4614-94A8-A690B41C3DD5}"/>
          </ac:cxnSpMkLst>
        </pc:cxnChg>
        <pc:cxnChg chg="add del mod">
          <ac:chgData name="Wanlambok Nongbet [Chillibreeze]" userId="6bf028ea-505a-4797-9fbe-498829f78d74" providerId="ADAL" clId="{47EA582F-29D2-4E9C-95C6-B2E3DBA31953}" dt="2020-07-28T08:50:10.623" v="859" actId="21"/>
          <ac:cxnSpMkLst>
            <pc:docMk/>
            <pc:sldMk cId="2609497765" sldId="1726"/>
            <ac:cxnSpMk id="806" creationId="{2EA8C0AA-51FB-4C38-95E6-EE6C274EF2A9}"/>
          </ac:cxnSpMkLst>
        </pc:cxnChg>
        <pc:cxnChg chg="add del mod">
          <ac:chgData name="Wanlambok Nongbet [Chillibreeze]" userId="6bf028ea-505a-4797-9fbe-498829f78d74" providerId="ADAL" clId="{47EA582F-29D2-4E9C-95C6-B2E3DBA31953}" dt="2020-07-28T08:50:11.447" v="861" actId="21"/>
          <ac:cxnSpMkLst>
            <pc:docMk/>
            <pc:sldMk cId="2609497765" sldId="1726"/>
            <ac:cxnSpMk id="813" creationId="{52E3CDC6-E4A1-4836-B898-FF88E8746692}"/>
          </ac:cxnSpMkLst>
        </pc:cxnChg>
        <pc:cxnChg chg="add del mod">
          <ac:chgData name="Wanlambok Nongbet [Chillibreeze]" userId="6bf028ea-505a-4797-9fbe-498829f78d74" providerId="ADAL" clId="{47EA582F-29D2-4E9C-95C6-B2E3DBA31953}" dt="2020-07-28T08:50:11.447" v="861" actId="21"/>
          <ac:cxnSpMkLst>
            <pc:docMk/>
            <pc:sldMk cId="2609497765" sldId="1726"/>
            <ac:cxnSpMk id="814" creationId="{AFA2A03B-FFD1-4E2D-91A0-BE8B0B0D05E3}"/>
          </ac:cxnSpMkLst>
        </pc:cxnChg>
        <pc:cxnChg chg="add mod">
          <ac:chgData name="Wanlambok Nongbet [Chillibreeze]" userId="6bf028ea-505a-4797-9fbe-498829f78d74" providerId="ADAL" clId="{47EA582F-29D2-4E9C-95C6-B2E3DBA31953}" dt="2020-07-28T08:50:11.657" v="862"/>
          <ac:cxnSpMkLst>
            <pc:docMk/>
            <pc:sldMk cId="2609497765" sldId="1726"/>
            <ac:cxnSpMk id="819" creationId="{7B49226F-DA34-4897-B4E7-511CE65ED54D}"/>
          </ac:cxnSpMkLst>
        </pc:cxnChg>
        <pc:cxnChg chg="add del mod">
          <ac:chgData name="Wanlambok Nongbet [Chillibreeze]" userId="6bf028ea-505a-4797-9fbe-498829f78d74" providerId="ADAL" clId="{47EA582F-29D2-4E9C-95C6-B2E3DBA31953}" dt="2020-07-28T08:50:12.322" v="863" actId="21"/>
          <ac:cxnSpMkLst>
            <pc:docMk/>
            <pc:sldMk cId="2609497765" sldId="1726"/>
            <ac:cxnSpMk id="820" creationId="{8CBFBCFA-BE89-41E6-BDAC-35177B09C218}"/>
          </ac:cxnSpMkLst>
        </pc:cxnChg>
        <pc:cxnChg chg="add del mod">
          <ac:chgData name="Wanlambok Nongbet [Chillibreeze]" userId="6bf028ea-505a-4797-9fbe-498829f78d74" providerId="ADAL" clId="{47EA582F-29D2-4E9C-95C6-B2E3DBA31953}" dt="2020-07-28T08:50:13.215" v="865" actId="21"/>
          <ac:cxnSpMkLst>
            <pc:docMk/>
            <pc:sldMk cId="2609497765" sldId="1726"/>
            <ac:cxnSpMk id="825" creationId="{00B21684-58D9-4181-9956-A26972D826BA}"/>
          </ac:cxnSpMkLst>
        </pc:cxnChg>
        <pc:cxnChg chg="add del mod">
          <ac:chgData name="Wanlambok Nongbet [Chillibreeze]" userId="6bf028ea-505a-4797-9fbe-498829f78d74" providerId="ADAL" clId="{47EA582F-29D2-4E9C-95C6-B2E3DBA31953}" dt="2020-07-28T08:50:14.819" v="867" actId="21"/>
          <ac:cxnSpMkLst>
            <pc:docMk/>
            <pc:sldMk cId="2609497765" sldId="1726"/>
            <ac:cxnSpMk id="830" creationId="{3F7E7E77-C470-4AB4-83B4-D1ED9DC6E90C}"/>
          </ac:cxnSpMkLst>
        </pc:cxnChg>
        <pc:cxnChg chg="add del mod">
          <ac:chgData name="Wanlambok Nongbet [Chillibreeze]" userId="6bf028ea-505a-4797-9fbe-498829f78d74" providerId="ADAL" clId="{47EA582F-29D2-4E9C-95C6-B2E3DBA31953}" dt="2020-07-28T08:50:16.364" v="869" actId="21"/>
          <ac:cxnSpMkLst>
            <pc:docMk/>
            <pc:sldMk cId="2609497765" sldId="1726"/>
            <ac:cxnSpMk id="835" creationId="{688725C8-1772-405C-9754-9F047CEE9F9F}"/>
          </ac:cxnSpMkLst>
        </pc:cxnChg>
        <pc:cxnChg chg="add mod">
          <ac:chgData name="Wanlambok Nongbet [Chillibreeze]" userId="6bf028ea-505a-4797-9fbe-498829f78d74" providerId="ADAL" clId="{47EA582F-29D2-4E9C-95C6-B2E3DBA31953}" dt="2020-07-28T08:50:16.583" v="870"/>
          <ac:cxnSpMkLst>
            <pc:docMk/>
            <pc:sldMk cId="2609497765" sldId="1726"/>
            <ac:cxnSpMk id="838" creationId="{A9191EE7-68A0-4C40-BB20-2AE92BDD199B}"/>
          </ac:cxnSpMkLst>
        </pc:cxnChg>
      </pc:sldChg>
      <pc:sldChg chg="addSp delSp modSp mod">
        <pc:chgData name="Wanlambok Nongbet [Chillibreeze]" userId="6bf028ea-505a-4797-9fbe-498829f78d74" providerId="ADAL" clId="{47EA582F-29D2-4E9C-95C6-B2E3DBA31953}" dt="2020-07-28T14:12:05.006" v="8187" actId="313"/>
        <pc:sldMkLst>
          <pc:docMk/>
          <pc:sldMk cId="4066190342" sldId="1727"/>
        </pc:sldMkLst>
        <pc:spChg chg="del">
          <ac:chgData name="Wanlambok Nongbet [Chillibreeze]" userId="6bf028ea-505a-4797-9fbe-498829f78d74" providerId="ADAL" clId="{47EA582F-29D2-4E9C-95C6-B2E3DBA31953}" dt="2020-07-28T08:51:10.091" v="894" actId="21"/>
          <ac:spMkLst>
            <pc:docMk/>
            <pc:sldMk cId="4066190342" sldId="1727"/>
            <ac:spMk id="2" creationId="{FF97FBD1-C302-4ABE-8DF4-03CC0F2A7D72}"/>
          </ac:spMkLst>
        </pc:spChg>
        <pc:spChg chg="mod">
          <ac:chgData name="Wanlambok Nongbet [Chillibreeze]" userId="6bf028ea-505a-4797-9fbe-498829f78d74" providerId="ADAL" clId="{47EA582F-29D2-4E9C-95C6-B2E3DBA31953}" dt="2020-07-28T14:12:05.006" v="8187" actId="313"/>
          <ac:spMkLst>
            <pc:docMk/>
            <pc:sldMk cId="4066190342" sldId="1727"/>
            <ac:spMk id="4" creationId="{ACBAE6EE-22FD-4F63-ACBE-5F8D02024FA7}"/>
          </ac:spMkLst>
        </pc:spChg>
        <pc:spChg chg="del">
          <ac:chgData name="Wanlambok Nongbet [Chillibreeze]" userId="6bf028ea-505a-4797-9fbe-498829f78d74" providerId="ADAL" clId="{47EA582F-29D2-4E9C-95C6-B2E3DBA31953}" dt="2020-07-28T08:51:10.091" v="894" actId="21"/>
          <ac:spMkLst>
            <pc:docMk/>
            <pc:sldMk cId="4066190342" sldId="1727"/>
            <ac:spMk id="12" creationId="{6DB4EC59-D19D-43E7-BC9C-66CC26E31600}"/>
          </ac:spMkLst>
        </pc:spChg>
        <pc:spChg chg="add del mod">
          <ac:chgData name="Wanlambok Nongbet [Chillibreeze]" userId="6bf028ea-505a-4797-9fbe-498829f78d74" providerId="ADAL" clId="{47EA582F-29D2-4E9C-95C6-B2E3DBA31953}" dt="2020-07-28T08:50:38.887" v="882" actId="478"/>
          <ac:spMkLst>
            <pc:docMk/>
            <pc:sldMk cId="4066190342" sldId="1727"/>
            <ac:spMk id="13" creationId="{0FBF94E2-84F3-4333-8D2C-126AA4D1E25A}"/>
          </ac:spMkLst>
        </pc:spChg>
        <pc:spChg chg="add mod">
          <ac:chgData name="Wanlambok Nongbet [Chillibreeze]" userId="6bf028ea-505a-4797-9fbe-498829f78d74" providerId="ADAL" clId="{47EA582F-29D2-4E9C-95C6-B2E3DBA31953}" dt="2020-07-28T08:51:10.271" v="895"/>
          <ac:spMkLst>
            <pc:docMk/>
            <pc:sldMk cId="4066190342" sldId="1727"/>
            <ac:spMk id="14" creationId="{302C89FF-83EB-4BD1-A204-EB92091FD4C5}"/>
          </ac:spMkLst>
        </pc:spChg>
        <pc:spChg chg="add del mod">
          <ac:chgData name="Wanlambok Nongbet [Chillibreeze]" userId="6bf028ea-505a-4797-9fbe-498829f78d74" providerId="ADAL" clId="{47EA582F-29D2-4E9C-95C6-B2E3DBA31953}" dt="2020-07-28T08:51:11.034" v="896" actId="21"/>
          <ac:spMkLst>
            <pc:docMk/>
            <pc:sldMk cId="4066190342" sldId="1727"/>
            <ac:spMk id="15" creationId="{F9EE6DEB-06B5-4332-9CA1-13FFF72B1B62}"/>
          </ac:spMkLst>
        </pc:spChg>
        <pc:spChg chg="del">
          <ac:chgData name="Wanlambok Nongbet [Chillibreeze]" userId="6bf028ea-505a-4797-9fbe-498829f78d74" providerId="ADAL" clId="{47EA582F-29D2-4E9C-95C6-B2E3DBA31953}" dt="2020-07-28T08:51:10.091" v="894" actId="21"/>
          <ac:spMkLst>
            <pc:docMk/>
            <pc:sldMk cId="4066190342" sldId="1727"/>
            <ac:spMk id="16" creationId="{98150E07-35B1-414B-93D1-41AE1872F14F}"/>
          </ac:spMkLst>
        </pc:spChg>
        <pc:spChg chg="add del mod">
          <ac:chgData name="Wanlambok Nongbet [Chillibreeze]" userId="6bf028ea-505a-4797-9fbe-498829f78d74" providerId="ADAL" clId="{47EA582F-29D2-4E9C-95C6-B2E3DBA31953}" dt="2020-07-28T08:51:11.034" v="896" actId="21"/>
          <ac:spMkLst>
            <pc:docMk/>
            <pc:sldMk cId="4066190342" sldId="1727"/>
            <ac:spMk id="18" creationId="{E5791FD7-CCD6-4477-AE25-5DE9325E45A3}"/>
          </ac:spMkLst>
        </pc:spChg>
        <pc:spChg chg="add del mod">
          <ac:chgData name="Wanlambok Nongbet [Chillibreeze]" userId="6bf028ea-505a-4797-9fbe-498829f78d74" providerId="ADAL" clId="{47EA582F-29D2-4E9C-95C6-B2E3DBA31953}" dt="2020-07-28T08:51:11.790" v="898" actId="21"/>
          <ac:spMkLst>
            <pc:docMk/>
            <pc:sldMk cId="4066190342" sldId="1727"/>
            <ac:spMk id="26" creationId="{063AF352-24AB-40FB-B682-9D1F334A1F61}"/>
          </ac:spMkLst>
        </pc:spChg>
        <pc:spChg chg="add del mod">
          <ac:chgData name="Wanlambok Nongbet [Chillibreeze]" userId="6bf028ea-505a-4797-9fbe-498829f78d74" providerId="ADAL" clId="{47EA582F-29D2-4E9C-95C6-B2E3DBA31953}" dt="2020-07-28T08:51:11.790" v="898" actId="21"/>
          <ac:spMkLst>
            <pc:docMk/>
            <pc:sldMk cId="4066190342" sldId="1727"/>
            <ac:spMk id="28" creationId="{F1833398-7C4B-4764-9DB3-6DA13A94BA2F}"/>
          </ac:spMkLst>
        </pc:spChg>
        <pc:spChg chg="add del mod">
          <ac:chgData name="Wanlambok Nongbet [Chillibreeze]" userId="6bf028ea-505a-4797-9fbe-498829f78d74" providerId="ADAL" clId="{47EA582F-29D2-4E9C-95C6-B2E3DBA31953}" dt="2020-07-28T08:51:12.458" v="900" actId="21"/>
          <ac:spMkLst>
            <pc:docMk/>
            <pc:sldMk cId="4066190342" sldId="1727"/>
            <ac:spMk id="33" creationId="{91364142-2815-431F-85DF-3B33B962733D}"/>
          </ac:spMkLst>
        </pc:spChg>
        <pc:spChg chg="add del mod">
          <ac:chgData name="Wanlambok Nongbet [Chillibreeze]" userId="6bf028ea-505a-4797-9fbe-498829f78d74" providerId="ADAL" clId="{47EA582F-29D2-4E9C-95C6-B2E3DBA31953}" dt="2020-07-28T08:51:12.458" v="900" actId="21"/>
          <ac:spMkLst>
            <pc:docMk/>
            <pc:sldMk cId="4066190342" sldId="1727"/>
            <ac:spMk id="35" creationId="{AAD4CBAC-F170-4912-8E6C-5D29439D1454}"/>
          </ac:spMkLst>
        </pc:spChg>
        <pc:spChg chg="add mod">
          <ac:chgData name="Wanlambok Nongbet [Chillibreeze]" userId="6bf028ea-505a-4797-9fbe-498829f78d74" providerId="ADAL" clId="{47EA582F-29D2-4E9C-95C6-B2E3DBA31953}" dt="2020-07-28T08:51:12.675" v="901"/>
          <ac:spMkLst>
            <pc:docMk/>
            <pc:sldMk cId="4066190342" sldId="1727"/>
            <ac:spMk id="39" creationId="{C34964A0-036A-4D31-8AA4-E2B7D5F78A18}"/>
          </ac:spMkLst>
        </pc:spChg>
        <pc:spChg chg="add del mod">
          <ac:chgData name="Wanlambok Nongbet [Chillibreeze]" userId="6bf028ea-505a-4797-9fbe-498829f78d74" providerId="ADAL" clId="{47EA582F-29D2-4E9C-95C6-B2E3DBA31953}" dt="2020-07-28T08:51:13.297" v="902" actId="21"/>
          <ac:spMkLst>
            <pc:docMk/>
            <pc:sldMk cId="4066190342" sldId="1727"/>
            <ac:spMk id="40" creationId="{7C827AA8-84C5-48D6-AA16-EE8768EB8B0B}"/>
          </ac:spMkLst>
        </pc:spChg>
        <pc:spChg chg="add del mod">
          <ac:chgData name="Wanlambok Nongbet [Chillibreeze]" userId="6bf028ea-505a-4797-9fbe-498829f78d74" providerId="ADAL" clId="{47EA582F-29D2-4E9C-95C6-B2E3DBA31953}" dt="2020-07-28T08:51:14.277" v="904" actId="21"/>
          <ac:spMkLst>
            <pc:docMk/>
            <pc:sldMk cId="4066190342" sldId="1727"/>
            <ac:spMk id="43" creationId="{CA46C89A-4DE3-4004-89FA-9AEA2DF60D57}"/>
          </ac:spMkLst>
        </pc:spChg>
        <pc:spChg chg="add del mod">
          <ac:chgData name="Wanlambok Nongbet [Chillibreeze]" userId="6bf028ea-505a-4797-9fbe-498829f78d74" providerId="ADAL" clId="{47EA582F-29D2-4E9C-95C6-B2E3DBA31953}" dt="2020-07-28T08:51:14.953" v="906" actId="21"/>
          <ac:spMkLst>
            <pc:docMk/>
            <pc:sldMk cId="4066190342" sldId="1727"/>
            <ac:spMk id="46" creationId="{ABF5DF81-3B21-4BE8-B582-2AF942100B91}"/>
          </ac:spMkLst>
        </pc:spChg>
        <pc:spChg chg="add mod">
          <ac:chgData name="Wanlambok Nongbet [Chillibreeze]" userId="6bf028ea-505a-4797-9fbe-498829f78d74" providerId="ADAL" clId="{47EA582F-29D2-4E9C-95C6-B2E3DBA31953}" dt="2020-07-28T08:51:15.277" v="907"/>
          <ac:spMkLst>
            <pc:docMk/>
            <pc:sldMk cId="4066190342" sldId="1727"/>
            <ac:spMk id="48" creationId="{E6CFF3FE-3022-4BBC-8425-6DD73ACB34B8}"/>
          </ac:spMkLst>
        </pc:spChg>
        <pc:picChg chg="mod">
          <ac:chgData name="Wanlambok Nongbet [Chillibreeze]" userId="6bf028ea-505a-4797-9fbe-498829f78d74" providerId="ADAL" clId="{47EA582F-29D2-4E9C-95C6-B2E3DBA31953}" dt="2020-07-28T08:50:56.673" v="890" actId="1076"/>
          <ac:picMkLst>
            <pc:docMk/>
            <pc:sldMk cId="4066190342" sldId="1727"/>
            <ac:picMk id="22" creationId="{115601DD-6B2A-403B-BECD-CDBBE5997B1B}"/>
          </ac:picMkLst>
        </pc:picChg>
        <pc:picChg chg="add del mod">
          <ac:chgData name="Wanlambok Nongbet [Chillibreeze]" userId="6bf028ea-505a-4797-9fbe-498829f78d74" providerId="ADAL" clId="{47EA582F-29D2-4E9C-95C6-B2E3DBA31953}" dt="2020-07-28T08:51:11.034" v="896" actId="21"/>
          <ac:picMkLst>
            <pc:docMk/>
            <pc:sldMk cId="4066190342" sldId="1727"/>
            <ac:picMk id="24" creationId="{7052F636-643A-4EA7-B1D9-93EFDD91F58D}"/>
          </ac:picMkLst>
        </pc:picChg>
        <pc:picChg chg="add del mod">
          <ac:chgData name="Wanlambok Nongbet [Chillibreeze]" userId="6bf028ea-505a-4797-9fbe-498829f78d74" providerId="ADAL" clId="{47EA582F-29D2-4E9C-95C6-B2E3DBA31953}" dt="2020-07-28T08:51:11.034" v="896" actId="21"/>
          <ac:picMkLst>
            <pc:docMk/>
            <pc:sldMk cId="4066190342" sldId="1727"/>
            <ac:picMk id="25" creationId="{88BF40CF-BBFC-4FA7-8CFD-F4FDF9A16F09}"/>
          </ac:picMkLst>
        </pc:picChg>
        <pc:picChg chg="del mod">
          <ac:chgData name="Wanlambok Nongbet [Chillibreeze]" userId="6bf028ea-505a-4797-9fbe-498829f78d74" providerId="ADAL" clId="{47EA582F-29D2-4E9C-95C6-B2E3DBA31953}" dt="2020-07-28T08:51:10.091" v="894" actId="21"/>
          <ac:picMkLst>
            <pc:docMk/>
            <pc:sldMk cId="4066190342" sldId="1727"/>
            <ac:picMk id="27" creationId="{C13D2E5C-754B-4CCA-B5D1-990860E03ECC}"/>
          </ac:picMkLst>
        </pc:picChg>
        <pc:picChg chg="add del mod">
          <ac:chgData name="Wanlambok Nongbet [Chillibreeze]" userId="6bf028ea-505a-4797-9fbe-498829f78d74" providerId="ADAL" clId="{47EA582F-29D2-4E9C-95C6-B2E3DBA31953}" dt="2020-07-28T08:51:11.790" v="898" actId="21"/>
          <ac:picMkLst>
            <pc:docMk/>
            <pc:sldMk cId="4066190342" sldId="1727"/>
            <ac:picMk id="31" creationId="{0657E2DA-0CAE-4B9C-9DAC-FDE014BC9A45}"/>
          </ac:picMkLst>
        </pc:picChg>
        <pc:picChg chg="add del mod">
          <ac:chgData name="Wanlambok Nongbet [Chillibreeze]" userId="6bf028ea-505a-4797-9fbe-498829f78d74" providerId="ADAL" clId="{47EA582F-29D2-4E9C-95C6-B2E3DBA31953}" dt="2020-07-28T08:51:11.790" v="898" actId="21"/>
          <ac:picMkLst>
            <pc:docMk/>
            <pc:sldMk cId="4066190342" sldId="1727"/>
            <ac:picMk id="32" creationId="{4D33DCDC-6991-488F-9E89-648AAD20C198}"/>
          </ac:picMkLst>
        </pc:picChg>
        <pc:picChg chg="del mod">
          <ac:chgData name="Wanlambok Nongbet [Chillibreeze]" userId="6bf028ea-505a-4797-9fbe-498829f78d74" providerId="ADAL" clId="{47EA582F-29D2-4E9C-95C6-B2E3DBA31953}" dt="2020-07-28T08:51:10.091" v="894" actId="21"/>
          <ac:picMkLst>
            <pc:docMk/>
            <pc:sldMk cId="4066190342" sldId="1727"/>
            <ac:picMk id="34" creationId="{E03A4C92-D6B8-48C3-8F7F-FA1C00C48B14}"/>
          </ac:picMkLst>
        </pc:picChg>
        <pc:picChg chg="add mod">
          <ac:chgData name="Wanlambok Nongbet [Chillibreeze]" userId="6bf028ea-505a-4797-9fbe-498829f78d74" providerId="ADAL" clId="{47EA582F-29D2-4E9C-95C6-B2E3DBA31953}" dt="2020-07-28T08:51:20.544" v="911" actId="962"/>
          <ac:picMkLst>
            <pc:docMk/>
            <pc:sldMk cId="4066190342" sldId="1727"/>
            <ac:picMk id="37" creationId="{6D38A9A8-F4A2-47F9-AADB-0BDD39CF8B0D}"/>
          </ac:picMkLst>
        </pc:picChg>
        <pc:picChg chg="add del mod">
          <ac:chgData name="Wanlambok Nongbet [Chillibreeze]" userId="6bf028ea-505a-4797-9fbe-498829f78d74" providerId="ADAL" clId="{47EA582F-29D2-4E9C-95C6-B2E3DBA31953}" dt="2020-07-28T08:51:12.458" v="900" actId="21"/>
          <ac:picMkLst>
            <pc:docMk/>
            <pc:sldMk cId="4066190342" sldId="1727"/>
            <ac:picMk id="38" creationId="{60351F86-2BA4-4D4B-B431-AFBCF3EE8EE3}"/>
          </ac:picMkLst>
        </pc:picChg>
        <pc:picChg chg="add del mod">
          <ac:chgData name="Wanlambok Nongbet [Chillibreeze]" userId="6bf028ea-505a-4797-9fbe-498829f78d74" providerId="ADAL" clId="{47EA582F-29D2-4E9C-95C6-B2E3DBA31953}" dt="2020-07-28T08:51:13.297" v="902" actId="21"/>
          <ac:picMkLst>
            <pc:docMk/>
            <pc:sldMk cId="4066190342" sldId="1727"/>
            <ac:picMk id="42" creationId="{1352D4DC-30EB-4BAD-96C6-33D985B9FA1E}"/>
          </ac:picMkLst>
        </pc:picChg>
        <pc:picChg chg="add del mod">
          <ac:chgData name="Wanlambok Nongbet [Chillibreeze]" userId="6bf028ea-505a-4797-9fbe-498829f78d74" providerId="ADAL" clId="{47EA582F-29D2-4E9C-95C6-B2E3DBA31953}" dt="2020-07-28T08:51:14.277" v="904" actId="21"/>
          <ac:picMkLst>
            <pc:docMk/>
            <pc:sldMk cId="4066190342" sldId="1727"/>
            <ac:picMk id="45" creationId="{1024A3E4-8903-4CF7-A43E-36F5EB70B387}"/>
          </ac:picMkLst>
        </pc:picChg>
        <pc:picChg chg="add mod">
          <ac:chgData name="Wanlambok Nongbet [Chillibreeze]" userId="6bf028ea-505a-4797-9fbe-498829f78d74" providerId="ADAL" clId="{47EA582F-29D2-4E9C-95C6-B2E3DBA31953}" dt="2020-07-28T08:51:14.489" v="905"/>
          <ac:picMkLst>
            <pc:docMk/>
            <pc:sldMk cId="4066190342" sldId="1727"/>
            <ac:picMk id="47" creationId="{959134F1-C46C-49B2-A2A2-CF55FF6B02E4}"/>
          </ac:picMkLst>
        </pc:picChg>
        <pc:cxnChg chg="del">
          <ac:chgData name="Wanlambok Nongbet [Chillibreeze]" userId="6bf028ea-505a-4797-9fbe-498829f78d74" providerId="ADAL" clId="{47EA582F-29D2-4E9C-95C6-B2E3DBA31953}" dt="2020-07-28T08:51:10.091" v="894" actId="21"/>
          <ac:cxnSpMkLst>
            <pc:docMk/>
            <pc:sldMk cId="4066190342" sldId="1727"/>
            <ac:cxnSpMk id="19" creationId="{CF05938A-E878-4ABA-8B1B-D40B163F8780}"/>
          </ac:cxnSpMkLst>
        </pc:cxnChg>
        <pc:cxnChg chg="del">
          <ac:chgData name="Wanlambok Nongbet [Chillibreeze]" userId="6bf028ea-505a-4797-9fbe-498829f78d74" providerId="ADAL" clId="{47EA582F-29D2-4E9C-95C6-B2E3DBA31953}" dt="2020-07-28T08:51:10.091" v="894" actId="21"/>
          <ac:cxnSpMkLst>
            <pc:docMk/>
            <pc:sldMk cId="4066190342" sldId="1727"/>
            <ac:cxnSpMk id="20" creationId="{6B84B787-E9B8-47CC-9E20-618168F5EE3C}"/>
          </ac:cxnSpMkLst>
        </pc:cxnChg>
        <pc:cxnChg chg="add del mod">
          <ac:chgData name="Wanlambok Nongbet [Chillibreeze]" userId="6bf028ea-505a-4797-9fbe-498829f78d74" providerId="ADAL" clId="{47EA582F-29D2-4E9C-95C6-B2E3DBA31953}" dt="2020-07-28T08:51:11.034" v="896" actId="21"/>
          <ac:cxnSpMkLst>
            <pc:docMk/>
            <pc:sldMk cId="4066190342" sldId="1727"/>
            <ac:cxnSpMk id="21" creationId="{C8D90725-60F3-46B0-8D17-C36C2A11B231}"/>
          </ac:cxnSpMkLst>
        </pc:cxnChg>
        <pc:cxnChg chg="add del mod">
          <ac:chgData name="Wanlambok Nongbet [Chillibreeze]" userId="6bf028ea-505a-4797-9fbe-498829f78d74" providerId="ADAL" clId="{47EA582F-29D2-4E9C-95C6-B2E3DBA31953}" dt="2020-07-28T08:51:11.034" v="896" actId="21"/>
          <ac:cxnSpMkLst>
            <pc:docMk/>
            <pc:sldMk cId="4066190342" sldId="1727"/>
            <ac:cxnSpMk id="23" creationId="{9B50CF21-A534-48D6-B51E-47709F78E063}"/>
          </ac:cxnSpMkLst>
        </pc:cxnChg>
        <pc:cxnChg chg="add mod">
          <ac:chgData name="Wanlambok Nongbet [Chillibreeze]" userId="6bf028ea-505a-4797-9fbe-498829f78d74" providerId="ADAL" clId="{47EA582F-29D2-4E9C-95C6-B2E3DBA31953}" dt="2020-07-28T08:51:11.266" v="897"/>
          <ac:cxnSpMkLst>
            <pc:docMk/>
            <pc:sldMk cId="4066190342" sldId="1727"/>
            <ac:cxnSpMk id="29" creationId="{58051AEF-2ED8-460A-87D5-EDCEC8C84D94}"/>
          </ac:cxnSpMkLst>
        </pc:cxnChg>
        <pc:cxnChg chg="add del mod">
          <ac:chgData name="Wanlambok Nongbet [Chillibreeze]" userId="6bf028ea-505a-4797-9fbe-498829f78d74" providerId="ADAL" clId="{47EA582F-29D2-4E9C-95C6-B2E3DBA31953}" dt="2020-07-28T08:51:11.790" v="898" actId="21"/>
          <ac:cxnSpMkLst>
            <pc:docMk/>
            <pc:sldMk cId="4066190342" sldId="1727"/>
            <ac:cxnSpMk id="30" creationId="{6E367B98-2DDC-4882-82C8-085866453C55}"/>
          </ac:cxnSpMkLst>
        </pc:cxnChg>
        <pc:cxnChg chg="add del mod">
          <ac:chgData name="Wanlambok Nongbet [Chillibreeze]" userId="6bf028ea-505a-4797-9fbe-498829f78d74" providerId="ADAL" clId="{47EA582F-29D2-4E9C-95C6-B2E3DBA31953}" dt="2020-07-28T08:51:12.458" v="900" actId="21"/>
          <ac:cxnSpMkLst>
            <pc:docMk/>
            <pc:sldMk cId="4066190342" sldId="1727"/>
            <ac:cxnSpMk id="36" creationId="{B3400445-1E45-477C-933C-E6AF6C8A1D99}"/>
          </ac:cxnSpMkLst>
        </pc:cxnChg>
        <pc:cxnChg chg="add del mod">
          <ac:chgData name="Wanlambok Nongbet [Chillibreeze]" userId="6bf028ea-505a-4797-9fbe-498829f78d74" providerId="ADAL" clId="{47EA582F-29D2-4E9C-95C6-B2E3DBA31953}" dt="2020-07-28T08:51:13.297" v="902" actId="21"/>
          <ac:cxnSpMkLst>
            <pc:docMk/>
            <pc:sldMk cId="4066190342" sldId="1727"/>
            <ac:cxnSpMk id="41" creationId="{FD09D8D7-473C-4487-8523-0D2C5D859FB6}"/>
          </ac:cxnSpMkLst>
        </pc:cxnChg>
        <pc:cxnChg chg="add mod">
          <ac:chgData name="Wanlambok Nongbet [Chillibreeze]" userId="6bf028ea-505a-4797-9fbe-498829f78d74" providerId="ADAL" clId="{47EA582F-29D2-4E9C-95C6-B2E3DBA31953}" dt="2020-07-28T08:51:13.519" v="903"/>
          <ac:cxnSpMkLst>
            <pc:docMk/>
            <pc:sldMk cId="4066190342" sldId="1727"/>
            <ac:cxnSpMk id="44" creationId="{DC110312-08E7-441C-BFFB-ECCEE21EE082}"/>
          </ac:cxnSpMkLst>
        </pc:cxnChg>
      </pc:sldChg>
      <pc:sldChg chg="addSp delSp modSp mod">
        <pc:chgData name="Wanlambok Nongbet [Chillibreeze]" userId="6bf028ea-505a-4797-9fbe-498829f78d74" providerId="ADAL" clId="{47EA582F-29D2-4E9C-95C6-B2E3DBA31953}" dt="2020-07-28T09:07:39.454" v="1345"/>
        <pc:sldMkLst>
          <pc:docMk/>
          <pc:sldMk cId="2753844860" sldId="1728"/>
        </pc:sldMkLst>
        <pc:spChg chg="del mod">
          <ac:chgData name="Wanlambok Nongbet [Chillibreeze]" userId="6bf028ea-505a-4797-9fbe-498829f78d74" providerId="ADAL" clId="{47EA582F-29D2-4E9C-95C6-B2E3DBA31953}" dt="2020-07-28T09:07:26.067" v="1312" actId="21"/>
          <ac:spMkLst>
            <pc:docMk/>
            <pc:sldMk cId="2753844860" sldId="1728"/>
            <ac:spMk id="19" creationId="{5E3609A7-630C-4BA2-8CDC-450C0044B365}"/>
          </ac:spMkLst>
        </pc:spChg>
        <pc:spChg chg="del mod">
          <ac:chgData name="Wanlambok Nongbet [Chillibreeze]" userId="6bf028ea-505a-4797-9fbe-498829f78d74" providerId="ADAL" clId="{47EA582F-29D2-4E9C-95C6-B2E3DBA31953}" dt="2020-07-28T09:07:26.067" v="1312" actId="21"/>
          <ac:spMkLst>
            <pc:docMk/>
            <pc:sldMk cId="2753844860" sldId="1728"/>
            <ac:spMk id="20" creationId="{099DD033-5D9F-4FAF-9C5F-C996613D1C82}"/>
          </ac:spMkLst>
        </pc:spChg>
        <pc:spChg chg="del mod">
          <ac:chgData name="Wanlambok Nongbet [Chillibreeze]" userId="6bf028ea-505a-4797-9fbe-498829f78d74" providerId="ADAL" clId="{47EA582F-29D2-4E9C-95C6-B2E3DBA31953}" dt="2020-07-28T09:07:26.067" v="1312" actId="21"/>
          <ac:spMkLst>
            <pc:docMk/>
            <pc:sldMk cId="2753844860" sldId="1728"/>
            <ac:spMk id="21" creationId="{BF37DA68-D3BC-481F-990D-D3E94F5B4406}"/>
          </ac:spMkLst>
        </pc:spChg>
        <pc:spChg chg="del mod">
          <ac:chgData name="Wanlambok Nongbet [Chillibreeze]" userId="6bf028ea-505a-4797-9fbe-498829f78d74" providerId="ADAL" clId="{47EA582F-29D2-4E9C-95C6-B2E3DBA31953}" dt="2020-07-28T09:07:26.067" v="1312" actId="21"/>
          <ac:spMkLst>
            <pc:docMk/>
            <pc:sldMk cId="2753844860" sldId="1728"/>
            <ac:spMk id="22" creationId="{9CDDABAF-ADF8-4890-A024-1CC248ADA74C}"/>
          </ac:spMkLst>
        </pc:spChg>
        <pc:spChg chg="del mod">
          <ac:chgData name="Wanlambok Nongbet [Chillibreeze]" userId="6bf028ea-505a-4797-9fbe-498829f78d74" providerId="ADAL" clId="{47EA582F-29D2-4E9C-95C6-B2E3DBA31953}" dt="2020-07-28T09:07:26.067" v="1312" actId="21"/>
          <ac:spMkLst>
            <pc:docMk/>
            <pc:sldMk cId="2753844860" sldId="1728"/>
            <ac:spMk id="30" creationId="{2FF2EF5D-4832-40F0-A329-3DC9848C5282}"/>
          </ac:spMkLst>
        </pc:spChg>
        <pc:spChg chg="del mod">
          <ac:chgData name="Wanlambok Nongbet [Chillibreeze]" userId="6bf028ea-505a-4797-9fbe-498829f78d74" providerId="ADAL" clId="{47EA582F-29D2-4E9C-95C6-B2E3DBA31953}" dt="2020-07-28T09:07:26.067" v="1312" actId="21"/>
          <ac:spMkLst>
            <pc:docMk/>
            <pc:sldMk cId="2753844860" sldId="1728"/>
            <ac:spMk id="36" creationId="{6F8B01D3-6A38-45DF-98B2-1090C3A58F75}"/>
          </ac:spMkLst>
        </pc:spChg>
        <pc:spChg chg="add mod">
          <ac:chgData name="Wanlambok Nongbet [Chillibreeze]" userId="6bf028ea-505a-4797-9fbe-498829f78d74" providerId="ADAL" clId="{47EA582F-29D2-4E9C-95C6-B2E3DBA31953}" dt="2020-07-28T09:07:26.251" v="1313"/>
          <ac:spMkLst>
            <pc:docMk/>
            <pc:sldMk cId="2753844860" sldId="1728"/>
            <ac:spMk id="37" creationId="{BBC48098-0A7A-4D67-9D36-EAC917ECE85F}"/>
          </ac:spMkLst>
        </pc:spChg>
        <pc:spChg chg="add del mod">
          <ac:chgData name="Wanlambok Nongbet [Chillibreeze]" userId="6bf028ea-505a-4797-9fbe-498829f78d74" providerId="ADAL" clId="{47EA582F-29D2-4E9C-95C6-B2E3DBA31953}" dt="2020-07-28T09:07:26.850" v="1314" actId="21"/>
          <ac:spMkLst>
            <pc:docMk/>
            <pc:sldMk cId="2753844860" sldId="1728"/>
            <ac:spMk id="39" creationId="{0C0B5221-E884-422F-8637-7205697FFD2D}"/>
          </ac:spMkLst>
        </pc:spChg>
        <pc:spChg chg="add del mod">
          <ac:chgData name="Wanlambok Nongbet [Chillibreeze]" userId="6bf028ea-505a-4797-9fbe-498829f78d74" providerId="ADAL" clId="{47EA582F-29D2-4E9C-95C6-B2E3DBA31953}" dt="2020-07-28T09:07:26.850" v="1314" actId="21"/>
          <ac:spMkLst>
            <pc:docMk/>
            <pc:sldMk cId="2753844860" sldId="1728"/>
            <ac:spMk id="40" creationId="{34ADAEF1-B564-4FBF-98BC-1EB217390235}"/>
          </ac:spMkLst>
        </pc:spChg>
        <pc:spChg chg="add del mod">
          <ac:chgData name="Wanlambok Nongbet [Chillibreeze]" userId="6bf028ea-505a-4797-9fbe-498829f78d74" providerId="ADAL" clId="{47EA582F-29D2-4E9C-95C6-B2E3DBA31953}" dt="2020-07-28T09:07:26.850" v="1314" actId="21"/>
          <ac:spMkLst>
            <pc:docMk/>
            <pc:sldMk cId="2753844860" sldId="1728"/>
            <ac:spMk id="41" creationId="{96C21536-0EB2-4811-B364-38614776F1E9}"/>
          </ac:spMkLst>
        </pc:spChg>
        <pc:spChg chg="add del mod">
          <ac:chgData name="Wanlambok Nongbet [Chillibreeze]" userId="6bf028ea-505a-4797-9fbe-498829f78d74" providerId="ADAL" clId="{47EA582F-29D2-4E9C-95C6-B2E3DBA31953}" dt="2020-07-28T09:07:26.850" v="1314" actId="21"/>
          <ac:spMkLst>
            <pc:docMk/>
            <pc:sldMk cId="2753844860" sldId="1728"/>
            <ac:spMk id="48" creationId="{57F10481-69CC-4276-9914-70A2F135629D}"/>
          </ac:spMkLst>
        </pc:spChg>
        <pc:spChg chg="add del mod">
          <ac:chgData name="Wanlambok Nongbet [Chillibreeze]" userId="6bf028ea-505a-4797-9fbe-498829f78d74" providerId="ADAL" clId="{47EA582F-29D2-4E9C-95C6-B2E3DBA31953}" dt="2020-07-28T09:07:26.850" v="1314" actId="21"/>
          <ac:spMkLst>
            <pc:docMk/>
            <pc:sldMk cId="2753844860" sldId="1728"/>
            <ac:spMk id="49" creationId="{7370C64D-AED2-41D5-884E-4879D9EF6F56}"/>
          </ac:spMkLst>
        </pc:spChg>
        <pc:spChg chg="add del mod">
          <ac:chgData name="Wanlambok Nongbet [Chillibreeze]" userId="6bf028ea-505a-4797-9fbe-498829f78d74" providerId="ADAL" clId="{47EA582F-29D2-4E9C-95C6-B2E3DBA31953}" dt="2020-07-28T09:07:27.804" v="1316" actId="21"/>
          <ac:spMkLst>
            <pc:docMk/>
            <pc:sldMk cId="2753844860" sldId="1728"/>
            <ac:spMk id="58" creationId="{3A345F7A-3BE5-44C2-B6F5-591727569600}"/>
          </ac:spMkLst>
        </pc:spChg>
        <pc:spChg chg="add del mod">
          <ac:chgData name="Wanlambok Nongbet [Chillibreeze]" userId="6bf028ea-505a-4797-9fbe-498829f78d74" providerId="ADAL" clId="{47EA582F-29D2-4E9C-95C6-B2E3DBA31953}" dt="2020-07-28T09:07:27.804" v="1316" actId="21"/>
          <ac:spMkLst>
            <pc:docMk/>
            <pc:sldMk cId="2753844860" sldId="1728"/>
            <ac:spMk id="59" creationId="{D18CD092-2808-4B47-826A-5F6B9FAFC55A}"/>
          </ac:spMkLst>
        </pc:spChg>
        <pc:spChg chg="add del mod">
          <ac:chgData name="Wanlambok Nongbet [Chillibreeze]" userId="6bf028ea-505a-4797-9fbe-498829f78d74" providerId="ADAL" clId="{47EA582F-29D2-4E9C-95C6-B2E3DBA31953}" dt="2020-07-28T09:07:27.804" v="1316" actId="21"/>
          <ac:spMkLst>
            <pc:docMk/>
            <pc:sldMk cId="2753844860" sldId="1728"/>
            <ac:spMk id="60" creationId="{3E07CF19-613C-4CF4-AE52-9E3726295BC1}"/>
          </ac:spMkLst>
        </pc:spChg>
        <pc:spChg chg="add del mod">
          <ac:chgData name="Wanlambok Nongbet [Chillibreeze]" userId="6bf028ea-505a-4797-9fbe-498829f78d74" providerId="ADAL" clId="{47EA582F-29D2-4E9C-95C6-B2E3DBA31953}" dt="2020-07-28T09:07:27.804" v="1316" actId="21"/>
          <ac:spMkLst>
            <pc:docMk/>
            <pc:sldMk cId="2753844860" sldId="1728"/>
            <ac:spMk id="66" creationId="{61C4F5A4-FC0F-4825-B963-34192BFF75C3}"/>
          </ac:spMkLst>
        </pc:spChg>
        <pc:spChg chg="add del mod">
          <ac:chgData name="Wanlambok Nongbet [Chillibreeze]" userId="6bf028ea-505a-4797-9fbe-498829f78d74" providerId="ADAL" clId="{47EA582F-29D2-4E9C-95C6-B2E3DBA31953}" dt="2020-07-28T09:07:27.804" v="1316" actId="21"/>
          <ac:spMkLst>
            <pc:docMk/>
            <pc:sldMk cId="2753844860" sldId="1728"/>
            <ac:spMk id="67" creationId="{F2EB48AA-1AE6-4D71-BEA8-DE1B5C888EC1}"/>
          </ac:spMkLst>
        </pc:spChg>
        <pc:spChg chg="add del mod">
          <ac:chgData name="Wanlambok Nongbet [Chillibreeze]" userId="6bf028ea-505a-4797-9fbe-498829f78d74" providerId="ADAL" clId="{47EA582F-29D2-4E9C-95C6-B2E3DBA31953}" dt="2020-07-28T09:07:28.501" v="1318" actId="21"/>
          <ac:spMkLst>
            <pc:docMk/>
            <pc:sldMk cId="2753844860" sldId="1728"/>
            <ac:spMk id="74" creationId="{53BD96B5-E38B-42F0-AEC2-0C55BB661BC0}"/>
          </ac:spMkLst>
        </pc:spChg>
        <pc:spChg chg="add del mod">
          <ac:chgData name="Wanlambok Nongbet [Chillibreeze]" userId="6bf028ea-505a-4797-9fbe-498829f78d74" providerId="ADAL" clId="{47EA582F-29D2-4E9C-95C6-B2E3DBA31953}" dt="2020-07-28T09:07:28.501" v="1318" actId="21"/>
          <ac:spMkLst>
            <pc:docMk/>
            <pc:sldMk cId="2753844860" sldId="1728"/>
            <ac:spMk id="75" creationId="{F30665B0-8AD6-4880-BBA5-84D4F5427048}"/>
          </ac:spMkLst>
        </pc:spChg>
        <pc:spChg chg="add del mod">
          <ac:chgData name="Wanlambok Nongbet [Chillibreeze]" userId="6bf028ea-505a-4797-9fbe-498829f78d74" providerId="ADAL" clId="{47EA582F-29D2-4E9C-95C6-B2E3DBA31953}" dt="2020-07-28T09:07:28.501" v="1318" actId="21"/>
          <ac:spMkLst>
            <pc:docMk/>
            <pc:sldMk cId="2753844860" sldId="1728"/>
            <ac:spMk id="76" creationId="{A29B8D41-E508-49FB-8AB6-377B69EA129A}"/>
          </ac:spMkLst>
        </pc:spChg>
        <pc:spChg chg="add del mod">
          <ac:chgData name="Wanlambok Nongbet [Chillibreeze]" userId="6bf028ea-505a-4797-9fbe-498829f78d74" providerId="ADAL" clId="{47EA582F-29D2-4E9C-95C6-B2E3DBA31953}" dt="2020-07-28T09:07:28.501" v="1318" actId="21"/>
          <ac:spMkLst>
            <pc:docMk/>
            <pc:sldMk cId="2753844860" sldId="1728"/>
            <ac:spMk id="80" creationId="{68B53290-FC3F-4DDC-BAD1-8B71B10BEFEE}"/>
          </ac:spMkLst>
        </pc:spChg>
        <pc:spChg chg="add del mod">
          <ac:chgData name="Wanlambok Nongbet [Chillibreeze]" userId="6bf028ea-505a-4797-9fbe-498829f78d74" providerId="ADAL" clId="{47EA582F-29D2-4E9C-95C6-B2E3DBA31953}" dt="2020-07-28T09:07:28.501" v="1318" actId="21"/>
          <ac:spMkLst>
            <pc:docMk/>
            <pc:sldMk cId="2753844860" sldId="1728"/>
            <ac:spMk id="81" creationId="{0FB60FA9-6FFC-46D9-9069-925BCDBEF455}"/>
          </ac:spMkLst>
        </pc:spChg>
        <pc:spChg chg="add del mod">
          <ac:chgData name="Wanlambok Nongbet [Chillibreeze]" userId="6bf028ea-505a-4797-9fbe-498829f78d74" providerId="ADAL" clId="{47EA582F-29D2-4E9C-95C6-B2E3DBA31953}" dt="2020-07-28T09:07:29.137" v="1320" actId="21"/>
          <ac:spMkLst>
            <pc:docMk/>
            <pc:sldMk cId="2753844860" sldId="1728"/>
            <ac:spMk id="88" creationId="{6B46BAD1-0DFD-4FB3-84F6-8745F9AF5E25}"/>
          </ac:spMkLst>
        </pc:spChg>
        <pc:spChg chg="add del mod">
          <ac:chgData name="Wanlambok Nongbet [Chillibreeze]" userId="6bf028ea-505a-4797-9fbe-498829f78d74" providerId="ADAL" clId="{47EA582F-29D2-4E9C-95C6-B2E3DBA31953}" dt="2020-07-28T09:07:29.137" v="1320" actId="21"/>
          <ac:spMkLst>
            <pc:docMk/>
            <pc:sldMk cId="2753844860" sldId="1728"/>
            <ac:spMk id="89" creationId="{3644E137-1031-4106-9C57-B748F9C1E76F}"/>
          </ac:spMkLst>
        </pc:spChg>
        <pc:spChg chg="add del mod">
          <ac:chgData name="Wanlambok Nongbet [Chillibreeze]" userId="6bf028ea-505a-4797-9fbe-498829f78d74" providerId="ADAL" clId="{47EA582F-29D2-4E9C-95C6-B2E3DBA31953}" dt="2020-07-28T09:07:29.137" v="1320" actId="21"/>
          <ac:spMkLst>
            <pc:docMk/>
            <pc:sldMk cId="2753844860" sldId="1728"/>
            <ac:spMk id="90" creationId="{1873699B-A576-467E-B853-7CAC76B9A51A}"/>
          </ac:spMkLst>
        </pc:spChg>
        <pc:spChg chg="add mod">
          <ac:chgData name="Wanlambok Nongbet [Chillibreeze]" userId="6bf028ea-505a-4797-9fbe-498829f78d74" providerId="ADAL" clId="{47EA582F-29D2-4E9C-95C6-B2E3DBA31953}" dt="2020-07-28T09:07:28.731" v="1319"/>
          <ac:spMkLst>
            <pc:docMk/>
            <pc:sldMk cId="2753844860" sldId="1728"/>
            <ac:spMk id="94" creationId="{684CD397-7BA3-4BC2-90F2-0E785B7B2B5F}"/>
          </ac:spMkLst>
        </pc:spChg>
        <pc:spChg chg="add del mod">
          <ac:chgData name="Wanlambok Nongbet [Chillibreeze]" userId="6bf028ea-505a-4797-9fbe-498829f78d74" providerId="ADAL" clId="{47EA582F-29D2-4E9C-95C6-B2E3DBA31953}" dt="2020-07-28T09:07:29.137" v="1320" actId="21"/>
          <ac:spMkLst>
            <pc:docMk/>
            <pc:sldMk cId="2753844860" sldId="1728"/>
            <ac:spMk id="95" creationId="{4A07A57F-8065-48AF-B2EB-CFFD6FE76676}"/>
          </ac:spMkLst>
        </pc:spChg>
        <pc:spChg chg="add del mod">
          <ac:chgData name="Wanlambok Nongbet [Chillibreeze]" userId="6bf028ea-505a-4797-9fbe-498829f78d74" providerId="ADAL" clId="{47EA582F-29D2-4E9C-95C6-B2E3DBA31953}" dt="2020-07-28T09:07:29.797" v="1322" actId="21"/>
          <ac:spMkLst>
            <pc:docMk/>
            <pc:sldMk cId="2753844860" sldId="1728"/>
            <ac:spMk id="101" creationId="{4EF136C3-1D95-472C-907F-E5B1DE7904C5}"/>
          </ac:spMkLst>
        </pc:spChg>
        <pc:spChg chg="add del mod">
          <ac:chgData name="Wanlambok Nongbet [Chillibreeze]" userId="6bf028ea-505a-4797-9fbe-498829f78d74" providerId="ADAL" clId="{47EA582F-29D2-4E9C-95C6-B2E3DBA31953}" dt="2020-07-28T09:07:29.797" v="1322" actId="21"/>
          <ac:spMkLst>
            <pc:docMk/>
            <pc:sldMk cId="2753844860" sldId="1728"/>
            <ac:spMk id="102" creationId="{1DE7B313-CEEA-49FF-97B0-CED566D2BEF9}"/>
          </ac:spMkLst>
        </pc:spChg>
        <pc:spChg chg="add del mod">
          <ac:chgData name="Wanlambok Nongbet [Chillibreeze]" userId="6bf028ea-505a-4797-9fbe-498829f78d74" providerId="ADAL" clId="{47EA582F-29D2-4E9C-95C6-B2E3DBA31953}" dt="2020-07-28T09:07:29.797" v="1322" actId="21"/>
          <ac:spMkLst>
            <pc:docMk/>
            <pc:sldMk cId="2753844860" sldId="1728"/>
            <ac:spMk id="103" creationId="{5FCB3DF7-4A93-4AF0-8AAC-713DA5423ECB}"/>
          </ac:spMkLst>
        </pc:spChg>
        <pc:spChg chg="add del mod">
          <ac:chgData name="Wanlambok Nongbet [Chillibreeze]" userId="6bf028ea-505a-4797-9fbe-498829f78d74" providerId="ADAL" clId="{47EA582F-29D2-4E9C-95C6-B2E3DBA31953}" dt="2020-07-28T09:07:29.797" v="1322" actId="21"/>
          <ac:spMkLst>
            <pc:docMk/>
            <pc:sldMk cId="2753844860" sldId="1728"/>
            <ac:spMk id="107" creationId="{2679BCC6-AECF-4DC5-B32D-DC4C76A32C80}"/>
          </ac:spMkLst>
        </pc:spChg>
        <pc:spChg chg="add del mod">
          <ac:chgData name="Wanlambok Nongbet [Chillibreeze]" userId="6bf028ea-505a-4797-9fbe-498829f78d74" providerId="ADAL" clId="{47EA582F-29D2-4E9C-95C6-B2E3DBA31953}" dt="2020-07-28T09:07:30.439" v="1324" actId="21"/>
          <ac:spMkLst>
            <pc:docMk/>
            <pc:sldMk cId="2753844860" sldId="1728"/>
            <ac:spMk id="113" creationId="{227D6236-5AC3-427D-8BB8-D175899282F5}"/>
          </ac:spMkLst>
        </pc:spChg>
        <pc:spChg chg="add del mod">
          <ac:chgData name="Wanlambok Nongbet [Chillibreeze]" userId="6bf028ea-505a-4797-9fbe-498829f78d74" providerId="ADAL" clId="{47EA582F-29D2-4E9C-95C6-B2E3DBA31953}" dt="2020-07-28T09:07:30.439" v="1324" actId="21"/>
          <ac:spMkLst>
            <pc:docMk/>
            <pc:sldMk cId="2753844860" sldId="1728"/>
            <ac:spMk id="114" creationId="{61BE6446-7246-45E4-91A5-5F39D1751DF1}"/>
          </ac:spMkLst>
        </pc:spChg>
        <pc:spChg chg="add del mod">
          <ac:chgData name="Wanlambok Nongbet [Chillibreeze]" userId="6bf028ea-505a-4797-9fbe-498829f78d74" providerId="ADAL" clId="{47EA582F-29D2-4E9C-95C6-B2E3DBA31953}" dt="2020-07-28T09:07:30.439" v="1324" actId="21"/>
          <ac:spMkLst>
            <pc:docMk/>
            <pc:sldMk cId="2753844860" sldId="1728"/>
            <ac:spMk id="115" creationId="{AC9235AF-D5DD-4C0D-B7DD-BA5268EE7C1B}"/>
          </ac:spMkLst>
        </pc:spChg>
        <pc:spChg chg="add del mod">
          <ac:chgData name="Wanlambok Nongbet [Chillibreeze]" userId="6bf028ea-505a-4797-9fbe-498829f78d74" providerId="ADAL" clId="{47EA582F-29D2-4E9C-95C6-B2E3DBA31953}" dt="2020-07-28T09:07:30.439" v="1324" actId="21"/>
          <ac:spMkLst>
            <pc:docMk/>
            <pc:sldMk cId="2753844860" sldId="1728"/>
            <ac:spMk id="118" creationId="{3D58EE2E-3C4B-49EB-B865-BC26EEE2794F}"/>
          </ac:spMkLst>
        </pc:spChg>
        <pc:spChg chg="add mod">
          <ac:chgData name="Wanlambok Nongbet [Chillibreeze]" userId="6bf028ea-505a-4797-9fbe-498829f78d74" providerId="ADAL" clId="{47EA582F-29D2-4E9C-95C6-B2E3DBA31953}" dt="2020-07-28T09:07:30.664" v="1325"/>
          <ac:spMkLst>
            <pc:docMk/>
            <pc:sldMk cId="2753844860" sldId="1728"/>
            <ac:spMk id="124" creationId="{445F081B-1CC4-4BCA-B651-D7B16DB59B02}"/>
          </ac:spMkLst>
        </pc:spChg>
        <pc:spChg chg="add del mod">
          <ac:chgData name="Wanlambok Nongbet [Chillibreeze]" userId="6bf028ea-505a-4797-9fbe-498829f78d74" providerId="ADAL" clId="{47EA582F-29D2-4E9C-95C6-B2E3DBA31953}" dt="2020-07-28T09:07:31.078" v="1326" actId="21"/>
          <ac:spMkLst>
            <pc:docMk/>
            <pc:sldMk cId="2753844860" sldId="1728"/>
            <ac:spMk id="125" creationId="{9771ACDA-DB9D-4F0D-8C26-F2312056B8DE}"/>
          </ac:spMkLst>
        </pc:spChg>
        <pc:spChg chg="add del mod">
          <ac:chgData name="Wanlambok Nongbet [Chillibreeze]" userId="6bf028ea-505a-4797-9fbe-498829f78d74" providerId="ADAL" clId="{47EA582F-29D2-4E9C-95C6-B2E3DBA31953}" dt="2020-07-28T09:07:31.078" v="1326" actId="21"/>
          <ac:spMkLst>
            <pc:docMk/>
            <pc:sldMk cId="2753844860" sldId="1728"/>
            <ac:spMk id="126" creationId="{D2AAEA34-021E-4C67-8F68-564551510CF9}"/>
          </ac:spMkLst>
        </pc:spChg>
        <pc:spChg chg="add del mod">
          <ac:chgData name="Wanlambok Nongbet [Chillibreeze]" userId="6bf028ea-505a-4797-9fbe-498829f78d74" providerId="ADAL" clId="{47EA582F-29D2-4E9C-95C6-B2E3DBA31953}" dt="2020-07-28T09:07:31.078" v="1326" actId="21"/>
          <ac:spMkLst>
            <pc:docMk/>
            <pc:sldMk cId="2753844860" sldId="1728"/>
            <ac:spMk id="129" creationId="{7B5BF2D0-7C4A-4FD9-AF46-E92D5A412D8A}"/>
          </ac:spMkLst>
        </pc:spChg>
        <pc:spChg chg="add del mod">
          <ac:chgData name="Wanlambok Nongbet [Chillibreeze]" userId="6bf028ea-505a-4797-9fbe-498829f78d74" providerId="ADAL" clId="{47EA582F-29D2-4E9C-95C6-B2E3DBA31953}" dt="2020-07-28T09:07:31.823" v="1328" actId="21"/>
          <ac:spMkLst>
            <pc:docMk/>
            <pc:sldMk cId="2753844860" sldId="1728"/>
            <ac:spMk id="134" creationId="{93823DE3-6C74-454A-95A0-9FD8A9494A26}"/>
          </ac:spMkLst>
        </pc:spChg>
        <pc:spChg chg="add del mod">
          <ac:chgData name="Wanlambok Nongbet [Chillibreeze]" userId="6bf028ea-505a-4797-9fbe-498829f78d74" providerId="ADAL" clId="{47EA582F-29D2-4E9C-95C6-B2E3DBA31953}" dt="2020-07-28T09:07:31.823" v="1328" actId="21"/>
          <ac:spMkLst>
            <pc:docMk/>
            <pc:sldMk cId="2753844860" sldId="1728"/>
            <ac:spMk id="135" creationId="{41280A68-B00E-41CC-B106-213389E308F9}"/>
          </ac:spMkLst>
        </pc:spChg>
        <pc:spChg chg="add del mod">
          <ac:chgData name="Wanlambok Nongbet [Chillibreeze]" userId="6bf028ea-505a-4797-9fbe-498829f78d74" providerId="ADAL" clId="{47EA582F-29D2-4E9C-95C6-B2E3DBA31953}" dt="2020-07-28T09:07:31.823" v="1328" actId="21"/>
          <ac:spMkLst>
            <pc:docMk/>
            <pc:sldMk cId="2753844860" sldId="1728"/>
            <ac:spMk id="138" creationId="{32245D21-2681-4BF6-AF3C-E5E9D36C2408}"/>
          </ac:spMkLst>
        </pc:spChg>
        <pc:spChg chg="add del mod">
          <ac:chgData name="Wanlambok Nongbet [Chillibreeze]" userId="6bf028ea-505a-4797-9fbe-498829f78d74" providerId="ADAL" clId="{47EA582F-29D2-4E9C-95C6-B2E3DBA31953}" dt="2020-07-28T09:07:32.736" v="1330" actId="21"/>
          <ac:spMkLst>
            <pc:docMk/>
            <pc:sldMk cId="2753844860" sldId="1728"/>
            <ac:spMk id="143" creationId="{3F50AA20-A0EA-4D00-A41C-C43A94159808}"/>
          </ac:spMkLst>
        </pc:spChg>
        <pc:spChg chg="add del mod">
          <ac:chgData name="Wanlambok Nongbet [Chillibreeze]" userId="6bf028ea-505a-4797-9fbe-498829f78d74" providerId="ADAL" clId="{47EA582F-29D2-4E9C-95C6-B2E3DBA31953}" dt="2020-07-28T09:07:32.736" v="1330" actId="21"/>
          <ac:spMkLst>
            <pc:docMk/>
            <pc:sldMk cId="2753844860" sldId="1728"/>
            <ac:spMk id="144" creationId="{03FB06CA-967E-49C7-A0A6-3871852CC52C}"/>
          </ac:spMkLst>
        </pc:spChg>
        <pc:spChg chg="add del mod">
          <ac:chgData name="Wanlambok Nongbet [Chillibreeze]" userId="6bf028ea-505a-4797-9fbe-498829f78d74" providerId="ADAL" clId="{47EA582F-29D2-4E9C-95C6-B2E3DBA31953}" dt="2020-07-28T09:07:32.736" v="1330" actId="21"/>
          <ac:spMkLst>
            <pc:docMk/>
            <pc:sldMk cId="2753844860" sldId="1728"/>
            <ac:spMk id="146" creationId="{3C510F04-B62B-4AB7-825E-6D13618C9A08}"/>
          </ac:spMkLst>
        </pc:spChg>
        <pc:spChg chg="add mod">
          <ac:chgData name="Wanlambok Nongbet [Chillibreeze]" userId="6bf028ea-505a-4797-9fbe-498829f78d74" providerId="ADAL" clId="{47EA582F-29D2-4E9C-95C6-B2E3DBA31953}" dt="2020-07-28T09:07:32.780" v="1331"/>
          <ac:spMkLst>
            <pc:docMk/>
            <pc:sldMk cId="2753844860" sldId="1728"/>
            <ac:spMk id="151" creationId="{9867270F-93C9-4AB4-A9D7-6E532D7B7FB9}"/>
          </ac:spMkLst>
        </pc:spChg>
        <pc:spChg chg="add del mod">
          <ac:chgData name="Wanlambok Nongbet [Chillibreeze]" userId="6bf028ea-505a-4797-9fbe-498829f78d74" providerId="ADAL" clId="{47EA582F-29D2-4E9C-95C6-B2E3DBA31953}" dt="2020-07-28T09:07:33.492" v="1332" actId="21"/>
          <ac:spMkLst>
            <pc:docMk/>
            <pc:sldMk cId="2753844860" sldId="1728"/>
            <ac:spMk id="152" creationId="{B98A17A7-96F2-4B4C-B873-0C50025E1FC3}"/>
          </ac:spMkLst>
        </pc:spChg>
        <pc:spChg chg="add del mod">
          <ac:chgData name="Wanlambok Nongbet [Chillibreeze]" userId="6bf028ea-505a-4797-9fbe-498829f78d74" providerId="ADAL" clId="{47EA582F-29D2-4E9C-95C6-B2E3DBA31953}" dt="2020-07-28T09:07:33.492" v="1332" actId="21"/>
          <ac:spMkLst>
            <pc:docMk/>
            <pc:sldMk cId="2753844860" sldId="1728"/>
            <ac:spMk id="154" creationId="{BB088647-2F4C-425E-8020-CADA076F98F9}"/>
          </ac:spMkLst>
        </pc:spChg>
        <pc:spChg chg="add del mod">
          <ac:chgData name="Wanlambok Nongbet [Chillibreeze]" userId="6bf028ea-505a-4797-9fbe-498829f78d74" providerId="ADAL" clId="{47EA582F-29D2-4E9C-95C6-B2E3DBA31953}" dt="2020-07-28T09:07:34.367" v="1334" actId="21"/>
          <ac:spMkLst>
            <pc:docMk/>
            <pc:sldMk cId="2753844860" sldId="1728"/>
            <ac:spMk id="158" creationId="{3932EEF1-792A-46A4-8131-F9C4E4E3B4D8}"/>
          </ac:spMkLst>
        </pc:spChg>
        <pc:spChg chg="add del mod">
          <ac:chgData name="Wanlambok Nongbet [Chillibreeze]" userId="6bf028ea-505a-4797-9fbe-498829f78d74" providerId="ADAL" clId="{47EA582F-29D2-4E9C-95C6-B2E3DBA31953}" dt="2020-07-28T09:07:34.367" v="1334" actId="21"/>
          <ac:spMkLst>
            <pc:docMk/>
            <pc:sldMk cId="2753844860" sldId="1728"/>
            <ac:spMk id="160" creationId="{237EE91C-3C10-45E9-BE77-D06B724D2736}"/>
          </ac:spMkLst>
        </pc:spChg>
        <pc:spChg chg="add del mod">
          <ac:chgData name="Wanlambok Nongbet [Chillibreeze]" userId="6bf028ea-505a-4797-9fbe-498829f78d74" providerId="ADAL" clId="{47EA582F-29D2-4E9C-95C6-B2E3DBA31953}" dt="2020-07-28T09:07:35.917" v="1336" actId="21"/>
          <ac:spMkLst>
            <pc:docMk/>
            <pc:sldMk cId="2753844860" sldId="1728"/>
            <ac:spMk id="164" creationId="{DEB9FC9B-AC45-4EB7-BC5E-8DD2B25ECFF7}"/>
          </ac:spMkLst>
        </pc:spChg>
        <pc:spChg chg="add del mod">
          <ac:chgData name="Wanlambok Nongbet [Chillibreeze]" userId="6bf028ea-505a-4797-9fbe-498829f78d74" providerId="ADAL" clId="{47EA582F-29D2-4E9C-95C6-B2E3DBA31953}" dt="2020-07-28T09:07:35.917" v="1336" actId="21"/>
          <ac:spMkLst>
            <pc:docMk/>
            <pc:sldMk cId="2753844860" sldId="1728"/>
            <ac:spMk id="165" creationId="{FB78C91A-8979-4E9B-AE7A-4F34258BEB0D}"/>
          </ac:spMkLst>
        </pc:spChg>
        <pc:spChg chg="add mod">
          <ac:chgData name="Wanlambok Nongbet [Chillibreeze]" userId="6bf028ea-505a-4797-9fbe-498829f78d74" providerId="ADAL" clId="{47EA582F-29D2-4E9C-95C6-B2E3DBA31953}" dt="2020-07-28T09:07:36.064" v="1337"/>
          <ac:spMkLst>
            <pc:docMk/>
            <pc:sldMk cId="2753844860" sldId="1728"/>
            <ac:spMk id="169" creationId="{C03338E0-FEB2-4EA0-96AC-4EF4617AD368}"/>
          </ac:spMkLst>
        </pc:spChg>
        <pc:spChg chg="add del mod">
          <ac:chgData name="Wanlambok Nongbet [Chillibreeze]" userId="6bf028ea-505a-4797-9fbe-498829f78d74" providerId="ADAL" clId="{47EA582F-29D2-4E9C-95C6-B2E3DBA31953}" dt="2020-07-28T09:07:36.551" v="1338" actId="21"/>
          <ac:spMkLst>
            <pc:docMk/>
            <pc:sldMk cId="2753844860" sldId="1728"/>
            <ac:spMk id="170" creationId="{EC022E94-63AB-45BB-ACFD-160A3E748B4D}"/>
          </ac:spMkLst>
        </pc:spChg>
        <pc:spChg chg="add del mod">
          <ac:chgData name="Wanlambok Nongbet [Chillibreeze]" userId="6bf028ea-505a-4797-9fbe-498829f78d74" providerId="ADAL" clId="{47EA582F-29D2-4E9C-95C6-B2E3DBA31953}" dt="2020-07-28T09:07:37.738" v="1340" actId="21"/>
          <ac:spMkLst>
            <pc:docMk/>
            <pc:sldMk cId="2753844860" sldId="1728"/>
            <ac:spMk id="173" creationId="{E35FA392-C098-4CBC-801C-D64C24CB9BA7}"/>
          </ac:spMkLst>
        </pc:spChg>
        <pc:spChg chg="add del mod">
          <ac:chgData name="Wanlambok Nongbet [Chillibreeze]" userId="6bf028ea-505a-4797-9fbe-498829f78d74" providerId="ADAL" clId="{47EA582F-29D2-4E9C-95C6-B2E3DBA31953}" dt="2020-07-28T09:07:38.655" v="1342" actId="21"/>
          <ac:spMkLst>
            <pc:docMk/>
            <pc:sldMk cId="2753844860" sldId="1728"/>
            <ac:spMk id="176" creationId="{21287BAD-758E-4A10-ADEC-F7A1A04ED3A7}"/>
          </ac:spMkLst>
        </pc:spChg>
        <pc:spChg chg="add del mod">
          <ac:chgData name="Wanlambok Nongbet [Chillibreeze]" userId="6bf028ea-505a-4797-9fbe-498829f78d74" providerId="ADAL" clId="{47EA582F-29D2-4E9C-95C6-B2E3DBA31953}" dt="2020-07-28T09:07:39.233" v="1344" actId="21"/>
          <ac:spMkLst>
            <pc:docMk/>
            <pc:sldMk cId="2753844860" sldId="1728"/>
            <ac:spMk id="179" creationId="{8723EBBC-D6B5-498B-9628-33E50189A3C8}"/>
          </ac:spMkLst>
        </pc:spChg>
        <pc:spChg chg="add mod">
          <ac:chgData name="Wanlambok Nongbet [Chillibreeze]" userId="6bf028ea-505a-4797-9fbe-498829f78d74" providerId="ADAL" clId="{47EA582F-29D2-4E9C-95C6-B2E3DBA31953}" dt="2020-07-28T09:07:39.454" v="1345"/>
          <ac:spMkLst>
            <pc:docMk/>
            <pc:sldMk cId="2753844860" sldId="1728"/>
            <ac:spMk id="181" creationId="{410587C5-291A-40A5-B2CE-B69B9157F0A1}"/>
          </ac:spMkLst>
        </pc:spChg>
        <pc:picChg chg="del">
          <ac:chgData name="Wanlambok Nongbet [Chillibreeze]" userId="6bf028ea-505a-4797-9fbe-498829f78d74" providerId="ADAL" clId="{47EA582F-29D2-4E9C-95C6-B2E3DBA31953}" dt="2020-07-28T09:07:26.067" v="1312" actId="21"/>
          <ac:picMkLst>
            <pc:docMk/>
            <pc:sldMk cId="2753844860" sldId="1728"/>
            <ac:picMk id="42" creationId="{F87F3E65-18E6-4A6E-B998-51647BDB929D}"/>
          </ac:picMkLst>
        </pc:picChg>
        <pc:picChg chg="del">
          <ac:chgData name="Wanlambok Nongbet [Chillibreeze]" userId="6bf028ea-505a-4797-9fbe-498829f78d74" providerId="ADAL" clId="{47EA582F-29D2-4E9C-95C6-B2E3DBA31953}" dt="2020-07-28T09:07:26.067" v="1312" actId="21"/>
          <ac:picMkLst>
            <pc:docMk/>
            <pc:sldMk cId="2753844860" sldId="1728"/>
            <ac:picMk id="47" creationId="{C9419A40-FCCD-492E-8B9B-C1210E352E2F}"/>
          </ac:picMkLst>
        </pc:picChg>
        <pc:picChg chg="add del mod">
          <ac:chgData name="Wanlambok Nongbet [Chillibreeze]" userId="6bf028ea-505a-4797-9fbe-498829f78d74" providerId="ADAL" clId="{47EA582F-29D2-4E9C-95C6-B2E3DBA31953}" dt="2020-07-28T09:07:26.850" v="1314" actId="21"/>
          <ac:picMkLst>
            <pc:docMk/>
            <pc:sldMk cId="2753844860" sldId="1728"/>
            <ac:picMk id="51" creationId="{265ADB97-454D-4CFC-9AD9-EF761351D7BE}"/>
          </ac:picMkLst>
        </pc:picChg>
        <pc:picChg chg="del">
          <ac:chgData name="Wanlambok Nongbet [Chillibreeze]" userId="6bf028ea-505a-4797-9fbe-498829f78d74" providerId="ADAL" clId="{47EA582F-29D2-4E9C-95C6-B2E3DBA31953}" dt="2020-07-28T09:07:26.067" v="1312" actId="21"/>
          <ac:picMkLst>
            <pc:docMk/>
            <pc:sldMk cId="2753844860" sldId="1728"/>
            <ac:picMk id="52" creationId="{C5820ADB-2611-4F3B-92BD-1E4A76C5B4B7}"/>
          </ac:picMkLst>
        </pc:picChg>
        <pc:picChg chg="add del mod">
          <ac:chgData name="Wanlambok Nongbet [Chillibreeze]" userId="6bf028ea-505a-4797-9fbe-498829f78d74" providerId="ADAL" clId="{47EA582F-29D2-4E9C-95C6-B2E3DBA31953}" dt="2020-07-28T09:07:26.850" v="1314" actId="21"/>
          <ac:picMkLst>
            <pc:docMk/>
            <pc:sldMk cId="2753844860" sldId="1728"/>
            <ac:picMk id="53" creationId="{1D5B1970-A93E-49A6-B49D-DE03837B8E7E}"/>
          </ac:picMkLst>
        </pc:picChg>
        <pc:picChg chg="add del mod">
          <ac:chgData name="Wanlambok Nongbet [Chillibreeze]" userId="6bf028ea-505a-4797-9fbe-498829f78d74" providerId="ADAL" clId="{47EA582F-29D2-4E9C-95C6-B2E3DBA31953}" dt="2020-07-28T09:07:26.850" v="1314" actId="21"/>
          <ac:picMkLst>
            <pc:docMk/>
            <pc:sldMk cId="2753844860" sldId="1728"/>
            <ac:picMk id="54" creationId="{2ED925CB-1933-454D-832A-697704BFB0BE}"/>
          </ac:picMkLst>
        </pc:picChg>
        <pc:picChg chg="add del mod">
          <ac:chgData name="Wanlambok Nongbet [Chillibreeze]" userId="6bf028ea-505a-4797-9fbe-498829f78d74" providerId="ADAL" clId="{47EA582F-29D2-4E9C-95C6-B2E3DBA31953}" dt="2020-07-28T09:07:26.850" v="1314" actId="21"/>
          <ac:picMkLst>
            <pc:docMk/>
            <pc:sldMk cId="2753844860" sldId="1728"/>
            <ac:picMk id="55" creationId="{AE48D16A-EB6F-415C-A069-09930B7894A9}"/>
          </ac:picMkLst>
        </pc:picChg>
        <pc:picChg chg="add del mod">
          <ac:chgData name="Wanlambok Nongbet [Chillibreeze]" userId="6bf028ea-505a-4797-9fbe-498829f78d74" providerId="ADAL" clId="{47EA582F-29D2-4E9C-95C6-B2E3DBA31953}" dt="2020-07-28T09:07:26.850" v="1314" actId="21"/>
          <ac:picMkLst>
            <pc:docMk/>
            <pc:sldMk cId="2753844860" sldId="1728"/>
            <ac:picMk id="56" creationId="{F5915755-D1EA-401D-AEF7-6E73C7577846}"/>
          </ac:picMkLst>
        </pc:picChg>
        <pc:picChg chg="del">
          <ac:chgData name="Wanlambok Nongbet [Chillibreeze]" userId="6bf028ea-505a-4797-9fbe-498829f78d74" providerId="ADAL" clId="{47EA582F-29D2-4E9C-95C6-B2E3DBA31953}" dt="2020-07-28T09:07:26.067" v="1312" actId="21"/>
          <ac:picMkLst>
            <pc:docMk/>
            <pc:sldMk cId="2753844860" sldId="1728"/>
            <ac:picMk id="57" creationId="{708A609C-38EA-4B98-8518-66A94D96315A}"/>
          </ac:picMkLst>
        </pc:picChg>
        <pc:picChg chg="del">
          <ac:chgData name="Wanlambok Nongbet [Chillibreeze]" userId="6bf028ea-505a-4797-9fbe-498829f78d74" providerId="ADAL" clId="{47EA582F-29D2-4E9C-95C6-B2E3DBA31953}" dt="2020-07-28T09:07:26.067" v="1312" actId="21"/>
          <ac:picMkLst>
            <pc:docMk/>
            <pc:sldMk cId="2753844860" sldId="1728"/>
            <ac:picMk id="62" creationId="{BC85C645-35E3-467A-89D9-22132EC5CB6D}"/>
          </ac:picMkLst>
        </pc:picChg>
        <pc:picChg chg="add del mod">
          <ac:chgData name="Wanlambok Nongbet [Chillibreeze]" userId="6bf028ea-505a-4797-9fbe-498829f78d74" providerId="ADAL" clId="{47EA582F-29D2-4E9C-95C6-B2E3DBA31953}" dt="2020-07-28T09:07:27.804" v="1316" actId="21"/>
          <ac:picMkLst>
            <pc:docMk/>
            <pc:sldMk cId="2753844860" sldId="1728"/>
            <ac:picMk id="69" creationId="{43F53DF6-FB55-44F0-805D-393B88644BCB}"/>
          </ac:picMkLst>
        </pc:picChg>
        <pc:picChg chg="add del mod">
          <ac:chgData name="Wanlambok Nongbet [Chillibreeze]" userId="6bf028ea-505a-4797-9fbe-498829f78d74" providerId="ADAL" clId="{47EA582F-29D2-4E9C-95C6-B2E3DBA31953}" dt="2020-07-28T09:07:27.804" v="1316" actId="21"/>
          <ac:picMkLst>
            <pc:docMk/>
            <pc:sldMk cId="2753844860" sldId="1728"/>
            <ac:picMk id="70" creationId="{CB79978E-8403-46B5-9007-DB169997A6ED}"/>
          </ac:picMkLst>
        </pc:picChg>
        <pc:picChg chg="add del mod">
          <ac:chgData name="Wanlambok Nongbet [Chillibreeze]" userId="6bf028ea-505a-4797-9fbe-498829f78d74" providerId="ADAL" clId="{47EA582F-29D2-4E9C-95C6-B2E3DBA31953}" dt="2020-07-28T09:07:27.804" v="1316" actId="21"/>
          <ac:picMkLst>
            <pc:docMk/>
            <pc:sldMk cId="2753844860" sldId="1728"/>
            <ac:picMk id="71" creationId="{E815355A-A1DE-43BF-8C24-8E44ED07B78E}"/>
          </ac:picMkLst>
        </pc:picChg>
        <pc:picChg chg="add del mod">
          <ac:chgData name="Wanlambok Nongbet [Chillibreeze]" userId="6bf028ea-505a-4797-9fbe-498829f78d74" providerId="ADAL" clId="{47EA582F-29D2-4E9C-95C6-B2E3DBA31953}" dt="2020-07-28T09:07:27.804" v="1316" actId="21"/>
          <ac:picMkLst>
            <pc:docMk/>
            <pc:sldMk cId="2753844860" sldId="1728"/>
            <ac:picMk id="72" creationId="{2CF8DB02-C60C-448D-AD1A-380CCA2FB6E1}"/>
          </ac:picMkLst>
        </pc:picChg>
        <pc:picChg chg="add del mod">
          <ac:chgData name="Wanlambok Nongbet [Chillibreeze]" userId="6bf028ea-505a-4797-9fbe-498829f78d74" providerId="ADAL" clId="{47EA582F-29D2-4E9C-95C6-B2E3DBA31953}" dt="2020-07-28T09:07:27.804" v="1316" actId="21"/>
          <ac:picMkLst>
            <pc:docMk/>
            <pc:sldMk cId="2753844860" sldId="1728"/>
            <ac:picMk id="73" creationId="{1DD9EA48-50A4-497E-80B2-B5C531B6F6EC}"/>
          </ac:picMkLst>
        </pc:picChg>
        <pc:picChg chg="add mod">
          <ac:chgData name="Wanlambok Nongbet [Chillibreeze]" userId="6bf028ea-505a-4797-9fbe-498829f78d74" providerId="ADAL" clId="{47EA582F-29D2-4E9C-95C6-B2E3DBA31953}" dt="2020-07-28T09:07:28.111" v="1317"/>
          <ac:picMkLst>
            <pc:docMk/>
            <pc:sldMk cId="2753844860" sldId="1728"/>
            <ac:picMk id="83" creationId="{3A011C28-5A39-4280-B08A-78B5F8A379D1}"/>
          </ac:picMkLst>
        </pc:picChg>
        <pc:picChg chg="add del mod">
          <ac:chgData name="Wanlambok Nongbet [Chillibreeze]" userId="6bf028ea-505a-4797-9fbe-498829f78d74" providerId="ADAL" clId="{47EA582F-29D2-4E9C-95C6-B2E3DBA31953}" dt="2020-07-28T09:07:28.501" v="1318" actId="21"/>
          <ac:picMkLst>
            <pc:docMk/>
            <pc:sldMk cId="2753844860" sldId="1728"/>
            <ac:picMk id="84" creationId="{8792463A-E918-45E9-BDE7-3729990F71F7}"/>
          </ac:picMkLst>
        </pc:picChg>
        <pc:picChg chg="add del mod">
          <ac:chgData name="Wanlambok Nongbet [Chillibreeze]" userId="6bf028ea-505a-4797-9fbe-498829f78d74" providerId="ADAL" clId="{47EA582F-29D2-4E9C-95C6-B2E3DBA31953}" dt="2020-07-28T09:07:28.501" v="1318" actId="21"/>
          <ac:picMkLst>
            <pc:docMk/>
            <pc:sldMk cId="2753844860" sldId="1728"/>
            <ac:picMk id="85" creationId="{9292516E-2561-4A3B-AE40-D37D17C19E72}"/>
          </ac:picMkLst>
        </pc:picChg>
        <pc:picChg chg="add del mod">
          <ac:chgData name="Wanlambok Nongbet [Chillibreeze]" userId="6bf028ea-505a-4797-9fbe-498829f78d74" providerId="ADAL" clId="{47EA582F-29D2-4E9C-95C6-B2E3DBA31953}" dt="2020-07-28T09:07:28.501" v="1318" actId="21"/>
          <ac:picMkLst>
            <pc:docMk/>
            <pc:sldMk cId="2753844860" sldId="1728"/>
            <ac:picMk id="86" creationId="{C4F4EAB9-C812-4B4C-A92F-99BCC2F6B012}"/>
          </ac:picMkLst>
        </pc:picChg>
        <pc:picChg chg="add del mod">
          <ac:chgData name="Wanlambok Nongbet [Chillibreeze]" userId="6bf028ea-505a-4797-9fbe-498829f78d74" providerId="ADAL" clId="{47EA582F-29D2-4E9C-95C6-B2E3DBA31953}" dt="2020-07-28T09:07:28.501" v="1318" actId="21"/>
          <ac:picMkLst>
            <pc:docMk/>
            <pc:sldMk cId="2753844860" sldId="1728"/>
            <ac:picMk id="87" creationId="{20A23424-05C0-4D10-B0C1-F021559D4E04}"/>
          </ac:picMkLst>
        </pc:picChg>
        <pc:picChg chg="add del mod">
          <ac:chgData name="Wanlambok Nongbet [Chillibreeze]" userId="6bf028ea-505a-4797-9fbe-498829f78d74" providerId="ADAL" clId="{47EA582F-29D2-4E9C-95C6-B2E3DBA31953}" dt="2020-07-28T09:07:29.137" v="1320" actId="21"/>
          <ac:picMkLst>
            <pc:docMk/>
            <pc:sldMk cId="2753844860" sldId="1728"/>
            <ac:picMk id="97" creationId="{723DFF7A-F375-472D-B450-A1DA95CF48A9}"/>
          </ac:picMkLst>
        </pc:picChg>
        <pc:picChg chg="add del mod">
          <ac:chgData name="Wanlambok Nongbet [Chillibreeze]" userId="6bf028ea-505a-4797-9fbe-498829f78d74" providerId="ADAL" clId="{47EA582F-29D2-4E9C-95C6-B2E3DBA31953}" dt="2020-07-28T09:07:29.137" v="1320" actId="21"/>
          <ac:picMkLst>
            <pc:docMk/>
            <pc:sldMk cId="2753844860" sldId="1728"/>
            <ac:picMk id="98" creationId="{63748A87-2627-4BE8-A85C-71A0DE76F6E6}"/>
          </ac:picMkLst>
        </pc:picChg>
        <pc:picChg chg="add del mod">
          <ac:chgData name="Wanlambok Nongbet [Chillibreeze]" userId="6bf028ea-505a-4797-9fbe-498829f78d74" providerId="ADAL" clId="{47EA582F-29D2-4E9C-95C6-B2E3DBA31953}" dt="2020-07-28T09:07:29.137" v="1320" actId="21"/>
          <ac:picMkLst>
            <pc:docMk/>
            <pc:sldMk cId="2753844860" sldId="1728"/>
            <ac:picMk id="99" creationId="{D20AD2BA-0D7C-4FFF-8198-933D95A63CD4}"/>
          </ac:picMkLst>
        </pc:picChg>
        <pc:picChg chg="add del mod">
          <ac:chgData name="Wanlambok Nongbet [Chillibreeze]" userId="6bf028ea-505a-4797-9fbe-498829f78d74" providerId="ADAL" clId="{47EA582F-29D2-4E9C-95C6-B2E3DBA31953}" dt="2020-07-28T09:07:29.137" v="1320" actId="21"/>
          <ac:picMkLst>
            <pc:docMk/>
            <pc:sldMk cId="2753844860" sldId="1728"/>
            <ac:picMk id="100" creationId="{235FC040-B4DD-4E90-93FF-DF10E34D7CA4}"/>
          </ac:picMkLst>
        </pc:picChg>
        <pc:picChg chg="add del mod">
          <ac:chgData name="Wanlambok Nongbet [Chillibreeze]" userId="6bf028ea-505a-4797-9fbe-498829f78d74" providerId="ADAL" clId="{47EA582F-29D2-4E9C-95C6-B2E3DBA31953}" dt="2020-07-28T09:07:29.797" v="1322" actId="21"/>
          <ac:picMkLst>
            <pc:docMk/>
            <pc:sldMk cId="2753844860" sldId="1728"/>
            <ac:picMk id="109" creationId="{CDA9093F-6EBC-4621-A284-614689ADB151}"/>
          </ac:picMkLst>
        </pc:picChg>
        <pc:picChg chg="add del mod">
          <ac:chgData name="Wanlambok Nongbet [Chillibreeze]" userId="6bf028ea-505a-4797-9fbe-498829f78d74" providerId="ADAL" clId="{47EA582F-29D2-4E9C-95C6-B2E3DBA31953}" dt="2020-07-28T09:07:29.797" v="1322" actId="21"/>
          <ac:picMkLst>
            <pc:docMk/>
            <pc:sldMk cId="2753844860" sldId="1728"/>
            <ac:picMk id="110" creationId="{44941272-0D71-4F76-ABB5-DF5D0DF39A33}"/>
          </ac:picMkLst>
        </pc:picChg>
        <pc:picChg chg="add del mod">
          <ac:chgData name="Wanlambok Nongbet [Chillibreeze]" userId="6bf028ea-505a-4797-9fbe-498829f78d74" providerId="ADAL" clId="{47EA582F-29D2-4E9C-95C6-B2E3DBA31953}" dt="2020-07-28T09:07:29.797" v="1322" actId="21"/>
          <ac:picMkLst>
            <pc:docMk/>
            <pc:sldMk cId="2753844860" sldId="1728"/>
            <ac:picMk id="111" creationId="{35C78AEB-9454-4615-B4C4-4177920FBFA1}"/>
          </ac:picMkLst>
        </pc:picChg>
        <pc:picChg chg="add del mod">
          <ac:chgData name="Wanlambok Nongbet [Chillibreeze]" userId="6bf028ea-505a-4797-9fbe-498829f78d74" providerId="ADAL" clId="{47EA582F-29D2-4E9C-95C6-B2E3DBA31953}" dt="2020-07-28T09:07:29.797" v="1322" actId="21"/>
          <ac:picMkLst>
            <pc:docMk/>
            <pc:sldMk cId="2753844860" sldId="1728"/>
            <ac:picMk id="112" creationId="{F063166F-7AF5-4DD5-BA18-A922FFFC7012}"/>
          </ac:picMkLst>
        </pc:picChg>
        <pc:picChg chg="add mod">
          <ac:chgData name="Wanlambok Nongbet [Chillibreeze]" userId="6bf028ea-505a-4797-9fbe-498829f78d74" providerId="ADAL" clId="{47EA582F-29D2-4E9C-95C6-B2E3DBA31953}" dt="2020-07-28T09:07:30.012" v="1323"/>
          <ac:picMkLst>
            <pc:docMk/>
            <pc:sldMk cId="2753844860" sldId="1728"/>
            <ac:picMk id="120" creationId="{EEC9CF10-5626-46BA-858B-C4DC9CA7B887}"/>
          </ac:picMkLst>
        </pc:picChg>
        <pc:picChg chg="add del mod">
          <ac:chgData name="Wanlambok Nongbet [Chillibreeze]" userId="6bf028ea-505a-4797-9fbe-498829f78d74" providerId="ADAL" clId="{47EA582F-29D2-4E9C-95C6-B2E3DBA31953}" dt="2020-07-28T09:07:30.439" v="1324" actId="21"/>
          <ac:picMkLst>
            <pc:docMk/>
            <pc:sldMk cId="2753844860" sldId="1728"/>
            <ac:picMk id="121" creationId="{023C2772-4C65-4780-93C5-E883ADB3A34D}"/>
          </ac:picMkLst>
        </pc:picChg>
        <pc:picChg chg="add del mod">
          <ac:chgData name="Wanlambok Nongbet [Chillibreeze]" userId="6bf028ea-505a-4797-9fbe-498829f78d74" providerId="ADAL" clId="{47EA582F-29D2-4E9C-95C6-B2E3DBA31953}" dt="2020-07-28T09:07:30.439" v="1324" actId="21"/>
          <ac:picMkLst>
            <pc:docMk/>
            <pc:sldMk cId="2753844860" sldId="1728"/>
            <ac:picMk id="122" creationId="{FD7391DC-538E-486B-9150-83CD79517AE5}"/>
          </ac:picMkLst>
        </pc:picChg>
        <pc:picChg chg="add del mod">
          <ac:chgData name="Wanlambok Nongbet [Chillibreeze]" userId="6bf028ea-505a-4797-9fbe-498829f78d74" providerId="ADAL" clId="{47EA582F-29D2-4E9C-95C6-B2E3DBA31953}" dt="2020-07-28T09:07:30.439" v="1324" actId="21"/>
          <ac:picMkLst>
            <pc:docMk/>
            <pc:sldMk cId="2753844860" sldId="1728"/>
            <ac:picMk id="123" creationId="{EA845809-3BF7-439E-AA75-3D86A9C76A6C}"/>
          </ac:picMkLst>
        </pc:picChg>
        <pc:picChg chg="add del mod">
          <ac:chgData name="Wanlambok Nongbet [Chillibreeze]" userId="6bf028ea-505a-4797-9fbe-498829f78d74" providerId="ADAL" clId="{47EA582F-29D2-4E9C-95C6-B2E3DBA31953}" dt="2020-07-28T09:07:31.078" v="1326" actId="21"/>
          <ac:picMkLst>
            <pc:docMk/>
            <pc:sldMk cId="2753844860" sldId="1728"/>
            <ac:picMk id="131" creationId="{0D7DEBFC-9281-48B9-8BD3-15A6BAC9CAD6}"/>
          </ac:picMkLst>
        </pc:picChg>
        <pc:picChg chg="add del mod">
          <ac:chgData name="Wanlambok Nongbet [Chillibreeze]" userId="6bf028ea-505a-4797-9fbe-498829f78d74" providerId="ADAL" clId="{47EA582F-29D2-4E9C-95C6-B2E3DBA31953}" dt="2020-07-28T09:07:31.078" v="1326" actId="21"/>
          <ac:picMkLst>
            <pc:docMk/>
            <pc:sldMk cId="2753844860" sldId="1728"/>
            <ac:picMk id="132" creationId="{87C09985-DC05-4145-A9D5-1DC27277B3D8}"/>
          </ac:picMkLst>
        </pc:picChg>
        <pc:picChg chg="add del mod">
          <ac:chgData name="Wanlambok Nongbet [Chillibreeze]" userId="6bf028ea-505a-4797-9fbe-498829f78d74" providerId="ADAL" clId="{47EA582F-29D2-4E9C-95C6-B2E3DBA31953}" dt="2020-07-28T09:07:31.078" v="1326" actId="21"/>
          <ac:picMkLst>
            <pc:docMk/>
            <pc:sldMk cId="2753844860" sldId="1728"/>
            <ac:picMk id="133" creationId="{B715A195-4E93-4E5B-8796-33F9CEC76BB8}"/>
          </ac:picMkLst>
        </pc:picChg>
        <pc:picChg chg="add del mod">
          <ac:chgData name="Wanlambok Nongbet [Chillibreeze]" userId="6bf028ea-505a-4797-9fbe-498829f78d74" providerId="ADAL" clId="{47EA582F-29D2-4E9C-95C6-B2E3DBA31953}" dt="2020-07-28T09:07:31.823" v="1328" actId="21"/>
          <ac:picMkLst>
            <pc:docMk/>
            <pc:sldMk cId="2753844860" sldId="1728"/>
            <ac:picMk id="140" creationId="{3B7927BA-705A-490D-8C4C-EE7755EDBD25}"/>
          </ac:picMkLst>
        </pc:picChg>
        <pc:picChg chg="add del mod">
          <ac:chgData name="Wanlambok Nongbet [Chillibreeze]" userId="6bf028ea-505a-4797-9fbe-498829f78d74" providerId="ADAL" clId="{47EA582F-29D2-4E9C-95C6-B2E3DBA31953}" dt="2020-07-28T09:07:31.823" v="1328" actId="21"/>
          <ac:picMkLst>
            <pc:docMk/>
            <pc:sldMk cId="2753844860" sldId="1728"/>
            <ac:picMk id="141" creationId="{7EDF4B60-0AED-4948-B9FA-581574D5EBD0}"/>
          </ac:picMkLst>
        </pc:picChg>
        <pc:picChg chg="add del mod">
          <ac:chgData name="Wanlambok Nongbet [Chillibreeze]" userId="6bf028ea-505a-4797-9fbe-498829f78d74" providerId="ADAL" clId="{47EA582F-29D2-4E9C-95C6-B2E3DBA31953}" dt="2020-07-28T09:07:31.823" v="1328" actId="21"/>
          <ac:picMkLst>
            <pc:docMk/>
            <pc:sldMk cId="2753844860" sldId="1728"/>
            <ac:picMk id="142" creationId="{50BBC85B-FCB7-48D2-8F2B-27DB1F82AB45}"/>
          </ac:picMkLst>
        </pc:picChg>
        <pc:picChg chg="add del mod">
          <ac:chgData name="Wanlambok Nongbet [Chillibreeze]" userId="6bf028ea-505a-4797-9fbe-498829f78d74" providerId="ADAL" clId="{47EA582F-29D2-4E9C-95C6-B2E3DBA31953}" dt="2020-07-28T09:07:32.736" v="1330" actId="21"/>
          <ac:picMkLst>
            <pc:docMk/>
            <pc:sldMk cId="2753844860" sldId="1728"/>
            <ac:picMk id="148" creationId="{7CF867DC-F1C9-46AE-A78B-D0A2CC32A07D}"/>
          </ac:picMkLst>
        </pc:picChg>
        <pc:picChg chg="add mod">
          <ac:chgData name="Wanlambok Nongbet [Chillibreeze]" userId="6bf028ea-505a-4797-9fbe-498829f78d74" providerId="ADAL" clId="{47EA582F-29D2-4E9C-95C6-B2E3DBA31953}" dt="2020-07-28T09:07:32.100" v="1329"/>
          <ac:picMkLst>
            <pc:docMk/>
            <pc:sldMk cId="2753844860" sldId="1728"/>
            <ac:picMk id="149" creationId="{4EC25C13-08EB-4B5C-949B-F6F2C2E45557}"/>
          </ac:picMkLst>
        </pc:picChg>
        <pc:picChg chg="add del mod">
          <ac:chgData name="Wanlambok Nongbet [Chillibreeze]" userId="6bf028ea-505a-4797-9fbe-498829f78d74" providerId="ADAL" clId="{47EA582F-29D2-4E9C-95C6-B2E3DBA31953}" dt="2020-07-28T09:07:32.736" v="1330" actId="21"/>
          <ac:picMkLst>
            <pc:docMk/>
            <pc:sldMk cId="2753844860" sldId="1728"/>
            <ac:picMk id="150" creationId="{3DB7CB0C-0ED5-4993-9327-B2EAF97AA95A}"/>
          </ac:picMkLst>
        </pc:picChg>
        <pc:picChg chg="add del mod">
          <ac:chgData name="Wanlambok Nongbet [Chillibreeze]" userId="6bf028ea-505a-4797-9fbe-498829f78d74" providerId="ADAL" clId="{47EA582F-29D2-4E9C-95C6-B2E3DBA31953}" dt="2020-07-28T09:07:33.492" v="1332" actId="21"/>
          <ac:picMkLst>
            <pc:docMk/>
            <pc:sldMk cId="2753844860" sldId="1728"/>
            <ac:picMk id="156" creationId="{A8455D35-6A50-4E6C-9E17-5906C4314EB7}"/>
          </ac:picMkLst>
        </pc:picChg>
        <pc:picChg chg="add del mod">
          <ac:chgData name="Wanlambok Nongbet [Chillibreeze]" userId="6bf028ea-505a-4797-9fbe-498829f78d74" providerId="ADAL" clId="{47EA582F-29D2-4E9C-95C6-B2E3DBA31953}" dt="2020-07-28T09:07:33.492" v="1332" actId="21"/>
          <ac:picMkLst>
            <pc:docMk/>
            <pc:sldMk cId="2753844860" sldId="1728"/>
            <ac:picMk id="157" creationId="{7902620D-2CD7-4E11-BDC6-882889EB3B74}"/>
          </ac:picMkLst>
        </pc:picChg>
        <pc:picChg chg="add del mod">
          <ac:chgData name="Wanlambok Nongbet [Chillibreeze]" userId="6bf028ea-505a-4797-9fbe-498829f78d74" providerId="ADAL" clId="{47EA582F-29D2-4E9C-95C6-B2E3DBA31953}" dt="2020-07-28T09:07:34.367" v="1334" actId="21"/>
          <ac:picMkLst>
            <pc:docMk/>
            <pc:sldMk cId="2753844860" sldId="1728"/>
            <ac:picMk id="162" creationId="{F250434F-E6F2-49B8-AA0E-0B9A609ACCD9}"/>
          </ac:picMkLst>
        </pc:picChg>
        <pc:picChg chg="add del mod">
          <ac:chgData name="Wanlambok Nongbet [Chillibreeze]" userId="6bf028ea-505a-4797-9fbe-498829f78d74" providerId="ADAL" clId="{47EA582F-29D2-4E9C-95C6-B2E3DBA31953}" dt="2020-07-28T09:07:34.367" v="1334" actId="21"/>
          <ac:picMkLst>
            <pc:docMk/>
            <pc:sldMk cId="2753844860" sldId="1728"/>
            <ac:picMk id="163" creationId="{0ED65778-2D26-4333-9167-5AD47D7BDAE6}"/>
          </ac:picMkLst>
        </pc:picChg>
        <pc:picChg chg="add mod">
          <ac:chgData name="Wanlambok Nongbet [Chillibreeze]" userId="6bf028ea-505a-4797-9fbe-498829f78d74" providerId="ADAL" clId="{47EA582F-29D2-4E9C-95C6-B2E3DBA31953}" dt="2020-07-28T09:07:34.830" v="1335"/>
          <ac:picMkLst>
            <pc:docMk/>
            <pc:sldMk cId="2753844860" sldId="1728"/>
            <ac:picMk id="167" creationId="{456C1509-6241-430A-A8AB-86B8FE1C56E9}"/>
          </ac:picMkLst>
        </pc:picChg>
        <pc:picChg chg="add del mod">
          <ac:chgData name="Wanlambok Nongbet [Chillibreeze]" userId="6bf028ea-505a-4797-9fbe-498829f78d74" providerId="ADAL" clId="{47EA582F-29D2-4E9C-95C6-B2E3DBA31953}" dt="2020-07-28T09:07:35.917" v="1336" actId="21"/>
          <ac:picMkLst>
            <pc:docMk/>
            <pc:sldMk cId="2753844860" sldId="1728"/>
            <ac:picMk id="168" creationId="{A2467A42-3358-4173-AD17-B25D5A0DD261}"/>
          </ac:picMkLst>
        </pc:picChg>
        <pc:picChg chg="add del mod">
          <ac:chgData name="Wanlambok Nongbet [Chillibreeze]" userId="6bf028ea-505a-4797-9fbe-498829f78d74" providerId="ADAL" clId="{47EA582F-29D2-4E9C-95C6-B2E3DBA31953}" dt="2020-07-28T09:07:36.551" v="1338" actId="21"/>
          <ac:picMkLst>
            <pc:docMk/>
            <pc:sldMk cId="2753844860" sldId="1728"/>
            <ac:picMk id="172" creationId="{C91F438D-2DD2-4441-A5EB-7AC71334B0C5}"/>
          </ac:picMkLst>
        </pc:picChg>
        <pc:picChg chg="add del mod">
          <ac:chgData name="Wanlambok Nongbet [Chillibreeze]" userId="6bf028ea-505a-4797-9fbe-498829f78d74" providerId="ADAL" clId="{47EA582F-29D2-4E9C-95C6-B2E3DBA31953}" dt="2020-07-28T09:07:37.738" v="1340" actId="21"/>
          <ac:picMkLst>
            <pc:docMk/>
            <pc:sldMk cId="2753844860" sldId="1728"/>
            <ac:picMk id="175" creationId="{436A0069-BA23-4052-8649-3462D3875FB2}"/>
          </ac:picMkLst>
        </pc:picChg>
        <pc:picChg chg="add del mod">
          <ac:chgData name="Wanlambok Nongbet [Chillibreeze]" userId="6bf028ea-505a-4797-9fbe-498829f78d74" providerId="ADAL" clId="{47EA582F-29D2-4E9C-95C6-B2E3DBA31953}" dt="2020-07-28T09:07:38.655" v="1342" actId="21"/>
          <ac:picMkLst>
            <pc:docMk/>
            <pc:sldMk cId="2753844860" sldId="1728"/>
            <ac:picMk id="178" creationId="{FA90B9DD-B0F9-4473-A632-EE059817EEFF}"/>
          </ac:picMkLst>
        </pc:picChg>
        <pc:picChg chg="add mod">
          <ac:chgData name="Wanlambok Nongbet [Chillibreeze]" userId="6bf028ea-505a-4797-9fbe-498829f78d74" providerId="ADAL" clId="{47EA582F-29D2-4E9C-95C6-B2E3DBA31953}" dt="2020-07-28T09:07:38.853" v="1343"/>
          <ac:picMkLst>
            <pc:docMk/>
            <pc:sldMk cId="2753844860" sldId="1728"/>
            <ac:picMk id="180" creationId="{8178AE61-541E-4256-B0E6-2BC38F81D769}"/>
          </ac:picMkLst>
        </pc:picChg>
        <pc:cxnChg chg="del mod">
          <ac:chgData name="Wanlambok Nongbet [Chillibreeze]" userId="6bf028ea-505a-4797-9fbe-498829f78d74" providerId="ADAL" clId="{47EA582F-29D2-4E9C-95C6-B2E3DBA31953}" dt="2020-07-28T09:07:26.067" v="1312" actId="21"/>
          <ac:cxnSpMkLst>
            <pc:docMk/>
            <pc:sldMk cId="2753844860" sldId="1728"/>
            <ac:cxnSpMk id="23" creationId="{E68C130D-F120-4DA2-B9B8-7ADE6C1D8359}"/>
          </ac:cxnSpMkLst>
        </pc:cxnChg>
        <pc:cxnChg chg="del mod">
          <ac:chgData name="Wanlambok Nongbet [Chillibreeze]" userId="6bf028ea-505a-4797-9fbe-498829f78d74" providerId="ADAL" clId="{47EA582F-29D2-4E9C-95C6-B2E3DBA31953}" dt="2020-07-28T09:07:26.067" v="1312" actId="21"/>
          <ac:cxnSpMkLst>
            <pc:docMk/>
            <pc:sldMk cId="2753844860" sldId="1728"/>
            <ac:cxnSpMk id="24" creationId="{7F4BC98D-F9FE-4C24-997A-A0C64DB18234}"/>
          </ac:cxnSpMkLst>
        </pc:cxnChg>
        <pc:cxnChg chg="del mod">
          <ac:chgData name="Wanlambok Nongbet [Chillibreeze]" userId="6bf028ea-505a-4797-9fbe-498829f78d74" providerId="ADAL" clId="{47EA582F-29D2-4E9C-95C6-B2E3DBA31953}" dt="2020-07-28T09:07:26.067" v="1312" actId="21"/>
          <ac:cxnSpMkLst>
            <pc:docMk/>
            <pc:sldMk cId="2753844860" sldId="1728"/>
            <ac:cxnSpMk id="25" creationId="{01BE0CAE-F90F-48FF-A749-816D9BBDE560}"/>
          </ac:cxnSpMkLst>
        </pc:cxnChg>
        <pc:cxnChg chg="del mod">
          <ac:chgData name="Wanlambok Nongbet [Chillibreeze]" userId="6bf028ea-505a-4797-9fbe-498829f78d74" providerId="ADAL" clId="{47EA582F-29D2-4E9C-95C6-B2E3DBA31953}" dt="2020-07-28T09:07:26.067" v="1312" actId="21"/>
          <ac:cxnSpMkLst>
            <pc:docMk/>
            <pc:sldMk cId="2753844860" sldId="1728"/>
            <ac:cxnSpMk id="29" creationId="{DC0C89E7-F247-4455-94CE-C0C42CDD3C75}"/>
          </ac:cxnSpMkLst>
        </pc:cxnChg>
        <pc:cxnChg chg="del mod">
          <ac:chgData name="Wanlambok Nongbet [Chillibreeze]" userId="6bf028ea-505a-4797-9fbe-498829f78d74" providerId="ADAL" clId="{47EA582F-29D2-4E9C-95C6-B2E3DBA31953}" dt="2020-07-28T09:07:26.067" v="1312" actId="21"/>
          <ac:cxnSpMkLst>
            <pc:docMk/>
            <pc:sldMk cId="2753844860" sldId="1728"/>
            <ac:cxnSpMk id="38" creationId="{9DDAF92A-760C-43D1-820F-D9CB51D8A0E7}"/>
          </ac:cxnSpMkLst>
        </pc:cxnChg>
        <pc:cxnChg chg="add del mod">
          <ac:chgData name="Wanlambok Nongbet [Chillibreeze]" userId="6bf028ea-505a-4797-9fbe-498829f78d74" providerId="ADAL" clId="{47EA582F-29D2-4E9C-95C6-B2E3DBA31953}" dt="2020-07-28T09:07:26.850" v="1314" actId="21"/>
          <ac:cxnSpMkLst>
            <pc:docMk/>
            <pc:sldMk cId="2753844860" sldId="1728"/>
            <ac:cxnSpMk id="43" creationId="{5408A9A9-59BA-4263-AA2E-A747B728D598}"/>
          </ac:cxnSpMkLst>
        </pc:cxnChg>
        <pc:cxnChg chg="add del mod">
          <ac:chgData name="Wanlambok Nongbet [Chillibreeze]" userId="6bf028ea-505a-4797-9fbe-498829f78d74" providerId="ADAL" clId="{47EA582F-29D2-4E9C-95C6-B2E3DBA31953}" dt="2020-07-28T09:07:26.850" v="1314" actId="21"/>
          <ac:cxnSpMkLst>
            <pc:docMk/>
            <pc:sldMk cId="2753844860" sldId="1728"/>
            <ac:cxnSpMk id="44" creationId="{0CA35E5C-6A57-4E15-861B-FB513EC45492}"/>
          </ac:cxnSpMkLst>
        </pc:cxnChg>
        <pc:cxnChg chg="add del mod">
          <ac:chgData name="Wanlambok Nongbet [Chillibreeze]" userId="6bf028ea-505a-4797-9fbe-498829f78d74" providerId="ADAL" clId="{47EA582F-29D2-4E9C-95C6-B2E3DBA31953}" dt="2020-07-28T09:07:26.850" v="1314" actId="21"/>
          <ac:cxnSpMkLst>
            <pc:docMk/>
            <pc:sldMk cId="2753844860" sldId="1728"/>
            <ac:cxnSpMk id="45" creationId="{E4719D29-FA44-4739-A040-1B88B76B2AE5}"/>
          </ac:cxnSpMkLst>
        </pc:cxnChg>
        <pc:cxnChg chg="add del mod">
          <ac:chgData name="Wanlambok Nongbet [Chillibreeze]" userId="6bf028ea-505a-4797-9fbe-498829f78d74" providerId="ADAL" clId="{47EA582F-29D2-4E9C-95C6-B2E3DBA31953}" dt="2020-07-28T09:07:26.850" v="1314" actId="21"/>
          <ac:cxnSpMkLst>
            <pc:docMk/>
            <pc:sldMk cId="2753844860" sldId="1728"/>
            <ac:cxnSpMk id="46" creationId="{7C1EBDE8-6A11-47A0-99B4-29F204A283C7}"/>
          </ac:cxnSpMkLst>
        </pc:cxnChg>
        <pc:cxnChg chg="add del mod">
          <ac:chgData name="Wanlambok Nongbet [Chillibreeze]" userId="6bf028ea-505a-4797-9fbe-498829f78d74" providerId="ADAL" clId="{47EA582F-29D2-4E9C-95C6-B2E3DBA31953}" dt="2020-07-28T09:07:26.850" v="1314" actId="21"/>
          <ac:cxnSpMkLst>
            <pc:docMk/>
            <pc:sldMk cId="2753844860" sldId="1728"/>
            <ac:cxnSpMk id="50" creationId="{65B56B13-CDF6-4989-8A30-3A41BFE0D0D1}"/>
          </ac:cxnSpMkLst>
        </pc:cxnChg>
        <pc:cxnChg chg="add del mod">
          <ac:chgData name="Wanlambok Nongbet [Chillibreeze]" userId="6bf028ea-505a-4797-9fbe-498829f78d74" providerId="ADAL" clId="{47EA582F-29D2-4E9C-95C6-B2E3DBA31953}" dt="2020-07-28T09:07:27.804" v="1316" actId="21"/>
          <ac:cxnSpMkLst>
            <pc:docMk/>
            <pc:sldMk cId="2753844860" sldId="1728"/>
            <ac:cxnSpMk id="61" creationId="{A3B9DE8C-A57B-48C8-8CAA-38D0AFEA477E}"/>
          </ac:cxnSpMkLst>
        </pc:cxnChg>
        <pc:cxnChg chg="add del mod">
          <ac:chgData name="Wanlambok Nongbet [Chillibreeze]" userId="6bf028ea-505a-4797-9fbe-498829f78d74" providerId="ADAL" clId="{47EA582F-29D2-4E9C-95C6-B2E3DBA31953}" dt="2020-07-28T09:07:27.804" v="1316" actId="21"/>
          <ac:cxnSpMkLst>
            <pc:docMk/>
            <pc:sldMk cId="2753844860" sldId="1728"/>
            <ac:cxnSpMk id="63" creationId="{80B3C232-4F98-4401-A838-5724CD142755}"/>
          </ac:cxnSpMkLst>
        </pc:cxnChg>
        <pc:cxnChg chg="add del mod">
          <ac:chgData name="Wanlambok Nongbet [Chillibreeze]" userId="6bf028ea-505a-4797-9fbe-498829f78d74" providerId="ADAL" clId="{47EA582F-29D2-4E9C-95C6-B2E3DBA31953}" dt="2020-07-28T09:07:27.804" v="1316" actId="21"/>
          <ac:cxnSpMkLst>
            <pc:docMk/>
            <pc:sldMk cId="2753844860" sldId="1728"/>
            <ac:cxnSpMk id="64" creationId="{CAA9356E-7C2E-43C0-AD2F-631793F4EDE8}"/>
          </ac:cxnSpMkLst>
        </pc:cxnChg>
        <pc:cxnChg chg="add mod">
          <ac:chgData name="Wanlambok Nongbet [Chillibreeze]" userId="6bf028ea-505a-4797-9fbe-498829f78d74" providerId="ADAL" clId="{47EA582F-29D2-4E9C-95C6-B2E3DBA31953}" dt="2020-07-28T09:07:27.014" v="1315"/>
          <ac:cxnSpMkLst>
            <pc:docMk/>
            <pc:sldMk cId="2753844860" sldId="1728"/>
            <ac:cxnSpMk id="65" creationId="{F191EDA5-47AB-4335-8F05-907BAB136C9A}"/>
          </ac:cxnSpMkLst>
        </pc:cxnChg>
        <pc:cxnChg chg="add del mod">
          <ac:chgData name="Wanlambok Nongbet [Chillibreeze]" userId="6bf028ea-505a-4797-9fbe-498829f78d74" providerId="ADAL" clId="{47EA582F-29D2-4E9C-95C6-B2E3DBA31953}" dt="2020-07-28T09:07:27.804" v="1316" actId="21"/>
          <ac:cxnSpMkLst>
            <pc:docMk/>
            <pc:sldMk cId="2753844860" sldId="1728"/>
            <ac:cxnSpMk id="68" creationId="{6C7E0CAF-3213-4683-A6A5-D02C70B13139}"/>
          </ac:cxnSpMkLst>
        </pc:cxnChg>
        <pc:cxnChg chg="add del mod">
          <ac:chgData name="Wanlambok Nongbet [Chillibreeze]" userId="6bf028ea-505a-4797-9fbe-498829f78d74" providerId="ADAL" clId="{47EA582F-29D2-4E9C-95C6-B2E3DBA31953}" dt="2020-07-28T09:07:28.501" v="1318" actId="21"/>
          <ac:cxnSpMkLst>
            <pc:docMk/>
            <pc:sldMk cId="2753844860" sldId="1728"/>
            <ac:cxnSpMk id="77" creationId="{F8637A98-8D8C-4CA7-843E-DD7827AEBBD4}"/>
          </ac:cxnSpMkLst>
        </pc:cxnChg>
        <pc:cxnChg chg="add del mod">
          <ac:chgData name="Wanlambok Nongbet [Chillibreeze]" userId="6bf028ea-505a-4797-9fbe-498829f78d74" providerId="ADAL" clId="{47EA582F-29D2-4E9C-95C6-B2E3DBA31953}" dt="2020-07-28T09:07:28.501" v="1318" actId="21"/>
          <ac:cxnSpMkLst>
            <pc:docMk/>
            <pc:sldMk cId="2753844860" sldId="1728"/>
            <ac:cxnSpMk id="78" creationId="{E440D526-9313-49D6-B82E-8CE4EFA7280F}"/>
          </ac:cxnSpMkLst>
        </pc:cxnChg>
        <pc:cxnChg chg="add del mod">
          <ac:chgData name="Wanlambok Nongbet [Chillibreeze]" userId="6bf028ea-505a-4797-9fbe-498829f78d74" providerId="ADAL" clId="{47EA582F-29D2-4E9C-95C6-B2E3DBA31953}" dt="2020-07-28T09:07:28.501" v="1318" actId="21"/>
          <ac:cxnSpMkLst>
            <pc:docMk/>
            <pc:sldMk cId="2753844860" sldId="1728"/>
            <ac:cxnSpMk id="79" creationId="{0CAF3348-FA41-4F75-9C30-E93CC70429FE}"/>
          </ac:cxnSpMkLst>
        </pc:cxnChg>
        <pc:cxnChg chg="add del mod">
          <ac:chgData name="Wanlambok Nongbet [Chillibreeze]" userId="6bf028ea-505a-4797-9fbe-498829f78d74" providerId="ADAL" clId="{47EA582F-29D2-4E9C-95C6-B2E3DBA31953}" dt="2020-07-28T09:07:28.501" v="1318" actId="21"/>
          <ac:cxnSpMkLst>
            <pc:docMk/>
            <pc:sldMk cId="2753844860" sldId="1728"/>
            <ac:cxnSpMk id="82" creationId="{428EBC6A-8E93-4E32-A0B3-0C13ADA9EF9F}"/>
          </ac:cxnSpMkLst>
        </pc:cxnChg>
        <pc:cxnChg chg="add del mod">
          <ac:chgData name="Wanlambok Nongbet [Chillibreeze]" userId="6bf028ea-505a-4797-9fbe-498829f78d74" providerId="ADAL" clId="{47EA582F-29D2-4E9C-95C6-B2E3DBA31953}" dt="2020-07-28T09:07:29.137" v="1320" actId="21"/>
          <ac:cxnSpMkLst>
            <pc:docMk/>
            <pc:sldMk cId="2753844860" sldId="1728"/>
            <ac:cxnSpMk id="91" creationId="{7B831EE7-E702-4167-A355-6ED95841437F}"/>
          </ac:cxnSpMkLst>
        </pc:cxnChg>
        <pc:cxnChg chg="add del mod">
          <ac:chgData name="Wanlambok Nongbet [Chillibreeze]" userId="6bf028ea-505a-4797-9fbe-498829f78d74" providerId="ADAL" clId="{47EA582F-29D2-4E9C-95C6-B2E3DBA31953}" dt="2020-07-28T09:07:29.137" v="1320" actId="21"/>
          <ac:cxnSpMkLst>
            <pc:docMk/>
            <pc:sldMk cId="2753844860" sldId="1728"/>
            <ac:cxnSpMk id="92" creationId="{38B3A6D8-A5AC-4652-B2CC-C6400280A24A}"/>
          </ac:cxnSpMkLst>
        </pc:cxnChg>
        <pc:cxnChg chg="add del mod">
          <ac:chgData name="Wanlambok Nongbet [Chillibreeze]" userId="6bf028ea-505a-4797-9fbe-498829f78d74" providerId="ADAL" clId="{47EA582F-29D2-4E9C-95C6-B2E3DBA31953}" dt="2020-07-28T09:07:29.137" v="1320" actId="21"/>
          <ac:cxnSpMkLst>
            <pc:docMk/>
            <pc:sldMk cId="2753844860" sldId="1728"/>
            <ac:cxnSpMk id="93" creationId="{C25E0EE3-57DA-4768-89C3-485F0404CF06}"/>
          </ac:cxnSpMkLst>
        </pc:cxnChg>
        <pc:cxnChg chg="add del mod">
          <ac:chgData name="Wanlambok Nongbet [Chillibreeze]" userId="6bf028ea-505a-4797-9fbe-498829f78d74" providerId="ADAL" clId="{47EA582F-29D2-4E9C-95C6-B2E3DBA31953}" dt="2020-07-28T09:07:29.137" v="1320" actId="21"/>
          <ac:cxnSpMkLst>
            <pc:docMk/>
            <pc:sldMk cId="2753844860" sldId="1728"/>
            <ac:cxnSpMk id="96" creationId="{BD7A9CD2-3628-41BF-BA7D-BD06CC9E90F1}"/>
          </ac:cxnSpMkLst>
        </pc:cxnChg>
        <pc:cxnChg chg="add mod">
          <ac:chgData name="Wanlambok Nongbet [Chillibreeze]" userId="6bf028ea-505a-4797-9fbe-498829f78d74" providerId="ADAL" clId="{47EA582F-29D2-4E9C-95C6-B2E3DBA31953}" dt="2020-07-28T09:07:29.380" v="1321"/>
          <ac:cxnSpMkLst>
            <pc:docMk/>
            <pc:sldMk cId="2753844860" sldId="1728"/>
            <ac:cxnSpMk id="104" creationId="{E0FEB7DE-3884-474F-8605-634443428816}"/>
          </ac:cxnSpMkLst>
        </pc:cxnChg>
        <pc:cxnChg chg="add del mod">
          <ac:chgData name="Wanlambok Nongbet [Chillibreeze]" userId="6bf028ea-505a-4797-9fbe-498829f78d74" providerId="ADAL" clId="{47EA582F-29D2-4E9C-95C6-B2E3DBA31953}" dt="2020-07-28T09:07:29.797" v="1322" actId="21"/>
          <ac:cxnSpMkLst>
            <pc:docMk/>
            <pc:sldMk cId="2753844860" sldId="1728"/>
            <ac:cxnSpMk id="105" creationId="{F24255AA-7B53-4B52-B096-12B782D5E750}"/>
          </ac:cxnSpMkLst>
        </pc:cxnChg>
        <pc:cxnChg chg="add del mod">
          <ac:chgData name="Wanlambok Nongbet [Chillibreeze]" userId="6bf028ea-505a-4797-9fbe-498829f78d74" providerId="ADAL" clId="{47EA582F-29D2-4E9C-95C6-B2E3DBA31953}" dt="2020-07-28T09:07:29.797" v="1322" actId="21"/>
          <ac:cxnSpMkLst>
            <pc:docMk/>
            <pc:sldMk cId="2753844860" sldId="1728"/>
            <ac:cxnSpMk id="106" creationId="{7742C8EB-AA4E-47EB-A886-3565EED6C8DF}"/>
          </ac:cxnSpMkLst>
        </pc:cxnChg>
        <pc:cxnChg chg="add del mod">
          <ac:chgData name="Wanlambok Nongbet [Chillibreeze]" userId="6bf028ea-505a-4797-9fbe-498829f78d74" providerId="ADAL" clId="{47EA582F-29D2-4E9C-95C6-B2E3DBA31953}" dt="2020-07-28T09:07:29.797" v="1322" actId="21"/>
          <ac:cxnSpMkLst>
            <pc:docMk/>
            <pc:sldMk cId="2753844860" sldId="1728"/>
            <ac:cxnSpMk id="108" creationId="{181CDCF9-0634-466E-BD46-CF44C645C054}"/>
          </ac:cxnSpMkLst>
        </pc:cxnChg>
        <pc:cxnChg chg="add del mod">
          <ac:chgData name="Wanlambok Nongbet [Chillibreeze]" userId="6bf028ea-505a-4797-9fbe-498829f78d74" providerId="ADAL" clId="{47EA582F-29D2-4E9C-95C6-B2E3DBA31953}" dt="2020-07-28T09:07:30.439" v="1324" actId="21"/>
          <ac:cxnSpMkLst>
            <pc:docMk/>
            <pc:sldMk cId="2753844860" sldId="1728"/>
            <ac:cxnSpMk id="116" creationId="{4D94C1EE-A473-4F71-823B-7B204A28D179}"/>
          </ac:cxnSpMkLst>
        </pc:cxnChg>
        <pc:cxnChg chg="add del mod">
          <ac:chgData name="Wanlambok Nongbet [Chillibreeze]" userId="6bf028ea-505a-4797-9fbe-498829f78d74" providerId="ADAL" clId="{47EA582F-29D2-4E9C-95C6-B2E3DBA31953}" dt="2020-07-28T09:07:30.439" v="1324" actId="21"/>
          <ac:cxnSpMkLst>
            <pc:docMk/>
            <pc:sldMk cId="2753844860" sldId="1728"/>
            <ac:cxnSpMk id="117" creationId="{9403E506-F918-42FE-BECA-95DBFEFB77CA}"/>
          </ac:cxnSpMkLst>
        </pc:cxnChg>
        <pc:cxnChg chg="add del mod">
          <ac:chgData name="Wanlambok Nongbet [Chillibreeze]" userId="6bf028ea-505a-4797-9fbe-498829f78d74" providerId="ADAL" clId="{47EA582F-29D2-4E9C-95C6-B2E3DBA31953}" dt="2020-07-28T09:07:30.439" v="1324" actId="21"/>
          <ac:cxnSpMkLst>
            <pc:docMk/>
            <pc:sldMk cId="2753844860" sldId="1728"/>
            <ac:cxnSpMk id="119" creationId="{99CCB00E-34FB-4305-A5E6-75C72EC76E5F}"/>
          </ac:cxnSpMkLst>
        </pc:cxnChg>
        <pc:cxnChg chg="add del mod">
          <ac:chgData name="Wanlambok Nongbet [Chillibreeze]" userId="6bf028ea-505a-4797-9fbe-498829f78d74" providerId="ADAL" clId="{47EA582F-29D2-4E9C-95C6-B2E3DBA31953}" dt="2020-07-28T09:07:31.078" v="1326" actId="21"/>
          <ac:cxnSpMkLst>
            <pc:docMk/>
            <pc:sldMk cId="2753844860" sldId="1728"/>
            <ac:cxnSpMk id="127" creationId="{928E2B9E-7D06-4F82-9063-372F3021D6C1}"/>
          </ac:cxnSpMkLst>
        </pc:cxnChg>
        <pc:cxnChg chg="add del mod">
          <ac:chgData name="Wanlambok Nongbet [Chillibreeze]" userId="6bf028ea-505a-4797-9fbe-498829f78d74" providerId="ADAL" clId="{47EA582F-29D2-4E9C-95C6-B2E3DBA31953}" dt="2020-07-28T09:07:31.078" v="1326" actId="21"/>
          <ac:cxnSpMkLst>
            <pc:docMk/>
            <pc:sldMk cId="2753844860" sldId="1728"/>
            <ac:cxnSpMk id="128" creationId="{A61C0750-6A61-4CB5-95D2-6C05218C664A}"/>
          </ac:cxnSpMkLst>
        </pc:cxnChg>
        <pc:cxnChg chg="add del mod">
          <ac:chgData name="Wanlambok Nongbet [Chillibreeze]" userId="6bf028ea-505a-4797-9fbe-498829f78d74" providerId="ADAL" clId="{47EA582F-29D2-4E9C-95C6-B2E3DBA31953}" dt="2020-07-28T09:07:31.078" v="1326" actId="21"/>
          <ac:cxnSpMkLst>
            <pc:docMk/>
            <pc:sldMk cId="2753844860" sldId="1728"/>
            <ac:cxnSpMk id="130" creationId="{0EDF7B81-2AC1-4973-979B-6FEAD6931051}"/>
          </ac:cxnSpMkLst>
        </pc:cxnChg>
        <pc:cxnChg chg="add mod">
          <ac:chgData name="Wanlambok Nongbet [Chillibreeze]" userId="6bf028ea-505a-4797-9fbe-498829f78d74" providerId="ADAL" clId="{47EA582F-29D2-4E9C-95C6-B2E3DBA31953}" dt="2020-07-28T09:07:31.339" v="1327"/>
          <ac:cxnSpMkLst>
            <pc:docMk/>
            <pc:sldMk cId="2753844860" sldId="1728"/>
            <ac:cxnSpMk id="136" creationId="{10CEDAB1-7EC5-493C-BD11-A1E4F80E5B9A}"/>
          </ac:cxnSpMkLst>
        </pc:cxnChg>
        <pc:cxnChg chg="add del mod">
          <ac:chgData name="Wanlambok Nongbet [Chillibreeze]" userId="6bf028ea-505a-4797-9fbe-498829f78d74" providerId="ADAL" clId="{47EA582F-29D2-4E9C-95C6-B2E3DBA31953}" dt="2020-07-28T09:07:31.823" v="1328" actId="21"/>
          <ac:cxnSpMkLst>
            <pc:docMk/>
            <pc:sldMk cId="2753844860" sldId="1728"/>
            <ac:cxnSpMk id="137" creationId="{BFFD2C61-3967-4104-809E-66DB8B97D15C}"/>
          </ac:cxnSpMkLst>
        </pc:cxnChg>
        <pc:cxnChg chg="add del mod">
          <ac:chgData name="Wanlambok Nongbet [Chillibreeze]" userId="6bf028ea-505a-4797-9fbe-498829f78d74" providerId="ADAL" clId="{47EA582F-29D2-4E9C-95C6-B2E3DBA31953}" dt="2020-07-28T09:07:31.823" v="1328" actId="21"/>
          <ac:cxnSpMkLst>
            <pc:docMk/>
            <pc:sldMk cId="2753844860" sldId="1728"/>
            <ac:cxnSpMk id="139" creationId="{AD02E112-4794-42A6-8D67-1FD0D3B0734B}"/>
          </ac:cxnSpMkLst>
        </pc:cxnChg>
        <pc:cxnChg chg="add del mod">
          <ac:chgData name="Wanlambok Nongbet [Chillibreeze]" userId="6bf028ea-505a-4797-9fbe-498829f78d74" providerId="ADAL" clId="{47EA582F-29D2-4E9C-95C6-B2E3DBA31953}" dt="2020-07-28T09:07:32.736" v="1330" actId="21"/>
          <ac:cxnSpMkLst>
            <pc:docMk/>
            <pc:sldMk cId="2753844860" sldId="1728"/>
            <ac:cxnSpMk id="145" creationId="{27CC601D-0B62-458B-8DA3-7ED2FD61BA41}"/>
          </ac:cxnSpMkLst>
        </pc:cxnChg>
        <pc:cxnChg chg="add del mod">
          <ac:chgData name="Wanlambok Nongbet [Chillibreeze]" userId="6bf028ea-505a-4797-9fbe-498829f78d74" providerId="ADAL" clId="{47EA582F-29D2-4E9C-95C6-B2E3DBA31953}" dt="2020-07-28T09:07:32.736" v="1330" actId="21"/>
          <ac:cxnSpMkLst>
            <pc:docMk/>
            <pc:sldMk cId="2753844860" sldId="1728"/>
            <ac:cxnSpMk id="147" creationId="{7842576C-EE33-4D9E-8C6B-E1588F6A1459}"/>
          </ac:cxnSpMkLst>
        </pc:cxnChg>
        <pc:cxnChg chg="add del mod">
          <ac:chgData name="Wanlambok Nongbet [Chillibreeze]" userId="6bf028ea-505a-4797-9fbe-498829f78d74" providerId="ADAL" clId="{47EA582F-29D2-4E9C-95C6-B2E3DBA31953}" dt="2020-07-28T09:07:33.492" v="1332" actId="21"/>
          <ac:cxnSpMkLst>
            <pc:docMk/>
            <pc:sldMk cId="2753844860" sldId="1728"/>
            <ac:cxnSpMk id="153" creationId="{3A7C68E1-E1B5-490A-9A7C-EF46EA7EE174}"/>
          </ac:cxnSpMkLst>
        </pc:cxnChg>
        <pc:cxnChg chg="add del mod">
          <ac:chgData name="Wanlambok Nongbet [Chillibreeze]" userId="6bf028ea-505a-4797-9fbe-498829f78d74" providerId="ADAL" clId="{47EA582F-29D2-4E9C-95C6-B2E3DBA31953}" dt="2020-07-28T09:07:33.492" v="1332" actId="21"/>
          <ac:cxnSpMkLst>
            <pc:docMk/>
            <pc:sldMk cId="2753844860" sldId="1728"/>
            <ac:cxnSpMk id="155" creationId="{D0123D92-24F2-448A-A8AC-C7A7F868B655}"/>
          </ac:cxnSpMkLst>
        </pc:cxnChg>
        <pc:cxnChg chg="add mod">
          <ac:chgData name="Wanlambok Nongbet [Chillibreeze]" userId="6bf028ea-505a-4797-9fbe-498829f78d74" providerId="ADAL" clId="{47EA582F-29D2-4E9C-95C6-B2E3DBA31953}" dt="2020-07-28T09:07:33.699" v="1333"/>
          <ac:cxnSpMkLst>
            <pc:docMk/>
            <pc:sldMk cId="2753844860" sldId="1728"/>
            <ac:cxnSpMk id="159" creationId="{1EA21D2D-9817-4FDC-95FE-59AFDFF50FE8}"/>
          </ac:cxnSpMkLst>
        </pc:cxnChg>
        <pc:cxnChg chg="add del mod">
          <ac:chgData name="Wanlambok Nongbet [Chillibreeze]" userId="6bf028ea-505a-4797-9fbe-498829f78d74" providerId="ADAL" clId="{47EA582F-29D2-4E9C-95C6-B2E3DBA31953}" dt="2020-07-28T09:07:34.367" v="1334" actId="21"/>
          <ac:cxnSpMkLst>
            <pc:docMk/>
            <pc:sldMk cId="2753844860" sldId="1728"/>
            <ac:cxnSpMk id="161" creationId="{9A93612A-5E36-43DD-92EE-7956A7ADEC4F}"/>
          </ac:cxnSpMkLst>
        </pc:cxnChg>
        <pc:cxnChg chg="add del mod">
          <ac:chgData name="Wanlambok Nongbet [Chillibreeze]" userId="6bf028ea-505a-4797-9fbe-498829f78d74" providerId="ADAL" clId="{47EA582F-29D2-4E9C-95C6-B2E3DBA31953}" dt="2020-07-28T09:07:35.917" v="1336" actId="21"/>
          <ac:cxnSpMkLst>
            <pc:docMk/>
            <pc:sldMk cId="2753844860" sldId="1728"/>
            <ac:cxnSpMk id="166" creationId="{F6311F0B-324E-4CE4-A3EE-7A78D734C48E}"/>
          </ac:cxnSpMkLst>
        </pc:cxnChg>
        <pc:cxnChg chg="add del mod">
          <ac:chgData name="Wanlambok Nongbet [Chillibreeze]" userId="6bf028ea-505a-4797-9fbe-498829f78d74" providerId="ADAL" clId="{47EA582F-29D2-4E9C-95C6-B2E3DBA31953}" dt="2020-07-28T09:07:36.551" v="1338" actId="21"/>
          <ac:cxnSpMkLst>
            <pc:docMk/>
            <pc:sldMk cId="2753844860" sldId="1728"/>
            <ac:cxnSpMk id="171" creationId="{3E99F594-5B95-498B-8898-FAE657BB754F}"/>
          </ac:cxnSpMkLst>
        </pc:cxnChg>
        <pc:cxnChg chg="add del mod">
          <ac:chgData name="Wanlambok Nongbet [Chillibreeze]" userId="6bf028ea-505a-4797-9fbe-498829f78d74" providerId="ADAL" clId="{47EA582F-29D2-4E9C-95C6-B2E3DBA31953}" dt="2020-07-28T09:07:37.738" v="1340" actId="21"/>
          <ac:cxnSpMkLst>
            <pc:docMk/>
            <pc:sldMk cId="2753844860" sldId="1728"/>
            <ac:cxnSpMk id="174" creationId="{927DB38B-6E36-4CBD-9A2C-439E10D43C25}"/>
          </ac:cxnSpMkLst>
        </pc:cxnChg>
        <pc:cxnChg chg="add mod">
          <ac:chgData name="Wanlambok Nongbet [Chillibreeze]" userId="6bf028ea-505a-4797-9fbe-498829f78d74" providerId="ADAL" clId="{47EA582F-29D2-4E9C-95C6-B2E3DBA31953}" dt="2020-07-28T09:07:37.921" v="1341"/>
          <ac:cxnSpMkLst>
            <pc:docMk/>
            <pc:sldMk cId="2753844860" sldId="1728"/>
            <ac:cxnSpMk id="177" creationId="{EE2738EC-6154-410D-9793-800A2842D1E2}"/>
          </ac:cxnSpMkLst>
        </pc:cxnChg>
      </pc:sldChg>
      <pc:sldChg chg="addSp delSp modSp mod">
        <pc:chgData name="Wanlambok Nongbet [Chillibreeze]" userId="6bf028ea-505a-4797-9fbe-498829f78d74" providerId="ADAL" clId="{47EA582F-29D2-4E9C-95C6-B2E3DBA31953}" dt="2020-07-28T09:07:57.242" v="1358"/>
        <pc:sldMkLst>
          <pc:docMk/>
          <pc:sldMk cId="617106554" sldId="1730"/>
        </pc:sldMkLst>
        <pc:spChg chg="del">
          <ac:chgData name="Wanlambok Nongbet [Chillibreeze]" userId="6bf028ea-505a-4797-9fbe-498829f78d74" providerId="ADAL" clId="{47EA582F-29D2-4E9C-95C6-B2E3DBA31953}" dt="2020-07-28T09:07:50.822" v="1346" actId="21"/>
          <ac:spMkLst>
            <pc:docMk/>
            <pc:sldMk cId="617106554" sldId="1730"/>
            <ac:spMk id="5" creationId="{156A15A9-3B80-4A30-8C43-9CC3E968EEF5}"/>
          </ac:spMkLst>
        </pc:spChg>
        <pc:spChg chg="del">
          <ac:chgData name="Wanlambok Nongbet [Chillibreeze]" userId="6bf028ea-505a-4797-9fbe-498829f78d74" providerId="ADAL" clId="{47EA582F-29D2-4E9C-95C6-B2E3DBA31953}" dt="2020-07-28T09:07:50.822" v="1346" actId="21"/>
          <ac:spMkLst>
            <pc:docMk/>
            <pc:sldMk cId="617106554" sldId="1730"/>
            <ac:spMk id="9" creationId="{A0839FF8-508C-470D-B91C-113FBAE425A5}"/>
          </ac:spMkLst>
        </pc:spChg>
        <pc:spChg chg="del">
          <ac:chgData name="Wanlambok Nongbet [Chillibreeze]" userId="6bf028ea-505a-4797-9fbe-498829f78d74" providerId="ADAL" clId="{47EA582F-29D2-4E9C-95C6-B2E3DBA31953}" dt="2020-07-28T09:07:50.822" v="1346" actId="21"/>
          <ac:spMkLst>
            <pc:docMk/>
            <pc:sldMk cId="617106554" sldId="1730"/>
            <ac:spMk id="11" creationId="{47416275-C39D-4DC1-B741-B457A76B3EC3}"/>
          </ac:spMkLst>
        </pc:spChg>
        <pc:spChg chg="add del mod">
          <ac:chgData name="Wanlambok Nongbet [Chillibreeze]" userId="6bf028ea-505a-4797-9fbe-498829f78d74" providerId="ADAL" clId="{47EA582F-29D2-4E9C-95C6-B2E3DBA31953}" dt="2020-07-28T09:07:51.608" v="1348" actId="21"/>
          <ac:spMkLst>
            <pc:docMk/>
            <pc:sldMk cId="617106554" sldId="1730"/>
            <ac:spMk id="12" creationId="{3735D754-62B1-4ABB-A486-569A09F8F67D}"/>
          </ac:spMkLst>
        </pc:spChg>
        <pc:spChg chg="add del mod">
          <ac:chgData name="Wanlambok Nongbet [Chillibreeze]" userId="6bf028ea-505a-4797-9fbe-498829f78d74" providerId="ADAL" clId="{47EA582F-29D2-4E9C-95C6-B2E3DBA31953}" dt="2020-07-28T09:07:51.608" v="1348" actId="21"/>
          <ac:spMkLst>
            <pc:docMk/>
            <pc:sldMk cId="617106554" sldId="1730"/>
            <ac:spMk id="14" creationId="{8C4DFE49-F268-4A85-B4AB-0EA467AF322E}"/>
          </ac:spMkLst>
        </pc:spChg>
        <pc:spChg chg="add mod">
          <ac:chgData name="Wanlambok Nongbet [Chillibreeze]" userId="6bf028ea-505a-4797-9fbe-498829f78d74" providerId="ADAL" clId="{47EA582F-29D2-4E9C-95C6-B2E3DBA31953}" dt="2020-07-28T09:07:51.021" v="1347"/>
          <ac:spMkLst>
            <pc:docMk/>
            <pc:sldMk cId="617106554" sldId="1730"/>
            <ac:spMk id="15" creationId="{3D803F5F-4AAB-44DD-BD93-916BEE7D03F1}"/>
          </ac:spMkLst>
        </pc:spChg>
        <pc:spChg chg="add del mod">
          <ac:chgData name="Wanlambok Nongbet [Chillibreeze]" userId="6bf028ea-505a-4797-9fbe-498829f78d74" providerId="ADAL" clId="{47EA582F-29D2-4E9C-95C6-B2E3DBA31953}" dt="2020-07-28T09:07:53.013" v="1350" actId="21"/>
          <ac:spMkLst>
            <pc:docMk/>
            <pc:sldMk cId="617106554" sldId="1730"/>
            <ac:spMk id="20" creationId="{DB467D6F-78A9-444A-8369-F4420CB77345}"/>
          </ac:spMkLst>
        </pc:spChg>
        <pc:spChg chg="add del mod">
          <ac:chgData name="Wanlambok Nongbet [Chillibreeze]" userId="6bf028ea-505a-4797-9fbe-498829f78d74" providerId="ADAL" clId="{47EA582F-29D2-4E9C-95C6-B2E3DBA31953}" dt="2020-07-28T09:07:53.013" v="1350" actId="21"/>
          <ac:spMkLst>
            <pc:docMk/>
            <pc:sldMk cId="617106554" sldId="1730"/>
            <ac:spMk id="23" creationId="{5FE7C667-BABC-462B-8EAC-5683ACEB05F7}"/>
          </ac:spMkLst>
        </pc:spChg>
        <pc:spChg chg="add del mod">
          <ac:chgData name="Wanlambok Nongbet [Chillibreeze]" userId="6bf028ea-505a-4797-9fbe-498829f78d74" providerId="ADAL" clId="{47EA582F-29D2-4E9C-95C6-B2E3DBA31953}" dt="2020-07-28T09:07:54.038" v="1352" actId="21"/>
          <ac:spMkLst>
            <pc:docMk/>
            <pc:sldMk cId="617106554" sldId="1730"/>
            <ac:spMk id="28" creationId="{7C26C452-99C7-4055-BAEB-CED4DAAF2834}"/>
          </ac:spMkLst>
        </pc:spChg>
        <pc:spChg chg="add del mod">
          <ac:chgData name="Wanlambok Nongbet [Chillibreeze]" userId="6bf028ea-505a-4797-9fbe-498829f78d74" providerId="ADAL" clId="{47EA582F-29D2-4E9C-95C6-B2E3DBA31953}" dt="2020-07-28T09:07:54.038" v="1352" actId="21"/>
          <ac:spMkLst>
            <pc:docMk/>
            <pc:sldMk cId="617106554" sldId="1730"/>
            <ac:spMk id="30" creationId="{B944DAD1-5E3E-4921-85F0-90702BEB6D0C}"/>
          </ac:spMkLst>
        </pc:spChg>
        <pc:spChg chg="add mod">
          <ac:chgData name="Wanlambok Nongbet [Chillibreeze]" userId="6bf028ea-505a-4797-9fbe-498829f78d74" providerId="ADAL" clId="{47EA582F-29D2-4E9C-95C6-B2E3DBA31953}" dt="2020-07-28T09:07:54.372" v="1353"/>
          <ac:spMkLst>
            <pc:docMk/>
            <pc:sldMk cId="617106554" sldId="1730"/>
            <ac:spMk id="34" creationId="{47E737FC-85E0-41B7-BA0D-1EE0810D58A8}"/>
          </ac:spMkLst>
        </pc:spChg>
        <pc:spChg chg="add mod">
          <ac:chgData name="Wanlambok Nongbet [Chillibreeze]" userId="6bf028ea-505a-4797-9fbe-498829f78d74" providerId="ADAL" clId="{47EA582F-29D2-4E9C-95C6-B2E3DBA31953}" dt="2020-07-28T09:07:54.372" v="1353"/>
          <ac:spMkLst>
            <pc:docMk/>
            <pc:sldMk cId="617106554" sldId="1730"/>
            <ac:spMk id="36" creationId="{87664CBB-D791-4A5E-9AAA-586E9ADF93C5}"/>
          </ac:spMkLst>
        </pc:spChg>
        <pc:spChg chg="add del mod">
          <ac:chgData name="Wanlambok Nongbet [Chillibreeze]" userId="6bf028ea-505a-4797-9fbe-498829f78d74" providerId="ADAL" clId="{47EA582F-29D2-4E9C-95C6-B2E3DBA31953}" dt="2020-07-28T09:07:56.272" v="1355" actId="21"/>
          <ac:spMkLst>
            <pc:docMk/>
            <pc:sldMk cId="617106554" sldId="1730"/>
            <ac:spMk id="39" creationId="{614BFF04-3F30-46DC-8926-9360D45B2EE8}"/>
          </ac:spMkLst>
        </pc:spChg>
        <pc:spChg chg="add del mod">
          <ac:chgData name="Wanlambok Nongbet [Chillibreeze]" userId="6bf028ea-505a-4797-9fbe-498829f78d74" providerId="ADAL" clId="{47EA582F-29D2-4E9C-95C6-B2E3DBA31953}" dt="2020-07-28T09:07:56.986" v="1357" actId="21"/>
          <ac:spMkLst>
            <pc:docMk/>
            <pc:sldMk cId="617106554" sldId="1730"/>
            <ac:spMk id="41" creationId="{7FC7277D-DEFA-4F46-8A90-E9AA80771E09}"/>
          </ac:spMkLst>
        </pc:spChg>
        <pc:spChg chg="add mod">
          <ac:chgData name="Wanlambok Nongbet [Chillibreeze]" userId="6bf028ea-505a-4797-9fbe-498829f78d74" providerId="ADAL" clId="{47EA582F-29D2-4E9C-95C6-B2E3DBA31953}" dt="2020-07-28T09:07:57.242" v="1358"/>
          <ac:spMkLst>
            <pc:docMk/>
            <pc:sldMk cId="617106554" sldId="1730"/>
            <ac:spMk id="43" creationId="{05732B76-2F57-46B5-BA96-17C26B82536C}"/>
          </ac:spMkLst>
        </pc:spChg>
        <pc:picChg chg="add del mod">
          <ac:chgData name="Wanlambok Nongbet [Chillibreeze]" userId="6bf028ea-505a-4797-9fbe-498829f78d74" providerId="ADAL" clId="{47EA582F-29D2-4E9C-95C6-B2E3DBA31953}" dt="2020-07-28T09:07:51.608" v="1348" actId="21"/>
          <ac:picMkLst>
            <pc:docMk/>
            <pc:sldMk cId="617106554" sldId="1730"/>
            <ac:picMk id="18" creationId="{1B82E798-A7BD-49E5-84D1-B65EBEA19989}"/>
          </ac:picMkLst>
        </pc:picChg>
        <pc:picChg chg="add del mod">
          <ac:chgData name="Wanlambok Nongbet [Chillibreeze]" userId="6bf028ea-505a-4797-9fbe-498829f78d74" providerId="ADAL" clId="{47EA582F-29D2-4E9C-95C6-B2E3DBA31953}" dt="2020-07-28T09:07:51.608" v="1348" actId="21"/>
          <ac:picMkLst>
            <pc:docMk/>
            <pc:sldMk cId="617106554" sldId="1730"/>
            <ac:picMk id="19" creationId="{D795F507-BC7E-4181-AEEF-BCF0F83E5012}"/>
          </ac:picMkLst>
        </pc:picChg>
        <pc:picChg chg="add del mod">
          <ac:chgData name="Wanlambok Nongbet [Chillibreeze]" userId="6bf028ea-505a-4797-9fbe-498829f78d74" providerId="ADAL" clId="{47EA582F-29D2-4E9C-95C6-B2E3DBA31953}" dt="2020-07-28T09:07:53.013" v="1350" actId="21"/>
          <ac:picMkLst>
            <pc:docMk/>
            <pc:sldMk cId="617106554" sldId="1730"/>
            <ac:picMk id="25" creationId="{3B4ACA1C-100A-492D-9F58-3B7F537E2C97}"/>
          </ac:picMkLst>
        </pc:picChg>
        <pc:picChg chg="del">
          <ac:chgData name="Wanlambok Nongbet [Chillibreeze]" userId="6bf028ea-505a-4797-9fbe-498829f78d74" providerId="ADAL" clId="{47EA582F-29D2-4E9C-95C6-B2E3DBA31953}" dt="2020-07-28T09:07:50.822" v="1346" actId="21"/>
          <ac:picMkLst>
            <pc:docMk/>
            <pc:sldMk cId="617106554" sldId="1730"/>
            <ac:picMk id="26" creationId="{B652A26A-6717-47D6-BC99-65715C2038BC}"/>
          </ac:picMkLst>
        </pc:picChg>
        <pc:picChg chg="add del mod">
          <ac:chgData name="Wanlambok Nongbet [Chillibreeze]" userId="6bf028ea-505a-4797-9fbe-498829f78d74" providerId="ADAL" clId="{47EA582F-29D2-4E9C-95C6-B2E3DBA31953}" dt="2020-07-28T09:07:53.013" v="1350" actId="21"/>
          <ac:picMkLst>
            <pc:docMk/>
            <pc:sldMk cId="617106554" sldId="1730"/>
            <ac:picMk id="27" creationId="{E90B825A-1900-4CF2-AEAB-37C8687C3EE1}"/>
          </ac:picMkLst>
        </pc:picChg>
        <pc:picChg chg="del">
          <ac:chgData name="Wanlambok Nongbet [Chillibreeze]" userId="6bf028ea-505a-4797-9fbe-498829f78d74" providerId="ADAL" clId="{47EA582F-29D2-4E9C-95C6-B2E3DBA31953}" dt="2020-07-28T09:07:50.822" v="1346" actId="21"/>
          <ac:picMkLst>
            <pc:docMk/>
            <pc:sldMk cId="617106554" sldId="1730"/>
            <ac:picMk id="31" creationId="{BF28F70E-C2C4-4DBE-9CE0-A4BCCA797FB3}"/>
          </ac:picMkLst>
        </pc:picChg>
        <pc:picChg chg="add mod">
          <ac:chgData name="Wanlambok Nongbet [Chillibreeze]" userId="6bf028ea-505a-4797-9fbe-498829f78d74" providerId="ADAL" clId="{47EA582F-29D2-4E9C-95C6-B2E3DBA31953}" dt="2020-07-28T09:07:53.547" v="1351"/>
          <ac:picMkLst>
            <pc:docMk/>
            <pc:sldMk cId="617106554" sldId="1730"/>
            <ac:picMk id="32" creationId="{A67AD26B-FDA6-47F1-925D-18C3BC0DCAD7}"/>
          </ac:picMkLst>
        </pc:picChg>
        <pc:picChg chg="add del mod">
          <ac:chgData name="Wanlambok Nongbet [Chillibreeze]" userId="6bf028ea-505a-4797-9fbe-498829f78d74" providerId="ADAL" clId="{47EA582F-29D2-4E9C-95C6-B2E3DBA31953}" dt="2020-07-28T09:07:54.038" v="1352" actId="21"/>
          <ac:picMkLst>
            <pc:docMk/>
            <pc:sldMk cId="617106554" sldId="1730"/>
            <ac:picMk id="33" creationId="{9CC29568-CAA8-47CA-A497-D67B167AFEF5}"/>
          </ac:picMkLst>
        </pc:picChg>
        <pc:picChg chg="add mod">
          <ac:chgData name="Wanlambok Nongbet [Chillibreeze]" userId="6bf028ea-505a-4797-9fbe-498829f78d74" providerId="ADAL" clId="{47EA582F-29D2-4E9C-95C6-B2E3DBA31953}" dt="2020-07-28T09:07:54.372" v="1353"/>
          <ac:picMkLst>
            <pc:docMk/>
            <pc:sldMk cId="617106554" sldId="1730"/>
            <ac:picMk id="37" creationId="{4B334640-2C3E-47A8-9E63-177D72D8713F}"/>
          </ac:picMkLst>
        </pc:picChg>
        <pc:picChg chg="add del mod">
          <ac:chgData name="Wanlambok Nongbet [Chillibreeze]" userId="6bf028ea-505a-4797-9fbe-498829f78d74" providerId="ADAL" clId="{47EA582F-29D2-4E9C-95C6-B2E3DBA31953}" dt="2020-07-28T09:07:56.272" v="1355" actId="21"/>
          <ac:picMkLst>
            <pc:docMk/>
            <pc:sldMk cId="617106554" sldId="1730"/>
            <ac:picMk id="40" creationId="{8C2F9997-433D-4186-B50F-19DB7B35A3EA}"/>
          </ac:picMkLst>
        </pc:picChg>
        <pc:picChg chg="add mod">
          <ac:chgData name="Wanlambok Nongbet [Chillibreeze]" userId="6bf028ea-505a-4797-9fbe-498829f78d74" providerId="ADAL" clId="{47EA582F-29D2-4E9C-95C6-B2E3DBA31953}" dt="2020-07-28T09:07:56.468" v="1356"/>
          <ac:picMkLst>
            <pc:docMk/>
            <pc:sldMk cId="617106554" sldId="1730"/>
            <ac:picMk id="42" creationId="{5FAE02BE-0594-467A-BECD-A83DB8DFE23B}"/>
          </ac:picMkLst>
        </pc:picChg>
        <pc:cxnChg chg="del">
          <ac:chgData name="Wanlambok Nongbet [Chillibreeze]" userId="6bf028ea-505a-4797-9fbe-498829f78d74" providerId="ADAL" clId="{47EA582F-29D2-4E9C-95C6-B2E3DBA31953}" dt="2020-07-28T09:07:50.822" v="1346" actId="21"/>
          <ac:cxnSpMkLst>
            <pc:docMk/>
            <pc:sldMk cId="617106554" sldId="1730"/>
            <ac:cxnSpMk id="7" creationId="{A27539E8-F95E-48E3-99B5-FA7916DC58C2}"/>
          </ac:cxnSpMkLst>
        </pc:cxnChg>
        <pc:cxnChg chg="add del mod">
          <ac:chgData name="Wanlambok Nongbet [Chillibreeze]" userId="6bf028ea-505a-4797-9fbe-498829f78d74" providerId="ADAL" clId="{47EA582F-29D2-4E9C-95C6-B2E3DBA31953}" dt="2020-07-28T09:07:51.608" v="1348" actId="21"/>
          <ac:cxnSpMkLst>
            <pc:docMk/>
            <pc:sldMk cId="617106554" sldId="1730"/>
            <ac:cxnSpMk id="13" creationId="{7F0B904C-D6B7-4C90-9DEC-444373E0B914}"/>
          </ac:cxnSpMkLst>
        </pc:cxnChg>
        <pc:cxnChg chg="add del mod">
          <ac:chgData name="Wanlambok Nongbet [Chillibreeze]" userId="6bf028ea-505a-4797-9fbe-498829f78d74" providerId="ADAL" clId="{47EA582F-29D2-4E9C-95C6-B2E3DBA31953}" dt="2020-07-28T09:07:51.608" v="1348" actId="21"/>
          <ac:cxnSpMkLst>
            <pc:docMk/>
            <pc:sldMk cId="617106554" sldId="1730"/>
            <ac:cxnSpMk id="16" creationId="{31EB02C5-3C33-432D-82FB-8A80AD1AFE91}"/>
          </ac:cxnSpMkLst>
        </pc:cxnChg>
        <pc:cxnChg chg="add del mod">
          <ac:chgData name="Wanlambok Nongbet [Chillibreeze]" userId="6bf028ea-505a-4797-9fbe-498829f78d74" providerId="ADAL" clId="{47EA582F-29D2-4E9C-95C6-B2E3DBA31953}" dt="2020-07-28T09:07:53.013" v="1350" actId="21"/>
          <ac:cxnSpMkLst>
            <pc:docMk/>
            <pc:sldMk cId="617106554" sldId="1730"/>
            <ac:cxnSpMk id="21" creationId="{4909622C-73F5-4E30-9C70-6C48930C429B}"/>
          </ac:cxnSpMkLst>
        </pc:cxnChg>
        <pc:cxnChg chg="del">
          <ac:chgData name="Wanlambok Nongbet [Chillibreeze]" userId="6bf028ea-505a-4797-9fbe-498829f78d74" providerId="ADAL" clId="{47EA582F-29D2-4E9C-95C6-B2E3DBA31953}" dt="2020-07-28T09:07:50.822" v="1346" actId="21"/>
          <ac:cxnSpMkLst>
            <pc:docMk/>
            <pc:sldMk cId="617106554" sldId="1730"/>
            <ac:cxnSpMk id="22" creationId="{A020A8EC-FD2A-4443-8496-FD63C5A60943}"/>
          </ac:cxnSpMkLst>
        </pc:cxnChg>
        <pc:cxnChg chg="add mod">
          <ac:chgData name="Wanlambok Nongbet [Chillibreeze]" userId="6bf028ea-505a-4797-9fbe-498829f78d74" providerId="ADAL" clId="{47EA582F-29D2-4E9C-95C6-B2E3DBA31953}" dt="2020-07-28T09:07:52.488" v="1349"/>
          <ac:cxnSpMkLst>
            <pc:docMk/>
            <pc:sldMk cId="617106554" sldId="1730"/>
            <ac:cxnSpMk id="24" creationId="{3BD37C6B-E1DE-4B4E-8A80-98016D777339}"/>
          </ac:cxnSpMkLst>
        </pc:cxnChg>
        <pc:cxnChg chg="add del mod">
          <ac:chgData name="Wanlambok Nongbet [Chillibreeze]" userId="6bf028ea-505a-4797-9fbe-498829f78d74" providerId="ADAL" clId="{47EA582F-29D2-4E9C-95C6-B2E3DBA31953}" dt="2020-07-28T09:07:54.038" v="1352" actId="21"/>
          <ac:cxnSpMkLst>
            <pc:docMk/>
            <pc:sldMk cId="617106554" sldId="1730"/>
            <ac:cxnSpMk id="29" creationId="{ED59FB03-AE3B-4F28-91CE-E7FF0F857105}"/>
          </ac:cxnSpMkLst>
        </pc:cxnChg>
        <pc:cxnChg chg="add mod">
          <ac:chgData name="Wanlambok Nongbet [Chillibreeze]" userId="6bf028ea-505a-4797-9fbe-498829f78d74" providerId="ADAL" clId="{47EA582F-29D2-4E9C-95C6-B2E3DBA31953}" dt="2020-07-28T09:07:54.372" v="1353"/>
          <ac:cxnSpMkLst>
            <pc:docMk/>
            <pc:sldMk cId="617106554" sldId="1730"/>
            <ac:cxnSpMk id="35" creationId="{8C358A5A-75BF-4D27-B673-64B69926A257}"/>
          </ac:cxnSpMkLst>
        </pc:cxnChg>
        <pc:cxnChg chg="add mod">
          <ac:chgData name="Wanlambok Nongbet [Chillibreeze]" userId="6bf028ea-505a-4797-9fbe-498829f78d74" providerId="ADAL" clId="{47EA582F-29D2-4E9C-95C6-B2E3DBA31953}" dt="2020-07-28T09:07:55.641" v="1354"/>
          <ac:cxnSpMkLst>
            <pc:docMk/>
            <pc:sldMk cId="617106554" sldId="1730"/>
            <ac:cxnSpMk id="38" creationId="{E93AFFEF-B11E-4670-A38B-BA6176579AA4}"/>
          </ac:cxnSpMkLst>
        </pc:cxnChg>
      </pc:sldChg>
      <pc:sldChg chg="addSp delSp modSp mod">
        <pc:chgData name="Wanlambok Nongbet [Chillibreeze]" userId="6bf028ea-505a-4797-9fbe-498829f78d74" providerId="ADAL" clId="{47EA582F-29D2-4E9C-95C6-B2E3DBA31953}" dt="2020-07-28T09:17:04.630" v="1540" actId="403"/>
        <pc:sldMkLst>
          <pc:docMk/>
          <pc:sldMk cId="125839227" sldId="1731"/>
        </pc:sldMkLst>
        <pc:spChg chg="mod">
          <ac:chgData name="Wanlambok Nongbet [Chillibreeze]" userId="6bf028ea-505a-4797-9fbe-498829f78d74" providerId="ADAL" clId="{47EA582F-29D2-4E9C-95C6-B2E3DBA31953}" dt="2020-07-28T09:16:59.498" v="1539" actId="14100"/>
          <ac:spMkLst>
            <pc:docMk/>
            <pc:sldMk cId="125839227" sldId="1731"/>
            <ac:spMk id="4" creationId="{3222F0CB-D4FA-42C2-918E-578A542F491F}"/>
          </ac:spMkLst>
        </pc:spChg>
        <pc:spChg chg="add del mod">
          <ac:chgData name="Wanlambok Nongbet [Chillibreeze]" userId="6bf028ea-505a-4797-9fbe-498829f78d74" providerId="ADAL" clId="{47EA582F-29D2-4E9C-95C6-B2E3DBA31953}" dt="2020-07-28T09:16:29.374" v="1503" actId="21"/>
          <ac:spMkLst>
            <pc:docMk/>
            <pc:sldMk cId="125839227" sldId="1731"/>
            <ac:spMk id="18" creationId="{1DF9D6F9-3A2B-48C8-99B2-79802D41B913}"/>
          </ac:spMkLst>
        </pc:spChg>
        <pc:spChg chg="add del mod">
          <ac:chgData name="Wanlambok Nongbet [Chillibreeze]" userId="6bf028ea-505a-4797-9fbe-498829f78d74" providerId="ADAL" clId="{47EA582F-29D2-4E9C-95C6-B2E3DBA31953}" dt="2020-07-28T09:16:29.374" v="1503" actId="21"/>
          <ac:spMkLst>
            <pc:docMk/>
            <pc:sldMk cId="125839227" sldId="1731"/>
            <ac:spMk id="19" creationId="{8A67BB5C-33A0-4862-B8C5-A8D41B1B10AA}"/>
          </ac:spMkLst>
        </pc:spChg>
        <pc:spChg chg="del">
          <ac:chgData name="Wanlambok Nongbet [Chillibreeze]" userId="6bf028ea-505a-4797-9fbe-498829f78d74" providerId="ADAL" clId="{47EA582F-29D2-4E9C-95C6-B2E3DBA31953}" dt="2020-07-28T09:16:28.237" v="1501" actId="21"/>
          <ac:spMkLst>
            <pc:docMk/>
            <pc:sldMk cId="125839227" sldId="1731"/>
            <ac:spMk id="20" creationId="{8D182AA4-6E29-4B0E-8AFC-6C5F2F384BBB}"/>
          </ac:spMkLst>
        </pc:spChg>
        <pc:spChg chg="del">
          <ac:chgData name="Wanlambok Nongbet [Chillibreeze]" userId="6bf028ea-505a-4797-9fbe-498829f78d74" providerId="ADAL" clId="{47EA582F-29D2-4E9C-95C6-B2E3DBA31953}" dt="2020-07-28T09:16:28.237" v="1501" actId="21"/>
          <ac:spMkLst>
            <pc:docMk/>
            <pc:sldMk cId="125839227" sldId="1731"/>
            <ac:spMk id="21" creationId="{3726C20E-9E91-4410-9D95-5E3185932447}"/>
          </ac:spMkLst>
        </pc:spChg>
        <pc:spChg chg="del">
          <ac:chgData name="Wanlambok Nongbet [Chillibreeze]" userId="6bf028ea-505a-4797-9fbe-498829f78d74" providerId="ADAL" clId="{47EA582F-29D2-4E9C-95C6-B2E3DBA31953}" dt="2020-07-28T09:16:28.237" v="1501" actId="21"/>
          <ac:spMkLst>
            <pc:docMk/>
            <pc:sldMk cId="125839227" sldId="1731"/>
            <ac:spMk id="22" creationId="{02E2270E-0FCE-4D14-AE34-37476E2832AD}"/>
          </ac:spMkLst>
        </pc:spChg>
        <pc:spChg chg="add del mod">
          <ac:chgData name="Wanlambok Nongbet [Chillibreeze]" userId="6bf028ea-505a-4797-9fbe-498829f78d74" providerId="ADAL" clId="{47EA582F-29D2-4E9C-95C6-B2E3DBA31953}" dt="2020-07-28T09:16:29.374" v="1503" actId="21"/>
          <ac:spMkLst>
            <pc:docMk/>
            <pc:sldMk cId="125839227" sldId="1731"/>
            <ac:spMk id="26" creationId="{0F112523-436E-49AE-9D4C-D8A0612E7A8C}"/>
          </ac:spMkLst>
        </pc:spChg>
        <pc:spChg chg="del">
          <ac:chgData name="Wanlambok Nongbet [Chillibreeze]" userId="6bf028ea-505a-4797-9fbe-498829f78d74" providerId="ADAL" clId="{47EA582F-29D2-4E9C-95C6-B2E3DBA31953}" dt="2020-07-28T09:16:28.237" v="1501" actId="21"/>
          <ac:spMkLst>
            <pc:docMk/>
            <pc:sldMk cId="125839227" sldId="1731"/>
            <ac:spMk id="30" creationId="{6B3B65EA-47EC-4E62-B490-E30FE25E5546}"/>
          </ac:spMkLst>
        </pc:spChg>
        <pc:spChg chg="add del mod">
          <ac:chgData name="Wanlambok Nongbet [Chillibreeze]" userId="6bf028ea-505a-4797-9fbe-498829f78d74" providerId="ADAL" clId="{47EA582F-29D2-4E9C-95C6-B2E3DBA31953}" dt="2020-07-28T09:16:29.374" v="1503" actId="21"/>
          <ac:spMkLst>
            <pc:docMk/>
            <pc:sldMk cId="125839227" sldId="1731"/>
            <ac:spMk id="31" creationId="{F36F2520-8878-446B-BC02-DFFAD93DADAA}"/>
          </ac:spMkLst>
        </pc:spChg>
        <pc:spChg chg="add del mod">
          <ac:chgData name="Wanlambok Nongbet [Chillibreeze]" userId="6bf028ea-505a-4797-9fbe-498829f78d74" providerId="ADAL" clId="{47EA582F-29D2-4E9C-95C6-B2E3DBA31953}" dt="2020-07-28T09:16:29.374" v="1503" actId="21"/>
          <ac:spMkLst>
            <pc:docMk/>
            <pc:sldMk cId="125839227" sldId="1731"/>
            <ac:spMk id="32" creationId="{286D358B-4689-4F84-99BF-E63CA59E8176}"/>
          </ac:spMkLst>
        </pc:spChg>
        <pc:spChg chg="del">
          <ac:chgData name="Wanlambok Nongbet [Chillibreeze]" userId="6bf028ea-505a-4797-9fbe-498829f78d74" providerId="ADAL" clId="{47EA582F-29D2-4E9C-95C6-B2E3DBA31953}" dt="2020-07-28T09:16:28.237" v="1501" actId="21"/>
          <ac:spMkLst>
            <pc:docMk/>
            <pc:sldMk cId="125839227" sldId="1731"/>
            <ac:spMk id="34" creationId="{1AF5EBC1-EB13-43D6-A1E9-C3BDD1ED0D38}"/>
          </ac:spMkLst>
        </pc:spChg>
        <pc:spChg chg="add del mod">
          <ac:chgData name="Wanlambok Nongbet [Chillibreeze]" userId="6bf028ea-505a-4797-9fbe-498829f78d74" providerId="ADAL" clId="{47EA582F-29D2-4E9C-95C6-B2E3DBA31953}" dt="2020-07-28T09:16:30.059" v="1505" actId="21"/>
          <ac:spMkLst>
            <pc:docMk/>
            <pc:sldMk cId="125839227" sldId="1731"/>
            <ac:spMk id="43" creationId="{0241E67B-43DA-4CC8-B8C6-8674F75F9BB1}"/>
          </ac:spMkLst>
        </pc:spChg>
        <pc:spChg chg="add del mod">
          <ac:chgData name="Wanlambok Nongbet [Chillibreeze]" userId="6bf028ea-505a-4797-9fbe-498829f78d74" providerId="ADAL" clId="{47EA582F-29D2-4E9C-95C6-B2E3DBA31953}" dt="2020-07-28T09:16:30.059" v="1505" actId="21"/>
          <ac:spMkLst>
            <pc:docMk/>
            <pc:sldMk cId="125839227" sldId="1731"/>
            <ac:spMk id="44" creationId="{13205923-92B8-4113-B57E-E3D39E5A0E8C}"/>
          </ac:spMkLst>
        </pc:spChg>
        <pc:spChg chg="add del mod">
          <ac:chgData name="Wanlambok Nongbet [Chillibreeze]" userId="6bf028ea-505a-4797-9fbe-498829f78d74" providerId="ADAL" clId="{47EA582F-29D2-4E9C-95C6-B2E3DBA31953}" dt="2020-07-28T09:16:30.059" v="1505" actId="21"/>
          <ac:spMkLst>
            <pc:docMk/>
            <pc:sldMk cId="125839227" sldId="1731"/>
            <ac:spMk id="45" creationId="{FAAFC3D0-D778-4DCB-8011-6A538D79046D}"/>
          </ac:spMkLst>
        </pc:spChg>
        <pc:spChg chg="add del mod">
          <ac:chgData name="Wanlambok Nongbet [Chillibreeze]" userId="6bf028ea-505a-4797-9fbe-498829f78d74" providerId="ADAL" clId="{47EA582F-29D2-4E9C-95C6-B2E3DBA31953}" dt="2020-07-28T09:16:30.059" v="1505" actId="21"/>
          <ac:spMkLst>
            <pc:docMk/>
            <pc:sldMk cId="125839227" sldId="1731"/>
            <ac:spMk id="50" creationId="{934493E7-4B1E-40E3-8EF8-B35659A33028}"/>
          </ac:spMkLst>
        </pc:spChg>
        <pc:spChg chg="add del mod">
          <ac:chgData name="Wanlambok Nongbet [Chillibreeze]" userId="6bf028ea-505a-4797-9fbe-498829f78d74" providerId="ADAL" clId="{47EA582F-29D2-4E9C-95C6-B2E3DBA31953}" dt="2020-07-28T09:16:30.059" v="1505" actId="21"/>
          <ac:spMkLst>
            <pc:docMk/>
            <pc:sldMk cId="125839227" sldId="1731"/>
            <ac:spMk id="51" creationId="{E6BB61DA-DEA4-4D07-9DCB-99E57BA0C03F}"/>
          </ac:spMkLst>
        </pc:spChg>
        <pc:spChg chg="add del mod">
          <ac:chgData name="Wanlambok Nongbet [Chillibreeze]" userId="6bf028ea-505a-4797-9fbe-498829f78d74" providerId="ADAL" clId="{47EA582F-29D2-4E9C-95C6-B2E3DBA31953}" dt="2020-07-28T09:16:31.176" v="1507" actId="21"/>
          <ac:spMkLst>
            <pc:docMk/>
            <pc:sldMk cId="125839227" sldId="1731"/>
            <ac:spMk id="58" creationId="{665A4E84-6C9D-4A73-82A3-A3399DCCF4D4}"/>
          </ac:spMkLst>
        </pc:spChg>
        <pc:spChg chg="add del mod">
          <ac:chgData name="Wanlambok Nongbet [Chillibreeze]" userId="6bf028ea-505a-4797-9fbe-498829f78d74" providerId="ADAL" clId="{47EA582F-29D2-4E9C-95C6-B2E3DBA31953}" dt="2020-07-28T09:16:31.176" v="1507" actId="21"/>
          <ac:spMkLst>
            <pc:docMk/>
            <pc:sldMk cId="125839227" sldId="1731"/>
            <ac:spMk id="59" creationId="{9659AB3D-C835-4FA8-919C-76621D4A415E}"/>
          </ac:spMkLst>
        </pc:spChg>
        <pc:spChg chg="add del mod">
          <ac:chgData name="Wanlambok Nongbet [Chillibreeze]" userId="6bf028ea-505a-4797-9fbe-498829f78d74" providerId="ADAL" clId="{47EA582F-29D2-4E9C-95C6-B2E3DBA31953}" dt="2020-07-28T09:16:31.176" v="1507" actId="21"/>
          <ac:spMkLst>
            <pc:docMk/>
            <pc:sldMk cId="125839227" sldId="1731"/>
            <ac:spMk id="60" creationId="{46E48E03-6EF1-44D0-ACA5-E02AE87B4934}"/>
          </ac:spMkLst>
        </pc:spChg>
        <pc:spChg chg="add mod">
          <ac:chgData name="Wanlambok Nongbet [Chillibreeze]" userId="6bf028ea-505a-4797-9fbe-498829f78d74" providerId="ADAL" clId="{47EA582F-29D2-4E9C-95C6-B2E3DBA31953}" dt="2020-07-28T09:17:04.630" v="1540" actId="403"/>
          <ac:spMkLst>
            <pc:docMk/>
            <pc:sldMk cId="125839227" sldId="1731"/>
            <ac:spMk id="64" creationId="{4E3A80E7-41F1-424B-AAC7-26A30A48F516}"/>
          </ac:spMkLst>
        </pc:spChg>
        <pc:spChg chg="add del mod">
          <ac:chgData name="Wanlambok Nongbet [Chillibreeze]" userId="6bf028ea-505a-4797-9fbe-498829f78d74" providerId="ADAL" clId="{47EA582F-29D2-4E9C-95C6-B2E3DBA31953}" dt="2020-07-28T09:16:31.176" v="1507" actId="21"/>
          <ac:spMkLst>
            <pc:docMk/>
            <pc:sldMk cId="125839227" sldId="1731"/>
            <ac:spMk id="65" creationId="{3EB152CF-36B5-4713-B628-3AC5BFACBDD9}"/>
          </ac:spMkLst>
        </pc:spChg>
        <pc:spChg chg="add del mod">
          <ac:chgData name="Wanlambok Nongbet [Chillibreeze]" userId="6bf028ea-505a-4797-9fbe-498829f78d74" providerId="ADAL" clId="{47EA582F-29D2-4E9C-95C6-B2E3DBA31953}" dt="2020-07-28T09:16:31.992" v="1509" actId="21"/>
          <ac:spMkLst>
            <pc:docMk/>
            <pc:sldMk cId="125839227" sldId="1731"/>
            <ac:spMk id="71" creationId="{FC03FA6E-BCE8-4998-8552-C83D780A1454}"/>
          </ac:spMkLst>
        </pc:spChg>
        <pc:spChg chg="add del mod">
          <ac:chgData name="Wanlambok Nongbet [Chillibreeze]" userId="6bf028ea-505a-4797-9fbe-498829f78d74" providerId="ADAL" clId="{47EA582F-29D2-4E9C-95C6-B2E3DBA31953}" dt="2020-07-28T09:16:31.992" v="1509" actId="21"/>
          <ac:spMkLst>
            <pc:docMk/>
            <pc:sldMk cId="125839227" sldId="1731"/>
            <ac:spMk id="72" creationId="{3BE5B2FE-6867-4A46-B17D-ECC1065A0788}"/>
          </ac:spMkLst>
        </pc:spChg>
        <pc:spChg chg="add del mod">
          <ac:chgData name="Wanlambok Nongbet [Chillibreeze]" userId="6bf028ea-505a-4797-9fbe-498829f78d74" providerId="ADAL" clId="{47EA582F-29D2-4E9C-95C6-B2E3DBA31953}" dt="2020-07-28T09:16:31.992" v="1509" actId="21"/>
          <ac:spMkLst>
            <pc:docMk/>
            <pc:sldMk cId="125839227" sldId="1731"/>
            <ac:spMk id="73" creationId="{296C2884-3294-41CF-A754-E3D54EDF619E}"/>
          </ac:spMkLst>
        </pc:spChg>
        <pc:spChg chg="add del mod">
          <ac:chgData name="Wanlambok Nongbet [Chillibreeze]" userId="6bf028ea-505a-4797-9fbe-498829f78d74" providerId="ADAL" clId="{47EA582F-29D2-4E9C-95C6-B2E3DBA31953}" dt="2020-07-28T09:16:31.992" v="1509" actId="21"/>
          <ac:spMkLst>
            <pc:docMk/>
            <pc:sldMk cId="125839227" sldId="1731"/>
            <ac:spMk id="77" creationId="{33FE2D86-CB11-4BF6-9409-F61198007CBE}"/>
          </ac:spMkLst>
        </pc:spChg>
        <pc:spChg chg="add del mod">
          <ac:chgData name="Wanlambok Nongbet [Chillibreeze]" userId="6bf028ea-505a-4797-9fbe-498829f78d74" providerId="ADAL" clId="{47EA582F-29D2-4E9C-95C6-B2E3DBA31953}" dt="2020-07-28T09:16:32.627" v="1511" actId="21"/>
          <ac:spMkLst>
            <pc:docMk/>
            <pc:sldMk cId="125839227" sldId="1731"/>
            <ac:spMk id="83" creationId="{5AC24E00-2FFB-45E9-B4E3-79ED87CFC1B2}"/>
          </ac:spMkLst>
        </pc:spChg>
        <pc:spChg chg="add del mod">
          <ac:chgData name="Wanlambok Nongbet [Chillibreeze]" userId="6bf028ea-505a-4797-9fbe-498829f78d74" providerId="ADAL" clId="{47EA582F-29D2-4E9C-95C6-B2E3DBA31953}" dt="2020-07-28T09:16:32.627" v="1511" actId="21"/>
          <ac:spMkLst>
            <pc:docMk/>
            <pc:sldMk cId="125839227" sldId="1731"/>
            <ac:spMk id="84" creationId="{57746A68-D653-41DD-A7BB-238F543C514A}"/>
          </ac:spMkLst>
        </pc:spChg>
        <pc:spChg chg="add del mod">
          <ac:chgData name="Wanlambok Nongbet [Chillibreeze]" userId="6bf028ea-505a-4797-9fbe-498829f78d74" providerId="ADAL" clId="{47EA582F-29D2-4E9C-95C6-B2E3DBA31953}" dt="2020-07-28T09:16:32.627" v="1511" actId="21"/>
          <ac:spMkLst>
            <pc:docMk/>
            <pc:sldMk cId="125839227" sldId="1731"/>
            <ac:spMk id="85" creationId="{596F683A-FAB5-4544-B13E-101E71F95D84}"/>
          </ac:spMkLst>
        </pc:spChg>
        <pc:spChg chg="add del mod">
          <ac:chgData name="Wanlambok Nongbet [Chillibreeze]" userId="6bf028ea-505a-4797-9fbe-498829f78d74" providerId="ADAL" clId="{47EA582F-29D2-4E9C-95C6-B2E3DBA31953}" dt="2020-07-28T09:16:32.627" v="1511" actId="21"/>
          <ac:spMkLst>
            <pc:docMk/>
            <pc:sldMk cId="125839227" sldId="1731"/>
            <ac:spMk id="88" creationId="{BDE02288-C116-4BA0-B286-81613C0ED7C9}"/>
          </ac:spMkLst>
        </pc:spChg>
        <pc:spChg chg="add mod">
          <ac:chgData name="Wanlambok Nongbet [Chillibreeze]" userId="6bf028ea-505a-4797-9fbe-498829f78d74" providerId="ADAL" clId="{47EA582F-29D2-4E9C-95C6-B2E3DBA31953}" dt="2020-07-28T09:17:04.630" v="1540" actId="403"/>
          <ac:spMkLst>
            <pc:docMk/>
            <pc:sldMk cId="125839227" sldId="1731"/>
            <ac:spMk id="94" creationId="{DDA8BB7D-99C7-4E8F-A0CE-BADD8F1AA871}"/>
          </ac:spMkLst>
        </pc:spChg>
        <pc:spChg chg="add del mod">
          <ac:chgData name="Wanlambok Nongbet [Chillibreeze]" userId="6bf028ea-505a-4797-9fbe-498829f78d74" providerId="ADAL" clId="{47EA582F-29D2-4E9C-95C6-B2E3DBA31953}" dt="2020-07-28T09:16:33.348" v="1513" actId="21"/>
          <ac:spMkLst>
            <pc:docMk/>
            <pc:sldMk cId="125839227" sldId="1731"/>
            <ac:spMk id="95" creationId="{AC1D0AA5-B3D8-42D7-AC7A-AC63A44E2B4F}"/>
          </ac:spMkLst>
        </pc:spChg>
        <pc:spChg chg="add del mod">
          <ac:chgData name="Wanlambok Nongbet [Chillibreeze]" userId="6bf028ea-505a-4797-9fbe-498829f78d74" providerId="ADAL" clId="{47EA582F-29D2-4E9C-95C6-B2E3DBA31953}" dt="2020-07-28T09:16:33.348" v="1513" actId="21"/>
          <ac:spMkLst>
            <pc:docMk/>
            <pc:sldMk cId="125839227" sldId="1731"/>
            <ac:spMk id="96" creationId="{13DFC0C7-BE4B-423D-931C-242C5BC9A17A}"/>
          </ac:spMkLst>
        </pc:spChg>
        <pc:spChg chg="add del mod">
          <ac:chgData name="Wanlambok Nongbet [Chillibreeze]" userId="6bf028ea-505a-4797-9fbe-498829f78d74" providerId="ADAL" clId="{47EA582F-29D2-4E9C-95C6-B2E3DBA31953}" dt="2020-07-28T09:16:33.348" v="1513" actId="21"/>
          <ac:spMkLst>
            <pc:docMk/>
            <pc:sldMk cId="125839227" sldId="1731"/>
            <ac:spMk id="99" creationId="{384ED31F-F9C3-41BC-A296-1154A8A41792}"/>
          </ac:spMkLst>
        </pc:spChg>
        <pc:spChg chg="add del mod">
          <ac:chgData name="Wanlambok Nongbet [Chillibreeze]" userId="6bf028ea-505a-4797-9fbe-498829f78d74" providerId="ADAL" clId="{47EA582F-29D2-4E9C-95C6-B2E3DBA31953}" dt="2020-07-28T09:16:34.178" v="1515" actId="21"/>
          <ac:spMkLst>
            <pc:docMk/>
            <pc:sldMk cId="125839227" sldId="1731"/>
            <ac:spMk id="104" creationId="{98EB3A59-4BB8-462D-8C5E-23C050DE24CC}"/>
          </ac:spMkLst>
        </pc:spChg>
        <pc:spChg chg="add del mod">
          <ac:chgData name="Wanlambok Nongbet [Chillibreeze]" userId="6bf028ea-505a-4797-9fbe-498829f78d74" providerId="ADAL" clId="{47EA582F-29D2-4E9C-95C6-B2E3DBA31953}" dt="2020-07-28T09:16:34.178" v="1515" actId="21"/>
          <ac:spMkLst>
            <pc:docMk/>
            <pc:sldMk cId="125839227" sldId="1731"/>
            <ac:spMk id="105" creationId="{49E59F93-394A-4701-93B1-D7AAB3F92A74}"/>
          </ac:spMkLst>
        </pc:spChg>
        <pc:spChg chg="add del mod">
          <ac:chgData name="Wanlambok Nongbet [Chillibreeze]" userId="6bf028ea-505a-4797-9fbe-498829f78d74" providerId="ADAL" clId="{47EA582F-29D2-4E9C-95C6-B2E3DBA31953}" dt="2020-07-28T09:16:34.178" v="1515" actId="21"/>
          <ac:spMkLst>
            <pc:docMk/>
            <pc:sldMk cId="125839227" sldId="1731"/>
            <ac:spMk id="108" creationId="{5B5016A5-8E8D-4EAC-B7CB-2A01A61442BE}"/>
          </ac:spMkLst>
        </pc:spChg>
        <pc:spChg chg="add del mod">
          <ac:chgData name="Wanlambok Nongbet [Chillibreeze]" userId="6bf028ea-505a-4797-9fbe-498829f78d74" providerId="ADAL" clId="{47EA582F-29D2-4E9C-95C6-B2E3DBA31953}" dt="2020-07-28T09:16:35.675" v="1517" actId="21"/>
          <ac:spMkLst>
            <pc:docMk/>
            <pc:sldMk cId="125839227" sldId="1731"/>
            <ac:spMk id="113" creationId="{E43885DC-D4FD-4D9B-989C-FF7BF7B0226A}"/>
          </ac:spMkLst>
        </pc:spChg>
        <pc:spChg chg="add del mod">
          <ac:chgData name="Wanlambok Nongbet [Chillibreeze]" userId="6bf028ea-505a-4797-9fbe-498829f78d74" providerId="ADAL" clId="{47EA582F-29D2-4E9C-95C6-B2E3DBA31953}" dt="2020-07-28T09:16:35.675" v="1517" actId="21"/>
          <ac:spMkLst>
            <pc:docMk/>
            <pc:sldMk cId="125839227" sldId="1731"/>
            <ac:spMk id="114" creationId="{3A887D79-D0EC-4B98-8E9A-D1ECEFC6539D}"/>
          </ac:spMkLst>
        </pc:spChg>
        <pc:spChg chg="add del mod">
          <ac:chgData name="Wanlambok Nongbet [Chillibreeze]" userId="6bf028ea-505a-4797-9fbe-498829f78d74" providerId="ADAL" clId="{47EA582F-29D2-4E9C-95C6-B2E3DBA31953}" dt="2020-07-28T09:16:35.675" v="1517" actId="21"/>
          <ac:spMkLst>
            <pc:docMk/>
            <pc:sldMk cId="125839227" sldId="1731"/>
            <ac:spMk id="116" creationId="{C15E1D07-1BCB-4453-B75A-50ED03E094A9}"/>
          </ac:spMkLst>
        </pc:spChg>
        <pc:spChg chg="add del mod">
          <ac:chgData name="Wanlambok Nongbet [Chillibreeze]" userId="6bf028ea-505a-4797-9fbe-498829f78d74" providerId="ADAL" clId="{47EA582F-29D2-4E9C-95C6-B2E3DBA31953}" dt="2020-07-28T09:16:36.984" v="1519" actId="21"/>
          <ac:spMkLst>
            <pc:docMk/>
            <pc:sldMk cId="125839227" sldId="1731"/>
            <ac:spMk id="121" creationId="{9C50957E-2AAC-433F-8B1A-9144AB927515}"/>
          </ac:spMkLst>
        </pc:spChg>
        <pc:spChg chg="add del mod">
          <ac:chgData name="Wanlambok Nongbet [Chillibreeze]" userId="6bf028ea-505a-4797-9fbe-498829f78d74" providerId="ADAL" clId="{47EA582F-29D2-4E9C-95C6-B2E3DBA31953}" dt="2020-07-28T09:16:36.984" v="1519" actId="21"/>
          <ac:spMkLst>
            <pc:docMk/>
            <pc:sldMk cId="125839227" sldId="1731"/>
            <ac:spMk id="122" creationId="{569CAF9E-B8BC-4C6D-8A21-D1B38E80D803}"/>
          </ac:spMkLst>
        </pc:spChg>
        <pc:spChg chg="add del mod">
          <ac:chgData name="Wanlambok Nongbet [Chillibreeze]" userId="6bf028ea-505a-4797-9fbe-498829f78d74" providerId="ADAL" clId="{47EA582F-29D2-4E9C-95C6-B2E3DBA31953}" dt="2020-07-28T09:16:36.984" v="1519" actId="21"/>
          <ac:spMkLst>
            <pc:docMk/>
            <pc:sldMk cId="125839227" sldId="1731"/>
            <ac:spMk id="124" creationId="{73306B19-E2A9-4346-816F-488352EE4753}"/>
          </ac:spMkLst>
        </pc:spChg>
        <pc:spChg chg="add mod">
          <ac:chgData name="Wanlambok Nongbet [Chillibreeze]" userId="6bf028ea-505a-4797-9fbe-498829f78d74" providerId="ADAL" clId="{47EA582F-29D2-4E9C-95C6-B2E3DBA31953}" dt="2020-07-28T09:17:04.630" v="1540" actId="403"/>
          <ac:spMkLst>
            <pc:docMk/>
            <pc:sldMk cId="125839227" sldId="1731"/>
            <ac:spMk id="128" creationId="{7C4499BF-AD1F-483D-9D19-74CC3A40CDEF}"/>
          </ac:spMkLst>
        </pc:spChg>
        <pc:spChg chg="add del mod">
          <ac:chgData name="Wanlambok Nongbet [Chillibreeze]" userId="6bf028ea-505a-4797-9fbe-498829f78d74" providerId="ADAL" clId="{47EA582F-29D2-4E9C-95C6-B2E3DBA31953}" dt="2020-07-28T09:16:38.757" v="1521" actId="21"/>
          <ac:spMkLst>
            <pc:docMk/>
            <pc:sldMk cId="125839227" sldId="1731"/>
            <ac:spMk id="129" creationId="{5FE0C049-3430-4C26-93D3-D45A152CDF4D}"/>
          </ac:spMkLst>
        </pc:spChg>
        <pc:spChg chg="add del mod">
          <ac:chgData name="Wanlambok Nongbet [Chillibreeze]" userId="6bf028ea-505a-4797-9fbe-498829f78d74" providerId="ADAL" clId="{47EA582F-29D2-4E9C-95C6-B2E3DBA31953}" dt="2020-07-28T09:16:38.757" v="1521" actId="21"/>
          <ac:spMkLst>
            <pc:docMk/>
            <pc:sldMk cId="125839227" sldId="1731"/>
            <ac:spMk id="131" creationId="{BEF813B8-27C3-4715-98BF-6C772A38199E}"/>
          </ac:spMkLst>
        </pc:spChg>
        <pc:spChg chg="add del mod">
          <ac:chgData name="Wanlambok Nongbet [Chillibreeze]" userId="6bf028ea-505a-4797-9fbe-498829f78d74" providerId="ADAL" clId="{47EA582F-29D2-4E9C-95C6-B2E3DBA31953}" dt="2020-07-28T09:16:39.668" v="1523" actId="21"/>
          <ac:spMkLst>
            <pc:docMk/>
            <pc:sldMk cId="125839227" sldId="1731"/>
            <ac:spMk id="135" creationId="{216D3201-CAA6-479E-8D7A-E9F8D7BDB7D2}"/>
          </ac:spMkLst>
        </pc:spChg>
        <pc:spChg chg="add del mod">
          <ac:chgData name="Wanlambok Nongbet [Chillibreeze]" userId="6bf028ea-505a-4797-9fbe-498829f78d74" providerId="ADAL" clId="{47EA582F-29D2-4E9C-95C6-B2E3DBA31953}" dt="2020-07-28T09:16:39.668" v="1523" actId="21"/>
          <ac:spMkLst>
            <pc:docMk/>
            <pc:sldMk cId="125839227" sldId="1731"/>
            <ac:spMk id="137" creationId="{627E840C-54D4-4FF6-B04B-3FD9C2B14227}"/>
          </ac:spMkLst>
        </pc:spChg>
        <pc:spChg chg="add del mod">
          <ac:chgData name="Wanlambok Nongbet [Chillibreeze]" userId="6bf028ea-505a-4797-9fbe-498829f78d74" providerId="ADAL" clId="{47EA582F-29D2-4E9C-95C6-B2E3DBA31953}" dt="2020-07-28T09:16:40.456" v="1525" actId="21"/>
          <ac:spMkLst>
            <pc:docMk/>
            <pc:sldMk cId="125839227" sldId="1731"/>
            <ac:spMk id="141" creationId="{D570546E-BF9E-4EF7-8977-485113CF17DC}"/>
          </ac:spMkLst>
        </pc:spChg>
        <pc:spChg chg="add del mod">
          <ac:chgData name="Wanlambok Nongbet [Chillibreeze]" userId="6bf028ea-505a-4797-9fbe-498829f78d74" providerId="ADAL" clId="{47EA582F-29D2-4E9C-95C6-B2E3DBA31953}" dt="2020-07-28T09:16:40.456" v="1525" actId="21"/>
          <ac:spMkLst>
            <pc:docMk/>
            <pc:sldMk cId="125839227" sldId="1731"/>
            <ac:spMk id="142" creationId="{121B5293-A83A-4DEC-82AA-387C85F74299}"/>
          </ac:spMkLst>
        </pc:spChg>
        <pc:spChg chg="add mod">
          <ac:chgData name="Wanlambok Nongbet [Chillibreeze]" userId="6bf028ea-505a-4797-9fbe-498829f78d74" providerId="ADAL" clId="{47EA582F-29D2-4E9C-95C6-B2E3DBA31953}" dt="2020-07-28T09:17:04.630" v="1540" actId="403"/>
          <ac:spMkLst>
            <pc:docMk/>
            <pc:sldMk cId="125839227" sldId="1731"/>
            <ac:spMk id="146" creationId="{C5B755DB-7C01-4592-9B86-AC4E7BF72B0B}"/>
          </ac:spMkLst>
        </pc:spChg>
        <pc:spChg chg="add del mod">
          <ac:chgData name="Wanlambok Nongbet [Chillibreeze]" userId="6bf028ea-505a-4797-9fbe-498829f78d74" providerId="ADAL" clId="{47EA582F-29D2-4E9C-95C6-B2E3DBA31953}" dt="2020-07-28T09:16:41.403" v="1527" actId="21"/>
          <ac:spMkLst>
            <pc:docMk/>
            <pc:sldMk cId="125839227" sldId="1731"/>
            <ac:spMk id="147" creationId="{7A9B5629-FC3B-4A11-B3C5-75F854AE0342}"/>
          </ac:spMkLst>
        </pc:spChg>
        <pc:spChg chg="add del mod">
          <ac:chgData name="Wanlambok Nongbet [Chillibreeze]" userId="6bf028ea-505a-4797-9fbe-498829f78d74" providerId="ADAL" clId="{47EA582F-29D2-4E9C-95C6-B2E3DBA31953}" dt="2020-07-28T09:16:42.492" v="1529" actId="21"/>
          <ac:spMkLst>
            <pc:docMk/>
            <pc:sldMk cId="125839227" sldId="1731"/>
            <ac:spMk id="150" creationId="{7C23BFDA-2A05-4817-85BC-CDC464273CD2}"/>
          </ac:spMkLst>
        </pc:spChg>
        <pc:spChg chg="add del mod">
          <ac:chgData name="Wanlambok Nongbet [Chillibreeze]" userId="6bf028ea-505a-4797-9fbe-498829f78d74" providerId="ADAL" clId="{47EA582F-29D2-4E9C-95C6-B2E3DBA31953}" dt="2020-07-28T09:16:43.207" v="1531" actId="21"/>
          <ac:spMkLst>
            <pc:docMk/>
            <pc:sldMk cId="125839227" sldId="1731"/>
            <ac:spMk id="153" creationId="{9A3DC77D-EEEE-45C6-894C-E4FD7C606E37}"/>
          </ac:spMkLst>
        </pc:spChg>
        <pc:spChg chg="add mod">
          <ac:chgData name="Wanlambok Nongbet [Chillibreeze]" userId="6bf028ea-505a-4797-9fbe-498829f78d74" providerId="ADAL" clId="{47EA582F-29D2-4E9C-95C6-B2E3DBA31953}" dt="2020-07-28T09:17:04.630" v="1540" actId="403"/>
          <ac:spMkLst>
            <pc:docMk/>
            <pc:sldMk cId="125839227" sldId="1731"/>
            <ac:spMk id="155" creationId="{1C1210B7-015D-4A71-B7D8-F7462B89C8FA}"/>
          </ac:spMkLst>
        </pc:spChg>
        <pc:picChg chg="del">
          <ac:chgData name="Wanlambok Nongbet [Chillibreeze]" userId="6bf028ea-505a-4797-9fbe-498829f78d74" providerId="ADAL" clId="{47EA582F-29D2-4E9C-95C6-B2E3DBA31953}" dt="2020-07-28T09:16:28.237" v="1501" actId="21"/>
          <ac:picMkLst>
            <pc:docMk/>
            <pc:sldMk cId="125839227" sldId="1731"/>
            <ac:picMk id="6" creationId="{F4561D31-D3C8-4897-9055-91259CDE3010}"/>
          </ac:picMkLst>
        </pc:picChg>
        <pc:picChg chg="add mod">
          <ac:chgData name="Wanlambok Nongbet [Chillibreeze]" userId="6bf028ea-505a-4797-9fbe-498829f78d74" providerId="ADAL" clId="{47EA582F-29D2-4E9C-95C6-B2E3DBA31953}" dt="2020-07-28T09:16:28.704" v="1502"/>
          <ac:picMkLst>
            <pc:docMk/>
            <pc:sldMk cId="125839227" sldId="1731"/>
            <ac:picMk id="36" creationId="{EF508180-CB68-4535-B812-DE97737B9F6A}"/>
          </ac:picMkLst>
        </pc:picChg>
        <pc:picChg chg="del">
          <ac:chgData name="Wanlambok Nongbet [Chillibreeze]" userId="6bf028ea-505a-4797-9fbe-498829f78d74" providerId="ADAL" clId="{47EA582F-29D2-4E9C-95C6-B2E3DBA31953}" dt="2020-07-28T09:16:28.237" v="1501" actId="21"/>
          <ac:picMkLst>
            <pc:docMk/>
            <pc:sldMk cId="125839227" sldId="1731"/>
            <ac:picMk id="37" creationId="{AD4B64E3-FDAF-4286-AB25-8F6A6044B4B2}"/>
          </ac:picMkLst>
        </pc:picChg>
        <pc:picChg chg="add del mod">
          <ac:chgData name="Wanlambok Nongbet [Chillibreeze]" userId="6bf028ea-505a-4797-9fbe-498829f78d74" providerId="ADAL" clId="{47EA582F-29D2-4E9C-95C6-B2E3DBA31953}" dt="2020-07-28T09:16:29.374" v="1503" actId="21"/>
          <ac:picMkLst>
            <pc:docMk/>
            <pc:sldMk cId="125839227" sldId="1731"/>
            <ac:picMk id="38" creationId="{B81CE3EE-A32C-4710-81C6-87BF317477A3}"/>
          </ac:picMkLst>
        </pc:picChg>
        <pc:picChg chg="add del mod">
          <ac:chgData name="Wanlambok Nongbet [Chillibreeze]" userId="6bf028ea-505a-4797-9fbe-498829f78d74" providerId="ADAL" clId="{47EA582F-29D2-4E9C-95C6-B2E3DBA31953}" dt="2020-07-28T09:16:29.374" v="1503" actId="21"/>
          <ac:picMkLst>
            <pc:docMk/>
            <pc:sldMk cId="125839227" sldId="1731"/>
            <ac:picMk id="39" creationId="{ED3969D3-BBCA-42C0-BC14-E47500DBED94}"/>
          </ac:picMkLst>
        </pc:picChg>
        <pc:picChg chg="add del mod">
          <ac:chgData name="Wanlambok Nongbet [Chillibreeze]" userId="6bf028ea-505a-4797-9fbe-498829f78d74" providerId="ADAL" clId="{47EA582F-29D2-4E9C-95C6-B2E3DBA31953}" dt="2020-07-28T09:16:29.374" v="1503" actId="21"/>
          <ac:picMkLst>
            <pc:docMk/>
            <pc:sldMk cId="125839227" sldId="1731"/>
            <ac:picMk id="40" creationId="{9AF9453F-6561-4FF4-BE23-7B79D839BAC7}"/>
          </ac:picMkLst>
        </pc:picChg>
        <pc:picChg chg="add del mod">
          <ac:chgData name="Wanlambok Nongbet [Chillibreeze]" userId="6bf028ea-505a-4797-9fbe-498829f78d74" providerId="ADAL" clId="{47EA582F-29D2-4E9C-95C6-B2E3DBA31953}" dt="2020-07-28T09:16:29.374" v="1503" actId="21"/>
          <ac:picMkLst>
            <pc:docMk/>
            <pc:sldMk cId="125839227" sldId="1731"/>
            <ac:picMk id="41" creationId="{520E37EE-5CE1-46A4-B4F2-674F99C23DAC}"/>
          </ac:picMkLst>
        </pc:picChg>
        <pc:picChg chg="del">
          <ac:chgData name="Wanlambok Nongbet [Chillibreeze]" userId="6bf028ea-505a-4797-9fbe-498829f78d74" providerId="ADAL" clId="{47EA582F-29D2-4E9C-95C6-B2E3DBA31953}" dt="2020-07-28T09:16:28.237" v="1501" actId="21"/>
          <ac:picMkLst>
            <pc:docMk/>
            <pc:sldMk cId="125839227" sldId="1731"/>
            <ac:picMk id="42" creationId="{596905AE-1E5B-4CDF-A3DF-11EC7B289B0D}"/>
          </ac:picMkLst>
        </pc:picChg>
        <pc:picChg chg="del">
          <ac:chgData name="Wanlambok Nongbet [Chillibreeze]" userId="6bf028ea-505a-4797-9fbe-498829f78d74" providerId="ADAL" clId="{47EA582F-29D2-4E9C-95C6-B2E3DBA31953}" dt="2020-07-28T09:16:28.237" v="1501" actId="21"/>
          <ac:picMkLst>
            <pc:docMk/>
            <pc:sldMk cId="125839227" sldId="1731"/>
            <ac:picMk id="47" creationId="{251EEE0C-966A-48C4-AA24-FFC83CBAAA9C}"/>
          </ac:picMkLst>
        </pc:picChg>
        <pc:picChg chg="del">
          <ac:chgData name="Wanlambok Nongbet [Chillibreeze]" userId="6bf028ea-505a-4797-9fbe-498829f78d74" providerId="ADAL" clId="{47EA582F-29D2-4E9C-95C6-B2E3DBA31953}" dt="2020-07-28T09:16:28.237" v="1501" actId="21"/>
          <ac:picMkLst>
            <pc:docMk/>
            <pc:sldMk cId="125839227" sldId="1731"/>
            <ac:picMk id="52" creationId="{E2FBC2E6-1EB0-4E5C-A2D9-0470F89046C0}"/>
          </ac:picMkLst>
        </pc:picChg>
        <pc:picChg chg="add del mod">
          <ac:chgData name="Wanlambok Nongbet [Chillibreeze]" userId="6bf028ea-505a-4797-9fbe-498829f78d74" providerId="ADAL" clId="{47EA582F-29D2-4E9C-95C6-B2E3DBA31953}" dt="2020-07-28T09:16:30.059" v="1505" actId="21"/>
          <ac:picMkLst>
            <pc:docMk/>
            <pc:sldMk cId="125839227" sldId="1731"/>
            <ac:picMk id="54" creationId="{32979195-AFEB-4226-8B1F-21401E6E2D4C}"/>
          </ac:picMkLst>
        </pc:picChg>
        <pc:picChg chg="add del mod">
          <ac:chgData name="Wanlambok Nongbet [Chillibreeze]" userId="6bf028ea-505a-4797-9fbe-498829f78d74" providerId="ADAL" clId="{47EA582F-29D2-4E9C-95C6-B2E3DBA31953}" dt="2020-07-28T09:16:30.059" v="1505" actId="21"/>
          <ac:picMkLst>
            <pc:docMk/>
            <pc:sldMk cId="125839227" sldId="1731"/>
            <ac:picMk id="55" creationId="{64651F53-041C-46E3-9106-F40CFA115A9A}"/>
          </ac:picMkLst>
        </pc:picChg>
        <pc:picChg chg="add del mod">
          <ac:chgData name="Wanlambok Nongbet [Chillibreeze]" userId="6bf028ea-505a-4797-9fbe-498829f78d74" providerId="ADAL" clId="{47EA582F-29D2-4E9C-95C6-B2E3DBA31953}" dt="2020-07-28T09:16:30.059" v="1505" actId="21"/>
          <ac:picMkLst>
            <pc:docMk/>
            <pc:sldMk cId="125839227" sldId="1731"/>
            <ac:picMk id="56" creationId="{9DA2F41C-6EE4-4A8F-B440-D0B5B573F35A}"/>
          </ac:picMkLst>
        </pc:picChg>
        <pc:picChg chg="add del mod">
          <ac:chgData name="Wanlambok Nongbet [Chillibreeze]" userId="6bf028ea-505a-4797-9fbe-498829f78d74" providerId="ADAL" clId="{47EA582F-29D2-4E9C-95C6-B2E3DBA31953}" dt="2020-07-28T09:16:30.059" v="1505" actId="21"/>
          <ac:picMkLst>
            <pc:docMk/>
            <pc:sldMk cId="125839227" sldId="1731"/>
            <ac:picMk id="57" creationId="{4C414A12-7177-41FE-B445-143870C91F40}"/>
          </ac:picMkLst>
        </pc:picChg>
        <pc:picChg chg="add del mod">
          <ac:chgData name="Wanlambok Nongbet [Chillibreeze]" userId="6bf028ea-505a-4797-9fbe-498829f78d74" providerId="ADAL" clId="{47EA582F-29D2-4E9C-95C6-B2E3DBA31953}" dt="2020-07-28T09:16:31.176" v="1507" actId="21"/>
          <ac:picMkLst>
            <pc:docMk/>
            <pc:sldMk cId="125839227" sldId="1731"/>
            <ac:picMk id="67" creationId="{9E769FAA-06DF-4360-8AED-CD185D8F726A}"/>
          </ac:picMkLst>
        </pc:picChg>
        <pc:picChg chg="add del mod">
          <ac:chgData name="Wanlambok Nongbet [Chillibreeze]" userId="6bf028ea-505a-4797-9fbe-498829f78d74" providerId="ADAL" clId="{47EA582F-29D2-4E9C-95C6-B2E3DBA31953}" dt="2020-07-28T09:16:31.176" v="1507" actId="21"/>
          <ac:picMkLst>
            <pc:docMk/>
            <pc:sldMk cId="125839227" sldId="1731"/>
            <ac:picMk id="68" creationId="{738AEEA7-2A8F-4757-BCE6-B34666B9D433}"/>
          </ac:picMkLst>
        </pc:picChg>
        <pc:picChg chg="add del mod">
          <ac:chgData name="Wanlambok Nongbet [Chillibreeze]" userId="6bf028ea-505a-4797-9fbe-498829f78d74" providerId="ADAL" clId="{47EA582F-29D2-4E9C-95C6-B2E3DBA31953}" dt="2020-07-28T09:16:31.176" v="1507" actId="21"/>
          <ac:picMkLst>
            <pc:docMk/>
            <pc:sldMk cId="125839227" sldId="1731"/>
            <ac:picMk id="69" creationId="{01147CFA-BF7E-4CFA-B7C5-36F190CD3438}"/>
          </ac:picMkLst>
        </pc:picChg>
        <pc:picChg chg="add del mod">
          <ac:chgData name="Wanlambok Nongbet [Chillibreeze]" userId="6bf028ea-505a-4797-9fbe-498829f78d74" providerId="ADAL" clId="{47EA582F-29D2-4E9C-95C6-B2E3DBA31953}" dt="2020-07-28T09:16:31.176" v="1507" actId="21"/>
          <ac:picMkLst>
            <pc:docMk/>
            <pc:sldMk cId="125839227" sldId="1731"/>
            <ac:picMk id="70" creationId="{DD5401FD-1DC0-4D88-850C-D7FE04A2FA8E}"/>
          </ac:picMkLst>
        </pc:picChg>
        <pc:picChg chg="add del mod">
          <ac:chgData name="Wanlambok Nongbet [Chillibreeze]" userId="6bf028ea-505a-4797-9fbe-498829f78d74" providerId="ADAL" clId="{47EA582F-29D2-4E9C-95C6-B2E3DBA31953}" dt="2020-07-28T09:16:31.992" v="1509" actId="21"/>
          <ac:picMkLst>
            <pc:docMk/>
            <pc:sldMk cId="125839227" sldId="1731"/>
            <ac:picMk id="79" creationId="{C6A29DFD-3C46-460B-8CE1-B2DCCF09EE5C}"/>
          </ac:picMkLst>
        </pc:picChg>
        <pc:picChg chg="add del mod">
          <ac:chgData name="Wanlambok Nongbet [Chillibreeze]" userId="6bf028ea-505a-4797-9fbe-498829f78d74" providerId="ADAL" clId="{47EA582F-29D2-4E9C-95C6-B2E3DBA31953}" dt="2020-07-28T09:16:31.992" v="1509" actId="21"/>
          <ac:picMkLst>
            <pc:docMk/>
            <pc:sldMk cId="125839227" sldId="1731"/>
            <ac:picMk id="80" creationId="{F759912A-8386-4979-A55F-1B37BEA0501F}"/>
          </ac:picMkLst>
        </pc:picChg>
        <pc:picChg chg="add del mod">
          <ac:chgData name="Wanlambok Nongbet [Chillibreeze]" userId="6bf028ea-505a-4797-9fbe-498829f78d74" providerId="ADAL" clId="{47EA582F-29D2-4E9C-95C6-B2E3DBA31953}" dt="2020-07-28T09:16:31.992" v="1509" actId="21"/>
          <ac:picMkLst>
            <pc:docMk/>
            <pc:sldMk cId="125839227" sldId="1731"/>
            <ac:picMk id="81" creationId="{F0B5B089-8888-4A0F-AE53-81E863D3EB76}"/>
          </ac:picMkLst>
        </pc:picChg>
        <pc:picChg chg="add del mod">
          <ac:chgData name="Wanlambok Nongbet [Chillibreeze]" userId="6bf028ea-505a-4797-9fbe-498829f78d74" providerId="ADAL" clId="{47EA582F-29D2-4E9C-95C6-B2E3DBA31953}" dt="2020-07-28T09:16:31.992" v="1509" actId="21"/>
          <ac:picMkLst>
            <pc:docMk/>
            <pc:sldMk cId="125839227" sldId="1731"/>
            <ac:picMk id="82" creationId="{098FF103-2058-4A71-ADC8-90DD5C7D8B1B}"/>
          </ac:picMkLst>
        </pc:picChg>
        <pc:picChg chg="add mod">
          <ac:chgData name="Wanlambok Nongbet [Chillibreeze]" userId="6bf028ea-505a-4797-9fbe-498829f78d74" providerId="ADAL" clId="{47EA582F-29D2-4E9C-95C6-B2E3DBA31953}" dt="2020-07-28T09:16:32.164" v="1510"/>
          <ac:picMkLst>
            <pc:docMk/>
            <pc:sldMk cId="125839227" sldId="1731"/>
            <ac:picMk id="90" creationId="{307AAD38-CF68-41C2-9386-A30E6D794396}"/>
          </ac:picMkLst>
        </pc:picChg>
        <pc:picChg chg="add del mod">
          <ac:chgData name="Wanlambok Nongbet [Chillibreeze]" userId="6bf028ea-505a-4797-9fbe-498829f78d74" providerId="ADAL" clId="{47EA582F-29D2-4E9C-95C6-B2E3DBA31953}" dt="2020-07-28T09:16:32.627" v="1511" actId="21"/>
          <ac:picMkLst>
            <pc:docMk/>
            <pc:sldMk cId="125839227" sldId="1731"/>
            <ac:picMk id="91" creationId="{3292395E-24E7-4957-A9C7-CABF5A8DE4A1}"/>
          </ac:picMkLst>
        </pc:picChg>
        <pc:picChg chg="add del mod">
          <ac:chgData name="Wanlambok Nongbet [Chillibreeze]" userId="6bf028ea-505a-4797-9fbe-498829f78d74" providerId="ADAL" clId="{47EA582F-29D2-4E9C-95C6-B2E3DBA31953}" dt="2020-07-28T09:16:32.627" v="1511" actId="21"/>
          <ac:picMkLst>
            <pc:docMk/>
            <pc:sldMk cId="125839227" sldId="1731"/>
            <ac:picMk id="92" creationId="{C4EDC6BB-5AB2-411C-BF36-F368E1CCCDD2}"/>
          </ac:picMkLst>
        </pc:picChg>
        <pc:picChg chg="add del mod">
          <ac:chgData name="Wanlambok Nongbet [Chillibreeze]" userId="6bf028ea-505a-4797-9fbe-498829f78d74" providerId="ADAL" clId="{47EA582F-29D2-4E9C-95C6-B2E3DBA31953}" dt="2020-07-28T09:16:32.627" v="1511" actId="21"/>
          <ac:picMkLst>
            <pc:docMk/>
            <pc:sldMk cId="125839227" sldId="1731"/>
            <ac:picMk id="93" creationId="{3E96D2C6-77B3-4A88-864F-4B0D9A806AF8}"/>
          </ac:picMkLst>
        </pc:picChg>
        <pc:picChg chg="add del mod">
          <ac:chgData name="Wanlambok Nongbet [Chillibreeze]" userId="6bf028ea-505a-4797-9fbe-498829f78d74" providerId="ADAL" clId="{47EA582F-29D2-4E9C-95C6-B2E3DBA31953}" dt="2020-07-28T09:16:33.348" v="1513" actId="21"/>
          <ac:picMkLst>
            <pc:docMk/>
            <pc:sldMk cId="125839227" sldId="1731"/>
            <ac:picMk id="101" creationId="{3D8ADC8B-33B1-4DFD-90BA-0684411AE0E4}"/>
          </ac:picMkLst>
        </pc:picChg>
        <pc:picChg chg="add del mod">
          <ac:chgData name="Wanlambok Nongbet [Chillibreeze]" userId="6bf028ea-505a-4797-9fbe-498829f78d74" providerId="ADAL" clId="{47EA582F-29D2-4E9C-95C6-B2E3DBA31953}" dt="2020-07-28T09:16:33.348" v="1513" actId="21"/>
          <ac:picMkLst>
            <pc:docMk/>
            <pc:sldMk cId="125839227" sldId="1731"/>
            <ac:picMk id="102" creationId="{4B4590E9-D382-4848-B4A0-2E33C5384309}"/>
          </ac:picMkLst>
        </pc:picChg>
        <pc:picChg chg="add del mod">
          <ac:chgData name="Wanlambok Nongbet [Chillibreeze]" userId="6bf028ea-505a-4797-9fbe-498829f78d74" providerId="ADAL" clId="{47EA582F-29D2-4E9C-95C6-B2E3DBA31953}" dt="2020-07-28T09:16:33.348" v="1513" actId="21"/>
          <ac:picMkLst>
            <pc:docMk/>
            <pc:sldMk cId="125839227" sldId="1731"/>
            <ac:picMk id="103" creationId="{A8FF47E0-EAF2-40A4-B457-CC07561A122E}"/>
          </ac:picMkLst>
        </pc:picChg>
        <pc:picChg chg="add del mod">
          <ac:chgData name="Wanlambok Nongbet [Chillibreeze]" userId="6bf028ea-505a-4797-9fbe-498829f78d74" providerId="ADAL" clId="{47EA582F-29D2-4E9C-95C6-B2E3DBA31953}" dt="2020-07-28T09:16:34.178" v="1515" actId="21"/>
          <ac:picMkLst>
            <pc:docMk/>
            <pc:sldMk cId="125839227" sldId="1731"/>
            <ac:picMk id="110" creationId="{74D6DB7A-FE9B-4CCB-BC79-FE1F9653D84B}"/>
          </ac:picMkLst>
        </pc:picChg>
        <pc:picChg chg="add del mod">
          <ac:chgData name="Wanlambok Nongbet [Chillibreeze]" userId="6bf028ea-505a-4797-9fbe-498829f78d74" providerId="ADAL" clId="{47EA582F-29D2-4E9C-95C6-B2E3DBA31953}" dt="2020-07-28T09:16:34.178" v="1515" actId="21"/>
          <ac:picMkLst>
            <pc:docMk/>
            <pc:sldMk cId="125839227" sldId="1731"/>
            <ac:picMk id="111" creationId="{03B3E3EF-0A25-421F-9CF7-7FE0C99DBA13}"/>
          </ac:picMkLst>
        </pc:picChg>
        <pc:picChg chg="add del mod">
          <ac:chgData name="Wanlambok Nongbet [Chillibreeze]" userId="6bf028ea-505a-4797-9fbe-498829f78d74" providerId="ADAL" clId="{47EA582F-29D2-4E9C-95C6-B2E3DBA31953}" dt="2020-07-28T09:16:34.178" v="1515" actId="21"/>
          <ac:picMkLst>
            <pc:docMk/>
            <pc:sldMk cId="125839227" sldId="1731"/>
            <ac:picMk id="112" creationId="{0A5C0FE4-5E70-40FB-9031-E1780CA8830E}"/>
          </ac:picMkLst>
        </pc:picChg>
        <pc:picChg chg="add mod">
          <ac:chgData name="Wanlambok Nongbet [Chillibreeze]" userId="6bf028ea-505a-4797-9fbe-498829f78d74" providerId="ADAL" clId="{47EA582F-29D2-4E9C-95C6-B2E3DBA31953}" dt="2020-07-28T09:16:34.494" v="1516"/>
          <ac:picMkLst>
            <pc:docMk/>
            <pc:sldMk cId="125839227" sldId="1731"/>
            <ac:picMk id="118" creationId="{70743FF5-0849-457D-9177-1B3E26AF6AE9}"/>
          </ac:picMkLst>
        </pc:picChg>
        <pc:picChg chg="add del mod">
          <ac:chgData name="Wanlambok Nongbet [Chillibreeze]" userId="6bf028ea-505a-4797-9fbe-498829f78d74" providerId="ADAL" clId="{47EA582F-29D2-4E9C-95C6-B2E3DBA31953}" dt="2020-07-28T09:16:35.675" v="1517" actId="21"/>
          <ac:picMkLst>
            <pc:docMk/>
            <pc:sldMk cId="125839227" sldId="1731"/>
            <ac:picMk id="119" creationId="{C39C8109-8C36-45BF-834B-25B0C16E7E07}"/>
          </ac:picMkLst>
        </pc:picChg>
        <pc:picChg chg="add del mod">
          <ac:chgData name="Wanlambok Nongbet [Chillibreeze]" userId="6bf028ea-505a-4797-9fbe-498829f78d74" providerId="ADAL" clId="{47EA582F-29D2-4E9C-95C6-B2E3DBA31953}" dt="2020-07-28T09:16:35.675" v="1517" actId="21"/>
          <ac:picMkLst>
            <pc:docMk/>
            <pc:sldMk cId="125839227" sldId="1731"/>
            <ac:picMk id="120" creationId="{32B975DE-D659-4EE1-8F9F-4C78148ACE56}"/>
          </ac:picMkLst>
        </pc:picChg>
        <pc:picChg chg="add del mod">
          <ac:chgData name="Wanlambok Nongbet [Chillibreeze]" userId="6bf028ea-505a-4797-9fbe-498829f78d74" providerId="ADAL" clId="{47EA582F-29D2-4E9C-95C6-B2E3DBA31953}" dt="2020-07-28T09:16:36.984" v="1519" actId="21"/>
          <ac:picMkLst>
            <pc:docMk/>
            <pc:sldMk cId="125839227" sldId="1731"/>
            <ac:picMk id="126" creationId="{820B264B-B222-4603-8566-3AE558BA2209}"/>
          </ac:picMkLst>
        </pc:picChg>
        <pc:picChg chg="add del mod">
          <ac:chgData name="Wanlambok Nongbet [Chillibreeze]" userId="6bf028ea-505a-4797-9fbe-498829f78d74" providerId="ADAL" clId="{47EA582F-29D2-4E9C-95C6-B2E3DBA31953}" dt="2020-07-28T09:16:36.984" v="1519" actId="21"/>
          <ac:picMkLst>
            <pc:docMk/>
            <pc:sldMk cId="125839227" sldId="1731"/>
            <ac:picMk id="127" creationId="{1D40E777-BF82-4A8A-9389-28573F9DB2D5}"/>
          </ac:picMkLst>
        </pc:picChg>
        <pc:picChg chg="add del mod">
          <ac:chgData name="Wanlambok Nongbet [Chillibreeze]" userId="6bf028ea-505a-4797-9fbe-498829f78d74" providerId="ADAL" clId="{47EA582F-29D2-4E9C-95C6-B2E3DBA31953}" dt="2020-07-28T09:16:38.757" v="1521" actId="21"/>
          <ac:picMkLst>
            <pc:docMk/>
            <pc:sldMk cId="125839227" sldId="1731"/>
            <ac:picMk id="133" creationId="{BC78BD06-9148-49D1-BFFB-E7947CA2AF09}"/>
          </ac:picMkLst>
        </pc:picChg>
        <pc:picChg chg="add del mod">
          <ac:chgData name="Wanlambok Nongbet [Chillibreeze]" userId="6bf028ea-505a-4797-9fbe-498829f78d74" providerId="ADAL" clId="{47EA582F-29D2-4E9C-95C6-B2E3DBA31953}" dt="2020-07-28T09:16:38.757" v="1521" actId="21"/>
          <ac:picMkLst>
            <pc:docMk/>
            <pc:sldMk cId="125839227" sldId="1731"/>
            <ac:picMk id="134" creationId="{BFC38C1A-4EFF-43AF-A03E-6145C77C4B0D}"/>
          </ac:picMkLst>
        </pc:picChg>
        <pc:picChg chg="add del mod">
          <ac:chgData name="Wanlambok Nongbet [Chillibreeze]" userId="6bf028ea-505a-4797-9fbe-498829f78d74" providerId="ADAL" clId="{47EA582F-29D2-4E9C-95C6-B2E3DBA31953}" dt="2020-07-28T09:16:39.668" v="1523" actId="21"/>
          <ac:picMkLst>
            <pc:docMk/>
            <pc:sldMk cId="125839227" sldId="1731"/>
            <ac:picMk id="139" creationId="{F99F19BB-AD04-4888-8949-76C38EBAC37E}"/>
          </ac:picMkLst>
        </pc:picChg>
        <pc:picChg chg="add del mod">
          <ac:chgData name="Wanlambok Nongbet [Chillibreeze]" userId="6bf028ea-505a-4797-9fbe-498829f78d74" providerId="ADAL" clId="{47EA582F-29D2-4E9C-95C6-B2E3DBA31953}" dt="2020-07-28T09:16:39.668" v="1523" actId="21"/>
          <ac:picMkLst>
            <pc:docMk/>
            <pc:sldMk cId="125839227" sldId="1731"/>
            <ac:picMk id="140" creationId="{344FB5CD-B158-4540-80F4-E8D6FCA1C31A}"/>
          </ac:picMkLst>
        </pc:picChg>
        <pc:picChg chg="add mod">
          <ac:chgData name="Wanlambok Nongbet [Chillibreeze]" userId="6bf028ea-505a-4797-9fbe-498829f78d74" providerId="ADAL" clId="{47EA582F-29D2-4E9C-95C6-B2E3DBA31953}" dt="2020-07-28T09:16:39.887" v="1524"/>
          <ac:picMkLst>
            <pc:docMk/>
            <pc:sldMk cId="125839227" sldId="1731"/>
            <ac:picMk id="144" creationId="{51B8B1EC-0B37-4CA7-BD92-E5D503CFA26C}"/>
          </ac:picMkLst>
        </pc:picChg>
        <pc:picChg chg="add del mod">
          <ac:chgData name="Wanlambok Nongbet [Chillibreeze]" userId="6bf028ea-505a-4797-9fbe-498829f78d74" providerId="ADAL" clId="{47EA582F-29D2-4E9C-95C6-B2E3DBA31953}" dt="2020-07-28T09:16:40.456" v="1525" actId="21"/>
          <ac:picMkLst>
            <pc:docMk/>
            <pc:sldMk cId="125839227" sldId="1731"/>
            <ac:picMk id="145" creationId="{5A15F2D1-C5CA-4B74-9F1F-E701CC0710D8}"/>
          </ac:picMkLst>
        </pc:picChg>
        <pc:picChg chg="add del mod">
          <ac:chgData name="Wanlambok Nongbet [Chillibreeze]" userId="6bf028ea-505a-4797-9fbe-498829f78d74" providerId="ADAL" clId="{47EA582F-29D2-4E9C-95C6-B2E3DBA31953}" dt="2020-07-28T09:16:41.403" v="1527" actId="21"/>
          <ac:picMkLst>
            <pc:docMk/>
            <pc:sldMk cId="125839227" sldId="1731"/>
            <ac:picMk id="149" creationId="{8F6ED150-E2A2-4223-9742-18624AE64F3C}"/>
          </ac:picMkLst>
        </pc:picChg>
        <pc:picChg chg="add del mod">
          <ac:chgData name="Wanlambok Nongbet [Chillibreeze]" userId="6bf028ea-505a-4797-9fbe-498829f78d74" providerId="ADAL" clId="{47EA582F-29D2-4E9C-95C6-B2E3DBA31953}" dt="2020-07-28T09:16:42.492" v="1529" actId="21"/>
          <ac:picMkLst>
            <pc:docMk/>
            <pc:sldMk cId="125839227" sldId="1731"/>
            <ac:picMk id="152" creationId="{49C1E53B-796E-4A4A-9158-D5B5362BECA5}"/>
          </ac:picMkLst>
        </pc:picChg>
        <pc:picChg chg="add mod">
          <ac:chgData name="Wanlambok Nongbet [Chillibreeze]" userId="6bf028ea-505a-4797-9fbe-498829f78d74" providerId="ADAL" clId="{47EA582F-29D2-4E9C-95C6-B2E3DBA31953}" dt="2020-07-28T09:16:42.788" v="1530"/>
          <ac:picMkLst>
            <pc:docMk/>
            <pc:sldMk cId="125839227" sldId="1731"/>
            <ac:picMk id="154" creationId="{D81EB3B9-2265-4659-B75F-5DC3C3171122}"/>
          </ac:picMkLst>
        </pc:picChg>
        <pc:cxnChg chg="del">
          <ac:chgData name="Wanlambok Nongbet [Chillibreeze]" userId="6bf028ea-505a-4797-9fbe-498829f78d74" providerId="ADAL" clId="{47EA582F-29D2-4E9C-95C6-B2E3DBA31953}" dt="2020-07-28T09:16:28.237" v="1501" actId="21"/>
          <ac:cxnSpMkLst>
            <pc:docMk/>
            <pc:sldMk cId="125839227" sldId="1731"/>
            <ac:cxnSpMk id="23" creationId="{7B201FC8-B4C1-46B5-A2C9-EBD76491101C}"/>
          </ac:cxnSpMkLst>
        </pc:cxnChg>
        <pc:cxnChg chg="del">
          <ac:chgData name="Wanlambok Nongbet [Chillibreeze]" userId="6bf028ea-505a-4797-9fbe-498829f78d74" providerId="ADAL" clId="{47EA582F-29D2-4E9C-95C6-B2E3DBA31953}" dt="2020-07-28T09:16:28.237" v="1501" actId="21"/>
          <ac:cxnSpMkLst>
            <pc:docMk/>
            <pc:sldMk cId="125839227" sldId="1731"/>
            <ac:cxnSpMk id="24" creationId="{0EC8C2F1-01C3-4459-9E08-AA1324AEF72D}"/>
          </ac:cxnSpMkLst>
        </pc:cxnChg>
        <pc:cxnChg chg="del">
          <ac:chgData name="Wanlambok Nongbet [Chillibreeze]" userId="6bf028ea-505a-4797-9fbe-498829f78d74" providerId="ADAL" clId="{47EA582F-29D2-4E9C-95C6-B2E3DBA31953}" dt="2020-07-28T09:16:28.237" v="1501" actId="21"/>
          <ac:cxnSpMkLst>
            <pc:docMk/>
            <pc:sldMk cId="125839227" sldId="1731"/>
            <ac:cxnSpMk id="25" creationId="{37B914F5-613C-4EDD-8755-D04861BCA34F}"/>
          </ac:cxnSpMkLst>
        </pc:cxnChg>
        <pc:cxnChg chg="add del mod">
          <ac:chgData name="Wanlambok Nongbet [Chillibreeze]" userId="6bf028ea-505a-4797-9fbe-498829f78d74" providerId="ADAL" clId="{47EA582F-29D2-4E9C-95C6-B2E3DBA31953}" dt="2020-07-28T09:16:29.374" v="1503" actId="21"/>
          <ac:cxnSpMkLst>
            <pc:docMk/>
            <pc:sldMk cId="125839227" sldId="1731"/>
            <ac:cxnSpMk id="27" creationId="{282E2FF3-2929-41D6-A52F-20BEF0D6AD36}"/>
          </ac:cxnSpMkLst>
        </pc:cxnChg>
        <pc:cxnChg chg="add del mod">
          <ac:chgData name="Wanlambok Nongbet [Chillibreeze]" userId="6bf028ea-505a-4797-9fbe-498829f78d74" providerId="ADAL" clId="{47EA582F-29D2-4E9C-95C6-B2E3DBA31953}" dt="2020-07-28T09:16:29.374" v="1503" actId="21"/>
          <ac:cxnSpMkLst>
            <pc:docMk/>
            <pc:sldMk cId="125839227" sldId="1731"/>
            <ac:cxnSpMk id="28" creationId="{D8986600-D0A5-4A3E-BADF-E5104D29D93E}"/>
          </ac:cxnSpMkLst>
        </pc:cxnChg>
        <pc:cxnChg chg="add del mod">
          <ac:chgData name="Wanlambok Nongbet [Chillibreeze]" userId="6bf028ea-505a-4797-9fbe-498829f78d74" providerId="ADAL" clId="{47EA582F-29D2-4E9C-95C6-B2E3DBA31953}" dt="2020-07-28T09:16:29.374" v="1503" actId="21"/>
          <ac:cxnSpMkLst>
            <pc:docMk/>
            <pc:sldMk cId="125839227" sldId="1731"/>
            <ac:cxnSpMk id="29" creationId="{1C01827D-1F28-4B6B-9B7B-2976A36FE8C0}"/>
          </ac:cxnSpMkLst>
        </pc:cxnChg>
        <pc:cxnChg chg="add del mod">
          <ac:chgData name="Wanlambok Nongbet [Chillibreeze]" userId="6bf028ea-505a-4797-9fbe-498829f78d74" providerId="ADAL" clId="{47EA582F-29D2-4E9C-95C6-B2E3DBA31953}" dt="2020-07-28T09:16:29.374" v="1503" actId="21"/>
          <ac:cxnSpMkLst>
            <pc:docMk/>
            <pc:sldMk cId="125839227" sldId="1731"/>
            <ac:cxnSpMk id="33" creationId="{6F5B103C-A85F-4B06-8ECA-3AF5B3393BE2}"/>
          </ac:cxnSpMkLst>
        </pc:cxnChg>
        <pc:cxnChg chg="del">
          <ac:chgData name="Wanlambok Nongbet [Chillibreeze]" userId="6bf028ea-505a-4797-9fbe-498829f78d74" providerId="ADAL" clId="{47EA582F-29D2-4E9C-95C6-B2E3DBA31953}" dt="2020-07-28T09:16:28.237" v="1501" actId="21"/>
          <ac:cxnSpMkLst>
            <pc:docMk/>
            <pc:sldMk cId="125839227" sldId="1731"/>
            <ac:cxnSpMk id="35" creationId="{A9B1AFD2-F73E-46B6-BD45-7D400CB97F07}"/>
          </ac:cxnSpMkLst>
        </pc:cxnChg>
        <pc:cxnChg chg="add del mod">
          <ac:chgData name="Wanlambok Nongbet [Chillibreeze]" userId="6bf028ea-505a-4797-9fbe-498829f78d74" providerId="ADAL" clId="{47EA582F-29D2-4E9C-95C6-B2E3DBA31953}" dt="2020-07-28T09:16:30.059" v="1505" actId="21"/>
          <ac:cxnSpMkLst>
            <pc:docMk/>
            <pc:sldMk cId="125839227" sldId="1731"/>
            <ac:cxnSpMk id="46" creationId="{0588211E-CA95-47B0-932A-8F36F74162F6}"/>
          </ac:cxnSpMkLst>
        </pc:cxnChg>
        <pc:cxnChg chg="add del mod">
          <ac:chgData name="Wanlambok Nongbet [Chillibreeze]" userId="6bf028ea-505a-4797-9fbe-498829f78d74" providerId="ADAL" clId="{47EA582F-29D2-4E9C-95C6-B2E3DBA31953}" dt="2020-07-28T09:16:30.059" v="1505" actId="21"/>
          <ac:cxnSpMkLst>
            <pc:docMk/>
            <pc:sldMk cId="125839227" sldId="1731"/>
            <ac:cxnSpMk id="48" creationId="{CCDDC7C5-65BA-4E74-A14A-172F156432E9}"/>
          </ac:cxnSpMkLst>
        </pc:cxnChg>
        <pc:cxnChg chg="add del mod">
          <ac:chgData name="Wanlambok Nongbet [Chillibreeze]" userId="6bf028ea-505a-4797-9fbe-498829f78d74" providerId="ADAL" clId="{47EA582F-29D2-4E9C-95C6-B2E3DBA31953}" dt="2020-07-28T09:16:30.059" v="1505" actId="21"/>
          <ac:cxnSpMkLst>
            <pc:docMk/>
            <pc:sldMk cId="125839227" sldId="1731"/>
            <ac:cxnSpMk id="49" creationId="{BA524DBD-631E-46A5-94E5-8470C2914F7F}"/>
          </ac:cxnSpMkLst>
        </pc:cxnChg>
        <pc:cxnChg chg="add del mod">
          <ac:chgData name="Wanlambok Nongbet [Chillibreeze]" userId="6bf028ea-505a-4797-9fbe-498829f78d74" providerId="ADAL" clId="{47EA582F-29D2-4E9C-95C6-B2E3DBA31953}" dt="2020-07-28T09:16:30.059" v="1505" actId="21"/>
          <ac:cxnSpMkLst>
            <pc:docMk/>
            <pc:sldMk cId="125839227" sldId="1731"/>
            <ac:cxnSpMk id="53" creationId="{08E483B8-6E2B-4BE8-B194-FCFDE02D2BEB}"/>
          </ac:cxnSpMkLst>
        </pc:cxnChg>
        <pc:cxnChg chg="add del mod">
          <ac:chgData name="Wanlambok Nongbet [Chillibreeze]" userId="6bf028ea-505a-4797-9fbe-498829f78d74" providerId="ADAL" clId="{47EA582F-29D2-4E9C-95C6-B2E3DBA31953}" dt="2020-07-28T09:16:31.176" v="1507" actId="21"/>
          <ac:cxnSpMkLst>
            <pc:docMk/>
            <pc:sldMk cId="125839227" sldId="1731"/>
            <ac:cxnSpMk id="61" creationId="{A61F754E-084E-46E3-BA0B-81D341A430A2}"/>
          </ac:cxnSpMkLst>
        </pc:cxnChg>
        <pc:cxnChg chg="add del mod">
          <ac:chgData name="Wanlambok Nongbet [Chillibreeze]" userId="6bf028ea-505a-4797-9fbe-498829f78d74" providerId="ADAL" clId="{47EA582F-29D2-4E9C-95C6-B2E3DBA31953}" dt="2020-07-28T09:16:31.176" v="1507" actId="21"/>
          <ac:cxnSpMkLst>
            <pc:docMk/>
            <pc:sldMk cId="125839227" sldId="1731"/>
            <ac:cxnSpMk id="62" creationId="{3FA1C92F-C97E-48DF-B354-F3F403E5021F}"/>
          </ac:cxnSpMkLst>
        </pc:cxnChg>
        <pc:cxnChg chg="add del mod">
          <ac:chgData name="Wanlambok Nongbet [Chillibreeze]" userId="6bf028ea-505a-4797-9fbe-498829f78d74" providerId="ADAL" clId="{47EA582F-29D2-4E9C-95C6-B2E3DBA31953}" dt="2020-07-28T09:16:31.176" v="1507" actId="21"/>
          <ac:cxnSpMkLst>
            <pc:docMk/>
            <pc:sldMk cId="125839227" sldId="1731"/>
            <ac:cxnSpMk id="63" creationId="{834C00BF-9C27-441A-A5B1-42F83A42C05D}"/>
          </ac:cxnSpMkLst>
        </pc:cxnChg>
        <pc:cxnChg chg="add del mod">
          <ac:chgData name="Wanlambok Nongbet [Chillibreeze]" userId="6bf028ea-505a-4797-9fbe-498829f78d74" providerId="ADAL" clId="{47EA582F-29D2-4E9C-95C6-B2E3DBA31953}" dt="2020-07-28T09:16:31.176" v="1507" actId="21"/>
          <ac:cxnSpMkLst>
            <pc:docMk/>
            <pc:sldMk cId="125839227" sldId="1731"/>
            <ac:cxnSpMk id="66" creationId="{02614C66-FA91-4AFF-9B1D-793D5863676D}"/>
          </ac:cxnSpMkLst>
        </pc:cxnChg>
        <pc:cxnChg chg="add mod">
          <ac:chgData name="Wanlambok Nongbet [Chillibreeze]" userId="6bf028ea-505a-4797-9fbe-498829f78d74" providerId="ADAL" clId="{47EA582F-29D2-4E9C-95C6-B2E3DBA31953}" dt="2020-07-28T09:16:57.467" v="1538" actId="14100"/>
          <ac:cxnSpMkLst>
            <pc:docMk/>
            <pc:sldMk cId="125839227" sldId="1731"/>
            <ac:cxnSpMk id="74" creationId="{7C93B2D7-729D-446D-9B3E-F7FCC600C76E}"/>
          </ac:cxnSpMkLst>
        </pc:cxnChg>
        <pc:cxnChg chg="add del mod">
          <ac:chgData name="Wanlambok Nongbet [Chillibreeze]" userId="6bf028ea-505a-4797-9fbe-498829f78d74" providerId="ADAL" clId="{47EA582F-29D2-4E9C-95C6-B2E3DBA31953}" dt="2020-07-28T09:16:31.992" v="1509" actId="21"/>
          <ac:cxnSpMkLst>
            <pc:docMk/>
            <pc:sldMk cId="125839227" sldId="1731"/>
            <ac:cxnSpMk id="75" creationId="{56D6537D-A5E7-4174-84E8-7D77C31B2BEC}"/>
          </ac:cxnSpMkLst>
        </pc:cxnChg>
        <pc:cxnChg chg="add del mod">
          <ac:chgData name="Wanlambok Nongbet [Chillibreeze]" userId="6bf028ea-505a-4797-9fbe-498829f78d74" providerId="ADAL" clId="{47EA582F-29D2-4E9C-95C6-B2E3DBA31953}" dt="2020-07-28T09:16:31.992" v="1509" actId="21"/>
          <ac:cxnSpMkLst>
            <pc:docMk/>
            <pc:sldMk cId="125839227" sldId="1731"/>
            <ac:cxnSpMk id="76" creationId="{9DCD2AE0-6317-4B1C-820C-CFBBF5623FBF}"/>
          </ac:cxnSpMkLst>
        </pc:cxnChg>
        <pc:cxnChg chg="add del mod">
          <ac:chgData name="Wanlambok Nongbet [Chillibreeze]" userId="6bf028ea-505a-4797-9fbe-498829f78d74" providerId="ADAL" clId="{47EA582F-29D2-4E9C-95C6-B2E3DBA31953}" dt="2020-07-28T09:16:31.992" v="1509" actId="21"/>
          <ac:cxnSpMkLst>
            <pc:docMk/>
            <pc:sldMk cId="125839227" sldId="1731"/>
            <ac:cxnSpMk id="78" creationId="{0F73763A-7C28-4A25-ADC9-3DC2F2EF9630}"/>
          </ac:cxnSpMkLst>
        </pc:cxnChg>
        <pc:cxnChg chg="add del mod">
          <ac:chgData name="Wanlambok Nongbet [Chillibreeze]" userId="6bf028ea-505a-4797-9fbe-498829f78d74" providerId="ADAL" clId="{47EA582F-29D2-4E9C-95C6-B2E3DBA31953}" dt="2020-07-28T09:16:32.627" v="1511" actId="21"/>
          <ac:cxnSpMkLst>
            <pc:docMk/>
            <pc:sldMk cId="125839227" sldId="1731"/>
            <ac:cxnSpMk id="86" creationId="{2A88EACB-2B17-45BD-B82C-A6681793F6E4}"/>
          </ac:cxnSpMkLst>
        </pc:cxnChg>
        <pc:cxnChg chg="add del mod">
          <ac:chgData name="Wanlambok Nongbet [Chillibreeze]" userId="6bf028ea-505a-4797-9fbe-498829f78d74" providerId="ADAL" clId="{47EA582F-29D2-4E9C-95C6-B2E3DBA31953}" dt="2020-07-28T09:16:32.627" v="1511" actId="21"/>
          <ac:cxnSpMkLst>
            <pc:docMk/>
            <pc:sldMk cId="125839227" sldId="1731"/>
            <ac:cxnSpMk id="87" creationId="{94524734-CC5B-466C-BE25-53FD7FAA5CCF}"/>
          </ac:cxnSpMkLst>
        </pc:cxnChg>
        <pc:cxnChg chg="add del mod">
          <ac:chgData name="Wanlambok Nongbet [Chillibreeze]" userId="6bf028ea-505a-4797-9fbe-498829f78d74" providerId="ADAL" clId="{47EA582F-29D2-4E9C-95C6-B2E3DBA31953}" dt="2020-07-28T09:16:32.627" v="1511" actId="21"/>
          <ac:cxnSpMkLst>
            <pc:docMk/>
            <pc:sldMk cId="125839227" sldId="1731"/>
            <ac:cxnSpMk id="89" creationId="{DEF592EF-063D-4829-8275-F25FF06F063A}"/>
          </ac:cxnSpMkLst>
        </pc:cxnChg>
        <pc:cxnChg chg="add del mod">
          <ac:chgData name="Wanlambok Nongbet [Chillibreeze]" userId="6bf028ea-505a-4797-9fbe-498829f78d74" providerId="ADAL" clId="{47EA582F-29D2-4E9C-95C6-B2E3DBA31953}" dt="2020-07-28T09:16:33.348" v="1513" actId="21"/>
          <ac:cxnSpMkLst>
            <pc:docMk/>
            <pc:sldMk cId="125839227" sldId="1731"/>
            <ac:cxnSpMk id="97" creationId="{CA88B5E8-0772-4C75-98E8-492BDD3F6B23}"/>
          </ac:cxnSpMkLst>
        </pc:cxnChg>
        <pc:cxnChg chg="add del mod">
          <ac:chgData name="Wanlambok Nongbet [Chillibreeze]" userId="6bf028ea-505a-4797-9fbe-498829f78d74" providerId="ADAL" clId="{47EA582F-29D2-4E9C-95C6-B2E3DBA31953}" dt="2020-07-28T09:16:33.348" v="1513" actId="21"/>
          <ac:cxnSpMkLst>
            <pc:docMk/>
            <pc:sldMk cId="125839227" sldId="1731"/>
            <ac:cxnSpMk id="98" creationId="{344C168F-0D35-4D3D-A7C4-B0DCF110C428}"/>
          </ac:cxnSpMkLst>
        </pc:cxnChg>
        <pc:cxnChg chg="add del mod">
          <ac:chgData name="Wanlambok Nongbet [Chillibreeze]" userId="6bf028ea-505a-4797-9fbe-498829f78d74" providerId="ADAL" clId="{47EA582F-29D2-4E9C-95C6-B2E3DBA31953}" dt="2020-07-28T09:16:33.348" v="1513" actId="21"/>
          <ac:cxnSpMkLst>
            <pc:docMk/>
            <pc:sldMk cId="125839227" sldId="1731"/>
            <ac:cxnSpMk id="100" creationId="{91BCBCFB-6454-454E-9D55-1EA0592315DF}"/>
          </ac:cxnSpMkLst>
        </pc:cxnChg>
        <pc:cxnChg chg="add mod">
          <ac:chgData name="Wanlambok Nongbet [Chillibreeze]" userId="6bf028ea-505a-4797-9fbe-498829f78d74" providerId="ADAL" clId="{47EA582F-29D2-4E9C-95C6-B2E3DBA31953}" dt="2020-07-28T09:16:57.467" v="1538" actId="14100"/>
          <ac:cxnSpMkLst>
            <pc:docMk/>
            <pc:sldMk cId="125839227" sldId="1731"/>
            <ac:cxnSpMk id="106" creationId="{87AE254F-F176-4CD8-A8E2-939EEE1A872E}"/>
          </ac:cxnSpMkLst>
        </pc:cxnChg>
        <pc:cxnChg chg="add del mod">
          <ac:chgData name="Wanlambok Nongbet [Chillibreeze]" userId="6bf028ea-505a-4797-9fbe-498829f78d74" providerId="ADAL" clId="{47EA582F-29D2-4E9C-95C6-B2E3DBA31953}" dt="2020-07-28T09:16:34.178" v="1515" actId="21"/>
          <ac:cxnSpMkLst>
            <pc:docMk/>
            <pc:sldMk cId="125839227" sldId="1731"/>
            <ac:cxnSpMk id="107" creationId="{86CB34A1-7CBD-4254-B216-86E0EA35181E}"/>
          </ac:cxnSpMkLst>
        </pc:cxnChg>
        <pc:cxnChg chg="add del mod">
          <ac:chgData name="Wanlambok Nongbet [Chillibreeze]" userId="6bf028ea-505a-4797-9fbe-498829f78d74" providerId="ADAL" clId="{47EA582F-29D2-4E9C-95C6-B2E3DBA31953}" dt="2020-07-28T09:16:34.178" v="1515" actId="21"/>
          <ac:cxnSpMkLst>
            <pc:docMk/>
            <pc:sldMk cId="125839227" sldId="1731"/>
            <ac:cxnSpMk id="109" creationId="{084819C2-8D80-48D2-B55F-AE01BB39968F}"/>
          </ac:cxnSpMkLst>
        </pc:cxnChg>
        <pc:cxnChg chg="add del mod">
          <ac:chgData name="Wanlambok Nongbet [Chillibreeze]" userId="6bf028ea-505a-4797-9fbe-498829f78d74" providerId="ADAL" clId="{47EA582F-29D2-4E9C-95C6-B2E3DBA31953}" dt="2020-07-28T09:16:35.675" v="1517" actId="21"/>
          <ac:cxnSpMkLst>
            <pc:docMk/>
            <pc:sldMk cId="125839227" sldId="1731"/>
            <ac:cxnSpMk id="115" creationId="{B702903D-A9A5-42C9-9706-4DDC5E62B083}"/>
          </ac:cxnSpMkLst>
        </pc:cxnChg>
        <pc:cxnChg chg="add del mod">
          <ac:chgData name="Wanlambok Nongbet [Chillibreeze]" userId="6bf028ea-505a-4797-9fbe-498829f78d74" providerId="ADAL" clId="{47EA582F-29D2-4E9C-95C6-B2E3DBA31953}" dt="2020-07-28T09:16:35.675" v="1517" actId="21"/>
          <ac:cxnSpMkLst>
            <pc:docMk/>
            <pc:sldMk cId="125839227" sldId="1731"/>
            <ac:cxnSpMk id="117" creationId="{D0B7DB2F-E340-4CB4-8C94-7F414C899E1C}"/>
          </ac:cxnSpMkLst>
        </pc:cxnChg>
        <pc:cxnChg chg="add del mod">
          <ac:chgData name="Wanlambok Nongbet [Chillibreeze]" userId="6bf028ea-505a-4797-9fbe-498829f78d74" providerId="ADAL" clId="{47EA582F-29D2-4E9C-95C6-B2E3DBA31953}" dt="2020-07-28T09:16:36.984" v="1519" actId="21"/>
          <ac:cxnSpMkLst>
            <pc:docMk/>
            <pc:sldMk cId="125839227" sldId="1731"/>
            <ac:cxnSpMk id="123" creationId="{419B699E-805C-4BA7-B282-68EA9368DFBA}"/>
          </ac:cxnSpMkLst>
        </pc:cxnChg>
        <pc:cxnChg chg="add del mod">
          <ac:chgData name="Wanlambok Nongbet [Chillibreeze]" userId="6bf028ea-505a-4797-9fbe-498829f78d74" providerId="ADAL" clId="{47EA582F-29D2-4E9C-95C6-B2E3DBA31953}" dt="2020-07-28T09:16:36.984" v="1519" actId="21"/>
          <ac:cxnSpMkLst>
            <pc:docMk/>
            <pc:sldMk cId="125839227" sldId="1731"/>
            <ac:cxnSpMk id="125" creationId="{02450893-A0EA-4D01-8F89-C002E205ADAD}"/>
          </ac:cxnSpMkLst>
        </pc:cxnChg>
        <pc:cxnChg chg="add del mod">
          <ac:chgData name="Wanlambok Nongbet [Chillibreeze]" userId="6bf028ea-505a-4797-9fbe-498829f78d74" providerId="ADAL" clId="{47EA582F-29D2-4E9C-95C6-B2E3DBA31953}" dt="2020-07-28T09:16:38.757" v="1521" actId="21"/>
          <ac:cxnSpMkLst>
            <pc:docMk/>
            <pc:sldMk cId="125839227" sldId="1731"/>
            <ac:cxnSpMk id="130" creationId="{9ECBA282-8AA2-45E7-9110-9906B82698E0}"/>
          </ac:cxnSpMkLst>
        </pc:cxnChg>
        <pc:cxnChg chg="add del mod">
          <ac:chgData name="Wanlambok Nongbet [Chillibreeze]" userId="6bf028ea-505a-4797-9fbe-498829f78d74" providerId="ADAL" clId="{47EA582F-29D2-4E9C-95C6-B2E3DBA31953}" dt="2020-07-28T09:16:38.757" v="1521" actId="21"/>
          <ac:cxnSpMkLst>
            <pc:docMk/>
            <pc:sldMk cId="125839227" sldId="1731"/>
            <ac:cxnSpMk id="132" creationId="{0F98C7CE-9E25-4950-BD74-C356474FC84A}"/>
          </ac:cxnSpMkLst>
        </pc:cxnChg>
        <pc:cxnChg chg="add mod">
          <ac:chgData name="Wanlambok Nongbet [Chillibreeze]" userId="6bf028ea-505a-4797-9fbe-498829f78d74" providerId="ADAL" clId="{47EA582F-29D2-4E9C-95C6-B2E3DBA31953}" dt="2020-07-28T09:16:57.467" v="1538" actId="14100"/>
          <ac:cxnSpMkLst>
            <pc:docMk/>
            <pc:sldMk cId="125839227" sldId="1731"/>
            <ac:cxnSpMk id="136" creationId="{2B5A6864-AA32-499B-85C4-A9A61B507B4F}"/>
          </ac:cxnSpMkLst>
        </pc:cxnChg>
        <pc:cxnChg chg="add del mod">
          <ac:chgData name="Wanlambok Nongbet [Chillibreeze]" userId="6bf028ea-505a-4797-9fbe-498829f78d74" providerId="ADAL" clId="{47EA582F-29D2-4E9C-95C6-B2E3DBA31953}" dt="2020-07-28T09:16:39.668" v="1523" actId="21"/>
          <ac:cxnSpMkLst>
            <pc:docMk/>
            <pc:sldMk cId="125839227" sldId="1731"/>
            <ac:cxnSpMk id="138" creationId="{FD5446D9-79BC-40C8-BF05-6F8DB8C97EB3}"/>
          </ac:cxnSpMkLst>
        </pc:cxnChg>
        <pc:cxnChg chg="add del mod">
          <ac:chgData name="Wanlambok Nongbet [Chillibreeze]" userId="6bf028ea-505a-4797-9fbe-498829f78d74" providerId="ADAL" clId="{47EA582F-29D2-4E9C-95C6-B2E3DBA31953}" dt="2020-07-28T09:16:40.456" v="1525" actId="21"/>
          <ac:cxnSpMkLst>
            <pc:docMk/>
            <pc:sldMk cId="125839227" sldId="1731"/>
            <ac:cxnSpMk id="143" creationId="{8DBE7361-70F6-48ED-927C-E16E93D6E0B2}"/>
          </ac:cxnSpMkLst>
        </pc:cxnChg>
        <pc:cxnChg chg="add del mod">
          <ac:chgData name="Wanlambok Nongbet [Chillibreeze]" userId="6bf028ea-505a-4797-9fbe-498829f78d74" providerId="ADAL" clId="{47EA582F-29D2-4E9C-95C6-B2E3DBA31953}" dt="2020-07-28T09:16:41.403" v="1527" actId="21"/>
          <ac:cxnSpMkLst>
            <pc:docMk/>
            <pc:sldMk cId="125839227" sldId="1731"/>
            <ac:cxnSpMk id="148" creationId="{4B3D3F60-15A9-4A40-BEC8-F414FF1BE98B}"/>
          </ac:cxnSpMkLst>
        </pc:cxnChg>
        <pc:cxnChg chg="add mod">
          <ac:chgData name="Wanlambok Nongbet [Chillibreeze]" userId="6bf028ea-505a-4797-9fbe-498829f78d74" providerId="ADAL" clId="{47EA582F-29D2-4E9C-95C6-B2E3DBA31953}" dt="2020-07-28T09:16:57.467" v="1538" actId="14100"/>
          <ac:cxnSpMkLst>
            <pc:docMk/>
            <pc:sldMk cId="125839227" sldId="1731"/>
            <ac:cxnSpMk id="151" creationId="{CA2E41AA-C92E-4E74-ABD2-BA6F3F013199}"/>
          </ac:cxnSpMkLst>
        </pc:cxnChg>
      </pc:sldChg>
      <pc:sldChg chg="addSp delSp modSp mod">
        <pc:chgData name="Wanlambok Nongbet [Chillibreeze]" userId="6bf028ea-505a-4797-9fbe-498829f78d74" providerId="ADAL" clId="{47EA582F-29D2-4E9C-95C6-B2E3DBA31953}" dt="2020-07-28T09:18:44.339" v="1602"/>
        <pc:sldMkLst>
          <pc:docMk/>
          <pc:sldMk cId="1248012092" sldId="1732"/>
        </pc:sldMkLst>
        <pc:spChg chg="mod">
          <ac:chgData name="Wanlambok Nongbet [Chillibreeze]" userId="6bf028ea-505a-4797-9fbe-498829f78d74" providerId="ADAL" clId="{47EA582F-29D2-4E9C-95C6-B2E3DBA31953}" dt="2020-07-28T09:18:04.475" v="1559" actId="255"/>
          <ac:spMkLst>
            <pc:docMk/>
            <pc:sldMk cId="1248012092" sldId="1732"/>
            <ac:spMk id="4" creationId="{DA88CD03-7024-488E-8E56-5BE82863EC51}"/>
          </ac:spMkLst>
        </pc:spChg>
        <pc:spChg chg="del">
          <ac:chgData name="Wanlambok Nongbet [Chillibreeze]" userId="6bf028ea-505a-4797-9fbe-498829f78d74" providerId="ADAL" clId="{47EA582F-29D2-4E9C-95C6-B2E3DBA31953}" dt="2020-07-28T09:18:14.436" v="1560" actId="21"/>
          <ac:spMkLst>
            <pc:docMk/>
            <pc:sldMk cId="1248012092" sldId="1732"/>
            <ac:spMk id="9" creationId="{91DFAB28-8EDA-4765-9A56-E5A241E6A2C3}"/>
          </ac:spMkLst>
        </pc:spChg>
        <pc:spChg chg="del">
          <ac:chgData name="Wanlambok Nongbet [Chillibreeze]" userId="6bf028ea-505a-4797-9fbe-498829f78d74" providerId="ADAL" clId="{47EA582F-29D2-4E9C-95C6-B2E3DBA31953}" dt="2020-07-28T09:18:14.436" v="1560" actId="21"/>
          <ac:spMkLst>
            <pc:docMk/>
            <pc:sldMk cId="1248012092" sldId="1732"/>
            <ac:spMk id="10" creationId="{E0AFCAC2-6C64-4E8D-85F2-35D02693F815}"/>
          </ac:spMkLst>
        </pc:spChg>
        <pc:spChg chg="del">
          <ac:chgData name="Wanlambok Nongbet [Chillibreeze]" userId="6bf028ea-505a-4797-9fbe-498829f78d74" providerId="ADAL" clId="{47EA582F-29D2-4E9C-95C6-B2E3DBA31953}" dt="2020-07-28T09:18:14.436" v="1560" actId="21"/>
          <ac:spMkLst>
            <pc:docMk/>
            <pc:sldMk cId="1248012092" sldId="1732"/>
            <ac:spMk id="16" creationId="{1C9D35D1-8D84-40BA-8D99-8142D5315095}"/>
          </ac:spMkLst>
        </pc:spChg>
        <pc:spChg chg="add del mod">
          <ac:chgData name="Wanlambok Nongbet [Chillibreeze]" userId="6bf028ea-505a-4797-9fbe-498829f78d74" providerId="ADAL" clId="{47EA582F-29D2-4E9C-95C6-B2E3DBA31953}" dt="2020-07-28T09:18:15.591" v="1562" actId="21"/>
          <ac:spMkLst>
            <pc:docMk/>
            <pc:sldMk cId="1248012092" sldId="1732"/>
            <ac:spMk id="18" creationId="{32317E94-5729-40C4-B2E0-33275830A80F}"/>
          </ac:spMkLst>
        </pc:spChg>
        <pc:spChg chg="add del mod">
          <ac:chgData name="Wanlambok Nongbet [Chillibreeze]" userId="6bf028ea-505a-4797-9fbe-498829f78d74" providerId="ADAL" clId="{47EA582F-29D2-4E9C-95C6-B2E3DBA31953}" dt="2020-07-28T09:18:15.591" v="1562" actId="21"/>
          <ac:spMkLst>
            <pc:docMk/>
            <pc:sldMk cId="1248012092" sldId="1732"/>
            <ac:spMk id="19" creationId="{3F3F5292-96D3-48F5-A920-464A626DDA02}"/>
          </ac:spMkLst>
        </pc:spChg>
        <pc:spChg chg="del">
          <ac:chgData name="Wanlambok Nongbet [Chillibreeze]" userId="6bf028ea-505a-4797-9fbe-498829f78d74" providerId="ADAL" clId="{47EA582F-29D2-4E9C-95C6-B2E3DBA31953}" dt="2020-07-28T09:18:14.436" v="1560" actId="21"/>
          <ac:spMkLst>
            <pc:docMk/>
            <pc:sldMk cId="1248012092" sldId="1732"/>
            <ac:spMk id="25" creationId="{D2C7A351-BC1A-4194-8CFB-CFCD2C9AD43B}"/>
          </ac:spMkLst>
        </pc:spChg>
        <pc:spChg chg="add del mod">
          <ac:chgData name="Wanlambok Nongbet [Chillibreeze]" userId="6bf028ea-505a-4797-9fbe-498829f78d74" providerId="ADAL" clId="{47EA582F-29D2-4E9C-95C6-B2E3DBA31953}" dt="2020-07-28T09:18:15.591" v="1562" actId="21"/>
          <ac:spMkLst>
            <pc:docMk/>
            <pc:sldMk cId="1248012092" sldId="1732"/>
            <ac:spMk id="26" creationId="{21A02FA4-03E9-4E01-8AEE-78619C44931A}"/>
          </ac:spMkLst>
        </pc:spChg>
        <pc:spChg chg="mod">
          <ac:chgData name="Wanlambok Nongbet [Chillibreeze]" userId="6bf028ea-505a-4797-9fbe-498829f78d74" providerId="ADAL" clId="{47EA582F-29D2-4E9C-95C6-B2E3DBA31953}" dt="2020-07-28T09:18:14.597" v="1561"/>
          <ac:spMkLst>
            <pc:docMk/>
            <pc:sldMk cId="1248012092" sldId="1732"/>
            <ac:spMk id="28" creationId="{974E7AAA-B358-471A-B03E-E477D0D5095C}"/>
          </ac:spMkLst>
        </pc:spChg>
        <pc:spChg chg="mod">
          <ac:chgData name="Wanlambok Nongbet [Chillibreeze]" userId="6bf028ea-505a-4797-9fbe-498829f78d74" providerId="ADAL" clId="{47EA582F-29D2-4E9C-95C6-B2E3DBA31953}" dt="2020-07-28T09:18:14.597" v="1561"/>
          <ac:spMkLst>
            <pc:docMk/>
            <pc:sldMk cId="1248012092" sldId="1732"/>
            <ac:spMk id="29" creationId="{5BB04F78-7D57-4F9F-BE51-CB617F301CD8}"/>
          </ac:spMkLst>
        </pc:spChg>
        <pc:spChg chg="add del mod">
          <ac:chgData name="Wanlambok Nongbet [Chillibreeze]" userId="6bf028ea-505a-4797-9fbe-498829f78d74" providerId="ADAL" clId="{47EA582F-29D2-4E9C-95C6-B2E3DBA31953}" dt="2020-07-28T09:18:15.591" v="1562" actId="21"/>
          <ac:spMkLst>
            <pc:docMk/>
            <pc:sldMk cId="1248012092" sldId="1732"/>
            <ac:spMk id="32" creationId="{FDB65BE4-314F-401A-8789-3C92B7F66551}"/>
          </ac:spMkLst>
        </pc:spChg>
        <pc:spChg chg="add mod">
          <ac:chgData name="Wanlambok Nongbet [Chillibreeze]" userId="6bf028ea-505a-4797-9fbe-498829f78d74" providerId="ADAL" clId="{47EA582F-29D2-4E9C-95C6-B2E3DBA31953}" dt="2020-07-28T09:18:15.772" v="1563"/>
          <ac:spMkLst>
            <pc:docMk/>
            <pc:sldMk cId="1248012092" sldId="1732"/>
            <ac:spMk id="39" creationId="{3F6AAEDC-A663-4802-968F-A6FA4FCD1916}"/>
          </ac:spMkLst>
        </pc:spChg>
        <pc:spChg chg="add del mod">
          <ac:chgData name="Wanlambok Nongbet [Chillibreeze]" userId="6bf028ea-505a-4797-9fbe-498829f78d74" providerId="ADAL" clId="{47EA582F-29D2-4E9C-95C6-B2E3DBA31953}" dt="2020-07-28T09:18:16.270" v="1564" actId="21"/>
          <ac:spMkLst>
            <pc:docMk/>
            <pc:sldMk cId="1248012092" sldId="1732"/>
            <ac:spMk id="40" creationId="{A9421838-A9F7-4E30-80EC-CCA60BBCEE49}"/>
          </ac:spMkLst>
        </pc:spChg>
        <pc:spChg chg="add del mod">
          <ac:chgData name="Wanlambok Nongbet [Chillibreeze]" userId="6bf028ea-505a-4797-9fbe-498829f78d74" providerId="ADAL" clId="{47EA582F-29D2-4E9C-95C6-B2E3DBA31953}" dt="2020-07-28T09:18:16.270" v="1564" actId="21"/>
          <ac:spMkLst>
            <pc:docMk/>
            <pc:sldMk cId="1248012092" sldId="1732"/>
            <ac:spMk id="43" creationId="{113040EE-844D-4AC8-BEB4-A8C4E67A86FB}"/>
          </ac:spMkLst>
        </pc:spChg>
        <pc:spChg chg="mod">
          <ac:chgData name="Wanlambok Nongbet [Chillibreeze]" userId="6bf028ea-505a-4797-9fbe-498829f78d74" providerId="ADAL" clId="{47EA582F-29D2-4E9C-95C6-B2E3DBA31953}" dt="2020-07-28T09:18:15.772" v="1563"/>
          <ac:spMkLst>
            <pc:docMk/>
            <pc:sldMk cId="1248012092" sldId="1732"/>
            <ac:spMk id="45" creationId="{E9D1C3A6-4422-4590-B5C1-607E2BE0C70C}"/>
          </ac:spMkLst>
        </pc:spChg>
        <pc:spChg chg="mod">
          <ac:chgData name="Wanlambok Nongbet [Chillibreeze]" userId="6bf028ea-505a-4797-9fbe-498829f78d74" providerId="ADAL" clId="{47EA582F-29D2-4E9C-95C6-B2E3DBA31953}" dt="2020-07-28T09:18:15.772" v="1563"/>
          <ac:spMkLst>
            <pc:docMk/>
            <pc:sldMk cId="1248012092" sldId="1732"/>
            <ac:spMk id="46" creationId="{8DE12700-D16D-412C-8B3C-AEB9A89A497E}"/>
          </ac:spMkLst>
        </pc:spChg>
        <pc:spChg chg="add del mod">
          <ac:chgData name="Wanlambok Nongbet [Chillibreeze]" userId="6bf028ea-505a-4797-9fbe-498829f78d74" providerId="ADAL" clId="{47EA582F-29D2-4E9C-95C6-B2E3DBA31953}" dt="2020-07-28T09:18:16.270" v="1564" actId="21"/>
          <ac:spMkLst>
            <pc:docMk/>
            <pc:sldMk cId="1248012092" sldId="1732"/>
            <ac:spMk id="48" creationId="{5ECE2A68-6241-4FDE-8DA8-3201F7E91FCE}"/>
          </ac:spMkLst>
        </pc:spChg>
        <pc:spChg chg="add del mod">
          <ac:chgData name="Wanlambok Nongbet [Chillibreeze]" userId="6bf028ea-505a-4797-9fbe-498829f78d74" providerId="ADAL" clId="{47EA582F-29D2-4E9C-95C6-B2E3DBA31953}" dt="2020-07-28T09:18:16.956" v="1566" actId="21"/>
          <ac:spMkLst>
            <pc:docMk/>
            <pc:sldMk cId="1248012092" sldId="1732"/>
            <ac:spMk id="53" creationId="{54438951-C31D-4F7F-82C4-EF73E779E145}"/>
          </ac:spMkLst>
        </pc:spChg>
        <pc:spChg chg="add del mod">
          <ac:chgData name="Wanlambok Nongbet [Chillibreeze]" userId="6bf028ea-505a-4797-9fbe-498829f78d74" providerId="ADAL" clId="{47EA582F-29D2-4E9C-95C6-B2E3DBA31953}" dt="2020-07-28T09:18:16.956" v="1566" actId="21"/>
          <ac:spMkLst>
            <pc:docMk/>
            <pc:sldMk cId="1248012092" sldId="1732"/>
            <ac:spMk id="55" creationId="{E5B9753A-D050-4DCA-9BF4-6F9EA7961A2B}"/>
          </ac:spMkLst>
        </pc:spChg>
        <pc:spChg chg="mod">
          <ac:chgData name="Wanlambok Nongbet [Chillibreeze]" userId="6bf028ea-505a-4797-9fbe-498829f78d74" providerId="ADAL" clId="{47EA582F-29D2-4E9C-95C6-B2E3DBA31953}" dt="2020-07-28T09:18:16.464" v="1565"/>
          <ac:spMkLst>
            <pc:docMk/>
            <pc:sldMk cId="1248012092" sldId="1732"/>
            <ac:spMk id="57" creationId="{5FDC56D1-81EC-454D-ABA6-2DE693D0DD9A}"/>
          </ac:spMkLst>
        </pc:spChg>
        <pc:spChg chg="mod">
          <ac:chgData name="Wanlambok Nongbet [Chillibreeze]" userId="6bf028ea-505a-4797-9fbe-498829f78d74" providerId="ADAL" clId="{47EA582F-29D2-4E9C-95C6-B2E3DBA31953}" dt="2020-07-28T09:18:16.464" v="1565"/>
          <ac:spMkLst>
            <pc:docMk/>
            <pc:sldMk cId="1248012092" sldId="1732"/>
            <ac:spMk id="58" creationId="{C7A343B4-C371-426D-B844-D9FE154DA9CB}"/>
          </ac:spMkLst>
        </pc:spChg>
        <pc:spChg chg="add del mod">
          <ac:chgData name="Wanlambok Nongbet [Chillibreeze]" userId="6bf028ea-505a-4797-9fbe-498829f78d74" providerId="ADAL" clId="{47EA582F-29D2-4E9C-95C6-B2E3DBA31953}" dt="2020-07-28T09:18:16.956" v="1566" actId="21"/>
          <ac:spMkLst>
            <pc:docMk/>
            <pc:sldMk cId="1248012092" sldId="1732"/>
            <ac:spMk id="60" creationId="{762E690F-25F6-4BF5-BCA6-0F588230F981}"/>
          </ac:spMkLst>
        </pc:spChg>
        <pc:spChg chg="add del mod">
          <ac:chgData name="Wanlambok Nongbet [Chillibreeze]" userId="6bf028ea-505a-4797-9fbe-498829f78d74" providerId="ADAL" clId="{47EA582F-29D2-4E9C-95C6-B2E3DBA31953}" dt="2020-07-28T09:18:17.754" v="1568" actId="21"/>
          <ac:spMkLst>
            <pc:docMk/>
            <pc:sldMk cId="1248012092" sldId="1732"/>
            <ac:spMk id="64" creationId="{A8B4AE40-09B8-4BDC-890B-6C3431ABE470}"/>
          </ac:spMkLst>
        </pc:spChg>
        <pc:spChg chg="add del mod">
          <ac:chgData name="Wanlambok Nongbet [Chillibreeze]" userId="6bf028ea-505a-4797-9fbe-498829f78d74" providerId="ADAL" clId="{47EA582F-29D2-4E9C-95C6-B2E3DBA31953}" dt="2020-07-28T09:18:17.754" v="1568" actId="21"/>
          <ac:spMkLst>
            <pc:docMk/>
            <pc:sldMk cId="1248012092" sldId="1732"/>
            <ac:spMk id="66" creationId="{C8D5EE02-D5DF-4152-A59B-76AA937343F2}"/>
          </ac:spMkLst>
        </pc:spChg>
        <pc:spChg chg="mod">
          <ac:chgData name="Wanlambok Nongbet [Chillibreeze]" userId="6bf028ea-505a-4797-9fbe-498829f78d74" providerId="ADAL" clId="{47EA582F-29D2-4E9C-95C6-B2E3DBA31953}" dt="2020-07-28T09:18:17.175" v="1567"/>
          <ac:spMkLst>
            <pc:docMk/>
            <pc:sldMk cId="1248012092" sldId="1732"/>
            <ac:spMk id="68" creationId="{255DE02E-E92C-475B-81DE-6155ADBE9795}"/>
          </ac:spMkLst>
        </pc:spChg>
        <pc:spChg chg="mod">
          <ac:chgData name="Wanlambok Nongbet [Chillibreeze]" userId="6bf028ea-505a-4797-9fbe-498829f78d74" providerId="ADAL" clId="{47EA582F-29D2-4E9C-95C6-B2E3DBA31953}" dt="2020-07-28T09:18:17.175" v="1567"/>
          <ac:spMkLst>
            <pc:docMk/>
            <pc:sldMk cId="1248012092" sldId="1732"/>
            <ac:spMk id="69" creationId="{07847672-9F66-4E6D-826E-34C92DE635C3}"/>
          </ac:spMkLst>
        </pc:spChg>
        <pc:spChg chg="add del mod">
          <ac:chgData name="Wanlambok Nongbet [Chillibreeze]" userId="6bf028ea-505a-4797-9fbe-498829f78d74" providerId="ADAL" clId="{47EA582F-29D2-4E9C-95C6-B2E3DBA31953}" dt="2020-07-28T09:18:17.754" v="1568" actId="21"/>
          <ac:spMkLst>
            <pc:docMk/>
            <pc:sldMk cId="1248012092" sldId="1732"/>
            <ac:spMk id="71" creationId="{877A2F35-C922-439E-B45C-03922F27C1CF}"/>
          </ac:spMkLst>
        </pc:spChg>
        <pc:spChg chg="add del mod">
          <ac:chgData name="Wanlambok Nongbet [Chillibreeze]" userId="6bf028ea-505a-4797-9fbe-498829f78d74" providerId="ADAL" clId="{47EA582F-29D2-4E9C-95C6-B2E3DBA31953}" dt="2020-07-28T09:18:18.402" v="1570" actId="21"/>
          <ac:spMkLst>
            <pc:docMk/>
            <pc:sldMk cId="1248012092" sldId="1732"/>
            <ac:spMk id="75" creationId="{4B45937B-E932-452D-AC4D-6CAC64C8A5E3}"/>
          </ac:spMkLst>
        </pc:spChg>
        <pc:spChg chg="add mod">
          <ac:chgData name="Wanlambok Nongbet [Chillibreeze]" userId="6bf028ea-505a-4797-9fbe-498829f78d74" providerId="ADAL" clId="{47EA582F-29D2-4E9C-95C6-B2E3DBA31953}" dt="2020-07-28T09:18:17.894" v="1569"/>
          <ac:spMkLst>
            <pc:docMk/>
            <pc:sldMk cId="1248012092" sldId="1732"/>
            <ac:spMk id="77" creationId="{6EE6E3F0-24E4-4DCE-8446-25D3A2D1F100}"/>
          </ac:spMkLst>
        </pc:spChg>
        <pc:spChg chg="mod">
          <ac:chgData name="Wanlambok Nongbet [Chillibreeze]" userId="6bf028ea-505a-4797-9fbe-498829f78d74" providerId="ADAL" clId="{47EA582F-29D2-4E9C-95C6-B2E3DBA31953}" dt="2020-07-28T09:18:17.894" v="1569"/>
          <ac:spMkLst>
            <pc:docMk/>
            <pc:sldMk cId="1248012092" sldId="1732"/>
            <ac:spMk id="79" creationId="{4246930E-2137-4E49-9454-BC1C9DE647CA}"/>
          </ac:spMkLst>
        </pc:spChg>
        <pc:spChg chg="mod">
          <ac:chgData name="Wanlambok Nongbet [Chillibreeze]" userId="6bf028ea-505a-4797-9fbe-498829f78d74" providerId="ADAL" clId="{47EA582F-29D2-4E9C-95C6-B2E3DBA31953}" dt="2020-07-28T09:18:17.894" v="1569"/>
          <ac:spMkLst>
            <pc:docMk/>
            <pc:sldMk cId="1248012092" sldId="1732"/>
            <ac:spMk id="80" creationId="{5C4EC81E-574B-41AA-A4B8-7D1FDF5C9A16}"/>
          </ac:spMkLst>
        </pc:spChg>
        <pc:spChg chg="add del mod">
          <ac:chgData name="Wanlambok Nongbet [Chillibreeze]" userId="6bf028ea-505a-4797-9fbe-498829f78d74" providerId="ADAL" clId="{47EA582F-29D2-4E9C-95C6-B2E3DBA31953}" dt="2020-07-28T09:18:18.402" v="1570" actId="21"/>
          <ac:spMkLst>
            <pc:docMk/>
            <pc:sldMk cId="1248012092" sldId="1732"/>
            <ac:spMk id="82" creationId="{9ABE7656-2D4C-491F-B3A5-F9F2DFBBE85E}"/>
          </ac:spMkLst>
        </pc:spChg>
        <pc:spChg chg="add del mod">
          <ac:chgData name="Wanlambok Nongbet [Chillibreeze]" userId="6bf028ea-505a-4797-9fbe-498829f78d74" providerId="ADAL" clId="{47EA582F-29D2-4E9C-95C6-B2E3DBA31953}" dt="2020-07-28T09:18:19.178" v="1572" actId="21"/>
          <ac:spMkLst>
            <pc:docMk/>
            <pc:sldMk cId="1248012092" sldId="1732"/>
            <ac:spMk id="85" creationId="{04937426-1A78-476D-825B-91FD9ECE0D5D}"/>
          </ac:spMkLst>
        </pc:spChg>
        <pc:spChg chg="mod">
          <ac:chgData name="Wanlambok Nongbet [Chillibreeze]" userId="6bf028ea-505a-4797-9fbe-498829f78d74" providerId="ADAL" clId="{47EA582F-29D2-4E9C-95C6-B2E3DBA31953}" dt="2020-07-28T09:18:18.612" v="1571"/>
          <ac:spMkLst>
            <pc:docMk/>
            <pc:sldMk cId="1248012092" sldId="1732"/>
            <ac:spMk id="88" creationId="{213B8EE4-8F3C-4957-B274-0CDB2EC3B43E}"/>
          </ac:spMkLst>
        </pc:spChg>
        <pc:spChg chg="mod">
          <ac:chgData name="Wanlambok Nongbet [Chillibreeze]" userId="6bf028ea-505a-4797-9fbe-498829f78d74" providerId="ADAL" clId="{47EA582F-29D2-4E9C-95C6-B2E3DBA31953}" dt="2020-07-28T09:18:18.612" v="1571"/>
          <ac:spMkLst>
            <pc:docMk/>
            <pc:sldMk cId="1248012092" sldId="1732"/>
            <ac:spMk id="89" creationId="{E9748382-4922-49EF-AD3F-808B3CDC955B}"/>
          </ac:spMkLst>
        </pc:spChg>
        <pc:spChg chg="add del mod">
          <ac:chgData name="Wanlambok Nongbet [Chillibreeze]" userId="6bf028ea-505a-4797-9fbe-498829f78d74" providerId="ADAL" clId="{47EA582F-29D2-4E9C-95C6-B2E3DBA31953}" dt="2020-07-28T09:18:19.178" v="1572" actId="21"/>
          <ac:spMkLst>
            <pc:docMk/>
            <pc:sldMk cId="1248012092" sldId="1732"/>
            <ac:spMk id="91" creationId="{D1AD775E-392F-4DB2-86A1-0B6868B8D9E4}"/>
          </ac:spMkLst>
        </pc:spChg>
        <pc:spChg chg="add del mod">
          <ac:chgData name="Wanlambok Nongbet [Chillibreeze]" userId="6bf028ea-505a-4797-9fbe-498829f78d74" providerId="ADAL" clId="{47EA582F-29D2-4E9C-95C6-B2E3DBA31953}" dt="2020-07-28T09:18:19.759" v="1574" actId="21"/>
          <ac:spMkLst>
            <pc:docMk/>
            <pc:sldMk cId="1248012092" sldId="1732"/>
            <ac:spMk id="94" creationId="{A7A7E925-D1E3-423C-961B-F6CB9D192AA1}"/>
          </ac:spMkLst>
        </pc:spChg>
        <pc:spChg chg="mod">
          <ac:chgData name="Wanlambok Nongbet [Chillibreeze]" userId="6bf028ea-505a-4797-9fbe-498829f78d74" providerId="ADAL" clId="{47EA582F-29D2-4E9C-95C6-B2E3DBA31953}" dt="2020-07-28T09:18:19.307" v="1573"/>
          <ac:spMkLst>
            <pc:docMk/>
            <pc:sldMk cId="1248012092" sldId="1732"/>
            <ac:spMk id="96" creationId="{C4161234-A3E3-41DC-9A4B-4B489B2FCCA1}"/>
          </ac:spMkLst>
        </pc:spChg>
        <pc:spChg chg="mod">
          <ac:chgData name="Wanlambok Nongbet [Chillibreeze]" userId="6bf028ea-505a-4797-9fbe-498829f78d74" providerId="ADAL" clId="{47EA582F-29D2-4E9C-95C6-B2E3DBA31953}" dt="2020-07-28T09:18:19.307" v="1573"/>
          <ac:spMkLst>
            <pc:docMk/>
            <pc:sldMk cId="1248012092" sldId="1732"/>
            <ac:spMk id="97" creationId="{7EAF9CD4-9A90-416D-B77B-F1D5447F174E}"/>
          </ac:spMkLst>
        </pc:spChg>
        <pc:spChg chg="add del mod">
          <ac:chgData name="Wanlambok Nongbet [Chillibreeze]" userId="6bf028ea-505a-4797-9fbe-498829f78d74" providerId="ADAL" clId="{47EA582F-29D2-4E9C-95C6-B2E3DBA31953}" dt="2020-07-28T09:18:19.759" v="1574" actId="21"/>
          <ac:spMkLst>
            <pc:docMk/>
            <pc:sldMk cId="1248012092" sldId="1732"/>
            <ac:spMk id="99" creationId="{C8A76150-9317-4575-9885-DF5A329FDBF6}"/>
          </ac:spMkLst>
        </pc:spChg>
        <pc:spChg chg="add del mod">
          <ac:chgData name="Wanlambok Nongbet [Chillibreeze]" userId="6bf028ea-505a-4797-9fbe-498829f78d74" providerId="ADAL" clId="{47EA582F-29D2-4E9C-95C6-B2E3DBA31953}" dt="2020-07-28T09:18:20.595" v="1576" actId="21"/>
          <ac:spMkLst>
            <pc:docMk/>
            <pc:sldMk cId="1248012092" sldId="1732"/>
            <ac:spMk id="102" creationId="{5674485F-1B1F-44E7-BAEA-D7586AEECB10}"/>
          </ac:spMkLst>
        </pc:spChg>
        <pc:spChg chg="mod">
          <ac:chgData name="Wanlambok Nongbet [Chillibreeze]" userId="6bf028ea-505a-4797-9fbe-498829f78d74" providerId="ADAL" clId="{47EA582F-29D2-4E9C-95C6-B2E3DBA31953}" dt="2020-07-28T09:18:19.972" v="1575"/>
          <ac:spMkLst>
            <pc:docMk/>
            <pc:sldMk cId="1248012092" sldId="1732"/>
            <ac:spMk id="104" creationId="{BDD22472-2492-4C77-B886-397017CE1944}"/>
          </ac:spMkLst>
        </pc:spChg>
        <pc:spChg chg="mod">
          <ac:chgData name="Wanlambok Nongbet [Chillibreeze]" userId="6bf028ea-505a-4797-9fbe-498829f78d74" providerId="ADAL" clId="{47EA582F-29D2-4E9C-95C6-B2E3DBA31953}" dt="2020-07-28T09:18:19.972" v="1575"/>
          <ac:spMkLst>
            <pc:docMk/>
            <pc:sldMk cId="1248012092" sldId="1732"/>
            <ac:spMk id="105" creationId="{609AFB34-F837-4A5E-8F39-25A3D760D757}"/>
          </ac:spMkLst>
        </pc:spChg>
        <pc:spChg chg="add mod">
          <ac:chgData name="Wanlambok Nongbet [Chillibreeze]" userId="6bf028ea-505a-4797-9fbe-498829f78d74" providerId="ADAL" clId="{47EA582F-29D2-4E9C-95C6-B2E3DBA31953}" dt="2020-07-28T09:18:19.972" v="1575"/>
          <ac:spMkLst>
            <pc:docMk/>
            <pc:sldMk cId="1248012092" sldId="1732"/>
            <ac:spMk id="107" creationId="{EF9B1F66-D41C-4084-87F9-EDDB4EDA0EBA}"/>
          </ac:spMkLst>
        </pc:spChg>
        <pc:spChg chg="add del mod">
          <ac:chgData name="Wanlambok Nongbet [Chillibreeze]" userId="6bf028ea-505a-4797-9fbe-498829f78d74" providerId="ADAL" clId="{47EA582F-29D2-4E9C-95C6-B2E3DBA31953}" dt="2020-07-28T09:18:21.204" v="1578" actId="21"/>
          <ac:spMkLst>
            <pc:docMk/>
            <pc:sldMk cId="1248012092" sldId="1732"/>
            <ac:spMk id="109" creationId="{9E8ED20D-FA24-4EAC-87F6-28FA3898E2F4}"/>
          </ac:spMkLst>
        </pc:spChg>
        <pc:spChg chg="mod">
          <ac:chgData name="Wanlambok Nongbet [Chillibreeze]" userId="6bf028ea-505a-4797-9fbe-498829f78d74" providerId="ADAL" clId="{47EA582F-29D2-4E9C-95C6-B2E3DBA31953}" dt="2020-07-28T09:18:20.639" v="1577"/>
          <ac:spMkLst>
            <pc:docMk/>
            <pc:sldMk cId="1248012092" sldId="1732"/>
            <ac:spMk id="111" creationId="{1E23673E-92FB-46E2-B575-352623EF22E1}"/>
          </ac:spMkLst>
        </pc:spChg>
        <pc:spChg chg="mod">
          <ac:chgData name="Wanlambok Nongbet [Chillibreeze]" userId="6bf028ea-505a-4797-9fbe-498829f78d74" providerId="ADAL" clId="{47EA582F-29D2-4E9C-95C6-B2E3DBA31953}" dt="2020-07-28T09:18:20.639" v="1577"/>
          <ac:spMkLst>
            <pc:docMk/>
            <pc:sldMk cId="1248012092" sldId="1732"/>
            <ac:spMk id="112" creationId="{EBE65F4B-1C56-425E-9473-6877807DDE7E}"/>
          </ac:spMkLst>
        </pc:spChg>
        <pc:spChg chg="add del mod">
          <ac:chgData name="Wanlambok Nongbet [Chillibreeze]" userId="6bf028ea-505a-4797-9fbe-498829f78d74" providerId="ADAL" clId="{47EA582F-29D2-4E9C-95C6-B2E3DBA31953}" dt="2020-07-28T09:18:21.789" v="1580" actId="21"/>
          <ac:spMkLst>
            <pc:docMk/>
            <pc:sldMk cId="1248012092" sldId="1732"/>
            <ac:spMk id="115" creationId="{EE377C8A-E2AC-4F53-98B7-FE9B48F6F726}"/>
          </ac:spMkLst>
        </pc:spChg>
        <pc:spChg chg="mod">
          <ac:chgData name="Wanlambok Nongbet [Chillibreeze]" userId="6bf028ea-505a-4797-9fbe-498829f78d74" providerId="ADAL" clId="{47EA582F-29D2-4E9C-95C6-B2E3DBA31953}" dt="2020-07-28T09:18:21.462" v="1579"/>
          <ac:spMkLst>
            <pc:docMk/>
            <pc:sldMk cId="1248012092" sldId="1732"/>
            <ac:spMk id="117" creationId="{3960AA9A-19FF-449D-808A-45E970E22974}"/>
          </ac:spMkLst>
        </pc:spChg>
        <pc:spChg chg="mod">
          <ac:chgData name="Wanlambok Nongbet [Chillibreeze]" userId="6bf028ea-505a-4797-9fbe-498829f78d74" providerId="ADAL" clId="{47EA582F-29D2-4E9C-95C6-B2E3DBA31953}" dt="2020-07-28T09:18:21.462" v="1579"/>
          <ac:spMkLst>
            <pc:docMk/>
            <pc:sldMk cId="1248012092" sldId="1732"/>
            <ac:spMk id="118" creationId="{318E06B6-EB93-4DD7-9E6C-228D3A4737C8}"/>
          </ac:spMkLst>
        </pc:spChg>
        <pc:spChg chg="add del mod">
          <ac:chgData name="Wanlambok Nongbet [Chillibreeze]" userId="6bf028ea-505a-4797-9fbe-498829f78d74" providerId="ADAL" clId="{47EA582F-29D2-4E9C-95C6-B2E3DBA31953}" dt="2020-07-28T09:18:44.171" v="1601" actId="21"/>
          <ac:spMkLst>
            <pc:docMk/>
            <pc:sldMk cId="1248012092" sldId="1732"/>
            <ac:spMk id="120" creationId="{79BBC2DD-2C48-4F40-8177-C171B53EA421}"/>
          </ac:spMkLst>
        </pc:spChg>
        <pc:spChg chg="mod">
          <ac:chgData name="Wanlambok Nongbet [Chillibreeze]" userId="6bf028ea-505a-4797-9fbe-498829f78d74" providerId="ADAL" clId="{47EA582F-29D2-4E9C-95C6-B2E3DBA31953}" dt="2020-07-28T09:18:25.849" v="1584" actId="571"/>
          <ac:spMkLst>
            <pc:docMk/>
            <pc:sldMk cId="1248012092" sldId="1732"/>
            <ac:spMk id="123" creationId="{3F14C11F-B824-4906-BD4C-AE76F8E5FFF6}"/>
          </ac:spMkLst>
        </pc:spChg>
        <pc:spChg chg="mod">
          <ac:chgData name="Wanlambok Nongbet [Chillibreeze]" userId="6bf028ea-505a-4797-9fbe-498829f78d74" providerId="ADAL" clId="{47EA582F-29D2-4E9C-95C6-B2E3DBA31953}" dt="2020-07-28T09:18:25.849" v="1584" actId="571"/>
          <ac:spMkLst>
            <pc:docMk/>
            <pc:sldMk cId="1248012092" sldId="1732"/>
            <ac:spMk id="124" creationId="{5729D69C-15CE-4311-B81E-45F37DF6108A}"/>
          </ac:spMkLst>
        </pc:spChg>
        <pc:spChg chg="mod">
          <ac:chgData name="Wanlambok Nongbet [Chillibreeze]" userId="6bf028ea-505a-4797-9fbe-498829f78d74" providerId="ADAL" clId="{47EA582F-29D2-4E9C-95C6-B2E3DBA31953}" dt="2020-07-28T09:18:26.524" v="1586"/>
          <ac:spMkLst>
            <pc:docMk/>
            <pc:sldMk cId="1248012092" sldId="1732"/>
            <ac:spMk id="127" creationId="{A117B8EB-4639-4095-8D3C-ADDCFE7E1D53}"/>
          </ac:spMkLst>
        </pc:spChg>
        <pc:spChg chg="mod">
          <ac:chgData name="Wanlambok Nongbet [Chillibreeze]" userId="6bf028ea-505a-4797-9fbe-498829f78d74" providerId="ADAL" clId="{47EA582F-29D2-4E9C-95C6-B2E3DBA31953}" dt="2020-07-28T09:18:26.524" v="1586"/>
          <ac:spMkLst>
            <pc:docMk/>
            <pc:sldMk cId="1248012092" sldId="1732"/>
            <ac:spMk id="128" creationId="{A3D6A19B-A136-4D96-8ED1-0B37FB1C9887}"/>
          </ac:spMkLst>
        </pc:spChg>
        <pc:spChg chg="add mod">
          <ac:chgData name="Wanlambok Nongbet [Chillibreeze]" userId="6bf028ea-505a-4797-9fbe-498829f78d74" providerId="ADAL" clId="{47EA582F-29D2-4E9C-95C6-B2E3DBA31953}" dt="2020-07-28T09:18:44.339" v="1602"/>
          <ac:spMkLst>
            <pc:docMk/>
            <pc:sldMk cId="1248012092" sldId="1732"/>
            <ac:spMk id="132" creationId="{A90D42FB-F17C-42C9-881B-7F54C6EDC23E}"/>
          </ac:spMkLst>
        </pc:spChg>
        <pc:grpChg chg="del">
          <ac:chgData name="Wanlambok Nongbet [Chillibreeze]" userId="6bf028ea-505a-4797-9fbe-498829f78d74" providerId="ADAL" clId="{47EA582F-29D2-4E9C-95C6-B2E3DBA31953}" dt="2020-07-28T09:18:14.436" v="1560" actId="21"/>
          <ac:grpSpMkLst>
            <pc:docMk/>
            <pc:sldMk cId="1248012092" sldId="1732"/>
            <ac:grpSpMk id="21" creationId="{19A548EF-BCAD-4F2E-8C1A-58F8997775D7}"/>
          </ac:grpSpMkLst>
        </pc:grpChg>
        <pc:grpChg chg="add del mod">
          <ac:chgData name="Wanlambok Nongbet [Chillibreeze]" userId="6bf028ea-505a-4797-9fbe-498829f78d74" providerId="ADAL" clId="{47EA582F-29D2-4E9C-95C6-B2E3DBA31953}" dt="2020-07-28T09:18:15.591" v="1562" actId="21"/>
          <ac:grpSpMkLst>
            <pc:docMk/>
            <pc:sldMk cId="1248012092" sldId="1732"/>
            <ac:grpSpMk id="27" creationId="{57160F63-ED44-42BC-A999-79D296067614}"/>
          </ac:grpSpMkLst>
        </pc:grpChg>
        <pc:grpChg chg="add del mod">
          <ac:chgData name="Wanlambok Nongbet [Chillibreeze]" userId="6bf028ea-505a-4797-9fbe-498829f78d74" providerId="ADAL" clId="{47EA582F-29D2-4E9C-95C6-B2E3DBA31953}" dt="2020-07-28T09:18:16.270" v="1564" actId="21"/>
          <ac:grpSpMkLst>
            <pc:docMk/>
            <pc:sldMk cId="1248012092" sldId="1732"/>
            <ac:grpSpMk id="44" creationId="{A32FE458-E2A3-462E-9404-458884F3A852}"/>
          </ac:grpSpMkLst>
        </pc:grpChg>
        <pc:grpChg chg="add del mod">
          <ac:chgData name="Wanlambok Nongbet [Chillibreeze]" userId="6bf028ea-505a-4797-9fbe-498829f78d74" providerId="ADAL" clId="{47EA582F-29D2-4E9C-95C6-B2E3DBA31953}" dt="2020-07-28T09:18:16.956" v="1566" actId="21"/>
          <ac:grpSpMkLst>
            <pc:docMk/>
            <pc:sldMk cId="1248012092" sldId="1732"/>
            <ac:grpSpMk id="56" creationId="{3313B688-B53C-4521-8758-BC4FC7B33E63}"/>
          </ac:grpSpMkLst>
        </pc:grpChg>
        <pc:grpChg chg="add del mod">
          <ac:chgData name="Wanlambok Nongbet [Chillibreeze]" userId="6bf028ea-505a-4797-9fbe-498829f78d74" providerId="ADAL" clId="{47EA582F-29D2-4E9C-95C6-B2E3DBA31953}" dt="2020-07-28T09:18:17.754" v="1568" actId="21"/>
          <ac:grpSpMkLst>
            <pc:docMk/>
            <pc:sldMk cId="1248012092" sldId="1732"/>
            <ac:grpSpMk id="67" creationId="{6E3E9FE0-3CC5-45BA-8CC3-DA3188480493}"/>
          </ac:grpSpMkLst>
        </pc:grpChg>
        <pc:grpChg chg="add del mod">
          <ac:chgData name="Wanlambok Nongbet [Chillibreeze]" userId="6bf028ea-505a-4797-9fbe-498829f78d74" providerId="ADAL" clId="{47EA582F-29D2-4E9C-95C6-B2E3DBA31953}" dt="2020-07-28T09:18:18.402" v="1570" actId="21"/>
          <ac:grpSpMkLst>
            <pc:docMk/>
            <pc:sldMk cId="1248012092" sldId="1732"/>
            <ac:grpSpMk id="78" creationId="{C22DE778-CEE3-4E73-B142-C111304DF4B1}"/>
          </ac:grpSpMkLst>
        </pc:grpChg>
        <pc:grpChg chg="add del mod">
          <ac:chgData name="Wanlambok Nongbet [Chillibreeze]" userId="6bf028ea-505a-4797-9fbe-498829f78d74" providerId="ADAL" clId="{47EA582F-29D2-4E9C-95C6-B2E3DBA31953}" dt="2020-07-28T09:18:19.178" v="1572" actId="21"/>
          <ac:grpSpMkLst>
            <pc:docMk/>
            <pc:sldMk cId="1248012092" sldId="1732"/>
            <ac:grpSpMk id="87" creationId="{0730B53F-C9B7-4504-917A-B945FAD87355}"/>
          </ac:grpSpMkLst>
        </pc:grpChg>
        <pc:grpChg chg="add del mod">
          <ac:chgData name="Wanlambok Nongbet [Chillibreeze]" userId="6bf028ea-505a-4797-9fbe-498829f78d74" providerId="ADAL" clId="{47EA582F-29D2-4E9C-95C6-B2E3DBA31953}" dt="2020-07-28T09:18:19.759" v="1574" actId="21"/>
          <ac:grpSpMkLst>
            <pc:docMk/>
            <pc:sldMk cId="1248012092" sldId="1732"/>
            <ac:grpSpMk id="95" creationId="{58384FD5-221D-42EC-AEA0-232C5CB124A2}"/>
          </ac:grpSpMkLst>
        </pc:grpChg>
        <pc:grpChg chg="add del mod">
          <ac:chgData name="Wanlambok Nongbet [Chillibreeze]" userId="6bf028ea-505a-4797-9fbe-498829f78d74" providerId="ADAL" clId="{47EA582F-29D2-4E9C-95C6-B2E3DBA31953}" dt="2020-07-28T09:18:20.595" v="1576" actId="21"/>
          <ac:grpSpMkLst>
            <pc:docMk/>
            <pc:sldMk cId="1248012092" sldId="1732"/>
            <ac:grpSpMk id="103" creationId="{3649B31D-09C5-4216-8DC0-57AA30FA06DB}"/>
          </ac:grpSpMkLst>
        </pc:grpChg>
        <pc:grpChg chg="add del mod">
          <ac:chgData name="Wanlambok Nongbet [Chillibreeze]" userId="6bf028ea-505a-4797-9fbe-498829f78d74" providerId="ADAL" clId="{47EA582F-29D2-4E9C-95C6-B2E3DBA31953}" dt="2020-07-28T09:18:21.204" v="1578" actId="21"/>
          <ac:grpSpMkLst>
            <pc:docMk/>
            <pc:sldMk cId="1248012092" sldId="1732"/>
            <ac:grpSpMk id="110" creationId="{8DF8D1E8-F1F1-4E2F-AAD9-F518EA9F32F9}"/>
          </ac:grpSpMkLst>
        </pc:grpChg>
        <pc:grpChg chg="add del mod">
          <ac:chgData name="Wanlambok Nongbet [Chillibreeze]" userId="6bf028ea-505a-4797-9fbe-498829f78d74" providerId="ADAL" clId="{47EA582F-29D2-4E9C-95C6-B2E3DBA31953}" dt="2020-07-28T09:18:41.916" v="1599" actId="478"/>
          <ac:grpSpMkLst>
            <pc:docMk/>
            <pc:sldMk cId="1248012092" sldId="1732"/>
            <ac:grpSpMk id="116" creationId="{7999FBF9-DCDF-4680-AFB7-2AC3234F8E0E}"/>
          </ac:grpSpMkLst>
        </pc:grpChg>
        <pc:grpChg chg="add del mod">
          <ac:chgData name="Wanlambok Nongbet [Chillibreeze]" userId="6bf028ea-505a-4797-9fbe-498829f78d74" providerId="ADAL" clId="{47EA582F-29D2-4E9C-95C6-B2E3DBA31953}" dt="2020-07-28T09:18:26.298" v="1585" actId="21"/>
          <ac:grpSpMkLst>
            <pc:docMk/>
            <pc:sldMk cId="1248012092" sldId="1732"/>
            <ac:grpSpMk id="122" creationId="{7B5E7626-D050-4DAD-B39F-F7ED96F4E5C5}"/>
          </ac:grpSpMkLst>
        </pc:grpChg>
        <pc:grpChg chg="add del mod">
          <ac:chgData name="Wanlambok Nongbet [Chillibreeze]" userId="6bf028ea-505a-4797-9fbe-498829f78d74" providerId="ADAL" clId="{47EA582F-29D2-4E9C-95C6-B2E3DBA31953}" dt="2020-07-28T09:18:27.439" v="1587" actId="21"/>
          <ac:grpSpMkLst>
            <pc:docMk/>
            <pc:sldMk cId="1248012092" sldId="1732"/>
            <ac:grpSpMk id="126" creationId="{2365D5E3-66A8-4FA1-9458-49F311E42553}"/>
          </ac:grpSpMkLst>
        </pc:grpChg>
        <pc:picChg chg="add del mod">
          <ac:chgData name="Wanlambok Nongbet [Chillibreeze]" userId="6bf028ea-505a-4797-9fbe-498829f78d74" providerId="ADAL" clId="{47EA582F-29D2-4E9C-95C6-B2E3DBA31953}" dt="2020-07-28T09:18:38.722" v="1595" actId="21"/>
          <ac:picMkLst>
            <pc:docMk/>
            <pc:sldMk cId="1248012092" sldId="1732"/>
            <ac:picMk id="2" creationId="{D2EDEF3A-B8A8-40C4-8E7A-9A1CFCABD3C1}"/>
          </ac:picMkLst>
        </pc:picChg>
        <pc:picChg chg="add del mod">
          <ac:chgData name="Wanlambok Nongbet [Chillibreeze]" userId="6bf028ea-505a-4797-9fbe-498829f78d74" providerId="ADAL" clId="{47EA582F-29D2-4E9C-95C6-B2E3DBA31953}" dt="2020-07-28T09:18:15.591" v="1562" actId="21"/>
          <ac:picMkLst>
            <pc:docMk/>
            <pc:sldMk cId="1248012092" sldId="1732"/>
            <ac:picMk id="33" creationId="{C817524F-9EBA-4D2C-8A4E-ED00710A4F49}"/>
          </ac:picMkLst>
        </pc:picChg>
        <pc:picChg chg="add del mod">
          <ac:chgData name="Wanlambok Nongbet [Chillibreeze]" userId="6bf028ea-505a-4797-9fbe-498829f78d74" providerId="ADAL" clId="{47EA582F-29D2-4E9C-95C6-B2E3DBA31953}" dt="2020-07-28T09:18:15.591" v="1562" actId="21"/>
          <ac:picMkLst>
            <pc:docMk/>
            <pc:sldMk cId="1248012092" sldId="1732"/>
            <ac:picMk id="34" creationId="{47FCDCC2-1552-467D-A1C4-4BB4EFC0703E}"/>
          </ac:picMkLst>
        </pc:picChg>
        <pc:picChg chg="del">
          <ac:chgData name="Wanlambok Nongbet [Chillibreeze]" userId="6bf028ea-505a-4797-9fbe-498829f78d74" providerId="ADAL" clId="{47EA582F-29D2-4E9C-95C6-B2E3DBA31953}" dt="2020-07-28T09:18:14.436" v="1560" actId="21"/>
          <ac:picMkLst>
            <pc:docMk/>
            <pc:sldMk cId="1248012092" sldId="1732"/>
            <ac:picMk id="35" creationId="{3C58EEB5-F42C-4BCF-B308-EDCD7A53768B}"/>
          </ac:picMkLst>
        </pc:picChg>
        <pc:picChg chg="add del mod">
          <ac:chgData name="Wanlambok Nongbet [Chillibreeze]" userId="6bf028ea-505a-4797-9fbe-498829f78d74" providerId="ADAL" clId="{47EA582F-29D2-4E9C-95C6-B2E3DBA31953}" dt="2020-07-28T09:18:15.591" v="1562" actId="21"/>
          <ac:picMkLst>
            <pc:docMk/>
            <pc:sldMk cId="1248012092" sldId="1732"/>
            <ac:picMk id="36" creationId="{98050B5E-2F37-4019-906D-45676AF60857}"/>
          </ac:picMkLst>
        </pc:picChg>
        <pc:picChg chg="del">
          <ac:chgData name="Wanlambok Nongbet [Chillibreeze]" userId="6bf028ea-505a-4797-9fbe-498829f78d74" providerId="ADAL" clId="{47EA582F-29D2-4E9C-95C6-B2E3DBA31953}" dt="2020-07-28T09:18:14.436" v="1560" actId="21"/>
          <ac:picMkLst>
            <pc:docMk/>
            <pc:sldMk cId="1248012092" sldId="1732"/>
            <ac:picMk id="37" creationId="{18EB109A-3D4B-4DBD-8EF5-4D9D06A74AE5}"/>
          </ac:picMkLst>
        </pc:picChg>
        <pc:picChg chg="del">
          <ac:chgData name="Wanlambok Nongbet [Chillibreeze]" userId="6bf028ea-505a-4797-9fbe-498829f78d74" providerId="ADAL" clId="{47EA582F-29D2-4E9C-95C6-B2E3DBA31953}" dt="2020-07-28T09:18:14.436" v="1560" actId="21"/>
          <ac:picMkLst>
            <pc:docMk/>
            <pc:sldMk cId="1248012092" sldId="1732"/>
            <ac:picMk id="42" creationId="{798CA181-32E1-4E39-8A73-2C947A51B83A}"/>
          </ac:picMkLst>
        </pc:picChg>
        <pc:picChg chg="add del mod">
          <ac:chgData name="Wanlambok Nongbet [Chillibreeze]" userId="6bf028ea-505a-4797-9fbe-498829f78d74" providerId="ADAL" clId="{47EA582F-29D2-4E9C-95C6-B2E3DBA31953}" dt="2020-07-28T09:18:16.270" v="1564" actId="21"/>
          <ac:picMkLst>
            <pc:docMk/>
            <pc:sldMk cId="1248012092" sldId="1732"/>
            <ac:picMk id="49" creationId="{B4915230-B33C-4E26-827A-BAF9304CECA4}"/>
          </ac:picMkLst>
        </pc:picChg>
        <pc:picChg chg="add del mod">
          <ac:chgData name="Wanlambok Nongbet [Chillibreeze]" userId="6bf028ea-505a-4797-9fbe-498829f78d74" providerId="ADAL" clId="{47EA582F-29D2-4E9C-95C6-B2E3DBA31953}" dt="2020-07-28T09:18:16.270" v="1564" actId="21"/>
          <ac:picMkLst>
            <pc:docMk/>
            <pc:sldMk cId="1248012092" sldId="1732"/>
            <ac:picMk id="50" creationId="{702B0346-4B7C-4997-A957-91B05636FEAC}"/>
          </ac:picMkLst>
        </pc:picChg>
        <pc:picChg chg="add del mod">
          <ac:chgData name="Wanlambok Nongbet [Chillibreeze]" userId="6bf028ea-505a-4797-9fbe-498829f78d74" providerId="ADAL" clId="{47EA582F-29D2-4E9C-95C6-B2E3DBA31953}" dt="2020-07-28T09:18:16.270" v="1564" actId="21"/>
          <ac:picMkLst>
            <pc:docMk/>
            <pc:sldMk cId="1248012092" sldId="1732"/>
            <ac:picMk id="51" creationId="{5AA993AC-C4EA-4F39-815F-8C8C451CFD34}"/>
          </ac:picMkLst>
        </pc:picChg>
        <pc:picChg chg="add del mod">
          <ac:chgData name="Wanlambok Nongbet [Chillibreeze]" userId="6bf028ea-505a-4797-9fbe-498829f78d74" providerId="ADAL" clId="{47EA582F-29D2-4E9C-95C6-B2E3DBA31953}" dt="2020-07-28T09:18:16.956" v="1566" actId="21"/>
          <ac:picMkLst>
            <pc:docMk/>
            <pc:sldMk cId="1248012092" sldId="1732"/>
            <ac:picMk id="61" creationId="{9B6C9929-8E52-4087-869C-221A06062620}"/>
          </ac:picMkLst>
        </pc:picChg>
        <pc:picChg chg="add del mod">
          <ac:chgData name="Wanlambok Nongbet [Chillibreeze]" userId="6bf028ea-505a-4797-9fbe-498829f78d74" providerId="ADAL" clId="{47EA582F-29D2-4E9C-95C6-B2E3DBA31953}" dt="2020-07-28T09:18:16.956" v="1566" actId="21"/>
          <ac:picMkLst>
            <pc:docMk/>
            <pc:sldMk cId="1248012092" sldId="1732"/>
            <ac:picMk id="62" creationId="{41B9BBA0-006D-42F4-AF25-24C0ACC0E493}"/>
          </ac:picMkLst>
        </pc:picChg>
        <pc:picChg chg="add del mod">
          <ac:chgData name="Wanlambok Nongbet [Chillibreeze]" userId="6bf028ea-505a-4797-9fbe-498829f78d74" providerId="ADAL" clId="{47EA582F-29D2-4E9C-95C6-B2E3DBA31953}" dt="2020-07-28T09:18:16.956" v="1566" actId="21"/>
          <ac:picMkLst>
            <pc:docMk/>
            <pc:sldMk cId="1248012092" sldId="1732"/>
            <ac:picMk id="63" creationId="{A23D9D09-B148-4398-9CD5-A90E623592C3}"/>
          </ac:picMkLst>
        </pc:picChg>
        <pc:picChg chg="add mod">
          <ac:chgData name="Wanlambok Nongbet [Chillibreeze]" userId="6bf028ea-505a-4797-9fbe-498829f78d74" providerId="ADAL" clId="{47EA582F-29D2-4E9C-95C6-B2E3DBA31953}" dt="2020-07-28T09:18:17.175" v="1567"/>
          <ac:picMkLst>
            <pc:docMk/>
            <pc:sldMk cId="1248012092" sldId="1732"/>
            <ac:picMk id="72" creationId="{42A8B550-552C-4763-9925-D5C5A838778A}"/>
          </ac:picMkLst>
        </pc:picChg>
        <pc:picChg chg="add del mod">
          <ac:chgData name="Wanlambok Nongbet [Chillibreeze]" userId="6bf028ea-505a-4797-9fbe-498829f78d74" providerId="ADAL" clId="{47EA582F-29D2-4E9C-95C6-B2E3DBA31953}" dt="2020-07-28T09:18:17.754" v="1568" actId="21"/>
          <ac:picMkLst>
            <pc:docMk/>
            <pc:sldMk cId="1248012092" sldId="1732"/>
            <ac:picMk id="73" creationId="{32B04E88-1584-4704-A191-1FDE7F408A87}"/>
          </ac:picMkLst>
        </pc:picChg>
        <pc:picChg chg="add del mod">
          <ac:chgData name="Wanlambok Nongbet [Chillibreeze]" userId="6bf028ea-505a-4797-9fbe-498829f78d74" providerId="ADAL" clId="{47EA582F-29D2-4E9C-95C6-B2E3DBA31953}" dt="2020-07-28T09:18:17.754" v="1568" actId="21"/>
          <ac:picMkLst>
            <pc:docMk/>
            <pc:sldMk cId="1248012092" sldId="1732"/>
            <ac:picMk id="74" creationId="{B0FEF965-5825-48F5-AFDB-01AEA18AEF02}"/>
          </ac:picMkLst>
        </pc:picChg>
        <pc:picChg chg="add del mod">
          <ac:chgData name="Wanlambok Nongbet [Chillibreeze]" userId="6bf028ea-505a-4797-9fbe-498829f78d74" providerId="ADAL" clId="{47EA582F-29D2-4E9C-95C6-B2E3DBA31953}" dt="2020-07-28T09:18:18.402" v="1570" actId="21"/>
          <ac:picMkLst>
            <pc:docMk/>
            <pc:sldMk cId="1248012092" sldId="1732"/>
            <ac:picMk id="83" creationId="{7CB25E8D-8793-4065-A585-A1A3EF8E3788}"/>
          </ac:picMkLst>
        </pc:picChg>
        <pc:picChg chg="add del mod">
          <ac:chgData name="Wanlambok Nongbet [Chillibreeze]" userId="6bf028ea-505a-4797-9fbe-498829f78d74" providerId="ADAL" clId="{47EA582F-29D2-4E9C-95C6-B2E3DBA31953}" dt="2020-07-28T09:18:18.402" v="1570" actId="21"/>
          <ac:picMkLst>
            <pc:docMk/>
            <pc:sldMk cId="1248012092" sldId="1732"/>
            <ac:picMk id="84" creationId="{BC07BAD9-F9AD-461C-A57C-090242BD737F}"/>
          </ac:picMkLst>
        </pc:picChg>
        <pc:picChg chg="add del mod">
          <ac:chgData name="Wanlambok Nongbet [Chillibreeze]" userId="6bf028ea-505a-4797-9fbe-498829f78d74" providerId="ADAL" clId="{47EA582F-29D2-4E9C-95C6-B2E3DBA31953}" dt="2020-07-28T09:18:19.178" v="1572" actId="21"/>
          <ac:picMkLst>
            <pc:docMk/>
            <pc:sldMk cId="1248012092" sldId="1732"/>
            <ac:picMk id="92" creationId="{7A543AEC-8A57-4A92-8382-EC644D5A7A7C}"/>
          </ac:picMkLst>
        </pc:picChg>
        <pc:picChg chg="add del mod">
          <ac:chgData name="Wanlambok Nongbet [Chillibreeze]" userId="6bf028ea-505a-4797-9fbe-498829f78d74" providerId="ADAL" clId="{47EA582F-29D2-4E9C-95C6-B2E3DBA31953}" dt="2020-07-28T09:18:19.178" v="1572" actId="21"/>
          <ac:picMkLst>
            <pc:docMk/>
            <pc:sldMk cId="1248012092" sldId="1732"/>
            <ac:picMk id="93" creationId="{1771D8B3-F10A-4782-8C97-8C049AB12231}"/>
          </ac:picMkLst>
        </pc:picChg>
        <pc:picChg chg="add del mod">
          <ac:chgData name="Wanlambok Nongbet [Chillibreeze]" userId="6bf028ea-505a-4797-9fbe-498829f78d74" providerId="ADAL" clId="{47EA582F-29D2-4E9C-95C6-B2E3DBA31953}" dt="2020-07-28T09:18:19.759" v="1574" actId="21"/>
          <ac:picMkLst>
            <pc:docMk/>
            <pc:sldMk cId="1248012092" sldId="1732"/>
            <ac:picMk id="100" creationId="{AED6261B-3109-470B-815C-880A003CB29B}"/>
          </ac:picMkLst>
        </pc:picChg>
        <pc:picChg chg="add mod">
          <ac:chgData name="Wanlambok Nongbet [Chillibreeze]" userId="6bf028ea-505a-4797-9fbe-498829f78d74" providerId="ADAL" clId="{47EA582F-29D2-4E9C-95C6-B2E3DBA31953}" dt="2020-07-28T09:18:24.669" v="1583" actId="1076"/>
          <ac:picMkLst>
            <pc:docMk/>
            <pc:sldMk cId="1248012092" sldId="1732"/>
            <ac:picMk id="101" creationId="{5D5DF5C5-2F13-4166-A602-4A5E9387229D}"/>
          </ac:picMkLst>
        </pc:picChg>
        <pc:picChg chg="add del mod">
          <ac:chgData name="Wanlambok Nongbet [Chillibreeze]" userId="6bf028ea-505a-4797-9fbe-498829f78d74" providerId="ADAL" clId="{47EA582F-29D2-4E9C-95C6-B2E3DBA31953}" dt="2020-07-28T09:18:20.595" v="1576" actId="21"/>
          <ac:picMkLst>
            <pc:docMk/>
            <pc:sldMk cId="1248012092" sldId="1732"/>
            <ac:picMk id="108" creationId="{13D136D8-E2DC-47B5-8633-92946BEBA904}"/>
          </ac:picMkLst>
        </pc:picChg>
        <pc:picChg chg="add del mod">
          <ac:chgData name="Wanlambok Nongbet [Chillibreeze]" userId="6bf028ea-505a-4797-9fbe-498829f78d74" providerId="ADAL" clId="{47EA582F-29D2-4E9C-95C6-B2E3DBA31953}" dt="2020-07-28T09:18:21.204" v="1578" actId="21"/>
          <ac:picMkLst>
            <pc:docMk/>
            <pc:sldMk cId="1248012092" sldId="1732"/>
            <ac:picMk id="114" creationId="{CB88E644-B647-424A-A41E-F4EB4D843973}"/>
          </ac:picMkLst>
        </pc:picChg>
        <pc:picChg chg="add del mod">
          <ac:chgData name="Wanlambok Nongbet [Chillibreeze]" userId="6bf028ea-505a-4797-9fbe-498829f78d74" providerId="ADAL" clId="{47EA582F-29D2-4E9C-95C6-B2E3DBA31953}" dt="2020-07-28T09:18:21.789" v="1580" actId="21"/>
          <ac:picMkLst>
            <pc:docMk/>
            <pc:sldMk cId="1248012092" sldId="1732"/>
            <ac:picMk id="119" creationId="{3F769DF8-8EBF-4AF7-9315-8A261B7FA700}"/>
          </ac:picMkLst>
        </pc:picChg>
        <pc:picChg chg="add del mod">
          <ac:chgData name="Wanlambok Nongbet [Chillibreeze]" userId="6bf028ea-505a-4797-9fbe-498829f78d74" providerId="ADAL" clId="{47EA582F-29D2-4E9C-95C6-B2E3DBA31953}" dt="2020-07-28T09:18:39.181" v="1596" actId="478"/>
          <ac:picMkLst>
            <pc:docMk/>
            <pc:sldMk cId="1248012092" sldId="1732"/>
            <ac:picMk id="121" creationId="{C1A612DE-CB43-4549-B3B1-FDC7F460DCB7}"/>
          </ac:picMkLst>
        </pc:picChg>
        <pc:picChg chg="add del mod">
          <ac:chgData name="Wanlambok Nongbet [Chillibreeze]" userId="6bf028ea-505a-4797-9fbe-498829f78d74" providerId="ADAL" clId="{47EA582F-29D2-4E9C-95C6-B2E3DBA31953}" dt="2020-07-28T09:18:26.298" v="1585" actId="21"/>
          <ac:picMkLst>
            <pc:docMk/>
            <pc:sldMk cId="1248012092" sldId="1732"/>
            <ac:picMk id="125" creationId="{A4D080B6-1C07-46BD-9A23-26C2783C150B}"/>
          </ac:picMkLst>
        </pc:picChg>
        <pc:picChg chg="add del mod">
          <ac:chgData name="Wanlambok Nongbet [Chillibreeze]" userId="6bf028ea-505a-4797-9fbe-498829f78d74" providerId="ADAL" clId="{47EA582F-29D2-4E9C-95C6-B2E3DBA31953}" dt="2020-07-28T09:18:27.439" v="1587" actId="21"/>
          <ac:picMkLst>
            <pc:docMk/>
            <pc:sldMk cId="1248012092" sldId="1732"/>
            <ac:picMk id="129" creationId="{FA5A4921-6224-4697-B955-C1ECD2234A89}"/>
          </ac:picMkLst>
        </pc:picChg>
        <pc:picChg chg="add del mod">
          <ac:chgData name="Wanlambok Nongbet [Chillibreeze]" userId="6bf028ea-505a-4797-9fbe-498829f78d74" providerId="ADAL" clId="{47EA582F-29D2-4E9C-95C6-B2E3DBA31953}" dt="2020-07-28T09:18:41.015" v="1598" actId="21"/>
          <ac:picMkLst>
            <pc:docMk/>
            <pc:sldMk cId="1248012092" sldId="1732"/>
            <ac:picMk id="130" creationId="{2F401277-1867-4E67-9877-9E53D4DDA664}"/>
          </ac:picMkLst>
        </pc:picChg>
        <pc:picChg chg="add mod">
          <ac:chgData name="Wanlambok Nongbet [Chillibreeze]" userId="6bf028ea-505a-4797-9fbe-498829f78d74" providerId="ADAL" clId="{47EA582F-29D2-4E9C-95C6-B2E3DBA31953}" dt="2020-07-28T09:18:42.455" v="1600"/>
          <ac:picMkLst>
            <pc:docMk/>
            <pc:sldMk cId="1248012092" sldId="1732"/>
            <ac:picMk id="131" creationId="{F50BF196-9E83-4F9E-8D73-1FB94A039819}"/>
          </ac:picMkLst>
        </pc:picChg>
        <pc:cxnChg chg="del">
          <ac:chgData name="Wanlambok Nongbet [Chillibreeze]" userId="6bf028ea-505a-4797-9fbe-498829f78d74" providerId="ADAL" clId="{47EA582F-29D2-4E9C-95C6-B2E3DBA31953}" dt="2020-07-28T09:18:14.436" v="1560" actId="21"/>
          <ac:cxnSpMkLst>
            <pc:docMk/>
            <pc:sldMk cId="1248012092" sldId="1732"/>
            <ac:cxnSpMk id="11" creationId="{4942165B-3FE5-4D34-9830-E51425253FDD}"/>
          </ac:cxnSpMkLst>
        </pc:cxnChg>
        <pc:cxnChg chg="del">
          <ac:chgData name="Wanlambok Nongbet [Chillibreeze]" userId="6bf028ea-505a-4797-9fbe-498829f78d74" providerId="ADAL" clId="{47EA582F-29D2-4E9C-95C6-B2E3DBA31953}" dt="2020-07-28T09:18:15.591" v="1562" actId="21"/>
          <ac:cxnSpMkLst>
            <pc:docMk/>
            <pc:sldMk cId="1248012092" sldId="1732"/>
            <ac:cxnSpMk id="15" creationId="{DFED8C87-280F-4EC5-A3AD-10E3897CFDEF}"/>
          </ac:cxnSpMkLst>
        </pc:cxnChg>
        <pc:cxnChg chg="add del mod">
          <ac:chgData name="Wanlambok Nongbet [Chillibreeze]" userId="6bf028ea-505a-4797-9fbe-498829f78d74" providerId="ADAL" clId="{47EA582F-29D2-4E9C-95C6-B2E3DBA31953}" dt="2020-07-28T09:18:15.591" v="1562" actId="21"/>
          <ac:cxnSpMkLst>
            <pc:docMk/>
            <pc:sldMk cId="1248012092" sldId="1732"/>
            <ac:cxnSpMk id="20" creationId="{FECC971E-FFD4-42DB-9AE1-5A354E9A3D7F}"/>
          </ac:cxnSpMkLst>
        </pc:cxnChg>
        <pc:cxnChg chg="del">
          <ac:chgData name="Wanlambok Nongbet [Chillibreeze]" userId="6bf028ea-505a-4797-9fbe-498829f78d74" providerId="ADAL" clId="{47EA582F-29D2-4E9C-95C6-B2E3DBA31953}" dt="2020-07-28T09:18:14.436" v="1560" actId="21"/>
          <ac:cxnSpMkLst>
            <pc:docMk/>
            <pc:sldMk cId="1248012092" sldId="1732"/>
            <ac:cxnSpMk id="24" creationId="{EC2E40F1-F800-44E2-98C5-CADB8425A4D9}"/>
          </ac:cxnSpMkLst>
        </pc:cxnChg>
        <pc:cxnChg chg="add del mod">
          <ac:chgData name="Wanlambok Nongbet [Chillibreeze]" userId="6bf028ea-505a-4797-9fbe-498829f78d74" providerId="ADAL" clId="{47EA582F-29D2-4E9C-95C6-B2E3DBA31953}" dt="2020-07-28T09:18:15.591" v="1562" actId="21"/>
          <ac:cxnSpMkLst>
            <pc:docMk/>
            <pc:sldMk cId="1248012092" sldId="1732"/>
            <ac:cxnSpMk id="31" creationId="{3C438E84-01F8-4143-AD72-4630896B642E}"/>
          </ac:cxnSpMkLst>
        </pc:cxnChg>
        <pc:cxnChg chg="add del mod">
          <ac:chgData name="Wanlambok Nongbet [Chillibreeze]" userId="6bf028ea-505a-4797-9fbe-498829f78d74" providerId="ADAL" clId="{47EA582F-29D2-4E9C-95C6-B2E3DBA31953}" dt="2020-07-28T09:18:16.270" v="1564" actId="21"/>
          <ac:cxnSpMkLst>
            <pc:docMk/>
            <pc:sldMk cId="1248012092" sldId="1732"/>
            <ac:cxnSpMk id="38" creationId="{0CA1417D-88A5-4ACE-AAEA-77731D453C6E}"/>
          </ac:cxnSpMkLst>
        </pc:cxnChg>
        <pc:cxnChg chg="add del mod">
          <ac:chgData name="Wanlambok Nongbet [Chillibreeze]" userId="6bf028ea-505a-4797-9fbe-498829f78d74" providerId="ADAL" clId="{47EA582F-29D2-4E9C-95C6-B2E3DBA31953}" dt="2020-07-28T09:18:16.270" v="1564" actId="21"/>
          <ac:cxnSpMkLst>
            <pc:docMk/>
            <pc:sldMk cId="1248012092" sldId="1732"/>
            <ac:cxnSpMk id="41" creationId="{0470F8A3-1F72-4DBB-8330-BC55C2A231EF}"/>
          </ac:cxnSpMkLst>
        </pc:cxnChg>
        <pc:cxnChg chg="add del mod">
          <ac:chgData name="Wanlambok Nongbet [Chillibreeze]" userId="6bf028ea-505a-4797-9fbe-498829f78d74" providerId="ADAL" clId="{47EA582F-29D2-4E9C-95C6-B2E3DBA31953}" dt="2020-07-28T09:18:16.270" v="1564" actId="21"/>
          <ac:cxnSpMkLst>
            <pc:docMk/>
            <pc:sldMk cId="1248012092" sldId="1732"/>
            <ac:cxnSpMk id="47" creationId="{C6F46082-8448-4B2B-A1CD-16C67B4A3708}"/>
          </ac:cxnSpMkLst>
        </pc:cxnChg>
        <pc:cxnChg chg="add mod">
          <ac:chgData name="Wanlambok Nongbet [Chillibreeze]" userId="6bf028ea-505a-4797-9fbe-498829f78d74" providerId="ADAL" clId="{47EA582F-29D2-4E9C-95C6-B2E3DBA31953}" dt="2020-07-28T09:18:16.464" v="1565"/>
          <ac:cxnSpMkLst>
            <pc:docMk/>
            <pc:sldMk cId="1248012092" sldId="1732"/>
            <ac:cxnSpMk id="52" creationId="{A9DEED92-B378-4686-B18F-384C6BFB3D38}"/>
          </ac:cxnSpMkLst>
        </pc:cxnChg>
        <pc:cxnChg chg="add del mod">
          <ac:chgData name="Wanlambok Nongbet [Chillibreeze]" userId="6bf028ea-505a-4797-9fbe-498829f78d74" providerId="ADAL" clId="{47EA582F-29D2-4E9C-95C6-B2E3DBA31953}" dt="2020-07-28T09:18:16.956" v="1566" actId="21"/>
          <ac:cxnSpMkLst>
            <pc:docMk/>
            <pc:sldMk cId="1248012092" sldId="1732"/>
            <ac:cxnSpMk id="54" creationId="{81873A16-9EDC-4B47-8C79-7A1FCF865ADD}"/>
          </ac:cxnSpMkLst>
        </pc:cxnChg>
        <pc:cxnChg chg="add del mod">
          <ac:chgData name="Wanlambok Nongbet [Chillibreeze]" userId="6bf028ea-505a-4797-9fbe-498829f78d74" providerId="ADAL" clId="{47EA582F-29D2-4E9C-95C6-B2E3DBA31953}" dt="2020-07-28T09:18:16.956" v="1566" actId="21"/>
          <ac:cxnSpMkLst>
            <pc:docMk/>
            <pc:sldMk cId="1248012092" sldId="1732"/>
            <ac:cxnSpMk id="59" creationId="{B1D5EE4C-6786-4EC4-BE49-AA5AD14FFFFB}"/>
          </ac:cxnSpMkLst>
        </pc:cxnChg>
        <pc:cxnChg chg="add del mod">
          <ac:chgData name="Wanlambok Nongbet [Chillibreeze]" userId="6bf028ea-505a-4797-9fbe-498829f78d74" providerId="ADAL" clId="{47EA582F-29D2-4E9C-95C6-B2E3DBA31953}" dt="2020-07-28T09:18:17.754" v="1568" actId="21"/>
          <ac:cxnSpMkLst>
            <pc:docMk/>
            <pc:sldMk cId="1248012092" sldId="1732"/>
            <ac:cxnSpMk id="65" creationId="{407BCD10-4BEE-48E4-B8A7-2CC1FDBA191E}"/>
          </ac:cxnSpMkLst>
        </pc:cxnChg>
        <pc:cxnChg chg="add del mod">
          <ac:chgData name="Wanlambok Nongbet [Chillibreeze]" userId="6bf028ea-505a-4797-9fbe-498829f78d74" providerId="ADAL" clId="{47EA582F-29D2-4E9C-95C6-B2E3DBA31953}" dt="2020-07-28T09:18:17.754" v="1568" actId="21"/>
          <ac:cxnSpMkLst>
            <pc:docMk/>
            <pc:sldMk cId="1248012092" sldId="1732"/>
            <ac:cxnSpMk id="70" creationId="{0783EFF9-40C4-440A-B5C1-96FD7DE67155}"/>
          </ac:cxnSpMkLst>
        </pc:cxnChg>
        <pc:cxnChg chg="add del mod">
          <ac:chgData name="Wanlambok Nongbet [Chillibreeze]" userId="6bf028ea-505a-4797-9fbe-498829f78d74" providerId="ADAL" clId="{47EA582F-29D2-4E9C-95C6-B2E3DBA31953}" dt="2020-07-28T09:18:18.402" v="1570" actId="21"/>
          <ac:cxnSpMkLst>
            <pc:docMk/>
            <pc:sldMk cId="1248012092" sldId="1732"/>
            <ac:cxnSpMk id="76" creationId="{F60E726A-1EF5-4BD6-A6D4-26510E4DE687}"/>
          </ac:cxnSpMkLst>
        </pc:cxnChg>
        <pc:cxnChg chg="add del mod">
          <ac:chgData name="Wanlambok Nongbet [Chillibreeze]" userId="6bf028ea-505a-4797-9fbe-498829f78d74" providerId="ADAL" clId="{47EA582F-29D2-4E9C-95C6-B2E3DBA31953}" dt="2020-07-28T09:18:18.402" v="1570" actId="21"/>
          <ac:cxnSpMkLst>
            <pc:docMk/>
            <pc:sldMk cId="1248012092" sldId="1732"/>
            <ac:cxnSpMk id="81" creationId="{8B748C66-5DFC-4B12-ABF1-3F8339BAFB8F}"/>
          </ac:cxnSpMkLst>
        </pc:cxnChg>
        <pc:cxnChg chg="add mod">
          <ac:chgData name="Wanlambok Nongbet [Chillibreeze]" userId="6bf028ea-505a-4797-9fbe-498829f78d74" providerId="ADAL" clId="{47EA582F-29D2-4E9C-95C6-B2E3DBA31953}" dt="2020-07-28T09:18:18.612" v="1571"/>
          <ac:cxnSpMkLst>
            <pc:docMk/>
            <pc:sldMk cId="1248012092" sldId="1732"/>
            <ac:cxnSpMk id="86" creationId="{6F1EB0B7-2AD5-4B18-AD88-1E3781FC0AE1}"/>
          </ac:cxnSpMkLst>
        </pc:cxnChg>
        <pc:cxnChg chg="add del mod">
          <ac:chgData name="Wanlambok Nongbet [Chillibreeze]" userId="6bf028ea-505a-4797-9fbe-498829f78d74" providerId="ADAL" clId="{47EA582F-29D2-4E9C-95C6-B2E3DBA31953}" dt="2020-07-28T09:18:19.178" v="1572" actId="21"/>
          <ac:cxnSpMkLst>
            <pc:docMk/>
            <pc:sldMk cId="1248012092" sldId="1732"/>
            <ac:cxnSpMk id="90" creationId="{7197D754-EE1C-4D17-B8E7-8F6125FFA490}"/>
          </ac:cxnSpMkLst>
        </pc:cxnChg>
        <pc:cxnChg chg="add del mod">
          <ac:chgData name="Wanlambok Nongbet [Chillibreeze]" userId="6bf028ea-505a-4797-9fbe-498829f78d74" providerId="ADAL" clId="{47EA582F-29D2-4E9C-95C6-B2E3DBA31953}" dt="2020-07-28T09:18:19.759" v="1574" actId="21"/>
          <ac:cxnSpMkLst>
            <pc:docMk/>
            <pc:sldMk cId="1248012092" sldId="1732"/>
            <ac:cxnSpMk id="98" creationId="{49EB5991-91A8-4CCD-BE4E-583366BD9304}"/>
          </ac:cxnSpMkLst>
        </pc:cxnChg>
        <pc:cxnChg chg="add del mod">
          <ac:chgData name="Wanlambok Nongbet [Chillibreeze]" userId="6bf028ea-505a-4797-9fbe-498829f78d74" providerId="ADAL" clId="{47EA582F-29D2-4E9C-95C6-B2E3DBA31953}" dt="2020-07-28T09:18:20.595" v="1576" actId="21"/>
          <ac:cxnSpMkLst>
            <pc:docMk/>
            <pc:sldMk cId="1248012092" sldId="1732"/>
            <ac:cxnSpMk id="106" creationId="{ADA139FF-FCD8-4652-ADD5-C0CB5F37C998}"/>
          </ac:cxnSpMkLst>
        </pc:cxnChg>
        <pc:cxnChg chg="add mod">
          <ac:chgData name="Wanlambok Nongbet [Chillibreeze]" userId="6bf028ea-505a-4797-9fbe-498829f78d74" providerId="ADAL" clId="{47EA582F-29D2-4E9C-95C6-B2E3DBA31953}" dt="2020-07-28T09:18:20.639" v="1577"/>
          <ac:cxnSpMkLst>
            <pc:docMk/>
            <pc:sldMk cId="1248012092" sldId="1732"/>
            <ac:cxnSpMk id="113" creationId="{BC2F9609-B0B4-4CE4-ABB6-3A7CC7358807}"/>
          </ac:cxnSpMkLst>
        </pc:cxnChg>
      </pc:sldChg>
      <pc:sldChg chg="addSp delSp modSp mod">
        <pc:chgData name="Wanlambok Nongbet [Chillibreeze]" userId="6bf028ea-505a-4797-9fbe-498829f78d74" providerId="ADAL" clId="{47EA582F-29D2-4E9C-95C6-B2E3DBA31953}" dt="2020-07-28T09:19:05.321" v="1620"/>
        <pc:sldMkLst>
          <pc:docMk/>
          <pc:sldMk cId="1249165711" sldId="1733"/>
        </pc:sldMkLst>
        <pc:spChg chg="del">
          <ac:chgData name="Wanlambok Nongbet [Chillibreeze]" userId="6bf028ea-505a-4797-9fbe-498829f78d74" providerId="ADAL" clId="{47EA582F-29D2-4E9C-95C6-B2E3DBA31953}" dt="2020-07-28T09:18:58.745" v="1603" actId="21"/>
          <ac:spMkLst>
            <pc:docMk/>
            <pc:sldMk cId="1249165711" sldId="1733"/>
            <ac:spMk id="8" creationId="{BDF654FE-FABE-41CA-AB59-A1675C12EFB3}"/>
          </ac:spMkLst>
        </pc:spChg>
        <pc:spChg chg="add del mod">
          <ac:chgData name="Wanlambok Nongbet [Chillibreeze]" userId="6bf028ea-505a-4797-9fbe-498829f78d74" providerId="ADAL" clId="{47EA582F-29D2-4E9C-95C6-B2E3DBA31953}" dt="2020-07-28T09:18:59.402" v="1605" actId="21"/>
          <ac:spMkLst>
            <pc:docMk/>
            <pc:sldMk cId="1249165711" sldId="1733"/>
            <ac:spMk id="12" creationId="{F60986D8-3FD7-4DC1-8F28-D862FE6EB1DA}"/>
          </ac:spMkLst>
        </pc:spChg>
        <pc:spChg chg="del">
          <ac:chgData name="Wanlambok Nongbet [Chillibreeze]" userId="6bf028ea-505a-4797-9fbe-498829f78d74" providerId="ADAL" clId="{47EA582F-29D2-4E9C-95C6-B2E3DBA31953}" dt="2020-07-28T09:18:58.745" v="1603" actId="21"/>
          <ac:spMkLst>
            <pc:docMk/>
            <pc:sldMk cId="1249165711" sldId="1733"/>
            <ac:spMk id="14" creationId="{D2FA5AB8-582B-4DF4-B745-7834F11D1EC3}"/>
          </ac:spMkLst>
        </pc:spChg>
        <pc:spChg chg="add del mod">
          <ac:chgData name="Wanlambok Nongbet [Chillibreeze]" userId="6bf028ea-505a-4797-9fbe-498829f78d74" providerId="ADAL" clId="{47EA582F-29D2-4E9C-95C6-B2E3DBA31953}" dt="2020-07-28T09:18:59.402" v="1605" actId="21"/>
          <ac:spMkLst>
            <pc:docMk/>
            <pc:sldMk cId="1249165711" sldId="1733"/>
            <ac:spMk id="18" creationId="{B03A0E62-75CC-4640-96E0-96167F008E63}"/>
          </ac:spMkLst>
        </pc:spChg>
        <pc:spChg chg="del">
          <ac:chgData name="Wanlambok Nongbet [Chillibreeze]" userId="6bf028ea-505a-4797-9fbe-498829f78d74" providerId="ADAL" clId="{47EA582F-29D2-4E9C-95C6-B2E3DBA31953}" dt="2020-07-28T09:18:58.745" v="1603" actId="21"/>
          <ac:spMkLst>
            <pc:docMk/>
            <pc:sldMk cId="1249165711" sldId="1733"/>
            <ac:spMk id="19" creationId="{A8E5EACD-61E6-4EB6-8EBB-1AA101C720DE}"/>
          </ac:spMkLst>
        </pc:spChg>
        <pc:spChg chg="add del mod">
          <ac:chgData name="Wanlambok Nongbet [Chillibreeze]" userId="6bf028ea-505a-4797-9fbe-498829f78d74" providerId="ADAL" clId="{47EA582F-29D2-4E9C-95C6-B2E3DBA31953}" dt="2020-07-28T09:18:59.402" v="1605" actId="21"/>
          <ac:spMkLst>
            <pc:docMk/>
            <pc:sldMk cId="1249165711" sldId="1733"/>
            <ac:spMk id="20" creationId="{82DB6966-2ADA-44EC-ADE0-27C6312952DF}"/>
          </ac:spMkLst>
        </pc:spChg>
        <pc:spChg chg="add mod">
          <ac:chgData name="Wanlambok Nongbet [Chillibreeze]" userId="6bf028ea-505a-4797-9fbe-498829f78d74" providerId="ADAL" clId="{47EA582F-29D2-4E9C-95C6-B2E3DBA31953}" dt="2020-07-28T09:18:59.578" v="1606"/>
          <ac:spMkLst>
            <pc:docMk/>
            <pc:sldMk cId="1249165711" sldId="1733"/>
            <ac:spMk id="23" creationId="{B6D535DB-1A61-431D-A6DA-BCBF0BAB8693}"/>
          </ac:spMkLst>
        </pc:spChg>
        <pc:spChg chg="add del mod">
          <ac:chgData name="Wanlambok Nongbet [Chillibreeze]" userId="6bf028ea-505a-4797-9fbe-498829f78d74" providerId="ADAL" clId="{47EA582F-29D2-4E9C-95C6-B2E3DBA31953}" dt="2020-07-28T09:19:00.024" v="1607" actId="21"/>
          <ac:spMkLst>
            <pc:docMk/>
            <pc:sldMk cId="1249165711" sldId="1733"/>
            <ac:spMk id="27" creationId="{63C442B2-24CD-4C5D-849E-D255EB579210}"/>
          </ac:spMkLst>
        </pc:spChg>
        <pc:spChg chg="add del mod">
          <ac:chgData name="Wanlambok Nongbet [Chillibreeze]" userId="6bf028ea-505a-4797-9fbe-498829f78d74" providerId="ADAL" clId="{47EA582F-29D2-4E9C-95C6-B2E3DBA31953}" dt="2020-07-28T09:19:00.024" v="1607" actId="21"/>
          <ac:spMkLst>
            <pc:docMk/>
            <pc:sldMk cId="1249165711" sldId="1733"/>
            <ac:spMk id="29" creationId="{725E8930-5302-4F9A-8CC7-78275EE5970D}"/>
          </ac:spMkLst>
        </pc:spChg>
        <pc:spChg chg="add del mod">
          <ac:chgData name="Wanlambok Nongbet [Chillibreeze]" userId="6bf028ea-505a-4797-9fbe-498829f78d74" providerId="ADAL" clId="{47EA582F-29D2-4E9C-95C6-B2E3DBA31953}" dt="2020-07-28T09:19:00.673" v="1609" actId="21"/>
          <ac:spMkLst>
            <pc:docMk/>
            <pc:sldMk cId="1249165711" sldId="1733"/>
            <ac:spMk id="34" creationId="{F096A58A-A1AA-4B12-992E-B67E2D326F7C}"/>
          </ac:spMkLst>
        </pc:spChg>
        <pc:spChg chg="add del mod">
          <ac:chgData name="Wanlambok Nongbet [Chillibreeze]" userId="6bf028ea-505a-4797-9fbe-498829f78d74" providerId="ADAL" clId="{47EA582F-29D2-4E9C-95C6-B2E3DBA31953}" dt="2020-07-28T09:19:00.673" v="1609" actId="21"/>
          <ac:spMkLst>
            <pc:docMk/>
            <pc:sldMk cId="1249165711" sldId="1733"/>
            <ac:spMk id="35" creationId="{CA479636-7B2A-4A24-94AC-291FDE8376A7}"/>
          </ac:spMkLst>
        </pc:spChg>
        <pc:spChg chg="add del mod">
          <ac:chgData name="Wanlambok Nongbet [Chillibreeze]" userId="6bf028ea-505a-4797-9fbe-498829f78d74" providerId="ADAL" clId="{47EA582F-29D2-4E9C-95C6-B2E3DBA31953}" dt="2020-07-28T09:19:01.321" v="1611" actId="21"/>
          <ac:spMkLst>
            <pc:docMk/>
            <pc:sldMk cId="1249165711" sldId="1733"/>
            <ac:spMk id="39" creationId="{984EFE0B-4568-41FC-8477-A8F21C92C4F1}"/>
          </ac:spMkLst>
        </pc:spChg>
        <pc:spChg chg="add del mod">
          <ac:chgData name="Wanlambok Nongbet [Chillibreeze]" userId="6bf028ea-505a-4797-9fbe-498829f78d74" providerId="ADAL" clId="{47EA582F-29D2-4E9C-95C6-B2E3DBA31953}" dt="2020-07-28T09:19:01.321" v="1611" actId="21"/>
          <ac:spMkLst>
            <pc:docMk/>
            <pc:sldMk cId="1249165711" sldId="1733"/>
            <ac:spMk id="40" creationId="{44E27E03-5A6E-4E54-ACA1-3FD16D406045}"/>
          </ac:spMkLst>
        </pc:spChg>
        <pc:spChg chg="add del mod">
          <ac:chgData name="Wanlambok Nongbet [Chillibreeze]" userId="6bf028ea-505a-4797-9fbe-498829f78d74" providerId="ADAL" clId="{47EA582F-29D2-4E9C-95C6-B2E3DBA31953}" dt="2020-07-28T09:19:01.964" v="1613" actId="21"/>
          <ac:spMkLst>
            <pc:docMk/>
            <pc:sldMk cId="1249165711" sldId="1733"/>
            <ac:spMk id="44" creationId="{D261E3A5-ED7F-46E5-879F-6AD83BA3EC81}"/>
          </ac:spMkLst>
        </pc:spChg>
        <pc:spChg chg="add del mod">
          <ac:chgData name="Wanlambok Nongbet [Chillibreeze]" userId="6bf028ea-505a-4797-9fbe-498829f78d74" providerId="ADAL" clId="{47EA582F-29D2-4E9C-95C6-B2E3DBA31953}" dt="2020-07-28T09:19:01.964" v="1613" actId="21"/>
          <ac:spMkLst>
            <pc:docMk/>
            <pc:sldMk cId="1249165711" sldId="1733"/>
            <ac:spMk id="45" creationId="{D6663E64-9790-4C94-8D6A-7458C8ADB1F3}"/>
          </ac:spMkLst>
        </pc:spChg>
        <pc:spChg chg="add mod">
          <ac:chgData name="Wanlambok Nongbet [Chillibreeze]" userId="6bf028ea-505a-4797-9fbe-498829f78d74" providerId="ADAL" clId="{47EA582F-29D2-4E9C-95C6-B2E3DBA31953}" dt="2020-07-28T09:19:02.624" v="1614"/>
          <ac:spMkLst>
            <pc:docMk/>
            <pc:sldMk cId="1249165711" sldId="1733"/>
            <ac:spMk id="48" creationId="{4F40EFBF-9F91-4B7D-AE30-A3FD8AF6FFEE}"/>
          </ac:spMkLst>
        </pc:spChg>
        <pc:spChg chg="add del mod">
          <ac:chgData name="Wanlambok Nongbet [Chillibreeze]" userId="6bf028ea-505a-4797-9fbe-498829f78d74" providerId="ADAL" clId="{47EA582F-29D2-4E9C-95C6-B2E3DBA31953}" dt="2020-07-28T09:19:03.214" v="1615" actId="21"/>
          <ac:spMkLst>
            <pc:docMk/>
            <pc:sldMk cId="1249165711" sldId="1733"/>
            <ac:spMk id="49" creationId="{DAC8C16E-6F9C-4316-958A-5A20472F3B7D}"/>
          </ac:spMkLst>
        </pc:spChg>
        <pc:spChg chg="add del mod">
          <ac:chgData name="Wanlambok Nongbet [Chillibreeze]" userId="6bf028ea-505a-4797-9fbe-498829f78d74" providerId="ADAL" clId="{47EA582F-29D2-4E9C-95C6-B2E3DBA31953}" dt="2020-07-28T09:19:04.219" v="1617" actId="21"/>
          <ac:spMkLst>
            <pc:docMk/>
            <pc:sldMk cId="1249165711" sldId="1733"/>
            <ac:spMk id="52" creationId="{430453EC-D55C-4F15-B937-6D4720F4636D}"/>
          </ac:spMkLst>
        </pc:spChg>
        <pc:spChg chg="add del mod">
          <ac:chgData name="Wanlambok Nongbet [Chillibreeze]" userId="6bf028ea-505a-4797-9fbe-498829f78d74" providerId="ADAL" clId="{47EA582F-29D2-4E9C-95C6-B2E3DBA31953}" dt="2020-07-28T09:19:05.294" v="1619" actId="21"/>
          <ac:spMkLst>
            <pc:docMk/>
            <pc:sldMk cId="1249165711" sldId="1733"/>
            <ac:spMk id="54" creationId="{5DC0BEDB-BF78-4DB4-9C18-CCCB810DEAFB}"/>
          </ac:spMkLst>
        </pc:spChg>
        <pc:spChg chg="add mod">
          <ac:chgData name="Wanlambok Nongbet [Chillibreeze]" userId="6bf028ea-505a-4797-9fbe-498829f78d74" providerId="ADAL" clId="{47EA582F-29D2-4E9C-95C6-B2E3DBA31953}" dt="2020-07-28T09:19:05.321" v="1620"/>
          <ac:spMkLst>
            <pc:docMk/>
            <pc:sldMk cId="1249165711" sldId="1733"/>
            <ac:spMk id="56" creationId="{F7E1C460-089B-4EC0-9CAA-D4EA28E48673}"/>
          </ac:spMkLst>
        </pc:spChg>
        <pc:picChg chg="del">
          <ac:chgData name="Wanlambok Nongbet [Chillibreeze]" userId="6bf028ea-505a-4797-9fbe-498829f78d74" providerId="ADAL" clId="{47EA582F-29D2-4E9C-95C6-B2E3DBA31953}" dt="2020-07-28T09:18:58.745" v="1603" actId="21"/>
          <ac:picMkLst>
            <pc:docMk/>
            <pc:sldMk cId="1249165711" sldId="1733"/>
            <ac:picMk id="6" creationId="{9F49FE99-A0F2-46BF-8C65-7F322C242E4B}"/>
          </ac:picMkLst>
        </pc:picChg>
        <pc:picChg chg="add mod">
          <ac:chgData name="Wanlambok Nongbet [Chillibreeze]" userId="6bf028ea-505a-4797-9fbe-498829f78d74" providerId="ADAL" clId="{47EA582F-29D2-4E9C-95C6-B2E3DBA31953}" dt="2020-07-28T09:18:58.930" v="1604"/>
          <ac:picMkLst>
            <pc:docMk/>
            <pc:sldMk cId="1249165711" sldId="1733"/>
            <ac:picMk id="11" creationId="{FCBF8376-EA36-42E6-BE4A-3938EB54A95B}"/>
          </ac:picMkLst>
        </pc:picChg>
        <pc:picChg chg="add del mod">
          <ac:chgData name="Wanlambok Nongbet [Chillibreeze]" userId="6bf028ea-505a-4797-9fbe-498829f78d74" providerId="ADAL" clId="{47EA582F-29D2-4E9C-95C6-B2E3DBA31953}" dt="2020-07-28T09:18:59.402" v="1605" actId="21"/>
          <ac:picMkLst>
            <pc:docMk/>
            <pc:sldMk cId="1249165711" sldId="1733"/>
            <ac:picMk id="21" creationId="{6B554D57-743B-4C00-8420-ED698CE6517B}"/>
          </ac:picMkLst>
        </pc:picChg>
        <pc:picChg chg="add del mod">
          <ac:chgData name="Wanlambok Nongbet [Chillibreeze]" userId="6bf028ea-505a-4797-9fbe-498829f78d74" providerId="ADAL" clId="{47EA582F-29D2-4E9C-95C6-B2E3DBA31953}" dt="2020-07-28T09:18:59.402" v="1605" actId="21"/>
          <ac:picMkLst>
            <pc:docMk/>
            <pc:sldMk cId="1249165711" sldId="1733"/>
            <ac:picMk id="22" creationId="{39C601A6-DE23-4170-BEA5-1B03D372533F}"/>
          </ac:picMkLst>
        </pc:picChg>
        <pc:picChg chg="del">
          <ac:chgData name="Wanlambok Nongbet [Chillibreeze]" userId="6bf028ea-505a-4797-9fbe-498829f78d74" providerId="ADAL" clId="{47EA582F-29D2-4E9C-95C6-B2E3DBA31953}" dt="2020-07-28T09:18:58.745" v="1603" actId="21"/>
          <ac:picMkLst>
            <pc:docMk/>
            <pc:sldMk cId="1249165711" sldId="1733"/>
            <ac:picMk id="25" creationId="{8DC63C58-D641-47C9-B3D9-C4D55A886123}"/>
          </ac:picMkLst>
        </pc:picChg>
        <pc:picChg chg="del">
          <ac:chgData name="Wanlambok Nongbet [Chillibreeze]" userId="6bf028ea-505a-4797-9fbe-498829f78d74" providerId="ADAL" clId="{47EA582F-29D2-4E9C-95C6-B2E3DBA31953}" dt="2020-07-28T09:18:58.745" v="1603" actId="21"/>
          <ac:picMkLst>
            <pc:docMk/>
            <pc:sldMk cId="1249165711" sldId="1733"/>
            <ac:picMk id="28" creationId="{994C28B8-68A6-47DC-AB5C-A565D8902E59}"/>
          </ac:picMkLst>
        </pc:picChg>
        <pc:picChg chg="add del mod">
          <ac:chgData name="Wanlambok Nongbet [Chillibreeze]" userId="6bf028ea-505a-4797-9fbe-498829f78d74" providerId="ADAL" clId="{47EA582F-29D2-4E9C-95C6-B2E3DBA31953}" dt="2020-07-28T09:19:00.024" v="1607" actId="21"/>
          <ac:picMkLst>
            <pc:docMk/>
            <pc:sldMk cId="1249165711" sldId="1733"/>
            <ac:picMk id="30" creationId="{59A4A1E7-A8A3-405F-A364-EC86BEBCD11C}"/>
          </ac:picMkLst>
        </pc:picChg>
        <pc:picChg chg="add del mod">
          <ac:chgData name="Wanlambok Nongbet [Chillibreeze]" userId="6bf028ea-505a-4797-9fbe-498829f78d74" providerId="ADAL" clId="{47EA582F-29D2-4E9C-95C6-B2E3DBA31953}" dt="2020-07-28T09:19:00.024" v="1607" actId="21"/>
          <ac:picMkLst>
            <pc:docMk/>
            <pc:sldMk cId="1249165711" sldId="1733"/>
            <ac:picMk id="31" creationId="{1DB3913B-56CA-42FC-AA3D-EAEFCD728E00}"/>
          </ac:picMkLst>
        </pc:picChg>
        <pc:picChg chg="add del mod">
          <ac:chgData name="Wanlambok Nongbet [Chillibreeze]" userId="6bf028ea-505a-4797-9fbe-498829f78d74" providerId="ADAL" clId="{47EA582F-29D2-4E9C-95C6-B2E3DBA31953}" dt="2020-07-28T09:19:00.673" v="1609" actId="21"/>
          <ac:picMkLst>
            <pc:docMk/>
            <pc:sldMk cId="1249165711" sldId="1733"/>
            <ac:picMk id="36" creationId="{9439B97E-DCCF-4A9C-A383-E9D70B24BC0E}"/>
          </ac:picMkLst>
        </pc:picChg>
        <pc:picChg chg="add del mod">
          <ac:chgData name="Wanlambok Nongbet [Chillibreeze]" userId="6bf028ea-505a-4797-9fbe-498829f78d74" providerId="ADAL" clId="{47EA582F-29D2-4E9C-95C6-B2E3DBA31953}" dt="2020-07-28T09:19:00.673" v="1609" actId="21"/>
          <ac:picMkLst>
            <pc:docMk/>
            <pc:sldMk cId="1249165711" sldId="1733"/>
            <ac:picMk id="37" creationId="{6E2E370B-C450-4DD5-913C-1AD3E19262C2}"/>
          </ac:picMkLst>
        </pc:picChg>
        <pc:picChg chg="add del mod">
          <ac:chgData name="Wanlambok Nongbet [Chillibreeze]" userId="6bf028ea-505a-4797-9fbe-498829f78d74" providerId="ADAL" clId="{47EA582F-29D2-4E9C-95C6-B2E3DBA31953}" dt="2020-07-28T09:19:01.321" v="1611" actId="21"/>
          <ac:picMkLst>
            <pc:docMk/>
            <pc:sldMk cId="1249165711" sldId="1733"/>
            <ac:picMk id="41" creationId="{759F3591-7B95-4992-A538-F6492C64D0AF}"/>
          </ac:picMkLst>
        </pc:picChg>
        <pc:picChg chg="add mod">
          <ac:chgData name="Wanlambok Nongbet [Chillibreeze]" userId="6bf028ea-505a-4797-9fbe-498829f78d74" providerId="ADAL" clId="{47EA582F-29D2-4E9C-95C6-B2E3DBA31953}" dt="2020-07-28T09:19:00.857" v="1610"/>
          <ac:picMkLst>
            <pc:docMk/>
            <pc:sldMk cId="1249165711" sldId="1733"/>
            <ac:picMk id="42" creationId="{34017A12-E9F8-4437-B6E6-5DF6DFCB5E90}"/>
          </ac:picMkLst>
        </pc:picChg>
        <pc:picChg chg="add del mod">
          <ac:chgData name="Wanlambok Nongbet [Chillibreeze]" userId="6bf028ea-505a-4797-9fbe-498829f78d74" providerId="ADAL" clId="{47EA582F-29D2-4E9C-95C6-B2E3DBA31953}" dt="2020-07-28T09:19:01.964" v="1613" actId="21"/>
          <ac:picMkLst>
            <pc:docMk/>
            <pc:sldMk cId="1249165711" sldId="1733"/>
            <ac:picMk id="46" creationId="{26BEF321-1626-46F2-83A3-2B8A2F3E813A}"/>
          </ac:picMkLst>
        </pc:picChg>
        <pc:picChg chg="add del mod">
          <ac:chgData name="Wanlambok Nongbet [Chillibreeze]" userId="6bf028ea-505a-4797-9fbe-498829f78d74" providerId="ADAL" clId="{47EA582F-29D2-4E9C-95C6-B2E3DBA31953}" dt="2020-07-28T09:19:03.214" v="1615" actId="21"/>
          <ac:picMkLst>
            <pc:docMk/>
            <pc:sldMk cId="1249165711" sldId="1733"/>
            <ac:picMk id="50" creationId="{669C59AB-B3F6-4AEE-9F95-AC75F56F8BBE}"/>
          </ac:picMkLst>
        </pc:picChg>
        <pc:picChg chg="add del mod">
          <ac:chgData name="Wanlambok Nongbet [Chillibreeze]" userId="6bf028ea-505a-4797-9fbe-498829f78d74" providerId="ADAL" clId="{47EA582F-29D2-4E9C-95C6-B2E3DBA31953}" dt="2020-07-28T09:19:04.219" v="1617" actId="21"/>
          <ac:picMkLst>
            <pc:docMk/>
            <pc:sldMk cId="1249165711" sldId="1733"/>
            <ac:picMk id="53" creationId="{4E77C73F-CBEE-48DB-B8A4-7E7BD6D1A6DE}"/>
          </ac:picMkLst>
        </pc:picChg>
        <pc:picChg chg="add mod">
          <ac:chgData name="Wanlambok Nongbet [Chillibreeze]" userId="6bf028ea-505a-4797-9fbe-498829f78d74" providerId="ADAL" clId="{47EA582F-29D2-4E9C-95C6-B2E3DBA31953}" dt="2020-07-28T09:19:04.448" v="1618"/>
          <ac:picMkLst>
            <pc:docMk/>
            <pc:sldMk cId="1249165711" sldId="1733"/>
            <ac:picMk id="55" creationId="{FCF07969-0DC2-48EB-B1F1-557A44998645}"/>
          </ac:picMkLst>
        </pc:picChg>
        <pc:cxnChg chg="del">
          <ac:chgData name="Wanlambok Nongbet [Chillibreeze]" userId="6bf028ea-505a-4797-9fbe-498829f78d74" providerId="ADAL" clId="{47EA582F-29D2-4E9C-95C6-B2E3DBA31953}" dt="2020-07-28T09:18:58.745" v="1603" actId="21"/>
          <ac:cxnSpMkLst>
            <pc:docMk/>
            <pc:sldMk cId="1249165711" sldId="1733"/>
            <ac:cxnSpMk id="9" creationId="{975F8651-AF97-4369-9F8E-9CD79BADD22C}"/>
          </ac:cxnSpMkLst>
        </pc:cxnChg>
        <pc:cxnChg chg="del">
          <ac:chgData name="Wanlambok Nongbet [Chillibreeze]" userId="6bf028ea-505a-4797-9fbe-498829f78d74" providerId="ADAL" clId="{47EA582F-29D2-4E9C-95C6-B2E3DBA31953}" dt="2020-07-28T09:18:58.745" v="1603" actId="21"/>
          <ac:cxnSpMkLst>
            <pc:docMk/>
            <pc:sldMk cId="1249165711" sldId="1733"/>
            <ac:cxnSpMk id="13" creationId="{85D4484F-FBEA-479E-A47A-8C38C2B36C33}"/>
          </ac:cxnSpMkLst>
        </pc:cxnChg>
        <pc:cxnChg chg="add del mod">
          <ac:chgData name="Wanlambok Nongbet [Chillibreeze]" userId="6bf028ea-505a-4797-9fbe-498829f78d74" providerId="ADAL" clId="{47EA582F-29D2-4E9C-95C6-B2E3DBA31953}" dt="2020-07-28T09:18:59.402" v="1605" actId="21"/>
          <ac:cxnSpMkLst>
            <pc:docMk/>
            <pc:sldMk cId="1249165711" sldId="1733"/>
            <ac:cxnSpMk id="15" creationId="{3528E18E-10C1-4C32-B45F-458D3F060B31}"/>
          </ac:cxnSpMkLst>
        </pc:cxnChg>
        <pc:cxnChg chg="add del mod">
          <ac:chgData name="Wanlambok Nongbet [Chillibreeze]" userId="6bf028ea-505a-4797-9fbe-498829f78d74" providerId="ADAL" clId="{47EA582F-29D2-4E9C-95C6-B2E3DBA31953}" dt="2020-07-28T09:18:59.402" v="1605" actId="21"/>
          <ac:cxnSpMkLst>
            <pc:docMk/>
            <pc:sldMk cId="1249165711" sldId="1733"/>
            <ac:cxnSpMk id="16" creationId="{EFF7C1BB-D4EA-4EC9-97E5-CCCD5BF7D113}"/>
          </ac:cxnSpMkLst>
        </pc:cxnChg>
        <pc:cxnChg chg="add del mod">
          <ac:chgData name="Wanlambok Nongbet [Chillibreeze]" userId="6bf028ea-505a-4797-9fbe-498829f78d74" providerId="ADAL" clId="{47EA582F-29D2-4E9C-95C6-B2E3DBA31953}" dt="2020-07-28T09:19:00.024" v="1607" actId="21"/>
          <ac:cxnSpMkLst>
            <pc:docMk/>
            <pc:sldMk cId="1249165711" sldId="1733"/>
            <ac:cxnSpMk id="24" creationId="{9E7E7B6C-E9DB-41C7-969F-01CF7417C304}"/>
          </ac:cxnSpMkLst>
        </pc:cxnChg>
        <pc:cxnChg chg="add del mod">
          <ac:chgData name="Wanlambok Nongbet [Chillibreeze]" userId="6bf028ea-505a-4797-9fbe-498829f78d74" providerId="ADAL" clId="{47EA582F-29D2-4E9C-95C6-B2E3DBA31953}" dt="2020-07-28T09:19:00.024" v="1607" actId="21"/>
          <ac:cxnSpMkLst>
            <pc:docMk/>
            <pc:sldMk cId="1249165711" sldId="1733"/>
            <ac:cxnSpMk id="26" creationId="{6A691B19-D78C-4EC0-949E-5B0984320588}"/>
          </ac:cxnSpMkLst>
        </pc:cxnChg>
        <pc:cxnChg chg="add del mod">
          <ac:chgData name="Wanlambok Nongbet [Chillibreeze]" userId="6bf028ea-505a-4797-9fbe-498829f78d74" providerId="ADAL" clId="{47EA582F-29D2-4E9C-95C6-B2E3DBA31953}" dt="2020-07-28T09:19:00.673" v="1609" actId="21"/>
          <ac:cxnSpMkLst>
            <pc:docMk/>
            <pc:sldMk cId="1249165711" sldId="1733"/>
            <ac:cxnSpMk id="32" creationId="{0C5869AE-1059-41B5-9742-EDB1AEDBE2E8}"/>
          </ac:cxnSpMkLst>
        </pc:cxnChg>
        <pc:cxnChg chg="add mod">
          <ac:chgData name="Wanlambok Nongbet [Chillibreeze]" userId="6bf028ea-505a-4797-9fbe-498829f78d74" providerId="ADAL" clId="{47EA582F-29D2-4E9C-95C6-B2E3DBA31953}" dt="2020-07-28T09:19:00.214" v="1608"/>
          <ac:cxnSpMkLst>
            <pc:docMk/>
            <pc:sldMk cId="1249165711" sldId="1733"/>
            <ac:cxnSpMk id="33" creationId="{DB585D34-0638-4242-886E-5D42F527998A}"/>
          </ac:cxnSpMkLst>
        </pc:cxnChg>
        <pc:cxnChg chg="add del mod">
          <ac:chgData name="Wanlambok Nongbet [Chillibreeze]" userId="6bf028ea-505a-4797-9fbe-498829f78d74" providerId="ADAL" clId="{47EA582F-29D2-4E9C-95C6-B2E3DBA31953}" dt="2020-07-28T09:19:01.321" v="1611" actId="21"/>
          <ac:cxnSpMkLst>
            <pc:docMk/>
            <pc:sldMk cId="1249165711" sldId="1733"/>
            <ac:cxnSpMk id="38" creationId="{B1238D83-C350-462F-B298-4720D5B38AD4}"/>
          </ac:cxnSpMkLst>
        </pc:cxnChg>
        <pc:cxnChg chg="add del mod">
          <ac:chgData name="Wanlambok Nongbet [Chillibreeze]" userId="6bf028ea-505a-4797-9fbe-498829f78d74" providerId="ADAL" clId="{47EA582F-29D2-4E9C-95C6-B2E3DBA31953}" dt="2020-07-28T09:19:01.964" v="1613" actId="21"/>
          <ac:cxnSpMkLst>
            <pc:docMk/>
            <pc:sldMk cId="1249165711" sldId="1733"/>
            <ac:cxnSpMk id="43" creationId="{543C4A39-CB0D-4C57-91FA-721FC14E6B6F}"/>
          </ac:cxnSpMkLst>
        </pc:cxnChg>
        <pc:cxnChg chg="add del mod">
          <ac:chgData name="Wanlambok Nongbet [Chillibreeze]" userId="6bf028ea-505a-4797-9fbe-498829f78d74" providerId="ADAL" clId="{47EA582F-29D2-4E9C-95C6-B2E3DBA31953}" dt="2020-07-28T09:19:03.214" v="1615" actId="21"/>
          <ac:cxnSpMkLst>
            <pc:docMk/>
            <pc:sldMk cId="1249165711" sldId="1733"/>
            <ac:cxnSpMk id="47" creationId="{8A3A74A6-1649-49FE-9F14-043DC9103541}"/>
          </ac:cxnSpMkLst>
        </pc:cxnChg>
        <pc:cxnChg chg="add mod">
          <ac:chgData name="Wanlambok Nongbet [Chillibreeze]" userId="6bf028ea-505a-4797-9fbe-498829f78d74" providerId="ADAL" clId="{47EA582F-29D2-4E9C-95C6-B2E3DBA31953}" dt="2020-07-28T09:19:03.472" v="1616"/>
          <ac:cxnSpMkLst>
            <pc:docMk/>
            <pc:sldMk cId="1249165711" sldId="1733"/>
            <ac:cxnSpMk id="51" creationId="{6901D2B5-14F3-42BC-918C-F74FA5E2196A}"/>
          </ac:cxnSpMkLst>
        </pc:cxnChg>
      </pc:sldChg>
      <pc:sldChg chg="modSp mod">
        <pc:chgData name="Wanlambok Nongbet [Chillibreeze]" userId="6bf028ea-505a-4797-9fbe-498829f78d74" providerId="ADAL" clId="{47EA582F-29D2-4E9C-95C6-B2E3DBA31953}" dt="2020-07-28T14:23:36.921" v="8323" actId="14100"/>
        <pc:sldMkLst>
          <pc:docMk/>
          <pc:sldMk cId="1043299769" sldId="1734"/>
        </pc:sldMkLst>
        <pc:spChg chg="mod">
          <ac:chgData name="Wanlambok Nongbet [Chillibreeze]" userId="6bf028ea-505a-4797-9fbe-498829f78d74" providerId="ADAL" clId="{47EA582F-29D2-4E9C-95C6-B2E3DBA31953}" dt="2020-07-28T14:23:33.166" v="8322" actId="14100"/>
          <ac:spMkLst>
            <pc:docMk/>
            <pc:sldMk cId="1043299769" sldId="1734"/>
            <ac:spMk id="3" creationId="{D120EF89-3B63-43A0-8A35-7194FF69C9C4}"/>
          </ac:spMkLst>
        </pc:spChg>
        <pc:spChg chg="mod">
          <ac:chgData name="Wanlambok Nongbet [Chillibreeze]" userId="6bf028ea-505a-4797-9fbe-498829f78d74" providerId="ADAL" clId="{47EA582F-29D2-4E9C-95C6-B2E3DBA31953}" dt="2020-07-28T14:23:36.921" v="8323" actId="14100"/>
          <ac:spMkLst>
            <pc:docMk/>
            <pc:sldMk cId="1043299769" sldId="1734"/>
            <ac:spMk id="4" creationId="{1FB4106A-33C3-48A9-AEB5-13373218D794}"/>
          </ac:spMkLst>
        </pc:spChg>
        <pc:spChg chg="mod">
          <ac:chgData name="Wanlambok Nongbet [Chillibreeze]" userId="6bf028ea-505a-4797-9fbe-498829f78d74" providerId="ADAL" clId="{47EA582F-29D2-4E9C-95C6-B2E3DBA31953}" dt="2020-07-28T14:23:36.921" v="8323" actId="14100"/>
          <ac:spMkLst>
            <pc:docMk/>
            <pc:sldMk cId="1043299769" sldId="1734"/>
            <ac:spMk id="5" creationId="{0E058B49-DAFA-4EE8-802C-76F4EC5CC942}"/>
          </ac:spMkLst>
        </pc:spChg>
        <pc:spChg chg="mod">
          <ac:chgData name="Wanlambok Nongbet [Chillibreeze]" userId="6bf028ea-505a-4797-9fbe-498829f78d74" providerId="ADAL" clId="{47EA582F-29D2-4E9C-95C6-B2E3DBA31953}" dt="2020-07-28T10:09:12.296" v="2360" actId="20577"/>
          <ac:spMkLst>
            <pc:docMk/>
            <pc:sldMk cId="1043299769" sldId="1734"/>
            <ac:spMk id="17" creationId="{00000000-0000-0000-0000-000000000000}"/>
          </ac:spMkLst>
        </pc:spChg>
        <pc:picChg chg="mod">
          <ac:chgData name="Wanlambok Nongbet [Chillibreeze]" userId="6bf028ea-505a-4797-9fbe-498829f78d74" providerId="ADAL" clId="{47EA582F-29D2-4E9C-95C6-B2E3DBA31953}" dt="2020-07-28T14:23:16.361" v="8313" actId="1076"/>
          <ac:picMkLst>
            <pc:docMk/>
            <pc:sldMk cId="1043299769" sldId="1734"/>
            <ac:picMk id="15" creationId="{BCB3699D-A36F-4AC0-BB06-E413A99C1276}"/>
          </ac:picMkLst>
        </pc:picChg>
        <pc:picChg chg="mod">
          <ac:chgData name="Wanlambok Nongbet [Chillibreeze]" userId="6bf028ea-505a-4797-9fbe-498829f78d74" providerId="ADAL" clId="{47EA582F-29D2-4E9C-95C6-B2E3DBA31953}" dt="2020-07-28T14:23:18.285" v="8314" actId="1076"/>
          <ac:picMkLst>
            <pc:docMk/>
            <pc:sldMk cId="1043299769" sldId="1734"/>
            <ac:picMk id="23" creationId="{21A575B4-4E60-46D9-B65F-C0EB4FD26382}"/>
          </ac:picMkLst>
        </pc:picChg>
        <pc:cxnChg chg="mod">
          <ac:chgData name="Wanlambok Nongbet [Chillibreeze]" userId="6bf028ea-505a-4797-9fbe-498829f78d74" providerId="ADAL" clId="{47EA582F-29D2-4E9C-95C6-B2E3DBA31953}" dt="2020-07-28T14:23:36.921" v="8323" actId="14100"/>
          <ac:cxnSpMkLst>
            <pc:docMk/>
            <pc:sldMk cId="1043299769" sldId="1734"/>
            <ac:cxnSpMk id="6" creationId="{DB118716-62F5-4C6C-B0B3-370B0609E1A4}"/>
          </ac:cxnSpMkLst>
        </pc:cxnChg>
      </pc:sldChg>
      <pc:sldChg chg="addSp delSp modSp mod">
        <pc:chgData name="Wanlambok Nongbet [Chillibreeze]" userId="6bf028ea-505a-4797-9fbe-498829f78d74" providerId="ADAL" clId="{47EA582F-29D2-4E9C-95C6-B2E3DBA31953}" dt="2020-07-28T10:34:19.873" v="4671" actId="962"/>
        <pc:sldMkLst>
          <pc:docMk/>
          <pc:sldMk cId="1339937223" sldId="1735"/>
        </pc:sldMkLst>
        <pc:spChg chg="add del mod">
          <ac:chgData name="Wanlambok Nongbet [Chillibreeze]" userId="6bf028ea-505a-4797-9fbe-498829f78d74" providerId="ADAL" clId="{47EA582F-29D2-4E9C-95C6-B2E3DBA31953}" dt="2020-07-28T10:16:32.932" v="2609" actId="21"/>
          <ac:spMkLst>
            <pc:docMk/>
            <pc:sldMk cId="1339937223" sldId="1735"/>
            <ac:spMk id="9" creationId="{D21B137A-3369-47A3-8BC6-633DB7DE7B7C}"/>
          </ac:spMkLst>
        </pc:spChg>
        <pc:spChg chg="del">
          <ac:chgData name="Wanlambok Nongbet [Chillibreeze]" userId="6bf028ea-505a-4797-9fbe-498829f78d74" providerId="ADAL" clId="{47EA582F-29D2-4E9C-95C6-B2E3DBA31953}" dt="2020-07-28T10:16:31.957" v="2607" actId="21"/>
          <ac:spMkLst>
            <pc:docMk/>
            <pc:sldMk cId="1339937223" sldId="1735"/>
            <ac:spMk id="11" creationId="{293E2D85-12B7-4A55-B256-7FEED8229053}"/>
          </ac:spMkLst>
        </pc:spChg>
        <pc:spChg chg="add del mod">
          <ac:chgData name="Wanlambok Nongbet [Chillibreeze]" userId="6bf028ea-505a-4797-9fbe-498829f78d74" providerId="ADAL" clId="{47EA582F-29D2-4E9C-95C6-B2E3DBA31953}" dt="2020-07-28T10:16:32.932" v="2609" actId="21"/>
          <ac:spMkLst>
            <pc:docMk/>
            <pc:sldMk cId="1339937223" sldId="1735"/>
            <ac:spMk id="12" creationId="{AEC7FD7A-D1CF-46E9-9CA8-6104CDC464C9}"/>
          </ac:spMkLst>
        </pc:spChg>
        <pc:spChg chg="del">
          <ac:chgData name="Wanlambok Nongbet [Chillibreeze]" userId="6bf028ea-505a-4797-9fbe-498829f78d74" providerId="ADAL" clId="{47EA582F-29D2-4E9C-95C6-B2E3DBA31953}" dt="2020-07-28T10:16:31.957" v="2607" actId="21"/>
          <ac:spMkLst>
            <pc:docMk/>
            <pc:sldMk cId="1339937223" sldId="1735"/>
            <ac:spMk id="16" creationId="{7FB4C3ED-0586-4275-AFE8-8A0D2A294944}"/>
          </ac:spMkLst>
        </pc:spChg>
        <pc:spChg chg="add mod">
          <ac:chgData name="Wanlambok Nongbet [Chillibreeze]" userId="6bf028ea-505a-4797-9fbe-498829f78d74" providerId="ADAL" clId="{47EA582F-29D2-4E9C-95C6-B2E3DBA31953}" dt="2020-07-28T10:16:33.129" v="2610"/>
          <ac:spMkLst>
            <pc:docMk/>
            <pc:sldMk cId="1339937223" sldId="1735"/>
            <ac:spMk id="19" creationId="{50C8F287-2653-4946-9259-0556B8F0A6A6}"/>
          </ac:spMkLst>
        </pc:spChg>
        <pc:spChg chg="add del mod">
          <ac:chgData name="Wanlambok Nongbet [Chillibreeze]" userId="6bf028ea-505a-4797-9fbe-498829f78d74" providerId="ADAL" clId="{47EA582F-29D2-4E9C-95C6-B2E3DBA31953}" dt="2020-07-28T10:16:33.873" v="2611" actId="21"/>
          <ac:spMkLst>
            <pc:docMk/>
            <pc:sldMk cId="1339937223" sldId="1735"/>
            <ac:spMk id="21" creationId="{900EB61C-C6B8-4805-B4B6-27C596A70F97}"/>
          </ac:spMkLst>
        </pc:spChg>
        <pc:spChg chg="add del mod">
          <ac:chgData name="Wanlambok Nongbet [Chillibreeze]" userId="6bf028ea-505a-4797-9fbe-498829f78d74" providerId="ADAL" clId="{47EA582F-29D2-4E9C-95C6-B2E3DBA31953}" dt="2020-07-28T10:16:34.835" v="2613" actId="21"/>
          <ac:spMkLst>
            <pc:docMk/>
            <pc:sldMk cId="1339937223" sldId="1735"/>
            <ac:spMk id="25" creationId="{529F9AF8-FF77-41C8-8127-7176F3122032}"/>
          </ac:spMkLst>
        </pc:spChg>
        <pc:spChg chg="add del mod">
          <ac:chgData name="Wanlambok Nongbet [Chillibreeze]" userId="6bf028ea-505a-4797-9fbe-498829f78d74" providerId="ADAL" clId="{47EA582F-29D2-4E9C-95C6-B2E3DBA31953}" dt="2020-07-28T10:16:35.530" v="2615" actId="21"/>
          <ac:spMkLst>
            <pc:docMk/>
            <pc:sldMk cId="1339937223" sldId="1735"/>
            <ac:spMk id="27" creationId="{4F4511E0-421F-44A1-BB31-015ECB4F6929}"/>
          </ac:spMkLst>
        </pc:spChg>
        <pc:spChg chg="add mod">
          <ac:chgData name="Wanlambok Nongbet [Chillibreeze]" userId="6bf028ea-505a-4797-9fbe-498829f78d74" providerId="ADAL" clId="{47EA582F-29D2-4E9C-95C6-B2E3DBA31953}" dt="2020-07-28T10:16:35.740" v="2616"/>
          <ac:spMkLst>
            <pc:docMk/>
            <pc:sldMk cId="1339937223" sldId="1735"/>
            <ac:spMk id="29" creationId="{7DA6B620-31A4-476A-A668-83E4C0258EDD}"/>
          </ac:spMkLst>
        </pc:spChg>
        <pc:picChg chg="del">
          <ac:chgData name="Wanlambok Nongbet [Chillibreeze]" userId="6bf028ea-505a-4797-9fbe-498829f78d74" providerId="ADAL" clId="{47EA582F-29D2-4E9C-95C6-B2E3DBA31953}" dt="2020-07-28T10:16:31.957" v="2607" actId="21"/>
          <ac:picMkLst>
            <pc:docMk/>
            <pc:sldMk cId="1339937223" sldId="1735"/>
            <ac:picMk id="7" creationId="{9F8A7685-9FC2-4FC5-9D1F-F059F36772D2}"/>
          </ac:picMkLst>
        </pc:picChg>
        <pc:picChg chg="add del mod">
          <ac:chgData name="Wanlambok Nongbet [Chillibreeze]" userId="6bf028ea-505a-4797-9fbe-498829f78d74" providerId="ADAL" clId="{47EA582F-29D2-4E9C-95C6-B2E3DBA31953}" dt="2020-07-28T10:16:32.932" v="2609" actId="21"/>
          <ac:picMkLst>
            <pc:docMk/>
            <pc:sldMk cId="1339937223" sldId="1735"/>
            <ac:picMk id="13" creationId="{86A528D0-88A2-4042-88F5-A79CEC140198}"/>
          </ac:picMkLst>
        </pc:picChg>
        <pc:picChg chg="add mod">
          <ac:chgData name="Wanlambok Nongbet [Chillibreeze]" userId="6bf028ea-505a-4797-9fbe-498829f78d74" providerId="ADAL" clId="{47EA582F-29D2-4E9C-95C6-B2E3DBA31953}" dt="2020-07-28T10:34:19.873" v="4671" actId="962"/>
          <ac:picMkLst>
            <pc:docMk/>
            <pc:sldMk cId="1339937223" sldId="1735"/>
            <ac:picMk id="14" creationId="{E5ED820A-497B-4E76-BAE5-67C5FC7726DA}"/>
          </ac:picMkLst>
        </pc:picChg>
        <pc:picChg chg="add del mod">
          <ac:chgData name="Wanlambok Nongbet [Chillibreeze]" userId="6bf028ea-505a-4797-9fbe-498829f78d74" providerId="ADAL" clId="{47EA582F-29D2-4E9C-95C6-B2E3DBA31953}" dt="2020-07-28T10:16:33.873" v="2611" actId="21"/>
          <ac:picMkLst>
            <pc:docMk/>
            <pc:sldMk cId="1339937223" sldId="1735"/>
            <ac:picMk id="22" creationId="{CA2AB898-C64A-42FC-B012-B4F61D8B539E}"/>
          </ac:picMkLst>
        </pc:picChg>
        <pc:picChg chg="del">
          <ac:chgData name="Wanlambok Nongbet [Chillibreeze]" userId="6bf028ea-505a-4797-9fbe-498829f78d74" providerId="ADAL" clId="{47EA582F-29D2-4E9C-95C6-B2E3DBA31953}" dt="2020-07-28T10:16:31.957" v="2607" actId="21"/>
          <ac:picMkLst>
            <pc:docMk/>
            <pc:sldMk cId="1339937223" sldId="1735"/>
            <ac:picMk id="23" creationId="{C69AE3E9-118E-4C09-91AF-E6B8EAE87810}"/>
          </ac:picMkLst>
        </pc:picChg>
        <pc:picChg chg="add del mod">
          <ac:chgData name="Wanlambok Nongbet [Chillibreeze]" userId="6bf028ea-505a-4797-9fbe-498829f78d74" providerId="ADAL" clId="{47EA582F-29D2-4E9C-95C6-B2E3DBA31953}" dt="2020-07-28T10:16:34.835" v="2613" actId="21"/>
          <ac:picMkLst>
            <pc:docMk/>
            <pc:sldMk cId="1339937223" sldId="1735"/>
            <ac:picMk id="26" creationId="{BCF79D7F-4747-4B99-91AE-02CABD774D08}"/>
          </ac:picMkLst>
        </pc:picChg>
        <pc:picChg chg="add mod">
          <ac:chgData name="Wanlambok Nongbet [Chillibreeze]" userId="6bf028ea-505a-4797-9fbe-498829f78d74" providerId="ADAL" clId="{47EA582F-29D2-4E9C-95C6-B2E3DBA31953}" dt="2020-07-28T10:34:13.589" v="4603" actId="962"/>
          <ac:picMkLst>
            <pc:docMk/>
            <pc:sldMk cId="1339937223" sldId="1735"/>
            <ac:picMk id="28" creationId="{CF8C808E-7783-4314-8F2C-ACD4DEA7FC11}"/>
          </ac:picMkLst>
        </pc:picChg>
        <pc:cxnChg chg="add del mod">
          <ac:chgData name="Wanlambok Nongbet [Chillibreeze]" userId="6bf028ea-505a-4797-9fbe-498829f78d74" providerId="ADAL" clId="{47EA582F-29D2-4E9C-95C6-B2E3DBA31953}" dt="2020-07-28T10:16:32.932" v="2609" actId="21"/>
          <ac:cxnSpMkLst>
            <pc:docMk/>
            <pc:sldMk cId="1339937223" sldId="1735"/>
            <ac:cxnSpMk id="10" creationId="{B56F982F-DE02-4556-9632-847B2030CDC0}"/>
          </ac:cxnSpMkLst>
        </pc:cxnChg>
        <pc:cxnChg chg="del">
          <ac:chgData name="Wanlambok Nongbet [Chillibreeze]" userId="6bf028ea-505a-4797-9fbe-498829f78d74" providerId="ADAL" clId="{47EA582F-29D2-4E9C-95C6-B2E3DBA31953}" dt="2020-07-28T10:16:31.957" v="2607" actId="21"/>
          <ac:cxnSpMkLst>
            <pc:docMk/>
            <pc:sldMk cId="1339937223" sldId="1735"/>
            <ac:cxnSpMk id="15" creationId="{5160FD89-6D8A-4FE8-8F35-8BE772107643}"/>
          </ac:cxnSpMkLst>
        </pc:cxnChg>
        <pc:cxnChg chg="add del mod">
          <ac:chgData name="Wanlambok Nongbet [Chillibreeze]" userId="6bf028ea-505a-4797-9fbe-498829f78d74" providerId="ADAL" clId="{47EA582F-29D2-4E9C-95C6-B2E3DBA31953}" dt="2020-07-28T10:16:33.873" v="2611" actId="21"/>
          <ac:cxnSpMkLst>
            <pc:docMk/>
            <pc:sldMk cId="1339937223" sldId="1735"/>
            <ac:cxnSpMk id="20" creationId="{69027999-14B0-49C0-9534-AF0274BEB420}"/>
          </ac:cxnSpMkLst>
        </pc:cxnChg>
        <pc:cxnChg chg="add mod">
          <ac:chgData name="Wanlambok Nongbet [Chillibreeze]" userId="6bf028ea-505a-4797-9fbe-498829f78d74" providerId="ADAL" clId="{47EA582F-29D2-4E9C-95C6-B2E3DBA31953}" dt="2020-07-28T10:16:34.186" v="2612"/>
          <ac:cxnSpMkLst>
            <pc:docMk/>
            <pc:sldMk cId="1339937223" sldId="1735"/>
            <ac:cxnSpMk id="24" creationId="{26F1F3C5-6024-4355-8CC8-215DDFFC02F1}"/>
          </ac:cxnSpMkLst>
        </pc:cxnChg>
      </pc:sldChg>
      <pc:sldChg chg="addSp delSp modSp mod setBg modClrScheme chgLayout">
        <pc:chgData name="Wanlambok Nongbet [Chillibreeze]" userId="6bf028ea-505a-4797-9fbe-498829f78d74" providerId="ADAL" clId="{47EA582F-29D2-4E9C-95C6-B2E3DBA31953}" dt="2020-07-28T14:09:26.151" v="8164"/>
        <pc:sldMkLst>
          <pc:docMk/>
          <pc:sldMk cId="1622630864" sldId="1736"/>
        </pc:sldMkLst>
        <pc:spChg chg="del mod topLvl">
          <ac:chgData name="Wanlambok Nongbet [Chillibreeze]" userId="6bf028ea-505a-4797-9fbe-498829f78d74" providerId="ADAL" clId="{47EA582F-29D2-4E9C-95C6-B2E3DBA31953}" dt="2020-07-28T08:40:39.805" v="485" actId="21"/>
          <ac:spMkLst>
            <pc:docMk/>
            <pc:sldMk cId="1622630864" sldId="1736"/>
            <ac:spMk id="2" creationId="{7C842C52-4F5E-4A74-AA30-A8EF7BE44D0C}"/>
          </ac:spMkLst>
        </pc:spChg>
        <pc:spChg chg="del mod">
          <ac:chgData name="Wanlambok Nongbet [Chillibreeze]" userId="6bf028ea-505a-4797-9fbe-498829f78d74" providerId="ADAL" clId="{47EA582F-29D2-4E9C-95C6-B2E3DBA31953}" dt="2020-07-28T07:17:56.963" v="12" actId="478"/>
          <ac:spMkLst>
            <pc:docMk/>
            <pc:sldMk cId="1622630864" sldId="1736"/>
            <ac:spMk id="3" creationId="{0FC2F9C5-C9C6-4B8F-AB40-ADC47FF20710}"/>
          </ac:spMkLst>
        </pc:spChg>
        <pc:spChg chg="add del mod">
          <ac:chgData name="Wanlambok Nongbet [Chillibreeze]" userId="6bf028ea-505a-4797-9fbe-498829f78d74" providerId="ADAL" clId="{47EA582F-29D2-4E9C-95C6-B2E3DBA31953}" dt="2020-07-28T07:19:20.886" v="24" actId="478"/>
          <ac:spMkLst>
            <pc:docMk/>
            <pc:sldMk cId="1622630864" sldId="1736"/>
            <ac:spMk id="4" creationId="{8A8F7326-EA81-4E82-B936-3045CEB824C3}"/>
          </ac:spMkLst>
        </pc:spChg>
        <pc:spChg chg="del mod topLvl">
          <ac:chgData name="Wanlambok Nongbet [Chillibreeze]" userId="6bf028ea-505a-4797-9fbe-498829f78d74" providerId="ADAL" clId="{47EA582F-29D2-4E9C-95C6-B2E3DBA31953}" dt="2020-07-28T08:40:39.805" v="485" actId="21"/>
          <ac:spMkLst>
            <pc:docMk/>
            <pc:sldMk cId="1622630864" sldId="1736"/>
            <ac:spMk id="9" creationId="{6B1B1B71-8475-4E22-B77D-29AF8624E206}"/>
          </ac:spMkLst>
        </pc:spChg>
        <pc:spChg chg="del mod topLvl">
          <ac:chgData name="Wanlambok Nongbet [Chillibreeze]" userId="6bf028ea-505a-4797-9fbe-498829f78d74" providerId="ADAL" clId="{47EA582F-29D2-4E9C-95C6-B2E3DBA31953}" dt="2020-07-28T08:40:39.805" v="485" actId="21"/>
          <ac:spMkLst>
            <pc:docMk/>
            <pc:sldMk cId="1622630864" sldId="1736"/>
            <ac:spMk id="10" creationId="{C128DD89-8B28-4920-AAA4-4D60A3DC3DEC}"/>
          </ac:spMkLst>
        </pc:spChg>
        <pc:spChg chg="del mod topLvl">
          <ac:chgData name="Wanlambok Nongbet [Chillibreeze]" userId="6bf028ea-505a-4797-9fbe-498829f78d74" providerId="ADAL" clId="{47EA582F-29D2-4E9C-95C6-B2E3DBA31953}" dt="2020-07-28T08:40:39.805" v="485" actId="21"/>
          <ac:spMkLst>
            <pc:docMk/>
            <pc:sldMk cId="1622630864" sldId="1736"/>
            <ac:spMk id="11" creationId="{09E3C542-5D88-41DA-B49D-538C2230EA77}"/>
          </ac:spMkLst>
        </pc:spChg>
        <pc:spChg chg="del mod topLvl">
          <ac:chgData name="Wanlambok Nongbet [Chillibreeze]" userId="6bf028ea-505a-4797-9fbe-498829f78d74" providerId="ADAL" clId="{47EA582F-29D2-4E9C-95C6-B2E3DBA31953}" dt="2020-07-28T08:40:39.805" v="485" actId="21"/>
          <ac:spMkLst>
            <pc:docMk/>
            <pc:sldMk cId="1622630864" sldId="1736"/>
            <ac:spMk id="12" creationId="{968F46CC-BD7F-4D1D-8641-1E6BA525C812}"/>
          </ac:spMkLst>
        </pc:spChg>
        <pc:spChg chg="del mod topLvl">
          <ac:chgData name="Wanlambok Nongbet [Chillibreeze]" userId="6bf028ea-505a-4797-9fbe-498829f78d74" providerId="ADAL" clId="{47EA582F-29D2-4E9C-95C6-B2E3DBA31953}" dt="2020-07-28T08:40:39.805" v="485" actId="21"/>
          <ac:spMkLst>
            <pc:docMk/>
            <pc:sldMk cId="1622630864" sldId="1736"/>
            <ac:spMk id="13" creationId="{61E6A134-26DE-4646-9A1A-E2CA8A9D71F8}"/>
          </ac:spMkLst>
        </pc:spChg>
        <pc:spChg chg="del mod topLvl">
          <ac:chgData name="Wanlambok Nongbet [Chillibreeze]" userId="6bf028ea-505a-4797-9fbe-498829f78d74" providerId="ADAL" clId="{47EA582F-29D2-4E9C-95C6-B2E3DBA31953}" dt="2020-07-28T08:40:39.805" v="485" actId="21"/>
          <ac:spMkLst>
            <pc:docMk/>
            <pc:sldMk cId="1622630864" sldId="1736"/>
            <ac:spMk id="14" creationId="{D4BBCD4F-8195-4B32-95D3-77D4CEAE3F47}"/>
          </ac:spMkLst>
        </pc:spChg>
        <pc:spChg chg="del mod topLvl">
          <ac:chgData name="Wanlambok Nongbet [Chillibreeze]" userId="6bf028ea-505a-4797-9fbe-498829f78d74" providerId="ADAL" clId="{47EA582F-29D2-4E9C-95C6-B2E3DBA31953}" dt="2020-07-28T08:40:39.805" v="485" actId="21"/>
          <ac:spMkLst>
            <pc:docMk/>
            <pc:sldMk cId="1622630864" sldId="1736"/>
            <ac:spMk id="15" creationId="{5B5A7BA8-118E-4B5B-9D94-812C95314F16}"/>
          </ac:spMkLst>
        </pc:spChg>
        <pc:spChg chg="del mod topLvl">
          <ac:chgData name="Wanlambok Nongbet [Chillibreeze]" userId="6bf028ea-505a-4797-9fbe-498829f78d74" providerId="ADAL" clId="{47EA582F-29D2-4E9C-95C6-B2E3DBA31953}" dt="2020-07-28T08:40:39.805" v="485" actId="21"/>
          <ac:spMkLst>
            <pc:docMk/>
            <pc:sldMk cId="1622630864" sldId="1736"/>
            <ac:spMk id="16" creationId="{BC4DB5E0-2403-4AED-A1AF-EBD58F0BE08B}"/>
          </ac:spMkLst>
        </pc:spChg>
        <pc:spChg chg="mod ord">
          <ac:chgData name="Wanlambok Nongbet [Chillibreeze]" userId="6bf028ea-505a-4797-9fbe-498829f78d74" providerId="ADAL" clId="{47EA582F-29D2-4E9C-95C6-B2E3DBA31953}" dt="2020-07-28T07:29:22.691" v="138" actId="14100"/>
          <ac:spMkLst>
            <pc:docMk/>
            <pc:sldMk cId="1622630864" sldId="1736"/>
            <ac:spMk id="17" creationId="{00000000-0000-0000-0000-000000000000}"/>
          </ac:spMkLst>
        </pc:spChg>
        <pc:spChg chg="del mod topLvl">
          <ac:chgData name="Wanlambok Nongbet [Chillibreeze]" userId="6bf028ea-505a-4797-9fbe-498829f78d74" providerId="ADAL" clId="{47EA582F-29D2-4E9C-95C6-B2E3DBA31953}" dt="2020-07-28T08:40:39.805" v="485" actId="21"/>
          <ac:spMkLst>
            <pc:docMk/>
            <pc:sldMk cId="1622630864" sldId="1736"/>
            <ac:spMk id="18" creationId="{80B3108C-DDD7-4A03-B0BF-7F7B2108D32E}"/>
          </ac:spMkLst>
        </pc:spChg>
        <pc:spChg chg="del mod topLvl">
          <ac:chgData name="Wanlambok Nongbet [Chillibreeze]" userId="6bf028ea-505a-4797-9fbe-498829f78d74" providerId="ADAL" clId="{47EA582F-29D2-4E9C-95C6-B2E3DBA31953}" dt="2020-07-28T08:40:39.805" v="485" actId="21"/>
          <ac:spMkLst>
            <pc:docMk/>
            <pc:sldMk cId="1622630864" sldId="1736"/>
            <ac:spMk id="19" creationId="{C9270801-D018-4F1D-BCFD-5B051FC69861}"/>
          </ac:spMkLst>
        </pc:spChg>
        <pc:spChg chg="add mod topLvl">
          <ac:chgData name="Wanlambok Nongbet [Chillibreeze]" userId="6bf028ea-505a-4797-9fbe-498829f78d74" providerId="ADAL" clId="{47EA582F-29D2-4E9C-95C6-B2E3DBA31953}" dt="2020-07-28T08:35:37.540" v="226" actId="164"/>
          <ac:spMkLst>
            <pc:docMk/>
            <pc:sldMk cId="1622630864" sldId="1736"/>
            <ac:spMk id="20" creationId="{CC4F0601-F8CA-4AA6-B454-051C4EB76FC1}"/>
          </ac:spMkLst>
        </pc:spChg>
        <pc:spChg chg="add del mod topLvl">
          <ac:chgData name="Wanlambok Nongbet [Chillibreeze]" userId="6bf028ea-505a-4797-9fbe-498829f78d74" providerId="ADAL" clId="{47EA582F-29D2-4E9C-95C6-B2E3DBA31953}" dt="2020-07-28T07:23:44.477" v="85" actId="478"/>
          <ac:spMkLst>
            <pc:docMk/>
            <pc:sldMk cId="1622630864" sldId="1736"/>
            <ac:spMk id="21" creationId="{158E7697-6885-49A5-A2AA-964F2B64A749}"/>
          </ac:spMkLst>
        </pc:spChg>
        <pc:spChg chg="del mod topLvl">
          <ac:chgData name="Wanlambok Nongbet [Chillibreeze]" userId="6bf028ea-505a-4797-9fbe-498829f78d74" providerId="ADAL" clId="{47EA582F-29D2-4E9C-95C6-B2E3DBA31953}" dt="2020-07-28T08:40:39.805" v="485" actId="21"/>
          <ac:spMkLst>
            <pc:docMk/>
            <pc:sldMk cId="1622630864" sldId="1736"/>
            <ac:spMk id="33" creationId="{BDEC88C9-ADB9-4C3E-8207-20D41B43332D}"/>
          </ac:spMkLst>
        </pc:spChg>
        <pc:spChg chg="del mod topLvl">
          <ac:chgData name="Wanlambok Nongbet [Chillibreeze]" userId="6bf028ea-505a-4797-9fbe-498829f78d74" providerId="ADAL" clId="{47EA582F-29D2-4E9C-95C6-B2E3DBA31953}" dt="2020-07-28T08:40:39.805" v="485" actId="21"/>
          <ac:spMkLst>
            <pc:docMk/>
            <pc:sldMk cId="1622630864" sldId="1736"/>
            <ac:spMk id="34" creationId="{E7B61F4B-86BA-4465-AC80-CD186C0ADD5A}"/>
          </ac:spMkLst>
        </pc:spChg>
        <pc:spChg chg="del mod topLvl">
          <ac:chgData name="Wanlambok Nongbet [Chillibreeze]" userId="6bf028ea-505a-4797-9fbe-498829f78d74" providerId="ADAL" clId="{47EA582F-29D2-4E9C-95C6-B2E3DBA31953}" dt="2020-07-28T08:40:39.805" v="485" actId="21"/>
          <ac:spMkLst>
            <pc:docMk/>
            <pc:sldMk cId="1622630864" sldId="1736"/>
            <ac:spMk id="35" creationId="{85FD24E1-BB13-4D11-8E68-B917D0641A05}"/>
          </ac:spMkLst>
        </pc:spChg>
        <pc:spChg chg="del mod topLvl">
          <ac:chgData name="Wanlambok Nongbet [Chillibreeze]" userId="6bf028ea-505a-4797-9fbe-498829f78d74" providerId="ADAL" clId="{47EA582F-29D2-4E9C-95C6-B2E3DBA31953}" dt="2020-07-28T08:40:39.805" v="485" actId="21"/>
          <ac:spMkLst>
            <pc:docMk/>
            <pc:sldMk cId="1622630864" sldId="1736"/>
            <ac:spMk id="36" creationId="{61CEC2B0-721D-4E85-8FBA-88107F814863}"/>
          </ac:spMkLst>
        </pc:spChg>
        <pc:spChg chg="del mod topLvl">
          <ac:chgData name="Wanlambok Nongbet [Chillibreeze]" userId="6bf028ea-505a-4797-9fbe-498829f78d74" providerId="ADAL" clId="{47EA582F-29D2-4E9C-95C6-B2E3DBA31953}" dt="2020-07-28T08:40:39.805" v="485" actId="21"/>
          <ac:spMkLst>
            <pc:docMk/>
            <pc:sldMk cId="1622630864" sldId="1736"/>
            <ac:spMk id="37" creationId="{97E80FCE-B608-4976-848C-C2B2FE4E86AC}"/>
          </ac:spMkLst>
        </pc:spChg>
        <pc:spChg chg="del mod topLvl">
          <ac:chgData name="Wanlambok Nongbet [Chillibreeze]" userId="6bf028ea-505a-4797-9fbe-498829f78d74" providerId="ADAL" clId="{47EA582F-29D2-4E9C-95C6-B2E3DBA31953}" dt="2020-07-28T08:40:39.805" v="485" actId="21"/>
          <ac:spMkLst>
            <pc:docMk/>
            <pc:sldMk cId="1622630864" sldId="1736"/>
            <ac:spMk id="38" creationId="{E5C3C1B3-8998-4F53-A4ED-E2E07AAD9F38}"/>
          </ac:spMkLst>
        </pc:spChg>
        <pc:spChg chg="del mod topLvl">
          <ac:chgData name="Wanlambok Nongbet [Chillibreeze]" userId="6bf028ea-505a-4797-9fbe-498829f78d74" providerId="ADAL" clId="{47EA582F-29D2-4E9C-95C6-B2E3DBA31953}" dt="2020-07-28T08:40:39.805" v="485" actId="21"/>
          <ac:spMkLst>
            <pc:docMk/>
            <pc:sldMk cId="1622630864" sldId="1736"/>
            <ac:spMk id="39" creationId="{EB0B8189-D04B-41C3-A2EE-253695F27F00}"/>
          </ac:spMkLst>
        </pc:spChg>
        <pc:spChg chg="del mod topLvl">
          <ac:chgData name="Wanlambok Nongbet [Chillibreeze]" userId="6bf028ea-505a-4797-9fbe-498829f78d74" providerId="ADAL" clId="{47EA582F-29D2-4E9C-95C6-B2E3DBA31953}" dt="2020-07-28T08:40:39.805" v="485" actId="21"/>
          <ac:spMkLst>
            <pc:docMk/>
            <pc:sldMk cId="1622630864" sldId="1736"/>
            <ac:spMk id="40" creationId="{425F46DB-BB39-4FA7-9150-DEE53471342C}"/>
          </ac:spMkLst>
        </pc:spChg>
        <pc:spChg chg="del mod topLvl">
          <ac:chgData name="Wanlambok Nongbet [Chillibreeze]" userId="6bf028ea-505a-4797-9fbe-498829f78d74" providerId="ADAL" clId="{47EA582F-29D2-4E9C-95C6-B2E3DBA31953}" dt="2020-07-28T08:40:39.805" v="485" actId="21"/>
          <ac:spMkLst>
            <pc:docMk/>
            <pc:sldMk cId="1622630864" sldId="1736"/>
            <ac:spMk id="41" creationId="{0491250D-CE41-4169-8B11-E8C3D83CECBE}"/>
          </ac:spMkLst>
        </pc:spChg>
        <pc:spChg chg="del mod topLvl">
          <ac:chgData name="Wanlambok Nongbet [Chillibreeze]" userId="6bf028ea-505a-4797-9fbe-498829f78d74" providerId="ADAL" clId="{47EA582F-29D2-4E9C-95C6-B2E3DBA31953}" dt="2020-07-28T08:40:39.805" v="485" actId="21"/>
          <ac:spMkLst>
            <pc:docMk/>
            <pc:sldMk cId="1622630864" sldId="1736"/>
            <ac:spMk id="42" creationId="{B3B8395C-B18B-4605-842B-320A414621BB}"/>
          </ac:spMkLst>
        </pc:spChg>
        <pc:spChg chg="add del mod">
          <ac:chgData name="Wanlambok Nongbet [Chillibreeze]" userId="6bf028ea-505a-4797-9fbe-498829f78d74" providerId="ADAL" clId="{47EA582F-29D2-4E9C-95C6-B2E3DBA31953}" dt="2020-07-28T07:19:20.886" v="24" actId="478"/>
          <ac:spMkLst>
            <pc:docMk/>
            <pc:sldMk cId="1622630864" sldId="1736"/>
            <ac:spMk id="57" creationId="{BFC8BF0A-4236-4069-8980-0510DCE3F976}"/>
          </ac:spMkLst>
        </pc:spChg>
        <pc:spChg chg="add mod topLvl">
          <ac:chgData name="Wanlambok Nongbet [Chillibreeze]" userId="6bf028ea-505a-4797-9fbe-498829f78d74" providerId="ADAL" clId="{47EA582F-29D2-4E9C-95C6-B2E3DBA31953}" dt="2020-07-28T08:35:39.081" v="227" actId="164"/>
          <ac:spMkLst>
            <pc:docMk/>
            <pc:sldMk cId="1622630864" sldId="1736"/>
            <ac:spMk id="58" creationId="{F3C95DC8-DFBD-4CA2-871D-9BA85D184964}"/>
          </ac:spMkLst>
        </pc:spChg>
        <pc:spChg chg="add mod topLvl">
          <ac:chgData name="Wanlambok Nongbet [Chillibreeze]" userId="6bf028ea-505a-4797-9fbe-498829f78d74" providerId="ADAL" clId="{47EA582F-29D2-4E9C-95C6-B2E3DBA31953}" dt="2020-07-28T08:35:41.098" v="228" actId="164"/>
          <ac:spMkLst>
            <pc:docMk/>
            <pc:sldMk cId="1622630864" sldId="1736"/>
            <ac:spMk id="61" creationId="{52DDBE80-E6D8-4362-AE92-3496FE333441}"/>
          </ac:spMkLst>
        </pc:spChg>
        <pc:spChg chg="add mod topLvl">
          <ac:chgData name="Wanlambok Nongbet [Chillibreeze]" userId="6bf028ea-505a-4797-9fbe-498829f78d74" providerId="ADAL" clId="{47EA582F-29D2-4E9C-95C6-B2E3DBA31953}" dt="2020-07-28T08:35:42.606" v="229" actId="164"/>
          <ac:spMkLst>
            <pc:docMk/>
            <pc:sldMk cId="1622630864" sldId="1736"/>
            <ac:spMk id="62" creationId="{171182D7-3965-409A-932E-3848BADD9F1C}"/>
          </ac:spMkLst>
        </pc:spChg>
        <pc:spChg chg="add mod topLvl">
          <ac:chgData name="Wanlambok Nongbet [Chillibreeze]" userId="6bf028ea-505a-4797-9fbe-498829f78d74" providerId="ADAL" clId="{47EA582F-29D2-4E9C-95C6-B2E3DBA31953}" dt="2020-07-28T08:35:43.693" v="230" actId="164"/>
          <ac:spMkLst>
            <pc:docMk/>
            <pc:sldMk cId="1622630864" sldId="1736"/>
            <ac:spMk id="63" creationId="{42616986-E59D-4B68-8727-2E7A26969013}"/>
          </ac:spMkLst>
        </pc:spChg>
        <pc:spChg chg="add mod topLvl">
          <ac:chgData name="Wanlambok Nongbet [Chillibreeze]" userId="6bf028ea-505a-4797-9fbe-498829f78d74" providerId="ADAL" clId="{47EA582F-29D2-4E9C-95C6-B2E3DBA31953}" dt="2020-07-28T08:35:44.778" v="231" actId="164"/>
          <ac:spMkLst>
            <pc:docMk/>
            <pc:sldMk cId="1622630864" sldId="1736"/>
            <ac:spMk id="64" creationId="{547DB206-FCBF-4D50-BC2B-675DBFE30DFB}"/>
          </ac:spMkLst>
        </pc:spChg>
        <pc:spChg chg="add mod topLvl">
          <ac:chgData name="Wanlambok Nongbet [Chillibreeze]" userId="6bf028ea-505a-4797-9fbe-498829f78d74" providerId="ADAL" clId="{47EA582F-29D2-4E9C-95C6-B2E3DBA31953}" dt="2020-07-28T08:35:45.792" v="232" actId="164"/>
          <ac:spMkLst>
            <pc:docMk/>
            <pc:sldMk cId="1622630864" sldId="1736"/>
            <ac:spMk id="65" creationId="{0FFD213B-7DA4-4675-A6F4-718A773DC22B}"/>
          </ac:spMkLst>
        </pc:spChg>
        <pc:spChg chg="add mod topLvl">
          <ac:chgData name="Wanlambok Nongbet [Chillibreeze]" userId="6bf028ea-505a-4797-9fbe-498829f78d74" providerId="ADAL" clId="{47EA582F-29D2-4E9C-95C6-B2E3DBA31953}" dt="2020-07-28T08:35:46.989" v="233" actId="164"/>
          <ac:spMkLst>
            <pc:docMk/>
            <pc:sldMk cId="1622630864" sldId="1736"/>
            <ac:spMk id="66" creationId="{951504CC-1108-4A47-AFAB-E6B764F5F0EA}"/>
          </ac:spMkLst>
        </pc:spChg>
        <pc:spChg chg="add mod topLvl">
          <ac:chgData name="Wanlambok Nongbet [Chillibreeze]" userId="6bf028ea-505a-4797-9fbe-498829f78d74" providerId="ADAL" clId="{47EA582F-29D2-4E9C-95C6-B2E3DBA31953}" dt="2020-07-28T08:35:47.716" v="234" actId="164"/>
          <ac:spMkLst>
            <pc:docMk/>
            <pc:sldMk cId="1622630864" sldId="1736"/>
            <ac:spMk id="67" creationId="{191D915F-3622-477A-8FCD-2C147E3160F5}"/>
          </ac:spMkLst>
        </pc:spChg>
        <pc:spChg chg="add mod topLvl">
          <ac:chgData name="Wanlambok Nongbet [Chillibreeze]" userId="6bf028ea-505a-4797-9fbe-498829f78d74" providerId="ADAL" clId="{47EA582F-29D2-4E9C-95C6-B2E3DBA31953}" dt="2020-07-28T08:35:49.386" v="235" actId="164"/>
          <ac:spMkLst>
            <pc:docMk/>
            <pc:sldMk cId="1622630864" sldId="1736"/>
            <ac:spMk id="68" creationId="{87920CDD-33F5-4516-8B8E-10A356E7DF5F}"/>
          </ac:spMkLst>
        </pc:spChg>
        <pc:spChg chg="add mod topLvl">
          <ac:chgData name="Wanlambok Nongbet [Chillibreeze]" userId="6bf028ea-505a-4797-9fbe-498829f78d74" providerId="ADAL" clId="{47EA582F-29D2-4E9C-95C6-B2E3DBA31953}" dt="2020-07-28T08:35:51.405" v="238" actId="164"/>
          <ac:spMkLst>
            <pc:docMk/>
            <pc:sldMk cId="1622630864" sldId="1736"/>
            <ac:spMk id="69" creationId="{8AD6E0C0-8213-43AC-8E07-A715575E493A}"/>
          </ac:spMkLst>
        </pc:spChg>
        <pc:spChg chg="add del mod topLvl">
          <ac:chgData name="Wanlambok Nongbet [Chillibreeze]" userId="6bf028ea-505a-4797-9fbe-498829f78d74" providerId="ADAL" clId="{47EA582F-29D2-4E9C-95C6-B2E3DBA31953}" dt="2020-07-28T07:23:44.477" v="85" actId="478"/>
          <ac:spMkLst>
            <pc:docMk/>
            <pc:sldMk cId="1622630864" sldId="1736"/>
            <ac:spMk id="70" creationId="{0BA1BD63-5EFD-4E5C-B833-E2A7C2759788}"/>
          </ac:spMkLst>
        </pc:spChg>
        <pc:spChg chg="del mod topLvl">
          <ac:chgData name="Wanlambok Nongbet [Chillibreeze]" userId="6bf028ea-505a-4797-9fbe-498829f78d74" providerId="ADAL" clId="{47EA582F-29D2-4E9C-95C6-B2E3DBA31953}" dt="2020-07-28T07:25:26.997" v="113" actId="478"/>
          <ac:spMkLst>
            <pc:docMk/>
            <pc:sldMk cId="1622630864" sldId="1736"/>
            <ac:spMk id="72" creationId="{E5ECECC7-A2F5-4CCD-9A55-73F282122BDC}"/>
          </ac:spMkLst>
        </pc:spChg>
        <pc:spChg chg="del mod topLvl">
          <ac:chgData name="Wanlambok Nongbet [Chillibreeze]" userId="6bf028ea-505a-4797-9fbe-498829f78d74" providerId="ADAL" clId="{47EA582F-29D2-4E9C-95C6-B2E3DBA31953}" dt="2020-07-28T07:25:26.997" v="113" actId="478"/>
          <ac:spMkLst>
            <pc:docMk/>
            <pc:sldMk cId="1622630864" sldId="1736"/>
            <ac:spMk id="73" creationId="{66895CD5-BDDB-449A-9C57-75D24E0AB0BF}"/>
          </ac:spMkLst>
        </pc:spChg>
        <pc:spChg chg="del mod topLvl">
          <ac:chgData name="Wanlambok Nongbet [Chillibreeze]" userId="6bf028ea-505a-4797-9fbe-498829f78d74" providerId="ADAL" clId="{47EA582F-29D2-4E9C-95C6-B2E3DBA31953}" dt="2020-07-28T07:25:26.997" v="113" actId="478"/>
          <ac:spMkLst>
            <pc:docMk/>
            <pc:sldMk cId="1622630864" sldId="1736"/>
            <ac:spMk id="74" creationId="{27792348-F684-4A9A-8B04-B6104664EAC5}"/>
          </ac:spMkLst>
        </pc:spChg>
        <pc:spChg chg="del mod topLvl">
          <ac:chgData name="Wanlambok Nongbet [Chillibreeze]" userId="6bf028ea-505a-4797-9fbe-498829f78d74" providerId="ADAL" clId="{47EA582F-29D2-4E9C-95C6-B2E3DBA31953}" dt="2020-07-28T07:25:26.997" v="113" actId="478"/>
          <ac:spMkLst>
            <pc:docMk/>
            <pc:sldMk cId="1622630864" sldId="1736"/>
            <ac:spMk id="75" creationId="{CE6EA958-B51D-40E5-B094-F29FE8240131}"/>
          </ac:spMkLst>
        </pc:spChg>
        <pc:spChg chg="del mod topLvl">
          <ac:chgData name="Wanlambok Nongbet [Chillibreeze]" userId="6bf028ea-505a-4797-9fbe-498829f78d74" providerId="ADAL" clId="{47EA582F-29D2-4E9C-95C6-B2E3DBA31953}" dt="2020-07-28T07:25:26.997" v="113" actId="478"/>
          <ac:spMkLst>
            <pc:docMk/>
            <pc:sldMk cId="1622630864" sldId="1736"/>
            <ac:spMk id="76" creationId="{B91B8BC9-B578-485B-AC84-5D425320D7D2}"/>
          </ac:spMkLst>
        </pc:spChg>
        <pc:spChg chg="del mod topLvl">
          <ac:chgData name="Wanlambok Nongbet [Chillibreeze]" userId="6bf028ea-505a-4797-9fbe-498829f78d74" providerId="ADAL" clId="{47EA582F-29D2-4E9C-95C6-B2E3DBA31953}" dt="2020-07-28T07:25:26.997" v="113" actId="478"/>
          <ac:spMkLst>
            <pc:docMk/>
            <pc:sldMk cId="1622630864" sldId="1736"/>
            <ac:spMk id="77" creationId="{71966943-4D87-4430-81D4-4916D1B103AF}"/>
          </ac:spMkLst>
        </pc:spChg>
        <pc:spChg chg="del mod topLvl">
          <ac:chgData name="Wanlambok Nongbet [Chillibreeze]" userId="6bf028ea-505a-4797-9fbe-498829f78d74" providerId="ADAL" clId="{47EA582F-29D2-4E9C-95C6-B2E3DBA31953}" dt="2020-07-28T07:25:26.997" v="113" actId="478"/>
          <ac:spMkLst>
            <pc:docMk/>
            <pc:sldMk cId="1622630864" sldId="1736"/>
            <ac:spMk id="78" creationId="{5421DC8D-790D-475A-9BD4-F89DE9C869FC}"/>
          </ac:spMkLst>
        </pc:spChg>
        <pc:spChg chg="del mod topLvl">
          <ac:chgData name="Wanlambok Nongbet [Chillibreeze]" userId="6bf028ea-505a-4797-9fbe-498829f78d74" providerId="ADAL" clId="{47EA582F-29D2-4E9C-95C6-B2E3DBA31953}" dt="2020-07-28T07:25:26.997" v="113" actId="478"/>
          <ac:spMkLst>
            <pc:docMk/>
            <pc:sldMk cId="1622630864" sldId="1736"/>
            <ac:spMk id="79" creationId="{81AF63AB-AADA-476A-8AD7-20CF2480AA66}"/>
          </ac:spMkLst>
        </pc:spChg>
        <pc:spChg chg="del mod topLvl">
          <ac:chgData name="Wanlambok Nongbet [Chillibreeze]" userId="6bf028ea-505a-4797-9fbe-498829f78d74" providerId="ADAL" clId="{47EA582F-29D2-4E9C-95C6-B2E3DBA31953}" dt="2020-07-28T07:25:26.997" v="113" actId="478"/>
          <ac:spMkLst>
            <pc:docMk/>
            <pc:sldMk cId="1622630864" sldId="1736"/>
            <ac:spMk id="80" creationId="{0A5E4E10-6F3D-4394-924D-3968D805946A}"/>
          </ac:spMkLst>
        </pc:spChg>
        <pc:spChg chg="del mod topLvl">
          <ac:chgData name="Wanlambok Nongbet [Chillibreeze]" userId="6bf028ea-505a-4797-9fbe-498829f78d74" providerId="ADAL" clId="{47EA582F-29D2-4E9C-95C6-B2E3DBA31953}" dt="2020-07-28T07:25:26.997" v="113" actId="478"/>
          <ac:spMkLst>
            <pc:docMk/>
            <pc:sldMk cId="1622630864" sldId="1736"/>
            <ac:spMk id="81" creationId="{C6A2A45C-C228-4E6F-8FA9-B71D768CBAC1}"/>
          </ac:spMkLst>
        </pc:spChg>
        <pc:spChg chg="del mod topLvl">
          <ac:chgData name="Wanlambok Nongbet [Chillibreeze]" userId="6bf028ea-505a-4797-9fbe-498829f78d74" providerId="ADAL" clId="{47EA582F-29D2-4E9C-95C6-B2E3DBA31953}" dt="2020-07-28T07:23:24.051" v="76" actId="478"/>
          <ac:spMkLst>
            <pc:docMk/>
            <pc:sldMk cId="1622630864" sldId="1736"/>
            <ac:spMk id="82" creationId="{6D7943D3-00E1-487B-93A5-F61E164025A8}"/>
          </ac:spMkLst>
        </pc:spChg>
        <pc:spChg chg="add mod topLvl">
          <ac:chgData name="Wanlambok Nongbet [Chillibreeze]" userId="6bf028ea-505a-4797-9fbe-498829f78d74" providerId="ADAL" clId="{47EA582F-29D2-4E9C-95C6-B2E3DBA31953}" dt="2020-07-28T08:35:37.540" v="226" actId="164"/>
          <ac:spMkLst>
            <pc:docMk/>
            <pc:sldMk cId="1622630864" sldId="1736"/>
            <ac:spMk id="83" creationId="{34B44520-2311-4A7D-92CF-EBC87DFE7F37}"/>
          </ac:spMkLst>
        </pc:spChg>
        <pc:spChg chg="add mod topLvl">
          <ac:chgData name="Wanlambok Nongbet [Chillibreeze]" userId="6bf028ea-505a-4797-9fbe-498829f78d74" providerId="ADAL" clId="{47EA582F-29D2-4E9C-95C6-B2E3DBA31953}" dt="2020-07-28T08:35:39.081" v="227" actId="164"/>
          <ac:spMkLst>
            <pc:docMk/>
            <pc:sldMk cId="1622630864" sldId="1736"/>
            <ac:spMk id="84" creationId="{4D2527FD-8BA4-4CD8-A8D1-D936EF6A9DC0}"/>
          </ac:spMkLst>
        </pc:spChg>
        <pc:spChg chg="add mod topLvl">
          <ac:chgData name="Wanlambok Nongbet [Chillibreeze]" userId="6bf028ea-505a-4797-9fbe-498829f78d74" providerId="ADAL" clId="{47EA582F-29D2-4E9C-95C6-B2E3DBA31953}" dt="2020-07-28T08:35:41.098" v="228" actId="164"/>
          <ac:spMkLst>
            <pc:docMk/>
            <pc:sldMk cId="1622630864" sldId="1736"/>
            <ac:spMk id="85" creationId="{C87A28B1-BC65-4491-B9D8-BF2EF41CF786}"/>
          </ac:spMkLst>
        </pc:spChg>
        <pc:spChg chg="add mod topLvl">
          <ac:chgData name="Wanlambok Nongbet [Chillibreeze]" userId="6bf028ea-505a-4797-9fbe-498829f78d74" providerId="ADAL" clId="{47EA582F-29D2-4E9C-95C6-B2E3DBA31953}" dt="2020-07-28T08:35:42.606" v="229" actId="164"/>
          <ac:spMkLst>
            <pc:docMk/>
            <pc:sldMk cId="1622630864" sldId="1736"/>
            <ac:spMk id="86" creationId="{82248D6B-E766-4F06-AE86-84CE0A201F76}"/>
          </ac:spMkLst>
        </pc:spChg>
        <pc:spChg chg="add mod topLvl">
          <ac:chgData name="Wanlambok Nongbet [Chillibreeze]" userId="6bf028ea-505a-4797-9fbe-498829f78d74" providerId="ADAL" clId="{47EA582F-29D2-4E9C-95C6-B2E3DBA31953}" dt="2020-07-28T08:35:43.693" v="230" actId="164"/>
          <ac:spMkLst>
            <pc:docMk/>
            <pc:sldMk cId="1622630864" sldId="1736"/>
            <ac:spMk id="87" creationId="{5D1E2EBF-3C89-4FB3-A1D0-E411565B2120}"/>
          </ac:spMkLst>
        </pc:spChg>
        <pc:spChg chg="add mod topLvl">
          <ac:chgData name="Wanlambok Nongbet [Chillibreeze]" userId="6bf028ea-505a-4797-9fbe-498829f78d74" providerId="ADAL" clId="{47EA582F-29D2-4E9C-95C6-B2E3DBA31953}" dt="2020-07-28T08:35:44.778" v="231" actId="164"/>
          <ac:spMkLst>
            <pc:docMk/>
            <pc:sldMk cId="1622630864" sldId="1736"/>
            <ac:spMk id="88" creationId="{BC31CCF5-4738-49A0-AED0-DA57177EFAD3}"/>
          </ac:spMkLst>
        </pc:spChg>
        <pc:spChg chg="add mod topLvl">
          <ac:chgData name="Wanlambok Nongbet [Chillibreeze]" userId="6bf028ea-505a-4797-9fbe-498829f78d74" providerId="ADAL" clId="{47EA582F-29D2-4E9C-95C6-B2E3DBA31953}" dt="2020-07-28T08:35:45.792" v="232" actId="164"/>
          <ac:spMkLst>
            <pc:docMk/>
            <pc:sldMk cId="1622630864" sldId="1736"/>
            <ac:spMk id="89" creationId="{594B1143-D410-4673-A079-D4226F77B6B6}"/>
          </ac:spMkLst>
        </pc:spChg>
        <pc:spChg chg="add mod topLvl">
          <ac:chgData name="Wanlambok Nongbet [Chillibreeze]" userId="6bf028ea-505a-4797-9fbe-498829f78d74" providerId="ADAL" clId="{47EA582F-29D2-4E9C-95C6-B2E3DBA31953}" dt="2020-07-28T08:35:46.989" v="233" actId="164"/>
          <ac:spMkLst>
            <pc:docMk/>
            <pc:sldMk cId="1622630864" sldId="1736"/>
            <ac:spMk id="90" creationId="{4D1F95E4-4AA4-461E-86B7-34F96E8F92B9}"/>
          </ac:spMkLst>
        </pc:spChg>
        <pc:spChg chg="add mod topLvl">
          <ac:chgData name="Wanlambok Nongbet [Chillibreeze]" userId="6bf028ea-505a-4797-9fbe-498829f78d74" providerId="ADAL" clId="{47EA582F-29D2-4E9C-95C6-B2E3DBA31953}" dt="2020-07-28T08:35:47.716" v="234" actId="164"/>
          <ac:spMkLst>
            <pc:docMk/>
            <pc:sldMk cId="1622630864" sldId="1736"/>
            <ac:spMk id="91" creationId="{27FB8D1A-C664-411D-8AF3-2D385DA66E47}"/>
          </ac:spMkLst>
        </pc:spChg>
        <pc:spChg chg="add mod topLvl">
          <ac:chgData name="Wanlambok Nongbet [Chillibreeze]" userId="6bf028ea-505a-4797-9fbe-498829f78d74" providerId="ADAL" clId="{47EA582F-29D2-4E9C-95C6-B2E3DBA31953}" dt="2020-07-28T08:35:49.386" v="235" actId="164"/>
          <ac:spMkLst>
            <pc:docMk/>
            <pc:sldMk cId="1622630864" sldId="1736"/>
            <ac:spMk id="92" creationId="{C38578C4-3417-4139-8AE6-6F1EF2309AD7}"/>
          </ac:spMkLst>
        </pc:spChg>
        <pc:spChg chg="add mod">
          <ac:chgData name="Wanlambok Nongbet [Chillibreeze]" userId="6bf028ea-505a-4797-9fbe-498829f78d74" providerId="ADAL" clId="{47EA582F-29D2-4E9C-95C6-B2E3DBA31953}" dt="2020-07-28T08:35:51.405" v="238" actId="164"/>
          <ac:spMkLst>
            <pc:docMk/>
            <pc:sldMk cId="1622630864" sldId="1736"/>
            <ac:spMk id="93" creationId="{CFF83A1A-D6BA-4D04-8D8B-A0D680C56417}"/>
          </ac:spMkLst>
        </pc:spChg>
        <pc:spChg chg="mod">
          <ac:chgData name="Wanlambok Nongbet [Chillibreeze]" userId="6bf028ea-505a-4797-9fbe-498829f78d74" providerId="ADAL" clId="{47EA582F-29D2-4E9C-95C6-B2E3DBA31953}" dt="2020-07-28T07:25:25.336" v="111" actId="571"/>
          <ac:spMkLst>
            <pc:docMk/>
            <pc:sldMk cId="1622630864" sldId="1736"/>
            <ac:spMk id="95" creationId="{17BDA1BB-33E6-43BD-869B-F6F0E3DA5668}"/>
          </ac:spMkLst>
        </pc:spChg>
        <pc:spChg chg="mod">
          <ac:chgData name="Wanlambok Nongbet [Chillibreeze]" userId="6bf028ea-505a-4797-9fbe-498829f78d74" providerId="ADAL" clId="{47EA582F-29D2-4E9C-95C6-B2E3DBA31953}" dt="2020-07-28T07:25:25.336" v="111" actId="571"/>
          <ac:spMkLst>
            <pc:docMk/>
            <pc:sldMk cId="1622630864" sldId="1736"/>
            <ac:spMk id="96" creationId="{E2C48F33-BDF9-4121-AB90-5E380948B348}"/>
          </ac:spMkLst>
        </pc:spChg>
        <pc:spChg chg="mod">
          <ac:chgData name="Wanlambok Nongbet [Chillibreeze]" userId="6bf028ea-505a-4797-9fbe-498829f78d74" providerId="ADAL" clId="{47EA582F-29D2-4E9C-95C6-B2E3DBA31953}" dt="2020-07-28T07:25:25.336" v="111" actId="571"/>
          <ac:spMkLst>
            <pc:docMk/>
            <pc:sldMk cId="1622630864" sldId="1736"/>
            <ac:spMk id="97" creationId="{800156AC-6F48-469D-87E8-3DF7EAEB3F2C}"/>
          </ac:spMkLst>
        </pc:spChg>
        <pc:spChg chg="mod">
          <ac:chgData name="Wanlambok Nongbet [Chillibreeze]" userId="6bf028ea-505a-4797-9fbe-498829f78d74" providerId="ADAL" clId="{47EA582F-29D2-4E9C-95C6-B2E3DBA31953}" dt="2020-07-28T07:25:25.336" v="111" actId="571"/>
          <ac:spMkLst>
            <pc:docMk/>
            <pc:sldMk cId="1622630864" sldId="1736"/>
            <ac:spMk id="98" creationId="{B990E5ED-392B-4DEB-AE2B-84482DB09D30}"/>
          </ac:spMkLst>
        </pc:spChg>
        <pc:spChg chg="mod">
          <ac:chgData name="Wanlambok Nongbet [Chillibreeze]" userId="6bf028ea-505a-4797-9fbe-498829f78d74" providerId="ADAL" clId="{47EA582F-29D2-4E9C-95C6-B2E3DBA31953}" dt="2020-07-28T07:25:25.336" v="111" actId="571"/>
          <ac:spMkLst>
            <pc:docMk/>
            <pc:sldMk cId="1622630864" sldId="1736"/>
            <ac:spMk id="99" creationId="{9B4E2407-4937-44AE-AA32-B981B02475BB}"/>
          </ac:spMkLst>
        </pc:spChg>
        <pc:spChg chg="mod">
          <ac:chgData name="Wanlambok Nongbet [Chillibreeze]" userId="6bf028ea-505a-4797-9fbe-498829f78d74" providerId="ADAL" clId="{47EA582F-29D2-4E9C-95C6-B2E3DBA31953}" dt="2020-07-28T07:25:25.336" v="111" actId="571"/>
          <ac:spMkLst>
            <pc:docMk/>
            <pc:sldMk cId="1622630864" sldId="1736"/>
            <ac:spMk id="100" creationId="{39D4CFBB-C835-4728-81A3-4215BDBE5F13}"/>
          </ac:spMkLst>
        </pc:spChg>
        <pc:spChg chg="mod">
          <ac:chgData name="Wanlambok Nongbet [Chillibreeze]" userId="6bf028ea-505a-4797-9fbe-498829f78d74" providerId="ADAL" clId="{47EA582F-29D2-4E9C-95C6-B2E3DBA31953}" dt="2020-07-28T07:25:25.336" v="111" actId="571"/>
          <ac:spMkLst>
            <pc:docMk/>
            <pc:sldMk cId="1622630864" sldId="1736"/>
            <ac:spMk id="101" creationId="{72E401C0-C1E1-4B1A-B01E-3EA7ADB93D2D}"/>
          </ac:spMkLst>
        </pc:spChg>
        <pc:spChg chg="mod">
          <ac:chgData name="Wanlambok Nongbet [Chillibreeze]" userId="6bf028ea-505a-4797-9fbe-498829f78d74" providerId="ADAL" clId="{47EA582F-29D2-4E9C-95C6-B2E3DBA31953}" dt="2020-07-28T07:25:25.336" v="111" actId="571"/>
          <ac:spMkLst>
            <pc:docMk/>
            <pc:sldMk cId="1622630864" sldId="1736"/>
            <ac:spMk id="102" creationId="{E4FE91F9-3CEB-4E22-92DF-32F22B527556}"/>
          </ac:spMkLst>
        </pc:spChg>
        <pc:spChg chg="mod">
          <ac:chgData name="Wanlambok Nongbet [Chillibreeze]" userId="6bf028ea-505a-4797-9fbe-498829f78d74" providerId="ADAL" clId="{47EA582F-29D2-4E9C-95C6-B2E3DBA31953}" dt="2020-07-28T07:25:25.336" v="111" actId="571"/>
          <ac:spMkLst>
            <pc:docMk/>
            <pc:sldMk cId="1622630864" sldId="1736"/>
            <ac:spMk id="103" creationId="{8840AD8A-237B-402F-B78C-A12BA4859647}"/>
          </ac:spMkLst>
        </pc:spChg>
        <pc:spChg chg="mod">
          <ac:chgData name="Wanlambok Nongbet [Chillibreeze]" userId="6bf028ea-505a-4797-9fbe-498829f78d74" providerId="ADAL" clId="{47EA582F-29D2-4E9C-95C6-B2E3DBA31953}" dt="2020-07-28T07:25:25.336" v="111" actId="571"/>
          <ac:spMkLst>
            <pc:docMk/>
            <pc:sldMk cId="1622630864" sldId="1736"/>
            <ac:spMk id="104" creationId="{57FEC829-3400-4B0A-BA28-E4F047FB6B94}"/>
          </ac:spMkLst>
        </pc:spChg>
        <pc:spChg chg="mod">
          <ac:chgData name="Wanlambok Nongbet [Chillibreeze]" userId="6bf028ea-505a-4797-9fbe-498829f78d74" providerId="ADAL" clId="{47EA582F-29D2-4E9C-95C6-B2E3DBA31953}" dt="2020-07-28T07:25:25.336" v="111" actId="571"/>
          <ac:spMkLst>
            <pc:docMk/>
            <pc:sldMk cId="1622630864" sldId="1736"/>
            <ac:spMk id="105" creationId="{BACB783E-DBCE-42F0-95C5-BD4C037D937A}"/>
          </ac:spMkLst>
        </pc:spChg>
        <pc:spChg chg="mod">
          <ac:chgData name="Wanlambok Nongbet [Chillibreeze]" userId="6bf028ea-505a-4797-9fbe-498829f78d74" providerId="ADAL" clId="{47EA582F-29D2-4E9C-95C6-B2E3DBA31953}" dt="2020-07-28T07:25:25.336" v="111" actId="571"/>
          <ac:spMkLst>
            <pc:docMk/>
            <pc:sldMk cId="1622630864" sldId="1736"/>
            <ac:spMk id="106" creationId="{011196BE-2583-41D4-8F04-55BAAC9D159E}"/>
          </ac:spMkLst>
        </pc:spChg>
        <pc:spChg chg="mod">
          <ac:chgData name="Wanlambok Nongbet [Chillibreeze]" userId="6bf028ea-505a-4797-9fbe-498829f78d74" providerId="ADAL" clId="{47EA582F-29D2-4E9C-95C6-B2E3DBA31953}" dt="2020-07-28T07:25:25.336" v="111" actId="571"/>
          <ac:spMkLst>
            <pc:docMk/>
            <pc:sldMk cId="1622630864" sldId="1736"/>
            <ac:spMk id="107" creationId="{9EA379A0-5A64-40DA-BBEA-123EE85A9FD0}"/>
          </ac:spMkLst>
        </pc:spChg>
        <pc:spChg chg="mod">
          <ac:chgData name="Wanlambok Nongbet [Chillibreeze]" userId="6bf028ea-505a-4797-9fbe-498829f78d74" providerId="ADAL" clId="{47EA582F-29D2-4E9C-95C6-B2E3DBA31953}" dt="2020-07-28T07:25:25.336" v="111" actId="571"/>
          <ac:spMkLst>
            <pc:docMk/>
            <pc:sldMk cId="1622630864" sldId="1736"/>
            <ac:spMk id="108" creationId="{ED8F878A-F723-41C8-B9B6-EAE59D2D8B17}"/>
          </ac:spMkLst>
        </pc:spChg>
        <pc:spChg chg="mod">
          <ac:chgData name="Wanlambok Nongbet [Chillibreeze]" userId="6bf028ea-505a-4797-9fbe-498829f78d74" providerId="ADAL" clId="{47EA582F-29D2-4E9C-95C6-B2E3DBA31953}" dt="2020-07-28T07:25:25.336" v="111" actId="571"/>
          <ac:spMkLst>
            <pc:docMk/>
            <pc:sldMk cId="1622630864" sldId="1736"/>
            <ac:spMk id="109" creationId="{EAB51F4B-61F4-425D-9497-236A436D6228}"/>
          </ac:spMkLst>
        </pc:spChg>
        <pc:spChg chg="mod">
          <ac:chgData name="Wanlambok Nongbet [Chillibreeze]" userId="6bf028ea-505a-4797-9fbe-498829f78d74" providerId="ADAL" clId="{47EA582F-29D2-4E9C-95C6-B2E3DBA31953}" dt="2020-07-28T07:25:25.336" v="111" actId="571"/>
          <ac:spMkLst>
            <pc:docMk/>
            <pc:sldMk cId="1622630864" sldId="1736"/>
            <ac:spMk id="110" creationId="{84AA3B30-A29A-457B-B257-1DC8887CE619}"/>
          </ac:spMkLst>
        </pc:spChg>
        <pc:spChg chg="mod">
          <ac:chgData name="Wanlambok Nongbet [Chillibreeze]" userId="6bf028ea-505a-4797-9fbe-498829f78d74" providerId="ADAL" clId="{47EA582F-29D2-4E9C-95C6-B2E3DBA31953}" dt="2020-07-28T07:25:25.336" v="111" actId="571"/>
          <ac:spMkLst>
            <pc:docMk/>
            <pc:sldMk cId="1622630864" sldId="1736"/>
            <ac:spMk id="111" creationId="{E91BCB2B-0C41-40D0-BB26-1FB29063D9C7}"/>
          </ac:spMkLst>
        </pc:spChg>
        <pc:spChg chg="mod">
          <ac:chgData name="Wanlambok Nongbet [Chillibreeze]" userId="6bf028ea-505a-4797-9fbe-498829f78d74" providerId="ADAL" clId="{47EA582F-29D2-4E9C-95C6-B2E3DBA31953}" dt="2020-07-28T07:25:25.336" v="111" actId="571"/>
          <ac:spMkLst>
            <pc:docMk/>
            <pc:sldMk cId="1622630864" sldId="1736"/>
            <ac:spMk id="112" creationId="{E6CD0D72-14DC-42E9-B4DC-2330FC862713}"/>
          </ac:spMkLst>
        </pc:spChg>
        <pc:spChg chg="mod">
          <ac:chgData name="Wanlambok Nongbet [Chillibreeze]" userId="6bf028ea-505a-4797-9fbe-498829f78d74" providerId="ADAL" clId="{47EA582F-29D2-4E9C-95C6-B2E3DBA31953}" dt="2020-07-28T07:25:25.336" v="111" actId="571"/>
          <ac:spMkLst>
            <pc:docMk/>
            <pc:sldMk cId="1622630864" sldId="1736"/>
            <ac:spMk id="113" creationId="{E348C96C-1BB7-4910-9257-B15F224B0A36}"/>
          </ac:spMkLst>
        </pc:spChg>
        <pc:spChg chg="mod">
          <ac:chgData name="Wanlambok Nongbet [Chillibreeze]" userId="6bf028ea-505a-4797-9fbe-498829f78d74" providerId="ADAL" clId="{47EA582F-29D2-4E9C-95C6-B2E3DBA31953}" dt="2020-07-28T07:25:25.336" v="111" actId="571"/>
          <ac:spMkLst>
            <pc:docMk/>
            <pc:sldMk cId="1622630864" sldId="1736"/>
            <ac:spMk id="114" creationId="{DFC804D8-526D-46F8-A163-6EA59CF0AC37}"/>
          </ac:spMkLst>
        </pc:spChg>
        <pc:spChg chg="mod topLvl">
          <ac:chgData name="Wanlambok Nongbet [Chillibreeze]" userId="6bf028ea-505a-4797-9fbe-498829f78d74" providerId="ADAL" clId="{47EA582F-29D2-4E9C-95C6-B2E3DBA31953}" dt="2020-07-28T08:38:14.220" v="359" actId="164"/>
          <ac:spMkLst>
            <pc:docMk/>
            <pc:sldMk cId="1622630864" sldId="1736"/>
            <ac:spMk id="116" creationId="{1C9FB1E5-8425-48B9-942C-C7BEF91BA250}"/>
          </ac:spMkLst>
        </pc:spChg>
        <pc:spChg chg="mod topLvl">
          <ac:chgData name="Wanlambok Nongbet [Chillibreeze]" userId="6bf028ea-505a-4797-9fbe-498829f78d74" providerId="ADAL" clId="{47EA582F-29D2-4E9C-95C6-B2E3DBA31953}" dt="2020-07-28T08:38:16.402" v="360" actId="164"/>
          <ac:spMkLst>
            <pc:docMk/>
            <pc:sldMk cId="1622630864" sldId="1736"/>
            <ac:spMk id="117" creationId="{7A33DB82-67C0-4A95-A361-C8D45623926E}"/>
          </ac:spMkLst>
        </pc:spChg>
        <pc:spChg chg="mod topLvl">
          <ac:chgData name="Wanlambok Nongbet [Chillibreeze]" userId="6bf028ea-505a-4797-9fbe-498829f78d74" providerId="ADAL" clId="{47EA582F-29D2-4E9C-95C6-B2E3DBA31953}" dt="2020-07-28T08:38:18.669" v="361" actId="164"/>
          <ac:spMkLst>
            <pc:docMk/>
            <pc:sldMk cId="1622630864" sldId="1736"/>
            <ac:spMk id="118" creationId="{BA36723A-AF55-44A5-916B-CDE00B26E018}"/>
          </ac:spMkLst>
        </pc:spChg>
        <pc:spChg chg="mod topLvl">
          <ac:chgData name="Wanlambok Nongbet [Chillibreeze]" userId="6bf028ea-505a-4797-9fbe-498829f78d74" providerId="ADAL" clId="{47EA582F-29D2-4E9C-95C6-B2E3DBA31953}" dt="2020-07-28T08:38:19.874" v="362" actId="164"/>
          <ac:spMkLst>
            <pc:docMk/>
            <pc:sldMk cId="1622630864" sldId="1736"/>
            <ac:spMk id="119" creationId="{B0E7A876-08F6-4028-9A17-5DA7E712C856}"/>
          </ac:spMkLst>
        </pc:spChg>
        <pc:spChg chg="mod topLvl">
          <ac:chgData name="Wanlambok Nongbet [Chillibreeze]" userId="6bf028ea-505a-4797-9fbe-498829f78d74" providerId="ADAL" clId="{47EA582F-29D2-4E9C-95C6-B2E3DBA31953}" dt="2020-07-28T08:38:21.514" v="363" actId="164"/>
          <ac:spMkLst>
            <pc:docMk/>
            <pc:sldMk cId="1622630864" sldId="1736"/>
            <ac:spMk id="120" creationId="{899075FB-5A6C-439A-A84F-E577729079C1}"/>
          </ac:spMkLst>
        </pc:spChg>
        <pc:spChg chg="mod topLvl">
          <ac:chgData name="Wanlambok Nongbet [Chillibreeze]" userId="6bf028ea-505a-4797-9fbe-498829f78d74" providerId="ADAL" clId="{47EA582F-29D2-4E9C-95C6-B2E3DBA31953}" dt="2020-07-28T08:38:26.651" v="366" actId="164"/>
          <ac:spMkLst>
            <pc:docMk/>
            <pc:sldMk cId="1622630864" sldId="1736"/>
            <ac:spMk id="121" creationId="{662FCADE-CD1B-4288-85EC-E6B9F93F790C}"/>
          </ac:spMkLst>
        </pc:spChg>
        <pc:spChg chg="mod topLvl">
          <ac:chgData name="Wanlambok Nongbet [Chillibreeze]" userId="6bf028ea-505a-4797-9fbe-498829f78d74" providerId="ADAL" clId="{47EA582F-29D2-4E9C-95C6-B2E3DBA31953}" dt="2020-07-28T08:38:28.791" v="367" actId="164"/>
          <ac:spMkLst>
            <pc:docMk/>
            <pc:sldMk cId="1622630864" sldId="1736"/>
            <ac:spMk id="122" creationId="{FDC8F03C-CC30-4E54-BF5F-ADDC44218BFC}"/>
          </ac:spMkLst>
        </pc:spChg>
        <pc:spChg chg="mod topLvl">
          <ac:chgData name="Wanlambok Nongbet [Chillibreeze]" userId="6bf028ea-505a-4797-9fbe-498829f78d74" providerId="ADAL" clId="{47EA582F-29D2-4E9C-95C6-B2E3DBA31953}" dt="2020-07-28T08:38:31.556" v="368" actId="164"/>
          <ac:spMkLst>
            <pc:docMk/>
            <pc:sldMk cId="1622630864" sldId="1736"/>
            <ac:spMk id="123" creationId="{274CF21B-CC33-4A78-8539-49C7056F9230}"/>
          </ac:spMkLst>
        </pc:spChg>
        <pc:spChg chg="mod topLvl">
          <ac:chgData name="Wanlambok Nongbet [Chillibreeze]" userId="6bf028ea-505a-4797-9fbe-498829f78d74" providerId="ADAL" clId="{47EA582F-29D2-4E9C-95C6-B2E3DBA31953}" dt="2020-07-28T08:38:33.034" v="369" actId="164"/>
          <ac:spMkLst>
            <pc:docMk/>
            <pc:sldMk cId="1622630864" sldId="1736"/>
            <ac:spMk id="124" creationId="{DDAAA611-EB25-4515-9248-867FBDA70E59}"/>
          </ac:spMkLst>
        </pc:spChg>
        <pc:spChg chg="mod topLvl">
          <ac:chgData name="Wanlambok Nongbet [Chillibreeze]" userId="6bf028ea-505a-4797-9fbe-498829f78d74" providerId="ADAL" clId="{47EA582F-29D2-4E9C-95C6-B2E3DBA31953}" dt="2020-07-28T08:38:34.953" v="370" actId="164"/>
          <ac:spMkLst>
            <pc:docMk/>
            <pc:sldMk cId="1622630864" sldId="1736"/>
            <ac:spMk id="125" creationId="{F59AFDD6-0EFB-4F31-9332-F0D1DA1FD891}"/>
          </ac:spMkLst>
        </pc:spChg>
        <pc:spChg chg="mod topLvl">
          <ac:chgData name="Wanlambok Nongbet [Chillibreeze]" userId="6bf028ea-505a-4797-9fbe-498829f78d74" providerId="ADAL" clId="{47EA582F-29D2-4E9C-95C6-B2E3DBA31953}" dt="2020-07-28T08:38:14.220" v="359" actId="164"/>
          <ac:spMkLst>
            <pc:docMk/>
            <pc:sldMk cId="1622630864" sldId="1736"/>
            <ac:spMk id="126" creationId="{96D3B6AF-4874-4BAE-8978-D5AB236C0FBF}"/>
          </ac:spMkLst>
        </pc:spChg>
        <pc:spChg chg="mod topLvl">
          <ac:chgData name="Wanlambok Nongbet [Chillibreeze]" userId="6bf028ea-505a-4797-9fbe-498829f78d74" providerId="ADAL" clId="{47EA582F-29D2-4E9C-95C6-B2E3DBA31953}" dt="2020-07-28T08:38:16.402" v="360" actId="164"/>
          <ac:spMkLst>
            <pc:docMk/>
            <pc:sldMk cId="1622630864" sldId="1736"/>
            <ac:spMk id="127" creationId="{26718BD2-BF51-4FF1-B770-3251C0A23915}"/>
          </ac:spMkLst>
        </pc:spChg>
        <pc:spChg chg="mod topLvl">
          <ac:chgData name="Wanlambok Nongbet [Chillibreeze]" userId="6bf028ea-505a-4797-9fbe-498829f78d74" providerId="ADAL" clId="{47EA582F-29D2-4E9C-95C6-B2E3DBA31953}" dt="2020-07-28T08:38:18.669" v="361" actId="164"/>
          <ac:spMkLst>
            <pc:docMk/>
            <pc:sldMk cId="1622630864" sldId="1736"/>
            <ac:spMk id="128" creationId="{485EAF88-AB2F-4918-855A-EB38FD07CC8F}"/>
          </ac:spMkLst>
        </pc:spChg>
        <pc:spChg chg="mod topLvl">
          <ac:chgData name="Wanlambok Nongbet [Chillibreeze]" userId="6bf028ea-505a-4797-9fbe-498829f78d74" providerId="ADAL" clId="{47EA582F-29D2-4E9C-95C6-B2E3DBA31953}" dt="2020-07-28T08:38:19.874" v="362" actId="164"/>
          <ac:spMkLst>
            <pc:docMk/>
            <pc:sldMk cId="1622630864" sldId="1736"/>
            <ac:spMk id="129" creationId="{3A2AD064-DD4E-43C4-972E-FA4B6778DFF3}"/>
          </ac:spMkLst>
        </pc:spChg>
        <pc:spChg chg="mod topLvl">
          <ac:chgData name="Wanlambok Nongbet [Chillibreeze]" userId="6bf028ea-505a-4797-9fbe-498829f78d74" providerId="ADAL" clId="{47EA582F-29D2-4E9C-95C6-B2E3DBA31953}" dt="2020-07-28T08:38:21.514" v="363" actId="164"/>
          <ac:spMkLst>
            <pc:docMk/>
            <pc:sldMk cId="1622630864" sldId="1736"/>
            <ac:spMk id="130" creationId="{CEDDCD94-CE2E-41DE-8585-E721D72C0C79}"/>
          </ac:spMkLst>
        </pc:spChg>
        <pc:spChg chg="mod topLvl">
          <ac:chgData name="Wanlambok Nongbet [Chillibreeze]" userId="6bf028ea-505a-4797-9fbe-498829f78d74" providerId="ADAL" clId="{47EA582F-29D2-4E9C-95C6-B2E3DBA31953}" dt="2020-07-28T08:38:26.651" v="366" actId="164"/>
          <ac:spMkLst>
            <pc:docMk/>
            <pc:sldMk cId="1622630864" sldId="1736"/>
            <ac:spMk id="131" creationId="{AC706428-E6C1-4FE7-8E27-6C5FD8500C24}"/>
          </ac:spMkLst>
        </pc:spChg>
        <pc:spChg chg="mod topLvl">
          <ac:chgData name="Wanlambok Nongbet [Chillibreeze]" userId="6bf028ea-505a-4797-9fbe-498829f78d74" providerId="ADAL" clId="{47EA582F-29D2-4E9C-95C6-B2E3DBA31953}" dt="2020-07-28T08:38:28.791" v="367" actId="164"/>
          <ac:spMkLst>
            <pc:docMk/>
            <pc:sldMk cId="1622630864" sldId="1736"/>
            <ac:spMk id="132" creationId="{4D780259-8B23-47C0-8E99-3E8B0D1C30CB}"/>
          </ac:spMkLst>
        </pc:spChg>
        <pc:spChg chg="mod topLvl">
          <ac:chgData name="Wanlambok Nongbet [Chillibreeze]" userId="6bf028ea-505a-4797-9fbe-498829f78d74" providerId="ADAL" clId="{47EA582F-29D2-4E9C-95C6-B2E3DBA31953}" dt="2020-07-28T08:38:31.556" v="368" actId="164"/>
          <ac:spMkLst>
            <pc:docMk/>
            <pc:sldMk cId="1622630864" sldId="1736"/>
            <ac:spMk id="133" creationId="{3A552891-6904-4AAF-A56D-A8B44777A85A}"/>
          </ac:spMkLst>
        </pc:spChg>
        <pc:spChg chg="mod topLvl">
          <ac:chgData name="Wanlambok Nongbet [Chillibreeze]" userId="6bf028ea-505a-4797-9fbe-498829f78d74" providerId="ADAL" clId="{47EA582F-29D2-4E9C-95C6-B2E3DBA31953}" dt="2020-07-28T08:38:33.034" v="369" actId="164"/>
          <ac:spMkLst>
            <pc:docMk/>
            <pc:sldMk cId="1622630864" sldId="1736"/>
            <ac:spMk id="134" creationId="{70C893D0-CD6A-4191-9461-1580267AC06A}"/>
          </ac:spMkLst>
        </pc:spChg>
        <pc:spChg chg="mod topLvl">
          <ac:chgData name="Wanlambok Nongbet [Chillibreeze]" userId="6bf028ea-505a-4797-9fbe-498829f78d74" providerId="ADAL" clId="{47EA582F-29D2-4E9C-95C6-B2E3DBA31953}" dt="2020-07-28T08:38:34.953" v="370" actId="164"/>
          <ac:spMkLst>
            <pc:docMk/>
            <pc:sldMk cId="1622630864" sldId="1736"/>
            <ac:spMk id="135" creationId="{6B842D3B-C696-4A3B-8D37-CCCDCECF20E2}"/>
          </ac:spMkLst>
        </pc:spChg>
        <pc:spChg chg="add mod">
          <ac:chgData name="Wanlambok Nongbet [Chillibreeze]" userId="6bf028ea-505a-4797-9fbe-498829f78d74" providerId="ADAL" clId="{47EA582F-29D2-4E9C-95C6-B2E3DBA31953}" dt="2020-07-28T07:30:58.517" v="196" actId="571"/>
          <ac:spMkLst>
            <pc:docMk/>
            <pc:sldMk cId="1622630864" sldId="1736"/>
            <ac:spMk id="138" creationId="{AE8FA49C-EBF8-4C10-8C7B-826C68D90A94}"/>
          </ac:spMkLst>
        </pc:spChg>
        <pc:spChg chg="mod">
          <ac:chgData name="Wanlambok Nongbet [Chillibreeze]" userId="6bf028ea-505a-4797-9fbe-498829f78d74" providerId="ADAL" clId="{47EA582F-29D2-4E9C-95C6-B2E3DBA31953}" dt="2020-07-28T08:35:53.380" v="239" actId="571"/>
          <ac:spMkLst>
            <pc:docMk/>
            <pc:sldMk cId="1622630864" sldId="1736"/>
            <ac:spMk id="162" creationId="{8CABB238-9C70-4695-B856-7B083B78623C}"/>
          </ac:spMkLst>
        </pc:spChg>
        <pc:spChg chg="mod">
          <ac:chgData name="Wanlambok Nongbet [Chillibreeze]" userId="6bf028ea-505a-4797-9fbe-498829f78d74" providerId="ADAL" clId="{47EA582F-29D2-4E9C-95C6-B2E3DBA31953}" dt="2020-07-28T08:35:53.380" v="239" actId="571"/>
          <ac:spMkLst>
            <pc:docMk/>
            <pc:sldMk cId="1622630864" sldId="1736"/>
            <ac:spMk id="163" creationId="{B1995103-6850-4BCB-A8CD-1BA8ECFB1471}"/>
          </ac:spMkLst>
        </pc:spChg>
        <pc:spChg chg="mod">
          <ac:chgData name="Wanlambok Nongbet [Chillibreeze]" userId="6bf028ea-505a-4797-9fbe-498829f78d74" providerId="ADAL" clId="{47EA582F-29D2-4E9C-95C6-B2E3DBA31953}" dt="2020-07-28T08:36:01.756" v="247" actId="571"/>
          <ac:spMkLst>
            <pc:docMk/>
            <pc:sldMk cId="1622630864" sldId="1736"/>
            <ac:spMk id="168" creationId="{84FD9D5F-1715-4A6A-8616-03C043B8EF44}"/>
          </ac:spMkLst>
        </pc:spChg>
        <pc:spChg chg="mod">
          <ac:chgData name="Wanlambok Nongbet [Chillibreeze]" userId="6bf028ea-505a-4797-9fbe-498829f78d74" providerId="ADAL" clId="{47EA582F-29D2-4E9C-95C6-B2E3DBA31953}" dt="2020-07-28T08:36:01.756" v="247" actId="571"/>
          <ac:spMkLst>
            <pc:docMk/>
            <pc:sldMk cId="1622630864" sldId="1736"/>
            <ac:spMk id="169" creationId="{D562BA29-2385-4E00-A4C0-53DED029C882}"/>
          </ac:spMkLst>
        </pc:spChg>
        <pc:spChg chg="mod">
          <ac:chgData name="Wanlambok Nongbet [Chillibreeze]" userId="6bf028ea-505a-4797-9fbe-498829f78d74" providerId="ADAL" clId="{47EA582F-29D2-4E9C-95C6-B2E3DBA31953}" dt="2020-07-28T08:36:15.229" v="255" actId="571"/>
          <ac:spMkLst>
            <pc:docMk/>
            <pc:sldMk cId="1622630864" sldId="1736"/>
            <ac:spMk id="174" creationId="{EA626831-8162-4739-A795-FF5C7D092DC3}"/>
          </ac:spMkLst>
        </pc:spChg>
        <pc:spChg chg="mod">
          <ac:chgData name="Wanlambok Nongbet [Chillibreeze]" userId="6bf028ea-505a-4797-9fbe-498829f78d74" providerId="ADAL" clId="{47EA582F-29D2-4E9C-95C6-B2E3DBA31953}" dt="2020-07-28T08:36:15.229" v="255" actId="571"/>
          <ac:spMkLst>
            <pc:docMk/>
            <pc:sldMk cId="1622630864" sldId="1736"/>
            <ac:spMk id="175" creationId="{DD13537A-BB43-4362-B6B0-8BE4F6AFCC78}"/>
          </ac:spMkLst>
        </pc:spChg>
        <pc:spChg chg="mod">
          <ac:chgData name="Wanlambok Nongbet [Chillibreeze]" userId="6bf028ea-505a-4797-9fbe-498829f78d74" providerId="ADAL" clId="{47EA582F-29D2-4E9C-95C6-B2E3DBA31953}" dt="2020-07-28T08:36:23.201" v="263" actId="571"/>
          <ac:spMkLst>
            <pc:docMk/>
            <pc:sldMk cId="1622630864" sldId="1736"/>
            <ac:spMk id="180" creationId="{8B52522F-29B8-4F46-AB35-3E6B5CDAFB5E}"/>
          </ac:spMkLst>
        </pc:spChg>
        <pc:spChg chg="mod">
          <ac:chgData name="Wanlambok Nongbet [Chillibreeze]" userId="6bf028ea-505a-4797-9fbe-498829f78d74" providerId="ADAL" clId="{47EA582F-29D2-4E9C-95C6-B2E3DBA31953}" dt="2020-07-28T08:36:23.201" v="263" actId="571"/>
          <ac:spMkLst>
            <pc:docMk/>
            <pc:sldMk cId="1622630864" sldId="1736"/>
            <ac:spMk id="181" creationId="{493CD72E-1E36-4AE8-B553-6F99308188F1}"/>
          </ac:spMkLst>
        </pc:spChg>
        <pc:spChg chg="mod">
          <ac:chgData name="Wanlambok Nongbet [Chillibreeze]" userId="6bf028ea-505a-4797-9fbe-498829f78d74" providerId="ADAL" clId="{47EA582F-29D2-4E9C-95C6-B2E3DBA31953}" dt="2020-07-28T08:36:30.235" v="271" actId="571"/>
          <ac:spMkLst>
            <pc:docMk/>
            <pc:sldMk cId="1622630864" sldId="1736"/>
            <ac:spMk id="186" creationId="{29B0D6F0-2801-4579-B179-868455A6C013}"/>
          </ac:spMkLst>
        </pc:spChg>
        <pc:spChg chg="mod">
          <ac:chgData name="Wanlambok Nongbet [Chillibreeze]" userId="6bf028ea-505a-4797-9fbe-498829f78d74" providerId="ADAL" clId="{47EA582F-29D2-4E9C-95C6-B2E3DBA31953}" dt="2020-07-28T08:36:30.235" v="271" actId="571"/>
          <ac:spMkLst>
            <pc:docMk/>
            <pc:sldMk cId="1622630864" sldId="1736"/>
            <ac:spMk id="187" creationId="{E08B931B-6EC0-4953-8E47-06D8ED31031B}"/>
          </ac:spMkLst>
        </pc:spChg>
        <pc:spChg chg="mod">
          <ac:chgData name="Wanlambok Nongbet [Chillibreeze]" userId="6bf028ea-505a-4797-9fbe-498829f78d74" providerId="ADAL" clId="{47EA582F-29D2-4E9C-95C6-B2E3DBA31953}" dt="2020-07-28T08:36:38.019" v="279" actId="571"/>
          <ac:spMkLst>
            <pc:docMk/>
            <pc:sldMk cId="1622630864" sldId="1736"/>
            <ac:spMk id="192" creationId="{53697E63-B2C9-4813-8AAB-A14DEFC01357}"/>
          </ac:spMkLst>
        </pc:spChg>
        <pc:spChg chg="mod">
          <ac:chgData name="Wanlambok Nongbet [Chillibreeze]" userId="6bf028ea-505a-4797-9fbe-498829f78d74" providerId="ADAL" clId="{47EA582F-29D2-4E9C-95C6-B2E3DBA31953}" dt="2020-07-28T08:36:38.019" v="279" actId="571"/>
          <ac:spMkLst>
            <pc:docMk/>
            <pc:sldMk cId="1622630864" sldId="1736"/>
            <ac:spMk id="193" creationId="{95185015-A103-412D-96D9-6ABAA65885C3}"/>
          </ac:spMkLst>
        </pc:spChg>
        <pc:spChg chg="mod">
          <ac:chgData name="Wanlambok Nongbet [Chillibreeze]" userId="6bf028ea-505a-4797-9fbe-498829f78d74" providerId="ADAL" clId="{47EA582F-29D2-4E9C-95C6-B2E3DBA31953}" dt="2020-07-28T08:36:47.118" v="288" actId="571"/>
          <ac:spMkLst>
            <pc:docMk/>
            <pc:sldMk cId="1622630864" sldId="1736"/>
            <ac:spMk id="198" creationId="{87BFD10F-AE13-459F-AAA9-0C6BCFCAD11F}"/>
          </ac:spMkLst>
        </pc:spChg>
        <pc:spChg chg="mod">
          <ac:chgData name="Wanlambok Nongbet [Chillibreeze]" userId="6bf028ea-505a-4797-9fbe-498829f78d74" providerId="ADAL" clId="{47EA582F-29D2-4E9C-95C6-B2E3DBA31953}" dt="2020-07-28T08:36:47.118" v="288" actId="571"/>
          <ac:spMkLst>
            <pc:docMk/>
            <pc:sldMk cId="1622630864" sldId="1736"/>
            <ac:spMk id="199" creationId="{4B34F19C-7727-4167-99D5-61884906D6A9}"/>
          </ac:spMkLst>
        </pc:spChg>
        <pc:spChg chg="mod">
          <ac:chgData name="Wanlambok Nongbet [Chillibreeze]" userId="6bf028ea-505a-4797-9fbe-498829f78d74" providerId="ADAL" clId="{47EA582F-29D2-4E9C-95C6-B2E3DBA31953}" dt="2020-07-28T08:36:55.903" v="298" actId="571"/>
          <ac:spMkLst>
            <pc:docMk/>
            <pc:sldMk cId="1622630864" sldId="1736"/>
            <ac:spMk id="204" creationId="{75303236-6708-4361-85AC-31522D13DB8D}"/>
          </ac:spMkLst>
        </pc:spChg>
        <pc:spChg chg="mod">
          <ac:chgData name="Wanlambok Nongbet [Chillibreeze]" userId="6bf028ea-505a-4797-9fbe-498829f78d74" providerId="ADAL" clId="{47EA582F-29D2-4E9C-95C6-B2E3DBA31953}" dt="2020-07-28T08:36:55.903" v="298" actId="571"/>
          <ac:spMkLst>
            <pc:docMk/>
            <pc:sldMk cId="1622630864" sldId="1736"/>
            <ac:spMk id="205" creationId="{60B87784-901F-4BBB-A2DE-B7933CCDFB51}"/>
          </ac:spMkLst>
        </pc:spChg>
        <pc:spChg chg="mod">
          <ac:chgData name="Wanlambok Nongbet [Chillibreeze]" userId="6bf028ea-505a-4797-9fbe-498829f78d74" providerId="ADAL" clId="{47EA582F-29D2-4E9C-95C6-B2E3DBA31953}" dt="2020-07-28T08:36:56.512" v="300" actId="571"/>
          <ac:spMkLst>
            <pc:docMk/>
            <pc:sldMk cId="1622630864" sldId="1736"/>
            <ac:spMk id="208" creationId="{EBDD35ED-359E-4F59-A21E-6389884313E7}"/>
          </ac:spMkLst>
        </pc:spChg>
        <pc:spChg chg="mod">
          <ac:chgData name="Wanlambok Nongbet [Chillibreeze]" userId="6bf028ea-505a-4797-9fbe-498829f78d74" providerId="ADAL" clId="{47EA582F-29D2-4E9C-95C6-B2E3DBA31953}" dt="2020-07-28T08:36:56.512" v="300" actId="571"/>
          <ac:spMkLst>
            <pc:docMk/>
            <pc:sldMk cId="1622630864" sldId="1736"/>
            <ac:spMk id="209" creationId="{D808E6B0-9E65-4605-B3BB-6451543AACE4}"/>
          </ac:spMkLst>
        </pc:spChg>
        <pc:spChg chg="mod">
          <ac:chgData name="Wanlambok Nongbet [Chillibreeze]" userId="6bf028ea-505a-4797-9fbe-498829f78d74" providerId="ADAL" clId="{47EA582F-29D2-4E9C-95C6-B2E3DBA31953}" dt="2020-07-28T08:37:03.600" v="308" actId="571"/>
          <ac:spMkLst>
            <pc:docMk/>
            <pc:sldMk cId="1622630864" sldId="1736"/>
            <ac:spMk id="214" creationId="{82AF7CA6-35A7-4148-9FDB-AA3EA6D7215C}"/>
          </ac:spMkLst>
        </pc:spChg>
        <pc:spChg chg="mod">
          <ac:chgData name="Wanlambok Nongbet [Chillibreeze]" userId="6bf028ea-505a-4797-9fbe-498829f78d74" providerId="ADAL" clId="{47EA582F-29D2-4E9C-95C6-B2E3DBA31953}" dt="2020-07-28T08:37:03.600" v="308" actId="571"/>
          <ac:spMkLst>
            <pc:docMk/>
            <pc:sldMk cId="1622630864" sldId="1736"/>
            <ac:spMk id="215" creationId="{CC8091EF-05DF-4775-99A2-E77FCDDEC80D}"/>
          </ac:spMkLst>
        </pc:spChg>
        <pc:spChg chg="mod">
          <ac:chgData name="Wanlambok Nongbet [Chillibreeze]" userId="6bf028ea-505a-4797-9fbe-498829f78d74" providerId="ADAL" clId="{47EA582F-29D2-4E9C-95C6-B2E3DBA31953}" dt="2020-07-28T08:37:04.526" v="311"/>
          <ac:spMkLst>
            <pc:docMk/>
            <pc:sldMk cId="1622630864" sldId="1736"/>
            <ac:spMk id="218" creationId="{4BFD02CF-C84F-48D1-8D36-7890559B9E97}"/>
          </ac:spMkLst>
        </pc:spChg>
        <pc:spChg chg="mod">
          <ac:chgData name="Wanlambok Nongbet [Chillibreeze]" userId="6bf028ea-505a-4797-9fbe-498829f78d74" providerId="ADAL" clId="{47EA582F-29D2-4E9C-95C6-B2E3DBA31953}" dt="2020-07-28T08:37:04.526" v="311"/>
          <ac:spMkLst>
            <pc:docMk/>
            <pc:sldMk cId="1622630864" sldId="1736"/>
            <ac:spMk id="219" creationId="{32A42D42-E1B1-4770-A7D9-DEFEA6B080EE}"/>
          </ac:spMkLst>
        </pc:spChg>
        <pc:spChg chg="mod">
          <ac:chgData name="Wanlambok Nongbet [Chillibreeze]" userId="6bf028ea-505a-4797-9fbe-498829f78d74" providerId="ADAL" clId="{47EA582F-29D2-4E9C-95C6-B2E3DBA31953}" dt="2020-07-28T08:37:13.366" v="319" actId="571"/>
          <ac:spMkLst>
            <pc:docMk/>
            <pc:sldMk cId="1622630864" sldId="1736"/>
            <ac:spMk id="225" creationId="{3BE69304-DE3C-40CD-852C-8E94149ACACA}"/>
          </ac:spMkLst>
        </pc:spChg>
        <pc:spChg chg="mod">
          <ac:chgData name="Wanlambok Nongbet [Chillibreeze]" userId="6bf028ea-505a-4797-9fbe-498829f78d74" providerId="ADAL" clId="{47EA582F-29D2-4E9C-95C6-B2E3DBA31953}" dt="2020-07-28T08:37:13.366" v="319" actId="571"/>
          <ac:spMkLst>
            <pc:docMk/>
            <pc:sldMk cId="1622630864" sldId="1736"/>
            <ac:spMk id="226" creationId="{CEECC6BF-6DE0-415E-8623-7EF6133DBB4D}"/>
          </ac:spMkLst>
        </pc:spChg>
        <pc:spChg chg="mod">
          <ac:chgData name="Wanlambok Nongbet [Chillibreeze]" userId="6bf028ea-505a-4797-9fbe-498829f78d74" providerId="ADAL" clId="{47EA582F-29D2-4E9C-95C6-B2E3DBA31953}" dt="2020-07-28T08:37:19.662" v="327" actId="571"/>
          <ac:spMkLst>
            <pc:docMk/>
            <pc:sldMk cId="1622630864" sldId="1736"/>
            <ac:spMk id="231" creationId="{9463C1E2-9986-44A3-AD19-3F9E26A285C8}"/>
          </ac:spMkLst>
        </pc:spChg>
        <pc:spChg chg="mod">
          <ac:chgData name="Wanlambok Nongbet [Chillibreeze]" userId="6bf028ea-505a-4797-9fbe-498829f78d74" providerId="ADAL" clId="{47EA582F-29D2-4E9C-95C6-B2E3DBA31953}" dt="2020-07-28T08:37:19.662" v="327" actId="571"/>
          <ac:spMkLst>
            <pc:docMk/>
            <pc:sldMk cId="1622630864" sldId="1736"/>
            <ac:spMk id="232" creationId="{724F980F-4216-48C2-A41E-ECF59900A5D8}"/>
          </ac:spMkLst>
        </pc:spChg>
        <pc:spChg chg="mod">
          <ac:chgData name="Wanlambok Nongbet [Chillibreeze]" userId="6bf028ea-505a-4797-9fbe-498829f78d74" providerId="ADAL" clId="{47EA582F-29D2-4E9C-95C6-B2E3DBA31953}" dt="2020-07-28T08:38:36.183" v="371" actId="571"/>
          <ac:spMkLst>
            <pc:docMk/>
            <pc:sldMk cId="1622630864" sldId="1736"/>
            <ac:spMk id="257" creationId="{9EFB34A4-4BC5-4769-B314-350B611B9B30}"/>
          </ac:spMkLst>
        </pc:spChg>
        <pc:spChg chg="mod">
          <ac:chgData name="Wanlambok Nongbet [Chillibreeze]" userId="6bf028ea-505a-4797-9fbe-498829f78d74" providerId="ADAL" clId="{47EA582F-29D2-4E9C-95C6-B2E3DBA31953}" dt="2020-07-28T08:38:36.183" v="371" actId="571"/>
          <ac:spMkLst>
            <pc:docMk/>
            <pc:sldMk cId="1622630864" sldId="1736"/>
            <ac:spMk id="258" creationId="{7563D7A9-90E7-420D-B447-B976630CCF94}"/>
          </ac:spMkLst>
        </pc:spChg>
        <pc:spChg chg="mod">
          <ac:chgData name="Wanlambok Nongbet [Chillibreeze]" userId="6bf028ea-505a-4797-9fbe-498829f78d74" providerId="ADAL" clId="{47EA582F-29D2-4E9C-95C6-B2E3DBA31953}" dt="2020-07-28T08:38:44.160" v="381" actId="571"/>
          <ac:spMkLst>
            <pc:docMk/>
            <pc:sldMk cId="1622630864" sldId="1736"/>
            <ac:spMk id="263" creationId="{612A83B4-33EB-49DB-AE93-3238F20D1264}"/>
          </ac:spMkLst>
        </pc:spChg>
        <pc:spChg chg="mod">
          <ac:chgData name="Wanlambok Nongbet [Chillibreeze]" userId="6bf028ea-505a-4797-9fbe-498829f78d74" providerId="ADAL" clId="{47EA582F-29D2-4E9C-95C6-B2E3DBA31953}" dt="2020-07-28T08:38:44.160" v="381" actId="571"/>
          <ac:spMkLst>
            <pc:docMk/>
            <pc:sldMk cId="1622630864" sldId="1736"/>
            <ac:spMk id="264" creationId="{9DF3A8FF-AB35-4D6E-BB11-2DDA9DBA8A5F}"/>
          </ac:spMkLst>
        </pc:spChg>
        <pc:spChg chg="mod">
          <ac:chgData name="Wanlambok Nongbet [Chillibreeze]" userId="6bf028ea-505a-4797-9fbe-498829f78d74" providerId="ADAL" clId="{47EA582F-29D2-4E9C-95C6-B2E3DBA31953}" dt="2020-07-28T08:38:57.947" v="389" actId="571"/>
          <ac:spMkLst>
            <pc:docMk/>
            <pc:sldMk cId="1622630864" sldId="1736"/>
            <ac:spMk id="269" creationId="{A89383EE-D3F3-43BA-BEC0-D8BA9D8996EA}"/>
          </ac:spMkLst>
        </pc:spChg>
        <pc:spChg chg="mod">
          <ac:chgData name="Wanlambok Nongbet [Chillibreeze]" userId="6bf028ea-505a-4797-9fbe-498829f78d74" providerId="ADAL" clId="{47EA582F-29D2-4E9C-95C6-B2E3DBA31953}" dt="2020-07-28T08:38:57.947" v="389" actId="571"/>
          <ac:spMkLst>
            <pc:docMk/>
            <pc:sldMk cId="1622630864" sldId="1736"/>
            <ac:spMk id="270" creationId="{BE44B680-1A29-4025-9897-C51CD2895CC9}"/>
          </ac:spMkLst>
        </pc:spChg>
        <pc:spChg chg="mod">
          <ac:chgData name="Wanlambok Nongbet [Chillibreeze]" userId="6bf028ea-505a-4797-9fbe-498829f78d74" providerId="ADAL" clId="{47EA582F-29D2-4E9C-95C6-B2E3DBA31953}" dt="2020-07-28T08:39:04.132" v="397" actId="571"/>
          <ac:spMkLst>
            <pc:docMk/>
            <pc:sldMk cId="1622630864" sldId="1736"/>
            <ac:spMk id="275" creationId="{C4ADADD0-5CDC-4656-BB0A-6BADF454D0B5}"/>
          </ac:spMkLst>
        </pc:spChg>
        <pc:spChg chg="mod">
          <ac:chgData name="Wanlambok Nongbet [Chillibreeze]" userId="6bf028ea-505a-4797-9fbe-498829f78d74" providerId="ADAL" clId="{47EA582F-29D2-4E9C-95C6-B2E3DBA31953}" dt="2020-07-28T08:39:04.132" v="397" actId="571"/>
          <ac:spMkLst>
            <pc:docMk/>
            <pc:sldMk cId="1622630864" sldId="1736"/>
            <ac:spMk id="276" creationId="{791DB138-F79B-42E9-9D39-14971BFEFEAA}"/>
          </ac:spMkLst>
        </pc:spChg>
        <pc:spChg chg="mod">
          <ac:chgData name="Wanlambok Nongbet [Chillibreeze]" userId="6bf028ea-505a-4797-9fbe-498829f78d74" providerId="ADAL" clId="{47EA582F-29D2-4E9C-95C6-B2E3DBA31953}" dt="2020-07-28T08:39:12.311" v="405" actId="571"/>
          <ac:spMkLst>
            <pc:docMk/>
            <pc:sldMk cId="1622630864" sldId="1736"/>
            <ac:spMk id="281" creationId="{40D9E726-E5DF-4204-A0B4-8E49BFD764EE}"/>
          </ac:spMkLst>
        </pc:spChg>
        <pc:spChg chg="mod">
          <ac:chgData name="Wanlambok Nongbet [Chillibreeze]" userId="6bf028ea-505a-4797-9fbe-498829f78d74" providerId="ADAL" clId="{47EA582F-29D2-4E9C-95C6-B2E3DBA31953}" dt="2020-07-28T08:39:12.311" v="405" actId="571"/>
          <ac:spMkLst>
            <pc:docMk/>
            <pc:sldMk cId="1622630864" sldId="1736"/>
            <ac:spMk id="282" creationId="{C0D488B8-F3EF-476A-AF67-5777EAB7C6C5}"/>
          </ac:spMkLst>
        </pc:spChg>
        <pc:spChg chg="mod">
          <ac:chgData name="Wanlambok Nongbet [Chillibreeze]" userId="6bf028ea-505a-4797-9fbe-498829f78d74" providerId="ADAL" clId="{47EA582F-29D2-4E9C-95C6-B2E3DBA31953}" dt="2020-07-28T08:39:19.693" v="413" actId="571"/>
          <ac:spMkLst>
            <pc:docMk/>
            <pc:sldMk cId="1622630864" sldId="1736"/>
            <ac:spMk id="287" creationId="{31DF47B1-CD06-40A2-B058-D5E2AD5116CD}"/>
          </ac:spMkLst>
        </pc:spChg>
        <pc:spChg chg="mod">
          <ac:chgData name="Wanlambok Nongbet [Chillibreeze]" userId="6bf028ea-505a-4797-9fbe-498829f78d74" providerId="ADAL" clId="{47EA582F-29D2-4E9C-95C6-B2E3DBA31953}" dt="2020-07-28T08:39:19.693" v="413" actId="571"/>
          <ac:spMkLst>
            <pc:docMk/>
            <pc:sldMk cId="1622630864" sldId="1736"/>
            <ac:spMk id="288" creationId="{F83EC50E-6930-431B-81CA-348E2D6D0B08}"/>
          </ac:spMkLst>
        </pc:spChg>
        <pc:spChg chg="mod">
          <ac:chgData name="Wanlambok Nongbet [Chillibreeze]" userId="6bf028ea-505a-4797-9fbe-498829f78d74" providerId="ADAL" clId="{47EA582F-29D2-4E9C-95C6-B2E3DBA31953}" dt="2020-07-28T08:39:30.177" v="423" actId="571"/>
          <ac:spMkLst>
            <pc:docMk/>
            <pc:sldMk cId="1622630864" sldId="1736"/>
            <ac:spMk id="293" creationId="{A0E29B4B-EAF7-4B91-9BF0-8046C1DEE618}"/>
          </ac:spMkLst>
        </pc:spChg>
        <pc:spChg chg="mod">
          <ac:chgData name="Wanlambok Nongbet [Chillibreeze]" userId="6bf028ea-505a-4797-9fbe-498829f78d74" providerId="ADAL" clId="{47EA582F-29D2-4E9C-95C6-B2E3DBA31953}" dt="2020-07-28T08:39:30.177" v="423" actId="571"/>
          <ac:spMkLst>
            <pc:docMk/>
            <pc:sldMk cId="1622630864" sldId="1736"/>
            <ac:spMk id="294" creationId="{D1EBE2BA-25DF-4634-B2A7-A5A61081F0E5}"/>
          </ac:spMkLst>
        </pc:spChg>
        <pc:spChg chg="mod">
          <ac:chgData name="Wanlambok Nongbet [Chillibreeze]" userId="6bf028ea-505a-4797-9fbe-498829f78d74" providerId="ADAL" clId="{47EA582F-29D2-4E9C-95C6-B2E3DBA31953}" dt="2020-07-28T08:39:37.411" v="431" actId="571"/>
          <ac:spMkLst>
            <pc:docMk/>
            <pc:sldMk cId="1622630864" sldId="1736"/>
            <ac:spMk id="299" creationId="{5C7A38F3-011B-4579-AEAB-3CC995042284}"/>
          </ac:spMkLst>
        </pc:spChg>
        <pc:spChg chg="mod">
          <ac:chgData name="Wanlambok Nongbet [Chillibreeze]" userId="6bf028ea-505a-4797-9fbe-498829f78d74" providerId="ADAL" clId="{47EA582F-29D2-4E9C-95C6-B2E3DBA31953}" dt="2020-07-28T08:39:37.411" v="431" actId="571"/>
          <ac:spMkLst>
            <pc:docMk/>
            <pc:sldMk cId="1622630864" sldId="1736"/>
            <ac:spMk id="300" creationId="{59C3E140-3BA9-4EC6-B2D9-3138063B2E46}"/>
          </ac:spMkLst>
        </pc:spChg>
        <pc:spChg chg="mod">
          <ac:chgData name="Wanlambok Nongbet [Chillibreeze]" userId="6bf028ea-505a-4797-9fbe-498829f78d74" providerId="ADAL" clId="{47EA582F-29D2-4E9C-95C6-B2E3DBA31953}" dt="2020-07-28T08:39:46.095" v="445" actId="571"/>
          <ac:spMkLst>
            <pc:docMk/>
            <pc:sldMk cId="1622630864" sldId="1736"/>
            <ac:spMk id="305" creationId="{920EC8F1-2E68-4CD6-A801-BCB537E851C5}"/>
          </ac:spMkLst>
        </pc:spChg>
        <pc:spChg chg="mod">
          <ac:chgData name="Wanlambok Nongbet [Chillibreeze]" userId="6bf028ea-505a-4797-9fbe-498829f78d74" providerId="ADAL" clId="{47EA582F-29D2-4E9C-95C6-B2E3DBA31953}" dt="2020-07-28T08:39:46.095" v="445" actId="571"/>
          <ac:spMkLst>
            <pc:docMk/>
            <pc:sldMk cId="1622630864" sldId="1736"/>
            <ac:spMk id="306" creationId="{C954DD4F-8928-403B-B6FB-762DF2D71351}"/>
          </ac:spMkLst>
        </pc:spChg>
        <pc:spChg chg="mod">
          <ac:chgData name="Wanlambok Nongbet [Chillibreeze]" userId="6bf028ea-505a-4797-9fbe-498829f78d74" providerId="ADAL" clId="{47EA582F-29D2-4E9C-95C6-B2E3DBA31953}" dt="2020-07-28T08:39:54.931" v="454" actId="571"/>
          <ac:spMkLst>
            <pc:docMk/>
            <pc:sldMk cId="1622630864" sldId="1736"/>
            <ac:spMk id="312" creationId="{6CB37C67-0A96-4A5F-A302-C8DFD3928D70}"/>
          </ac:spMkLst>
        </pc:spChg>
        <pc:spChg chg="mod">
          <ac:chgData name="Wanlambok Nongbet [Chillibreeze]" userId="6bf028ea-505a-4797-9fbe-498829f78d74" providerId="ADAL" clId="{47EA582F-29D2-4E9C-95C6-B2E3DBA31953}" dt="2020-07-28T08:39:54.931" v="454" actId="571"/>
          <ac:spMkLst>
            <pc:docMk/>
            <pc:sldMk cId="1622630864" sldId="1736"/>
            <ac:spMk id="313" creationId="{02B6943B-D9B3-4D19-B899-B9B34818D4E9}"/>
          </ac:spMkLst>
        </pc:spChg>
        <pc:spChg chg="add mod">
          <ac:chgData name="Wanlambok Nongbet [Chillibreeze]" userId="6bf028ea-505a-4797-9fbe-498829f78d74" providerId="ADAL" clId="{47EA582F-29D2-4E9C-95C6-B2E3DBA31953}" dt="2020-07-28T14:08:56.268" v="8140"/>
          <ac:spMkLst>
            <pc:docMk/>
            <pc:sldMk cId="1622630864" sldId="1736"/>
            <ac:spMk id="317" creationId="{CDF820A8-B7E2-4AAC-ABAC-7EDB9B42697E}"/>
          </ac:spMkLst>
        </pc:spChg>
        <pc:spChg chg="add del mod">
          <ac:chgData name="Wanlambok Nongbet [Chillibreeze]" userId="6bf028ea-505a-4797-9fbe-498829f78d74" providerId="ADAL" clId="{47EA582F-29D2-4E9C-95C6-B2E3DBA31953}" dt="2020-07-28T08:40:41.296" v="487" actId="21"/>
          <ac:spMkLst>
            <pc:docMk/>
            <pc:sldMk cId="1622630864" sldId="1736"/>
            <ac:spMk id="318" creationId="{AA450881-6CE5-47BA-89F7-62667C7F5562}"/>
          </ac:spMkLst>
        </pc:spChg>
        <pc:spChg chg="add del mod">
          <ac:chgData name="Wanlambok Nongbet [Chillibreeze]" userId="6bf028ea-505a-4797-9fbe-498829f78d74" providerId="ADAL" clId="{47EA582F-29D2-4E9C-95C6-B2E3DBA31953}" dt="2020-07-28T08:40:41.296" v="487" actId="21"/>
          <ac:spMkLst>
            <pc:docMk/>
            <pc:sldMk cId="1622630864" sldId="1736"/>
            <ac:spMk id="319" creationId="{B199436C-36FE-49B1-9679-42AFCC45F1F9}"/>
          </ac:spMkLst>
        </pc:spChg>
        <pc:spChg chg="add del mod">
          <ac:chgData name="Wanlambok Nongbet [Chillibreeze]" userId="6bf028ea-505a-4797-9fbe-498829f78d74" providerId="ADAL" clId="{47EA582F-29D2-4E9C-95C6-B2E3DBA31953}" dt="2020-07-28T08:40:41.296" v="487" actId="21"/>
          <ac:spMkLst>
            <pc:docMk/>
            <pc:sldMk cId="1622630864" sldId="1736"/>
            <ac:spMk id="320" creationId="{0171CF35-AB3B-432C-AA26-FC6A6520190B}"/>
          </ac:spMkLst>
        </pc:spChg>
        <pc:spChg chg="add del mod">
          <ac:chgData name="Wanlambok Nongbet [Chillibreeze]" userId="6bf028ea-505a-4797-9fbe-498829f78d74" providerId="ADAL" clId="{47EA582F-29D2-4E9C-95C6-B2E3DBA31953}" dt="2020-07-28T08:40:41.296" v="487" actId="21"/>
          <ac:spMkLst>
            <pc:docMk/>
            <pc:sldMk cId="1622630864" sldId="1736"/>
            <ac:spMk id="321" creationId="{0A1F612A-1DE5-4FCE-BC0B-14169B1CD91A}"/>
          </ac:spMkLst>
        </pc:spChg>
        <pc:spChg chg="add del mod">
          <ac:chgData name="Wanlambok Nongbet [Chillibreeze]" userId="6bf028ea-505a-4797-9fbe-498829f78d74" providerId="ADAL" clId="{47EA582F-29D2-4E9C-95C6-B2E3DBA31953}" dt="2020-07-28T08:40:41.296" v="487" actId="21"/>
          <ac:spMkLst>
            <pc:docMk/>
            <pc:sldMk cId="1622630864" sldId="1736"/>
            <ac:spMk id="322" creationId="{080F64A8-0A22-4BE3-9FEA-C26F19D89AB3}"/>
          </ac:spMkLst>
        </pc:spChg>
        <pc:spChg chg="add del mod">
          <ac:chgData name="Wanlambok Nongbet [Chillibreeze]" userId="6bf028ea-505a-4797-9fbe-498829f78d74" providerId="ADAL" clId="{47EA582F-29D2-4E9C-95C6-B2E3DBA31953}" dt="2020-07-28T08:40:41.296" v="487" actId="21"/>
          <ac:spMkLst>
            <pc:docMk/>
            <pc:sldMk cId="1622630864" sldId="1736"/>
            <ac:spMk id="323" creationId="{92DF90E1-1377-448B-A48D-DD3EEB68CC10}"/>
          </ac:spMkLst>
        </pc:spChg>
        <pc:spChg chg="add del mod">
          <ac:chgData name="Wanlambok Nongbet [Chillibreeze]" userId="6bf028ea-505a-4797-9fbe-498829f78d74" providerId="ADAL" clId="{47EA582F-29D2-4E9C-95C6-B2E3DBA31953}" dt="2020-07-28T08:40:41.296" v="487" actId="21"/>
          <ac:spMkLst>
            <pc:docMk/>
            <pc:sldMk cId="1622630864" sldId="1736"/>
            <ac:spMk id="324" creationId="{2F25099F-1894-4624-8A34-5C02593A1DF7}"/>
          </ac:spMkLst>
        </pc:spChg>
        <pc:spChg chg="add del mod">
          <ac:chgData name="Wanlambok Nongbet [Chillibreeze]" userId="6bf028ea-505a-4797-9fbe-498829f78d74" providerId="ADAL" clId="{47EA582F-29D2-4E9C-95C6-B2E3DBA31953}" dt="2020-07-28T08:40:41.296" v="487" actId="21"/>
          <ac:spMkLst>
            <pc:docMk/>
            <pc:sldMk cId="1622630864" sldId="1736"/>
            <ac:spMk id="325" creationId="{F80EF20D-8BF4-43C9-B541-E3440B5E4EB7}"/>
          </ac:spMkLst>
        </pc:spChg>
        <pc:spChg chg="add del mod">
          <ac:chgData name="Wanlambok Nongbet [Chillibreeze]" userId="6bf028ea-505a-4797-9fbe-498829f78d74" providerId="ADAL" clId="{47EA582F-29D2-4E9C-95C6-B2E3DBA31953}" dt="2020-07-28T08:40:41.296" v="487" actId="21"/>
          <ac:spMkLst>
            <pc:docMk/>
            <pc:sldMk cId="1622630864" sldId="1736"/>
            <ac:spMk id="326" creationId="{9A8097D6-0552-4067-BBB3-BB90259F30C6}"/>
          </ac:spMkLst>
        </pc:spChg>
        <pc:spChg chg="add del mod">
          <ac:chgData name="Wanlambok Nongbet [Chillibreeze]" userId="6bf028ea-505a-4797-9fbe-498829f78d74" providerId="ADAL" clId="{47EA582F-29D2-4E9C-95C6-B2E3DBA31953}" dt="2020-07-28T08:40:41.296" v="487" actId="21"/>
          <ac:spMkLst>
            <pc:docMk/>
            <pc:sldMk cId="1622630864" sldId="1736"/>
            <ac:spMk id="327" creationId="{73132A48-E826-43AF-9918-9D90D4964E18}"/>
          </ac:spMkLst>
        </pc:spChg>
        <pc:spChg chg="add del mod">
          <ac:chgData name="Wanlambok Nongbet [Chillibreeze]" userId="6bf028ea-505a-4797-9fbe-498829f78d74" providerId="ADAL" clId="{47EA582F-29D2-4E9C-95C6-B2E3DBA31953}" dt="2020-07-28T08:40:41.296" v="487" actId="21"/>
          <ac:spMkLst>
            <pc:docMk/>
            <pc:sldMk cId="1622630864" sldId="1736"/>
            <ac:spMk id="328" creationId="{37620967-89E2-45D2-B1BF-07B5E9AA52FE}"/>
          </ac:spMkLst>
        </pc:spChg>
        <pc:spChg chg="add del mod">
          <ac:chgData name="Wanlambok Nongbet [Chillibreeze]" userId="6bf028ea-505a-4797-9fbe-498829f78d74" providerId="ADAL" clId="{47EA582F-29D2-4E9C-95C6-B2E3DBA31953}" dt="2020-07-28T08:40:41.296" v="487" actId="21"/>
          <ac:spMkLst>
            <pc:docMk/>
            <pc:sldMk cId="1622630864" sldId="1736"/>
            <ac:spMk id="329" creationId="{A1B12754-FBC2-4DF8-9AC6-0414E496D5FA}"/>
          </ac:spMkLst>
        </pc:spChg>
        <pc:spChg chg="add del mod">
          <ac:chgData name="Wanlambok Nongbet [Chillibreeze]" userId="6bf028ea-505a-4797-9fbe-498829f78d74" providerId="ADAL" clId="{47EA582F-29D2-4E9C-95C6-B2E3DBA31953}" dt="2020-07-28T08:40:41.296" v="487" actId="21"/>
          <ac:spMkLst>
            <pc:docMk/>
            <pc:sldMk cId="1622630864" sldId="1736"/>
            <ac:spMk id="330" creationId="{98DB78E7-555C-431D-B937-6CB4E2C9EBF7}"/>
          </ac:spMkLst>
        </pc:spChg>
        <pc:spChg chg="add del mod">
          <ac:chgData name="Wanlambok Nongbet [Chillibreeze]" userId="6bf028ea-505a-4797-9fbe-498829f78d74" providerId="ADAL" clId="{47EA582F-29D2-4E9C-95C6-B2E3DBA31953}" dt="2020-07-28T08:40:41.296" v="487" actId="21"/>
          <ac:spMkLst>
            <pc:docMk/>
            <pc:sldMk cId="1622630864" sldId="1736"/>
            <ac:spMk id="331" creationId="{A603019E-39E6-436C-ABE7-A6FCBD235DD4}"/>
          </ac:spMkLst>
        </pc:spChg>
        <pc:spChg chg="add del mod">
          <ac:chgData name="Wanlambok Nongbet [Chillibreeze]" userId="6bf028ea-505a-4797-9fbe-498829f78d74" providerId="ADAL" clId="{47EA582F-29D2-4E9C-95C6-B2E3DBA31953}" dt="2020-07-28T08:40:41.296" v="487" actId="21"/>
          <ac:spMkLst>
            <pc:docMk/>
            <pc:sldMk cId="1622630864" sldId="1736"/>
            <ac:spMk id="332" creationId="{554895A9-EA28-4EDA-8233-F2C9C0108588}"/>
          </ac:spMkLst>
        </pc:spChg>
        <pc:spChg chg="add del mod">
          <ac:chgData name="Wanlambok Nongbet [Chillibreeze]" userId="6bf028ea-505a-4797-9fbe-498829f78d74" providerId="ADAL" clId="{47EA582F-29D2-4E9C-95C6-B2E3DBA31953}" dt="2020-07-28T08:40:41.296" v="487" actId="21"/>
          <ac:spMkLst>
            <pc:docMk/>
            <pc:sldMk cId="1622630864" sldId="1736"/>
            <ac:spMk id="333" creationId="{DBD44BA4-71C5-4510-AD98-399001B57DD4}"/>
          </ac:spMkLst>
        </pc:spChg>
        <pc:spChg chg="add del mod">
          <ac:chgData name="Wanlambok Nongbet [Chillibreeze]" userId="6bf028ea-505a-4797-9fbe-498829f78d74" providerId="ADAL" clId="{47EA582F-29D2-4E9C-95C6-B2E3DBA31953}" dt="2020-07-28T08:40:41.296" v="487" actId="21"/>
          <ac:spMkLst>
            <pc:docMk/>
            <pc:sldMk cId="1622630864" sldId="1736"/>
            <ac:spMk id="334" creationId="{1857D1B5-3EAE-497F-A315-A50234A34F8D}"/>
          </ac:spMkLst>
        </pc:spChg>
        <pc:spChg chg="add del mod">
          <ac:chgData name="Wanlambok Nongbet [Chillibreeze]" userId="6bf028ea-505a-4797-9fbe-498829f78d74" providerId="ADAL" clId="{47EA582F-29D2-4E9C-95C6-B2E3DBA31953}" dt="2020-07-28T08:40:41.296" v="487" actId="21"/>
          <ac:spMkLst>
            <pc:docMk/>
            <pc:sldMk cId="1622630864" sldId="1736"/>
            <ac:spMk id="335" creationId="{DF00487A-FCDB-44FE-B5B6-0176E6155012}"/>
          </ac:spMkLst>
        </pc:spChg>
        <pc:spChg chg="add del mod">
          <ac:chgData name="Wanlambok Nongbet [Chillibreeze]" userId="6bf028ea-505a-4797-9fbe-498829f78d74" providerId="ADAL" clId="{47EA582F-29D2-4E9C-95C6-B2E3DBA31953}" dt="2020-07-28T08:40:41.296" v="487" actId="21"/>
          <ac:spMkLst>
            <pc:docMk/>
            <pc:sldMk cId="1622630864" sldId="1736"/>
            <ac:spMk id="336" creationId="{9C398D4D-3EA0-424B-87FD-155242E046A6}"/>
          </ac:spMkLst>
        </pc:spChg>
        <pc:spChg chg="add del mod">
          <ac:chgData name="Wanlambok Nongbet [Chillibreeze]" userId="6bf028ea-505a-4797-9fbe-498829f78d74" providerId="ADAL" clId="{47EA582F-29D2-4E9C-95C6-B2E3DBA31953}" dt="2020-07-28T08:40:41.296" v="487" actId="21"/>
          <ac:spMkLst>
            <pc:docMk/>
            <pc:sldMk cId="1622630864" sldId="1736"/>
            <ac:spMk id="337" creationId="{2E809507-925E-4949-B45E-DF44FFD4AB3C}"/>
          </ac:spMkLst>
        </pc:spChg>
        <pc:spChg chg="add del mod">
          <ac:chgData name="Wanlambok Nongbet [Chillibreeze]" userId="6bf028ea-505a-4797-9fbe-498829f78d74" providerId="ADAL" clId="{47EA582F-29D2-4E9C-95C6-B2E3DBA31953}" dt="2020-07-28T08:40:43.284" v="489" actId="21"/>
          <ac:spMkLst>
            <pc:docMk/>
            <pc:sldMk cId="1622630864" sldId="1736"/>
            <ac:spMk id="358" creationId="{2C62814A-5FB9-48D1-B8CD-84D6B925871F}"/>
          </ac:spMkLst>
        </pc:spChg>
        <pc:spChg chg="add del mod">
          <ac:chgData name="Wanlambok Nongbet [Chillibreeze]" userId="6bf028ea-505a-4797-9fbe-498829f78d74" providerId="ADAL" clId="{47EA582F-29D2-4E9C-95C6-B2E3DBA31953}" dt="2020-07-28T08:40:43.284" v="489" actId="21"/>
          <ac:spMkLst>
            <pc:docMk/>
            <pc:sldMk cId="1622630864" sldId="1736"/>
            <ac:spMk id="359" creationId="{94EE91D5-8433-408A-8D78-B3F3D5728192}"/>
          </ac:spMkLst>
        </pc:spChg>
        <pc:spChg chg="add del mod">
          <ac:chgData name="Wanlambok Nongbet [Chillibreeze]" userId="6bf028ea-505a-4797-9fbe-498829f78d74" providerId="ADAL" clId="{47EA582F-29D2-4E9C-95C6-B2E3DBA31953}" dt="2020-07-28T08:40:43.284" v="489" actId="21"/>
          <ac:spMkLst>
            <pc:docMk/>
            <pc:sldMk cId="1622630864" sldId="1736"/>
            <ac:spMk id="360" creationId="{2D066529-154C-46CE-84EB-F0424E269EBE}"/>
          </ac:spMkLst>
        </pc:spChg>
        <pc:spChg chg="add del mod">
          <ac:chgData name="Wanlambok Nongbet [Chillibreeze]" userId="6bf028ea-505a-4797-9fbe-498829f78d74" providerId="ADAL" clId="{47EA582F-29D2-4E9C-95C6-B2E3DBA31953}" dt="2020-07-28T08:40:43.284" v="489" actId="21"/>
          <ac:spMkLst>
            <pc:docMk/>
            <pc:sldMk cId="1622630864" sldId="1736"/>
            <ac:spMk id="361" creationId="{D2CCC4D3-A2F4-4C8E-A01D-C79503EF7334}"/>
          </ac:spMkLst>
        </pc:spChg>
        <pc:spChg chg="add del mod">
          <ac:chgData name="Wanlambok Nongbet [Chillibreeze]" userId="6bf028ea-505a-4797-9fbe-498829f78d74" providerId="ADAL" clId="{47EA582F-29D2-4E9C-95C6-B2E3DBA31953}" dt="2020-07-28T08:40:43.284" v="489" actId="21"/>
          <ac:spMkLst>
            <pc:docMk/>
            <pc:sldMk cId="1622630864" sldId="1736"/>
            <ac:spMk id="362" creationId="{5EA272E1-610C-471D-A7A7-73AB9CD121E6}"/>
          </ac:spMkLst>
        </pc:spChg>
        <pc:spChg chg="add del mod">
          <ac:chgData name="Wanlambok Nongbet [Chillibreeze]" userId="6bf028ea-505a-4797-9fbe-498829f78d74" providerId="ADAL" clId="{47EA582F-29D2-4E9C-95C6-B2E3DBA31953}" dt="2020-07-28T08:40:43.284" v="489" actId="21"/>
          <ac:spMkLst>
            <pc:docMk/>
            <pc:sldMk cId="1622630864" sldId="1736"/>
            <ac:spMk id="363" creationId="{8D66629B-2E49-4653-9805-14CEEE0E5234}"/>
          </ac:spMkLst>
        </pc:spChg>
        <pc:spChg chg="add del mod">
          <ac:chgData name="Wanlambok Nongbet [Chillibreeze]" userId="6bf028ea-505a-4797-9fbe-498829f78d74" providerId="ADAL" clId="{47EA582F-29D2-4E9C-95C6-B2E3DBA31953}" dt="2020-07-28T08:40:43.284" v="489" actId="21"/>
          <ac:spMkLst>
            <pc:docMk/>
            <pc:sldMk cId="1622630864" sldId="1736"/>
            <ac:spMk id="364" creationId="{3635D759-03B7-4765-87B3-BCBA029E4A48}"/>
          </ac:spMkLst>
        </pc:spChg>
        <pc:spChg chg="add del mod">
          <ac:chgData name="Wanlambok Nongbet [Chillibreeze]" userId="6bf028ea-505a-4797-9fbe-498829f78d74" providerId="ADAL" clId="{47EA582F-29D2-4E9C-95C6-B2E3DBA31953}" dt="2020-07-28T08:40:43.284" v="489" actId="21"/>
          <ac:spMkLst>
            <pc:docMk/>
            <pc:sldMk cId="1622630864" sldId="1736"/>
            <ac:spMk id="365" creationId="{A0B671C4-3373-4B71-9CF5-4B9567841236}"/>
          </ac:spMkLst>
        </pc:spChg>
        <pc:spChg chg="add del mod">
          <ac:chgData name="Wanlambok Nongbet [Chillibreeze]" userId="6bf028ea-505a-4797-9fbe-498829f78d74" providerId="ADAL" clId="{47EA582F-29D2-4E9C-95C6-B2E3DBA31953}" dt="2020-07-28T08:40:43.284" v="489" actId="21"/>
          <ac:spMkLst>
            <pc:docMk/>
            <pc:sldMk cId="1622630864" sldId="1736"/>
            <ac:spMk id="366" creationId="{3A9B674D-0727-4F21-8D38-1F0E773FDDE5}"/>
          </ac:spMkLst>
        </pc:spChg>
        <pc:spChg chg="add del mod">
          <ac:chgData name="Wanlambok Nongbet [Chillibreeze]" userId="6bf028ea-505a-4797-9fbe-498829f78d74" providerId="ADAL" clId="{47EA582F-29D2-4E9C-95C6-B2E3DBA31953}" dt="2020-07-28T08:40:43.284" v="489" actId="21"/>
          <ac:spMkLst>
            <pc:docMk/>
            <pc:sldMk cId="1622630864" sldId="1736"/>
            <ac:spMk id="367" creationId="{8420DDF2-68A8-476A-BD71-56AFEA1FF924}"/>
          </ac:spMkLst>
        </pc:spChg>
        <pc:spChg chg="add del mod">
          <ac:chgData name="Wanlambok Nongbet [Chillibreeze]" userId="6bf028ea-505a-4797-9fbe-498829f78d74" providerId="ADAL" clId="{47EA582F-29D2-4E9C-95C6-B2E3DBA31953}" dt="2020-07-28T08:40:43.284" v="489" actId="21"/>
          <ac:spMkLst>
            <pc:docMk/>
            <pc:sldMk cId="1622630864" sldId="1736"/>
            <ac:spMk id="368" creationId="{CC2675D6-BD84-4090-BA0E-7464708D7AB9}"/>
          </ac:spMkLst>
        </pc:spChg>
        <pc:spChg chg="add del mod">
          <ac:chgData name="Wanlambok Nongbet [Chillibreeze]" userId="6bf028ea-505a-4797-9fbe-498829f78d74" providerId="ADAL" clId="{47EA582F-29D2-4E9C-95C6-B2E3DBA31953}" dt="2020-07-28T08:40:43.284" v="489" actId="21"/>
          <ac:spMkLst>
            <pc:docMk/>
            <pc:sldMk cId="1622630864" sldId="1736"/>
            <ac:spMk id="369" creationId="{5EC4952A-F183-41EE-8E63-A1C028EFC61F}"/>
          </ac:spMkLst>
        </pc:spChg>
        <pc:spChg chg="add del mod">
          <ac:chgData name="Wanlambok Nongbet [Chillibreeze]" userId="6bf028ea-505a-4797-9fbe-498829f78d74" providerId="ADAL" clId="{47EA582F-29D2-4E9C-95C6-B2E3DBA31953}" dt="2020-07-28T08:40:43.284" v="489" actId="21"/>
          <ac:spMkLst>
            <pc:docMk/>
            <pc:sldMk cId="1622630864" sldId="1736"/>
            <ac:spMk id="370" creationId="{62AB904E-EDA5-4C98-B8C9-38DAA32689F9}"/>
          </ac:spMkLst>
        </pc:spChg>
        <pc:spChg chg="add del mod">
          <ac:chgData name="Wanlambok Nongbet [Chillibreeze]" userId="6bf028ea-505a-4797-9fbe-498829f78d74" providerId="ADAL" clId="{47EA582F-29D2-4E9C-95C6-B2E3DBA31953}" dt="2020-07-28T08:40:43.284" v="489" actId="21"/>
          <ac:spMkLst>
            <pc:docMk/>
            <pc:sldMk cId="1622630864" sldId="1736"/>
            <ac:spMk id="371" creationId="{D2DF25CF-618F-411B-BFE6-1E5F16AD9D42}"/>
          </ac:spMkLst>
        </pc:spChg>
        <pc:spChg chg="add del mod">
          <ac:chgData name="Wanlambok Nongbet [Chillibreeze]" userId="6bf028ea-505a-4797-9fbe-498829f78d74" providerId="ADAL" clId="{47EA582F-29D2-4E9C-95C6-B2E3DBA31953}" dt="2020-07-28T08:40:43.284" v="489" actId="21"/>
          <ac:spMkLst>
            <pc:docMk/>
            <pc:sldMk cId="1622630864" sldId="1736"/>
            <ac:spMk id="372" creationId="{915CBA0D-AADD-47C5-8453-94D1A810E5A0}"/>
          </ac:spMkLst>
        </pc:spChg>
        <pc:spChg chg="add del mod">
          <ac:chgData name="Wanlambok Nongbet [Chillibreeze]" userId="6bf028ea-505a-4797-9fbe-498829f78d74" providerId="ADAL" clId="{47EA582F-29D2-4E9C-95C6-B2E3DBA31953}" dt="2020-07-28T08:40:43.284" v="489" actId="21"/>
          <ac:spMkLst>
            <pc:docMk/>
            <pc:sldMk cId="1622630864" sldId="1736"/>
            <ac:spMk id="373" creationId="{FC3771DC-2A98-474B-9BEF-DE716DDDA5D7}"/>
          </ac:spMkLst>
        </pc:spChg>
        <pc:spChg chg="add del mod">
          <ac:chgData name="Wanlambok Nongbet [Chillibreeze]" userId="6bf028ea-505a-4797-9fbe-498829f78d74" providerId="ADAL" clId="{47EA582F-29D2-4E9C-95C6-B2E3DBA31953}" dt="2020-07-28T08:40:43.284" v="489" actId="21"/>
          <ac:spMkLst>
            <pc:docMk/>
            <pc:sldMk cId="1622630864" sldId="1736"/>
            <ac:spMk id="374" creationId="{4506D060-10B8-4E6C-8220-CC8FFDB3C5B4}"/>
          </ac:spMkLst>
        </pc:spChg>
        <pc:spChg chg="add del mod">
          <ac:chgData name="Wanlambok Nongbet [Chillibreeze]" userId="6bf028ea-505a-4797-9fbe-498829f78d74" providerId="ADAL" clId="{47EA582F-29D2-4E9C-95C6-B2E3DBA31953}" dt="2020-07-28T08:40:43.284" v="489" actId="21"/>
          <ac:spMkLst>
            <pc:docMk/>
            <pc:sldMk cId="1622630864" sldId="1736"/>
            <ac:spMk id="375" creationId="{EC8231BB-9611-4760-B4AF-7FF6FEDE7DD9}"/>
          </ac:spMkLst>
        </pc:spChg>
        <pc:spChg chg="add del mod">
          <ac:chgData name="Wanlambok Nongbet [Chillibreeze]" userId="6bf028ea-505a-4797-9fbe-498829f78d74" providerId="ADAL" clId="{47EA582F-29D2-4E9C-95C6-B2E3DBA31953}" dt="2020-07-28T08:40:43.284" v="489" actId="21"/>
          <ac:spMkLst>
            <pc:docMk/>
            <pc:sldMk cId="1622630864" sldId="1736"/>
            <ac:spMk id="376" creationId="{FC74D756-975A-4066-94D2-E5B1F90E9807}"/>
          </ac:spMkLst>
        </pc:spChg>
        <pc:spChg chg="add del mod">
          <ac:chgData name="Wanlambok Nongbet [Chillibreeze]" userId="6bf028ea-505a-4797-9fbe-498829f78d74" providerId="ADAL" clId="{47EA582F-29D2-4E9C-95C6-B2E3DBA31953}" dt="2020-07-28T08:40:43.284" v="489" actId="21"/>
          <ac:spMkLst>
            <pc:docMk/>
            <pc:sldMk cId="1622630864" sldId="1736"/>
            <ac:spMk id="377" creationId="{7AA84901-2FA6-4663-9C41-73FD214C920F}"/>
          </ac:spMkLst>
        </pc:spChg>
        <pc:spChg chg="add mod">
          <ac:chgData name="Wanlambok Nongbet [Chillibreeze]" userId="6bf028ea-505a-4797-9fbe-498829f78d74" providerId="ADAL" clId="{47EA582F-29D2-4E9C-95C6-B2E3DBA31953}" dt="2020-07-28T14:09:01.896" v="8145"/>
          <ac:spMkLst>
            <pc:docMk/>
            <pc:sldMk cId="1622630864" sldId="1736"/>
            <ac:spMk id="398" creationId="{5E80F509-F47F-48B9-AE8B-5EB42E2CDB1D}"/>
          </ac:spMkLst>
        </pc:spChg>
        <pc:spChg chg="add del mod">
          <ac:chgData name="Wanlambok Nongbet [Chillibreeze]" userId="6bf028ea-505a-4797-9fbe-498829f78d74" providerId="ADAL" clId="{47EA582F-29D2-4E9C-95C6-B2E3DBA31953}" dt="2020-07-28T08:40:44.051" v="491" actId="21"/>
          <ac:spMkLst>
            <pc:docMk/>
            <pc:sldMk cId="1622630864" sldId="1736"/>
            <ac:spMk id="399" creationId="{168AF5E6-312D-4812-91A5-5B07A5BBF6F6}"/>
          </ac:spMkLst>
        </pc:spChg>
        <pc:spChg chg="add del mod">
          <ac:chgData name="Wanlambok Nongbet [Chillibreeze]" userId="6bf028ea-505a-4797-9fbe-498829f78d74" providerId="ADAL" clId="{47EA582F-29D2-4E9C-95C6-B2E3DBA31953}" dt="2020-07-28T08:40:44.051" v="491" actId="21"/>
          <ac:spMkLst>
            <pc:docMk/>
            <pc:sldMk cId="1622630864" sldId="1736"/>
            <ac:spMk id="400" creationId="{4ECFA545-6EC3-4874-86B0-7E6BE8FC061A}"/>
          </ac:spMkLst>
        </pc:spChg>
        <pc:spChg chg="add del mod">
          <ac:chgData name="Wanlambok Nongbet [Chillibreeze]" userId="6bf028ea-505a-4797-9fbe-498829f78d74" providerId="ADAL" clId="{47EA582F-29D2-4E9C-95C6-B2E3DBA31953}" dt="2020-07-28T08:40:44.051" v="491" actId="21"/>
          <ac:spMkLst>
            <pc:docMk/>
            <pc:sldMk cId="1622630864" sldId="1736"/>
            <ac:spMk id="401" creationId="{F872FB51-4404-4A37-90EA-3FC65D507B1B}"/>
          </ac:spMkLst>
        </pc:spChg>
        <pc:spChg chg="add del mod">
          <ac:chgData name="Wanlambok Nongbet [Chillibreeze]" userId="6bf028ea-505a-4797-9fbe-498829f78d74" providerId="ADAL" clId="{47EA582F-29D2-4E9C-95C6-B2E3DBA31953}" dt="2020-07-28T08:40:44.051" v="491" actId="21"/>
          <ac:spMkLst>
            <pc:docMk/>
            <pc:sldMk cId="1622630864" sldId="1736"/>
            <ac:spMk id="402" creationId="{0A4D2AE0-92D5-4C10-B546-1E491BF82515}"/>
          </ac:spMkLst>
        </pc:spChg>
        <pc:spChg chg="add del mod">
          <ac:chgData name="Wanlambok Nongbet [Chillibreeze]" userId="6bf028ea-505a-4797-9fbe-498829f78d74" providerId="ADAL" clId="{47EA582F-29D2-4E9C-95C6-B2E3DBA31953}" dt="2020-07-28T08:40:44.051" v="491" actId="21"/>
          <ac:spMkLst>
            <pc:docMk/>
            <pc:sldMk cId="1622630864" sldId="1736"/>
            <ac:spMk id="403" creationId="{EB787874-D466-4A34-9D23-77D07B1DAFC3}"/>
          </ac:spMkLst>
        </pc:spChg>
        <pc:spChg chg="add del mod">
          <ac:chgData name="Wanlambok Nongbet [Chillibreeze]" userId="6bf028ea-505a-4797-9fbe-498829f78d74" providerId="ADAL" clId="{47EA582F-29D2-4E9C-95C6-B2E3DBA31953}" dt="2020-07-28T08:40:44.051" v="491" actId="21"/>
          <ac:spMkLst>
            <pc:docMk/>
            <pc:sldMk cId="1622630864" sldId="1736"/>
            <ac:spMk id="404" creationId="{CC6D8007-4C63-40F0-9504-7CDDB79580A5}"/>
          </ac:spMkLst>
        </pc:spChg>
        <pc:spChg chg="add del mod">
          <ac:chgData name="Wanlambok Nongbet [Chillibreeze]" userId="6bf028ea-505a-4797-9fbe-498829f78d74" providerId="ADAL" clId="{47EA582F-29D2-4E9C-95C6-B2E3DBA31953}" dt="2020-07-28T08:40:44.051" v="491" actId="21"/>
          <ac:spMkLst>
            <pc:docMk/>
            <pc:sldMk cId="1622630864" sldId="1736"/>
            <ac:spMk id="405" creationId="{BDA1ADA7-0969-41F1-8BEC-AB11600FF8E4}"/>
          </ac:spMkLst>
        </pc:spChg>
        <pc:spChg chg="add del mod">
          <ac:chgData name="Wanlambok Nongbet [Chillibreeze]" userId="6bf028ea-505a-4797-9fbe-498829f78d74" providerId="ADAL" clId="{47EA582F-29D2-4E9C-95C6-B2E3DBA31953}" dt="2020-07-28T08:40:44.051" v="491" actId="21"/>
          <ac:spMkLst>
            <pc:docMk/>
            <pc:sldMk cId="1622630864" sldId="1736"/>
            <ac:spMk id="406" creationId="{9F8BA691-C05A-4B48-992F-2C0CFBBDA9D1}"/>
          </ac:spMkLst>
        </pc:spChg>
        <pc:spChg chg="add del mod">
          <ac:chgData name="Wanlambok Nongbet [Chillibreeze]" userId="6bf028ea-505a-4797-9fbe-498829f78d74" providerId="ADAL" clId="{47EA582F-29D2-4E9C-95C6-B2E3DBA31953}" dt="2020-07-28T08:40:44.051" v="491" actId="21"/>
          <ac:spMkLst>
            <pc:docMk/>
            <pc:sldMk cId="1622630864" sldId="1736"/>
            <ac:spMk id="407" creationId="{96670C4B-0B5C-4FD3-9BFE-C3E8564637EB}"/>
          </ac:spMkLst>
        </pc:spChg>
        <pc:spChg chg="add del mod">
          <ac:chgData name="Wanlambok Nongbet [Chillibreeze]" userId="6bf028ea-505a-4797-9fbe-498829f78d74" providerId="ADAL" clId="{47EA582F-29D2-4E9C-95C6-B2E3DBA31953}" dt="2020-07-28T08:40:44.051" v="491" actId="21"/>
          <ac:spMkLst>
            <pc:docMk/>
            <pc:sldMk cId="1622630864" sldId="1736"/>
            <ac:spMk id="408" creationId="{F4C4D1D4-4B19-4E6B-AF2F-7D180AAA981D}"/>
          </ac:spMkLst>
        </pc:spChg>
        <pc:spChg chg="add del mod">
          <ac:chgData name="Wanlambok Nongbet [Chillibreeze]" userId="6bf028ea-505a-4797-9fbe-498829f78d74" providerId="ADAL" clId="{47EA582F-29D2-4E9C-95C6-B2E3DBA31953}" dt="2020-07-28T08:40:44.051" v="491" actId="21"/>
          <ac:spMkLst>
            <pc:docMk/>
            <pc:sldMk cId="1622630864" sldId="1736"/>
            <ac:spMk id="409" creationId="{DEF3A044-EF35-405A-B20F-BEEE8F4CA5C6}"/>
          </ac:spMkLst>
        </pc:spChg>
        <pc:spChg chg="add del mod">
          <ac:chgData name="Wanlambok Nongbet [Chillibreeze]" userId="6bf028ea-505a-4797-9fbe-498829f78d74" providerId="ADAL" clId="{47EA582F-29D2-4E9C-95C6-B2E3DBA31953}" dt="2020-07-28T08:40:44.051" v="491" actId="21"/>
          <ac:spMkLst>
            <pc:docMk/>
            <pc:sldMk cId="1622630864" sldId="1736"/>
            <ac:spMk id="410" creationId="{DF3D8416-455C-418B-952C-0FDF97E24FD3}"/>
          </ac:spMkLst>
        </pc:spChg>
        <pc:spChg chg="add del mod">
          <ac:chgData name="Wanlambok Nongbet [Chillibreeze]" userId="6bf028ea-505a-4797-9fbe-498829f78d74" providerId="ADAL" clId="{47EA582F-29D2-4E9C-95C6-B2E3DBA31953}" dt="2020-07-28T08:40:44.051" v="491" actId="21"/>
          <ac:spMkLst>
            <pc:docMk/>
            <pc:sldMk cId="1622630864" sldId="1736"/>
            <ac:spMk id="411" creationId="{DD203A20-5881-4B94-BA79-F66DABCC9F72}"/>
          </ac:spMkLst>
        </pc:spChg>
        <pc:spChg chg="add del mod">
          <ac:chgData name="Wanlambok Nongbet [Chillibreeze]" userId="6bf028ea-505a-4797-9fbe-498829f78d74" providerId="ADAL" clId="{47EA582F-29D2-4E9C-95C6-B2E3DBA31953}" dt="2020-07-28T08:40:44.051" v="491" actId="21"/>
          <ac:spMkLst>
            <pc:docMk/>
            <pc:sldMk cId="1622630864" sldId="1736"/>
            <ac:spMk id="412" creationId="{80E056FF-5E61-49FA-822D-0F637A614D04}"/>
          </ac:spMkLst>
        </pc:spChg>
        <pc:spChg chg="add del mod">
          <ac:chgData name="Wanlambok Nongbet [Chillibreeze]" userId="6bf028ea-505a-4797-9fbe-498829f78d74" providerId="ADAL" clId="{47EA582F-29D2-4E9C-95C6-B2E3DBA31953}" dt="2020-07-28T08:40:44.051" v="491" actId="21"/>
          <ac:spMkLst>
            <pc:docMk/>
            <pc:sldMk cId="1622630864" sldId="1736"/>
            <ac:spMk id="413" creationId="{82044A65-AA7D-4915-919C-CCF6FA89CF0A}"/>
          </ac:spMkLst>
        </pc:spChg>
        <pc:spChg chg="add del mod">
          <ac:chgData name="Wanlambok Nongbet [Chillibreeze]" userId="6bf028ea-505a-4797-9fbe-498829f78d74" providerId="ADAL" clId="{47EA582F-29D2-4E9C-95C6-B2E3DBA31953}" dt="2020-07-28T08:40:44.051" v="491" actId="21"/>
          <ac:spMkLst>
            <pc:docMk/>
            <pc:sldMk cId="1622630864" sldId="1736"/>
            <ac:spMk id="414" creationId="{C36359F7-D4C4-4331-9FC1-8982BF94EA83}"/>
          </ac:spMkLst>
        </pc:spChg>
        <pc:spChg chg="add del mod">
          <ac:chgData name="Wanlambok Nongbet [Chillibreeze]" userId="6bf028ea-505a-4797-9fbe-498829f78d74" providerId="ADAL" clId="{47EA582F-29D2-4E9C-95C6-B2E3DBA31953}" dt="2020-07-28T08:40:44.051" v="491" actId="21"/>
          <ac:spMkLst>
            <pc:docMk/>
            <pc:sldMk cId="1622630864" sldId="1736"/>
            <ac:spMk id="415" creationId="{FF7A885B-5C5F-446D-ABCD-37387EF292BB}"/>
          </ac:spMkLst>
        </pc:spChg>
        <pc:spChg chg="add del mod">
          <ac:chgData name="Wanlambok Nongbet [Chillibreeze]" userId="6bf028ea-505a-4797-9fbe-498829f78d74" providerId="ADAL" clId="{47EA582F-29D2-4E9C-95C6-B2E3DBA31953}" dt="2020-07-28T08:40:44.051" v="491" actId="21"/>
          <ac:spMkLst>
            <pc:docMk/>
            <pc:sldMk cId="1622630864" sldId="1736"/>
            <ac:spMk id="416" creationId="{58990DF2-A5B3-4264-9366-26E653BFB263}"/>
          </ac:spMkLst>
        </pc:spChg>
        <pc:spChg chg="add del mod">
          <ac:chgData name="Wanlambok Nongbet [Chillibreeze]" userId="6bf028ea-505a-4797-9fbe-498829f78d74" providerId="ADAL" clId="{47EA582F-29D2-4E9C-95C6-B2E3DBA31953}" dt="2020-07-28T08:40:44.051" v="491" actId="21"/>
          <ac:spMkLst>
            <pc:docMk/>
            <pc:sldMk cId="1622630864" sldId="1736"/>
            <ac:spMk id="417" creationId="{3441B490-F5D3-4F37-9BD1-20C7DA1E5ECB}"/>
          </ac:spMkLst>
        </pc:spChg>
        <pc:spChg chg="add del mod">
          <ac:chgData name="Wanlambok Nongbet [Chillibreeze]" userId="6bf028ea-505a-4797-9fbe-498829f78d74" providerId="ADAL" clId="{47EA582F-29D2-4E9C-95C6-B2E3DBA31953}" dt="2020-07-28T08:40:48.450" v="493" actId="21"/>
          <ac:spMkLst>
            <pc:docMk/>
            <pc:sldMk cId="1622630864" sldId="1736"/>
            <ac:spMk id="437" creationId="{99D0A9BA-A84D-4715-B59F-014526B106E1}"/>
          </ac:spMkLst>
        </pc:spChg>
        <pc:spChg chg="add del mod">
          <ac:chgData name="Wanlambok Nongbet [Chillibreeze]" userId="6bf028ea-505a-4797-9fbe-498829f78d74" providerId="ADAL" clId="{47EA582F-29D2-4E9C-95C6-B2E3DBA31953}" dt="2020-07-28T08:40:48.450" v="493" actId="21"/>
          <ac:spMkLst>
            <pc:docMk/>
            <pc:sldMk cId="1622630864" sldId="1736"/>
            <ac:spMk id="438" creationId="{5F69945D-D2D2-496D-AEBD-3699DCF454E1}"/>
          </ac:spMkLst>
        </pc:spChg>
        <pc:spChg chg="add del mod">
          <ac:chgData name="Wanlambok Nongbet [Chillibreeze]" userId="6bf028ea-505a-4797-9fbe-498829f78d74" providerId="ADAL" clId="{47EA582F-29D2-4E9C-95C6-B2E3DBA31953}" dt="2020-07-28T08:40:48.450" v="493" actId="21"/>
          <ac:spMkLst>
            <pc:docMk/>
            <pc:sldMk cId="1622630864" sldId="1736"/>
            <ac:spMk id="439" creationId="{A0B9F422-0A66-4133-BF6C-A3852CA9D25A}"/>
          </ac:spMkLst>
        </pc:spChg>
        <pc:spChg chg="add del mod">
          <ac:chgData name="Wanlambok Nongbet [Chillibreeze]" userId="6bf028ea-505a-4797-9fbe-498829f78d74" providerId="ADAL" clId="{47EA582F-29D2-4E9C-95C6-B2E3DBA31953}" dt="2020-07-28T08:40:48.450" v="493" actId="21"/>
          <ac:spMkLst>
            <pc:docMk/>
            <pc:sldMk cId="1622630864" sldId="1736"/>
            <ac:spMk id="440" creationId="{4F9743CF-720B-4782-A66E-F0802810574B}"/>
          </ac:spMkLst>
        </pc:spChg>
        <pc:spChg chg="add del mod">
          <ac:chgData name="Wanlambok Nongbet [Chillibreeze]" userId="6bf028ea-505a-4797-9fbe-498829f78d74" providerId="ADAL" clId="{47EA582F-29D2-4E9C-95C6-B2E3DBA31953}" dt="2020-07-28T08:40:48.450" v="493" actId="21"/>
          <ac:spMkLst>
            <pc:docMk/>
            <pc:sldMk cId="1622630864" sldId="1736"/>
            <ac:spMk id="441" creationId="{03934FAE-59AC-43C3-B0EC-5618A1D3FA47}"/>
          </ac:spMkLst>
        </pc:spChg>
        <pc:spChg chg="add del mod">
          <ac:chgData name="Wanlambok Nongbet [Chillibreeze]" userId="6bf028ea-505a-4797-9fbe-498829f78d74" providerId="ADAL" clId="{47EA582F-29D2-4E9C-95C6-B2E3DBA31953}" dt="2020-07-28T08:40:48.450" v="493" actId="21"/>
          <ac:spMkLst>
            <pc:docMk/>
            <pc:sldMk cId="1622630864" sldId="1736"/>
            <ac:spMk id="442" creationId="{2E9B6FAD-925B-424A-ABF3-BE689600FFBE}"/>
          </ac:spMkLst>
        </pc:spChg>
        <pc:spChg chg="add del mod">
          <ac:chgData name="Wanlambok Nongbet [Chillibreeze]" userId="6bf028ea-505a-4797-9fbe-498829f78d74" providerId="ADAL" clId="{47EA582F-29D2-4E9C-95C6-B2E3DBA31953}" dt="2020-07-28T08:40:48.450" v="493" actId="21"/>
          <ac:spMkLst>
            <pc:docMk/>
            <pc:sldMk cId="1622630864" sldId="1736"/>
            <ac:spMk id="443" creationId="{2312963D-B417-43EA-863B-88D9258B8242}"/>
          </ac:spMkLst>
        </pc:spChg>
        <pc:spChg chg="add del mod">
          <ac:chgData name="Wanlambok Nongbet [Chillibreeze]" userId="6bf028ea-505a-4797-9fbe-498829f78d74" providerId="ADAL" clId="{47EA582F-29D2-4E9C-95C6-B2E3DBA31953}" dt="2020-07-28T08:40:48.450" v="493" actId="21"/>
          <ac:spMkLst>
            <pc:docMk/>
            <pc:sldMk cId="1622630864" sldId="1736"/>
            <ac:spMk id="444" creationId="{39888FCF-6F37-4A8B-9C9F-74B35E469A4B}"/>
          </ac:spMkLst>
        </pc:spChg>
        <pc:spChg chg="add del mod">
          <ac:chgData name="Wanlambok Nongbet [Chillibreeze]" userId="6bf028ea-505a-4797-9fbe-498829f78d74" providerId="ADAL" clId="{47EA582F-29D2-4E9C-95C6-B2E3DBA31953}" dt="2020-07-28T08:40:48.450" v="493" actId="21"/>
          <ac:spMkLst>
            <pc:docMk/>
            <pc:sldMk cId="1622630864" sldId="1736"/>
            <ac:spMk id="445" creationId="{7EB7E035-E502-4C55-984B-66B8D7F858CF}"/>
          </ac:spMkLst>
        </pc:spChg>
        <pc:spChg chg="add del mod">
          <ac:chgData name="Wanlambok Nongbet [Chillibreeze]" userId="6bf028ea-505a-4797-9fbe-498829f78d74" providerId="ADAL" clId="{47EA582F-29D2-4E9C-95C6-B2E3DBA31953}" dt="2020-07-28T08:40:48.450" v="493" actId="21"/>
          <ac:spMkLst>
            <pc:docMk/>
            <pc:sldMk cId="1622630864" sldId="1736"/>
            <ac:spMk id="446" creationId="{2A499718-8CD7-4BF0-9928-FE610907C45B}"/>
          </ac:spMkLst>
        </pc:spChg>
        <pc:spChg chg="add del mod">
          <ac:chgData name="Wanlambok Nongbet [Chillibreeze]" userId="6bf028ea-505a-4797-9fbe-498829f78d74" providerId="ADAL" clId="{47EA582F-29D2-4E9C-95C6-B2E3DBA31953}" dt="2020-07-28T08:40:48.450" v="493" actId="21"/>
          <ac:spMkLst>
            <pc:docMk/>
            <pc:sldMk cId="1622630864" sldId="1736"/>
            <ac:spMk id="447" creationId="{9469A76D-0E3F-4F71-BA7E-4866093D7624}"/>
          </ac:spMkLst>
        </pc:spChg>
        <pc:spChg chg="add del mod">
          <ac:chgData name="Wanlambok Nongbet [Chillibreeze]" userId="6bf028ea-505a-4797-9fbe-498829f78d74" providerId="ADAL" clId="{47EA582F-29D2-4E9C-95C6-B2E3DBA31953}" dt="2020-07-28T08:40:52.896" v="495" actId="21"/>
          <ac:spMkLst>
            <pc:docMk/>
            <pc:sldMk cId="1622630864" sldId="1736"/>
            <ac:spMk id="448" creationId="{D113986F-0FB7-4A64-98A0-693372126B99}"/>
          </ac:spMkLst>
        </pc:spChg>
        <pc:spChg chg="add del mod">
          <ac:chgData name="Wanlambok Nongbet [Chillibreeze]" userId="6bf028ea-505a-4797-9fbe-498829f78d74" providerId="ADAL" clId="{47EA582F-29D2-4E9C-95C6-B2E3DBA31953}" dt="2020-07-28T08:40:52.896" v="495" actId="21"/>
          <ac:spMkLst>
            <pc:docMk/>
            <pc:sldMk cId="1622630864" sldId="1736"/>
            <ac:spMk id="449" creationId="{9E3D3B01-8E63-49C5-91B2-B1C17ABBCEBB}"/>
          </ac:spMkLst>
        </pc:spChg>
        <pc:spChg chg="add del mod">
          <ac:chgData name="Wanlambok Nongbet [Chillibreeze]" userId="6bf028ea-505a-4797-9fbe-498829f78d74" providerId="ADAL" clId="{47EA582F-29D2-4E9C-95C6-B2E3DBA31953}" dt="2020-07-28T08:40:52.896" v="495" actId="21"/>
          <ac:spMkLst>
            <pc:docMk/>
            <pc:sldMk cId="1622630864" sldId="1736"/>
            <ac:spMk id="450" creationId="{CD30EB65-CF44-4199-ADC2-0B95F2393B11}"/>
          </ac:spMkLst>
        </pc:spChg>
        <pc:spChg chg="add del mod">
          <ac:chgData name="Wanlambok Nongbet [Chillibreeze]" userId="6bf028ea-505a-4797-9fbe-498829f78d74" providerId="ADAL" clId="{47EA582F-29D2-4E9C-95C6-B2E3DBA31953}" dt="2020-07-28T08:40:52.896" v="495" actId="21"/>
          <ac:spMkLst>
            <pc:docMk/>
            <pc:sldMk cId="1622630864" sldId="1736"/>
            <ac:spMk id="451" creationId="{F9783A1E-CA60-411A-8670-2F967F402BA9}"/>
          </ac:spMkLst>
        </pc:spChg>
        <pc:spChg chg="add del mod">
          <ac:chgData name="Wanlambok Nongbet [Chillibreeze]" userId="6bf028ea-505a-4797-9fbe-498829f78d74" providerId="ADAL" clId="{47EA582F-29D2-4E9C-95C6-B2E3DBA31953}" dt="2020-07-28T08:40:52.896" v="495" actId="21"/>
          <ac:spMkLst>
            <pc:docMk/>
            <pc:sldMk cId="1622630864" sldId="1736"/>
            <ac:spMk id="452" creationId="{52F4D464-6DC4-4742-96A4-B838255D7638}"/>
          </ac:spMkLst>
        </pc:spChg>
        <pc:spChg chg="add del mod">
          <ac:chgData name="Wanlambok Nongbet [Chillibreeze]" userId="6bf028ea-505a-4797-9fbe-498829f78d74" providerId="ADAL" clId="{47EA582F-29D2-4E9C-95C6-B2E3DBA31953}" dt="2020-07-28T08:40:52.896" v="495" actId="21"/>
          <ac:spMkLst>
            <pc:docMk/>
            <pc:sldMk cId="1622630864" sldId="1736"/>
            <ac:spMk id="453" creationId="{FC299D93-7675-4674-A88D-5456C59D00D5}"/>
          </ac:spMkLst>
        </pc:spChg>
        <pc:spChg chg="add del mod">
          <ac:chgData name="Wanlambok Nongbet [Chillibreeze]" userId="6bf028ea-505a-4797-9fbe-498829f78d74" providerId="ADAL" clId="{47EA582F-29D2-4E9C-95C6-B2E3DBA31953}" dt="2020-07-28T08:40:52.896" v="495" actId="21"/>
          <ac:spMkLst>
            <pc:docMk/>
            <pc:sldMk cId="1622630864" sldId="1736"/>
            <ac:spMk id="454" creationId="{4489877F-E474-4B75-9461-0CA13E134D96}"/>
          </ac:spMkLst>
        </pc:spChg>
        <pc:spChg chg="add del mod">
          <ac:chgData name="Wanlambok Nongbet [Chillibreeze]" userId="6bf028ea-505a-4797-9fbe-498829f78d74" providerId="ADAL" clId="{47EA582F-29D2-4E9C-95C6-B2E3DBA31953}" dt="2020-07-28T08:40:52.896" v="495" actId="21"/>
          <ac:spMkLst>
            <pc:docMk/>
            <pc:sldMk cId="1622630864" sldId="1736"/>
            <ac:spMk id="455" creationId="{BA7246A4-5CFE-48F9-B0AD-EF525F1F9713}"/>
          </ac:spMkLst>
        </pc:spChg>
        <pc:spChg chg="add del mod">
          <ac:chgData name="Wanlambok Nongbet [Chillibreeze]" userId="6bf028ea-505a-4797-9fbe-498829f78d74" providerId="ADAL" clId="{47EA582F-29D2-4E9C-95C6-B2E3DBA31953}" dt="2020-07-28T08:40:52.896" v="495" actId="21"/>
          <ac:spMkLst>
            <pc:docMk/>
            <pc:sldMk cId="1622630864" sldId="1736"/>
            <ac:spMk id="475" creationId="{CD382ABE-9D9A-42E6-BE5A-1FDC5537AF69}"/>
          </ac:spMkLst>
        </pc:spChg>
        <pc:spChg chg="add del mod">
          <ac:chgData name="Wanlambok Nongbet [Chillibreeze]" userId="6bf028ea-505a-4797-9fbe-498829f78d74" providerId="ADAL" clId="{47EA582F-29D2-4E9C-95C6-B2E3DBA31953}" dt="2020-07-28T08:40:52.896" v="495" actId="21"/>
          <ac:spMkLst>
            <pc:docMk/>
            <pc:sldMk cId="1622630864" sldId="1736"/>
            <ac:spMk id="476" creationId="{AE142CF5-2CA1-41E3-B99F-43802DCDDCDB}"/>
          </ac:spMkLst>
        </pc:spChg>
        <pc:spChg chg="add del mod">
          <ac:chgData name="Wanlambok Nongbet [Chillibreeze]" userId="6bf028ea-505a-4797-9fbe-498829f78d74" providerId="ADAL" clId="{47EA582F-29D2-4E9C-95C6-B2E3DBA31953}" dt="2020-07-28T08:40:52.896" v="495" actId="21"/>
          <ac:spMkLst>
            <pc:docMk/>
            <pc:sldMk cId="1622630864" sldId="1736"/>
            <ac:spMk id="477" creationId="{09AFEC7D-E312-4FE0-999D-48427491C24D}"/>
          </ac:spMkLst>
        </pc:spChg>
        <pc:spChg chg="add del mod">
          <ac:chgData name="Wanlambok Nongbet [Chillibreeze]" userId="6bf028ea-505a-4797-9fbe-498829f78d74" providerId="ADAL" clId="{47EA582F-29D2-4E9C-95C6-B2E3DBA31953}" dt="2020-07-28T08:40:52.896" v="495" actId="21"/>
          <ac:spMkLst>
            <pc:docMk/>
            <pc:sldMk cId="1622630864" sldId="1736"/>
            <ac:spMk id="478" creationId="{2E711F45-4184-4DD3-B3A7-5D4ECCC44319}"/>
          </ac:spMkLst>
        </pc:spChg>
        <pc:spChg chg="add del mod">
          <ac:chgData name="Wanlambok Nongbet [Chillibreeze]" userId="6bf028ea-505a-4797-9fbe-498829f78d74" providerId="ADAL" clId="{47EA582F-29D2-4E9C-95C6-B2E3DBA31953}" dt="2020-07-28T08:40:52.896" v="495" actId="21"/>
          <ac:spMkLst>
            <pc:docMk/>
            <pc:sldMk cId="1622630864" sldId="1736"/>
            <ac:spMk id="479" creationId="{CF6A319E-0D86-4B0E-B62F-1AF4CF5FB0AF}"/>
          </ac:spMkLst>
        </pc:spChg>
        <pc:spChg chg="add del mod">
          <ac:chgData name="Wanlambok Nongbet [Chillibreeze]" userId="6bf028ea-505a-4797-9fbe-498829f78d74" providerId="ADAL" clId="{47EA582F-29D2-4E9C-95C6-B2E3DBA31953}" dt="2020-07-28T08:40:52.896" v="495" actId="21"/>
          <ac:spMkLst>
            <pc:docMk/>
            <pc:sldMk cId="1622630864" sldId="1736"/>
            <ac:spMk id="480" creationId="{80F0E5C6-F546-4E1C-9683-C08AECEA6BF2}"/>
          </ac:spMkLst>
        </pc:spChg>
        <pc:spChg chg="add del mod">
          <ac:chgData name="Wanlambok Nongbet [Chillibreeze]" userId="6bf028ea-505a-4797-9fbe-498829f78d74" providerId="ADAL" clId="{47EA582F-29D2-4E9C-95C6-B2E3DBA31953}" dt="2020-07-28T08:40:52.896" v="495" actId="21"/>
          <ac:spMkLst>
            <pc:docMk/>
            <pc:sldMk cId="1622630864" sldId="1736"/>
            <ac:spMk id="481" creationId="{BDF09F36-0E89-4334-AF96-70CF1427423D}"/>
          </ac:spMkLst>
        </pc:spChg>
        <pc:spChg chg="add del mod">
          <ac:chgData name="Wanlambok Nongbet [Chillibreeze]" userId="6bf028ea-505a-4797-9fbe-498829f78d74" providerId="ADAL" clId="{47EA582F-29D2-4E9C-95C6-B2E3DBA31953}" dt="2020-07-28T08:40:52.896" v="495" actId="21"/>
          <ac:spMkLst>
            <pc:docMk/>
            <pc:sldMk cId="1622630864" sldId="1736"/>
            <ac:spMk id="482" creationId="{2ECD7BFB-25B8-4876-BCF6-B69F04E2E2E5}"/>
          </ac:spMkLst>
        </pc:spChg>
        <pc:spChg chg="add del mod">
          <ac:chgData name="Wanlambok Nongbet [Chillibreeze]" userId="6bf028ea-505a-4797-9fbe-498829f78d74" providerId="ADAL" clId="{47EA582F-29D2-4E9C-95C6-B2E3DBA31953}" dt="2020-07-28T08:40:52.896" v="495" actId="21"/>
          <ac:spMkLst>
            <pc:docMk/>
            <pc:sldMk cId="1622630864" sldId="1736"/>
            <ac:spMk id="483" creationId="{75C03E78-FFBA-465A-BFC1-F842B8AF86A6}"/>
          </ac:spMkLst>
        </pc:spChg>
        <pc:spChg chg="add del mod">
          <ac:chgData name="Wanlambok Nongbet [Chillibreeze]" userId="6bf028ea-505a-4797-9fbe-498829f78d74" providerId="ADAL" clId="{47EA582F-29D2-4E9C-95C6-B2E3DBA31953}" dt="2020-07-28T08:40:52.896" v="495" actId="21"/>
          <ac:spMkLst>
            <pc:docMk/>
            <pc:sldMk cId="1622630864" sldId="1736"/>
            <ac:spMk id="484" creationId="{9CC4D280-285B-42EA-87B3-5CE6DA459A61}"/>
          </ac:spMkLst>
        </pc:spChg>
        <pc:spChg chg="add del mod">
          <ac:chgData name="Wanlambok Nongbet [Chillibreeze]" userId="6bf028ea-505a-4797-9fbe-498829f78d74" providerId="ADAL" clId="{47EA582F-29D2-4E9C-95C6-B2E3DBA31953}" dt="2020-07-28T08:40:52.896" v="495" actId="21"/>
          <ac:spMkLst>
            <pc:docMk/>
            <pc:sldMk cId="1622630864" sldId="1736"/>
            <ac:spMk id="485" creationId="{EE48482E-0371-4663-9865-AD464EAB6EBE}"/>
          </ac:spMkLst>
        </pc:spChg>
        <pc:spChg chg="add del mod">
          <ac:chgData name="Wanlambok Nongbet [Chillibreeze]" userId="6bf028ea-505a-4797-9fbe-498829f78d74" providerId="ADAL" clId="{47EA582F-29D2-4E9C-95C6-B2E3DBA31953}" dt="2020-07-28T08:40:53.981" v="497" actId="21"/>
          <ac:spMkLst>
            <pc:docMk/>
            <pc:sldMk cId="1622630864" sldId="1736"/>
            <ac:spMk id="505" creationId="{16328B0B-2C33-49A3-8CB7-52A8AF7F05C2}"/>
          </ac:spMkLst>
        </pc:spChg>
        <pc:spChg chg="add del mod">
          <ac:chgData name="Wanlambok Nongbet [Chillibreeze]" userId="6bf028ea-505a-4797-9fbe-498829f78d74" providerId="ADAL" clId="{47EA582F-29D2-4E9C-95C6-B2E3DBA31953}" dt="2020-07-28T08:40:53.981" v="497" actId="21"/>
          <ac:spMkLst>
            <pc:docMk/>
            <pc:sldMk cId="1622630864" sldId="1736"/>
            <ac:spMk id="506" creationId="{4254BC1D-CA51-4CA9-B0BD-1CDE0BEC689C}"/>
          </ac:spMkLst>
        </pc:spChg>
        <pc:spChg chg="add del mod">
          <ac:chgData name="Wanlambok Nongbet [Chillibreeze]" userId="6bf028ea-505a-4797-9fbe-498829f78d74" providerId="ADAL" clId="{47EA582F-29D2-4E9C-95C6-B2E3DBA31953}" dt="2020-07-28T08:40:53.981" v="497" actId="21"/>
          <ac:spMkLst>
            <pc:docMk/>
            <pc:sldMk cId="1622630864" sldId="1736"/>
            <ac:spMk id="507" creationId="{149B8F78-DE55-4D88-995D-F31BF81A3598}"/>
          </ac:spMkLst>
        </pc:spChg>
        <pc:spChg chg="add del mod">
          <ac:chgData name="Wanlambok Nongbet [Chillibreeze]" userId="6bf028ea-505a-4797-9fbe-498829f78d74" providerId="ADAL" clId="{47EA582F-29D2-4E9C-95C6-B2E3DBA31953}" dt="2020-07-28T08:40:53.981" v="497" actId="21"/>
          <ac:spMkLst>
            <pc:docMk/>
            <pc:sldMk cId="1622630864" sldId="1736"/>
            <ac:spMk id="508" creationId="{99664CAF-FE8D-462A-BBDD-15BD7375C7D7}"/>
          </ac:spMkLst>
        </pc:spChg>
        <pc:spChg chg="add del mod">
          <ac:chgData name="Wanlambok Nongbet [Chillibreeze]" userId="6bf028ea-505a-4797-9fbe-498829f78d74" providerId="ADAL" clId="{47EA582F-29D2-4E9C-95C6-B2E3DBA31953}" dt="2020-07-28T08:40:53.981" v="497" actId="21"/>
          <ac:spMkLst>
            <pc:docMk/>
            <pc:sldMk cId="1622630864" sldId="1736"/>
            <ac:spMk id="509" creationId="{71279E95-2B8A-432B-8DB2-079456E5EA2F}"/>
          </ac:spMkLst>
        </pc:spChg>
        <pc:spChg chg="add del mod">
          <ac:chgData name="Wanlambok Nongbet [Chillibreeze]" userId="6bf028ea-505a-4797-9fbe-498829f78d74" providerId="ADAL" clId="{47EA582F-29D2-4E9C-95C6-B2E3DBA31953}" dt="2020-07-28T08:40:53.981" v="497" actId="21"/>
          <ac:spMkLst>
            <pc:docMk/>
            <pc:sldMk cId="1622630864" sldId="1736"/>
            <ac:spMk id="510" creationId="{114E8C6C-39B0-4A1C-A3BA-300023C6E789}"/>
          </ac:spMkLst>
        </pc:spChg>
        <pc:spChg chg="add del mod">
          <ac:chgData name="Wanlambok Nongbet [Chillibreeze]" userId="6bf028ea-505a-4797-9fbe-498829f78d74" providerId="ADAL" clId="{47EA582F-29D2-4E9C-95C6-B2E3DBA31953}" dt="2020-07-28T08:40:53.981" v="497" actId="21"/>
          <ac:spMkLst>
            <pc:docMk/>
            <pc:sldMk cId="1622630864" sldId="1736"/>
            <ac:spMk id="511" creationId="{CF201E7D-A1BB-4545-B038-D744D6BA52B0}"/>
          </ac:spMkLst>
        </pc:spChg>
        <pc:spChg chg="add del mod">
          <ac:chgData name="Wanlambok Nongbet [Chillibreeze]" userId="6bf028ea-505a-4797-9fbe-498829f78d74" providerId="ADAL" clId="{47EA582F-29D2-4E9C-95C6-B2E3DBA31953}" dt="2020-07-28T08:40:53.981" v="497" actId="21"/>
          <ac:spMkLst>
            <pc:docMk/>
            <pc:sldMk cId="1622630864" sldId="1736"/>
            <ac:spMk id="512" creationId="{75CA45DD-0D65-4626-B6CE-B1A2AD5D2ECD}"/>
          </ac:spMkLst>
        </pc:spChg>
        <pc:spChg chg="add del mod">
          <ac:chgData name="Wanlambok Nongbet [Chillibreeze]" userId="6bf028ea-505a-4797-9fbe-498829f78d74" providerId="ADAL" clId="{47EA582F-29D2-4E9C-95C6-B2E3DBA31953}" dt="2020-07-28T08:40:53.981" v="497" actId="21"/>
          <ac:spMkLst>
            <pc:docMk/>
            <pc:sldMk cId="1622630864" sldId="1736"/>
            <ac:spMk id="513" creationId="{E9858129-932C-4E5D-BD27-FAFA489BEA3F}"/>
          </ac:spMkLst>
        </pc:spChg>
        <pc:spChg chg="add del mod">
          <ac:chgData name="Wanlambok Nongbet [Chillibreeze]" userId="6bf028ea-505a-4797-9fbe-498829f78d74" providerId="ADAL" clId="{47EA582F-29D2-4E9C-95C6-B2E3DBA31953}" dt="2020-07-28T08:40:53.981" v="497" actId="21"/>
          <ac:spMkLst>
            <pc:docMk/>
            <pc:sldMk cId="1622630864" sldId="1736"/>
            <ac:spMk id="514" creationId="{DEFFC5AC-805B-4D44-B89D-87F42B098093}"/>
          </ac:spMkLst>
        </pc:spChg>
        <pc:spChg chg="add del mod">
          <ac:chgData name="Wanlambok Nongbet [Chillibreeze]" userId="6bf028ea-505a-4797-9fbe-498829f78d74" providerId="ADAL" clId="{47EA582F-29D2-4E9C-95C6-B2E3DBA31953}" dt="2020-07-28T08:40:53.981" v="497" actId="21"/>
          <ac:spMkLst>
            <pc:docMk/>
            <pc:sldMk cId="1622630864" sldId="1736"/>
            <ac:spMk id="515" creationId="{E9F87DB6-59E8-443B-9368-E03E8A5C5F6E}"/>
          </ac:spMkLst>
        </pc:spChg>
        <pc:spChg chg="add del mod">
          <ac:chgData name="Wanlambok Nongbet [Chillibreeze]" userId="6bf028ea-505a-4797-9fbe-498829f78d74" providerId="ADAL" clId="{47EA582F-29D2-4E9C-95C6-B2E3DBA31953}" dt="2020-07-28T08:40:53.981" v="497" actId="21"/>
          <ac:spMkLst>
            <pc:docMk/>
            <pc:sldMk cId="1622630864" sldId="1736"/>
            <ac:spMk id="516" creationId="{D0946CDB-82DE-457B-A142-1CFCA81D4790}"/>
          </ac:spMkLst>
        </pc:spChg>
        <pc:spChg chg="add del mod">
          <ac:chgData name="Wanlambok Nongbet [Chillibreeze]" userId="6bf028ea-505a-4797-9fbe-498829f78d74" providerId="ADAL" clId="{47EA582F-29D2-4E9C-95C6-B2E3DBA31953}" dt="2020-07-28T08:40:53.981" v="497" actId="21"/>
          <ac:spMkLst>
            <pc:docMk/>
            <pc:sldMk cId="1622630864" sldId="1736"/>
            <ac:spMk id="517" creationId="{76EB9ECC-9446-4EDC-90AB-61EC67B0254D}"/>
          </ac:spMkLst>
        </pc:spChg>
        <pc:spChg chg="add del mod">
          <ac:chgData name="Wanlambok Nongbet [Chillibreeze]" userId="6bf028ea-505a-4797-9fbe-498829f78d74" providerId="ADAL" clId="{47EA582F-29D2-4E9C-95C6-B2E3DBA31953}" dt="2020-07-28T08:40:53.981" v="497" actId="21"/>
          <ac:spMkLst>
            <pc:docMk/>
            <pc:sldMk cId="1622630864" sldId="1736"/>
            <ac:spMk id="518" creationId="{B89693B9-2ACD-492E-871A-3EF905A163E9}"/>
          </ac:spMkLst>
        </pc:spChg>
        <pc:spChg chg="add del mod">
          <ac:chgData name="Wanlambok Nongbet [Chillibreeze]" userId="6bf028ea-505a-4797-9fbe-498829f78d74" providerId="ADAL" clId="{47EA582F-29D2-4E9C-95C6-B2E3DBA31953}" dt="2020-07-28T08:40:53.981" v="497" actId="21"/>
          <ac:spMkLst>
            <pc:docMk/>
            <pc:sldMk cId="1622630864" sldId="1736"/>
            <ac:spMk id="519" creationId="{46080E4F-F1C8-4644-9258-9E2339E09E8C}"/>
          </ac:spMkLst>
        </pc:spChg>
        <pc:spChg chg="add del mod">
          <ac:chgData name="Wanlambok Nongbet [Chillibreeze]" userId="6bf028ea-505a-4797-9fbe-498829f78d74" providerId="ADAL" clId="{47EA582F-29D2-4E9C-95C6-B2E3DBA31953}" dt="2020-07-28T08:40:53.981" v="497" actId="21"/>
          <ac:spMkLst>
            <pc:docMk/>
            <pc:sldMk cId="1622630864" sldId="1736"/>
            <ac:spMk id="520" creationId="{F1E4115F-BE0D-400E-99EA-FD1FA7F6BBC0}"/>
          </ac:spMkLst>
        </pc:spChg>
        <pc:spChg chg="add del mod">
          <ac:chgData name="Wanlambok Nongbet [Chillibreeze]" userId="6bf028ea-505a-4797-9fbe-498829f78d74" providerId="ADAL" clId="{47EA582F-29D2-4E9C-95C6-B2E3DBA31953}" dt="2020-07-28T08:40:53.981" v="497" actId="21"/>
          <ac:spMkLst>
            <pc:docMk/>
            <pc:sldMk cId="1622630864" sldId="1736"/>
            <ac:spMk id="521" creationId="{E19848DE-A924-41B6-B34F-AEA3BD774A35}"/>
          </ac:spMkLst>
        </pc:spChg>
        <pc:spChg chg="add del mod">
          <ac:chgData name="Wanlambok Nongbet [Chillibreeze]" userId="6bf028ea-505a-4797-9fbe-498829f78d74" providerId="ADAL" clId="{47EA582F-29D2-4E9C-95C6-B2E3DBA31953}" dt="2020-07-28T08:40:53.981" v="497" actId="21"/>
          <ac:spMkLst>
            <pc:docMk/>
            <pc:sldMk cId="1622630864" sldId="1736"/>
            <ac:spMk id="522" creationId="{8DE43DAF-F966-445C-B8B9-A291D2302466}"/>
          </ac:spMkLst>
        </pc:spChg>
        <pc:spChg chg="add del mod">
          <ac:chgData name="Wanlambok Nongbet [Chillibreeze]" userId="6bf028ea-505a-4797-9fbe-498829f78d74" providerId="ADAL" clId="{47EA582F-29D2-4E9C-95C6-B2E3DBA31953}" dt="2020-07-28T08:40:53.981" v="497" actId="21"/>
          <ac:spMkLst>
            <pc:docMk/>
            <pc:sldMk cId="1622630864" sldId="1736"/>
            <ac:spMk id="523" creationId="{5B074703-5EA5-401A-9506-6B7AE6B71945}"/>
          </ac:spMkLst>
        </pc:spChg>
        <pc:spChg chg="add del mod">
          <ac:chgData name="Wanlambok Nongbet [Chillibreeze]" userId="6bf028ea-505a-4797-9fbe-498829f78d74" providerId="ADAL" clId="{47EA582F-29D2-4E9C-95C6-B2E3DBA31953}" dt="2020-07-28T08:40:56.139" v="499" actId="21"/>
          <ac:spMkLst>
            <pc:docMk/>
            <pc:sldMk cId="1622630864" sldId="1736"/>
            <ac:spMk id="543" creationId="{16E18A59-7BB5-4108-A1EA-DD703B36E2D2}"/>
          </ac:spMkLst>
        </pc:spChg>
        <pc:spChg chg="add del mod">
          <ac:chgData name="Wanlambok Nongbet [Chillibreeze]" userId="6bf028ea-505a-4797-9fbe-498829f78d74" providerId="ADAL" clId="{47EA582F-29D2-4E9C-95C6-B2E3DBA31953}" dt="2020-07-28T08:40:56.139" v="499" actId="21"/>
          <ac:spMkLst>
            <pc:docMk/>
            <pc:sldMk cId="1622630864" sldId="1736"/>
            <ac:spMk id="544" creationId="{E1AB70FA-2274-437D-9CB7-1C5E6BA68CA6}"/>
          </ac:spMkLst>
        </pc:spChg>
        <pc:spChg chg="add del mod">
          <ac:chgData name="Wanlambok Nongbet [Chillibreeze]" userId="6bf028ea-505a-4797-9fbe-498829f78d74" providerId="ADAL" clId="{47EA582F-29D2-4E9C-95C6-B2E3DBA31953}" dt="2020-07-28T08:40:56.139" v="499" actId="21"/>
          <ac:spMkLst>
            <pc:docMk/>
            <pc:sldMk cId="1622630864" sldId="1736"/>
            <ac:spMk id="545" creationId="{9ED91B61-3BB4-4DA2-B2EB-9B355E2E484E}"/>
          </ac:spMkLst>
        </pc:spChg>
        <pc:spChg chg="add del mod">
          <ac:chgData name="Wanlambok Nongbet [Chillibreeze]" userId="6bf028ea-505a-4797-9fbe-498829f78d74" providerId="ADAL" clId="{47EA582F-29D2-4E9C-95C6-B2E3DBA31953}" dt="2020-07-28T08:40:56.139" v="499" actId="21"/>
          <ac:spMkLst>
            <pc:docMk/>
            <pc:sldMk cId="1622630864" sldId="1736"/>
            <ac:spMk id="546" creationId="{B1E4E497-95CD-44AD-95A6-2F158DC62B7C}"/>
          </ac:spMkLst>
        </pc:spChg>
        <pc:spChg chg="add del mod">
          <ac:chgData name="Wanlambok Nongbet [Chillibreeze]" userId="6bf028ea-505a-4797-9fbe-498829f78d74" providerId="ADAL" clId="{47EA582F-29D2-4E9C-95C6-B2E3DBA31953}" dt="2020-07-28T08:40:56.139" v="499" actId="21"/>
          <ac:spMkLst>
            <pc:docMk/>
            <pc:sldMk cId="1622630864" sldId="1736"/>
            <ac:spMk id="547" creationId="{01445DF6-29FD-43AB-98C4-62C436CC7ABB}"/>
          </ac:spMkLst>
        </pc:spChg>
        <pc:spChg chg="add del mod">
          <ac:chgData name="Wanlambok Nongbet [Chillibreeze]" userId="6bf028ea-505a-4797-9fbe-498829f78d74" providerId="ADAL" clId="{47EA582F-29D2-4E9C-95C6-B2E3DBA31953}" dt="2020-07-28T08:40:56.139" v="499" actId="21"/>
          <ac:spMkLst>
            <pc:docMk/>
            <pc:sldMk cId="1622630864" sldId="1736"/>
            <ac:spMk id="548" creationId="{4EB8BF34-6025-4239-8C27-77CCF2B31517}"/>
          </ac:spMkLst>
        </pc:spChg>
        <pc:spChg chg="add del mod">
          <ac:chgData name="Wanlambok Nongbet [Chillibreeze]" userId="6bf028ea-505a-4797-9fbe-498829f78d74" providerId="ADAL" clId="{47EA582F-29D2-4E9C-95C6-B2E3DBA31953}" dt="2020-07-28T08:40:56.139" v="499" actId="21"/>
          <ac:spMkLst>
            <pc:docMk/>
            <pc:sldMk cId="1622630864" sldId="1736"/>
            <ac:spMk id="549" creationId="{E2B51CF4-B588-46E8-8AA9-449085DA0918}"/>
          </ac:spMkLst>
        </pc:spChg>
        <pc:spChg chg="add del mod">
          <ac:chgData name="Wanlambok Nongbet [Chillibreeze]" userId="6bf028ea-505a-4797-9fbe-498829f78d74" providerId="ADAL" clId="{47EA582F-29D2-4E9C-95C6-B2E3DBA31953}" dt="2020-07-28T08:40:56.139" v="499" actId="21"/>
          <ac:spMkLst>
            <pc:docMk/>
            <pc:sldMk cId="1622630864" sldId="1736"/>
            <ac:spMk id="550" creationId="{68BA4158-77DF-4C5C-A0BA-66DB58D63BCA}"/>
          </ac:spMkLst>
        </pc:spChg>
        <pc:spChg chg="add mod">
          <ac:chgData name="Wanlambok Nongbet [Chillibreeze]" userId="6bf028ea-505a-4797-9fbe-498829f78d74" providerId="ADAL" clId="{47EA582F-29D2-4E9C-95C6-B2E3DBA31953}" dt="2020-07-28T14:09:05.555" v="8148"/>
          <ac:spMkLst>
            <pc:docMk/>
            <pc:sldMk cId="1622630864" sldId="1736"/>
            <ac:spMk id="551" creationId="{50E15B4D-B6F6-45F4-A4B6-2273F0B1EF63}"/>
          </ac:spMkLst>
        </pc:spChg>
        <pc:spChg chg="add del mod">
          <ac:chgData name="Wanlambok Nongbet [Chillibreeze]" userId="6bf028ea-505a-4797-9fbe-498829f78d74" providerId="ADAL" clId="{47EA582F-29D2-4E9C-95C6-B2E3DBA31953}" dt="2020-07-28T08:40:56.139" v="499" actId="21"/>
          <ac:spMkLst>
            <pc:docMk/>
            <pc:sldMk cId="1622630864" sldId="1736"/>
            <ac:spMk id="552" creationId="{365A23CD-6C4D-435E-B915-E6137E6EA59B}"/>
          </ac:spMkLst>
        </pc:spChg>
        <pc:spChg chg="add del mod">
          <ac:chgData name="Wanlambok Nongbet [Chillibreeze]" userId="6bf028ea-505a-4797-9fbe-498829f78d74" providerId="ADAL" clId="{47EA582F-29D2-4E9C-95C6-B2E3DBA31953}" dt="2020-07-28T08:40:56.139" v="499" actId="21"/>
          <ac:spMkLst>
            <pc:docMk/>
            <pc:sldMk cId="1622630864" sldId="1736"/>
            <ac:spMk id="553" creationId="{0E30DD1E-AFF4-49F0-81B0-7CE04A746DED}"/>
          </ac:spMkLst>
        </pc:spChg>
        <pc:spChg chg="add del mod">
          <ac:chgData name="Wanlambok Nongbet [Chillibreeze]" userId="6bf028ea-505a-4797-9fbe-498829f78d74" providerId="ADAL" clId="{47EA582F-29D2-4E9C-95C6-B2E3DBA31953}" dt="2020-07-28T08:40:56.139" v="499" actId="21"/>
          <ac:spMkLst>
            <pc:docMk/>
            <pc:sldMk cId="1622630864" sldId="1736"/>
            <ac:spMk id="554" creationId="{E8356730-6435-4D9C-B9F0-AD5DDF9B4D5E}"/>
          </ac:spMkLst>
        </pc:spChg>
        <pc:spChg chg="add del mod">
          <ac:chgData name="Wanlambok Nongbet [Chillibreeze]" userId="6bf028ea-505a-4797-9fbe-498829f78d74" providerId="ADAL" clId="{47EA582F-29D2-4E9C-95C6-B2E3DBA31953}" dt="2020-07-28T08:40:56.139" v="499" actId="21"/>
          <ac:spMkLst>
            <pc:docMk/>
            <pc:sldMk cId="1622630864" sldId="1736"/>
            <ac:spMk id="555" creationId="{41ABB57B-421C-4C8E-95E8-32B6AF2A1805}"/>
          </ac:spMkLst>
        </pc:spChg>
        <pc:spChg chg="add del mod">
          <ac:chgData name="Wanlambok Nongbet [Chillibreeze]" userId="6bf028ea-505a-4797-9fbe-498829f78d74" providerId="ADAL" clId="{47EA582F-29D2-4E9C-95C6-B2E3DBA31953}" dt="2020-07-28T08:40:56.139" v="499" actId="21"/>
          <ac:spMkLst>
            <pc:docMk/>
            <pc:sldMk cId="1622630864" sldId="1736"/>
            <ac:spMk id="556" creationId="{A925ED98-269E-4403-A5BC-4A8D357B900A}"/>
          </ac:spMkLst>
        </pc:spChg>
        <pc:spChg chg="add del mod">
          <ac:chgData name="Wanlambok Nongbet [Chillibreeze]" userId="6bf028ea-505a-4797-9fbe-498829f78d74" providerId="ADAL" clId="{47EA582F-29D2-4E9C-95C6-B2E3DBA31953}" dt="2020-07-28T08:40:56.139" v="499" actId="21"/>
          <ac:spMkLst>
            <pc:docMk/>
            <pc:sldMk cId="1622630864" sldId="1736"/>
            <ac:spMk id="557" creationId="{CF876FE1-FBA0-4C94-8BF3-4CB8EC33802C}"/>
          </ac:spMkLst>
        </pc:spChg>
        <pc:spChg chg="add del mod">
          <ac:chgData name="Wanlambok Nongbet [Chillibreeze]" userId="6bf028ea-505a-4797-9fbe-498829f78d74" providerId="ADAL" clId="{47EA582F-29D2-4E9C-95C6-B2E3DBA31953}" dt="2020-07-28T08:40:56.139" v="499" actId="21"/>
          <ac:spMkLst>
            <pc:docMk/>
            <pc:sldMk cId="1622630864" sldId="1736"/>
            <ac:spMk id="558" creationId="{A02A2A3B-2737-41F9-B78C-484D0218ACBB}"/>
          </ac:spMkLst>
        </pc:spChg>
        <pc:spChg chg="add del mod">
          <ac:chgData name="Wanlambok Nongbet [Chillibreeze]" userId="6bf028ea-505a-4797-9fbe-498829f78d74" providerId="ADAL" clId="{47EA582F-29D2-4E9C-95C6-B2E3DBA31953}" dt="2020-07-28T08:40:56.139" v="499" actId="21"/>
          <ac:spMkLst>
            <pc:docMk/>
            <pc:sldMk cId="1622630864" sldId="1736"/>
            <ac:spMk id="559" creationId="{E22A3C83-0154-47A8-A097-18B95057A663}"/>
          </ac:spMkLst>
        </pc:spChg>
        <pc:spChg chg="add del mod">
          <ac:chgData name="Wanlambok Nongbet [Chillibreeze]" userId="6bf028ea-505a-4797-9fbe-498829f78d74" providerId="ADAL" clId="{47EA582F-29D2-4E9C-95C6-B2E3DBA31953}" dt="2020-07-28T08:40:56.139" v="499" actId="21"/>
          <ac:spMkLst>
            <pc:docMk/>
            <pc:sldMk cId="1622630864" sldId="1736"/>
            <ac:spMk id="560" creationId="{64EC59DD-84C2-4148-9E6A-51D9CA8A3A0B}"/>
          </ac:spMkLst>
        </pc:spChg>
        <pc:spChg chg="add del mod">
          <ac:chgData name="Wanlambok Nongbet [Chillibreeze]" userId="6bf028ea-505a-4797-9fbe-498829f78d74" providerId="ADAL" clId="{47EA582F-29D2-4E9C-95C6-B2E3DBA31953}" dt="2020-07-28T08:40:56.139" v="499" actId="21"/>
          <ac:spMkLst>
            <pc:docMk/>
            <pc:sldMk cId="1622630864" sldId="1736"/>
            <ac:spMk id="561" creationId="{C8C9D3A9-4A1A-4C33-B481-CE5D8941F870}"/>
          </ac:spMkLst>
        </pc:spChg>
        <pc:spChg chg="add del mod">
          <ac:chgData name="Wanlambok Nongbet [Chillibreeze]" userId="6bf028ea-505a-4797-9fbe-498829f78d74" providerId="ADAL" clId="{47EA582F-29D2-4E9C-95C6-B2E3DBA31953}" dt="2020-07-28T08:40:56.983" v="501" actId="21"/>
          <ac:spMkLst>
            <pc:docMk/>
            <pc:sldMk cId="1622630864" sldId="1736"/>
            <ac:spMk id="580" creationId="{C7F1D82B-E32E-449A-9738-0DE09DF2CCE6}"/>
          </ac:spMkLst>
        </pc:spChg>
        <pc:spChg chg="add del mod">
          <ac:chgData name="Wanlambok Nongbet [Chillibreeze]" userId="6bf028ea-505a-4797-9fbe-498829f78d74" providerId="ADAL" clId="{47EA582F-29D2-4E9C-95C6-B2E3DBA31953}" dt="2020-07-28T08:40:56.983" v="501" actId="21"/>
          <ac:spMkLst>
            <pc:docMk/>
            <pc:sldMk cId="1622630864" sldId="1736"/>
            <ac:spMk id="581" creationId="{8B592CFF-224A-4D39-A261-1264F4AC799A}"/>
          </ac:spMkLst>
        </pc:spChg>
        <pc:spChg chg="add del mod">
          <ac:chgData name="Wanlambok Nongbet [Chillibreeze]" userId="6bf028ea-505a-4797-9fbe-498829f78d74" providerId="ADAL" clId="{47EA582F-29D2-4E9C-95C6-B2E3DBA31953}" dt="2020-07-28T08:40:56.983" v="501" actId="21"/>
          <ac:spMkLst>
            <pc:docMk/>
            <pc:sldMk cId="1622630864" sldId="1736"/>
            <ac:spMk id="582" creationId="{F1273DDF-E6FE-426D-8635-414AA52A0DD2}"/>
          </ac:spMkLst>
        </pc:spChg>
        <pc:spChg chg="add del mod">
          <ac:chgData name="Wanlambok Nongbet [Chillibreeze]" userId="6bf028ea-505a-4797-9fbe-498829f78d74" providerId="ADAL" clId="{47EA582F-29D2-4E9C-95C6-B2E3DBA31953}" dt="2020-07-28T08:40:56.983" v="501" actId="21"/>
          <ac:spMkLst>
            <pc:docMk/>
            <pc:sldMk cId="1622630864" sldId="1736"/>
            <ac:spMk id="583" creationId="{4CDA2B75-939B-4796-8418-1D9B07A5E904}"/>
          </ac:spMkLst>
        </pc:spChg>
        <pc:spChg chg="add del mod">
          <ac:chgData name="Wanlambok Nongbet [Chillibreeze]" userId="6bf028ea-505a-4797-9fbe-498829f78d74" providerId="ADAL" clId="{47EA582F-29D2-4E9C-95C6-B2E3DBA31953}" dt="2020-07-28T08:40:56.983" v="501" actId="21"/>
          <ac:spMkLst>
            <pc:docMk/>
            <pc:sldMk cId="1622630864" sldId="1736"/>
            <ac:spMk id="584" creationId="{8EE2745C-E4E9-4F7D-A96A-25EFF0199C70}"/>
          </ac:spMkLst>
        </pc:spChg>
        <pc:spChg chg="add del mod">
          <ac:chgData name="Wanlambok Nongbet [Chillibreeze]" userId="6bf028ea-505a-4797-9fbe-498829f78d74" providerId="ADAL" clId="{47EA582F-29D2-4E9C-95C6-B2E3DBA31953}" dt="2020-07-28T08:40:56.983" v="501" actId="21"/>
          <ac:spMkLst>
            <pc:docMk/>
            <pc:sldMk cId="1622630864" sldId="1736"/>
            <ac:spMk id="585" creationId="{EEFDF86E-B645-4C62-9049-32DD8995568F}"/>
          </ac:spMkLst>
        </pc:spChg>
        <pc:spChg chg="add del mod">
          <ac:chgData name="Wanlambok Nongbet [Chillibreeze]" userId="6bf028ea-505a-4797-9fbe-498829f78d74" providerId="ADAL" clId="{47EA582F-29D2-4E9C-95C6-B2E3DBA31953}" dt="2020-07-28T08:40:56.983" v="501" actId="21"/>
          <ac:spMkLst>
            <pc:docMk/>
            <pc:sldMk cId="1622630864" sldId="1736"/>
            <ac:spMk id="586" creationId="{02143F9D-708E-4C60-88CA-620173CACF0D}"/>
          </ac:spMkLst>
        </pc:spChg>
        <pc:spChg chg="add del mod">
          <ac:chgData name="Wanlambok Nongbet [Chillibreeze]" userId="6bf028ea-505a-4797-9fbe-498829f78d74" providerId="ADAL" clId="{47EA582F-29D2-4E9C-95C6-B2E3DBA31953}" dt="2020-07-28T08:40:56.983" v="501" actId="21"/>
          <ac:spMkLst>
            <pc:docMk/>
            <pc:sldMk cId="1622630864" sldId="1736"/>
            <ac:spMk id="587" creationId="{33C73CF4-C457-499F-B8E3-3F3A7A2D88D3}"/>
          </ac:spMkLst>
        </pc:spChg>
        <pc:spChg chg="add del mod">
          <ac:chgData name="Wanlambok Nongbet [Chillibreeze]" userId="6bf028ea-505a-4797-9fbe-498829f78d74" providerId="ADAL" clId="{47EA582F-29D2-4E9C-95C6-B2E3DBA31953}" dt="2020-07-28T08:40:56.983" v="501" actId="21"/>
          <ac:spMkLst>
            <pc:docMk/>
            <pc:sldMk cId="1622630864" sldId="1736"/>
            <ac:spMk id="588" creationId="{56D7C422-4C03-4E12-AA6D-73B65D1486BD}"/>
          </ac:spMkLst>
        </pc:spChg>
        <pc:spChg chg="add del mod">
          <ac:chgData name="Wanlambok Nongbet [Chillibreeze]" userId="6bf028ea-505a-4797-9fbe-498829f78d74" providerId="ADAL" clId="{47EA582F-29D2-4E9C-95C6-B2E3DBA31953}" dt="2020-07-28T08:40:56.983" v="501" actId="21"/>
          <ac:spMkLst>
            <pc:docMk/>
            <pc:sldMk cId="1622630864" sldId="1736"/>
            <ac:spMk id="589" creationId="{3320BDE6-4368-44B6-8A5C-84172689E6A2}"/>
          </ac:spMkLst>
        </pc:spChg>
        <pc:spChg chg="add del mod">
          <ac:chgData name="Wanlambok Nongbet [Chillibreeze]" userId="6bf028ea-505a-4797-9fbe-498829f78d74" providerId="ADAL" clId="{47EA582F-29D2-4E9C-95C6-B2E3DBA31953}" dt="2020-07-28T08:40:56.983" v="501" actId="21"/>
          <ac:spMkLst>
            <pc:docMk/>
            <pc:sldMk cId="1622630864" sldId="1736"/>
            <ac:spMk id="590" creationId="{E6EF4762-710B-49FF-B507-E8441695D532}"/>
          </ac:spMkLst>
        </pc:spChg>
        <pc:spChg chg="add del mod">
          <ac:chgData name="Wanlambok Nongbet [Chillibreeze]" userId="6bf028ea-505a-4797-9fbe-498829f78d74" providerId="ADAL" clId="{47EA582F-29D2-4E9C-95C6-B2E3DBA31953}" dt="2020-07-28T08:40:56.983" v="501" actId="21"/>
          <ac:spMkLst>
            <pc:docMk/>
            <pc:sldMk cId="1622630864" sldId="1736"/>
            <ac:spMk id="591" creationId="{F4F38219-8A42-47B9-89F3-A377E07D2B39}"/>
          </ac:spMkLst>
        </pc:spChg>
        <pc:spChg chg="add del mod">
          <ac:chgData name="Wanlambok Nongbet [Chillibreeze]" userId="6bf028ea-505a-4797-9fbe-498829f78d74" providerId="ADAL" clId="{47EA582F-29D2-4E9C-95C6-B2E3DBA31953}" dt="2020-07-28T08:40:56.983" v="501" actId="21"/>
          <ac:spMkLst>
            <pc:docMk/>
            <pc:sldMk cId="1622630864" sldId="1736"/>
            <ac:spMk id="592" creationId="{8D474530-D23E-4546-AECB-9CEC0E8E15CB}"/>
          </ac:spMkLst>
        </pc:spChg>
        <pc:spChg chg="add del mod">
          <ac:chgData name="Wanlambok Nongbet [Chillibreeze]" userId="6bf028ea-505a-4797-9fbe-498829f78d74" providerId="ADAL" clId="{47EA582F-29D2-4E9C-95C6-B2E3DBA31953}" dt="2020-07-28T08:40:56.983" v="501" actId="21"/>
          <ac:spMkLst>
            <pc:docMk/>
            <pc:sldMk cId="1622630864" sldId="1736"/>
            <ac:spMk id="593" creationId="{836EE58E-F99A-4E5A-871F-FAA9149B819B}"/>
          </ac:spMkLst>
        </pc:spChg>
        <pc:spChg chg="add del mod">
          <ac:chgData name="Wanlambok Nongbet [Chillibreeze]" userId="6bf028ea-505a-4797-9fbe-498829f78d74" providerId="ADAL" clId="{47EA582F-29D2-4E9C-95C6-B2E3DBA31953}" dt="2020-07-28T08:40:56.983" v="501" actId="21"/>
          <ac:spMkLst>
            <pc:docMk/>
            <pc:sldMk cId="1622630864" sldId="1736"/>
            <ac:spMk id="594" creationId="{7CFC1564-D131-4C29-9201-623753597826}"/>
          </ac:spMkLst>
        </pc:spChg>
        <pc:spChg chg="add del mod">
          <ac:chgData name="Wanlambok Nongbet [Chillibreeze]" userId="6bf028ea-505a-4797-9fbe-498829f78d74" providerId="ADAL" clId="{47EA582F-29D2-4E9C-95C6-B2E3DBA31953}" dt="2020-07-28T08:40:56.983" v="501" actId="21"/>
          <ac:spMkLst>
            <pc:docMk/>
            <pc:sldMk cId="1622630864" sldId="1736"/>
            <ac:spMk id="595" creationId="{2021259B-8D03-4FB5-A5DA-FA914BB8629E}"/>
          </ac:spMkLst>
        </pc:spChg>
        <pc:spChg chg="add del mod">
          <ac:chgData name="Wanlambok Nongbet [Chillibreeze]" userId="6bf028ea-505a-4797-9fbe-498829f78d74" providerId="ADAL" clId="{47EA582F-29D2-4E9C-95C6-B2E3DBA31953}" dt="2020-07-28T08:40:56.983" v="501" actId="21"/>
          <ac:spMkLst>
            <pc:docMk/>
            <pc:sldMk cId="1622630864" sldId="1736"/>
            <ac:spMk id="596" creationId="{D5688DDD-8406-4351-99C2-AED56D2EDD97}"/>
          </ac:spMkLst>
        </pc:spChg>
        <pc:spChg chg="add del mod">
          <ac:chgData name="Wanlambok Nongbet [Chillibreeze]" userId="6bf028ea-505a-4797-9fbe-498829f78d74" providerId="ADAL" clId="{47EA582F-29D2-4E9C-95C6-B2E3DBA31953}" dt="2020-07-28T08:40:56.983" v="501" actId="21"/>
          <ac:spMkLst>
            <pc:docMk/>
            <pc:sldMk cId="1622630864" sldId="1736"/>
            <ac:spMk id="597" creationId="{448C39C9-31B3-4C26-A47B-9EE65F2752E5}"/>
          </ac:spMkLst>
        </pc:spChg>
        <pc:spChg chg="add del mod">
          <ac:chgData name="Wanlambok Nongbet [Chillibreeze]" userId="6bf028ea-505a-4797-9fbe-498829f78d74" providerId="ADAL" clId="{47EA582F-29D2-4E9C-95C6-B2E3DBA31953}" dt="2020-07-28T08:40:57.730" v="503" actId="21"/>
          <ac:spMkLst>
            <pc:docMk/>
            <pc:sldMk cId="1622630864" sldId="1736"/>
            <ac:spMk id="616" creationId="{01EDA85E-82FF-4192-871E-1761A655A68A}"/>
          </ac:spMkLst>
        </pc:spChg>
        <pc:spChg chg="add del mod">
          <ac:chgData name="Wanlambok Nongbet [Chillibreeze]" userId="6bf028ea-505a-4797-9fbe-498829f78d74" providerId="ADAL" clId="{47EA582F-29D2-4E9C-95C6-B2E3DBA31953}" dt="2020-07-28T08:40:57.730" v="503" actId="21"/>
          <ac:spMkLst>
            <pc:docMk/>
            <pc:sldMk cId="1622630864" sldId="1736"/>
            <ac:spMk id="617" creationId="{2B848B7C-23FA-435F-9AB3-53EABC13D7CE}"/>
          </ac:spMkLst>
        </pc:spChg>
        <pc:spChg chg="add del mod">
          <ac:chgData name="Wanlambok Nongbet [Chillibreeze]" userId="6bf028ea-505a-4797-9fbe-498829f78d74" providerId="ADAL" clId="{47EA582F-29D2-4E9C-95C6-B2E3DBA31953}" dt="2020-07-28T08:40:57.730" v="503" actId="21"/>
          <ac:spMkLst>
            <pc:docMk/>
            <pc:sldMk cId="1622630864" sldId="1736"/>
            <ac:spMk id="618" creationId="{5B110ABC-8255-4E78-8961-3C5C30CBC80D}"/>
          </ac:spMkLst>
        </pc:spChg>
        <pc:spChg chg="add del mod">
          <ac:chgData name="Wanlambok Nongbet [Chillibreeze]" userId="6bf028ea-505a-4797-9fbe-498829f78d74" providerId="ADAL" clId="{47EA582F-29D2-4E9C-95C6-B2E3DBA31953}" dt="2020-07-28T08:40:57.730" v="503" actId="21"/>
          <ac:spMkLst>
            <pc:docMk/>
            <pc:sldMk cId="1622630864" sldId="1736"/>
            <ac:spMk id="619" creationId="{C9B6B616-6A7F-472A-A0FB-DBAD33EE5394}"/>
          </ac:spMkLst>
        </pc:spChg>
        <pc:spChg chg="add del mod">
          <ac:chgData name="Wanlambok Nongbet [Chillibreeze]" userId="6bf028ea-505a-4797-9fbe-498829f78d74" providerId="ADAL" clId="{47EA582F-29D2-4E9C-95C6-B2E3DBA31953}" dt="2020-07-28T08:40:57.730" v="503" actId="21"/>
          <ac:spMkLst>
            <pc:docMk/>
            <pc:sldMk cId="1622630864" sldId="1736"/>
            <ac:spMk id="620" creationId="{A7FD3EC6-A6B8-4278-B8D1-FFE75B48B453}"/>
          </ac:spMkLst>
        </pc:spChg>
        <pc:spChg chg="add del mod">
          <ac:chgData name="Wanlambok Nongbet [Chillibreeze]" userId="6bf028ea-505a-4797-9fbe-498829f78d74" providerId="ADAL" clId="{47EA582F-29D2-4E9C-95C6-B2E3DBA31953}" dt="2020-07-28T08:40:57.730" v="503" actId="21"/>
          <ac:spMkLst>
            <pc:docMk/>
            <pc:sldMk cId="1622630864" sldId="1736"/>
            <ac:spMk id="621" creationId="{0FC86F4E-37EB-4B69-8A59-B65FB1BFAE16}"/>
          </ac:spMkLst>
        </pc:spChg>
        <pc:spChg chg="add del mod">
          <ac:chgData name="Wanlambok Nongbet [Chillibreeze]" userId="6bf028ea-505a-4797-9fbe-498829f78d74" providerId="ADAL" clId="{47EA582F-29D2-4E9C-95C6-B2E3DBA31953}" dt="2020-07-28T08:40:57.730" v="503" actId="21"/>
          <ac:spMkLst>
            <pc:docMk/>
            <pc:sldMk cId="1622630864" sldId="1736"/>
            <ac:spMk id="622" creationId="{0453B13F-F47B-4404-92D3-7DA5B3198FA3}"/>
          </ac:spMkLst>
        </pc:spChg>
        <pc:spChg chg="add del mod">
          <ac:chgData name="Wanlambok Nongbet [Chillibreeze]" userId="6bf028ea-505a-4797-9fbe-498829f78d74" providerId="ADAL" clId="{47EA582F-29D2-4E9C-95C6-B2E3DBA31953}" dt="2020-07-28T08:40:57.730" v="503" actId="21"/>
          <ac:spMkLst>
            <pc:docMk/>
            <pc:sldMk cId="1622630864" sldId="1736"/>
            <ac:spMk id="623" creationId="{AB519066-5D41-471D-BABA-92DD9F37D658}"/>
          </ac:spMkLst>
        </pc:spChg>
        <pc:spChg chg="add mod">
          <ac:chgData name="Wanlambok Nongbet [Chillibreeze]" userId="6bf028ea-505a-4797-9fbe-498829f78d74" providerId="ADAL" clId="{47EA582F-29D2-4E9C-95C6-B2E3DBA31953}" dt="2020-07-28T08:40:57.206" v="502"/>
          <ac:spMkLst>
            <pc:docMk/>
            <pc:sldMk cId="1622630864" sldId="1736"/>
            <ac:spMk id="624" creationId="{095ADBAE-C231-4F9D-83D5-A57B445EA7B0}"/>
          </ac:spMkLst>
        </pc:spChg>
        <pc:spChg chg="add del mod">
          <ac:chgData name="Wanlambok Nongbet [Chillibreeze]" userId="6bf028ea-505a-4797-9fbe-498829f78d74" providerId="ADAL" clId="{47EA582F-29D2-4E9C-95C6-B2E3DBA31953}" dt="2020-07-28T08:40:57.730" v="503" actId="21"/>
          <ac:spMkLst>
            <pc:docMk/>
            <pc:sldMk cId="1622630864" sldId="1736"/>
            <ac:spMk id="625" creationId="{D5225451-5B2C-4589-AC41-4F38CB65EF88}"/>
          </ac:spMkLst>
        </pc:spChg>
        <pc:spChg chg="add del mod">
          <ac:chgData name="Wanlambok Nongbet [Chillibreeze]" userId="6bf028ea-505a-4797-9fbe-498829f78d74" providerId="ADAL" clId="{47EA582F-29D2-4E9C-95C6-B2E3DBA31953}" dt="2020-07-28T08:40:57.730" v="503" actId="21"/>
          <ac:spMkLst>
            <pc:docMk/>
            <pc:sldMk cId="1622630864" sldId="1736"/>
            <ac:spMk id="626" creationId="{0C61ED14-C9DB-4EEA-8A99-8A5F034C9B46}"/>
          </ac:spMkLst>
        </pc:spChg>
        <pc:spChg chg="add del mod">
          <ac:chgData name="Wanlambok Nongbet [Chillibreeze]" userId="6bf028ea-505a-4797-9fbe-498829f78d74" providerId="ADAL" clId="{47EA582F-29D2-4E9C-95C6-B2E3DBA31953}" dt="2020-07-28T08:40:57.730" v="503" actId="21"/>
          <ac:spMkLst>
            <pc:docMk/>
            <pc:sldMk cId="1622630864" sldId="1736"/>
            <ac:spMk id="627" creationId="{A95BA572-859A-4537-90DC-F0AE87E40965}"/>
          </ac:spMkLst>
        </pc:spChg>
        <pc:spChg chg="add del mod">
          <ac:chgData name="Wanlambok Nongbet [Chillibreeze]" userId="6bf028ea-505a-4797-9fbe-498829f78d74" providerId="ADAL" clId="{47EA582F-29D2-4E9C-95C6-B2E3DBA31953}" dt="2020-07-28T08:40:57.730" v="503" actId="21"/>
          <ac:spMkLst>
            <pc:docMk/>
            <pc:sldMk cId="1622630864" sldId="1736"/>
            <ac:spMk id="628" creationId="{6B6FB9BC-06B7-494C-9F81-7C6B17C4EB2D}"/>
          </ac:spMkLst>
        </pc:spChg>
        <pc:spChg chg="add del mod">
          <ac:chgData name="Wanlambok Nongbet [Chillibreeze]" userId="6bf028ea-505a-4797-9fbe-498829f78d74" providerId="ADAL" clId="{47EA582F-29D2-4E9C-95C6-B2E3DBA31953}" dt="2020-07-28T08:40:57.730" v="503" actId="21"/>
          <ac:spMkLst>
            <pc:docMk/>
            <pc:sldMk cId="1622630864" sldId="1736"/>
            <ac:spMk id="629" creationId="{4AFE8F4F-CBA0-48CD-9533-9A9DA63CBB75}"/>
          </ac:spMkLst>
        </pc:spChg>
        <pc:spChg chg="add del mod">
          <ac:chgData name="Wanlambok Nongbet [Chillibreeze]" userId="6bf028ea-505a-4797-9fbe-498829f78d74" providerId="ADAL" clId="{47EA582F-29D2-4E9C-95C6-B2E3DBA31953}" dt="2020-07-28T08:40:57.730" v="503" actId="21"/>
          <ac:spMkLst>
            <pc:docMk/>
            <pc:sldMk cId="1622630864" sldId="1736"/>
            <ac:spMk id="630" creationId="{DBC001A0-7250-420A-96F2-7B9D903897C1}"/>
          </ac:spMkLst>
        </pc:spChg>
        <pc:spChg chg="add del mod">
          <ac:chgData name="Wanlambok Nongbet [Chillibreeze]" userId="6bf028ea-505a-4797-9fbe-498829f78d74" providerId="ADAL" clId="{47EA582F-29D2-4E9C-95C6-B2E3DBA31953}" dt="2020-07-28T08:40:57.730" v="503" actId="21"/>
          <ac:spMkLst>
            <pc:docMk/>
            <pc:sldMk cId="1622630864" sldId="1736"/>
            <ac:spMk id="631" creationId="{5BA6DB68-41AC-4204-B14A-3A6E70E18C0C}"/>
          </ac:spMkLst>
        </pc:spChg>
        <pc:spChg chg="add del mod">
          <ac:chgData name="Wanlambok Nongbet [Chillibreeze]" userId="6bf028ea-505a-4797-9fbe-498829f78d74" providerId="ADAL" clId="{47EA582F-29D2-4E9C-95C6-B2E3DBA31953}" dt="2020-07-28T08:40:57.730" v="503" actId="21"/>
          <ac:spMkLst>
            <pc:docMk/>
            <pc:sldMk cId="1622630864" sldId="1736"/>
            <ac:spMk id="632" creationId="{CFEAE3A1-B9AC-4FED-9730-7043B68FC47E}"/>
          </ac:spMkLst>
        </pc:spChg>
        <pc:spChg chg="add del mod">
          <ac:chgData name="Wanlambok Nongbet [Chillibreeze]" userId="6bf028ea-505a-4797-9fbe-498829f78d74" providerId="ADAL" clId="{47EA582F-29D2-4E9C-95C6-B2E3DBA31953}" dt="2020-07-28T08:40:57.730" v="503" actId="21"/>
          <ac:spMkLst>
            <pc:docMk/>
            <pc:sldMk cId="1622630864" sldId="1736"/>
            <ac:spMk id="633" creationId="{A7019E10-1EA3-4C9C-A05C-CB479DA5BB4E}"/>
          </ac:spMkLst>
        </pc:spChg>
        <pc:spChg chg="add del mod">
          <ac:chgData name="Wanlambok Nongbet [Chillibreeze]" userId="6bf028ea-505a-4797-9fbe-498829f78d74" providerId="ADAL" clId="{47EA582F-29D2-4E9C-95C6-B2E3DBA31953}" dt="2020-07-28T08:40:58.692" v="505" actId="21"/>
          <ac:spMkLst>
            <pc:docMk/>
            <pc:sldMk cId="1622630864" sldId="1736"/>
            <ac:spMk id="651" creationId="{2BBF9203-F676-406D-83A5-3944B4A6BFD4}"/>
          </ac:spMkLst>
        </pc:spChg>
        <pc:spChg chg="add del mod">
          <ac:chgData name="Wanlambok Nongbet [Chillibreeze]" userId="6bf028ea-505a-4797-9fbe-498829f78d74" providerId="ADAL" clId="{47EA582F-29D2-4E9C-95C6-B2E3DBA31953}" dt="2020-07-28T08:40:58.692" v="505" actId="21"/>
          <ac:spMkLst>
            <pc:docMk/>
            <pc:sldMk cId="1622630864" sldId="1736"/>
            <ac:spMk id="652" creationId="{E4BFAF92-2B44-41D7-AA57-D0E7F327B681}"/>
          </ac:spMkLst>
        </pc:spChg>
        <pc:spChg chg="add del mod">
          <ac:chgData name="Wanlambok Nongbet [Chillibreeze]" userId="6bf028ea-505a-4797-9fbe-498829f78d74" providerId="ADAL" clId="{47EA582F-29D2-4E9C-95C6-B2E3DBA31953}" dt="2020-07-28T08:40:58.692" v="505" actId="21"/>
          <ac:spMkLst>
            <pc:docMk/>
            <pc:sldMk cId="1622630864" sldId="1736"/>
            <ac:spMk id="653" creationId="{B5F08B8A-4352-4756-9307-63DBB9C9778D}"/>
          </ac:spMkLst>
        </pc:spChg>
        <pc:spChg chg="add del mod">
          <ac:chgData name="Wanlambok Nongbet [Chillibreeze]" userId="6bf028ea-505a-4797-9fbe-498829f78d74" providerId="ADAL" clId="{47EA582F-29D2-4E9C-95C6-B2E3DBA31953}" dt="2020-07-28T08:40:58.692" v="505" actId="21"/>
          <ac:spMkLst>
            <pc:docMk/>
            <pc:sldMk cId="1622630864" sldId="1736"/>
            <ac:spMk id="654" creationId="{B81BFD31-8776-4361-B140-C95957B218FA}"/>
          </ac:spMkLst>
        </pc:spChg>
        <pc:spChg chg="add del mod">
          <ac:chgData name="Wanlambok Nongbet [Chillibreeze]" userId="6bf028ea-505a-4797-9fbe-498829f78d74" providerId="ADAL" clId="{47EA582F-29D2-4E9C-95C6-B2E3DBA31953}" dt="2020-07-28T08:40:58.692" v="505" actId="21"/>
          <ac:spMkLst>
            <pc:docMk/>
            <pc:sldMk cId="1622630864" sldId="1736"/>
            <ac:spMk id="655" creationId="{73DDEE57-70B5-4E02-ABB1-FCAB7E4679F7}"/>
          </ac:spMkLst>
        </pc:spChg>
        <pc:spChg chg="add del mod">
          <ac:chgData name="Wanlambok Nongbet [Chillibreeze]" userId="6bf028ea-505a-4797-9fbe-498829f78d74" providerId="ADAL" clId="{47EA582F-29D2-4E9C-95C6-B2E3DBA31953}" dt="2020-07-28T08:40:58.692" v="505" actId="21"/>
          <ac:spMkLst>
            <pc:docMk/>
            <pc:sldMk cId="1622630864" sldId="1736"/>
            <ac:spMk id="656" creationId="{7C2075EA-627E-4604-9C7F-8ABA6DCE0DBE}"/>
          </ac:spMkLst>
        </pc:spChg>
        <pc:spChg chg="add del mod">
          <ac:chgData name="Wanlambok Nongbet [Chillibreeze]" userId="6bf028ea-505a-4797-9fbe-498829f78d74" providerId="ADAL" clId="{47EA582F-29D2-4E9C-95C6-B2E3DBA31953}" dt="2020-07-28T08:40:58.692" v="505" actId="21"/>
          <ac:spMkLst>
            <pc:docMk/>
            <pc:sldMk cId="1622630864" sldId="1736"/>
            <ac:spMk id="657" creationId="{3985365D-4A0F-4E8F-8728-4B119AB8570F}"/>
          </ac:spMkLst>
        </pc:spChg>
        <pc:spChg chg="add del mod">
          <ac:chgData name="Wanlambok Nongbet [Chillibreeze]" userId="6bf028ea-505a-4797-9fbe-498829f78d74" providerId="ADAL" clId="{47EA582F-29D2-4E9C-95C6-B2E3DBA31953}" dt="2020-07-28T08:40:58.692" v="505" actId="21"/>
          <ac:spMkLst>
            <pc:docMk/>
            <pc:sldMk cId="1622630864" sldId="1736"/>
            <ac:spMk id="658" creationId="{4246EDD1-72F4-450F-884B-A9B223583A41}"/>
          </ac:spMkLst>
        </pc:spChg>
        <pc:spChg chg="add del mod">
          <ac:chgData name="Wanlambok Nongbet [Chillibreeze]" userId="6bf028ea-505a-4797-9fbe-498829f78d74" providerId="ADAL" clId="{47EA582F-29D2-4E9C-95C6-B2E3DBA31953}" dt="2020-07-28T08:40:58.692" v="505" actId="21"/>
          <ac:spMkLst>
            <pc:docMk/>
            <pc:sldMk cId="1622630864" sldId="1736"/>
            <ac:spMk id="659" creationId="{847EF311-B682-4648-A002-17F292DB99D9}"/>
          </ac:spMkLst>
        </pc:spChg>
        <pc:spChg chg="add del mod">
          <ac:chgData name="Wanlambok Nongbet [Chillibreeze]" userId="6bf028ea-505a-4797-9fbe-498829f78d74" providerId="ADAL" clId="{47EA582F-29D2-4E9C-95C6-B2E3DBA31953}" dt="2020-07-28T08:40:58.692" v="505" actId="21"/>
          <ac:spMkLst>
            <pc:docMk/>
            <pc:sldMk cId="1622630864" sldId="1736"/>
            <ac:spMk id="660" creationId="{865629CC-B231-4EAB-AFCC-A418035892B9}"/>
          </ac:spMkLst>
        </pc:spChg>
        <pc:spChg chg="add del mod">
          <ac:chgData name="Wanlambok Nongbet [Chillibreeze]" userId="6bf028ea-505a-4797-9fbe-498829f78d74" providerId="ADAL" clId="{47EA582F-29D2-4E9C-95C6-B2E3DBA31953}" dt="2020-07-28T08:40:58.692" v="505" actId="21"/>
          <ac:spMkLst>
            <pc:docMk/>
            <pc:sldMk cId="1622630864" sldId="1736"/>
            <ac:spMk id="661" creationId="{DE33D362-3AC0-4676-B9A5-E7C504F92144}"/>
          </ac:spMkLst>
        </pc:spChg>
        <pc:spChg chg="add del mod">
          <ac:chgData name="Wanlambok Nongbet [Chillibreeze]" userId="6bf028ea-505a-4797-9fbe-498829f78d74" providerId="ADAL" clId="{47EA582F-29D2-4E9C-95C6-B2E3DBA31953}" dt="2020-07-28T08:40:58.692" v="505" actId="21"/>
          <ac:spMkLst>
            <pc:docMk/>
            <pc:sldMk cId="1622630864" sldId="1736"/>
            <ac:spMk id="662" creationId="{1DA45BE5-5C24-428C-8978-39CB1A91CA23}"/>
          </ac:spMkLst>
        </pc:spChg>
        <pc:spChg chg="add del mod">
          <ac:chgData name="Wanlambok Nongbet [Chillibreeze]" userId="6bf028ea-505a-4797-9fbe-498829f78d74" providerId="ADAL" clId="{47EA582F-29D2-4E9C-95C6-B2E3DBA31953}" dt="2020-07-28T08:40:58.692" v="505" actId="21"/>
          <ac:spMkLst>
            <pc:docMk/>
            <pc:sldMk cId="1622630864" sldId="1736"/>
            <ac:spMk id="663" creationId="{21E83440-CCB8-4AF2-A987-DE411348E519}"/>
          </ac:spMkLst>
        </pc:spChg>
        <pc:spChg chg="add del mod">
          <ac:chgData name="Wanlambok Nongbet [Chillibreeze]" userId="6bf028ea-505a-4797-9fbe-498829f78d74" providerId="ADAL" clId="{47EA582F-29D2-4E9C-95C6-B2E3DBA31953}" dt="2020-07-28T08:40:58.692" v="505" actId="21"/>
          <ac:spMkLst>
            <pc:docMk/>
            <pc:sldMk cId="1622630864" sldId="1736"/>
            <ac:spMk id="664" creationId="{BCEB9677-6618-4082-940C-F38157EFA4FD}"/>
          </ac:spMkLst>
        </pc:spChg>
        <pc:spChg chg="add del mod">
          <ac:chgData name="Wanlambok Nongbet [Chillibreeze]" userId="6bf028ea-505a-4797-9fbe-498829f78d74" providerId="ADAL" clId="{47EA582F-29D2-4E9C-95C6-B2E3DBA31953}" dt="2020-07-28T08:40:58.692" v="505" actId="21"/>
          <ac:spMkLst>
            <pc:docMk/>
            <pc:sldMk cId="1622630864" sldId="1736"/>
            <ac:spMk id="665" creationId="{6A8D0EB8-D943-49C1-80C3-400782386AF9}"/>
          </ac:spMkLst>
        </pc:spChg>
        <pc:spChg chg="add del mod">
          <ac:chgData name="Wanlambok Nongbet [Chillibreeze]" userId="6bf028ea-505a-4797-9fbe-498829f78d74" providerId="ADAL" clId="{47EA582F-29D2-4E9C-95C6-B2E3DBA31953}" dt="2020-07-28T08:40:58.692" v="505" actId="21"/>
          <ac:spMkLst>
            <pc:docMk/>
            <pc:sldMk cId="1622630864" sldId="1736"/>
            <ac:spMk id="666" creationId="{1EB2E81A-4C59-4C39-AD5E-562271B65EF7}"/>
          </ac:spMkLst>
        </pc:spChg>
        <pc:spChg chg="add del mod">
          <ac:chgData name="Wanlambok Nongbet [Chillibreeze]" userId="6bf028ea-505a-4797-9fbe-498829f78d74" providerId="ADAL" clId="{47EA582F-29D2-4E9C-95C6-B2E3DBA31953}" dt="2020-07-28T08:40:58.692" v="505" actId="21"/>
          <ac:spMkLst>
            <pc:docMk/>
            <pc:sldMk cId="1622630864" sldId="1736"/>
            <ac:spMk id="667" creationId="{EC3044C7-C695-4DBF-BAD3-1D9F95180251}"/>
          </ac:spMkLst>
        </pc:spChg>
        <pc:spChg chg="add del mod">
          <ac:chgData name="Wanlambok Nongbet [Chillibreeze]" userId="6bf028ea-505a-4797-9fbe-498829f78d74" providerId="ADAL" clId="{47EA582F-29D2-4E9C-95C6-B2E3DBA31953}" dt="2020-07-28T08:41:00.841" v="509"/>
          <ac:spMkLst>
            <pc:docMk/>
            <pc:sldMk cId="1622630864" sldId="1736"/>
            <ac:spMk id="685" creationId="{E1C18176-6F07-4021-8295-B1AF31859359}"/>
          </ac:spMkLst>
        </pc:spChg>
        <pc:spChg chg="add del mod">
          <ac:chgData name="Wanlambok Nongbet [Chillibreeze]" userId="6bf028ea-505a-4797-9fbe-498829f78d74" providerId="ADAL" clId="{47EA582F-29D2-4E9C-95C6-B2E3DBA31953}" dt="2020-07-28T08:41:00.841" v="509"/>
          <ac:spMkLst>
            <pc:docMk/>
            <pc:sldMk cId="1622630864" sldId="1736"/>
            <ac:spMk id="686" creationId="{09658987-0672-4CA7-98BC-E19041CECB3B}"/>
          </ac:spMkLst>
        </pc:spChg>
        <pc:spChg chg="add del mod">
          <ac:chgData name="Wanlambok Nongbet [Chillibreeze]" userId="6bf028ea-505a-4797-9fbe-498829f78d74" providerId="ADAL" clId="{47EA582F-29D2-4E9C-95C6-B2E3DBA31953}" dt="2020-07-28T08:41:00.841" v="509"/>
          <ac:spMkLst>
            <pc:docMk/>
            <pc:sldMk cId="1622630864" sldId="1736"/>
            <ac:spMk id="687" creationId="{D0BCB3C8-DA80-4F32-AAA3-8AA5276B589D}"/>
          </ac:spMkLst>
        </pc:spChg>
        <pc:spChg chg="add del mod">
          <ac:chgData name="Wanlambok Nongbet [Chillibreeze]" userId="6bf028ea-505a-4797-9fbe-498829f78d74" providerId="ADAL" clId="{47EA582F-29D2-4E9C-95C6-B2E3DBA31953}" dt="2020-07-28T08:41:00.841" v="509"/>
          <ac:spMkLst>
            <pc:docMk/>
            <pc:sldMk cId="1622630864" sldId="1736"/>
            <ac:spMk id="688" creationId="{20F65DBC-108F-4000-93B2-7B0992F57CD1}"/>
          </ac:spMkLst>
        </pc:spChg>
        <pc:spChg chg="add del mod">
          <ac:chgData name="Wanlambok Nongbet [Chillibreeze]" userId="6bf028ea-505a-4797-9fbe-498829f78d74" providerId="ADAL" clId="{47EA582F-29D2-4E9C-95C6-B2E3DBA31953}" dt="2020-07-28T08:41:00.841" v="509"/>
          <ac:spMkLst>
            <pc:docMk/>
            <pc:sldMk cId="1622630864" sldId="1736"/>
            <ac:spMk id="689" creationId="{716F231E-170C-47DE-A490-19F746965BD3}"/>
          </ac:spMkLst>
        </pc:spChg>
        <pc:spChg chg="add del mod">
          <ac:chgData name="Wanlambok Nongbet [Chillibreeze]" userId="6bf028ea-505a-4797-9fbe-498829f78d74" providerId="ADAL" clId="{47EA582F-29D2-4E9C-95C6-B2E3DBA31953}" dt="2020-07-28T08:41:00.841" v="509"/>
          <ac:spMkLst>
            <pc:docMk/>
            <pc:sldMk cId="1622630864" sldId="1736"/>
            <ac:spMk id="690" creationId="{D9B36FFD-FD83-4DC9-B153-79B9B5B85D30}"/>
          </ac:spMkLst>
        </pc:spChg>
        <pc:spChg chg="add del mod">
          <ac:chgData name="Wanlambok Nongbet [Chillibreeze]" userId="6bf028ea-505a-4797-9fbe-498829f78d74" providerId="ADAL" clId="{47EA582F-29D2-4E9C-95C6-B2E3DBA31953}" dt="2020-07-28T08:41:00.841" v="509"/>
          <ac:spMkLst>
            <pc:docMk/>
            <pc:sldMk cId="1622630864" sldId="1736"/>
            <ac:spMk id="691" creationId="{EA6AF3BF-1ABA-44BB-979B-F292368BF685}"/>
          </ac:spMkLst>
        </pc:spChg>
        <pc:spChg chg="add del mod">
          <ac:chgData name="Wanlambok Nongbet [Chillibreeze]" userId="6bf028ea-505a-4797-9fbe-498829f78d74" providerId="ADAL" clId="{47EA582F-29D2-4E9C-95C6-B2E3DBA31953}" dt="2020-07-28T08:41:00.841" v="509"/>
          <ac:spMkLst>
            <pc:docMk/>
            <pc:sldMk cId="1622630864" sldId="1736"/>
            <ac:spMk id="692" creationId="{D3405B64-C3E7-4D9B-AA52-762CFE205DE4}"/>
          </ac:spMkLst>
        </pc:spChg>
        <pc:spChg chg="add del mod">
          <ac:chgData name="Wanlambok Nongbet [Chillibreeze]" userId="6bf028ea-505a-4797-9fbe-498829f78d74" providerId="ADAL" clId="{47EA582F-29D2-4E9C-95C6-B2E3DBA31953}" dt="2020-07-28T08:41:00.841" v="509"/>
          <ac:spMkLst>
            <pc:docMk/>
            <pc:sldMk cId="1622630864" sldId="1736"/>
            <ac:spMk id="693" creationId="{4A4864EB-83EE-4F1D-A79D-0C17947FF804}"/>
          </ac:spMkLst>
        </pc:spChg>
        <pc:spChg chg="add del mod">
          <ac:chgData name="Wanlambok Nongbet [Chillibreeze]" userId="6bf028ea-505a-4797-9fbe-498829f78d74" providerId="ADAL" clId="{47EA582F-29D2-4E9C-95C6-B2E3DBA31953}" dt="2020-07-28T08:41:00.841" v="509"/>
          <ac:spMkLst>
            <pc:docMk/>
            <pc:sldMk cId="1622630864" sldId="1736"/>
            <ac:spMk id="694" creationId="{FFD3F30F-EE44-4A57-8E6D-0C50B13C9E13}"/>
          </ac:spMkLst>
        </pc:spChg>
        <pc:spChg chg="add del mod">
          <ac:chgData name="Wanlambok Nongbet [Chillibreeze]" userId="6bf028ea-505a-4797-9fbe-498829f78d74" providerId="ADAL" clId="{47EA582F-29D2-4E9C-95C6-B2E3DBA31953}" dt="2020-07-28T08:41:00.841" v="509"/>
          <ac:spMkLst>
            <pc:docMk/>
            <pc:sldMk cId="1622630864" sldId="1736"/>
            <ac:spMk id="695" creationId="{63AC3B3B-CDCA-4C2B-9FCB-ED85BCEEDEE4}"/>
          </ac:spMkLst>
        </pc:spChg>
        <pc:spChg chg="add del mod">
          <ac:chgData name="Wanlambok Nongbet [Chillibreeze]" userId="6bf028ea-505a-4797-9fbe-498829f78d74" providerId="ADAL" clId="{47EA582F-29D2-4E9C-95C6-B2E3DBA31953}" dt="2020-07-28T08:41:00.841" v="509"/>
          <ac:spMkLst>
            <pc:docMk/>
            <pc:sldMk cId="1622630864" sldId="1736"/>
            <ac:spMk id="696" creationId="{7B4C6075-B32F-4EAF-A5CC-9C46A6CBC3CF}"/>
          </ac:spMkLst>
        </pc:spChg>
        <pc:spChg chg="add del mod">
          <ac:chgData name="Wanlambok Nongbet [Chillibreeze]" userId="6bf028ea-505a-4797-9fbe-498829f78d74" providerId="ADAL" clId="{47EA582F-29D2-4E9C-95C6-B2E3DBA31953}" dt="2020-07-28T08:41:00.841" v="509"/>
          <ac:spMkLst>
            <pc:docMk/>
            <pc:sldMk cId="1622630864" sldId="1736"/>
            <ac:spMk id="697" creationId="{51F2EA02-0856-4FF9-BBFA-E6D12D2394F1}"/>
          </ac:spMkLst>
        </pc:spChg>
        <pc:spChg chg="add del mod">
          <ac:chgData name="Wanlambok Nongbet [Chillibreeze]" userId="6bf028ea-505a-4797-9fbe-498829f78d74" providerId="ADAL" clId="{47EA582F-29D2-4E9C-95C6-B2E3DBA31953}" dt="2020-07-28T08:41:00.841" v="509"/>
          <ac:spMkLst>
            <pc:docMk/>
            <pc:sldMk cId="1622630864" sldId="1736"/>
            <ac:spMk id="698" creationId="{5C40A516-4E93-4488-A483-0506CE5ACE6D}"/>
          </ac:spMkLst>
        </pc:spChg>
        <pc:spChg chg="add del mod">
          <ac:chgData name="Wanlambok Nongbet [Chillibreeze]" userId="6bf028ea-505a-4797-9fbe-498829f78d74" providerId="ADAL" clId="{47EA582F-29D2-4E9C-95C6-B2E3DBA31953}" dt="2020-07-28T08:41:00.841" v="509"/>
          <ac:spMkLst>
            <pc:docMk/>
            <pc:sldMk cId="1622630864" sldId="1736"/>
            <ac:spMk id="699" creationId="{CDB94618-C3B7-4DDE-8C17-1366434ECE39}"/>
          </ac:spMkLst>
        </pc:spChg>
        <pc:spChg chg="add del mod">
          <ac:chgData name="Wanlambok Nongbet [Chillibreeze]" userId="6bf028ea-505a-4797-9fbe-498829f78d74" providerId="ADAL" clId="{47EA582F-29D2-4E9C-95C6-B2E3DBA31953}" dt="2020-07-28T08:41:00.841" v="509"/>
          <ac:spMkLst>
            <pc:docMk/>
            <pc:sldMk cId="1622630864" sldId="1736"/>
            <ac:spMk id="700" creationId="{312165E0-AD20-4F4E-9781-23564E13DCF9}"/>
          </ac:spMkLst>
        </pc:spChg>
        <pc:spChg chg="add del mod">
          <ac:chgData name="Wanlambok Nongbet [Chillibreeze]" userId="6bf028ea-505a-4797-9fbe-498829f78d74" providerId="ADAL" clId="{47EA582F-29D2-4E9C-95C6-B2E3DBA31953}" dt="2020-07-28T08:41:00.841" v="509"/>
          <ac:spMkLst>
            <pc:docMk/>
            <pc:sldMk cId="1622630864" sldId="1736"/>
            <ac:spMk id="701" creationId="{831CA498-80A4-434A-9A46-AEBCB83645DA}"/>
          </ac:spMkLst>
        </pc:spChg>
        <pc:spChg chg="add del mod">
          <ac:chgData name="Wanlambok Nongbet [Chillibreeze]" userId="6bf028ea-505a-4797-9fbe-498829f78d74" providerId="ADAL" clId="{47EA582F-29D2-4E9C-95C6-B2E3DBA31953}" dt="2020-07-28T08:41:00.368" v="508"/>
          <ac:spMkLst>
            <pc:docMk/>
            <pc:sldMk cId="1622630864" sldId="1736"/>
            <ac:spMk id="718" creationId="{F2178F51-BFD1-47DC-B677-22F6B835506C}"/>
          </ac:spMkLst>
        </pc:spChg>
        <pc:spChg chg="add del mod">
          <ac:chgData name="Wanlambok Nongbet [Chillibreeze]" userId="6bf028ea-505a-4797-9fbe-498829f78d74" providerId="ADAL" clId="{47EA582F-29D2-4E9C-95C6-B2E3DBA31953}" dt="2020-07-28T08:41:00.368" v="508"/>
          <ac:spMkLst>
            <pc:docMk/>
            <pc:sldMk cId="1622630864" sldId="1736"/>
            <ac:spMk id="719" creationId="{8CEACCA7-5FE9-4B75-826F-11310BA0F4A5}"/>
          </ac:spMkLst>
        </pc:spChg>
        <pc:spChg chg="add del mod">
          <ac:chgData name="Wanlambok Nongbet [Chillibreeze]" userId="6bf028ea-505a-4797-9fbe-498829f78d74" providerId="ADAL" clId="{47EA582F-29D2-4E9C-95C6-B2E3DBA31953}" dt="2020-07-28T08:41:00.368" v="508"/>
          <ac:spMkLst>
            <pc:docMk/>
            <pc:sldMk cId="1622630864" sldId="1736"/>
            <ac:spMk id="720" creationId="{5E99B9DC-9E04-4350-B6A7-88E8527190C9}"/>
          </ac:spMkLst>
        </pc:spChg>
        <pc:spChg chg="add del mod">
          <ac:chgData name="Wanlambok Nongbet [Chillibreeze]" userId="6bf028ea-505a-4797-9fbe-498829f78d74" providerId="ADAL" clId="{47EA582F-29D2-4E9C-95C6-B2E3DBA31953}" dt="2020-07-28T08:41:00.368" v="508"/>
          <ac:spMkLst>
            <pc:docMk/>
            <pc:sldMk cId="1622630864" sldId="1736"/>
            <ac:spMk id="721" creationId="{D1F546D5-6B1C-4F56-BB4F-81E760AA0765}"/>
          </ac:spMkLst>
        </pc:spChg>
        <pc:spChg chg="add del mod">
          <ac:chgData name="Wanlambok Nongbet [Chillibreeze]" userId="6bf028ea-505a-4797-9fbe-498829f78d74" providerId="ADAL" clId="{47EA582F-29D2-4E9C-95C6-B2E3DBA31953}" dt="2020-07-28T08:41:00.368" v="508"/>
          <ac:spMkLst>
            <pc:docMk/>
            <pc:sldMk cId="1622630864" sldId="1736"/>
            <ac:spMk id="722" creationId="{ADCE0F46-E22A-407F-B5D5-040147BD7B56}"/>
          </ac:spMkLst>
        </pc:spChg>
        <pc:spChg chg="add del mod">
          <ac:chgData name="Wanlambok Nongbet [Chillibreeze]" userId="6bf028ea-505a-4797-9fbe-498829f78d74" providerId="ADAL" clId="{47EA582F-29D2-4E9C-95C6-B2E3DBA31953}" dt="2020-07-28T08:41:00.368" v="508"/>
          <ac:spMkLst>
            <pc:docMk/>
            <pc:sldMk cId="1622630864" sldId="1736"/>
            <ac:spMk id="723" creationId="{260A1658-814A-434D-BD90-C7314052C085}"/>
          </ac:spMkLst>
        </pc:spChg>
        <pc:spChg chg="add del mod">
          <ac:chgData name="Wanlambok Nongbet [Chillibreeze]" userId="6bf028ea-505a-4797-9fbe-498829f78d74" providerId="ADAL" clId="{47EA582F-29D2-4E9C-95C6-B2E3DBA31953}" dt="2020-07-28T08:41:00.368" v="508"/>
          <ac:spMkLst>
            <pc:docMk/>
            <pc:sldMk cId="1622630864" sldId="1736"/>
            <ac:spMk id="724" creationId="{466B4C2C-3ADE-4562-AE28-52B4E43689E4}"/>
          </ac:spMkLst>
        </pc:spChg>
        <pc:spChg chg="add del mod">
          <ac:chgData name="Wanlambok Nongbet [Chillibreeze]" userId="6bf028ea-505a-4797-9fbe-498829f78d74" providerId="ADAL" clId="{47EA582F-29D2-4E9C-95C6-B2E3DBA31953}" dt="2020-07-28T08:41:00.368" v="508"/>
          <ac:spMkLst>
            <pc:docMk/>
            <pc:sldMk cId="1622630864" sldId="1736"/>
            <ac:spMk id="725" creationId="{D19A47E2-C1D2-4511-9D11-54995C4168C9}"/>
          </ac:spMkLst>
        </pc:spChg>
        <pc:spChg chg="add del mod">
          <ac:chgData name="Wanlambok Nongbet [Chillibreeze]" userId="6bf028ea-505a-4797-9fbe-498829f78d74" providerId="ADAL" clId="{47EA582F-29D2-4E9C-95C6-B2E3DBA31953}" dt="2020-07-28T08:41:00.368" v="508"/>
          <ac:spMkLst>
            <pc:docMk/>
            <pc:sldMk cId="1622630864" sldId="1736"/>
            <ac:spMk id="726" creationId="{DA07A6F3-E4ED-41C3-AADC-B8F4FFD80A7E}"/>
          </ac:spMkLst>
        </pc:spChg>
        <pc:spChg chg="add del mod">
          <ac:chgData name="Wanlambok Nongbet [Chillibreeze]" userId="6bf028ea-505a-4797-9fbe-498829f78d74" providerId="ADAL" clId="{47EA582F-29D2-4E9C-95C6-B2E3DBA31953}" dt="2020-07-28T08:41:00.368" v="508"/>
          <ac:spMkLst>
            <pc:docMk/>
            <pc:sldMk cId="1622630864" sldId="1736"/>
            <ac:spMk id="727" creationId="{A355215B-AB94-4C9F-8C84-912180108421}"/>
          </ac:spMkLst>
        </pc:spChg>
        <pc:spChg chg="add del mod">
          <ac:chgData name="Wanlambok Nongbet [Chillibreeze]" userId="6bf028ea-505a-4797-9fbe-498829f78d74" providerId="ADAL" clId="{47EA582F-29D2-4E9C-95C6-B2E3DBA31953}" dt="2020-07-28T08:41:00.368" v="508"/>
          <ac:spMkLst>
            <pc:docMk/>
            <pc:sldMk cId="1622630864" sldId="1736"/>
            <ac:spMk id="728" creationId="{C89CF2A1-478F-49F7-8573-47CC18B706C8}"/>
          </ac:spMkLst>
        </pc:spChg>
        <pc:spChg chg="add del mod">
          <ac:chgData name="Wanlambok Nongbet [Chillibreeze]" userId="6bf028ea-505a-4797-9fbe-498829f78d74" providerId="ADAL" clId="{47EA582F-29D2-4E9C-95C6-B2E3DBA31953}" dt="2020-07-28T08:41:00.368" v="508"/>
          <ac:spMkLst>
            <pc:docMk/>
            <pc:sldMk cId="1622630864" sldId="1736"/>
            <ac:spMk id="729" creationId="{B04F12AA-FB79-4999-AF30-7E57C1DF61B6}"/>
          </ac:spMkLst>
        </pc:spChg>
        <pc:spChg chg="add del mod">
          <ac:chgData name="Wanlambok Nongbet [Chillibreeze]" userId="6bf028ea-505a-4797-9fbe-498829f78d74" providerId="ADAL" clId="{47EA582F-29D2-4E9C-95C6-B2E3DBA31953}" dt="2020-07-28T08:41:00.368" v="508"/>
          <ac:spMkLst>
            <pc:docMk/>
            <pc:sldMk cId="1622630864" sldId="1736"/>
            <ac:spMk id="730" creationId="{FBAB80F2-0584-4576-AC2C-753345C51C93}"/>
          </ac:spMkLst>
        </pc:spChg>
        <pc:spChg chg="add del mod">
          <ac:chgData name="Wanlambok Nongbet [Chillibreeze]" userId="6bf028ea-505a-4797-9fbe-498829f78d74" providerId="ADAL" clId="{47EA582F-29D2-4E9C-95C6-B2E3DBA31953}" dt="2020-07-28T08:41:00.368" v="508"/>
          <ac:spMkLst>
            <pc:docMk/>
            <pc:sldMk cId="1622630864" sldId="1736"/>
            <ac:spMk id="731" creationId="{7336CB4A-8E1B-4DF9-9576-3162A58EC88C}"/>
          </ac:spMkLst>
        </pc:spChg>
        <pc:spChg chg="add del mod">
          <ac:chgData name="Wanlambok Nongbet [Chillibreeze]" userId="6bf028ea-505a-4797-9fbe-498829f78d74" providerId="ADAL" clId="{47EA582F-29D2-4E9C-95C6-B2E3DBA31953}" dt="2020-07-28T08:41:00.368" v="508"/>
          <ac:spMkLst>
            <pc:docMk/>
            <pc:sldMk cId="1622630864" sldId="1736"/>
            <ac:spMk id="732" creationId="{C81CB5D0-0C80-4899-A2DB-062497AEBB81}"/>
          </ac:spMkLst>
        </pc:spChg>
        <pc:spChg chg="add del mod">
          <ac:chgData name="Wanlambok Nongbet [Chillibreeze]" userId="6bf028ea-505a-4797-9fbe-498829f78d74" providerId="ADAL" clId="{47EA582F-29D2-4E9C-95C6-B2E3DBA31953}" dt="2020-07-28T08:41:00.368" v="508"/>
          <ac:spMkLst>
            <pc:docMk/>
            <pc:sldMk cId="1622630864" sldId="1736"/>
            <ac:spMk id="733" creationId="{7F8A308B-A8BE-44B9-AE6A-CADE5FB3C552}"/>
          </ac:spMkLst>
        </pc:spChg>
        <pc:spChg chg="add del mod">
          <ac:chgData name="Wanlambok Nongbet [Chillibreeze]" userId="6bf028ea-505a-4797-9fbe-498829f78d74" providerId="ADAL" clId="{47EA582F-29D2-4E9C-95C6-B2E3DBA31953}" dt="2020-07-28T08:41:00.368" v="508"/>
          <ac:spMkLst>
            <pc:docMk/>
            <pc:sldMk cId="1622630864" sldId="1736"/>
            <ac:spMk id="734" creationId="{04F431BE-BA84-419C-8BD0-850A3AABBF0D}"/>
          </ac:spMkLst>
        </pc:spChg>
        <pc:spChg chg="add del mod">
          <ac:chgData name="Wanlambok Nongbet [Chillibreeze]" userId="6bf028ea-505a-4797-9fbe-498829f78d74" providerId="ADAL" clId="{47EA582F-29D2-4E9C-95C6-B2E3DBA31953}" dt="2020-07-28T08:41:03.245" v="511" actId="21"/>
          <ac:spMkLst>
            <pc:docMk/>
            <pc:sldMk cId="1622630864" sldId="1736"/>
            <ac:spMk id="751" creationId="{3EC66E9D-E74B-4EE5-8638-A659B8D8204D}"/>
          </ac:spMkLst>
        </pc:spChg>
        <pc:spChg chg="add del mod">
          <ac:chgData name="Wanlambok Nongbet [Chillibreeze]" userId="6bf028ea-505a-4797-9fbe-498829f78d74" providerId="ADAL" clId="{47EA582F-29D2-4E9C-95C6-B2E3DBA31953}" dt="2020-07-28T08:41:03.245" v="511" actId="21"/>
          <ac:spMkLst>
            <pc:docMk/>
            <pc:sldMk cId="1622630864" sldId="1736"/>
            <ac:spMk id="752" creationId="{69A2CD1C-D64E-4D9F-BC44-859EF6EE872A}"/>
          </ac:spMkLst>
        </pc:spChg>
        <pc:spChg chg="add del mod">
          <ac:chgData name="Wanlambok Nongbet [Chillibreeze]" userId="6bf028ea-505a-4797-9fbe-498829f78d74" providerId="ADAL" clId="{47EA582F-29D2-4E9C-95C6-B2E3DBA31953}" dt="2020-07-28T08:41:03.245" v="511" actId="21"/>
          <ac:spMkLst>
            <pc:docMk/>
            <pc:sldMk cId="1622630864" sldId="1736"/>
            <ac:spMk id="753" creationId="{72D4124D-98CB-4F1A-B640-48B995E48D19}"/>
          </ac:spMkLst>
        </pc:spChg>
        <pc:spChg chg="add del mod">
          <ac:chgData name="Wanlambok Nongbet [Chillibreeze]" userId="6bf028ea-505a-4797-9fbe-498829f78d74" providerId="ADAL" clId="{47EA582F-29D2-4E9C-95C6-B2E3DBA31953}" dt="2020-07-28T08:41:03.245" v="511" actId="21"/>
          <ac:spMkLst>
            <pc:docMk/>
            <pc:sldMk cId="1622630864" sldId="1736"/>
            <ac:spMk id="754" creationId="{D1399CA4-B181-48CF-8524-1DCD11776B74}"/>
          </ac:spMkLst>
        </pc:spChg>
        <pc:spChg chg="add del mod">
          <ac:chgData name="Wanlambok Nongbet [Chillibreeze]" userId="6bf028ea-505a-4797-9fbe-498829f78d74" providerId="ADAL" clId="{47EA582F-29D2-4E9C-95C6-B2E3DBA31953}" dt="2020-07-28T08:41:03.245" v="511" actId="21"/>
          <ac:spMkLst>
            <pc:docMk/>
            <pc:sldMk cId="1622630864" sldId="1736"/>
            <ac:spMk id="755" creationId="{281E2554-6598-45DB-9A92-757A2D6D001D}"/>
          </ac:spMkLst>
        </pc:spChg>
        <pc:spChg chg="add del mod">
          <ac:chgData name="Wanlambok Nongbet [Chillibreeze]" userId="6bf028ea-505a-4797-9fbe-498829f78d74" providerId="ADAL" clId="{47EA582F-29D2-4E9C-95C6-B2E3DBA31953}" dt="2020-07-28T08:41:03.245" v="511" actId="21"/>
          <ac:spMkLst>
            <pc:docMk/>
            <pc:sldMk cId="1622630864" sldId="1736"/>
            <ac:spMk id="756" creationId="{FA57E629-C1F2-437B-8DD7-2732922AF7E2}"/>
          </ac:spMkLst>
        </pc:spChg>
        <pc:spChg chg="add del mod">
          <ac:chgData name="Wanlambok Nongbet [Chillibreeze]" userId="6bf028ea-505a-4797-9fbe-498829f78d74" providerId="ADAL" clId="{47EA582F-29D2-4E9C-95C6-B2E3DBA31953}" dt="2020-07-28T08:41:03.245" v="511" actId="21"/>
          <ac:spMkLst>
            <pc:docMk/>
            <pc:sldMk cId="1622630864" sldId="1736"/>
            <ac:spMk id="757" creationId="{2F52F0F5-754B-42DA-BFF6-A6049BF4EC1D}"/>
          </ac:spMkLst>
        </pc:spChg>
        <pc:spChg chg="add del mod">
          <ac:chgData name="Wanlambok Nongbet [Chillibreeze]" userId="6bf028ea-505a-4797-9fbe-498829f78d74" providerId="ADAL" clId="{47EA582F-29D2-4E9C-95C6-B2E3DBA31953}" dt="2020-07-28T08:41:03.245" v="511" actId="21"/>
          <ac:spMkLst>
            <pc:docMk/>
            <pc:sldMk cId="1622630864" sldId="1736"/>
            <ac:spMk id="758" creationId="{9244B6E4-2362-42BD-90E2-FC5EB030B11E}"/>
          </ac:spMkLst>
        </pc:spChg>
        <pc:spChg chg="add del mod">
          <ac:chgData name="Wanlambok Nongbet [Chillibreeze]" userId="6bf028ea-505a-4797-9fbe-498829f78d74" providerId="ADAL" clId="{47EA582F-29D2-4E9C-95C6-B2E3DBA31953}" dt="2020-07-28T08:41:03.245" v="511" actId="21"/>
          <ac:spMkLst>
            <pc:docMk/>
            <pc:sldMk cId="1622630864" sldId="1736"/>
            <ac:spMk id="759" creationId="{06CDBA8D-7FD9-4CD5-9ADA-EC298186CA9C}"/>
          </ac:spMkLst>
        </pc:spChg>
        <pc:spChg chg="add del mod">
          <ac:chgData name="Wanlambok Nongbet [Chillibreeze]" userId="6bf028ea-505a-4797-9fbe-498829f78d74" providerId="ADAL" clId="{47EA582F-29D2-4E9C-95C6-B2E3DBA31953}" dt="2020-07-28T08:41:03.245" v="511" actId="21"/>
          <ac:spMkLst>
            <pc:docMk/>
            <pc:sldMk cId="1622630864" sldId="1736"/>
            <ac:spMk id="760" creationId="{DF5B8DF2-8D9C-4CE4-ADE7-5F2CDAB50366}"/>
          </ac:spMkLst>
        </pc:spChg>
        <pc:spChg chg="add del mod">
          <ac:chgData name="Wanlambok Nongbet [Chillibreeze]" userId="6bf028ea-505a-4797-9fbe-498829f78d74" providerId="ADAL" clId="{47EA582F-29D2-4E9C-95C6-B2E3DBA31953}" dt="2020-07-28T08:41:03.245" v="511" actId="21"/>
          <ac:spMkLst>
            <pc:docMk/>
            <pc:sldMk cId="1622630864" sldId="1736"/>
            <ac:spMk id="761" creationId="{B7B29539-5102-4EBC-A6A2-BA49FA34B2DF}"/>
          </ac:spMkLst>
        </pc:spChg>
        <pc:spChg chg="add del mod">
          <ac:chgData name="Wanlambok Nongbet [Chillibreeze]" userId="6bf028ea-505a-4797-9fbe-498829f78d74" providerId="ADAL" clId="{47EA582F-29D2-4E9C-95C6-B2E3DBA31953}" dt="2020-07-28T08:41:03.245" v="511" actId="21"/>
          <ac:spMkLst>
            <pc:docMk/>
            <pc:sldMk cId="1622630864" sldId="1736"/>
            <ac:spMk id="762" creationId="{01953C29-349D-47B8-848F-2FB3209AA533}"/>
          </ac:spMkLst>
        </pc:spChg>
        <pc:spChg chg="add del mod">
          <ac:chgData name="Wanlambok Nongbet [Chillibreeze]" userId="6bf028ea-505a-4797-9fbe-498829f78d74" providerId="ADAL" clId="{47EA582F-29D2-4E9C-95C6-B2E3DBA31953}" dt="2020-07-28T08:41:03.245" v="511" actId="21"/>
          <ac:spMkLst>
            <pc:docMk/>
            <pc:sldMk cId="1622630864" sldId="1736"/>
            <ac:spMk id="763" creationId="{FE952BEB-6783-41E0-9DC8-2643865FFFF0}"/>
          </ac:spMkLst>
        </pc:spChg>
        <pc:spChg chg="add del mod">
          <ac:chgData name="Wanlambok Nongbet [Chillibreeze]" userId="6bf028ea-505a-4797-9fbe-498829f78d74" providerId="ADAL" clId="{47EA582F-29D2-4E9C-95C6-B2E3DBA31953}" dt="2020-07-28T08:41:03.245" v="511" actId="21"/>
          <ac:spMkLst>
            <pc:docMk/>
            <pc:sldMk cId="1622630864" sldId="1736"/>
            <ac:spMk id="764" creationId="{42AD993E-C7D4-4C04-A5E2-DFF937C9D0C0}"/>
          </ac:spMkLst>
        </pc:spChg>
        <pc:spChg chg="add del mod">
          <ac:chgData name="Wanlambok Nongbet [Chillibreeze]" userId="6bf028ea-505a-4797-9fbe-498829f78d74" providerId="ADAL" clId="{47EA582F-29D2-4E9C-95C6-B2E3DBA31953}" dt="2020-07-28T08:41:03.245" v="511" actId="21"/>
          <ac:spMkLst>
            <pc:docMk/>
            <pc:sldMk cId="1622630864" sldId="1736"/>
            <ac:spMk id="765" creationId="{E1306013-3BF9-4818-A2B0-2F595667F9E2}"/>
          </ac:spMkLst>
        </pc:spChg>
        <pc:spChg chg="add del mod">
          <ac:chgData name="Wanlambok Nongbet [Chillibreeze]" userId="6bf028ea-505a-4797-9fbe-498829f78d74" providerId="ADAL" clId="{47EA582F-29D2-4E9C-95C6-B2E3DBA31953}" dt="2020-07-28T08:41:03.245" v="511" actId="21"/>
          <ac:spMkLst>
            <pc:docMk/>
            <pc:sldMk cId="1622630864" sldId="1736"/>
            <ac:spMk id="766" creationId="{E641FA47-CAD4-4F26-9B68-B6E9E418A416}"/>
          </ac:spMkLst>
        </pc:spChg>
        <pc:spChg chg="add del mod">
          <ac:chgData name="Wanlambok Nongbet [Chillibreeze]" userId="6bf028ea-505a-4797-9fbe-498829f78d74" providerId="ADAL" clId="{47EA582F-29D2-4E9C-95C6-B2E3DBA31953}" dt="2020-07-28T08:41:03.245" v="511" actId="21"/>
          <ac:spMkLst>
            <pc:docMk/>
            <pc:sldMk cId="1622630864" sldId="1736"/>
            <ac:spMk id="767" creationId="{E6DD4AD0-3678-49E6-9A9F-2FA8B9D45FB8}"/>
          </ac:spMkLst>
        </pc:spChg>
        <pc:spChg chg="add del mod">
          <ac:chgData name="Wanlambok Nongbet [Chillibreeze]" userId="6bf028ea-505a-4797-9fbe-498829f78d74" providerId="ADAL" clId="{47EA582F-29D2-4E9C-95C6-B2E3DBA31953}" dt="2020-07-28T08:41:04.449" v="513" actId="21"/>
          <ac:spMkLst>
            <pc:docMk/>
            <pc:sldMk cId="1622630864" sldId="1736"/>
            <ac:spMk id="784" creationId="{0F93EF07-304B-483A-A3F8-A32AE0CE84AC}"/>
          </ac:spMkLst>
        </pc:spChg>
        <pc:spChg chg="add del mod">
          <ac:chgData name="Wanlambok Nongbet [Chillibreeze]" userId="6bf028ea-505a-4797-9fbe-498829f78d74" providerId="ADAL" clId="{47EA582F-29D2-4E9C-95C6-B2E3DBA31953}" dt="2020-07-28T08:41:04.449" v="513" actId="21"/>
          <ac:spMkLst>
            <pc:docMk/>
            <pc:sldMk cId="1622630864" sldId="1736"/>
            <ac:spMk id="785" creationId="{2812EDA6-BC8E-402D-B989-8A6857014539}"/>
          </ac:spMkLst>
        </pc:spChg>
        <pc:spChg chg="add del mod">
          <ac:chgData name="Wanlambok Nongbet [Chillibreeze]" userId="6bf028ea-505a-4797-9fbe-498829f78d74" providerId="ADAL" clId="{47EA582F-29D2-4E9C-95C6-B2E3DBA31953}" dt="2020-07-28T08:41:04.449" v="513" actId="21"/>
          <ac:spMkLst>
            <pc:docMk/>
            <pc:sldMk cId="1622630864" sldId="1736"/>
            <ac:spMk id="786" creationId="{67040604-EA37-403C-B043-A0F4347E2884}"/>
          </ac:spMkLst>
        </pc:spChg>
        <pc:spChg chg="add del mod">
          <ac:chgData name="Wanlambok Nongbet [Chillibreeze]" userId="6bf028ea-505a-4797-9fbe-498829f78d74" providerId="ADAL" clId="{47EA582F-29D2-4E9C-95C6-B2E3DBA31953}" dt="2020-07-28T08:41:04.449" v="513" actId="21"/>
          <ac:spMkLst>
            <pc:docMk/>
            <pc:sldMk cId="1622630864" sldId="1736"/>
            <ac:spMk id="787" creationId="{9E31D7DF-A2C2-4FDE-A674-999D933DECED}"/>
          </ac:spMkLst>
        </pc:spChg>
        <pc:spChg chg="add del mod">
          <ac:chgData name="Wanlambok Nongbet [Chillibreeze]" userId="6bf028ea-505a-4797-9fbe-498829f78d74" providerId="ADAL" clId="{47EA582F-29D2-4E9C-95C6-B2E3DBA31953}" dt="2020-07-28T08:41:04.449" v="513" actId="21"/>
          <ac:spMkLst>
            <pc:docMk/>
            <pc:sldMk cId="1622630864" sldId="1736"/>
            <ac:spMk id="788" creationId="{592948B6-4843-4C9A-AB01-8303B56AD794}"/>
          </ac:spMkLst>
        </pc:spChg>
        <pc:spChg chg="add del mod">
          <ac:chgData name="Wanlambok Nongbet [Chillibreeze]" userId="6bf028ea-505a-4797-9fbe-498829f78d74" providerId="ADAL" clId="{47EA582F-29D2-4E9C-95C6-B2E3DBA31953}" dt="2020-07-28T08:41:04.449" v="513" actId="21"/>
          <ac:spMkLst>
            <pc:docMk/>
            <pc:sldMk cId="1622630864" sldId="1736"/>
            <ac:spMk id="789" creationId="{3AD693C2-1AD4-442E-8C3E-FCF3757F4D5D}"/>
          </ac:spMkLst>
        </pc:spChg>
        <pc:spChg chg="add del mod">
          <ac:chgData name="Wanlambok Nongbet [Chillibreeze]" userId="6bf028ea-505a-4797-9fbe-498829f78d74" providerId="ADAL" clId="{47EA582F-29D2-4E9C-95C6-B2E3DBA31953}" dt="2020-07-28T08:41:04.449" v="513" actId="21"/>
          <ac:spMkLst>
            <pc:docMk/>
            <pc:sldMk cId="1622630864" sldId="1736"/>
            <ac:spMk id="790" creationId="{169CC6D3-D4E2-4CD7-A369-387576AD80DC}"/>
          </ac:spMkLst>
        </pc:spChg>
        <pc:spChg chg="add del mod">
          <ac:chgData name="Wanlambok Nongbet [Chillibreeze]" userId="6bf028ea-505a-4797-9fbe-498829f78d74" providerId="ADAL" clId="{47EA582F-29D2-4E9C-95C6-B2E3DBA31953}" dt="2020-07-28T08:41:04.449" v="513" actId="21"/>
          <ac:spMkLst>
            <pc:docMk/>
            <pc:sldMk cId="1622630864" sldId="1736"/>
            <ac:spMk id="791" creationId="{59ED0ABE-75AE-489D-B9C0-E737F1BE201D}"/>
          </ac:spMkLst>
        </pc:spChg>
        <pc:spChg chg="add mod">
          <ac:chgData name="Wanlambok Nongbet [Chillibreeze]" userId="6bf028ea-505a-4797-9fbe-498829f78d74" providerId="ADAL" clId="{47EA582F-29D2-4E9C-95C6-B2E3DBA31953}" dt="2020-07-28T08:41:03.933" v="512"/>
          <ac:spMkLst>
            <pc:docMk/>
            <pc:sldMk cId="1622630864" sldId="1736"/>
            <ac:spMk id="792" creationId="{188B68D6-5F47-485D-87E6-5714B199EC67}"/>
          </ac:spMkLst>
        </pc:spChg>
        <pc:spChg chg="add del mod">
          <ac:chgData name="Wanlambok Nongbet [Chillibreeze]" userId="6bf028ea-505a-4797-9fbe-498829f78d74" providerId="ADAL" clId="{47EA582F-29D2-4E9C-95C6-B2E3DBA31953}" dt="2020-07-28T08:41:04.449" v="513" actId="21"/>
          <ac:spMkLst>
            <pc:docMk/>
            <pc:sldMk cId="1622630864" sldId="1736"/>
            <ac:spMk id="793" creationId="{334B177E-5997-48EB-90AD-6FED7BDFF955}"/>
          </ac:spMkLst>
        </pc:spChg>
        <pc:spChg chg="add del mod">
          <ac:chgData name="Wanlambok Nongbet [Chillibreeze]" userId="6bf028ea-505a-4797-9fbe-498829f78d74" providerId="ADAL" clId="{47EA582F-29D2-4E9C-95C6-B2E3DBA31953}" dt="2020-07-28T08:41:04.449" v="513" actId="21"/>
          <ac:spMkLst>
            <pc:docMk/>
            <pc:sldMk cId="1622630864" sldId="1736"/>
            <ac:spMk id="794" creationId="{7A94A356-90CF-4E83-9431-2BA52D3C7281}"/>
          </ac:spMkLst>
        </pc:spChg>
        <pc:spChg chg="add del mod">
          <ac:chgData name="Wanlambok Nongbet [Chillibreeze]" userId="6bf028ea-505a-4797-9fbe-498829f78d74" providerId="ADAL" clId="{47EA582F-29D2-4E9C-95C6-B2E3DBA31953}" dt="2020-07-28T08:41:04.449" v="513" actId="21"/>
          <ac:spMkLst>
            <pc:docMk/>
            <pc:sldMk cId="1622630864" sldId="1736"/>
            <ac:spMk id="795" creationId="{CA5BF7B7-73E0-4392-8955-45D05317E495}"/>
          </ac:spMkLst>
        </pc:spChg>
        <pc:spChg chg="add del mod">
          <ac:chgData name="Wanlambok Nongbet [Chillibreeze]" userId="6bf028ea-505a-4797-9fbe-498829f78d74" providerId="ADAL" clId="{47EA582F-29D2-4E9C-95C6-B2E3DBA31953}" dt="2020-07-28T08:41:04.449" v="513" actId="21"/>
          <ac:spMkLst>
            <pc:docMk/>
            <pc:sldMk cId="1622630864" sldId="1736"/>
            <ac:spMk id="796" creationId="{3A492E7A-A4EB-4B4E-8EE2-32C0C5808905}"/>
          </ac:spMkLst>
        </pc:spChg>
        <pc:spChg chg="add del mod">
          <ac:chgData name="Wanlambok Nongbet [Chillibreeze]" userId="6bf028ea-505a-4797-9fbe-498829f78d74" providerId="ADAL" clId="{47EA582F-29D2-4E9C-95C6-B2E3DBA31953}" dt="2020-07-28T08:41:04.449" v="513" actId="21"/>
          <ac:spMkLst>
            <pc:docMk/>
            <pc:sldMk cId="1622630864" sldId="1736"/>
            <ac:spMk id="797" creationId="{C2C894BA-7913-42A4-BA1B-61F882264EB2}"/>
          </ac:spMkLst>
        </pc:spChg>
        <pc:spChg chg="add del mod">
          <ac:chgData name="Wanlambok Nongbet [Chillibreeze]" userId="6bf028ea-505a-4797-9fbe-498829f78d74" providerId="ADAL" clId="{47EA582F-29D2-4E9C-95C6-B2E3DBA31953}" dt="2020-07-28T08:41:04.449" v="513" actId="21"/>
          <ac:spMkLst>
            <pc:docMk/>
            <pc:sldMk cId="1622630864" sldId="1736"/>
            <ac:spMk id="798" creationId="{6B639560-DBF1-41BE-8318-481345B30D89}"/>
          </ac:spMkLst>
        </pc:spChg>
        <pc:spChg chg="add del mod">
          <ac:chgData name="Wanlambok Nongbet [Chillibreeze]" userId="6bf028ea-505a-4797-9fbe-498829f78d74" providerId="ADAL" clId="{47EA582F-29D2-4E9C-95C6-B2E3DBA31953}" dt="2020-07-28T08:41:04.449" v="513" actId="21"/>
          <ac:spMkLst>
            <pc:docMk/>
            <pc:sldMk cId="1622630864" sldId="1736"/>
            <ac:spMk id="799" creationId="{FB52C6CA-88FB-4F03-B03D-E88648EEE552}"/>
          </ac:spMkLst>
        </pc:spChg>
        <pc:spChg chg="add del mod">
          <ac:chgData name="Wanlambok Nongbet [Chillibreeze]" userId="6bf028ea-505a-4797-9fbe-498829f78d74" providerId="ADAL" clId="{47EA582F-29D2-4E9C-95C6-B2E3DBA31953}" dt="2020-07-28T08:41:04.449" v="513" actId="21"/>
          <ac:spMkLst>
            <pc:docMk/>
            <pc:sldMk cId="1622630864" sldId="1736"/>
            <ac:spMk id="800" creationId="{3E2D697E-BA11-46F3-BC66-A2AC47F350E3}"/>
          </ac:spMkLst>
        </pc:spChg>
        <pc:spChg chg="add del mod">
          <ac:chgData name="Wanlambok Nongbet [Chillibreeze]" userId="6bf028ea-505a-4797-9fbe-498829f78d74" providerId="ADAL" clId="{47EA582F-29D2-4E9C-95C6-B2E3DBA31953}" dt="2020-07-28T08:41:05.256" v="515" actId="21"/>
          <ac:spMkLst>
            <pc:docMk/>
            <pc:sldMk cId="1622630864" sldId="1736"/>
            <ac:spMk id="817" creationId="{AD82DB86-AE2F-4D84-BE14-8744985A32BF}"/>
          </ac:spMkLst>
        </pc:spChg>
        <pc:spChg chg="add del mod">
          <ac:chgData name="Wanlambok Nongbet [Chillibreeze]" userId="6bf028ea-505a-4797-9fbe-498829f78d74" providerId="ADAL" clId="{47EA582F-29D2-4E9C-95C6-B2E3DBA31953}" dt="2020-07-28T08:41:05.256" v="515" actId="21"/>
          <ac:spMkLst>
            <pc:docMk/>
            <pc:sldMk cId="1622630864" sldId="1736"/>
            <ac:spMk id="818" creationId="{E80BD486-5456-4B71-A3FC-A200B7315258}"/>
          </ac:spMkLst>
        </pc:spChg>
        <pc:spChg chg="add del mod">
          <ac:chgData name="Wanlambok Nongbet [Chillibreeze]" userId="6bf028ea-505a-4797-9fbe-498829f78d74" providerId="ADAL" clId="{47EA582F-29D2-4E9C-95C6-B2E3DBA31953}" dt="2020-07-28T08:41:05.256" v="515" actId="21"/>
          <ac:spMkLst>
            <pc:docMk/>
            <pc:sldMk cId="1622630864" sldId="1736"/>
            <ac:spMk id="819" creationId="{07AA4655-7CE9-4A7D-9C28-ED33E1A89469}"/>
          </ac:spMkLst>
        </pc:spChg>
        <pc:spChg chg="add del mod">
          <ac:chgData name="Wanlambok Nongbet [Chillibreeze]" userId="6bf028ea-505a-4797-9fbe-498829f78d74" providerId="ADAL" clId="{47EA582F-29D2-4E9C-95C6-B2E3DBA31953}" dt="2020-07-28T08:41:05.256" v="515" actId="21"/>
          <ac:spMkLst>
            <pc:docMk/>
            <pc:sldMk cId="1622630864" sldId="1736"/>
            <ac:spMk id="820" creationId="{E212FFB1-2851-4035-BCF0-114894FE7D45}"/>
          </ac:spMkLst>
        </pc:spChg>
        <pc:spChg chg="add del mod">
          <ac:chgData name="Wanlambok Nongbet [Chillibreeze]" userId="6bf028ea-505a-4797-9fbe-498829f78d74" providerId="ADAL" clId="{47EA582F-29D2-4E9C-95C6-B2E3DBA31953}" dt="2020-07-28T08:41:05.256" v="515" actId="21"/>
          <ac:spMkLst>
            <pc:docMk/>
            <pc:sldMk cId="1622630864" sldId="1736"/>
            <ac:spMk id="821" creationId="{531E00DC-DDC9-4269-BFB8-B3A42F752EC4}"/>
          </ac:spMkLst>
        </pc:spChg>
        <pc:spChg chg="add del mod">
          <ac:chgData name="Wanlambok Nongbet [Chillibreeze]" userId="6bf028ea-505a-4797-9fbe-498829f78d74" providerId="ADAL" clId="{47EA582F-29D2-4E9C-95C6-B2E3DBA31953}" dt="2020-07-28T08:41:05.256" v="515" actId="21"/>
          <ac:spMkLst>
            <pc:docMk/>
            <pc:sldMk cId="1622630864" sldId="1736"/>
            <ac:spMk id="822" creationId="{959321FD-2A8E-4D20-9826-AADCBFA1A3C5}"/>
          </ac:spMkLst>
        </pc:spChg>
        <pc:spChg chg="add del mod">
          <ac:chgData name="Wanlambok Nongbet [Chillibreeze]" userId="6bf028ea-505a-4797-9fbe-498829f78d74" providerId="ADAL" clId="{47EA582F-29D2-4E9C-95C6-B2E3DBA31953}" dt="2020-07-28T08:41:05.256" v="515" actId="21"/>
          <ac:spMkLst>
            <pc:docMk/>
            <pc:sldMk cId="1622630864" sldId="1736"/>
            <ac:spMk id="823" creationId="{00272AA4-04D5-4D8C-B4B2-F67A4D1DCAA7}"/>
          </ac:spMkLst>
        </pc:spChg>
        <pc:spChg chg="add del mod">
          <ac:chgData name="Wanlambok Nongbet [Chillibreeze]" userId="6bf028ea-505a-4797-9fbe-498829f78d74" providerId="ADAL" clId="{47EA582F-29D2-4E9C-95C6-B2E3DBA31953}" dt="2020-07-28T08:41:05.256" v="515" actId="21"/>
          <ac:spMkLst>
            <pc:docMk/>
            <pc:sldMk cId="1622630864" sldId="1736"/>
            <ac:spMk id="824" creationId="{D2800CE9-AF6B-49DD-BFED-FD1B07D21759}"/>
          </ac:spMkLst>
        </pc:spChg>
        <pc:spChg chg="add del mod">
          <ac:chgData name="Wanlambok Nongbet [Chillibreeze]" userId="6bf028ea-505a-4797-9fbe-498829f78d74" providerId="ADAL" clId="{47EA582F-29D2-4E9C-95C6-B2E3DBA31953}" dt="2020-07-28T08:41:05.256" v="515" actId="21"/>
          <ac:spMkLst>
            <pc:docMk/>
            <pc:sldMk cId="1622630864" sldId="1736"/>
            <ac:spMk id="825" creationId="{0B8A13DE-0F81-4534-91E2-276F2F3213C8}"/>
          </ac:spMkLst>
        </pc:spChg>
        <pc:spChg chg="add del mod">
          <ac:chgData name="Wanlambok Nongbet [Chillibreeze]" userId="6bf028ea-505a-4797-9fbe-498829f78d74" providerId="ADAL" clId="{47EA582F-29D2-4E9C-95C6-B2E3DBA31953}" dt="2020-07-28T08:41:05.256" v="515" actId="21"/>
          <ac:spMkLst>
            <pc:docMk/>
            <pc:sldMk cId="1622630864" sldId="1736"/>
            <ac:spMk id="826" creationId="{89AC2A29-310C-45AB-BC66-F1E3F50442EB}"/>
          </ac:spMkLst>
        </pc:spChg>
        <pc:spChg chg="add del mod">
          <ac:chgData name="Wanlambok Nongbet [Chillibreeze]" userId="6bf028ea-505a-4797-9fbe-498829f78d74" providerId="ADAL" clId="{47EA582F-29D2-4E9C-95C6-B2E3DBA31953}" dt="2020-07-28T08:41:05.256" v="515" actId="21"/>
          <ac:spMkLst>
            <pc:docMk/>
            <pc:sldMk cId="1622630864" sldId="1736"/>
            <ac:spMk id="827" creationId="{67691A48-245F-452B-BB18-A2563940CB63}"/>
          </ac:spMkLst>
        </pc:spChg>
        <pc:spChg chg="add del mod">
          <ac:chgData name="Wanlambok Nongbet [Chillibreeze]" userId="6bf028ea-505a-4797-9fbe-498829f78d74" providerId="ADAL" clId="{47EA582F-29D2-4E9C-95C6-B2E3DBA31953}" dt="2020-07-28T08:41:05.256" v="515" actId="21"/>
          <ac:spMkLst>
            <pc:docMk/>
            <pc:sldMk cId="1622630864" sldId="1736"/>
            <ac:spMk id="828" creationId="{CFB6285E-6A49-420D-ACAD-01B05E791348}"/>
          </ac:spMkLst>
        </pc:spChg>
        <pc:spChg chg="add del mod">
          <ac:chgData name="Wanlambok Nongbet [Chillibreeze]" userId="6bf028ea-505a-4797-9fbe-498829f78d74" providerId="ADAL" clId="{47EA582F-29D2-4E9C-95C6-B2E3DBA31953}" dt="2020-07-28T08:41:05.256" v="515" actId="21"/>
          <ac:spMkLst>
            <pc:docMk/>
            <pc:sldMk cId="1622630864" sldId="1736"/>
            <ac:spMk id="829" creationId="{5F3D8266-F3F0-4DBF-A293-F254516755E3}"/>
          </ac:spMkLst>
        </pc:spChg>
        <pc:spChg chg="add del mod">
          <ac:chgData name="Wanlambok Nongbet [Chillibreeze]" userId="6bf028ea-505a-4797-9fbe-498829f78d74" providerId="ADAL" clId="{47EA582F-29D2-4E9C-95C6-B2E3DBA31953}" dt="2020-07-28T08:41:05.256" v="515" actId="21"/>
          <ac:spMkLst>
            <pc:docMk/>
            <pc:sldMk cId="1622630864" sldId="1736"/>
            <ac:spMk id="830" creationId="{37737BEC-5C9E-4157-8F00-5D31CBF03E5C}"/>
          </ac:spMkLst>
        </pc:spChg>
        <pc:spChg chg="add del mod">
          <ac:chgData name="Wanlambok Nongbet [Chillibreeze]" userId="6bf028ea-505a-4797-9fbe-498829f78d74" providerId="ADAL" clId="{47EA582F-29D2-4E9C-95C6-B2E3DBA31953}" dt="2020-07-28T08:41:05.256" v="515" actId="21"/>
          <ac:spMkLst>
            <pc:docMk/>
            <pc:sldMk cId="1622630864" sldId="1736"/>
            <ac:spMk id="831" creationId="{85AC0F21-D16A-4509-A06E-88F2D560EA97}"/>
          </ac:spMkLst>
        </pc:spChg>
        <pc:spChg chg="add del mod">
          <ac:chgData name="Wanlambok Nongbet [Chillibreeze]" userId="6bf028ea-505a-4797-9fbe-498829f78d74" providerId="ADAL" clId="{47EA582F-29D2-4E9C-95C6-B2E3DBA31953}" dt="2020-07-28T08:41:05.256" v="515" actId="21"/>
          <ac:spMkLst>
            <pc:docMk/>
            <pc:sldMk cId="1622630864" sldId="1736"/>
            <ac:spMk id="832" creationId="{A91B0C2C-C9ED-4153-9337-A4EDC35838CF}"/>
          </ac:spMkLst>
        </pc:spChg>
        <pc:spChg chg="add del mod">
          <ac:chgData name="Wanlambok Nongbet [Chillibreeze]" userId="6bf028ea-505a-4797-9fbe-498829f78d74" providerId="ADAL" clId="{47EA582F-29D2-4E9C-95C6-B2E3DBA31953}" dt="2020-07-28T08:41:05.995" v="517" actId="21"/>
          <ac:spMkLst>
            <pc:docMk/>
            <pc:sldMk cId="1622630864" sldId="1736"/>
            <ac:spMk id="849" creationId="{AB69F599-F218-44E4-BF39-781D8B4E8BF1}"/>
          </ac:spMkLst>
        </pc:spChg>
        <pc:spChg chg="add del mod">
          <ac:chgData name="Wanlambok Nongbet [Chillibreeze]" userId="6bf028ea-505a-4797-9fbe-498829f78d74" providerId="ADAL" clId="{47EA582F-29D2-4E9C-95C6-B2E3DBA31953}" dt="2020-07-28T08:41:05.995" v="517" actId="21"/>
          <ac:spMkLst>
            <pc:docMk/>
            <pc:sldMk cId="1622630864" sldId="1736"/>
            <ac:spMk id="850" creationId="{8BE88A87-1D4E-4D26-9B80-B4871ED5632F}"/>
          </ac:spMkLst>
        </pc:spChg>
        <pc:spChg chg="add del mod">
          <ac:chgData name="Wanlambok Nongbet [Chillibreeze]" userId="6bf028ea-505a-4797-9fbe-498829f78d74" providerId="ADAL" clId="{47EA582F-29D2-4E9C-95C6-B2E3DBA31953}" dt="2020-07-28T08:41:05.995" v="517" actId="21"/>
          <ac:spMkLst>
            <pc:docMk/>
            <pc:sldMk cId="1622630864" sldId="1736"/>
            <ac:spMk id="851" creationId="{C28718DA-B05C-4922-B8D3-3EC4EB922520}"/>
          </ac:spMkLst>
        </pc:spChg>
        <pc:spChg chg="add del mod">
          <ac:chgData name="Wanlambok Nongbet [Chillibreeze]" userId="6bf028ea-505a-4797-9fbe-498829f78d74" providerId="ADAL" clId="{47EA582F-29D2-4E9C-95C6-B2E3DBA31953}" dt="2020-07-28T08:41:05.995" v="517" actId="21"/>
          <ac:spMkLst>
            <pc:docMk/>
            <pc:sldMk cId="1622630864" sldId="1736"/>
            <ac:spMk id="852" creationId="{629F908E-6C84-4CEA-A9E8-8338F03ED24C}"/>
          </ac:spMkLst>
        </pc:spChg>
        <pc:spChg chg="add del mod">
          <ac:chgData name="Wanlambok Nongbet [Chillibreeze]" userId="6bf028ea-505a-4797-9fbe-498829f78d74" providerId="ADAL" clId="{47EA582F-29D2-4E9C-95C6-B2E3DBA31953}" dt="2020-07-28T08:41:05.995" v="517" actId="21"/>
          <ac:spMkLst>
            <pc:docMk/>
            <pc:sldMk cId="1622630864" sldId="1736"/>
            <ac:spMk id="853" creationId="{94251884-75F1-4511-AAD7-8C2C1BEDF6A8}"/>
          </ac:spMkLst>
        </pc:spChg>
        <pc:spChg chg="add del mod">
          <ac:chgData name="Wanlambok Nongbet [Chillibreeze]" userId="6bf028ea-505a-4797-9fbe-498829f78d74" providerId="ADAL" clId="{47EA582F-29D2-4E9C-95C6-B2E3DBA31953}" dt="2020-07-28T08:41:05.995" v="517" actId="21"/>
          <ac:spMkLst>
            <pc:docMk/>
            <pc:sldMk cId="1622630864" sldId="1736"/>
            <ac:spMk id="854" creationId="{3061653D-7216-4EAB-898F-B8C94C76B0C2}"/>
          </ac:spMkLst>
        </pc:spChg>
        <pc:spChg chg="add del mod">
          <ac:chgData name="Wanlambok Nongbet [Chillibreeze]" userId="6bf028ea-505a-4797-9fbe-498829f78d74" providerId="ADAL" clId="{47EA582F-29D2-4E9C-95C6-B2E3DBA31953}" dt="2020-07-28T08:41:05.995" v="517" actId="21"/>
          <ac:spMkLst>
            <pc:docMk/>
            <pc:sldMk cId="1622630864" sldId="1736"/>
            <ac:spMk id="855" creationId="{2CE51927-C29B-4E56-859F-F3EE04B37D0B}"/>
          </ac:spMkLst>
        </pc:spChg>
        <pc:spChg chg="add del mod">
          <ac:chgData name="Wanlambok Nongbet [Chillibreeze]" userId="6bf028ea-505a-4797-9fbe-498829f78d74" providerId="ADAL" clId="{47EA582F-29D2-4E9C-95C6-B2E3DBA31953}" dt="2020-07-28T08:41:05.995" v="517" actId="21"/>
          <ac:spMkLst>
            <pc:docMk/>
            <pc:sldMk cId="1622630864" sldId="1736"/>
            <ac:spMk id="856" creationId="{BCC2FCBA-3A12-40FB-9C63-D9AC94304279}"/>
          </ac:spMkLst>
        </pc:spChg>
        <pc:spChg chg="add del mod">
          <ac:chgData name="Wanlambok Nongbet [Chillibreeze]" userId="6bf028ea-505a-4797-9fbe-498829f78d74" providerId="ADAL" clId="{47EA582F-29D2-4E9C-95C6-B2E3DBA31953}" dt="2020-07-28T08:41:05.995" v="517" actId="21"/>
          <ac:spMkLst>
            <pc:docMk/>
            <pc:sldMk cId="1622630864" sldId="1736"/>
            <ac:spMk id="857" creationId="{3EACF5E5-12E3-473D-8A31-904242483AE9}"/>
          </ac:spMkLst>
        </pc:spChg>
        <pc:spChg chg="add mod">
          <ac:chgData name="Wanlambok Nongbet [Chillibreeze]" userId="6bf028ea-505a-4797-9fbe-498829f78d74" providerId="ADAL" clId="{47EA582F-29D2-4E9C-95C6-B2E3DBA31953}" dt="2020-07-28T14:09:09.251" v="8150"/>
          <ac:spMkLst>
            <pc:docMk/>
            <pc:sldMk cId="1622630864" sldId="1736"/>
            <ac:spMk id="858" creationId="{7C9FFC48-5B53-4455-AAA6-2A10A9525FB8}"/>
          </ac:spMkLst>
        </pc:spChg>
        <pc:spChg chg="add del mod">
          <ac:chgData name="Wanlambok Nongbet [Chillibreeze]" userId="6bf028ea-505a-4797-9fbe-498829f78d74" providerId="ADAL" clId="{47EA582F-29D2-4E9C-95C6-B2E3DBA31953}" dt="2020-07-28T08:41:05.995" v="517" actId="21"/>
          <ac:spMkLst>
            <pc:docMk/>
            <pc:sldMk cId="1622630864" sldId="1736"/>
            <ac:spMk id="859" creationId="{3BEF5F98-1ED5-4783-9472-49E50657DC04}"/>
          </ac:spMkLst>
        </pc:spChg>
        <pc:spChg chg="add del mod">
          <ac:chgData name="Wanlambok Nongbet [Chillibreeze]" userId="6bf028ea-505a-4797-9fbe-498829f78d74" providerId="ADAL" clId="{47EA582F-29D2-4E9C-95C6-B2E3DBA31953}" dt="2020-07-28T08:41:05.995" v="517" actId="21"/>
          <ac:spMkLst>
            <pc:docMk/>
            <pc:sldMk cId="1622630864" sldId="1736"/>
            <ac:spMk id="860" creationId="{CF45E71E-1E8C-4C6A-8AD8-07CB267111B8}"/>
          </ac:spMkLst>
        </pc:spChg>
        <pc:spChg chg="add del mod">
          <ac:chgData name="Wanlambok Nongbet [Chillibreeze]" userId="6bf028ea-505a-4797-9fbe-498829f78d74" providerId="ADAL" clId="{47EA582F-29D2-4E9C-95C6-B2E3DBA31953}" dt="2020-07-28T08:41:05.995" v="517" actId="21"/>
          <ac:spMkLst>
            <pc:docMk/>
            <pc:sldMk cId="1622630864" sldId="1736"/>
            <ac:spMk id="861" creationId="{BF89724B-96D5-4DBF-82D4-37504FDACA05}"/>
          </ac:spMkLst>
        </pc:spChg>
        <pc:spChg chg="add del mod">
          <ac:chgData name="Wanlambok Nongbet [Chillibreeze]" userId="6bf028ea-505a-4797-9fbe-498829f78d74" providerId="ADAL" clId="{47EA582F-29D2-4E9C-95C6-B2E3DBA31953}" dt="2020-07-28T08:41:05.995" v="517" actId="21"/>
          <ac:spMkLst>
            <pc:docMk/>
            <pc:sldMk cId="1622630864" sldId="1736"/>
            <ac:spMk id="862" creationId="{14AD2744-B504-4ED7-BD74-978D47A16E07}"/>
          </ac:spMkLst>
        </pc:spChg>
        <pc:spChg chg="add del mod">
          <ac:chgData name="Wanlambok Nongbet [Chillibreeze]" userId="6bf028ea-505a-4797-9fbe-498829f78d74" providerId="ADAL" clId="{47EA582F-29D2-4E9C-95C6-B2E3DBA31953}" dt="2020-07-28T08:41:05.995" v="517" actId="21"/>
          <ac:spMkLst>
            <pc:docMk/>
            <pc:sldMk cId="1622630864" sldId="1736"/>
            <ac:spMk id="863" creationId="{90C1E328-8B19-4D03-AC64-EDE2F52D4094}"/>
          </ac:spMkLst>
        </pc:spChg>
        <pc:spChg chg="add del mod">
          <ac:chgData name="Wanlambok Nongbet [Chillibreeze]" userId="6bf028ea-505a-4797-9fbe-498829f78d74" providerId="ADAL" clId="{47EA582F-29D2-4E9C-95C6-B2E3DBA31953}" dt="2020-07-28T08:41:05.995" v="517" actId="21"/>
          <ac:spMkLst>
            <pc:docMk/>
            <pc:sldMk cId="1622630864" sldId="1736"/>
            <ac:spMk id="864" creationId="{B3663837-7E64-4739-B0CD-17565080DB65}"/>
          </ac:spMkLst>
        </pc:spChg>
        <pc:spChg chg="add del mod">
          <ac:chgData name="Wanlambok Nongbet [Chillibreeze]" userId="6bf028ea-505a-4797-9fbe-498829f78d74" providerId="ADAL" clId="{47EA582F-29D2-4E9C-95C6-B2E3DBA31953}" dt="2020-07-28T08:41:07.219" v="519" actId="21"/>
          <ac:spMkLst>
            <pc:docMk/>
            <pc:sldMk cId="1622630864" sldId="1736"/>
            <ac:spMk id="880" creationId="{CD2AC264-B796-4B0E-A57C-46B270938079}"/>
          </ac:spMkLst>
        </pc:spChg>
        <pc:spChg chg="add del mod">
          <ac:chgData name="Wanlambok Nongbet [Chillibreeze]" userId="6bf028ea-505a-4797-9fbe-498829f78d74" providerId="ADAL" clId="{47EA582F-29D2-4E9C-95C6-B2E3DBA31953}" dt="2020-07-28T08:41:07.219" v="519" actId="21"/>
          <ac:spMkLst>
            <pc:docMk/>
            <pc:sldMk cId="1622630864" sldId="1736"/>
            <ac:spMk id="881" creationId="{01BA20AF-16EB-446C-A279-494E6E6BBBD6}"/>
          </ac:spMkLst>
        </pc:spChg>
        <pc:spChg chg="add del mod">
          <ac:chgData name="Wanlambok Nongbet [Chillibreeze]" userId="6bf028ea-505a-4797-9fbe-498829f78d74" providerId="ADAL" clId="{47EA582F-29D2-4E9C-95C6-B2E3DBA31953}" dt="2020-07-28T08:41:07.219" v="519" actId="21"/>
          <ac:spMkLst>
            <pc:docMk/>
            <pc:sldMk cId="1622630864" sldId="1736"/>
            <ac:spMk id="882" creationId="{CFD7AF0C-AFF6-474C-B60E-C6D61825FA6B}"/>
          </ac:spMkLst>
        </pc:spChg>
        <pc:spChg chg="add del mod">
          <ac:chgData name="Wanlambok Nongbet [Chillibreeze]" userId="6bf028ea-505a-4797-9fbe-498829f78d74" providerId="ADAL" clId="{47EA582F-29D2-4E9C-95C6-B2E3DBA31953}" dt="2020-07-28T08:41:07.219" v="519" actId="21"/>
          <ac:spMkLst>
            <pc:docMk/>
            <pc:sldMk cId="1622630864" sldId="1736"/>
            <ac:spMk id="883" creationId="{0D1A26F6-940B-4BF8-83DD-B3BC3FB600E5}"/>
          </ac:spMkLst>
        </pc:spChg>
        <pc:spChg chg="add del mod">
          <ac:chgData name="Wanlambok Nongbet [Chillibreeze]" userId="6bf028ea-505a-4797-9fbe-498829f78d74" providerId="ADAL" clId="{47EA582F-29D2-4E9C-95C6-B2E3DBA31953}" dt="2020-07-28T08:41:07.219" v="519" actId="21"/>
          <ac:spMkLst>
            <pc:docMk/>
            <pc:sldMk cId="1622630864" sldId="1736"/>
            <ac:spMk id="884" creationId="{1A8DB503-3985-423D-9E84-29DD95B907EA}"/>
          </ac:spMkLst>
        </pc:spChg>
        <pc:spChg chg="add del mod">
          <ac:chgData name="Wanlambok Nongbet [Chillibreeze]" userId="6bf028ea-505a-4797-9fbe-498829f78d74" providerId="ADAL" clId="{47EA582F-29D2-4E9C-95C6-B2E3DBA31953}" dt="2020-07-28T08:41:07.219" v="519" actId="21"/>
          <ac:spMkLst>
            <pc:docMk/>
            <pc:sldMk cId="1622630864" sldId="1736"/>
            <ac:spMk id="885" creationId="{7DBB2A2E-1B50-44AE-ACAD-AC3ACAD95C91}"/>
          </ac:spMkLst>
        </pc:spChg>
        <pc:spChg chg="add del mod">
          <ac:chgData name="Wanlambok Nongbet [Chillibreeze]" userId="6bf028ea-505a-4797-9fbe-498829f78d74" providerId="ADAL" clId="{47EA582F-29D2-4E9C-95C6-B2E3DBA31953}" dt="2020-07-28T08:41:07.219" v="519" actId="21"/>
          <ac:spMkLst>
            <pc:docMk/>
            <pc:sldMk cId="1622630864" sldId="1736"/>
            <ac:spMk id="886" creationId="{053E0DF6-1D89-49F0-8582-C8953FB9F86D}"/>
          </ac:spMkLst>
        </pc:spChg>
        <pc:spChg chg="add del mod">
          <ac:chgData name="Wanlambok Nongbet [Chillibreeze]" userId="6bf028ea-505a-4797-9fbe-498829f78d74" providerId="ADAL" clId="{47EA582F-29D2-4E9C-95C6-B2E3DBA31953}" dt="2020-07-28T08:41:07.219" v="519" actId="21"/>
          <ac:spMkLst>
            <pc:docMk/>
            <pc:sldMk cId="1622630864" sldId="1736"/>
            <ac:spMk id="887" creationId="{3284A06B-1F77-4CE2-9E9F-E52DBFE022B1}"/>
          </ac:spMkLst>
        </pc:spChg>
        <pc:spChg chg="add del mod">
          <ac:chgData name="Wanlambok Nongbet [Chillibreeze]" userId="6bf028ea-505a-4797-9fbe-498829f78d74" providerId="ADAL" clId="{47EA582F-29D2-4E9C-95C6-B2E3DBA31953}" dt="2020-07-28T08:41:07.219" v="519" actId="21"/>
          <ac:spMkLst>
            <pc:docMk/>
            <pc:sldMk cId="1622630864" sldId="1736"/>
            <ac:spMk id="888" creationId="{4A2198AD-5712-4BBB-AB27-494517688A79}"/>
          </ac:spMkLst>
        </pc:spChg>
        <pc:spChg chg="add del mod">
          <ac:chgData name="Wanlambok Nongbet [Chillibreeze]" userId="6bf028ea-505a-4797-9fbe-498829f78d74" providerId="ADAL" clId="{47EA582F-29D2-4E9C-95C6-B2E3DBA31953}" dt="2020-07-28T08:41:07.219" v="519" actId="21"/>
          <ac:spMkLst>
            <pc:docMk/>
            <pc:sldMk cId="1622630864" sldId="1736"/>
            <ac:spMk id="889" creationId="{10B07551-AD83-4A40-84B5-F4BBB41B8A61}"/>
          </ac:spMkLst>
        </pc:spChg>
        <pc:spChg chg="add del mod">
          <ac:chgData name="Wanlambok Nongbet [Chillibreeze]" userId="6bf028ea-505a-4797-9fbe-498829f78d74" providerId="ADAL" clId="{47EA582F-29D2-4E9C-95C6-B2E3DBA31953}" dt="2020-07-28T08:41:07.219" v="519" actId="21"/>
          <ac:spMkLst>
            <pc:docMk/>
            <pc:sldMk cId="1622630864" sldId="1736"/>
            <ac:spMk id="890" creationId="{5A016BF5-6940-4EB8-A585-1C40D7F1DB9D}"/>
          </ac:spMkLst>
        </pc:spChg>
        <pc:spChg chg="add del mod">
          <ac:chgData name="Wanlambok Nongbet [Chillibreeze]" userId="6bf028ea-505a-4797-9fbe-498829f78d74" providerId="ADAL" clId="{47EA582F-29D2-4E9C-95C6-B2E3DBA31953}" dt="2020-07-28T08:41:07.219" v="519" actId="21"/>
          <ac:spMkLst>
            <pc:docMk/>
            <pc:sldMk cId="1622630864" sldId="1736"/>
            <ac:spMk id="891" creationId="{ABF104F9-67A4-4E57-A5F8-564BB809C50D}"/>
          </ac:spMkLst>
        </pc:spChg>
        <pc:spChg chg="add del mod">
          <ac:chgData name="Wanlambok Nongbet [Chillibreeze]" userId="6bf028ea-505a-4797-9fbe-498829f78d74" providerId="ADAL" clId="{47EA582F-29D2-4E9C-95C6-B2E3DBA31953}" dt="2020-07-28T08:41:07.219" v="519" actId="21"/>
          <ac:spMkLst>
            <pc:docMk/>
            <pc:sldMk cId="1622630864" sldId="1736"/>
            <ac:spMk id="892" creationId="{6BFD2C45-C5AF-48B1-879C-71B5E781CF86}"/>
          </ac:spMkLst>
        </pc:spChg>
        <pc:spChg chg="add del mod">
          <ac:chgData name="Wanlambok Nongbet [Chillibreeze]" userId="6bf028ea-505a-4797-9fbe-498829f78d74" providerId="ADAL" clId="{47EA582F-29D2-4E9C-95C6-B2E3DBA31953}" dt="2020-07-28T08:41:07.219" v="519" actId="21"/>
          <ac:spMkLst>
            <pc:docMk/>
            <pc:sldMk cId="1622630864" sldId="1736"/>
            <ac:spMk id="893" creationId="{6386DCD2-E855-4672-AD09-BBF3B593E3EF}"/>
          </ac:spMkLst>
        </pc:spChg>
        <pc:spChg chg="add del mod">
          <ac:chgData name="Wanlambok Nongbet [Chillibreeze]" userId="6bf028ea-505a-4797-9fbe-498829f78d74" providerId="ADAL" clId="{47EA582F-29D2-4E9C-95C6-B2E3DBA31953}" dt="2020-07-28T08:41:07.219" v="519" actId="21"/>
          <ac:spMkLst>
            <pc:docMk/>
            <pc:sldMk cId="1622630864" sldId="1736"/>
            <ac:spMk id="894" creationId="{38A1F27E-BE40-4C3D-B3CC-BD11BABE596C}"/>
          </ac:spMkLst>
        </pc:spChg>
        <pc:spChg chg="add del mod">
          <ac:chgData name="Wanlambok Nongbet [Chillibreeze]" userId="6bf028ea-505a-4797-9fbe-498829f78d74" providerId="ADAL" clId="{47EA582F-29D2-4E9C-95C6-B2E3DBA31953}" dt="2020-07-28T08:41:09.789" v="521" actId="21"/>
          <ac:spMkLst>
            <pc:docMk/>
            <pc:sldMk cId="1622630864" sldId="1736"/>
            <ac:spMk id="910" creationId="{4BBCD30B-911F-4F08-9430-B879CC4A35D5}"/>
          </ac:spMkLst>
        </pc:spChg>
        <pc:spChg chg="add del mod">
          <ac:chgData name="Wanlambok Nongbet [Chillibreeze]" userId="6bf028ea-505a-4797-9fbe-498829f78d74" providerId="ADAL" clId="{47EA582F-29D2-4E9C-95C6-B2E3DBA31953}" dt="2020-07-28T08:41:09.789" v="521" actId="21"/>
          <ac:spMkLst>
            <pc:docMk/>
            <pc:sldMk cId="1622630864" sldId="1736"/>
            <ac:spMk id="911" creationId="{146AEC6A-8853-47E3-9CFE-D8D868ACE5D8}"/>
          </ac:spMkLst>
        </pc:spChg>
        <pc:spChg chg="add del mod">
          <ac:chgData name="Wanlambok Nongbet [Chillibreeze]" userId="6bf028ea-505a-4797-9fbe-498829f78d74" providerId="ADAL" clId="{47EA582F-29D2-4E9C-95C6-B2E3DBA31953}" dt="2020-07-28T08:41:09.789" v="521" actId="21"/>
          <ac:spMkLst>
            <pc:docMk/>
            <pc:sldMk cId="1622630864" sldId="1736"/>
            <ac:spMk id="912" creationId="{87F5187D-7B33-4C2F-A3E0-A38CDAA75563}"/>
          </ac:spMkLst>
        </pc:spChg>
        <pc:spChg chg="add del mod">
          <ac:chgData name="Wanlambok Nongbet [Chillibreeze]" userId="6bf028ea-505a-4797-9fbe-498829f78d74" providerId="ADAL" clId="{47EA582F-29D2-4E9C-95C6-B2E3DBA31953}" dt="2020-07-28T08:41:09.789" v="521" actId="21"/>
          <ac:spMkLst>
            <pc:docMk/>
            <pc:sldMk cId="1622630864" sldId="1736"/>
            <ac:spMk id="913" creationId="{9F181CF8-020B-4FAF-842C-1AD26A8E4C62}"/>
          </ac:spMkLst>
        </pc:spChg>
        <pc:spChg chg="add del mod">
          <ac:chgData name="Wanlambok Nongbet [Chillibreeze]" userId="6bf028ea-505a-4797-9fbe-498829f78d74" providerId="ADAL" clId="{47EA582F-29D2-4E9C-95C6-B2E3DBA31953}" dt="2020-07-28T08:41:09.789" v="521" actId="21"/>
          <ac:spMkLst>
            <pc:docMk/>
            <pc:sldMk cId="1622630864" sldId="1736"/>
            <ac:spMk id="914" creationId="{2530CD0A-8A01-4161-AF3F-4AF57D7ED2FC}"/>
          </ac:spMkLst>
        </pc:spChg>
        <pc:spChg chg="add del mod">
          <ac:chgData name="Wanlambok Nongbet [Chillibreeze]" userId="6bf028ea-505a-4797-9fbe-498829f78d74" providerId="ADAL" clId="{47EA582F-29D2-4E9C-95C6-B2E3DBA31953}" dt="2020-07-28T08:41:09.789" v="521" actId="21"/>
          <ac:spMkLst>
            <pc:docMk/>
            <pc:sldMk cId="1622630864" sldId="1736"/>
            <ac:spMk id="915" creationId="{09D1138E-AE84-45E9-999B-D9B3663BB3E3}"/>
          </ac:spMkLst>
        </pc:spChg>
        <pc:spChg chg="add del mod">
          <ac:chgData name="Wanlambok Nongbet [Chillibreeze]" userId="6bf028ea-505a-4797-9fbe-498829f78d74" providerId="ADAL" clId="{47EA582F-29D2-4E9C-95C6-B2E3DBA31953}" dt="2020-07-28T08:41:09.789" v="521" actId="21"/>
          <ac:spMkLst>
            <pc:docMk/>
            <pc:sldMk cId="1622630864" sldId="1736"/>
            <ac:spMk id="916" creationId="{F176415A-C008-44A0-816D-F7873F4448B1}"/>
          </ac:spMkLst>
        </pc:spChg>
        <pc:spChg chg="add del mod">
          <ac:chgData name="Wanlambok Nongbet [Chillibreeze]" userId="6bf028ea-505a-4797-9fbe-498829f78d74" providerId="ADAL" clId="{47EA582F-29D2-4E9C-95C6-B2E3DBA31953}" dt="2020-07-28T08:41:09.789" v="521" actId="21"/>
          <ac:spMkLst>
            <pc:docMk/>
            <pc:sldMk cId="1622630864" sldId="1736"/>
            <ac:spMk id="917" creationId="{E6908311-0CE7-4BB8-8135-13938E965E0F}"/>
          </ac:spMkLst>
        </pc:spChg>
        <pc:spChg chg="add del mod">
          <ac:chgData name="Wanlambok Nongbet [Chillibreeze]" userId="6bf028ea-505a-4797-9fbe-498829f78d74" providerId="ADAL" clId="{47EA582F-29D2-4E9C-95C6-B2E3DBA31953}" dt="2020-07-28T08:41:09.789" v="521" actId="21"/>
          <ac:spMkLst>
            <pc:docMk/>
            <pc:sldMk cId="1622630864" sldId="1736"/>
            <ac:spMk id="918" creationId="{55040181-01B1-494F-8669-C810DCFDBD15}"/>
          </ac:spMkLst>
        </pc:spChg>
        <pc:spChg chg="add del mod">
          <ac:chgData name="Wanlambok Nongbet [Chillibreeze]" userId="6bf028ea-505a-4797-9fbe-498829f78d74" providerId="ADAL" clId="{47EA582F-29D2-4E9C-95C6-B2E3DBA31953}" dt="2020-07-28T08:41:09.789" v="521" actId="21"/>
          <ac:spMkLst>
            <pc:docMk/>
            <pc:sldMk cId="1622630864" sldId="1736"/>
            <ac:spMk id="919" creationId="{A29C49BE-07DE-496F-9F40-2B2884F76F7C}"/>
          </ac:spMkLst>
        </pc:spChg>
        <pc:spChg chg="add del mod">
          <ac:chgData name="Wanlambok Nongbet [Chillibreeze]" userId="6bf028ea-505a-4797-9fbe-498829f78d74" providerId="ADAL" clId="{47EA582F-29D2-4E9C-95C6-B2E3DBA31953}" dt="2020-07-28T08:41:09.789" v="521" actId="21"/>
          <ac:spMkLst>
            <pc:docMk/>
            <pc:sldMk cId="1622630864" sldId="1736"/>
            <ac:spMk id="920" creationId="{40D12888-27FB-41AF-8490-E3E79237CC30}"/>
          </ac:spMkLst>
        </pc:spChg>
        <pc:spChg chg="add del mod">
          <ac:chgData name="Wanlambok Nongbet [Chillibreeze]" userId="6bf028ea-505a-4797-9fbe-498829f78d74" providerId="ADAL" clId="{47EA582F-29D2-4E9C-95C6-B2E3DBA31953}" dt="2020-07-28T08:41:09.789" v="521" actId="21"/>
          <ac:spMkLst>
            <pc:docMk/>
            <pc:sldMk cId="1622630864" sldId="1736"/>
            <ac:spMk id="921" creationId="{58A9EC49-66FA-406B-8897-11BB651C9816}"/>
          </ac:spMkLst>
        </pc:spChg>
        <pc:spChg chg="add del mod">
          <ac:chgData name="Wanlambok Nongbet [Chillibreeze]" userId="6bf028ea-505a-4797-9fbe-498829f78d74" providerId="ADAL" clId="{47EA582F-29D2-4E9C-95C6-B2E3DBA31953}" dt="2020-07-28T08:41:09.789" v="521" actId="21"/>
          <ac:spMkLst>
            <pc:docMk/>
            <pc:sldMk cId="1622630864" sldId="1736"/>
            <ac:spMk id="922" creationId="{39D80951-85A9-4C02-8536-27ACEAC8D0B5}"/>
          </ac:spMkLst>
        </pc:spChg>
        <pc:spChg chg="add del mod">
          <ac:chgData name="Wanlambok Nongbet [Chillibreeze]" userId="6bf028ea-505a-4797-9fbe-498829f78d74" providerId="ADAL" clId="{47EA582F-29D2-4E9C-95C6-B2E3DBA31953}" dt="2020-07-28T08:41:09.789" v="521" actId="21"/>
          <ac:spMkLst>
            <pc:docMk/>
            <pc:sldMk cId="1622630864" sldId="1736"/>
            <ac:spMk id="923" creationId="{81B0CDB0-DBA2-4644-9030-1DEA48FBCF88}"/>
          </ac:spMkLst>
        </pc:spChg>
        <pc:spChg chg="add del mod">
          <ac:chgData name="Wanlambok Nongbet [Chillibreeze]" userId="6bf028ea-505a-4797-9fbe-498829f78d74" providerId="ADAL" clId="{47EA582F-29D2-4E9C-95C6-B2E3DBA31953}" dt="2020-07-28T08:41:09.789" v="521" actId="21"/>
          <ac:spMkLst>
            <pc:docMk/>
            <pc:sldMk cId="1622630864" sldId="1736"/>
            <ac:spMk id="924" creationId="{1E30C80C-3256-4B3C-89AE-B84DA9C340EB}"/>
          </ac:spMkLst>
        </pc:spChg>
        <pc:spChg chg="add del mod">
          <ac:chgData name="Wanlambok Nongbet [Chillibreeze]" userId="6bf028ea-505a-4797-9fbe-498829f78d74" providerId="ADAL" clId="{47EA582F-29D2-4E9C-95C6-B2E3DBA31953}" dt="2020-07-28T08:41:10.607" v="524" actId="21"/>
          <ac:spMkLst>
            <pc:docMk/>
            <pc:sldMk cId="1622630864" sldId="1736"/>
            <ac:spMk id="939" creationId="{ABAB623F-E670-4DF2-9131-34BE07132028}"/>
          </ac:spMkLst>
        </pc:spChg>
        <pc:spChg chg="add del mod">
          <ac:chgData name="Wanlambok Nongbet [Chillibreeze]" userId="6bf028ea-505a-4797-9fbe-498829f78d74" providerId="ADAL" clId="{47EA582F-29D2-4E9C-95C6-B2E3DBA31953}" dt="2020-07-28T08:41:10.607" v="524" actId="21"/>
          <ac:spMkLst>
            <pc:docMk/>
            <pc:sldMk cId="1622630864" sldId="1736"/>
            <ac:spMk id="940" creationId="{D45D3AFC-D31D-4752-A539-CBB7C7519D8B}"/>
          </ac:spMkLst>
        </pc:spChg>
        <pc:spChg chg="add del mod">
          <ac:chgData name="Wanlambok Nongbet [Chillibreeze]" userId="6bf028ea-505a-4797-9fbe-498829f78d74" providerId="ADAL" clId="{47EA582F-29D2-4E9C-95C6-B2E3DBA31953}" dt="2020-07-28T08:41:10.607" v="524" actId="21"/>
          <ac:spMkLst>
            <pc:docMk/>
            <pc:sldMk cId="1622630864" sldId="1736"/>
            <ac:spMk id="941" creationId="{4C9E46E9-ED8B-4A55-BFB6-0DF5524A576C}"/>
          </ac:spMkLst>
        </pc:spChg>
        <pc:spChg chg="add del mod">
          <ac:chgData name="Wanlambok Nongbet [Chillibreeze]" userId="6bf028ea-505a-4797-9fbe-498829f78d74" providerId="ADAL" clId="{47EA582F-29D2-4E9C-95C6-B2E3DBA31953}" dt="2020-07-28T08:41:10.607" v="524" actId="21"/>
          <ac:spMkLst>
            <pc:docMk/>
            <pc:sldMk cId="1622630864" sldId="1736"/>
            <ac:spMk id="942" creationId="{CCC22653-4CDE-4056-829F-161B496757E3}"/>
          </ac:spMkLst>
        </pc:spChg>
        <pc:spChg chg="add del mod">
          <ac:chgData name="Wanlambok Nongbet [Chillibreeze]" userId="6bf028ea-505a-4797-9fbe-498829f78d74" providerId="ADAL" clId="{47EA582F-29D2-4E9C-95C6-B2E3DBA31953}" dt="2020-07-28T08:41:10.607" v="524" actId="21"/>
          <ac:spMkLst>
            <pc:docMk/>
            <pc:sldMk cId="1622630864" sldId="1736"/>
            <ac:spMk id="943" creationId="{AA86EFEE-0FB4-439E-9AF5-EBBAE63E9734}"/>
          </ac:spMkLst>
        </pc:spChg>
        <pc:spChg chg="add del mod">
          <ac:chgData name="Wanlambok Nongbet [Chillibreeze]" userId="6bf028ea-505a-4797-9fbe-498829f78d74" providerId="ADAL" clId="{47EA582F-29D2-4E9C-95C6-B2E3DBA31953}" dt="2020-07-28T08:41:10.607" v="524" actId="21"/>
          <ac:spMkLst>
            <pc:docMk/>
            <pc:sldMk cId="1622630864" sldId="1736"/>
            <ac:spMk id="944" creationId="{C1E250B2-E834-4F7B-A8ED-976D0492CD4C}"/>
          </ac:spMkLst>
        </pc:spChg>
        <pc:spChg chg="add del mod">
          <ac:chgData name="Wanlambok Nongbet [Chillibreeze]" userId="6bf028ea-505a-4797-9fbe-498829f78d74" providerId="ADAL" clId="{47EA582F-29D2-4E9C-95C6-B2E3DBA31953}" dt="2020-07-28T08:41:10.607" v="524" actId="21"/>
          <ac:spMkLst>
            <pc:docMk/>
            <pc:sldMk cId="1622630864" sldId="1736"/>
            <ac:spMk id="945" creationId="{A09A8567-BD1F-45F2-B810-271347CBAA62}"/>
          </ac:spMkLst>
        </pc:spChg>
        <pc:spChg chg="add del mod">
          <ac:chgData name="Wanlambok Nongbet [Chillibreeze]" userId="6bf028ea-505a-4797-9fbe-498829f78d74" providerId="ADAL" clId="{47EA582F-29D2-4E9C-95C6-B2E3DBA31953}" dt="2020-07-28T08:41:10.607" v="524" actId="21"/>
          <ac:spMkLst>
            <pc:docMk/>
            <pc:sldMk cId="1622630864" sldId="1736"/>
            <ac:spMk id="946" creationId="{115BCF7F-FC88-46DA-9DB6-CB5D05F3DCAD}"/>
          </ac:spMkLst>
        </pc:spChg>
        <pc:spChg chg="add del mod">
          <ac:chgData name="Wanlambok Nongbet [Chillibreeze]" userId="6bf028ea-505a-4797-9fbe-498829f78d74" providerId="ADAL" clId="{47EA582F-29D2-4E9C-95C6-B2E3DBA31953}" dt="2020-07-28T08:41:10.607" v="524" actId="21"/>
          <ac:spMkLst>
            <pc:docMk/>
            <pc:sldMk cId="1622630864" sldId="1736"/>
            <ac:spMk id="947" creationId="{1C1DC63A-B382-42FE-826D-4BCC2F1E94B7}"/>
          </ac:spMkLst>
        </pc:spChg>
        <pc:spChg chg="add del mod">
          <ac:chgData name="Wanlambok Nongbet [Chillibreeze]" userId="6bf028ea-505a-4797-9fbe-498829f78d74" providerId="ADAL" clId="{47EA582F-29D2-4E9C-95C6-B2E3DBA31953}" dt="2020-07-28T08:41:10.607" v="524" actId="21"/>
          <ac:spMkLst>
            <pc:docMk/>
            <pc:sldMk cId="1622630864" sldId="1736"/>
            <ac:spMk id="948" creationId="{9067E70A-29BB-41D7-94C3-00FA897C91F5}"/>
          </ac:spMkLst>
        </pc:spChg>
        <pc:spChg chg="add del mod">
          <ac:chgData name="Wanlambok Nongbet [Chillibreeze]" userId="6bf028ea-505a-4797-9fbe-498829f78d74" providerId="ADAL" clId="{47EA582F-29D2-4E9C-95C6-B2E3DBA31953}" dt="2020-07-28T08:41:10.607" v="524" actId="21"/>
          <ac:spMkLst>
            <pc:docMk/>
            <pc:sldMk cId="1622630864" sldId="1736"/>
            <ac:spMk id="949" creationId="{8240E72F-B9FB-44FE-939D-1B884E43E60E}"/>
          </ac:spMkLst>
        </pc:spChg>
        <pc:spChg chg="add del mod">
          <ac:chgData name="Wanlambok Nongbet [Chillibreeze]" userId="6bf028ea-505a-4797-9fbe-498829f78d74" providerId="ADAL" clId="{47EA582F-29D2-4E9C-95C6-B2E3DBA31953}" dt="2020-07-28T08:41:10.607" v="524" actId="21"/>
          <ac:spMkLst>
            <pc:docMk/>
            <pc:sldMk cId="1622630864" sldId="1736"/>
            <ac:spMk id="950" creationId="{CF421840-5A3A-4258-AA6D-76F06501EFDF}"/>
          </ac:spMkLst>
        </pc:spChg>
        <pc:spChg chg="add del mod">
          <ac:chgData name="Wanlambok Nongbet [Chillibreeze]" userId="6bf028ea-505a-4797-9fbe-498829f78d74" providerId="ADAL" clId="{47EA582F-29D2-4E9C-95C6-B2E3DBA31953}" dt="2020-07-28T08:41:10.607" v="524" actId="21"/>
          <ac:spMkLst>
            <pc:docMk/>
            <pc:sldMk cId="1622630864" sldId="1736"/>
            <ac:spMk id="951" creationId="{6778C828-E434-41B2-8CDC-4C9B6DE4176A}"/>
          </ac:spMkLst>
        </pc:spChg>
        <pc:spChg chg="add del mod">
          <ac:chgData name="Wanlambok Nongbet [Chillibreeze]" userId="6bf028ea-505a-4797-9fbe-498829f78d74" providerId="ADAL" clId="{47EA582F-29D2-4E9C-95C6-B2E3DBA31953}" dt="2020-07-28T08:41:10.607" v="524" actId="21"/>
          <ac:spMkLst>
            <pc:docMk/>
            <pc:sldMk cId="1622630864" sldId="1736"/>
            <ac:spMk id="952" creationId="{B1236C09-455F-44A2-9F3D-BB8B7200C397}"/>
          </ac:spMkLst>
        </pc:spChg>
        <pc:spChg chg="add del mod">
          <ac:chgData name="Wanlambok Nongbet [Chillibreeze]" userId="6bf028ea-505a-4797-9fbe-498829f78d74" providerId="ADAL" clId="{47EA582F-29D2-4E9C-95C6-B2E3DBA31953}" dt="2020-07-28T08:41:10.607" v="524" actId="21"/>
          <ac:spMkLst>
            <pc:docMk/>
            <pc:sldMk cId="1622630864" sldId="1736"/>
            <ac:spMk id="953" creationId="{D9EFDBE0-EDF6-4651-B7E0-A8CEE629CFBE}"/>
          </ac:spMkLst>
        </pc:spChg>
        <pc:spChg chg="add del mod">
          <ac:chgData name="Wanlambok Nongbet [Chillibreeze]" userId="6bf028ea-505a-4797-9fbe-498829f78d74" providerId="ADAL" clId="{47EA582F-29D2-4E9C-95C6-B2E3DBA31953}" dt="2020-07-28T08:41:12.824" v="526" actId="21"/>
          <ac:spMkLst>
            <pc:docMk/>
            <pc:sldMk cId="1622630864" sldId="1736"/>
            <ac:spMk id="968" creationId="{45EEE586-6E55-403E-A5C1-646839DA64C2}"/>
          </ac:spMkLst>
        </pc:spChg>
        <pc:spChg chg="add del mod">
          <ac:chgData name="Wanlambok Nongbet [Chillibreeze]" userId="6bf028ea-505a-4797-9fbe-498829f78d74" providerId="ADAL" clId="{47EA582F-29D2-4E9C-95C6-B2E3DBA31953}" dt="2020-07-28T08:41:12.824" v="526" actId="21"/>
          <ac:spMkLst>
            <pc:docMk/>
            <pc:sldMk cId="1622630864" sldId="1736"/>
            <ac:spMk id="969" creationId="{27C4AB5C-DFA0-46CD-9635-0F033E63EE91}"/>
          </ac:spMkLst>
        </pc:spChg>
        <pc:spChg chg="add del mod">
          <ac:chgData name="Wanlambok Nongbet [Chillibreeze]" userId="6bf028ea-505a-4797-9fbe-498829f78d74" providerId="ADAL" clId="{47EA582F-29D2-4E9C-95C6-B2E3DBA31953}" dt="2020-07-28T08:41:12.824" v="526" actId="21"/>
          <ac:spMkLst>
            <pc:docMk/>
            <pc:sldMk cId="1622630864" sldId="1736"/>
            <ac:spMk id="970" creationId="{F6E8076C-CBAD-4654-B805-7A94BE18903C}"/>
          </ac:spMkLst>
        </pc:spChg>
        <pc:spChg chg="add del mod">
          <ac:chgData name="Wanlambok Nongbet [Chillibreeze]" userId="6bf028ea-505a-4797-9fbe-498829f78d74" providerId="ADAL" clId="{47EA582F-29D2-4E9C-95C6-B2E3DBA31953}" dt="2020-07-28T08:41:12.824" v="526" actId="21"/>
          <ac:spMkLst>
            <pc:docMk/>
            <pc:sldMk cId="1622630864" sldId="1736"/>
            <ac:spMk id="971" creationId="{F545AD3B-D2F8-4F7E-B250-2BCB98E10FC4}"/>
          </ac:spMkLst>
        </pc:spChg>
        <pc:spChg chg="add del mod">
          <ac:chgData name="Wanlambok Nongbet [Chillibreeze]" userId="6bf028ea-505a-4797-9fbe-498829f78d74" providerId="ADAL" clId="{47EA582F-29D2-4E9C-95C6-B2E3DBA31953}" dt="2020-07-28T08:41:12.824" v="526" actId="21"/>
          <ac:spMkLst>
            <pc:docMk/>
            <pc:sldMk cId="1622630864" sldId="1736"/>
            <ac:spMk id="972" creationId="{6C990D87-D025-4C7F-82AF-9BE0F2720988}"/>
          </ac:spMkLst>
        </pc:spChg>
        <pc:spChg chg="add del mod">
          <ac:chgData name="Wanlambok Nongbet [Chillibreeze]" userId="6bf028ea-505a-4797-9fbe-498829f78d74" providerId="ADAL" clId="{47EA582F-29D2-4E9C-95C6-B2E3DBA31953}" dt="2020-07-28T08:41:12.824" v="526" actId="21"/>
          <ac:spMkLst>
            <pc:docMk/>
            <pc:sldMk cId="1622630864" sldId="1736"/>
            <ac:spMk id="973" creationId="{20262F08-BBFD-4ED7-9007-CFFE2EF58466}"/>
          </ac:spMkLst>
        </pc:spChg>
        <pc:spChg chg="add del mod">
          <ac:chgData name="Wanlambok Nongbet [Chillibreeze]" userId="6bf028ea-505a-4797-9fbe-498829f78d74" providerId="ADAL" clId="{47EA582F-29D2-4E9C-95C6-B2E3DBA31953}" dt="2020-07-28T08:41:12.824" v="526" actId="21"/>
          <ac:spMkLst>
            <pc:docMk/>
            <pc:sldMk cId="1622630864" sldId="1736"/>
            <ac:spMk id="974" creationId="{7C81BCDF-B84B-4041-9F9A-37ECA4A777CF}"/>
          </ac:spMkLst>
        </pc:spChg>
        <pc:spChg chg="add del mod">
          <ac:chgData name="Wanlambok Nongbet [Chillibreeze]" userId="6bf028ea-505a-4797-9fbe-498829f78d74" providerId="ADAL" clId="{47EA582F-29D2-4E9C-95C6-B2E3DBA31953}" dt="2020-07-28T08:41:12.824" v="526" actId="21"/>
          <ac:spMkLst>
            <pc:docMk/>
            <pc:sldMk cId="1622630864" sldId="1736"/>
            <ac:spMk id="975" creationId="{B4192501-0C90-488E-9362-48D6C584D953}"/>
          </ac:spMkLst>
        </pc:spChg>
        <pc:spChg chg="add mod">
          <ac:chgData name="Wanlambok Nongbet [Chillibreeze]" userId="6bf028ea-505a-4797-9fbe-498829f78d74" providerId="ADAL" clId="{47EA582F-29D2-4E9C-95C6-B2E3DBA31953}" dt="2020-07-28T08:41:10.779" v="525"/>
          <ac:spMkLst>
            <pc:docMk/>
            <pc:sldMk cId="1622630864" sldId="1736"/>
            <ac:spMk id="976" creationId="{6624A689-81A4-49E4-BAB1-DCC24C1BD40A}"/>
          </ac:spMkLst>
        </pc:spChg>
        <pc:spChg chg="add del mod">
          <ac:chgData name="Wanlambok Nongbet [Chillibreeze]" userId="6bf028ea-505a-4797-9fbe-498829f78d74" providerId="ADAL" clId="{47EA582F-29D2-4E9C-95C6-B2E3DBA31953}" dt="2020-07-28T08:41:12.824" v="526" actId="21"/>
          <ac:spMkLst>
            <pc:docMk/>
            <pc:sldMk cId="1622630864" sldId="1736"/>
            <ac:spMk id="977" creationId="{53E141AD-8961-4333-81CB-DB3C9B1CCF79}"/>
          </ac:spMkLst>
        </pc:spChg>
        <pc:spChg chg="add del mod">
          <ac:chgData name="Wanlambok Nongbet [Chillibreeze]" userId="6bf028ea-505a-4797-9fbe-498829f78d74" providerId="ADAL" clId="{47EA582F-29D2-4E9C-95C6-B2E3DBA31953}" dt="2020-07-28T08:41:12.824" v="526" actId="21"/>
          <ac:spMkLst>
            <pc:docMk/>
            <pc:sldMk cId="1622630864" sldId="1736"/>
            <ac:spMk id="978" creationId="{076F1256-5B6E-4657-B32A-20D7E578EFAE}"/>
          </ac:spMkLst>
        </pc:spChg>
        <pc:spChg chg="add del mod">
          <ac:chgData name="Wanlambok Nongbet [Chillibreeze]" userId="6bf028ea-505a-4797-9fbe-498829f78d74" providerId="ADAL" clId="{47EA582F-29D2-4E9C-95C6-B2E3DBA31953}" dt="2020-07-28T08:41:12.824" v="526" actId="21"/>
          <ac:spMkLst>
            <pc:docMk/>
            <pc:sldMk cId="1622630864" sldId="1736"/>
            <ac:spMk id="979" creationId="{8238899E-5CD7-4D85-A250-94483C4878F0}"/>
          </ac:spMkLst>
        </pc:spChg>
        <pc:spChg chg="add del mod">
          <ac:chgData name="Wanlambok Nongbet [Chillibreeze]" userId="6bf028ea-505a-4797-9fbe-498829f78d74" providerId="ADAL" clId="{47EA582F-29D2-4E9C-95C6-B2E3DBA31953}" dt="2020-07-28T08:41:12.824" v="526" actId="21"/>
          <ac:spMkLst>
            <pc:docMk/>
            <pc:sldMk cId="1622630864" sldId="1736"/>
            <ac:spMk id="980" creationId="{30194089-0233-4112-9698-BA81405B5AFB}"/>
          </ac:spMkLst>
        </pc:spChg>
        <pc:spChg chg="add del mod">
          <ac:chgData name="Wanlambok Nongbet [Chillibreeze]" userId="6bf028ea-505a-4797-9fbe-498829f78d74" providerId="ADAL" clId="{47EA582F-29D2-4E9C-95C6-B2E3DBA31953}" dt="2020-07-28T08:41:12.824" v="526" actId="21"/>
          <ac:spMkLst>
            <pc:docMk/>
            <pc:sldMk cId="1622630864" sldId="1736"/>
            <ac:spMk id="981" creationId="{E55B69E5-8C79-4737-A402-39137C8BC26D}"/>
          </ac:spMkLst>
        </pc:spChg>
        <pc:spChg chg="add del mod">
          <ac:chgData name="Wanlambok Nongbet [Chillibreeze]" userId="6bf028ea-505a-4797-9fbe-498829f78d74" providerId="ADAL" clId="{47EA582F-29D2-4E9C-95C6-B2E3DBA31953}" dt="2020-07-28T08:41:12.824" v="526" actId="21"/>
          <ac:spMkLst>
            <pc:docMk/>
            <pc:sldMk cId="1622630864" sldId="1736"/>
            <ac:spMk id="982" creationId="{445C48F2-14CD-46DD-832B-136BD4A21723}"/>
          </ac:spMkLst>
        </pc:spChg>
        <pc:spChg chg="add del mod">
          <ac:chgData name="Wanlambok Nongbet [Chillibreeze]" userId="6bf028ea-505a-4797-9fbe-498829f78d74" providerId="ADAL" clId="{47EA582F-29D2-4E9C-95C6-B2E3DBA31953}" dt="2020-07-28T08:41:13.690" v="528" actId="21"/>
          <ac:spMkLst>
            <pc:docMk/>
            <pc:sldMk cId="1622630864" sldId="1736"/>
            <ac:spMk id="997" creationId="{90962717-D093-4A1A-BCD9-0C9A2EF5A0C1}"/>
          </ac:spMkLst>
        </pc:spChg>
        <pc:spChg chg="add del mod">
          <ac:chgData name="Wanlambok Nongbet [Chillibreeze]" userId="6bf028ea-505a-4797-9fbe-498829f78d74" providerId="ADAL" clId="{47EA582F-29D2-4E9C-95C6-B2E3DBA31953}" dt="2020-07-28T08:41:13.690" v="528" actId="21"/>
          <ac:spMkLst>
            <pc:docMk/>
            <pc:sldMk cId="1622630864" sldId="1736"/>
            <ac:spMk id="998" creationId="{1A14EDAD-06BB-4F2D-8357-76FDC5D66F36}"/>
          </ac:spMkLst>
        </pc:spChg>
        <pc:spChg chg="add del mod">
          <ac:chgData name="Wanlambok Nongbet [Chillibreeze]" userId="6bf028ea-505a-4797-9fbe-498829f78d74" providerId="ADAL" clId="{47EA582F-29D2-4E9C-95C6-B2E3DBA31953}" dt="2020-07-28T08:41:13.690" v="528" actId="21"/>
          <ac:spMkLst>
            <pc:docMk/>
            <pc:sldMk cId="1622630864" sldId="1736"/>
            <ac:spMk id="999" creationId="{D1BB4002-605B-40BA-9DB3-7977109DA43A}"/>
          </ac:spMkLst>
        </pc:spChg>
        <pc:spChg chg="add del mod">
          <ac:chgData name="Wanlambok Nongbet [Chillibreeze]" userId="6bf028ea-505a-4797-9fbe-498829f78d74" providerId="ADAL" clId="{47EA582F-29D2-4E9C-95C6-B2E3DBA31953}" dt="2020-07-28T08:41:13.690" v="528" actId="21"/>
          <ac:spMkLst>
            <pc:docMk/>
            <pc:sldMk cId="1622630864" sldId="1736"/>
            <ac:spMk id="1000" creationId="{AF8B1291-E212-405F-956F-4A0FD5C2F163}"/>
          </ac:spMkLst>
        </pc:spChg>
        <pc:spChg chg="add del mod">
          <ac:chgData name="Wanlambok Nongbet [Chillibreeze]" userId="6bf028ea-505a-4797-9fbe-498829f78d74" providerId="ADAL" clId="{47EA582F-29D2-4E9C-95C6-B2E3DBA31953}" dt="2020-07-28T08:41:13.690" v="528" actId="21"/>
          <ac:spMkLst>
            <pc:docMk/>
            <pc:sldMk cId="1622630864" sldId="1736"/>
            <ac:spMk id="1001" creationId="{6B0DA738-495D-4B2D-8623-212E19DF98E9}"/>
          </ac:spMkLst>
        </pc:spChg>
        <pc:spChg chg="add del mod">
          <ac:chgData name="Wanlambok Nongbet [Chillibreeze]" userId="6bf028ea-505a-4797-9fbe-498829f78d74" providerId="ADAL" clId="{47EA582F-29D2-4E9C-95C6-B2E3DBA31953}" dt="2020-07-28T08:41:13.690" v="528" actId="21"/>
          <ac:spMkLst>
            <pc:docMk/>
            <pc:sldMk cId="1622630864" sldId="1736"/>
            <ac:spMk id="1002" creationId="{F0CE9241-693F-4A77-9EE3-38EF7C78D73A}"/>
          </ac:spMkLst>
        </pc:spChg>
        <pc:spChg chg="add del mod">
          <ac:chgData name="Wanlambok Nongbet [Chillibreeze]" userId="6bf028ea-505a-4797-9fbe-498829f78d74" providerId="ADAL" clId="{47EA582F-29D2-4E9C-95C6-B2E3DBA31953}" dt="2020-07-28T08:41:13.690" v="528" actId="21"/>
          <ac:spMkLst>
            <pc:docMk/>
            <pc:sldMk cId="1622630864" sldId="1736"/>
            <ac:spMk id="1003" creationId="{900DCE5D-C90A-4752-A4EB-CE07F14D2D45}"/>
          </ac:spMkLst>
        </pc:spChg>
        <pc:spChg chg="add del mod">
          <ac:chgData name="Wanlambok Nongbet [Chillibreeze]" userId="6bf028ea-505a-4797-9fbe-498829f78d74" providerId="ADAL" clId="{47EA582F-29D2-4E9C-95C6-B2E3DBA31953}" dt="2020-07-28T08:41:13.690" v="528" actId="21"/>
          <ac:spMkLst>
            <pc:docMk/>
            <pc:sldMk cId="1622630864" sldId="1736"/>
            <ac:spMk id="1004" creationId="{709BA8E3-DB6C-4452-B990-6BCC1D19A47E}"/>
          </ac:spMkLst>
        </pc:spChg>
        <pc:spChg chg="add del mod">
          <ac:chgData name="Wanlambok Nongbet [Chillibreeze]" userId="6bf028ea-505a-4797-9fbe-498829f78d74" providerId="ADAL" clId="{47EA582F-29D2-4E9C-95C6-B2E3DBA31953}" dt="2020-07-28T08:41:13.690" v="528" actId="21"/>
          <ac:spMkLst>
            <pc:docMk/>
            <pc:sldMk cId="1622630864" sldId="1736"/>
            <ac:spMk id="1005" creationId="{7099E474-E061-4CA6-8CAD-8BD9963971EC}"/>
          </ac:spMkLst>
        </pc:spChg>
        <pc:spChg chg="add del mod">
          <ac:chgData name="Wanlambok Nongbet [Chillibreeze]" userId="6bf028ea-505a-4797-9fbe-498829f78d74" providerId="ADAL" clId="{47EA582F-29D2-4E9C-95C6-B2E3DBA31953}" dt="2020-07-28T08:41:13.690" v="528" actId="21"/>
          <ac:spMkLst>
            <pc:docMk/>
            <pc:sldMk cId="1622630864" sldId="1736"/>
            <ac:spMk id="1006" creationId="{101138A6-A5B8-4234-9691-6833E4CA9554}"/>
          </ac:spMkLst>
        </pc:spChg>
        <pc:spChg chg="add del mod">
          <ac:chgData name="Wanlambok Nongbet [Chillibreeze]" userId="6bf028ea-505a-4797-9fbe-498829f78d74" providerId="ADAL" clId="{47EA582F-29D2-4E9C-95C6-B2E3DBA31953}" dt="2020-07-28T08:41:13.690" v="528" actId="21"/>
          <ac:spMkLst>
            <pc:docMk/>
            <pc:sldMk cId="1622630864" sldId="1736"/>
            <ac:spMk id="1007" creationId="{28EEFF1F-0C85-4BA2-B24C-93DE93843F5C}"/>
          </ac:spMkLst>
        </pc:spChg>
        <pc:spChg chg="add del mod">
          <ac:chgData name="Wanlambok Nongbet [Chillibreeze]" userId="6bf028ea-505a-4797-9fbe-498829f78d74" providerId="ADAL" clId="{47EA582F-29D2-4E9C-95C6-B2E3DBA31953}" dt="2020-07-28T08:41:13.690" v="528" actId="21"/>
          <ac:spMkLst>
            <pc:docMk/>
            <pc:sldMk cId="1622630864" sldId="1736"/>
            <ac:spMk id="1008" creationId="{C29E6040-18E2-459D-B2CD-BF41126DAD4D}"/>
          </ac:spMkLst>
        </pc:spChg>
        <pc:spChg chg="add del mod">
          <ac:chgData name="Wanlambok Nongbet [Chillibreeze]" userId="6bf028ea-505a-4797-9fbe-498829f78d74" providerId="ADAL" clId="{47EA582F-29D2-4E9C-95C6-B2E3DBA31953}" dt="2020-07-28T08:41:13.690" v="528" actId="21"/>
          <ac:spMkLst>
            <pc:docMk/>
            <pc:sldMk cId="1622630864" sldId="1736"/>
            <ac:spMk id="1009" creationId="{3F4F2959-2A1F-4F1A-A29B-987501746DA4}"/>
          </ac:spMkLst>
        </pc:spChg>
        <pc:spChg chg="add del mod">
          <ac:chgData name="Wanlambok Nongbet [Chillibreeze]" userId="6bf028ea-505a-4797-9fbe-498829f78d74" providerId="ADAL" clId="{47EA582F-29D2-4E9C-95C6-B2E3DBA31953}" dt="2020-07-28T08:41:13.690" v="528" actId="21"/>
          <ac:spMkLst>
            <pc:docMk/>
            <pc:sldMk cId="1622630864" sldId="1736"/>
            <ac:spMk id="1010" creationId="{3016700F-A39F-4C0D-A893-8857186B62FF}"/>
          </ac:spMkLst>
        </pc:spChg>
        <pc:spChg chg="add del mod">
          <ac:chgData name="Wanlambok Nongbet [Chillibreeze]" userId="6bf028ea-505a-4797-9fbe-498829f78d74" providerId="ADAL" clId="{47EA582F-29D2-4E9C-95C6-B2E3DBA31953}" dt="2020-07-28T08:41:14.956" v="530" actId="21"/>
          <ac:spMkLst>
            <pc:docMk/>
            <pc:sldMk cId="1622630864" sldId="1736"/>
            <ac:spMk id="1025" creationId="{EAFFB2BB-EC3A-48E6-887D-1458E5F71A32}"/>
          </ac:spMkLst>
        </pc:spChg>
        <pc:spChg chg="add del mod">
          <ac:chgData name="Wanlambok Nongbet [Chillibreeze]" userId="6bf028ea-505a-4797-9fbe-498829f78d74" providerId="ADAL" clId="{47EA582F-29D2-4E9C-95C6-B2E3DBA31953}" dt="2020-07-28T08:41:14.956" v="530" actId="21"/>
          <ac:spMkLst>
            <pc:docMk/>
            <pc:sldMk cId="1622630864" sldId="1736"/>
            <ac:spMk id="1026" creationId="{ED4C4FC4-5C7A-4237-BCA1-B24A749D2B61}"/>
          </ac:spMkLst>
        </pc:spChg>
        <pc:spChg chg="add del mod">
          <ac:chgData name="Wanlambok Nongbet [Chillibreeze]" userId="6bf028ea-505a-4797-9fbe-498829f78d74" providerId="ADAL" clId="{47EA582F-29D2-4E9C-95C6-B2E3DBA31953}" dt="2020-07-28T08:41:14.956" v="530" actId="21"/>
          <ac:spMkLst>
            <pc:docMk/>
            <pc:sldMk cId="1622630864" sldId="1736"/>
            <ac:spMk id="1027" creationId="{4AA27EB7-C4F0-4BA6-BC60-1663DB5D4BFD}"/>
          </ac:spMkLst>
        </pc:spChg>
        <pc:spChg chg="add del mod">
          <ac:chgData name="Wanlambok Nongbet [Chillibreeze]" userId="6bf028ea-505a-4797-9fbe-498829f78d74" providerId="ADAL" clId="{47EA582F-29D2-4E9C-95C6-B2E3DBA31953}" dt="2020-07-28T08:41:14.956" v="530" actId="21"/>
          <ac:spMkLst>
            <pc:docMk/>
            <pc:sldMk cId="1622630864" sldId="1736"/>
            <ac:spMk id="1028" creationId="{AC79F230-9ECD-4D93-BA75-B42734A67CA6}"/>
          </ac:spMkLst>
        </pc:spChg>
        <pc:spChg chg="add del mod">
          <ac:chgData name="Wanlambok Nongbet [Chillibreeze]" userId="6bf028ea-505a-4797-9fbe-498829f78d74" providerId="ADAL" clId="{47EA582F-29D2-4E9C-95C6-B2E3DBA31953}" dt="2020-07-28T08:41:14.956" v="530" actId="21"/>
          <ac:spMkLst>
            <pc:docMk/>
            <pc:sldMk cId="1622630864" sldId="1736"/>
            <ac:spMk id="1029" creationId="{B6D7C964-3897-41C7-B2BD-773AB367EF75}"/>
          </ac:spMkLst>
        </pc:spChg>
        <pc:spChg chg="add del mod">
          <ac:chgData name="Wanlambok Nongbet [Chillibreeze]" userId="6bf028ea-505a-4797-9fbe-498829f78d74" providerId="ADAL" clId="{47EA582F-29D2-4E9C-95C6-B2E3DBA31953}" dt="2020-07-28T08:41:14.956" v="530" actId="21"/>
          <ac:spMkLst>
            <pc:docMk/>
            <pc:sldMk cId="1622630864" sldId="1736"/>
            <ac:spMk id="1030" creationId="{0726CBAC-0C8A-41E8-8EF0-C06F0E13B910}"/>
          </ac:spMkLst>
        </pc:spChg>
        <pc:spChg chg="add del mod">
          <ac:chgData name="Wanlambok Nongbet [Chillibreeze]" userId="6bf028ea-505a-4797-9fbe-498829f78d74" providerId="ADAL" clId="{47EA582F-29D2-4E9C-95C6-B2E3DBA31953}" dt="2020-07-28T08:41:14.956" v="530" actId="21"/>
          <ac:spMkLst>
            <pc:docMk/>
            <pc:sldMk cId="1622630864" sldId="1736"/>
            <ac:spMk id="1031" creationId="{5E22853B-038B-4D33-A2B2-611809FA48C5}"/>
          </ac:spMkLst>
        </pc:spChg>
        <pc:spChg chg="add del mod">
          <ac:chgData name="Wanlambok Nongbet [Chillibreeze]" userId="6bf028ea-505a-4797-9fbe-498829f78d74" providerId="ADAL" clId="{47EA582F-29D2-4E9C-95C6-B2E3DBA31953}" dt="2020-07-28T08:41:14.956" v="530" actId="21"/>
          <ac:spMkLst>
            <pc:docMk/>
            <pc:sldMk cId="1622630864" sldId="1736"/>
            <ac:spMk id="1032" creationId="{031CB686-C3F1-437D-8620-A5E83272E9F3}"/>
          </ac:spMkLst>
        </pc:spChg>
        <pc:spChg chg="add mod">
          <ac:chgData name="Wanlambok Nongbet [Chillibreeze]" userId="6bf028ea-505a-4797-9fbe-498829f78d74" providerId="ADAL" clId="{47EA582F-29D2-4E9C-95C6-B2E3DBA31953}" dt="2020-07-28T08:41:14.378" v="529"/>
          <ac:spMkLst>
            <pc:docMk/>
            <pc:sldMk cId="1622630864" sldId="1736"/>
            <ac:spMk id="1033" creationId="{C3D5A217-D895-4495-8B59-0F60AE575492}"/>
          </ac:spMkLst>
        </pc:spChg>
        <pc:spChg chg="add del mod">
          <ac:chgData name="Wanlambok Nongbet [Chillibreeze]" userId="6bf028ea-505a-4797-9fbe-498829f78d74" providerId="ADAL" clId="{47EA582F-29D2-4E9C-95C6-B2E3DBA31953}" dt="2020-07-28T08:41:14.956" v="530" actId="21"/>
          <ac:spMkLst>
            <pc:docMk/>
            <pc:sldMk cId="1622630864" sldId="1736"/>
            <ac:spMk id="1034" creationId="{4D3BF98C-2545-47CE-9D34-496D107D2098}"/>
          </ac:spMkLst>
        </pc:spChg>
        <pc:spChg chg="add del mod">
          <ac:chgData name="Wanlambok Nongbet [Chillibreeze]" userId="6bf028ea-505a-4797-9fbe-498829f78d74" providerId="ADAL" clId="{47EA582F-29D2-4E9C-95C6-B2E3DBA31953}" dt="2020-07-28T08:41:14.956" v="530" actId="21"/>
          <ac:spMkLst>
            <pc:docMk/>
            <pc:sldMk cId="1622630864" sldId="1736"/>
            <ac:spMk id="1035" creationId="{5C6C5397-D59D-4504-B1F4-BC7374A86C13}"/>
          </ac:spMkLst>
        </pc:spChg>
        <pc:spChg chg="add del mod">
          <ac:chgData name="Wanlambok Nongbet [Chillibreeze]" userId="6bf028ea-505a-4797-9fbe-498829f78d74" providerId="ADAL" clId="{47EA582F-29D2-4E9C-95C6-B2E3DBA31953}" dt="2020-07-28T08:41:14.956" v="530" actId="21"/>
          <ac:spMkLst>
            <pc:docMk/>
            <pc:sldMk cId="1622630864" sldId="1736"/>
            <ac:spMk id="1036" creationId="{1312E96E-6E6B-4F6D-8466-C479E562BFE7}"/>
          </ac:spMkLst>
        </pc:spChg>
        <pc:spChg chg="add del mod">
          <ac:chgData name="Wanlambok Nongbet [Chillibreeze]" userId="6bf028ea-505a-4797-9fbe-498829f78d74" providerId="ADAL" clId="{47EA582F-29D2-4E9C-95C6-B2E3DBA31953}" dt="2020-07-28T08:41:14.956" v="530" actId="21"/>
          <ac:spMkLst>
            <pc:docMk/>
            <pc:sldMk cId="1622630864" sldId="1736"/>
            <ac:spMk id="1037" creationId="{D3063404-A1CC-4F37-986D-03F2F2BE2C1A}"/>
          </ac:spMkLst>
        </pc:spChg>
        <pc:spChg chg="add del mod">
          <ac:chgData name="Wanlambok Nongbet [Chillibreeze]" userId="6bf028ea-505a-4797-9fbe-498829f78d74" providerId="ADAL" clId="{47EA582F-29D2-4E9C-95C6-B2E3DBA31953}" dt="2020-07-28T08:41:14.956" v="530" actId="21"/>
          <ac:spMkLst>
            <pc:docMk/>
            <pc:sldMk cId="1622630864" sldId="1736"/>
            <ac:spMk id="1038" creationId="{79AA3B66-08A6-4749-B6D0-9CC86C4C7C3F}"/>
          </ac:spMkLst>
        </pc:spChg>
        <pc:spChg chg="add del mod">
          <ac:chgData name="Wanlambok Nongbet [Chillibreeze]" userId="6bf028ea-505a-4797-9fbe-498829f78d74" providerId="ADAL" clId="{47EA582F-29D2-4E9C-95C6-B2E3DBA31953}" dt="2020-07-28T08:41:15.894" v="532" actId="21"/>
          <ac:spMkLst>
            <pc:docMk/>
            <pc:sldMk cId="1622630864" sldId="1736"/>
            <ac:spMk id="1052" creationId="{C7DCD01B-544A-4EBC-A606-97AC07222315}"/>
          </ac:spMkLst>
        </pc:spChg>
        <pc:spChg chg="add del mod">
          <ac:chgData name="Wanlambok Nongbet [Chillibreeze]" userId="6bf028ea-505a-4797-9fbe-498829f78d74" providerId="ADAL" clId="{47EA582F-29D2-4E9C-95C6-B2E3DBA31953}" dt="2020-07-28T08:41:15.894" v="532" actId="21"/>
          <ac:spMkLst>
            <pc:docMk/>
            <pc:sldMk cId="1622630864" sldId="1736"/>
            <ac:spMk id="1053" creationId="{6348B717-B137-482B-A69F-869968C277D2}"/>
          </ac:spMkLst>
        </pc:spChg>
        <pc:spChg chg="add del mod">
          <ac:chgData name="Wanlambok Nongbet [Chillibreeze]" userId="6bf028ea-505a-4797-9fbe-498829f78d74" providerId="ADAL" clId="{47EA582F-29D2-4E9C-95C6-B2E3DBA31953}" dt="2020-07-28T08:41:15.894" v="532" actId="21"/>
          <ac:spMkLst>
            <pc:docMk/>
            <pc:sldMk cId="1622630864" sldId="1736"/>
            <ac:spMk id="1054" creationId="{B127C889-73F2-4309-9543-FA493B561F36}"/>
          </ac:spMkLst>
        </pc:spChg>
        <pc:spChg chg="add del mod">
          <ac:chgData name="Wanlambok Nongbet [Chillibreeze]" userId="6bf028ea-505a-4797-9fbe-498829f78d74" providerId="ADAL" clId="{47EA582F-29D2-4E9C-95C6-B2E3DBA31953}" dt="2020-07-28T08:41:15.894" v="532" actId="21"/>
          <ac:spMkLst>
            <pc:docMk/>
            <pc:sldMk cId="1622630864" sldId="1736"/>
            <ac:spMk id="1055" creationId="{7EF837B5-40D1-430B-8DC0-F12F75903B5F}"/>
          </ac:spMkLst>
        </pc:spChg>
        <pc:spChg chg="add del mod">
          <ac:chgData name="Wanlambok Nongbet [Chillibreeze]" userId="6bf028ea-505a-4797-9fbe-498829f78d74" providerId="ADAL" clId="{47EA582F-29D2-4E9C-95C6-B2E3DBA31953}" dt="2020-07-28T08:41:15.894" v="532" actId="21"/>
          <ac:spMkLst>
            <pc:docMk/>
            <pc:sldMk cId="1622630864" sldId="1736"/>
            <ac:spMk id="1056" creationId="{D24B6686-9D8D-4756-8B62-B6EA05DEE464}"/>
          </ac:spMkLst>
        </pc:spChg>
        <pc:spChg chg="add del mod">
          <ac:chgData name="Wanlambok Nongbet [Chillibreeze]" userId="6bf028ea-505a-4797-9fbe-498829f78d74" providerId="ADAL" clId="{47EA582F-29D2-4E9C-95C6-B2E3DBA31953}" dt="2020-07-28T08:41:15.894" v="532" actId="21"/>
          <ac:spMkLst>
            <pc:docMk/>
            <pc:sldMk cId="1622630864" sldId="1736"/>
            <ac:spMk id="1057" creationId="{91CBA2D2-E319-47DE-B322-52CB2A378831}"/>
          </ac:spMkLst>
        </pc:spChg>
        <pc:spChg chg="add del mod">
          <ac:chgData name="Wanlambok Nongbet [Chillibreeze]" userId="6bf028ea-505a-4797-9fbe-498829f78d74" providerId="ADAL" clId="{47EA582F-29D2-4E9C-95C6-B2E3DBA31953}" dt="2020-07-28T08:41:15.894" v="532" actId="21"/>
          <ac:spMkLst>
            <pc:docMk/>
            <pc:sldMk cId="1622630864" sldId="1736"/>
            <ac:spMk id="1058" creationId="{D7BD0C34-F59A-45A2-A350-F063616277C9}"/>
          </ac:spMkLst>
        </pc:spChg>
        <pc:spChg chg="add del mod">
          <ac:chgData name="Wanlambok Nongbet [Chillibreeze]" userId="6bf028ea-505a-4797-9fbe-498829f78d74" providerId="ADAL" clId="{47EA582F-29D2-4E9C-95C6-B2E3DBA31953}" dt="2020-07-28T08:41:15.894" v="532" actId="21"/>
          <ac:spMkLst>
            <pc:docMk/>
            <pc:sldMk cId="1622630864" sldId="1736"/>
            <ac:spMk id="1059" creationId="{8D74B8AE-01FB-424E-8551-F2EF81B4A24B}"/>
          </ac:spMkLst>
        </pc:spChg>
        <pc:spChg chg="add del mod">
          <ac:chgData name="Wanlambok Nongbet [Chillibreeze]" userId="6bf028ea-505a-4797-9fbe-498829f78d74" providerId="ADAL" clId="{47EA582F-29D2-4E9C-95C6-B2E3DBA31953}" dt="2020-07-28T08:41:15.894" v="532" actId="21"/>
          <ac:spMkLst>
            <pc:docMk/>
            <pc:sldMk cId="1622630864" sldId="1736"/>
            <ac:spMk id="1060" creationId="{95CDE2CC-DF58-4617-97EE-A1E62FF984A1}"/>
          </ac:spMkLst>
        </pc:spChg>
        <pc:spChg chg="add del mod">
          <ac:chgData name="Wanlambok Nongbet [Chillibreeze]" userId="6bf028ea-505a-4797-9fbe-498829f78d74" providerId="ADAL" clId="{47EA582F-29D2-4E9C-95C6-B2E3DBA31953}" dt="2020-07-28T08:41:15.894" v="532" actId="21"/>
          <ac:spMkLst>
            <pc:docMk/>
            <pc:sldMk cId="1622630864" sldId="1736"/>
            <ac:spMk id="1061" creationId="{90B311AF-4408-474A-B8A5-CD14312B600F}"/>
          </ac:spMkLst>
        </pc:spChg>
        <pc:spChg chg="add del mod">
          <ac:chgData name="Wanlambok Nongbet [Chillibreeze]" userId="6bf028ea-505a-4797-9fbe-498829f78d74" providerId="ADAL" clId="{47EA582F-29D2-4E9C-95C6-B2E3DBA31953}" dt="2020-07-28T08:41:15.894" v="532" actId="21"/>
          <ac:spMkLst>
            <pc:docMk/>
            <pc:sldMk cId="1622630864" sldId="1736"/>
            <ac:spMk id="1062" creationId="{1B475D10-33EF-4C43-8F66-3A604ABA8AD0}"/>
          </ac:spMkLst>
        </pc:spChg>
        <pc:spChg chg="add del mod">
          <ac:chgData name="Wanlambok Nongbet [Chillibreeze]" userId="6bf028ea-505a-4797-9fbe-498829f78d74" providerId="ADAL" clId="{47EA582F-29D2-4E9C-95C6-B2E3DBA31953}" dt="2020-07-28T08:41:15.894" v="532" actId="21"/>
          <ac:spMkLst>
            <pc:docMk/>
            <pc:sldMk cId="1622630864" sldId="1736"/>
            <ac:spMk id="1063" creationId="{724ACDE7-B60C-45F9-8A94-6900756A0780}"/>
          </ac:spMkLst>
        </pc:spChg>
        <pc:spChg chg="add del mod">
          <ac:chgData name="Wanlambok Nongbet [Chillibreeze]" userId="6bf028ea-505a-4797-9fbe-498829f78d74" providerId="ADAL" clId="{47EA582F-29D2-4E9C-95C6-B2E3DBA31953}" dt="2020-07-28T08:41:15.894" v="532" actId="21"/>
          <ac:spMkLst>
            <pc:docMk/>
            <pc:sldMk cId="1622630864" sldId="1736"/>
            <ac:spMk id="1064" creationId="{CF5270FD-1CFB-407E-B740-5C140B52809E}"/>
          </ac:spMkLst>
        </pc:spChg>
        <pc:spChg chg="add del mod">
          <ac:chgData name="Wanlambok Nongbet [Chillibreeze]" userId="6bf028ea-505a-4797-9fbe-498829f78d74" providerId="ADAL" clId="{47EA582F-29D2-4E9C-95C6-B2E3DBA31953}" dt="2020-07-28T08:41:17.622" v="534" actId="21"/>
          <ac:spMkLst>
            <pc:docMk/>
            <pc:sldMk cId="1622630864" sldId="1736"/>
            <ac:spMk id="1078" creationId="{1B5128CA-5B1B-440E-B776-17F3A802F95C}"/>
          </ac:spMkLst>
        </pc:spChg>
        <pc:spChg chg="add del mod">
          <ac:chgData name="Wanlambok Nongbet [Chillibreeze]" userId="6bf028ea-505a-4797-9fbe-498829f78d74" providerId="ADAL" clId="{47EA582F-29D2-4E9C-95C6-B2E3DBA31953}" dt="2020-07-28T08:41:17.622" v="534" actId="21"/>
          <ac:spMkLst>
            <pc:docMk/>
            <pc:sldMk cId="1622630864" sldId="1736"/>
            <ac:spMk id="1079" creationId="{9870B8FA-3C63-4917-81F6-8212D12F6C48}"/>
          </ac:spMkLst>
        </pc:spChg>
        <pc:spChg chg="add del mod">
          <ac:chgData name="Wanlambok Nongbet [Chillibreeze]" userId="6bf028ea-505a-4797-9fbe-498829f78d74" providerId="ADAL" clId="{47EA582F-29D2-4E9C-95C6-B2E3DBA31953}" dt="2020-07-28T08:41:17.622" v="534" actId="21"/>
          <ac:spMkLst>
            <pc:docMk/>
            <pc:sldMk cId="1622630864" sldId="1736"/>
            <ac:spMk id="1080" creationId="{B140639F-5E15-4BC9-9112-FCCFE5F7EA40}"/>
          </ac:spMkLst>
        </pc:spChg>
        <pc:spChg chg="add del mod">
          <ac:chgData name="Wanlambok Nongbet [Chillibreeze]" userId="6bf028ea-505a-4797-9fbe-498829f78d74" providerId="ADAL" clId="{47EA582F-29D2-4E9C-95C6-B2E3DBA31953}" dt="2020-07-28T08:41:17.622" v="534" actId="21"/>
          <ac:spMkLst>
            <pc:docMk/>
            <pc:sldMk cId="1622630864" sldId="1736"/>
            <ac:spMk id="1081" creationId="{D9B9EB23-6390-43F3-8773-9D75DF5682F4}"/>
          </ac:spMkLst>
        </pc:spChg>
        <pc:spChg chg="add del mod">
          <ac:chgData name="Wanlambok Nongbet [Chillibreeze]" userId="6bf028ea-505a-4797-9fbe-498829f78d74" providerId="ADAL" clId="{47EA582F-29D2-4E9C-95C6-B2E3DBA31953}" dt="2020-07-28T08:41:17.622" v="534" actId="21"/>
          <ac:spMkLst>
            <pc:docMk/>
            <pc:sldMk cId="1622630864" sldId="1736"/>
            <ac:spMk id="1082" creationId="{A1A071F0-1DEA-47A6-AE4C-B0472039267A}"/>
          </ac:spMkLst>
        </pc:spChg>
        <pc:spChg chg="add del mod">
          <ac:chgData name="Wanlambok Nongbet [Chillibreeze]" userId="6bf028ea-505a-4797-9fbe-498829f78d74" providerId="ADAL" clId="{47EA582F-29D2-4E9C-95C6-B2E3DBA31953}" dt="2020-07-28T08:41:17.622" v="534" actId="21"/>
          <ac:spMkLst>
            <pc:docMk/>
            <pc:sldMk cId="1622630864" sldId="1736"/>
            <ac:spMk id="1083" creationId="{264F8C64-FCBF-4082-BF82-5194EC813A97}"/>
          </ac:spMkLst>
        </pc:spChg>
        <pc:spChg chg="add del mod">
          <ac:chgData name="Wanlambok Nongbet [Chillibreeze]" userId="6bf028ea-505a-4797-9fbe-498829f78d74" providerId="ADAL" clId="{47EA582F-29D2-4E9C-95C6-B2E3DBA31953}" dt="2020-07-28T08:41:17.622" v="534" actId="21"/>
          <ac:spMkLst>
            <pc:docMk/>
            <pc:sldMk cId="1622630864" sldId="1736"/>
            <ac:spMk id="1084" creationId="{3C0BA070-32F4-4790-A8CB-4F243BE46004}"/>
          </ac:spMkLst>
        </pc:spChg>
        <pc:spChg chg="add del mod">
          <ac:chgData name="Wanlambok Nongbet [Chillibreeze]" userId="6bf028ea-505a-4797-9fbe-498829f78d74" providerId="ADAL" clId="{47EA582F-29D2-4E9C-95C6-B2E3DBA31953}" dt="2020-07-28T08:41:17.622" v="534" actId="21"/>
          <ac:spMkLst>
            <pc:docMk/>
            <pc:sldMk cId="1622630864" sldId="1736"/>
            <ac:spMk id="1085" creationId="{428CF4FB-B71D-4FEC-8362-DCF4C4D2781C}"/>
          </ac:spMkLst>
        </pc:spChg>
        <pc:spChg chg="add mod">
          <ac:chgData name="Wanlambok Nongbet [Chillibreeze]" userId="6bf028ea-505a-4797-9fbe-498829f78d74" providerId="ADAL" clId="{47EA582F-29D2-4E9C-95C6-B2E3DBA31953}" dt="2020-07-28T14:09:13.443" v="8152"/>
          <ac:spMkLst>
            <pc:docMk/>
            <pc:sldMk cId="1622630864" sldId="1736"/>
            <ac:spMk id="1086" creationId="{63FE1D27-651F-4BA2-9564-38B511EF9955}"/>
          </ac:spMkLst>
        </pc:spChg>
        <pc:spChg chg="add del mod">
          <ac:chgData name="Wanlambok Nongbet [Chillibreeze]" userId="6bf028ea-505a-4797-9fbe-498829f78d74" providerId="ADAL" clId="{47EA582F-29D2-4E9C-95C6-B2E3DBA31953}" dt="2020-07-28T08:41:17.622" v="534" actId="21"/>
          <ac:spMkLst>
            <pc:docMk/>
            <pc:sldMk cId="1622630864" sldId="1736"/>
            <ac:spMk id="1087" creationId="{E2DE9720-7AC9-41D6-834C-121DC9AA0C97}"/>
          </ac:spMkLst>
        </pc:spChg>
        <pc:spChg chg="add del mod">
          <ac:chgData name="Wanlambok Nongbet [Chillibreeze]" userId="6bf028ea-505a-4797-9fbe-498829f78d74" providerId="ADAL" clId="{47EA582F-29D2-4E9C-95C6-B2E3DBA31953}" dt="2020-07-28T08:41:17.622" v="534" actId="21"/>
          <ac:spMkLst>
            <pc:docMk/>
            <pc:sldMk cId="1622630864" sldId="1736"/>
            <ac:spMk id="1088" creationId="{CF4F7AED-0A9D-45D9-B537-8F9397C54872}"/>
          </ac:spMkLst>
        </pc:spChg>
        <pc:spChg chg="add del mod">
          <ac:chgData name="Wanlambok Nongbet [Chillibreeze]" userId="6bf028ea-505a-4797-9fbe-498829f78d74" providerId="ADAL" clId="{47EA582F-29D2-4E9C-95C6-B2E3DBA31953}" dt="2020-07-28T08:41:17.622" v="534" actId="21"/>
          <ac:spMkLst>
            <pc:docMk/>
            <pc:sldMk cId="1622630864" sldId="1736"/>
            <ac:spMk id="1089" creationId="{972E3070-1245-4D5B-BF89-C6A359132F79}"/>
          </ac:spMkLst>
        </pc:spChg>
        <pc:spChg chg="add del mod">
          <ac:chgData name="Wanlambok Nongbet [Chillibreeze]" userId="6bf028ea-505a-4797-9fbe-498829f78d74" providerId="ADAL" clId="{47EA582F-29D2-4E9C-95C6-B2E3DBA31953}" dt="2020-07-28T08:41:17.622" v="534" actId="21"/>
          <ac:spMkLst>
            <pc:docMk/>
            <pc:sldMk cId="1622630864" sldId="1736"/>
            <ac:spMk id="1090" creationId="{BAB0B99E-A184-4403-9B68-146001812ECD}"/>
          </ac:spMkLst>
        </pc:spChg>
        <pc:spChg chg="add del mod">
          <ac:chgData name="Wanlambok Nongbet [Chillibreeze]" userId="6bf028ea-505a-4797-9fbe-498829f78d74" providerId="ADAL" clId="{47EA582F-29D2-4E9C-95C6-B2E3DBA31953}" dt="2020-07-28T08:41:18.508" v="536" actId="21"/>
          <ac:spMkLst>
            <pc:docMk/>
            <pc:sldMk cId="1622630864" sldId="1736"/>
            <ac:spMk id="1103" creationId="{4D490506-781F-4DC6-B8FD-7B24ACAE9490}"/>
          </ac:spMkLst>
        </pc:spChg>
        <pc:spChg chg="add del mod">
          <ac:chgData name="Wanlambok Nongbet [Chillibreeze]" userId="6bf028ea-505a-4797-9fbe-498829f78d74" providerId="ADAL" clId="{47EA582F-29D2-4E9C-95C6-B2E3DBA31953}" dt="2020-07-28T08:41:18.508" v="536" actId="21"/>
          <ac:spMkLst>
            <pc:docMk/>
            <pc:sldMk cId="1622630864" sldId="1736"/>
            <ac:spMk id="1104" creationId="{B75ECF3D-A462-4CE0-BEDD-8C74940BE085}"/>
          </ac:spMkLst>
        </pc:spChg>
        <pc:spChg chg="add del mod">
          <ac:chgData name="Wanlambok Nongbet [Chillibreeze]" userId="6bf028ea-505a-4797-9fbe-498829f78d74" providerId="ADAL" clId="{47EA582F-29D2-4E9C-95C6-B2E3DBA31953}" dt="2020-07-28T08:41:18.508" v="536" actId="21"/>
          <ac:spMkLst>
            <pc:docMk/>
            <pc:sldMk cId="1622630864" sldId="1736"/>
            <ac:spMk id="1105" creationId="{4A068E1B-F6AB-4DD5-889E-1484189FF10B}"/>
          </ac:spMkLst>
        </pc:spChg>
        <pc:spChg chg="add del mod">
          <ac:chgData name="Wanlambok Nongbet [Chillibreeze]" userId="6bf028ea-505a-4797-9fbe-498829f78d74" providerId="ADAL" clId="{47EA582F-29D2-4E9C-95C6-B2E3DBA31953}" dt="2020-07-28T08:41:18.508" v="536" actId="21"/>
          <ac:spMkLst>
            <pc:docMk/>
            <pc:sldMk cId="1622630864" sldId="1736"/>
            <ac:spMk id="1106" creationId="{4068FDBE-F0D1-4253-B9FD-8ECB1C659B97}"/>
          </ac:spMkLst>
        </pc:spChg>
        <pc:spChg chg="add del mod">
          <ac:chgData name="Wanlambok Nongbet [Chillibreeze]" userId="6bf028ea-505a-4797-9fbe-498829f78d74" providerId="ADAL" clId="{47EA582F-29D2-4E9C-95C6-B2E3DBA31953}" dt="2020-07-28T08:41:18.508" v="536" actId="21"/>
          <ac:spMkLst>
            <pc:docMk/>
            <pc:sldMk cId="1622630864" sldId="1736"/>
            <ac:spMk id="1107" creationId="{1E0DE111-075B-426C-B374-FA7A060B7B1F}"/>
          </ac:spMkLst>
        </pc:spChg>
        <pc:spChg chg="add del mod">
          <ac:chgData name="Wanlambok Nongbet [Chillibreeze]" userId="6bf028ea-505a-4797-9fbe-498829f78d74" providerId="ADAL" clId="{47EA582F-29D2-4E9C-95C6-B2E3DBA31953}" dt="2020-07-28T08:41:18.508" v="536" actId="21"/>
          <ac:spMkLst>
            <pc:docMk/>
            <pc:sldMk cId="1622630864" sldId="1736"/>
            <ac:spMk id="1108" creationId="{1064653C-9D3D-4C81-AB80-D3277AD8DE63}"/>
          </ac:spMkLst>
        </pc:spChg>
        <pc:spChg chg="add del mod">
          <ac:chgData name="Wanlambok Nongbet [Chillibreeze]" userId="6bf028ea-505a-4797-9fbe-498829f78d74" providerId="ADAL" clId="{47EA582F-29D2-4E9C-95C6-B2E3DBA31953}" dt="2020-07-28T08:41:18.508" v="536" actId="21"/>
          <ac:spMkLst>
            <pc:docMk/>
            <pc:sldMk cId="1622630864" sldId="1736"/>
            <ac:spMk id="1109" creationId="{F6428634-E3D1-4949-8C77-73574FB148C1}"/>
          </ac:spMkLst>
        </pc:spChg>
        <pc:spChg chg="add del mod">
          <ac:chgData name="Wanlambok Nongbet [Chillibreeze]" userId="6bf028ea-505a-4797-9fbe-498829f78d74" providerId="ADAL" clId="{47EA582F-29D2-4E9C-95C6-B2E3DBA31953}" dt="2020-07-28T08:41:18.508" v="536" actId="21"/>
          <ac:spMkLst>
            <pc:docMk/>
            <pc:sldMk cId="1622630864" sldId="1736"/>
            <ac:spMk id="1110" creationId="{33668389-6F5D-4A91-B730-8898E50A929D}"/>
          </ac:spMkLst>
        </pc:spChg>
        <pc:spChg chg="add del mod">
          <ac:chgData name="Wanlambok Nongbet [Chillibreeze]" userId="6bf028ea-505a-4797-9fbe-498829f78d74" providerId="ADAL" clId="{47EA582F-29D2-4E9C-95C6-B2E3DBA31953}" dt="2020-07-28T08:41:18.508" v="536" actId="21"/>
          <ac:spMkLst>
            <pc:docMk/>
            <pc:sldMk cId="1622630864" sldId="1736"/>
            <ac:spMk id="1111" creationId="{2D2A81BB-24DC-46CC-8C89-5F0DBD312251}"/>
          </ac:spMkLst>
        </pc:spChg>
        <pc:spChg chg="add del mod">
          <ac:chgData name="Wanlambok Nongbet [Chillibreeze]" userId="6bf028ea-505a-4797-9fbe-498829f78d74" providerId="ADAL" clId="{47EA582F-29D2-4E9C-95C6-B2E3DBA31953}" dt="2020-07-28T08:41:18.508" v="536" actId="21"/>
          <ac:spMkLst>
            <pc:docMk/>
            <pc:sldMk cId="1622630864" sldId="1736"/>
            <ac:spMk id="1112" creationId="{08FEB3C0-A600-415B-B4FA-E92FECCF9D11}"/>
          </ac:spMkLst>
        </pc:spChg>
        <pc:spChg chg="add del mod">
          <ac:chgData name="Wanlambok Nongbet [Chillibreeze]" userId="6bf028ea-505a-4797-9fbe-498829f78d74" providerId="ADAL" clId="{47EA582F-29D2-4E9C-95C6-B2E3DBA31953}" dt="2020-07-28T08:41:18.508" v="536" actId="21"/>
          <ac:spMkLst>
            <pc:docMk/>
            <pc:sldMk cId="1622630864" sldId="1736"/>
            <ac:spMk id="1113" creationId="{21B314EA-A6A9-4114-8BE5-7A31CDDC184F}"/>
          </ac:spMkLst>
        </pc:spChg>
        <pc:spChg chg="add del mod">
          <ac:chgData name="Wanlambok Nongbet [Chillibreeze]" userId="6bf028ea-505a-4797-9fbe-498829f78d74" providerId="ADAL" clId="{47EA582F-29D2-4E9C-95C6-B2E3DBA31953}" dt="2020-07-28T08:41:18.508" v="536" actId="21"/>
          <ac:spMkLst>
            <pc:docMk/>
            <pc:sldMk cId="1622630864" sldId="1736"/>
            <ac:spMk id="1114" creationId="{1ADF76B4-19B5-4FBD-8B1D-AC23A24FE988}"/>
          </ac:spMkLst>
        </pc:spChg>
        <pc:spChg chg="add del mod">
          <ac:chgData name="Wanlambok Nongbet [Chillibreeze]" userId="6bf028ea-505a-4797-9fbe-498829f78d74" providerId="ADAL" clId="{47EA582F-29D2-4E9C-95C6-B2E3DBA31953}" dt="2020-07-28T08:41:19.373" v="538" actId="21"/>
          <ac:spMkLst>
            <pc:docMk/>
            <pc:sldMk cId="1622630864" sldId="1736"/>
            <ac:spMk id="1127" creationId="{E8DB0A0F-6D20-42C9-A4AC-BCAE3B72003B}"/>
          </ac:spMkLst>
        </pc:spChg>
        <pc:spChg chg="add del mod">
          <ac:chgData name="Wanlambok Nongbet [Chillibreeze]" userId="6bf028ea-505a-4797-9fbe-498829f78d74" providerId="ADAL" clId="{47EA582F-29D2-4E9C-95C6-B2E3DBA31953}" dt="2020-07-28T08:41:19.373" v="538" actId="21"/>
          <ac:spMkLst>
            <pc:docMk/>
            <pc:sldMk cId="1622630864" sldId="1736"/>
            <ac:spMk id="1128" creationId="{13522F4C-CE60-4091-8275-411769B7E4E7}"/>
          </ac:spMkLst>
        </pc:spChg>
        <pc:spChg chg="add del mod">
          <ac:chgData name="Wanlambok Nongbet [Chillibreeze]" userId="6bf028ea-505a-4797-9fbe-498829f78d74" providerId="ADAL" clId="{47EA582F-29D2-4E9C-95C6-B2E3DBA31953}" dt="2020-07-28T08:41:19.373" v="538" actId="21"/>
          <ac:spMkLst>
            <pc:docMk/>
            <pc:sldMk cId="1622630864" sldId="1736"/>
            <ac:spMk id="1129" creationId="{524BB1F8-B638-4490-8A30-CAAD05D1E1D6}"/>
          </ac:spMkLst>
        </pc:spChg>
        <pc:spChg chg="add del mod">
          <ac:chgData name="Wanlambok Nongbet [Chillibreeze]" userId="6bf028ea-505a-4797-9fbe-498829f78d74" providerId="ADAL" clId="{47EA582F-29D2-4E9C-95C6-B2E3DBA31953}" dt="2020-07-28T08:41:19.373" v="538" actId="21"/>
          <ac:spMkLst>
            <pc:docMk/>
            <pc:sldMk cId="1622630864" sldId="1736"/>
            <ac:spMk id="1130" creationId="{3DDC6EFB-358E-4A88-9FDC-318019B4699D}"/>
          </ac:spMkLst>
        </pc:spChg>
        <pc:spChg chg="add del mod">
          <ac:chgData name="Wanlambok Nongbet [Chillibreeze]" userId="6bf028ea-505a-4797-9fbe-498829f78d74" providerId="ADAL" clId="{47EA582F-29D2-4E9C-95C6-B2E3DBA31953}" dt="2020-07-28T08:41:19.373" v="538" actId="21"/>
          <ac:spMkLst>
            <pc:docMk/>
            <pc:sldMk cId="1622630864" sldId="1736"/>
            <ac:spMk id="1131" creationId="{14A79197-C85B-48E4-BBA0-FA1B45F4649D}"/>
          </ac:spMkLst>
        </pc:spChg>
        <pc:spChg chg="add del mod">
          <ac:chgData name="Wanlambok Nongbet [Chillibreeze]" userId="6bf028ea-505a-4797-9fbe-498829f78d74" providerId="ADAL" clId="{47EA582F-29D2-4E9C-95C6-B2E3DBA31953}" dt="2020-07-28T08:41:19.373" v="538" actId="21"/>
          <ac:spMkLst>
            <pc:docMk/>
            <pc:sldMk cId="1622630864" sldId="1736"/>
            <ac:spMk id="1132" creationId="{9F6A2024-FED0-4C7F-B047-98F86810BF3E}"/>
          </ac:spMkLst>
        </pc:spChg>
        <pc:spChg chg="add del mod">
          <ac:chgData name="Wanlambok Nongbet [Chillibreeze]" userId="6bf028ea-505a-4797-9fbe-498829f78d74" providerId="ADAL" clId="{47EA582F-29D2-4E9C-95C6-B2E3DBA31953}" dt="2020-07-28T08:41:19.373" v="538" actId="21"/>
          <ac:spMkLst>
            <pc:docMk/>
            <pc:sldMk cId="1622630864" sldId="1736"/>
            <ac:spMk id="1133" creationId="{795F3915-F952-40A6-A3E7-B29563250E90}"/>
          </ac:spMkLst>
        </pc:spChg>
        <pc:spChg chg="add del mod">
          <ac:chgData name="Wanlambok Nongbet [Chillibreeze]" userId="6bf028ea-505a-4797-9fbe-498829f78d74" providerId="ADAL" clId="{47EA582F-29D2-4E9C-95C6-B2E3DBA31953}" dt="2020-07-28T08:41:19.373" v="538" actId="21"/>
          <ac:spMkLst>
            <pc:docMk/>
            <pc:sldMk cId="1622630864" sldId="1736"/>
            <ac:spMk id="1134" creationId="{ED52B12F-B5B9-41C7-B6D6-802F12A3A562}"/>
          </ac:spMkLst>
        </pc:spChg>
        <pc:spChg chg="add mod">
          <ac:chgData name="Wanlambok Nongbet [Chillibreeze]" userId="6bf028ea-505a-4797-9fbe-498829f78d74" providerId="ADAL" clId="{47EA582F-29D2-4E9C-95C6-B2E3DBA31953}" dt="2020-07-28T08:41:18.735" v="537"/>
          <ac:spMkLst>
            <pc:docMk/>
            <pc:sldMk cId="1622630864" sldId="1736"/>
            <ac:spMk id="1135" creationId="{E2876CC1-E826-4EAD-8AFC-F15F5FFE7689}"/>
          </ac:spMkLst>
        </pc:spChg>
        <pc:spChg chg="add del mod">
          <ac:chgData name="Wanlambok Nongbet [Chillibreeze]" userId="6bf028ea-505a-4797-9fbe-498829f78d74" providerId="ADAL" clId="{47EA582F-29D2-4E9C-95C6-B2E3DBA31953}" dt="2020-07-28T08:41:19.373" v="538" actId="21"/>
          <ac:spMkLst>
            <pc:docMk/>
            <pc:sldMk cId="1622630864" sldId="1736"/>
            <ac:spMk id="1136" creationId="{8CC43064-A093-4AA8-9FDC-6BA24E56D661}"/>
          </ac:spMkLst>
        </pc:spChg>
        <pc:spChg chg="add del mod">
          <ac:chgData name="Wanlambok Nongbet [Chillibreeze]" userId="6bf028ea-505a-4797-9fbe-498829f78d74" providerId="ADAL" clId="{47EA582F-29D2-4E9C-95C6-B2E3DBA31953}" dt="2020-07-28T08:41:19.373" v="538" actId="21"/>
          <ac:spMkLst>
            <pc:docMk/>
            <pc:sldMk cId="1622630864" sldId="1736"/>
            <ac:spMk id="1137" creationId="{09263B2B-2246-4560-BCFF-7F92001B78CF}"/>
          </ac:spMkLst>
        </pc:spChg>
        <pc:spChg chg="add del mod">
          <ac:chgData name="Wanlambok Nongbet [Chillibreeze]" userId="6bf028ea-505a-4797-9fbe-498829f78d74" providerId="ADAL" clId="{47EA582F-29D2-4E9C-95C6-B2E3DBA31953}" dt="2020-07-28T08:41:19.373" v="538" actId="21"/>
          <ac:spMkLst>
            <pc:docMk/>
            <pc:sldMk cId="1622630864" sldId="1736"/>
            <ac:spMk id="1138" creationId="{1ED4B251-4B1F-4D55-B35C-A1889E6ED719}"/>
          </ac:spMkLst>
        </pc:spChg>
        <pc:spChg chg="add del mod">
          <ac:chgData name="Wanlambok Nongbet [Chillibreeze]" userId="6bf028ea-505a-4797-9fbe-498829f78d74" providerId="ADAL" clId="{47EA582F-29D2-4E9C-95C6-B2E3DBA31953}" dt="2020-07-28T08:41:20.185" v="540" actId="21"/>
          <ac:spMkLst>
            <pc:docMk/>
            <pc:sldMk cId="1622630864" sldId="1736"/>
            <ac:spMk id="1150" creationId="{CD4F2537-7843-49DA-9D6B-15F2CE6D16DE}"/>
          </ac:spMkLst>
        </pc:spChg>
        <pc:spChg chg="add del mod">
          <ac:chgData name="Wanlambok Nongbet [Chillibreeze]" userId="6bf028ea-505a-4797-9fbe-498829f78d74" providerId="ADAL" clId="{47EA582F-29D2-4E9C-95C6-B2E3DBA31953}" dt="2020-07-28T08:41:20.185" v="540" actId="21"/>
          <ac:spMkLst>
            <pc:docMk/>
            <pc:sldMk cId="1622630864" sldId="1736"/>
            <ac:spMk id="1151" creationId="{23D20ED1-C2DD-425D-9B87-75FE94F92B27}"/>
          </ac:spMkLst>
        </pc:spChg>
        <pc:spChg chg="add del mod">
          <ac:chgData name="Wanlambok Nongbet [Chillibreeze]" userId="6bf028ea-505a-4797-9fbe-498829f78d74" providerId="ADAL" clId="{47EA582F-29D2-4E9C-95C6-B2E3DBA31953}" dt="2020-07-28T08:41:20.185" v="540" actId="21"/>
          <ac:spMkLst>
            <pc:docMk/>
            <pc:sldMk cId="1622630864" sldId="1736"/>
            <ac:spMk id="1152" creationId="{03E273F8-9DC8-4B9F-A80C-FB4B893F6FEA}"/>
          </ac:spMkLst>
        </pc:spChg>
        <pc:spChg chg="add del mod">
          <ac:chgData name="Wanlambok Nongbet [Chillibreeze]" userId="6bf028ea-505a-4797-9fbe-498829f78d74" providerId="ADAL" clId="{47EA582F-29D2-4E9C-95C6-B2E3DBA31953}" dt="2020-07-28T08:41:20.185" v="540" actId="21"/>
          <ac:spMkLst>
            <pc:docMk/>
            <pc:sldMk cId="1622630864" sldId="1736"/>
            <ac:spMk id="1153" creationId="{AC03DEAD-4033-41F4-A480-24337F26B6F4}"/>
          </ac:spMkLst>
        </pc:spChg>
        <pc:spChg chg="add del mod">
          <ac:chgData name="Wanlambok Nongbet [Chillibreeze]" userId="6bf028ea-505a-4797-9fbe-498829f78d74" providerId="ADAL" clId="{47EA582F-29D2-4E9C-95C6-B2E3DBA31953}" dt="2020-07-28T08:41:20.185" v="540" actId="21"/>
          <ac:spMkLst>
            <pc:docMk/>
            <pc:sldMk cId="1622630864" sldId="1736"/>
            <ac:spMk id="1154" creationId="{25458FA6-1F02-43C0-93D4-4DAFCAB8E6A3}"/>
          </ac:spMkLst>
        </pc:spChg>
        <pc:spChg chg="add del mod">
          <ac:chgData name="Wanlambok Nongbet [Chillibreeze]" userId="6bf028ea-505a-4797-9fbe-498829f78d74" providerId="ADAL" clId="{47EA582F-29D2-4E9C-95C6-B2E3DBA31953}" dt="2020-07-28T08:41:20.185" v="540" actId="21"/>
          <ac:spMkLst>
            <pc:docMk/>
            <pc:sldMk cId="1622630864" sldId="1736"/>
            <ac:spMk id="1155" creationId="{18738FD4-48B8-4256-A4F5-8DBB1EA80C6B}"/>
          </ac:spMkLst>
        </pc:spChg>
        <pc:spChg chg="add del mod">
          <ac:chgData name="Wanlambok Nongbet [Chillibreeze]" userId="6bf028ea-505a-4797-9fbe-498829f78d74" providerId="ADAL" clId="{47EA582F-29D2-4E9C-95C6-B2E3DBA31953}" dt="2020-07-28T08:41:20.185" v="540" actId="21"/>
          <ac:spMkLst>
            <pc:docMk/>
            <pc:sldMk cId="1622630864" sldId="1736"/>
            <ac:spMk id="1156" creationId="{EFC8F7AD-9002-4FC9-A59F-7E225D44E434}"/>
          </ac:spMkLst>
        </pc:spChg>
        <pc:spChg chg="add del mod">
          <ac:chgData name="Wanlambok Nongbet [Chillibreeze]" userId="6bf028ea-505a-4797-9fbe-498829f78d74" providerId="ADAL" clId="{47EA582F-29D2-4E9C-95C6-B2E3DBA31953}" dt="2020-07-28T08:41:20.185" v="540" actId="21"/>
          <ac:spMkLst>
            <pc:docMk/>
            <pc:sldMk cId="1622630864" sldId="1736"/>
            <ac:spMk id="1157" creationId="{02ACAE1D-2300-4610-BB98-798741BF93C8}"/>
          </ac:spMkLst>
        </pc:spChg>
        <pc:spChg chg="add del mod">
          <ac:chgData name="Wanlambok Nongbet [Chillibreeze]" userId="6bf028ea-505a-4797-9fbe-498829f78d74" providerId="ADAL" clId="{47EA582F-29D2-4E9C-95C6-B2E3DBA31953}" dt="2020-07-28T08:41:20.185" v="540" actId="21"/>
          <ac:spMkLst>
            <pc:docMk/>
            <pc:sldMk cId="1622630864" sldId="1736"/>
            <ac:spMk id="1158" creationId="{0D42D952-881B-422F-BC63-1BA5C6A3EB48}"/>
          </ac:spMkLst>
        </pc:spChg>
        <pc:spChg chg="add del mod">
          <ac:chgData name="Wanlambok Nongbet [Chillibreeze]" userId="6bf028ea-505a-4797-9fbe-498829f78d74" providerId="ADAL" clId="{47EA582F-29D2-4E9C-95C6-B2E3DBA31953}" dt="2020-07-28T08:41:20.185" v="540" actId="21"/>
          <ac:spMkLst>
            <pc:docMk/>
            <pc:sldMk cId="1622630864" sldId="1736"/>
            <ac:spMk id="1159" creationId="{50BB6F1E-1EAC-444A-9BDB-A74F3834FEE8}"/>
          </ac:spMkLst>
        </pc:spChg>
        <pc:spChg chg="add del mod">
          <ac:chgData name="Wanlambok Nongbet [Chillibreeze]" userId="6bf028ea-505a-4797-9fbe-498829f78d74" providerId="ADAL" clId="{47EA582F-29D2-4E9C-95C6-B2E3DBA31953}" dt="2020-07-28T08:41:20.185" v="540" actId="21"/>
          <ac:spMkLst>
            <pc:docMk/>
            <pc:sldMk cId="1622630864" sldId="1736"/>
            <ac:spMk id="1160" creationId="{BADE2BD2-3D1D-4327-B97B-90F3C6084CE5}"/>
          </ac:spMkLst>
        </pc:spChg>
        <pc:spChg chg="add del mod">
          <ac:chgData name="Wanlambok Nongbet [Chillibreeze]" userId="6bf028ea-505a-4797-9fbe-498829f78d74" providerId="ADAL" clId="{47EA582F-29D2-4E9C-95C6-B2E3DBA31953}" dt="2020-07-28T08:41:22.165" v="542" actId="21"/>
          <ac:spMkLst>
            <pc:docMk/>
            <pc:sldMk cId="1622630864" sldId="1736"/>
            <ac:spMk id="1172" creationId="{6ADFF6AC-E7C9-4AC0-95AF-8EFCC19C9674}"/>
          </ac:spMkLst>
        </pc:spChg>
        <pc:spChg chg="add del mod">
          <ac:chgData name="Wanlambok Nongbet [Chillibreeze]" userId="6bf028ea-505a-4797-9fbe-498829f78d74" providerId="ADAL" clId="{47EA582F-29D2-4E9C-95C6-B2E3DBA31953}" dt="2020-07-28T08:41:22.165" v="542" actId="21"/>
          <ac:spMkLst>
            <pc:docMk/>
            <pc:sldMk cId="1622630864" sldId="1736"/>
            <ac:spMk id="1173" creationId="{9AC8855A-58BD-43E1-9B2F-F64636B2063E}"/>
          </ac:spMkLst>
        </pc:spChg>
        <pc:spChg chg="add del mod">
          <ac:chgData name="Wanlambok Nongbet [Chillibreeze]" userId="6bf028ea-505a-4797-9fbe-498829f78d74" providerId="ADAL" clId="{47EA582F-29D2-4E9C-95C6-B2E3DBA31953}" dt="2020-07-28T08:41:22.165" v="542" actId="21"/>
          <ac:spMkLst>
            <pc:docMk/>
            <pc:sldMk cId="1622630864" sldId="1736"/>
            <ac:spMk id="1174" creationId="{D982417A-8F2A-455A-80EB-16737640D267}"/>
          </ac:spMkLst>
        </pc:spChg>
        <pc:spChg chg="add del mod">
          <ac:chgData name="Wanlambok Nongbet [Chillibreeze]" userId="6bf028ea-505a-4797-9fbe-498829f78d74" providerId="ADAL" clId="{47EA582F-29D2-4E9C-95C6-B2E3DBA31953}" dt="2020-07-28T08:41:22.165" v="542" actId="21"/>
          <ac:spMkLst>
            <pc:docMk/>
            <pc:sldMk cId="1622630864" sldId="1736"/>
            <ac:spMk id="1175" creationId="{F251FAE2-6F5C-4FDC-B686-9B7C07BA1DBB}"/>
          </ac:spMkLst>
        </pc:spChg>
        <pc:spChg chg="add del mod">
          <ac:chgData name="Wanlambok Nongbet [Chillibreeze]" userId="6bf028ea-505a-4797-9fbe-498829f78d74" providerId="ADAL" clId="{47EA582F-29D2-4E9C-95C6-B2E3DBA31953}" dt="2020-07-28T08:41:22.165" v="542" actId="21"/>
          <ac:spMkLst>
            <pc:docMk/>
            <pc:sldMk cId="1622630864" sldId="1736"/>
            <ac:spMk id="1176" creationId="{E603097E-3FEA-49F1-BCA6-93CEAB9C5450}"/>
          </ac:spMkLst>
        </pc:spChg>
        <pc:spChg chg="add del mod">
          <ac:chgData name="Wanlambok Nongbet [Chillibreeze]" userId="6bf028ea-505a-4797-9fbe-498829f78d74" providerId="ADAL" clId="{47EA582F-29D2-4E9C-95C6-B2E3DBA31953}" dt="2020-07-28T08:41:22.165" v="542" actId="21"/>
          <ac:spMkLst>
            <pc:docMk/>
            <pc:sldMk cId="1622630864" sldId="1736"/>
            <ac:spMk id="1177" creationId="{33090C71-FC48-4573-9449-CA13DD41AC68}"/>
          </ac:spMkLst>
        </pc:spChg>
        <pc:spChg chg="add del mod">
          <ac:chgData name="Wanlambok Nongbet [Chillibreeze]" userId="6bf028ea-505a-4797-9fbe-498829f78d74" providerId="ADAL" clId="{47EA582F-29D2-4E9C-95C6-B2E3DBA31953}" dt="2020-07-28T08:41:22.165" v="542" actId="21"/>
          <ac:spMkLst>
            <pc:docMk/>
            <pc:sldMk cId="1622630864" sldId="1736"/>
            <ac:spMk id="1178" creationId="{901F357A-817E-4C97-8635-06DD09C4D5A8}"/>
          </ac:spMkLst>
        </pc:spChg>
        <pc:spChg chg="add del mod">
          <ac:chgData name="Wanlambok Nongbet [Chillibreeze]" userId="6bf028ea-505a-4797-9fbe-498829f78d74" providerId="ADAL" clId="{47EA582F-29D2-4E9C-95C6-B2E3DBA31953}" dt="2020-07-28T08:41:22.165" v="542" actId="21"/>
          <ac:spMkLst>
            <pc:docMk/>
            <pc:sldMk cId="1622630864" sldId="1736"/>
            <ac:spMk id="1179" creationId="{E7D63C5A-7837-4617-A682-E9052BA9281D}"/>
          </ac:spMkLst>
        </pc:spChg>
        <pc:spChg chg="add mod">
          <ac:chgData name="Wanlambok Nongbet [Chillibreeze]" userId="6bf028ea-505a-4797-9fbe-498829f78d74" providerId="ADAL" clId="{47EA582F-29D2-4E9C-95C6-B2E3DBA31953}" dt="2020-07-28T14:09:15.604" v="8154"/>
          <ac:spMkLst>
            <pc:docMk/>
            <pc:sldMk cId="1622630864" sldId="1736"/>
            <ac:spMk id="1180" creationId="{14DF4ACF-1CC8-4847-A0AA-57D51CB17747}"/>
          </ac:spMkLst>
        </pc:spChg>
        <pc:spChg chg="add del mod">
          <ac:chgData name="Wanlambok Nongbet [Chillibreeze]" userId="6bf028ea-505a-4797-9fbe-498829f78d74" providerId="ADAL" clId="{47EA582F-29D2-4E9C-95C6-B2E3DBA31953}" dt="2020-07-28T08:41:22.165" v="542" actId="21"/>
          <ac:spMkLst>
            <pc:docMk/>
            <pc:sldMk cId="1622630864" sldId="1736"/>
            <ac:spMk id="1181" creationId="{198717FD-125B-4CC3-B45A-4E5FFBE63C88}"/>
          </ac:spMkLst>
        </pc:spChg>
        <pc:spChg chg="add del mod">
          <ac:chgData name="Wanlambok Nongbet [Chillibreeze]" userId="6bf028ea-505a-4797-9fbe-498829f78d74" providerId="ADAL" clId="{47EA582F-29D2-4E9C-95C6-B2E3DBA31953}" dt="2020-07-28T08:41:22.165" v="542" actId="21"/>
          <ac:spMkLst>
            <pc:docMk/>
            <pc:sldMk cId="1622630864" sldId="1736"/>
            <ac:spMk id="1182" creationId="{0CB2702A-313C-4B60-BD0F-23C9A3C9D65A}"/>
          </ac:spMkLst>
        </pc:spChg>
        <pc:spChg chg="add del mod">
          <ac:chgData name="Wanlambok Nongbet [Chillibreeze]" userId="6bf028ea-505a-4797-9fbe-498829f78d74" providerId="ADAL" clId="{47EA582F-29D2-4E9C-95C6-B2E3DBA31953}" dt="2020-07-28T08:41:23.054" v="544" actId="21"/>
          <ac:spMkLst>
            <pc:docMk/>
            <pc:sldMk cId="1622630864" sldId="1736"/>
            <ac:spMk id="1193" creationId="{BCC4A350-A063-46FA-B2D9-C5FB68C982C9}"/>
          </ac:spMkLst>
        </pc:spChg>
        <pc:spChg chg="add del mod">
          <ac:chgData name="Wanlambok Nongbet [Chillibreeze]" userId="6bf028ea-505a-4797-9fbe-498829f78d74" providerId="ADAL" clId="{47EA582F-29D2-4E9C-95C6-B2E3DBA31953}" dt="2020-07-28T08:41:23.054" v="544" actId="21"/>
          <ac:spMkLst>
            <pc:docMk/>
            <pc:sldMk cId="1622630864" sldId="1736"/>
            <ac:spMk id="1194" creationId="{BCD81BDD-B178-41B1-BDBE-FB3705B69F22}"/>
          </ac:spMkLst>
        </pc:spChg>
        <pc:spChg chg="add del mod">
          <ac:chgData name="Wanlambok Nongbet [Chillibreeze]" userId="6bf028ea-505a-4797-9fbe-498829f78d74" providerId="ADAL" clId="{47EA582F-29D2-4E9C-95C6-B2E3DBA31953}" dt="2020-07-28T08:41:23.054" v="544" actId="21"/>
          <ac:spMkLst>
            <pc:docMk/>
            <pc:sldMk cId="1622630864" sldId="1736"/>
            <ac:spMk id="1195" creationId="{C3FFCFC9-CBBB-43AE-AC26-7B4A691F338F}"/>
          </ac:spMkLst>
        </pc:spChg>
        <pc:spChg chg="add del mod">
          <ac:chgData name="Wanlambok Nongbet [Chillibreeze]" userId="6bf028ea-505a-4797-9fbe-498829f78d74" providerId="ADAL" clId="{47EA582F-29D2-4E9C-95C6-B2E3DBA31953}" dt="2020-07-28T08:41:23.054" v="544" actId="21"/>
          <ac:spMkLst>
            <pc:docMk/>
            <pc:sldMk cId="1622630864" sldId="1736"/>
            <ac:spMk id="1196" creationId="{18115277-C984-448B-9297-D398461237DA}"/>
          </ac:spMkLst>
        </pc:spChg>
        <pc:spChg chg="add del mod">
          <ac:chgData name="Wanlambok Nongbet [Chillibreeze]" userId="6bf028ea-505a-4797-9fbe-498829f78d74" providerId="ADAL" clId="{47EA582F-29D2-4E9C-95C6-B2E3DBA31953}" dt="2020-07-28T08:41:23.054" v="544" actId="21"/>
          <ac:spMkLst>
            <pc:docMk/>
            <pc:sldMk cId="1622630864" sldId="1736"/>
            <ac:spMk id="1197" creationId="{F7B397DB-7FF0-4B78-814E-C60E019052EE}"/>
          </ac:spMkLst>
        </pc:spChg>
        <pc:spChg chg="add del mod">
          <ac:chgData name="Wanlambok Nongbet [Chillibreeze]" userId="6bf028ea-505a-4797-9fbe-498829f78d74" providerId="ADAL" clId="{47EA582F-29D2-4E9C-95C6-B2E3DBA31953}" dt="2020-07-28T08:41:23.054" v="544" actId="21"/>
          <ac:spMkLst>
            <pc:docMk/>
            <pc:sldMk cId="1622630864" sldId="1736"/>
            <ac:spMk id="1198" creationId="{0D1F0E2D-D55C-4765-AB21-BD8E5C4A9631}"/>
          </ac:spMkLst>
        </pc:spChg>
        <pc:spChg chg="add del mod">
          <ac:chgData name="Wanlambok Nongbet [Chillibreeze]" userId="6bf028ea-505a-4797-9fbe-498829f78d74" providerId="ADAL" clId="{47EA582F-29D2-4E9C-95C6-B2E3DBA31953}" dt="2020-07-28T08:41:23.054" v="544" actId="21"/>
          <ac:spMkLst>
            <pc:docMk/>
            <pc:sldMk cId="1622630864" sldId="1736"/>
            <ac:spMk id="1199" creationId="{03E6F4FF-64D8-48BF-8039-AA2E7D1D830C}"/>
          </ac:spMkLst>
        </pc:spChg>
        <pc:spChg chg="add del mod">
          <ac:chgData name="Wanlambok Nongbet [Chillibreeze]" userId="6bf028ea-505a-4797-9fbe-498829f78d74" providerId="ADAL" clId="{47EA582F-29D2-4E9C-95C6-B2E3DBA31953}" dt="2020-07-28T08:41:23.054" v="544" actId="21"/>
          <ac:spMkLst>
            <pc:docMk/>
            <pc:sldMk cId="1622630864" sldId="1736"/>
            <ac:spMk id="1200" creationId="{AE14CB37-DAA6-4EF9-86E5-757F75C1E1E0}"/>
          </ac:spMkLst>
        </pc:spChg>
        <pc:spChg chg="add del mod">
          <ac:chgData name="Wanlambok Nongbet [Chillibreeze]" userId="6bf028ea-505a-4797-9fbe-498829f78d74" providerId="ADAL" clId="{47EA582F-29D2-4E9C-95C6-B2E3DBA31953}" dt="2020-07-28T08:41:23.054" v="544" actId="21"/>
          <ac:spMkLst>
            <pc:docMk/>
            <pc:sldMk cId="1622630864" sldId="1736"/>
            <ac:spMk id="1201" creationId="{23E546CA-65C8-4ED8-A9FB-494DD216C11C}"/>
          </ac:spMkLst>
        </pc:spChg>
        <pc:spChg chg="add del mod">
          <ac:chgData name="Wanlambok Nongbet [Chillibreeze]" userId="6bf028ea-505a-4797-9fbe-498829f78d74" providerId="ADAL" clId="{47EA582F-29D2-4E9C-95C6-B2E3DBA31953}" dt="2020-07-28T08:41:23.054" v="544" actId="21"/>
          <ac:spMkLst>
            <pc:docMk/>
            <pc:sldMk cId="1622630864" sldId="1736"/>
            <ac:spMk id="1202" creationId="{B4AD7278-60A5-4DD9-9048-C610CB2B28D9}"/>
          </ac:spMkLst>
        </pc:spChg>
        <pc:spChg chg="add del mod">
          <ac:chgData name="Wanlambok Nongbet [Chillibreeze]" userId="6bf028ea-505a-4797-9fbe-498829f78d74" providerId="ADAL" clId="{47EA582F-29D2-4E9C-95C6-B2E3DBA31953}" dt="2020-07-28T08:41:23.871" v="546" actId="21"/>
          <ac:spMkLst>
            <pc:docMk/>
            <pc:sldMk cId="1622630864" sldId="1736"/>
            <ac:spMk id="1213" creationId="{119C2DDD-83F3-4A5B-ACF0-D9B4DAF94F44}"/>
          </ac:spMkLst>
        </pc:spChg>
        <pc:spChg chg="add del mod">
          <ac:chgData name="Wanlambok Nongbet [Chillibreeze]" userId="6bf028ea-505a-4797-9fbe-498829f78d74" providerId="ADAL" clId="{47EA582F-29D2-4E9C-95C6-B2E3DBA31953}" dt="2020-07-28T08:41:23.871" v="546" actId="21"/>
          <ac:spMkLst>
            <pc:docMk/>
            <pc:sldMk cId="1622630864" sldId="1736"/>
            <ac:spMk id="1214" creationId="{1ED5C695-64D0-4499-A688-F26378C89963}"/>
          </ac:spMkLst>
        </pc:spChg>
        <pc:spChg chg="add del mod">
          <ac:chgData name="Wanlambok Nongbet [Chillibreeze]" userId="6bf028ea-505a-4797-9fbe-498829f78d74" providerId="ADAL" clId="{47EA582F-29D2-4E9C-95C6-B2E3DBA31953}" dt="2020-07-28T08:41:23.871" v="546" actId="21"/>
          <ac:spMkLst>
            <pc:docMk/>
            <pc:sldMk cId="1622630864" sldId="1736"/>
            <ac:spMk id="1215" creationId="{EBB1CDA7-1DFE-4908-B523-81DFAD39699A}"/>
          </ac:spMkLst>
        </pc:spChg>
        <pc:spChg chg="add del mod">
          <ac:chgData name="Wanlambok Nongbet [Chillibreeze]" userId="6bf028ea-505a-4797-9fbe-498829f78d74" providerId="ADAL" clId="{47EA582F-29D2-4E9C-95C6-B2E3DBA31953}" dt="2020-07-28T08:41:23.871" v="546" actId="21"/>
          <ac:spMkLst>
            <pc:docMk/>
            <pc:sldMk cId="1622630864" sldId="1736"/>
            <ac:spMk id="1216" creationId="{DB489B9F-E48E-4B04-B228-8E55B9F81622}"/>
          </ac:spMkLst>
        </pc:spChg>
        <pc:spChg chg="add del mod">
          <ac:chgData name="Wanlambok Nongbet [Chillibreeze]" userId="6bf028ea-505a-4797-9fbe-498829f78d74" providerId="ADAL" clId="{47EA582F-29D2-4E9C-95C6-B2E3DBA31953}" dt="2020-07-28T08:41:23.871" v="546" actId="21"/>
          <ac:spMkLst>
            <pc:docMk/>
            <pc:sldMk cId="1622630864" sldId="1736"/>
            <ac:spMk id="1217" creationId="{C49D2067-DAFC-429A-B8E3-B4ABD8D06551}"/>
          </ac:spMkLst>
        </pc:spChg>
        <pc:spChg chg="add del mod">
          <ac:chgData name="Wanlambok Nongbet [Chillibreeze]" userId="6bf028ea-505a-4797-9fbe-498829f78d74" providerId="ADAL" clId="{47EA582F-29D2-4E9C-95C6-B2E3DBA31953}" dt="2020-07-28T08:41:23.871" v="546" actId="21"/>
          <ac:spMkLst>
            <pc:docMk/>
            <pc:sldMk cId="1622630864" sldId="1736"/>
            <ac:spMk id="1218" creationId="{237BD1EF-5912-44CC-9B8D-38295458460F}"/>
          </ac:spMkLst>
        </pc:spChg>
        <pc:spChg chg="add del mod">
          <ac:chgData name="Wanlambok Nongbet [Chillibreeze]" userId="6bf028ea-505a-4797-9fbe-498829f78d74" providerId="ADAL" clId="{47EA582F-29D2-4E9C-95C6-B2E3DBA31953}" dt="2020-07-28T08:41:23.871" v="546" actId="21"/>
          <ac:spMkLst>
            <pc:docMk/>
            <pc:sldMk cId="1622630864" sldId="1736"/>
            <ac:spMk id="1219" creationId="{879A5073-C7D2-494C-9FB4-8D0DB94654E7}"/>
          </ac:spMkLst>
        </pc:spChg>
        <pc:spChg chg="add del mod">
          <ac:chgData name="Wanlambok Nongbet [Chillibreeze]" userId="6bf028ea-505a-4797-9fbe-498829f78d74" providerId="ADAL" clId="{47EA582F-29D2-4E9C-95C6-B2E3DBA31953}" dt="2020-07-28T08:41:23.871" v="546" actId="21"/>
          <ac:spMkLst>
            <pc:docMk/>
            <pc:sldMk cId="1622630864" sldId="1736"/>
            <ac:spMk id="1220" creationId="{7DA11629-5DE2-4F76-8BD3-20DACC20B989}"/>
          </ac:spMkLst>
        </pc:spChg>
        <pc:spChg chg="add mod">
          <ac:chgData name="Wanlambok Nongbet [Chillibreeze]" userId="6bf028ea-505a-4797-9fbe-498829f78d74" providerId="ADAL" clId="{47EA582F-29D2-4E9C-95C6-B2E3DBA31953}" dt="2020-07-28T08:41:23.272" v="545"/>
          <ac:spMkLst>
            <pc:docMk/>
            <pc:sldMk cId="1622630864" sldId="1736"/>
            <ac:spMk id="1221" creationId="{C7703858-EA1A-4E05-9D75-AAC547E534D8}"/>
          </ac:spMkLst>
        </pc:spChg>
        <pc:spChg chg="add del mod">
          <ac:chgData name="Wanlambok Nongbet [Chillibreeze]" userId="6bf028ea-505a-4797-9fbe-498829f78d74" providerId="ADAL" clId="{47EA582F-29D2-4E9C-95C6-B2E3DBA31953}" dt="2020-07-28T08:41:23.871" v="546" actId="21"/>
          <ac:spMkLst>
            <pc:docMk/>
            <pc:sldMk cId="1622630864" sldId="1736"/>
            <ac:spMk id="1222" creationId="{3EB1F09D-24A0-47CC-B3E5-D78344D4667B}"/>
          </ac:spMkLst>
        </pc:spChg>
        <pc:spChg chg="add del mod">
          <ac:chgData name="Wanlambok Nongbet [Chillibreeze]" userId="6bf028ea-505a-4797-9fbe-498829f78d74" providerId="ADAL" clId="{47EA582F-29D2-4E9C-95C6-B2E3DBA31953}" dt="2020-07-28T08:41:24.609" v="548" actId="21"/>
          <ac:spMkLst>
            <pc:docMk/>
            <pc:sldMk cId="1622630864" sldId="1736"/>
            <ac:spMk id="1232" creationId="{74F72BF3-04AB-467B-8456-7B4F37966EB8}"/>
          </ac:spMkLst>
        </pc:spChg>
        <pc:spChg chg="add del mod">
          <ac:chgData name="Wanlambok Nongbet [Chillibreeze]" userId="6bf028ea-505a-4797-9fbe-498829f78d74" providerId="ADAL" clId="{47EA582F-29D2-4E9C-95C6-B2E3DBA31953}" dt="2020-07-28T08:41:24.609" v="548" actId="21"/>
          <ac:spMkLst>
            <pc:docMk/>
            <pc:sldMk cId="1622630864" sldId="1736"/>
            <ac:spMk id="1233" creationId="{C5D6F195-0621-4591-8A87-6C658EBC5E72}"/>
          </ac:spMkLst>
        </pc:spChg>
        <pc:spChg chg="add del mod">
          <ac:chgData name="Wanlambok Nongbet [Chillibreeze]" userId="6bf028ea-505a-4797-9fbe-498829f78d74" providerId="ADAL" clId="{47EA582F-29D2-4E9C-95C6-B2E3DBA31953}" dt="2020-07-28T08:41:24.609" v="548" actId="21"/>
          <ac:spMkLst>
            <pc:docMk/>
            <pc:sldMk cId="1622630864" sldId="1736"/>
            <ac:spMk id="1234" creationId="{D77187FA-DF99-4E0F-AC56-6A6AF9380C0E}"/>
          </ac:spMkLst>
        </pc:spChg>
        <pc:spChg chg="add del mod">
          <ac:chgData name="Wanlambok Nongbet [Chillibreeze]" userId="6bf028ea-505a-4797-9fbe-498829f78d74" providerId="ADAL" clId="{47EA582F-29D2-4E9C-95C6-B2E3DBA31953}" dt="2020-07-28T08:41:24.609" v="548" actId="21"/>
          <ac:spMkLst>
            <pc:docMk/>
            <pc:sldMk cId="1622630864" sldId="1736"/>
            <ac:spMk id="1235" creationId="{A89E00BE-2C3D-46ED-8117-171874FEE60E}"/>
          </ac:spMkLst>
        </pc:spChg>
        <pc:spChg chg="add del mod">
          <ac:chgData name="Wanlambok Nongbet [Chillibreeze]" userId="6bf028ea-505a-4797-9fbe-498829f78d74" providerId="ADAL" clId="{47EA582F-29D2-4E9C-95C6-B2E3DBA31953}" dt="2020-07-28T08:41:24.609" v="548" actId="21"/>
          <ac:spMkLst>
            <pc:docMk/>
            <pc:sldMk cId="1622630864" sldId="1736"/>
            <ac:spMk id="1236" creationId="{6C8EACC4-4468-4E82-ABAE-A6C53A793C8A}"/>
          </ac:spMkLst>
        </pc:spChg>
        <pc:spChg chg="add del mod">
          <ac:chgData name="Wanlambok Nongbet [Chillibreeze]" userId="6bf028ea-505a-4797-9fbe-498829f78d74" providerId="ADAL" clId="{47EA582F-29D2-4E9C-95C6-B2E3DBA31953}" dt="2020-07-28T08:41:24.609" v="548" actId="21"/>
          <ac:spMkLst>
            <pc:docMk/>
            <pc:sldMk cId="1622630864" sldId="1736"/>
            <ac:spMk id="1237" creationId="{5D90DB1C-16C6-4F45-949A-3812ADEB2111}"/>
          </ac:spMkLst>
        </pc:spChg>
        <pc:spChg chg="add del mod">
          <ac:chgData name="Wanlambok Nongbet [Chillibreeze]" userId="6bf028ea-505a-4797-9fbe-498829f78d74" providerId="ADAL" clId="{47EA582F-29D2-4E9C-95C6-B2E3DBA31953}" dt="2020-07-28T08:41:24.609" v="548" actId="21"/>
          <ac:spMkLst>
            <pc:docMk/>
            <pc:sldMk cId="1622630864" sldId="1736"/>
            <ac:spMk id="1238" creationId="{F77CE9C0-A6A9-4B8E-84A6-F1A1C519D0EE}"/>
          </ac:spMkLst>
        </pc:spChg>
        <pc:spChg chg="add del mod">
          <ac:chgData name="Wanlambok Nongbet [Chillibreeze]" userId="6bf028ea-505a-4797-9fbe-498829f78d74" providerId="ADAL" clId="{47EA582F-29D2-4E9C-95C6-B2E3DBA31953}" dt="2020-07-28T08:41:24.609" v="548" actId="21"/>
          <ac:spMkLst>
            <pc:docMk/>
            <pc:sldMk cId="1622630864" sldId="1736"/>
            <ac:spMk id="1239" creationId="{2FA919F5-4007-4DDA-8FF2-8CB60159B03B}"/>
          </ac:spMkLst>
        </pc:spChg>
        <pc:spChg chg="add del mod">
          <ac:chgData name="Wanlambok Nongbet [Chillibreeze]" userId="6bf028ea-505a-4797-9fbe-498829f78d74" providerId="ADAL" clId="{47EA582F-29D2-4E9C-95C6-B2E3DBA31953}" dt="2020-07-28T08:41:24.609" v="548" actId="21"/>
          <ac:spMkLst>
            <pc:docMk/>
            <pc:sldMk cId="1622630864" sldId="1736"/>
            <ac:spMk id="1240" creationId="{AFF9D184-14CA-47A3-B572-CB838E292C46}"/>
          </ac:spMkLst>
        </pc:spChg>
        <pc:spChg chg="add del mod">
          <ac:chgData name="Wanlambok Nongbet [Chillibreeze]" userId="6bf028ea-505a-4797-9fbe-498829f78d74" providerId="ADAL" clId="{47EA582F-29D2-4E9C-95C6-B2E3DBA31953}" dt="2020-07-28T08:41:25.398" v="550" actId="21"/>
          <ac:spMkLst>
            <pc:docMk/>
            <pc:sldMk cId="1622630864" sldId="1736"/>
            <ac:spMk id="1250" creationId="{57E3D197-308A-43B0-990D-5B0B55CF4DCC}"/>
          </ac:spMkLst>
        </pc:spChg>
        <pc:spChg chg="add del mod">
          <ac:chgData name="Wanlambok Nongbet [Chillibreeze]" userId="6bf028ea-505a-4797-9fbe-498829f78d74" providerId="ADAL" clId="{47EA582F-29D2-4E9C-95C6-B2E3DBA31953}" dt="2020-07-28T08:41:25.398" v="550" actId="21"/>
          <ac:spMkLst>
            <pc:docMk/>
            <pc:sldMk cId="1622630864" sldId="1736"/>
            <ac:spMk id="1251" creationId="{C588F0BE-AD21-4BF6-8979-2CA1E20E6AEC}"/>
          </ac:spMkLst>
        </pc:spChg>
        <pc:spChg chg="add del mod">
          <ac:chgData name="Wanlambok Nongbet [Chillibreeze]" userId="6bf028ea-505a-4797-9fbe-498829f78d74" providerId="ADAL" clId="{47EA582F-29D2-4E9C-95C6-B2E3DBA31953}" dt="2020-07-28T08:41:25.398" v="550" actId="21"/>
          <ac:spMkLst>
            <pc:docMk/>
            <pc:sldMk cId="1622630864" sldId="1736"/>
            <ac:spMk id="1252" creationId="{A587378F-9BEA-48E6-B08A-08C61E7FC91B}"/>
          </ac:spMkLst>
        </pc:spChg>
        <pc:spChg chg="add del mod">
          <ac:chgData name="Wanlambok Nongbet [Chillibreeze]" userId="6bf028ea-505a-4797-9fbe-498829f78d74" providerId="ADAL" clId="{47EA582F-29D2-4E9C-95C6-B2E3DBA31953}" dt="2020-07-28T08:41:25.398" v="550" actId="21"/>
          <ac:spMkLst>
            <pc:docMk/>
            <pc:sldMk cId="1622630864" sldId="1736"/>
            <ac:spMk id="1253" creationId="{7D318EBD-09CB-4108-8646-320803EE035C}"/>
          </ac:spMkLst>
        </pc:spChg>
        <pc:spChg chg="add del mod">
          <ac:chgData name="Wanlambok Nongbet [Chillibreeze]" userId="6bf028ea-505a-4797-9fbe-498829f78d74" providerId="ADAL" clId="{47EA582F-29D2-4E9C-95C6-B2E3DBA31953}" dt="2020-07-28T08:41:25.398" v="550" actId="21"/>
          <ac:spMkLst>
            <pc:docMk/>
            <pc:sldMk cId="1622630864" sldId="1736"/>
            <ac:spMk id="1254" creationId="{39D66359-CDC2-4CED-9215-07C2A47BEB6B}"/>
          </ac:spMkLst>
        </pc:spChg>
        <pc:spChg chg="add del mod">
          <ac:chgData name="Wanlambok Nongbet [Chillibreeze]" userId="6bf028ea-505a-4797-9fbe-498829f78d74" providerId="ADAL" clId="{47EA582F-29D2-4E9C-95C6-B2E3DBA31953}" dt="2020-07-28T08:41:25.398" v="550" actId="21"/>
          <ac:spMkLst>
            <pc:docMk/>
            <pc:sldMk cId="1622630864" sldId="1736"/>
            <ac:spMk id="1255" creationId="{C0E808B1-B7A9-491C-A15D-DBFC1832ADE0}"/>
          </ac:spMkLst>
        </pc:spChg>
        <pc:spChg chg="add del mod">
          <ac:chgData name="Wanlambok Nongbet [Chillibreeze]" userId="6bf028ea-505a-4797-9fbe-498829f78d74" providerId="ADAL" clId="{47EA582F-29D2-4E9C-95C6-B2E3DBA31953}" dt="2020-07-28T08:41:25.398" v="550" actId="21"/>
          <ac:spMkLst>
            <pc:docMk/>
            <pc:sldMk cId="1622630864" sldId="1736"/>
            <ac:spMk id="1256" creationId="{60424058-B3C6-4552-A1F8-CB99D9D191EF}"/>
          </ac:spMkLst>
        </pc:spChg>
        <pc:spChg chg="add del mod">
          <ac:chgData name="Wanlambok Nongbet [Chillibreeze]" userId="6bf028ea-505a-4797-9fbe-498829f78d74" providerId="ADAL" clId="{47EA582F-29D2-4E9C-95C6-B2E3DBA31953}" dt="2020-07-28T08:41:25.398" v="550" actId="21"/>
          <ac:spMkLst>
            <pc:docMk/>
            <pc:sldMk cId="1622630864" sldId="1736"/>
            <ac:spMk id="1257" creationId="{886BB14F-AE5C-443E-AD48-BFB437142B77}"/>
          </ac:spMkLst>
        </pc:spChg>
        <pc:spChg chg="add mod">
          <ac:chgData name="Wanlambok Nongbet [Chillibreeze]" userId="6bf028ea-505a-4797-9fbe-498829f78d74" providerId="ADAL" clId="{47EA582F-29D2-4E9C-95C6-B2E3DBA31953}" dt="2020-07-28T08:41:24.874" v="549"/>
          <ac:spMkLst>
            <pc:docMk/>
            <pc:sldMk cId="1622630864" sldId="1736"/>
            <ac:spMk id="1258" creationId="{89D93395-4331-47EF-B890-EC3ED2C98287}"/>
          </ac:spMkLst>
        </pc:spChg>
        <pc:spChg chg="add del mod">
          <ac:chgData name="Wanlambok Nongbet [Chillibreeze]" userId="6bf028ea-505a-4797-9fbe-498829f78d74" providerId="ADAL" clId="{47EA582F-29D2-4E9C-95C6-B2E3DBA31953}" dt="2020-07-28T08:41:26.201" v="552" actId="21"/>
          <ac:spMkLst>
            <pc:docMk/>
            <pc:sldMk cId="1622630864" sldId="1736"/>
            <ac:spMk id="1267" creationId="{302F2F99-60A2-4A5F-842F-DE16E90EA5E1}"/>
          </ac:spMkLst>
        </pc:spChg>
        <pc:spChg chg="add del mod">
          <ac:chgData name="Wanlambok Nongbet [Chillibreeze]" userId="6bf028ea-505a-4797-9fbe-498829f78d74" providerId="ADAL" clId="{47EA582F-29D2-4E9C-95C6-B2E3DBA31953}" dt="2020-07-28T08:41:26.201" v="552" actId="21"/>
          <ac:spMkLst>
            <pc:docMk/>
            <pc:sldMk cId="1622630864" sldId="1736"/>
            <ac:spMk id="1268" creationId="{666C3BD1-6EDA-4837-AB2F-D634E63F7F4E}"/>
          </ac:spMkLst>
        </pc:spChg>
        <pc:spChg chg="add del mod">
          <ac:chgData name="Wanlambok Nongbet [Chillibreeze]" userId="6bf028ea-505a-4797-9fbe-498829f78d74" providerId="ADAL" clId="{47EA582F-29D2-4E9C-95C6-B2E3DBA31953}" dt="2020-07-28T08:41:26.201" v="552" actId="21"/>
          <ac:spMkLst>
            <pc:docMk/>
            <pc:sldMk cId="1622630864" sldId="1736"/>
            <ac:spMk id="1269" creationId="{320B6974-0717-4B71-932C-59E096940D35}"/>
          </ac:spMkLst>
        </pc:spChg>
        <pc:spChg chg="add del mod">
          <ac:chgData name="Wanlambok Nongbet [Chillibreeze]" userId="6bf028ea-505a-4797-9fbe-498829f78d74" providerId="ADAL" clId="{47EA582F-29D2-4E9C-95C6-B2E3DBA31953}" dt="2020-07-28T08:41:26.201" v="552" actId="21"/>
          <ac:spMkLst>
            <pc:docMk/>
            <pc:sldMk cId="1622630864" sldId="1736"/>
            <ac:spMk id="1270" creationId="{A0E91655-DEAF-4B70-8130-81B9C5350753}"/>
          </ac:spMkLst>
        </pc:spChg>
        <pc:spChg chg="add del mod">
          <ac:chgData name="Wanlambok Nongbet [Chillibreeze]" userId="6bf028ea-505a-4797-9fbe-498829f78d74" providerId="ADAL" clId="{47EA582F-29D2-4E9C-95C6-B2E3DBA31953}" dt="2020-07-28T08:41:26.201" v="552" actId="21"/>
          <ac:spMkLst>
            <pc:docMk/>
            <pc:sldMk cId="1622630864" sldId="1736"/>
            <ac:spMk id="1271" creationId="{C911975C-30E5-418E-9B56-1A92EE9A63B9}"/>
          </ac:spMkLst>
        </pc:spChg>
        <pc:spChg chg="add del mod">
          <ac:chgData name="Wanlambok Nongbet [Chillibreeze]" userId="6bf028ea-505a-4797-9fbe-498829f78d74" providerId="ADAL" clId="{47EA582F-29D2-4E9C-95C6-B2E3DBA31953}" dt="2020-07-28T08:41:26.201" v="552" actId="21"/>
          <ac:spMkLst>
            <pc:docMk/>
            <pc:sldMk cId="1622630864" sldId="1736"/>
            <ac:spMk id="1272" creationId="{B2266D5C-0943-4814-800D-402BED54CB03}"/>
          </ac:spMkLst>
        </pc:spChg>
        <pc:spChg chg="add del mod">
          <ac:chgData name="Wanlambok Nongbet [Chillibreeze]" userId="6bf028ea-505a-4797-9fbe-498829f78d74" providerId="ADAL" clId="{47EA582F-29D2-4E9C-95C6-B2E3DBA31953}" dt="2020-07-28T08:41:26.201" v="552" actId="21"/>
          <ac:spMkLst>
            <pc:docMk/>
            <pc:sldMk cId="1622630864" sldId="1736"/>
            <ac:spMk id="1273" creationId="{40A66F93-A9B2-4B7F-A041-5336CC00E7F9}"/>
          </ac:spMkLst>
        </pc:spChg>
        <pc:spChg chg="add del mod">
          <ac:chgData name="Wanlambok Nongbet [Chillibreeze]" userId="6bf028ea-505a-4797-9fbe-498829f78d74" providerId="ADAL" clId="{47EA582F-29D2-4E9C-95C6-B2E3DBA31953}" dt="2020-07-28T08:41:26.201" v="552" actId="21"/>
          <ac:spMkLst>
            <pc:docMk/>
            <pc:sldMk cId="1622630864" sldId="1736"/>
            <ac:spMk id="1274" creationId="{EEE0382F-2AA5-4A2E-8FBE-CF566AD1861A}"/>
          </ac:spMkLst>
        </pc:spChg>
        <pc:spChg chg="add mod">
          <ac:chgData name="Wanlambok Nongbet [Chillibreeze]" userId="6bf028ea-505a-4797-9fbe-498829f78d74" providerId="ADAL" clId="{47EA582F-29D2-4E9C-95C6-B2E3DBA31953}" dt="2020-07-28T14:09:20.370" v="8156"/>
          <ac:spMkLst>
            <pc:docMk/>
            <pc:sldMk cId="1622630864" sldId="1736"/>
            <ac:spMk id="1283" creationId="{8D569400-222F-48F2-9445-C4DD9C7133FD}"/>
          </ac:spMkLst>
        </pc:spChg>
        <pc:spChg chg="add del mod">
          <ac:chgData name="Wanlambok Nongbet [Chillibreeze]" userId="6bf028ea-505a-4797-9fbe-498829f78d74" providerId="ADAL" clId="{47EA582F-29D2-4E9C-95C6-B2E3DBA31953}" dt="2020-07-28T08:41:27.832" v="554" actId="21"/>
          <ac:spMkLst>
            <pc:docMk/>
            <pc:sldMk cId="1622630864" sldId="1736"/>
            <ac:spMk id="1284" creationId="{0ADCE259-2432-450B-B5FE-9D588E85DBA5}"/>
          </ac:spMkLst>
        </pc:spChg>
        <pc:spChg chg="add del mod">
          <ac:chgData name="Wanlambok Nongbet [Chillibreeze]" userId="6bf028ea-505a-4797-9fbe-498829f78d74" providerId="ADAL" clId="{47EA582F-29D2-4E9C-95C6-B2E3DBA31953}" dt="2020-07-28T08:41:27.832" v="554" actId="21"/>
          <ac:spMkLst>
            <pc:docMk/>
            <pc:sldMk cId="1622630864" sldId="1736"/>
            <ac:spMk id="1285" creationId="{284C4FE2-ACE4-43B4-9685-D06D3D9C8233}"/>
          </ac:spMkLst>
        </pc:spChg>
        <pc:spChg chg="add del mod">
          <ac:chgData name="Wanlambok Nongbet [Chillibreeze]" userId="6bf028ea-505a-4797-9fbe-498829f78d74" providerId="ADAL" clId="{47EA582F-29D2-4E9C-95C6-B2E3DBA31953}" dt="2020-07-28T08:41:27.832" v="554" actId="21"/>
          <ac:spMkLst>
            <pc:docMk/>
            <pc:sldMk cId="1622630864" sldId="1736"/>
            <ac:spMk id="1286" creationId="{7578FEDF-9DBD-4B42-A423-70A3E2D59841}"/>
          </ac:spMkLst>
        </pc:spChg>
        <pc:spChg chg="add del mod">
          <ac:chgData name="Wanlambok Nongbet [Chillibreeze]" userId="6bf028ea-505a-4797-9fbe-498829f78d74" providerId="ADAL" clId="{47EA582F-29D2-4E9C-95C6-B2E3DBA31953}" dt="2020-07-28T08:41:27.832" v="554" actId="21"/>
          <ac:spMkLst>
            <pc:docMk/>
            <pc:sldMk cId="1622630864" sldId="1736"/>
            <ac:spMk id="1287" creationId="{FC69068F-7250-4506-9CBA-0E20E1136095}"/>
          </ac:spMkLst>
        </pc:spChg>
        <pc:spChg chg="add del mod">
          <ac:chgData name="Wanlambok Nongbet [Chillibreeze]" userId="6bf028ea-505a-4797-9fbe-498829f78d74" providerId="ADAL" clId="{47EA582F-29D2-4E9C-95C6-B2E3DBA31953}" dt="2020-07-28T08:41:27.832" v="554" actId="21"/>
          <ac:spMkLst>
            <pc:docMk/>
            <pc:sldMk cId="1622630864" sldId="1736"/>
            <ac:spMk id="1288" creationId="{5EF86943-D73F-41E8-9565-7AB821630C07}"/>
          </ac:spMkLst>
        </pc:spChg>
        <pc:spChg chg="add del mod">
          <ac:chgData name="Wanlambok Nongbet [Chillibreeze]" userId="6bf028ea-505a-4797-9fbe-498829f78d74" providerId="ADAL" clId="{47EA582F-29D2-4E9C-95C6-B2E3DBA31953}" dt="2020-07-28T08:41:27.832" v="554" actId="21"/>
          <ac:spMkLst>
            <pc:docMk/>
            <pc:sldMk cId="1622630864" sldId="1736"/>
            <ac:spMk id="1289" creationId="{8335086F-E8E9-4112-8A34-A4D55599FC3A}"/>
          </ac:spMkLst>
        </pc:spChg>
        <pc:spChg chg="add del mod">
          <ac:chgData name="Wanlambok Nongbet [Chillibreeze]" userId="6bf028ea-505a-4797-9fbe-498829f78d74" providerId="ADAL" clId="{47EA582F-29D2-4E9C-95C6-B2E3DBA31953}" dt="2020-07-28T08:41:27.832" v="554" actId="21"/>
          <ac:spMkLst>
            <pc:docMk/>
            <pc:sldMk cId="1622630864" sldId="1736"/>
            <ac:spMk id="1290" creationId="{0CAE3EE9-8152-473E-A793-FDF6F25A4DF0}"/>
          </ac:spMkLst>
        </pc:spChg>
        <pc:spChg chg="add del mod">
          <ac:chgData name="Wanlambok Nongbet [Chillibreeze]" userId="6bf028ea-505a-4797-9fbe-498829f78d74" providerId="ADAL" clId="{47EA582F-29D2-4E9C-95C6-B2E3DBA31953}" dt="2020-07-28T08:41:28.920" v="556" actId="21"/>
          <ac:spMkLst>
            <pc:docMk/>
            <pc:sldMk cId="1622630864" sldId="1736"/>
            <ac:spMk id="1298" creationId="{A4B0FE0F-FABA-4238-B217-8D4315ED9EA3}"/>
          </ac:spMkLst>
        </pc:spChg>
        <pc:spChg chg="add del mod">
          <ac:chgData name="Wanlambok Nongbet [Chillibreeze]" userId="6bf028ea-505a-4797-9fbe-498829f78d74" providerId="ADAL" clId="{47EA582F-29D2-4E9C-95C6-B2E3DBA31953}" dt="2020-07-28T08:41:28.920" v="556" actId="21"/>
          <ac:spMkLst>
            <pc:docMk/>
            <pc:sldMk cId="1622630864" sldId="1736"/>
            <ac:spMk id="1299" creationId="{0F5F1FE1-98C1-4DC6-81C0-79DD4FAE8193}"/>
          </ac:spMkLst>
        </pc:spChg>
        <pc:spChg chg="add del mod">
          <ac:chgData name="Wanlambok Nongbet [Chillibreeze]" userId="6bf028ea-505a-4797-9fbe-498829f78d74" providerId="ADAL" clId="{47EA582F-29D2-4E9C-95C6-B2E3DBA31953}" dt="2020-07-28T08:41:28.920" v="556" actId="21"/>
          <ac:spMkLst>
            <pc:docMk/>
            <pc:sldMk cId="1622630864" sldId="1736"/>
            <ac:spMk id="1300" creationId="{C4FA77F1-AFEC-4603-A895-E71F46B3020A}"/>
          </ac:spMkLst>
        </pc:spChg>
        <pc:spChg chg="add del mod">
          <ac:chgData name="Wanlambok Nongbet [Chillibreeze]" userId="6bf028ea-505a-4797-9fbe-498829f78d74" providerId="ADAL" clId="{47EA582F-29D2-4E9C-95C6-B2E3DBA31953}" dt="2020-07-28T08:41:28.920" v="556" actId="21"/>
          <ac:spMkLst>
            <pc:docMk/>
            <pc:sldMk cId="1622630864" sldId="1736"/>
            <ac:spMk id="1301" creationId="{424A2D89-D70A-4D8A-9A52-53922F110BC1}"/>
          </ac:spMkLst>
        </pc:spChg>
        <pc:spChg chg="add del mod">
          <ac:chgData name="Wanlambok Nongbet [Chillibreeze]" userId="6bf028ea-505a-4797-9fbe-498829f78d74" providerId="ADAL" clId="{47EA582F-29D2-4E9C-95C6-B2E3DBA31953}" dt="2020-07-28T08:41:28.920" v="556" actId="21"/>
          <ac:spMkLst>
            <pc:docMk/>
            <pc:sldMk cId="1622630864" sldId="1736"/>
            <ac:spMk id="1302" creationId="{DAC282D6-0A40-4DF8-907A-18ED09C030DE}"/>
          </ac:spMkLst>
        </pc:spChg>
        <pc:spChg chg="add del mod">
          <ac:chgData name="Wanlambok Nongbet [Chillibreeze]" userId="6bf028ea-505a-4797-9fbe-498829f78d74" providerId="ADAL" clId="{47EA582F-29D2-4E9C-95C6-B2E3DBA31953}" dt="2020-07-28T08:41:28.920" v="556" actId="21"/>
          <ac:spMkLst>
            <pc:docMk/>
            <pc:sldMk cId="1622630864" sldId="1736"/>
            <ac:spMk id="1303" creationId="{E7833C6C-47E6-4C10-B948-B53A9C4344E2}"/>
          </ac:spMkLst>
        </pc:spChg>
        <pc:spChg chg="add del mod">
          <ac:chgData name="Wanlambok Nongbet [Chillibreeze]" userId="6bf028ea-505a-4797-9fbe-498829f78d74" providerId="ADAL" clId="{47EA582F-29D2-4E9C-95C6-B2E3DBA31953}" dt="2020-07-28T08:41:28.920" v="556" actId="21"/>
          <ac:spMkLst>
            <pc:docMk/>
            <pc:sldMk cId="1622630864" sldId="1736"/>
            <ac:spMk id="1304" creationId="{CEDE0710-58CE-4636-8217-1A5B6464ADC6}"/>
          </ac:spMkLst>
        </pc:spChg>
        <pc:spChg chg="add mod">
          <ac:chgData name="Wanlambok Nongbet [Chillibreeze]" userId="6bf028ea-505a-4797-9fbe-498829f78d74" providerId="ADAL" clId="{47EA582F-29D2-4E9C-95C6-B2E3DBA31953}" dt="2020-07-28T08:41:29.130" v="557"/>
          <ac:spMkLst>
            <pc:docMk/>
            <pc:sldMk cId="1622630864" sldId="1736"/>
            <ac:spMk id="1312" creationId="{BB619356-8B87-4749-AA6F-FF5E04724DBC}"/>
          </ac:spMkLst>
        </pc:spChg>
        <pc:spChg chg="add del mod">
          <ac:chgData name="Wanlambok Nongbet [Chillibreeze]" userId="6bf028ea-505a-4797-9fbe-498829f78d74" providerId="ADAL" clId="{47EA582F-29D2-4E9C-95C6-B2E3DBA31953}" dt="2020-07-28T08:41:29.724" v="558" actId="21"/>
          <ac:spMkLst>
            <pc:docMk/>
            <pc:sldMk cId="1622630864" sldId="1736"/>
            <ac:spMk id="1313" creationId="{D0036EE0-6171-43BE-B0BA-C170698BEE28}"/>
          </ac:spMkLst>
        </pc:spChg>
        <pc:spChg chg="add del mod">
          <ac:chgData name="Wanlambok Nongbet [Chillibreeze]" userId="6bf028ea-505a-4797-9fbe-498829f78d74" providerId="ADAL" clId="{47EA582F-29D2-4E9C-95C6-B2E3DBA31953}" dt="2020-07-28T08:41:29.724" v="558" actId="21"/>
          <ac:spMkLst>
            <pc:docMk/>
            <pc:sldMk cId="1622630864" sldId="1736"/>
            <ac:spMk id="1314" creationId="{79F5130D-6651-4E39-9C59-6BA3E90FB318}"/>
          </ac:spMkLst>
        </pc:spChg>
        <pc:spChg chg="add del mod">
          <ac:chgData name="Wanlambok Nongbet [Chillibreeze]" userId="6bf028ea-505a-4797-9fbe-498829f78d74" providerId="ADAL" clId="{47EA582F-29D2-4E9C-95C6-B2E3DBA31953}" dt="2020-07-28T08:41:29.724" v="558" actId="21"/>
          <ac:spMkLst>
            <pc:docMk/>
            <pc:sldMk cId="1622630864" sldId="1736"/>
            <ac:spMk id="1315" creationId="{D1BCD718-72C9-459C-9354-66AD4E683F18}"/>
          </ac:spMkLst>
        </pc:spChg>
        <pc:spChg chg="add del mod">
          <ac:chgData name="Wanlambok Nongbet [Chillibreeze]" userId="6bf028ea-505a-4797-9fbe-498829f78d74" providerId="ADAL" clId="{47EA582F-29D2-4E9C-95C6-B2E3DBA31953}" dt="2020-07-28T08:41:29.724" v="558" actId="21"/>
          <ac:spMkLst>
            <pc:docMk/>
            <pc:sldMk cId="1622630864" sldId="1736"/>
            <ac:spMk id="1316" creationId="{A589150F-28EE-48A0-A649-60AA84726659}"/>
          </ac:spMkLst>
        </pc:spChg>
        <pc:spChg chg="add del mod">
          <ac:chgData name="Wanlambok Nongbet [Chillibreeze]" userId="6bf028ea-505a-4797-9fbe-498829f78d74" providerId="ADAL" clId="{47EA582F-29D2-4E9C-95C6-B2E3DBA31953}" dt="2020-07-28T08:41:29.724" v="558" actId="21"/>
          <ac:spMkLst>
            <pc:docMk/>
            <pc:sldMk cId="1622630864" sldId="1736"/>
            <ac:spMk id="1317" creationId="{941F07E8-CB80-4654-A4D7-9B2660077661}"/>
          </ac:spMkLst>
        </pc:spChg>
        <pc:spChg chg="add del mod">
          <ac:chgData name="Wanlambok Nongbet [Chillibreeze]" userId="6bf028ea-505a-4797-9fbe-498829f78d74" providerId="ADAL" clId="{47EA582F-29D2-4E9C-95C6-B2E3DBA31953}" dt="2020-07-28T08:41:29.724" v="558" actId="21"/>
          <ac:spMkLst>
            <pc:docMk/>
            <pc:sldMk cId="1622630864" sldId="1736"/>
            <ac:spMk id="1318" creationId="{C9110F83-28B8-46FA-B1E1-DBC1AE4889EE}"/>
          </ac:spMkLst>
        </pc:spChg>
        <pc:spChg chg="add del mod">
          <ac:chgData name="Wanlambok Nongbet [Chillibreeze]" userId="6bf028ea-505a-4797-9fbe-498829f78d74" providerId="ADAL" clId="{47EA582F-29D2-4E9C-95C6-B2E3DBA31953}" dt="2020-07-28T08:41:30.548" v="560" actId="21"/>
          <ac:spMkLst>
            <pc:docMk/>
            <pc:sldMk cId="1622630864" sldId="1736"/>
            <ac:spMk id="1325" creationId="{DDBB0517-2BB6-4BFB-8E64-91CB53ABB3B5}"/>
          </ac:spMkLst>
        </pc:spChg>
        <pc:spChg chg="add del mod">
          <ac:chgData name="Wanlambok Nongbet [Chillibreeze]" userId="6bf028ea-505a-4797-9fbe-498829f78d74" providerId="ADAL" clId="{47EA582F-29D2-4E9C-95C6-B2E3DBA31953}" dt="2020-07-28T08:41:30.548" v="560" actId="21"/>
          <ac:spMkLst>
            <pc:docMk/>
            <pc:sldMk cId="1622630864" sldId="1736"/>
            <ac:spMk id="1326" creationId="{8D092360-B873-40D1-9ECF-B939ECA7998C}"/>
          </ac:spMkLst>
        </pc:spChg>
        <pc:spChg chg="add del mod">
          <ac:chgData name="Wanlambok Nongbet [Chillibreeze]" userId="6bf028ea-505a-4797-9fbe-498829f78d74" providerId="ADAL" clId="{47EA582F-29D2-4E9C-95C6-B2E3DBA31953}" dt="2020-07-28T08:41:30.548" v="560" actId="21"/>
          <ac:spMkLst>
            <pc:docMk/>
            <pc:sldMk cId="1622630864" sldId="1736"/>
            <ac:spMk id="1327" creationId="{E2354EC0-2909-4648-B033-32D0447D59FE}"/>
          </ac:spMkLst>
        </pc:spChg>
        <pc:spChg chg="add del mod">
          <ac:chgData name="Wanlambok Nongbet [Chillibreeze]" userId="6bf028ea-505a-4797-9fbe-498829f78d74" providerId="ADAL" clId="{47EA582F-29D2-4E9C-95C6-B2E3DBA31953}" dt="2020-07-28T08:41:30.548" v="560" actId="21"/>
          <ac:spMkLst>
            <pc:docMk/>
            <pc:sldMk cId="1622630864" sldId="1736"/>
            <ac:spMk id="1328" creationId="{3D607F01-1E94-4CFF-AF3D-156901C12B82}"/>
          </ac:spMkLst>
        </pc:spChg>
        <pc:spChg chg="add del mod">
          <ac:chgData name="Wanlambok Nongbet [Chillibreeze]" userId="6bf028ea-505a-4797-9fbe-498829f78d74" providerId="ADAL" clId="{47EA582F-29D2-4E9C-95C6-B2E3DBA31953}" dt="2020-07-28T08:41:30.548" v="560" actId="21"/>
          <ac:spMkLst>
            <pc:docMk/>
            <pc:sldMk cId="1622630864" sldId="1736"/>
            <ac:spMk id="1329" creationId="{A2009F6B-49D6-4BDE-A239-8CA4F4C72138}"/>
          </ac:spMkLst>
        </pc:spChg>
        <pc:spChg chg="add del mod">
          <ac:chgData name="Wanlambok Nongbet [Chillibreeze]" userId="6bf028ea-505a-4797-9fbe-498829f78d74" providerId="ADAL" clId="{47EA582F-29D2-4E9C-95C6-B2E3DBA31953}" dt="2020-07-28T08:41:30.548" v="560" actId="21"/>
          <ac:spMkLst>
            <pc:docMk/>
            <pc:sldMk cId="1622630864" sldId="1736"/>
            <ac:spMk id="1330" creationId="{F7B9A7BA-AF4D-495F-B491-1CF1C89B7C51}"/>
          </ac:spMkLst>
        </pc:spChg>
        <pc:spChg chg="add mod">
          <ac:chgData name="Wanlambok Nongbet [Chillibreeze]" userId="6bf028ea-505a-4797-9fbe-498829f78d74" providerId="ADAL" clId="{47EA582F-29D2-4E9C-95C6-B2E3DBA31953}" dt="2020-07-28T08:41:30.760" v="561"/>
          <ac:spMkLst>
            <pc:docMk/>
            <pc:sldMk cId="1622630864" sldId="1736"/>
            <ac:spMk id="1337" creationId="{EDB923BA-0C24-4170-A898-54A968197D87}"/>
          </ac:spMkLst>
        </pc:spChg>
        <pc:spChg chg="add del mod">
          <ac:chgData name="Wanlambok Nongbet [Chillibreeze]" userId="6bf028ea-505a-4797-9fbe-498829f78d74" providerId="ADAL" clId="{47EA582F-29D2-4E9C-95C6-B2E3DBA31953}" dt="2020-07-28T08:41:31.272" v="562" actId="21"/>
          <ac:spMkLst>
            <pc:docMk/>
            <pc:sldMk cId="1622630864" sldId="1736"/>
            <ac:spMk id="1338" creationId="{95F13D03-6A03-4248-B45F-4034AC13457E}"/>
          </ac:spMkLst>
        </pc:spChg>
        <pc:spChg chg="add del mod">
          <ac:chgData name="Wanlambok Nongbet [Chillibreeze]" userId="6bf028ea-505a-4797-9fbe-498829f78d74" providerId="ADAL" clId="{47EA582F-29D2-4E9C-95C6-B2E3DBA31953}" dt="2020-07-28T08:41:31.272" v="562" actId="21"/>
          <ac:spMkLst>
            <pc:docMk/>
            <pc:sldMk cId="1622630864" sldId="1736"/>
            <ac:spMk id="1339" creationId="{A4164E73-6ECB-4828-8BDC-AE52DC11943B}"/>
          </ac:spMkLst>
        </pc:spChg>
        <pc:spChg chg="add del mod">
          <ac:chgData name="Wanlambok Nongbet [Chillibreeze]" userId="6bf028ea-505a-4797-9fbe-498829f78d74" providerId="ADAL" clId="{47EA582F-29D2-4E9C-95C6-B2E3DBA31953}" dt="2020-07-28T08:41:31.272" v="562" actId="21"/>
          <ac:spMkLst>
            <pc:docMk/>
            <pc:sldMk cId="1622630864" sldId="1736"/>
            <ac:spMk id="1340" creationId="{2D789B32-2159-4B55-A4CE-52AADAC5D93C}"/>
          </ac:spMkLst>
        </pc:spChg>
        <pc:spChg chg="add del mod">
          <ac:chgData name="Wanlambok Nongbet [Chillibreeze]" userId="6bf028ea-505a-4797-9fbe-498829f78d74" providerId="ADAL" clId="{47EA582F-29D2-4E9C-95C6-B2E3DBA31953}" dt="2020-07-28T08:41:31.272" v="562" actId="21"/>
          <ac:spMkLst>
            <pc:docMk/>
            <pc:sldMk cId="1622630864" sldId="1736"/>
            <ac:spMk id="1341" creationId="{0EB21696-6607-4761-8FB2-513149B34466}"/>
          </ac:spMkLst>
        </pc:spChg>
        <pc:spChg chg="add del mod">
          <ac:chgData name="Wanlambok Nongbet [Chillibreeze]" userId="6bf028ea-505a-4797-9fbe-498829f78d74" providerId="ADAL" clId="{47EA582F-29D2-4E9C-95C6-B2E3DBA31953}" dt="2020-07-28T08:41:31.272" v="562" actId="21"/>
          <ac:spMkLst>
            <pc:docMk/>
            <pc:sldMk cId="1622630864" sldId="1736"/>
            <ac:spMk id="1342" creationId="{8C4275BF-C151-42D0-BBDE-2EF4F0777083}"/>
          </ac:spMkLst>
        </pc:spChg>
        <pc:spChg chg="add del mod">
          <ac:chgData name="Wanlambok Nongbet [Chillibreeze]" userId="6bf028ea-505a-4797-9fbe-498829f78d74" providerId="ADAL" clId="{47EA582F-29D2-4E9C-95C6-B2E3DBA31953}" dt="2020-07-28T08:41:32.152" v="564" actId="21"/>
          <ac:spMkLst>
            <pc:docMk/>
            <pc:sldMk cId="1622630864" sldId="1736"/>
            <ac:spMk id="1348" creationId="{74617203-9BC3-4C56-AF14-435F013F61E7}"/>
          </ac:spMkLst>
        </pc:spChg>
        <pc:spChg chg="add del mod">
          <ac:chgData name="Wanlambok Nongbet [Chillibreeze]" userId="6bf028ea-505a-4797-9fbe-498829f78d74" providerId="ADAL" clId="{47EA582F-29D2-4E9C-95C6-B2E3DBA31953}" dt="2020-07-28T08:41:32.152" v="564" actId="21"/>
          <ac:spMkLst>
            <pc:docMk/>
            <pc:sldMk cId="1622630864" sldId="1736"/>
            <ac:spMk id="1349" creationId="{01069036-04B0-4B31-BD84-9612554E0C70}"/>
          </ac:spMkLst>
        </pc:spChg>
        <pc:spChg chg="add del mod">
          <ac:chgData name="Wanlambok Nongbet [Chillibreeze]" userId="6bf028ea-505a-4797-9fbe-498829f78d74" providerId="ADAL" clId="{47EA582F-29D2-4E9C-95C6-B2E3DBA31953}" dt="2020-07-28T08:41:32.152" v="564" actId="21"/>
          <ac:spMkLst>
            <pc:docMk/>
            <pc:sldMk cId="1622630864" sldId="1736"/>
            <ac:spMk id="1350" creationId="{1948842E-EFBB-4BF5-9BC7-4E7D0C0F6145}"/>
          </ac:spMkLst>
        </pc:spChg>
        <pc:spChg chg="add del mod">
          <ac:chgData name="Wanlambok Nongbet [Chillibreeze]" userId="6bf028ea-505a-4797-9fbe-498829f78d74" providerId="ADAL" clId="{47EA582F-29D2-4E9C-95C6-B2E3DBA31953}" dt="2020-07-28T08:41:32.152" v="564" actId="21"/>
          <ac:spMkLst>
            <pc:docMk/>
            <pc:sldMk cId="1622630864" sldId="1736"/>
            <ac:spMk id="1351" creationId="{CA725A85-8EA9-42F0-8911-DFC890CFB73D}"/>
          </ac:spMkLst>
        </pc:spChg>
        <pc:spChg chg="add del mod">
          <ac:chgData name="Wanlambok Nongbet [Chillibreeze]" userId="6bf028ea-505a-4797-9fbe-498829f78d74" providerId="ADAL" clId="{47EA582F-29D2-4E9C-95C6-B2E3DBA31953}" dt="2020-07-28T08:41:32.152" v="564" actId="21"/>
          <ac:spMkLst>
            <pc:docMk/>
            <pc:sldMk cId="1622630864" sldId="1736"/>
            <ac:spMk id="1352" creationId="{62E089C0-742E-4D93-BC4E-E2A5938C999B}"/>
          </ac:spMkLst>
        </pc:spChg>
        <pc:spChg chg="add del mod">
          <ac:chgData name="Wanlambok Nongbet [Chillibreeze]" userId="6bf028ea-505a-4797-9fbe-498829f78d74" providerId="ADAL" clId="{47EA582F-29D2-4E9C-95C6-B2E3DBA31953}" dt="2020-07-28T08:41:32.881" v="566" actId="21"/>
          <ac:spMkLst>
            <pc:docMk/>
            <pc:sldMk cId="1622630864" sldId="1736"/>
            <ac:spMk id="1358" creationId="{8481D579-0C4D-4572-920E-9175B35238A5}"/>
          </ac:spMkLst>
        </pc:spChg>
        <pc:spChg chg="add mod">
          <ac:chgData name="Wanlambok Nongbet [Chillibreeze]" userId="6bf028ea-505a-4797-9fbe-498829f78d74" providerId="ADAL" clId="{47EA582F-29D2-4E9C-95C6-B2E3DBA31953}" dt="2020-07-28T14:09:22.952" v="8158"/>
          <ac:spMkLst>
            <pc:docMk/>
            <pc:sldMk cId="1622630864" sldId="1736"/>
            <ac:spMk id="1359" creationId="{3A717A90-2805-44EB-A3EB-9B8487EA9260}"/>
          </ac:spMkLst>
        </pc:spChg>
        <pc:spChg chg="add del mod">
          <ac:chgData name="Wanlambok Nongbet [Chillibreeze]" userId="6bf028ea-505a-4797-9fbe-498829f78d74" providerId="ADAL" clId="{47EA582F-29D2-4E9C-95C6-B2E3DBA31953}" dt="2020-07-28T08:41:32.881" v="566" actId="21"/>
          <ac:spMkLst>
            <pc:docMk/>
            <pc:sldMk cId="1622630864" sldId="1736"/>
            <ac:spMk id="1360" creationId="{1ED50070-C1D8-4348-9CAA-1E9F8F5182C3}"/>
          </ac:spMkLst>
        </pc:spChg>
        <pc:spChg chg="add del mod">
          <ac:chgData name="Wanlambok Nongbet [Chillibreeze]" userId="6bf028ea-505a-4797-9fbe-498829f78d74" providerId="ADAL" clId="{47EA582F-29D2-4E9C-95C6-B2E3DBA31953}" dt="2020-07-28T08:41:32.881" v="566" actId="21"/>
          <ac:spMkLst>
            <pc:docMk/>
            <pc:sldMk cId="1622630864" sldId="1736"/>
            <ac:spMk id="1361" creationId="{E539BBF5-33DC-442E-A0CD-6F0F239D19DA}"/>
          </ac:spMkLst>
        </pc:spChg>
        <pc:spChg chg="add del mod">
          <ac:chgData name="Wanlambok Nongbet [Chillibreeze]" userId="6bf028ea-505a-4797-9fbe-498829f78d74" providerId="ADAL" clId="{47EA582F-29D2-4E9C-95C6-B2E3DBA31953}" dt="2020-07-28T08:41:32.881" v="566" actId="21"/>
          <ac:spMkLst>
            <pc:docMk/>
            <pc:sldMk cId="1622630864" sldId="1736"/>
            <ac:spMk id="1362" creationId="{F41DC7F0-5FB4-4BCA-A239-2858A9C9534C}"/>
          </ac:spMkLst>
        </pc:spChg>
        <pc:spChg chg="add del mod">
          <ac:chgData name="Wanlambok Nongbet [Chillibreeze]" userId="6bf028ea-505a-4797-9fbe-498829f78d74" providerId="ADAL" clId="{47EA582F-29D2-4E9C-95C6-B2E3DBA31953}" dt="2020-07-28T08:41:34.127" v="568" actId="21"/>
          <ac:spMkLst>
            <pc:docMk/>
            <pc:sldMk cId="1622630864" sldId="1736"/>
            <ac:spMk id="1367" creationId="{E2B31968-DBA9-42B5-B9FA-D69D1BEF1E0E}"/>
          </ac:spMkLst>
        </pc:spChg>
        <pc:spChg chg="add del mod">
          <ac:chgData name="Wanlambok Nongbet [Chillibreeze]" userId="6bf028ea-505a-4797-9fbe-498829f78d74" providerId="ADAL" clId="{47EA582F-29D2-4E9C-95C6-B2E3DBA31953}" dt="2020-07-28T08:41:34.127" v="568" actId="21"/>
          <ac:spMkLst>
            <pc:docMk/>
            <pc:sldMk cId="1622630864" sldId="1736"/>
            <ac:spMk id="1368" creationId="{5746702A-D7BB-4816-B5F7-2562E6D9368A}"/>
          </ac:spMkLst>
        </pc:spChg>
        <pc:spChg chg="add del mod">
          <ac:chgData name="Wanlambok Nongbet [Chillibreeze]" userId="6bf028ea-505a-4797-9fbe-498829f78d74" providerId="ADAL" clId="{47EA582F-29D2-4E9C-95C6-B2E3DBA31953}" dt="2020-07-28T08:41:34.127" v="568" actId="21"/>
          <ac:spMkLst>
            <pc:docMk/>
            <pc:sldMk cId="1622630864" sldId="1736"/>
            <ac:spMk id="1369" creationId="{EAD5B619-1E29-4963-9E91-893AACBCB124}"/>
          </ac:spMkLst>
        </pc:spChg>
        <pc:spChg chg="add del mod">
          <ac:chgData name="Wanlambok Nongbet [Chillibreeze]" userId="6bf028ea-505a-4797-9fbe-498829f78d74" providerId="ADAL" clId="{47EA582F-29D2-4E9C-95C6-B2E3DBA31953}" dt="2020-07-28T08:41:34.127" v="568" actId="21"/>
          <ac:spMkLst>
            <pc:docMk/>
            <pc:sldMk cId="1622630864" sldId="1736"/>
            <ac:spMk id="1370" creationId="{D62EB0B7-5A7F-47D9-BC16-A713947CAE5D}"/>
          </ac:spMkLst>
        </pc:spChg>
        <pc:spChg chg="add mod">
          <ac:chgData name="Wanlambok Nongbet [Chillibreeze]" userId="6bf028ea-505a-4797-9fbe-498829f78d74" providerId="ADAL" clId="{47EA582F-29D2-4E9C-95C6-B2E3DBA31953}" dt="2020-07-28T08:41:34.346" v="569"/>
          <ac:spMkLst>
            <pc:docMk/>
            <pc:sldMk cId="1622630864" sldId="1736"/>
            <ac:spMk id="1375" creationId="{E960818E-3C69-44B6-B905-6DB2197CEFBB}"/>
          </ac:spMkLst>
        </pc:spChg>
        <pc:spChg chg="add del mod">
          <ac:chgData name="Wanlambok Nongbet [Chillibreeze]" userId="6bf028ea-505a-4797-9fbe-498829f78d74" providerId="ADAL" clId="{47EA582F-29D2-4E9C-95C6-B2E3DBA31953}" dt="2020-07-28T08:41:35.006" v="570" actId="21"/>
          <ac:spMkLst>
            <pc:docMk/>
            <pc:sldMk cId="1622630864" sldId="1736"/>
            <ac:spMk id="1376" creationId="{3D352977-FB13-468C-9580-73D1E8EE6F3A}"/>
          </ac:spMkLst>
        </pc:spChg>
        <pc:spChg chg="add del mod">
          <ac:chgData name="Wanlambok Nongbet [Chillibreeze]" userId="6bf028ea-505a-4797-9fbe-498829f78d74" providerId="ADAL" clId="{47EA582F-29D2-4E9C-95C6-B2E3DBA31953}" dt="2020-07-28T08:41:35.006" v="570" actId="21"/>
          <ac:spMkLst>
            <pc:docMk/>
            <pc:sldMk cId="1622630864" sldId="1736"/>
            <ac:spMk id="1377" creationId="{132E0F81-E853-493B-9C21-775C84BE858E}"/>
          </ac:spMkLst>
        </pc:spChg>
        <pc:spChg chg="add del mod">
          <ac:chgData name="Wanlambok Nongbet [Chillibreeze]" userId="6bf028ea-505a-4797-9fbe-498829f78d74" providerId="ADAL" clId="{47EA582F-29D2-4E9C-95C6-B2E3DBA31953}" dt="2020-07-28T08:41:35.006" v="570" actId="21"/>
          <ac:spMkLst>
            <pc:docMk/>
            <pc:sldMk cId="1622630864" sldId="1736"/>
            <ac:spMk id="1378" creationId="{61C81676-6837-4F70-A0B9-790EFE9AA58B}"/>
          </ac:spMkLst>
        </pc:spChg>
        <pc:spChg chg="add del mod">
          <ac:chgData name="Wanlambok Nongbet [Chillibreeze]" userId="6bf028ea-505a-4797-9fbe-498829f78d74" providerId="ADAL" clId="{47EA582F-29D2-4E9C-95C6-B2E3DBA31953}" dt="2020-07-28T08:41:35.809" v="572" actId="21"/>
          <ac:spMkLst>
            <pc:docMk/>
            <pc:sldMk cId="1622630864" sldId="1736"/>
            <ac:spMk id="1382" creationId="{1727532B-94D5-4A6B-ABBA-0E24C4C9DC76}"/>
          </ac:spMkLst>
        </pc:spChg>
        <pc:spChg chg="add del mod">
          <ac:chgData name="Wanlambok Nongbet [Chillibreeze]" userId="6bf028ea-505a-4797-9fbe-498829f78d74" providerId="ADAL" clId="{47EA582F-29D2-4E9C-95C6-B2E3DBA31953}" dt="2020-07-28T08:41:35.809" v="572" actId="21"/>
          <ac:spMkLst>
            <pc:docMk/>
            <pc:sldMk cId="1622630864" sldId="1736"/>
            <ac:spMk id="1383" creationId="{EF0C5704-7C81-412D-A95F-FF737585A326}"/>
          </ac:spMkLst>
        </pc:spChg>
        <pc:spChg chg="add del mod">
          <ac:chgData name="Wanlambok Nongbet [Chillibreeze]" userId="6bf028ea-505a-4797-9fbe-498829f78d74" providerId="ADAL" clId="{47EA582F-29D2-4E9C-95C6-B2E3DBA31953}" dt="2020-07-28T08:41:35.809" v="572" actId="21"/>
          <ac:spMkLst>
            <pc:docMk/>
            <pc:sldMk cId="1622630864" sldId="1736"/>
            <ac:spMk id="1384" creationId="{B1752742-D194-4A31-90C2-08A341A154A7}"/>
          </ac:spMkLst>
        </pc:spChg>
        <pc:spChg chg="add mod">
          <ac:chgData name="Wanlambok Nongbet [Chillibreeze]" userId="6bf028ea-505a-4797-9fbe-498829f78d74" providerId="ADAL" clId="{47EA582F-29D2-4E9C-95C6-B2E3DBA31953}" dt="2020-07-28T14:09:24.961" v="8160"/>
          <ac:spMkLst>
            <pc:docMk/>
            <pc:sldMk cId="1622630864" sldId="1736"/>
            <ac:spMk id="1388" creationId="{FE5ED0F6-7D04-4D2B-94ED-4C5213F52600}"/>
          </ac:spMkLst>
        </pc:spChg>
        <pc:spChg chg="add del mod">
          <ac:chgData name="Wanlambok Nongbet [Chillibreeze]" userId="6bf028ea-505a-4797-9fbe-498829f78d74" providerId="ADAL" clId="{47EA582F-29D2-4E9C-95C6-B2E3DBA31953}" dt="2020-07-28T08:41:37.600" v="574" actId="21"/>
          <ac:spMkLst>
            <pc:docMk/>
            <pc:sldMk cId="1622630864" sldId="1736"/>
            <ac:spMk id="1389" creationId="{66E92181-99E7-4816-ABCC-7E250A96CC58}"/>
          </ac:spMkLst>
        </pc:spChg>
        <pc:spChg chg="add del mod">
          <ac:chgData name="Wanlambok Nongbet [Chillibreeze]" userId="6bf028ea-505a-4797-9fbe-498829f78d74" providerId="ADAL" clId="{47EA582F-29D2-4E9C-95C6-B2E3DBA31953}" dt="2020-07-28T08:41:37.600" v="574" actId="21"/>
          <ac:spMkLst>
            <pc:docMk/>
            <pc:sldMk cId="1622630864" sldId="1736"/>
            <ac:spMk id="1390" creationId="{89C0AF81-7062-4E3F-AFA9-8DF579361B75}"/>
          </ac:spMkLst>
        </pc:spChg>
        <pc:spChg chg="add del mod">
          <ac:chgData name="Wanlambok Nongbet [Chillibreeze]" userId="6bf028ea-505a-4797-9fbe-498829f78d74" providerId="ADAL" clId="{47EA582F-29D2-4E9C-95C6-B2E3DBA31953}" dt="2020-07-28T08:41:38.479" v="576" actId="21"/>
          <ac:spMkLst>
            <pc:docMk/>
            <pc:sldMk cId="1622630864" sldId="1736"/>
            <ac:spMk id="1393" creationId="{FF7BBF31-85C0-4CBE-89E0-3658BAA1C582}"/>
          </ac:spMkLst>
        </pc:spChg>
        <pc:spChg chg="add del mod">
          <ac:chgData name="Wanlambok Nongbet [Chillibreeze]" userId="6bf028ea-505a-4797-9fbe-498829f78d74" providerId="ADAL" clId="{47EA582F-29D2-4E9C-95C6-B2E3DBA31953}" dt="2020-07-28T08:41:38.479" v="576" actId="21"/>
          <ac:spMkLst>
            <pc:docMk/>
            <pc:sldMk cId="1622630864" sldId="1736"/>
            <ac:spMk id="1394" creationId="{63F16CAD-FF88-4F83-B3B6-95D4F51A2795}"/>
          </ac:spMkLst>
        </pc:spChg>
        <pc:spChg chg="add mod">
          <ac:chgData name="Wanlambok Nongbet [Chillibreeze]" userId="6bf028ea-505a-4797-9fbe-498829f78d74" providerId="ADAL" clId="{47EA582F-29D2-4E9C-95C6-B2E3DBA31953}" dt="2020-07-28T14:09:25.587" v="8162"/>
          <ac:spMkLst>
            <pc:docMk/>
            <pc:sldMk cId="1622630864" sldId="1736"/>
            <ac:spMk id="1397" creationId="{68DAF644-3552-46CD-BE24-20A132B98CCE}"/>
          </ac:spMkLst>
        </pc:spChg>
        <pc:spChg chg="add del mod">
          <ac:chgData name="Wanlambok Nongbet [Chillibreeze]" userId="6bf028ea-505a-4797-9fbe-498829f78d74" providerId="ADAL" clId="{47EA582F-29D2-4E9C-95C6-B2E3DBA31953}" dt="2020-07-28T08:41:39.427" v="578" actId="21"/>
          <ac:spMkLst>
            <pc:docMk/>
            <pc:sldMk cId="1622630864" sldId="1736"/>
            <ac:spMk id="1398" creationId="{0DF2359E-44A0-45CB-A77F-62B0B7FF76B6}"/>
          </ac:spMkLst>
        </pc:spChg>
        <pc:spChg chg="add del mod">
          <ac:chgData name="Wanlambok Nongbet [Chillibreeze]" userId="6bf028ea-505a-4797-9fbe-498829f78d74" providerId="ADAL" clId="{47EA582F-29D2-4E9C-95C6-B2E3DBA31953}" dt="2020-07-28T08:41:40.628" v="580" actId="21"/>
          <ac:spMkLst>
            <pc:docMk/>
            <pc:sldMk cId="1622630864" sldId="1736"/>
            <ac:spMk id="1400" creationId="{1D153F12-55F1-4C5E-8A82-DC66ED04CFCD}"/>
          </ac:spMkLst>
        </pc:spChg>
        <pc:spChg chg="add mod">
          <ac:chgData name="Wanlambok Nongbet [Chillibreeze]" userId="6bf028ea-505a-4797-9fbe-498829f78d74" providerId="ADAL" clId="{47EA582F-29D2-4E9C-95C6-B2E3DBA31953}" dt="2020-07-28T14:09:26.151" v="8164"/>
          <ac:spMkLst>
            <pc:docMk/>
            <pc:sldMk cId="1622630864" sldId="1736"/>
            <ac:spMk id="1402" creationId="{7A2CD28D-3C07-4188-A254-8D6CE88C9075}"/>
          </ac:spMkLst>
        </pc:spChg>
        <pc:grpChg chg="add del mod">
          <ac:chgData name="Wanlambok Nongbet [Chillibreeze]" userId="6bf028ea-505a-4797-9fbe-498829f78d74" providerId="ADAL" clId="{47EA582F-29D2-4E9C-95C6-B2E3DBA31953}" dt="2020-07-28T07:20:46.393" v="34" actId="165"/>
          <ac:grpSpMkLst>
            <pc:docMk/>
            <pc:sldMk cId="1622630864" sldId="1736"/>
            <ac:grpSpMk id="5" creationId="{35772CE1-F865-426D-81C8-4C357A365330}"/>
          </ac:grpSpMkLst>
        </pc:grpChg>
        <pc:grpChg chg="add del mod">
          <ac:chgData name="Wanlambok Nongbet [Chillibreeze]" userId="6bf028ea-505a-4797-9fbe-498829f78d74" providerId="ADAL" clId="{47EA582F-29D2-4E9C-95C6-B2E3DBA31953}" dt="2020-07-28T07:20:55.548" v="39" actId="165"/>
          <ac:grpSpMkLst>
            <pc:docMk/>
            <pc:sldMk cId="1622630864" sldId="1736"/>
            <ac:grpSpMk id="6" creationId="{2C50210F-8396-4B49-A971-CE14AE184123}"/>
          </ac:grpSpMkLst>
        </pc:grpChg>
        <pc:grpChg chg="add del mod">
          <ac:chgData name="Wanlambok Nongbet [Chillibreeze]" userId="6bf028ea-505a-4797-9fbe-498829f78d74" providerId="ADAL" clId="{47EA582F-29D2-4E9C-95C6-B2E3DBA31953}" dt="2020-07-28T07:21:03.561" v="43" actId="165"/>
          <ac:grpSpMkLst>
            <pc:docMk/>
            <pc:sldMk cId="1622630864" sldId="1736"/>
            <ac:grpSpMk id="7" creationId="{D814D466-B81E-402B-8567-408C3FA17A7B}"/>
          </ac:grpSpMkLst>
        </pc:grpChg>
        <pc:grpChg chg="add del mod">
          <ac:chgData name="Wanlambok Nongbet [Chillibreeze]" userId="6bf028ea-505a-4797-9fbe-498829f78d74" providerId="ADAL" clId="{47EA582F-29D2-4E9C-95C6-B2E3DBA31953}" dt="2020-07-28T07:21:19.974" v="48" actId="165"/>
          <ac:grpSpMkLst>
            <pc:docMk/>
            <pc:sldMk cId="1622630864" sldId="1736"/>
            <ac:grpSpMk id="8" creationId="{2F45A719-DC92-4958-ADEB-4C935BBCA700}"/>
          </ac:grpSpMkLst>
        </pc:grpChg>
        <pc:grpChg chg="add del mod">
          <ac:chgData name="Wanlambok Nongbet [Chillibreeze]" userId="6bf028ea-505a-4797-9fbe-498829f78d74" providerId="ADAL" clId="{47EA582F-29D2-4E9C-95C6-B2E3DBA31953}" dt="2020-07-28T07:23:18.108" v="72" actId="165"/>
          <ac:grpSpMkLst>
            <pc:docMk/>
            <pc:sldMk cId="1622630864" sldId="1736"/>
            <ac:grpSpMk id="22" creationId="{642FAD64-8996-4405-B4DC-23338F9B642E}"/>
          </ac:grpSpMkLst>
        </pc:grpChg>
        <pc:grpChg chg="add del mod">
          <ac:chgData name="Wanlambok Nongbet [Chillibreeze]" userId="6bf028ea-505a-4797-9fbe-498829f78d74" providerId="ADAL" clId="{47EA582F-29D2-4E9C-95C6-B2E3DBA31953}" dt="2020-07-28T07:24:24.816" v="87" actId="165"/>
          <ac:grpSpMkLst>
            <pc:docMk/>
            <pc:sldMk cId="1622630864" sldId="1736"/>
            <ac:grpSpMk id="23" creationId="{0F1F0604-A37F-4F86-9101-F2413BB1EC2C}"/>
          </ac:grpSpMkLst>
        </pc:grpChg>
        <pc:grpChg chg="add del mod">
          <ac:chgData name="Wanlambok Nongbet [Chillibreeze]" userId="6bf028ea-505a-4797-9fbe-498829f78d74" providerId="ADAL" clId="{47EA582F-29D2-4E9C-95C6-B2E3DBA31953}" dt="2020-07-28T07:29:06.364" v="127" actId="165"/>
          <ac:grpSpMkLst>
            <pc:docMk/>
            <pc:sldMk cId="1622630864" sldId="1736"/>
            <ac:grpSpMk id="24" creationId="{81984CD9-11EA-4303-BB7A-6C30D5604BE1}"/>
          </ac:grpSpMkLst>
        </pc:grpChg>
        <pc:grpChg chg="add mod">
          <ac:chgData name="Wanlambok Nongbet [Chillibreeze]" userId="6bf028ea-505a-4797-9fbe-498829f78d74" providerId="ADAL" clId="{47EA582F-29D2-4E9C-95C6-B2E3DBA31953}" dt="2020-07-28T08:35:27.219" v="224" actId="164"/>
          <ac:grpSpMkLst>
            <pc:docMk/>
            <pc:sldMk cId="1622630864" sldId="1736"/>
            <ac:grpSpMk id="25" creationId="{8F708C61-9633-464B-BCBF-B9F75B4C2A21}"/>
          </ac:grpSpMkLst>
        </pc:grpChg>
        <pc:grpChg chg="add del mod">
          <ac:chgData name="Wanlambok Nongbet [Chillibreeze]" userId="6bf028ea-505a-4797-9fbe-498829f78d74" providerId="ADAL" clId="{47EA582F-29D2-4E9C-95C6-B2E3DBA31953}" dt="2020-07-28T08:36:00.230" v="245" actId="478"/>
          <ac:grpSpMkLst>
            <pc:docMk/>
            <pc:sldMk cId="1622630864" sldId="1736"/>
            <ac:grpSpMk id="31" creationId="{630CFEF5-B93C-40AE-AF26-9E6EBFA12A54}"/>
          </ac:grpSpMkLst>
        </pc:grpChg>
        <pc:grpChg chg="add del mod">
          <ac:chgData name="Wanlambok Nongbet [Chillibreeze]" userId="6bf028ea-505a-4797-9fbe-498829f78d74" providerId="ADAL" clId="{47EA582F-29D2-4E9C-95C6-B2E3DBA31953}" dt="2020-07-28T08:36:13.900" v="253" actId="478"/>
          <ac:grpSpMkLst>
            <pc:docMk/>
            <pc:sldMk cId="1622630864" sldId="1736"/>
            <ac:grpSpMk id="32" creationId="{41D4615B-BE34-4C97-8BAC-F899B5EA1372}"/>
          </ac:grpSpMkLst>
        </pc:grpChg>
        <pc:grpChg chg="add del mod">
          <ac:chgData name="Wanlambok Nongbet [Chillibreeze]" userId="6bf028ea-505a-4797-9fbe-498829f78d74" providerId="ADAL" clId="{47EA582F-29D2-4E9C-95C6-B2E3DBA31953}" dt="2020-07-28T07:23:22.690" v="75" actId="165"/>
          <ac:grpSpMkLst>
            <pc:docMk/>
            <pc:sldMk cId="1622630864" sldId="1736"/>
            <ac:grpSpMk id="71" creationId="{316634C7-9F56-45C7-ABD2-73E6CE60D3E2}"/>
          </ac:grpSpMkLst>
        </pc:grpChg>
        <pc:grpChg chg="add del mod">
          <ac:chgData name="Wanlambok Nongbet [Chillibreeze]" userId="6bf028ea-505a-4797-9fbe-498829f78d74" providerId="ADAL" clId="{47EA582F-29D2-4E9C-95C6-B2E3DBA31953}" dt="2020-07-28T07:25:25.664" v="112" actId="21"/>
          <ac:grpSpMkLst>
            <pc:docMk/>
            <pc:sldMk cId="1622630864" sldId="1736"/>
            <ac:grpSpMk id="94" creationId="{EB045A67-5D18-42AB-86AF-D2F25F6A9E78}"/>
          </ac:grpSpMkLst>
        </pc:grpChg>
        <pc:grpChg chg="add del mod">
          <ac:chgData name="Wanlambok Nongbet [Chillibreeze]" userId="6bf028ea-505a-4797-9fbe-498829f78d74" providerId="ADAL" clId="{47EA582F-29D2-4E9C-95C6-B2E3DBA31953}" dt="2020-07-28T07:25:27.594" v="115" actId="165"/>
          <ac:grpSpMkLst>
            <pc:docMk/>
            <pc:sldMk cId="1622630864" sldId="1736"/>
            <ac:grpSpMk id="115" creationId="{1FB4F162-81F4-4FE3-B62E-EC1A014C7C0F}"/>
          </ac:grpSpMkLst>
        </pc:grpChg>
        <pc:grpChg chg="add del mod">
          <ac:chgData name="Wanlambok Nongbet [Chillibreeze]" userId="6bf028ea-505a-4797-9fbe-498829f78d74" providerId="ADAL" clId="{47EA582F-29D2-4E9C-95C6-B2E3DBA31953}" dt="2020-07-28T08:36:21.857" v="261" actId="478"/>
          <ac:grpSpMkLst>
            <pc:docMk/>
            <pc:sldMk cId="1622630864" sldId="1736"/>
            <ac:grpSpMk id="152" creationId="{62FF2996-A608-4301-B5F2-A9E468548723}"/>
          </ac:grpSpMkLst>
        </pc:grpChg>
        <pc:grpChg chg="add del mod">
          <ac:chgData name="Wanlambok Nongbet [Chillibreeze]" userId="6bf028ea-505a-4797-9fbe-498829f78d74" providerId="ADAL" clId="{47EA582F-29D2-4E9C-95C6-B2E3DBA31953}" dt="2020-07-28T08:36:28.726" v="269" actId="478"/>
          <ac:grpSpMkLst>
            <pc:docMk/>
            <pc:sldMk cId="1622630864" sldId="1736"/>
            <ac:grpSpMk id="153" creationId="{1B396503-944D-4AC5-8612-70D865884BEC}"/>
          </ac:grpSpMkLst>
        </pc:grpChg>
        <pc:grpChg chg="add del mod">
          <ac:chgData name="Wanlambok Nongbet [Chillibreeze]" userId="6bf028ea-505a-4797-9fbe-498829f78d74" providerId="ADAL" clId="{47EA582F-29D2-4E9C-95C6-B2E3DBA31953}" dt="2020-07-28T08:36:36.799" v="277" actId="478"/>
          <ac:grpSpMkLst>
            <pc:docMk/>
            <pc:sldMk cId="1622630864" sldId="1736"/>
            <ac:grpSpMk id="154" creationId="{0C6BE424-613A-4273-BE93-ED050E7B37D6}"/>
          </ac:grpSpMkLst>
        </pc:grpChg>
        <pc:grpChg chg="add del mod">
          <ac:chgData name="Wanlambok Nongbet [Chillibreeze]" userId="6bf028ea-505a-4797-9fbe-498829f78d74" providerId="ADAL" clId="{47EA582F-29D2-4E9C-95C6-B2E3DBA31953}" dt="2020-07-28T08:36:45.719" v="286" actId="478"/>
          <ac:grpSpMkLst>
            <pc:docMk/>
            <pc:sldMk cId="1622630864" sldId="1736"/>
            <ac:grpSpMk id="155" creationId="{08BA9999-B22C-4089-9920-A4EDD3BF1219}"/>
          </ac:grpSpMkLst>
        </pc:grpChg>
        <pc:grpChg chg="add del mod">
          <ac:chgData name="Wanlambok Nongbet [Chillibreeze]" userId="6bf028ea-505a-4797-9fbe-498829f78d74" providerId="ADAL" clId="{47EA582F-29D2-4E9C-95C6-B2E3DBA31953}" dt="2020-07-28T08:36:54.298" v="294" actId="478"/>
          <ac:grpSpMkLst>
            <pc:docMk/>
            <pc:sldMk cId="1622630864" sldId="1736"/>
            <ac:grpSpMk id="156" creationId="{34CB45C7-C87A-42C0-BA43-2D952FE32AE8}"/>
          </ac:grpSpMkLst>
        </pc:grpChg>
        <pc:grpChg chg="add del mod">
          <ac:chgData name="Wanlambok Nongbet [Chillibreeze]" userId="6bf028ea-505a-4797-9fbe-498829f78d74" providerId="ADAL" clId="{47EA582F-29D2-4E9C-95C6-B2E3DBA31953}" dt="2020-07-28T08:37:02.322" v="306" actId="478"/>
          <ac:grpSpMkLst>
            <pc:docMk/>
            <pc:sldMk cId="1622630864" sldId="1736"/>
            <ac:grpSpMk id="157" creationId="{426B4965-170C-4254-AD82-071447BD68EB}"/>
          </ac:grpSpMkLst>
        </pc:grpChg>
        <pc:grpChg chg="add del mod">
          <ac:chgData name="Wanlambok Nongbet [Chillibreeze]" userId="6bf028ea-505a-4797-9fbe-498829f78d74" providerId="ADAL" clId="{47EA582F-29D2-4E9C-95C6-B2E3DBA31953}" dt="2020-07-28T08:37:11.901" v="317" actId="478"/>
          <ac:grpSpMkLst>
            <pc:docMk/>
            <pc:sldMk cId="1622630864" sldId="1736"/>
            <ac:grpSpMk id="158" creationId="{D46991F9-A668-40AA-8802-F7D11751CEDF}"/>
          </ac:grpSpMkLst>
        </pc:grpChg>
        <pc:grpChg chg="add del mod">
          <ac:chgData name="Wanlambok Nongbet [Chillibreeze]" userId="6bf028ea-505a-4797-9fbe-498829f78d74" providerId="ADAL" clId="{47EA582F-29D2-4E9C-95C6-B2E3DBA31953}" dt="2020-07-28T08:37:18.620" v="325" actId="478"/>
          <ac:grpSpMkLst>
            <pc:docMk/>
            <pc:sldMk cId="1622630864" sldId="1736"/>
            <ac:grpSpMk id="159" creationId="{570589D9-CE01-4C51-ACD5-C397EC2A6074}"/>
          </ac:grpSpMkLst>
        </pc:grpChg>
        <pc:grpChg chg="add del mod">
          <ac:chgData name="Wanlambok Nongbet [Chillibreeze]" userId="6bf028ea-505a-4797-9fbe-498829f78d74" providerId="ADAL" clId="{47EA582F-29D2-4E9C-95C6-B2E3DBA31953}" dt="2020-07-28T08:37:27.426" v="333" actId="478"/>
          <ac:grpSpMkLst>
            <pc:docMk/>
            <pc:sldMk cId="1622630864" sldId="1736"/>
            <ac:grpSpMk id="160" creationId="{3FC84329-0463-40C7-8195-B7C0947F6B26}"/>
          </ac:grpSpMkLst>
        </pc:grpChg>
        <pc:grpChg chg="add del mod">
          <ac:chgData name="Wanlambok Nongbet [Chillibreeze]" userId="6bf028ea-505a-4797-9fbe-498829f78d74" providerId="ADAL" clId="{47EA582F-29D2-4E9C-95C6-B2E3DBA31953}" dt="2020-07-28T08:35:53.957" v="241" actId="21"/>
          <ac:grpSpMkLst>
            <pc:docMk/>
            <pc:sldMk cId="1622630864" sldId="1736"/>
            <ac:grpSpMk id="161" creationId="{98FAB5B0-9BDD-4F9A-A087-98CD29ED9F8A}"/>
          </ac:grpSpMkLst>
        </pc:grpChg>
        <pc:grpChg chg="add del mod">
          <ac:chgData name="Wanlambok Nongbet [Chillibreeze]" userId="6bf028ea-505a-4797-9fbe-498829f78d74" providerId="ADAL" clId="{47EA582F-29D2-4E9C-95C6-B2E3DBA31953}" dt="2020-07-28T08:36:02.299" v="249" actId="21"/>
          <ac:grpSpMkLst>
            <pc:docMk/>
            <pc:sldMk cId="1622630864" sldId="1736"/>
            <ac:grpSpMk id="167" creationId="{D9457FF1-DCD0-4E31-9192-BC199290BDA5}"/>
          </ac:grpSpMkLst>
        </pc:grpChg>
        <pc:grpChg chg="add del mod">
          <ac:chgData name="Wanlambok Nongbet [Chillibreeze]" userId="6bf028ea-505a-4797-9fbe-498829f78d74" providerId="ADAL" clId="{47EA582F-29D2-4E9C-95C6-B2E3DBA31953}" dt="2020-07-28T08:36:16.473" v="257" actId="21"/>
          <ac:grpSpMkLst>
            <pc:docMk/>
            <pc:sldMk cId="1622630864" sldId="1736"/>
            <ac:grpSpMk id="173" creationId="{05B5547A-C3A1-4366-A2B6-7E770B50C9C8}"/>
          </ac:grpSpMkLst>
        </pc:grpChg>
        <pc:grpChg chg="add del mod">
          <ac:chgData name="Wanlambok Nongbet [Chillibreeze]" userId="6bf028ea-505a-4797-9fbe-498829f78d74" providerId="ADAL" clId="{47EA582F-29D2-4E9C-95C6-B2E3DBA31953}" dt="2020-07-28T08:36:23.783" v="265" actId="21"/>
          <ac:grpSpMkLst>
            <pc:docMk/>
            <pc:sldMk cId="1622630864" sldId="1736"/>
            <ac:grpSpMk id="179" creationId="{523E8917-0AD8-48D1-9B5C-CD71280AEAF9}"/>
          </ac:grpSpMkLst>
        </pc:grpChg>
        <pc:grpChg chg="add del mod">
          <ac:chgData name="Wanlambok Nongbet [Chillibreeze]" userId="6bf028ea-505a-4797-9fbe-498829f78d74" providerId="ADAL" clId="{47EA582F-29D2-4E9C-95C6-B2E3DBA31953}" dt="2020-07-28T08:36:30.942" v="273" actId="21"/>
          <ac:grpSpMkLst>
            <pc:docMk/>
            <pc:sldMk cId="1622630864" sldId="1736"/>
            <ac:grpSpMk id="185" creationId="{992B45A8-B284-4B91-93CC-AD6E6BFC0C6F}"/>
          </ac:grpSpMkLst>
        </pc:grpChg>
        <pc:grpChg chg="add del mod">
          <ac:chgData name="Wanlambok Nongbet [Chillibreeze]" userId="6bf028ea-505a-4797-9fbe-498829f78d74" providerId="ADAL" clId="{47EA582F-29D2-4E9C-95C6-B2E3DBA31953}" dt="2020-07-28T08:36:38.559" v="281" actId="21"/>
          <ac:grpSpMkLst>
            <pc:docMk/>
            <pc:sldMk cId="1622630864" sldId="1736"/>
            <ac:grpSpMk id="191" creationId="{10CA02B7-ECE7-4487-B25C-BE229F049D4A}"/>
          </ac:grpSpMkLst>
        </pc:grpChg>
        <pc:grpChg chg="add del mod">
          <ac:chgData name="Wanlambok Nongbet [Chillibreeze]" userId="6bf028ea-505a-4797-9fbe-498829f78d74" providerId="ADAL" clId="{47EA582F-29D2-4E9C-95C6-B2E3DBA31953}" dt="2020-07-28T08:36:47.753" v="290" actId="21"/>
          <ac:grpSpMkLst>
            <pc:docMk/>
            <pc:sldMk cId="1622630864" sldId="1736"/>
            <ac:grpSpMk id="197" creationId="{30DD8816-7BA9-416E-9420-02340BF471B1}"/>
          </ac:grpSpMkLst>
        </pc:grpChg>
        <pc:grpChg chg="add mod">
          <ac:chgData name="Wanlambok Nongbet [Chillibreeze]" userId="6bf028ea-505a-4797-9fbe-498829f78d74" providerId="ADAL" clId="{47EA582F-29D2-4E9C-95C6-B2E3DBA31953}" dt="2020-07-28T08:36:55.903" v="298" actId="571"/>
          <ac:grpSpMkLst>
            <pc:docMk/>
            <pc:sldMk cId="1622630864" sldId="1736"/>
            <ac:grpSpMk id="203" creationId="{84A8AA86-74B3-4869-91D6-17EA96838D83}"/>
          </ac:grpSpMkLst>
        </pc:grpChg>
        <pc:grpChg chg="add del mod">
          <ac:chgData name="Wanlambok Nongbet [Chillibreeze]" userId="6bf028ea-505a-4797-9fbe-498829f78d74" providerId="ADAL" clId="{47EA582F-29D2-4E9C-95C6-B2E3DBA31953}" dt="2020-07-28T08:36:57.044" v="302" actId="21"/>
          <ac:grpSpMkLst>
            <pc:docMk/>
            <pc:sldMk cId="1622630864" sldId="1736"/>
            <ac:grpSpMk id="207" creationId="{7C18F322-2F5A-42CC-B22D-BCD8873F5436}"/>
          </ac:grpSpMkLst>
        </pc:grpChg>
        <pc:grpChg chg="add del mod">
          <ac:chgData name="Wanlambok Nongbet [Chillibreeze]" userId="6bf028ea-505a-4797-9fbe-498829f78d74" providerId="ADAL" clId="{47EA582F-29D2-4E9C-95C6-B2E3DBA31953}" dt="2020-07-28T08:37:04.221" v="310" actId="21"/>
          <ac:grpSpMkLst>
            <pc:docMk/>
            <pc:sldMk cId="1622630864" sldId="1736"/>
            <ac:grpSpMk id="213" creationId="{5FD3EC53-E848-45AF-8FAC-1190227564A3}"/>
          </ac:grpSpMkLst>
        </pc:grpChg>
        <pc:grpChg chg="add del mod">
          <ac:chgData name="Wanlambok Nongbet [Chillibreeze]" userId="6bf028ea-505a-4797-9fbe-498829f78d74" providerId="ADAL" clId="{47EA582F-29D2-4E9C-95C6-B2E3DBA31953}" dt="2020-07-28T08:37:05.562" v="312" actId="21"/>
          <ac:grpSpMkLst>
            <pc:docMk/>
            <pc:sldMk cId="1622630864" sldId="1736"/>
            <ac:grpSpMk id="217" creationId="{75A8433F-E893-46A6-B97A-2CD65122A543}"/>
          </ac:grpSpMkLst>
        </pc:grpChg>
        <pc:grpChg chg="add del mod">
          <ac:chgData name="Wanlambok Nongbet [Chillibreeze]" userId="6bf028ea-505a-4797-9fbe-498829f78d74" providerId="ADAL" clId="{47EA582F-29D2-4E9C-95C6-B2E3DBA31953}" dt="2020-07-28T08:37:13.861" v="321" actId="21"/>
          <ac:grpSpMkLst>
            <pc:docMk/>
            <pc:sldMk cId="1622630864" sldId="1736"/>
            <ac:grpSpMk id="224" creationId="{44205E39-42C5-4927-916D-6DD0B93016F1}"/>
          </ac:grpSpMkLst>
        </pc:grpChg>
        <pc:grpChg chg="add del mod">
          <ac:chgData name="Wanlambok Nongbet [Chillibreeze]" userId="6bf028ea-505a-4797-9fbe-498829f78d74" providerId="ADAL" clId="{47EA582F-29D2-4E9C-95C6-B2E3DBA31953}" dt="2020-07-28T08:37:20.166" v="329" actId="21"/>
          <ac:grpSpMkLst>
            <pc:docMk/>
            <pc:sldMk cId="1622630864" sldId="1736"/>
            <ac:grpSpMk id="230" creationId="{4015F1BC-291A-4013-9920-ACE18B1C49DF}"/>
          </ac:grpSpMkLst>
        </pc:grpChg>
        <pc:grpChg chg="add del mod">
          <ac:chgData name="Wanlambok Nongbet [Chillibreeze]" userId="6bf028ea-505a-4797-9fbe-498829f78d74" providerId="ADAL" clId="{47EA582F-29D2-4E9C-95C6-B2E3DBA31953}" dt="2020-07-28T08:38:42.886" v="379" actId="478"/>
          <ac:grpSpMkLst>
            <pc:docMk/>
            <pc:sldMk cId="1622630864" sldId="1736"/>
            <ac:grpSpMk id="246" creationId="{526AABBA-1B9B-4D2C-AAAD-A8AB8F37313F}"/>
          </ac:grpSpMkLst>
        </pc:grpChg>
        <pc:grpChg chg="add del mod">
          <ac:chgData name="Wanlambok Nongbet [Chillibreeze]" userId="6bf028ea-505a-4797-9fbe-498829f78d74" providerId="ADAL" clId="{47EA582F-29D2-4E9C-95C6-B2E3DBA31953}" dt="2020-07-28T08:38:56.558" v="387" actId="478"/>
          <ac:grpSpMkLst>
            <pc:docMk/>
            <pc:sldMk cId="1622630864" sldId="1736"/>
            <ac:grpSpMk id="247" creationId="{271AFD20-174C-4480-B949-1C8585D14C44}"/>
          </ac:grpSpMkLst>
        </pc:grpChg>
        <pc:grpChg chg="add del mod">
          <ac:chgData name="Wanlambok Nongbet [Chillibreeze]" userId="6bf028ea-505a-4797-9fbe-498829f78d74" providerId="ADAL" clId="{47EA582F-29D2-4E9C-95C6-B2E3DBA31953}" dt="2020-07-28T08:39:03.041" v="395" actId="478"/>
          <ac:grpSpMkLst>
            <pc:docMk/>
            <pc:sldMk cId="1622630864" sldId="1736"/>
            <ac:grpSpMk id="248" creationId="{199A136E-7AB0-47BB-A31C-C5D306C99879}"/>
          </ac:grpSpMkLst>
        </pc:grpChg>
        <pc:grpChg chg="add del mod">
          <ac:chgData name="Wanlambok Nongbet [Chillibreeze]" userId="6bf028ea-505a-4797-9fbe-498829f78d74" providerId="ADAL" clId="{47EA582F-29D2-4E9C-95C6-B2E3DBA31953}" dt="2020-07-28T08:39:10.897" v="403" actId="478"/>
          <ac:grpSpMkLst>
            <pc:docMk/>
            <pc:sldMk cId="1622630864" sldId="1736"/>
            <ac:grpSpMk id="249" creationId="{06E37430-BF79-4913-9822-B4451A8BF2CC}"/>
          </ac:grpSpMkLst>
        </pc:grpChg>
        <pc:grpChg chg="add del mod">
          <ac:chgData name="Wanlambok Nongbet [Chillibreeze]" userId="6bf028ea-505a-4797-9fbe-498829f78d74" providerId="ADAL" clId="{47EA582F-29D2-4E9C-95C6-B2E3DBA31953}" dt="2020-07-28T08:39:18.252" v="411" actId="478"/>
          <ac:grpSpMkLst>
            <pc:docMk/>
            <pc:sldMk cId="1622630864" sldId="1736"/>
            <ac:grpSpMk id="250" creationId="{349FBBCE-2A76-40E9-A462-135F6913EB8D}"/>
          </ac:grpSpMkLst>
        </pc:grpChg>
        <pc:grpChg chg="add del mod">
          <ac:chgData name="Wanlambok Nongbet [Chillibreeze]" userId="6bf028ea-505a-4797-9fbe-498829f78d74" providerId="ADAL" clId="{47EA582F-29D2-4E9C-95C6-B2E3DBA31953}" dt="2020-07-28T08:39:28.521" v="421" actId="478"/>
          <ac:grpSpMkLst>
            <pc:docMk/>
            <pc:sldMk cId="1622630864" sldId="1736"/>
            <ac:grpSpMk id="251" creationId="{7BEBFE61-4847-499B-860A-A9A3990B7EEF}"/>
          </ac:grpSpMkLst>
        </pc:grpChg>
        <pc:grpChg chg="add del mod">
          <ac:chgData name="Wanlambok Nongbet [Chillibreeze]" userId="6bf028ea-505a-4797-9fbe-498829f78d74" providerId="ADAL" clId="{47EA582F-29D2-4E9C-95C6-B2E3DBA31953}" dt="2020-07-28T08:39:35.941" v="429" actId="478"/>
          <ac:grpSpMkLst>
            <pc:docMk/>
            <pc:sldMk cId="1622630864" sldId="1736"/>
            <ac:grpSpMk id="252" creationId="{E1F18E7D-FF23-4D6E-9BDA-DBB6FF9C3905}"/>
          </ac:grpSpMkLst>
        </pc:grpChg>
        <pc:grpChg chg="add del mod">
          <ac:chgData name="Wanlambok Nongbet [Chillibreeze]" userId="6bf028ea-505a-4797-9fbe-498829f78d74" providerId="ADAL" clId="{47EA582F-29D2-4E9C-95C6-B2E3DBA31953}" dt="2020-07-28T08:39:44.906" v="443" actId="478"/>
          <ac:grpSpMkLst>
            <pc:docMk/>
            <pc:sldMk cId="1622630864" sldId="1736"/>
            <ac:grpSpMk id="253" creationId="{E5945323-7CA9-4E4F-9871-F1665CB6081F}"/>
          </ac:grpSpMkLst>
        </pc:grpChg>
        <pc:grpChg chg="add del mod">
          <ac:chgData name="Wanlambok Nongbet [Chillibreeze]" userId="6bf028ea-505a-4797-9fbe-498829f78d74" providerId="ADAL" clId="{47EA582F-29D2-4E9C-95C6-B2E3DBA31953}" dt="2020-07-28T08:39:53.477" v="452" actId="478"/>
          <ac:grpSpMkLst>
            <pc:docMk/>
            <pc:sldMk cId="1622630864" sldId="1736"/>
            <ac:grpSpMk id="254" creationId="{928E76E8-FCC7-4844-AA2D-848A5A9425B3}"/>
          </ac:grpSpMkLst>
        </pc:grpChg>
        <pc:grpChg chg="add del mod">
          <ac:chgData name="Wanlambok Nongbet [Chillibreeze]" userId="6bf028ea-505a-4797-9fbe-498829f78d74" providerId="ADAL" clId="{47EA582F-29D2-4E9C-95C6-B2E3DBA31953}" dt="2020-07-28T08:40:01.023" v="460" actId="478"/>
          <ac:grpSpMkLst>
            <pc:docMk/>
            <pc:sldMk cId="1622630864" sldId="1736"/>
            <ac:grpSpMk id="255" creationId="{0EFB1F09-F0B9-4D87-A054-B64D27BE649F}"/>
          </ac:grpSpMkLst>
        </pc:grpChg>
        <pc:grpChg chg="add del mod">
          <ac:chgData name="Wanlambok Nongbet [Chillibreeze]" userId="6bf028ea-505a-4797-9fbe-498829f78d74" providerId="ADAL" clId="{47EA582F-29D2-4E9C-95C6-B2E3DBA31953}" dt="2020-07-28T08:38:36.886" v="373" actId="21"/>
          <ac:grpSpMkLst>
            <pc:docMk/>
            <pc:sldMk cId="1622630864" sldId="1736"/>
            <ac:grpSpMk id="256" creationId="{69185178-D3A3-4F59-82F3-A9A91A743E6E}"/>
          </ac:grpSpMkLst>
        </pc:grpChg>
        <pc:grpChg chg="add del mod">
          <ac:chgData name="Wanlambok Nongbet [Chillibreeze]" userId="6bf028ea-505a-4797-9fbe-498829f78d74" providerId="ADAL" clId="{47EA582F-29D2-4E9C-95C6-B2E3DBA31953}" dt="2020-07-28T08:38:44.592" v="383" actId="21"/>
          <ac:grpSpMkLst>
            <pc:docMk/>
            <pc:sldMk cId="1622630864" sldId="1736"/>
            <ac:grpSpMk id="262" creationId="{23DE1812-2F95-4FF4-9839-C183576558C6}"/>
          </ac:grpSpMkLst>
        </pc:grpChg>
        <pc:grpChg chg="add del mod">
          <ac:chgData name="Wanlambok Nongbet [Chillibreeze]" userId="6bf028ea-505a-4797-9fbe-498829f78d74" providerId="ADAL" clId="{47EA582F-29D2-4E9C-95C6-B2E3DBA31953}" dt="2020-07-28T08:38:58.561" v="391" actId="21"/>
          <ac:grpSpMkLst>
            <pc:docMk/>
            <pc:sldMk cId="1622630864" sldId="1736"/>
            <ac:grpSpMk id="268" creationId="{9B8A93EC-1530-4CCE-8DA8-80D3CE6FA036}"/>
          </ac:grpSpMkLst>
        </pc:grpChg>
        <pc:grpChg chg="add del mod">
          <ac:chgData name="Wanlambok Nongbet [Chillibreeze]" userId="6bf028ea-505a-4797-9fbe-498829f78d74" providerId="ADAL" clId="{47EA582F-29D2-4E9C-95C6-B2E3DBA31953}" dt="2020-07-28T08:39:04.621" v="399" actId="21"/>
          <ac:grpSpMkLst>
            <pc:docMk/>
            <pc:sldMk cId="1622630864" sldId="1736"/>
            <ac:grpSpMk id="274" creationId="{C482E29E-3AB1-4D12-8C25-CB42034FE0DC}"/>
          </ac:grpSpMkLst>
        </pc:grpChg>
        <pc:grpChg chg="add del mod">
          <ac:chgData name="Wanlambok Nongbet [Chillibreeze]" userId="6bf028ea-505a-4797-9fbe-498829f78d74" providerId="ADAL" clId="{47EA582F-29D2-4E9C-95C6-B2E3DBA31953}" dt="2020-07-28T08:39:12.720" v="407" actId="21"/>
          <ac:grpSpMkLst>
            <pc:docMk/>
            <pc:sldMk cId="1622630864" sldId="1736"/>
            <ac:grpSpMk id="280" creationId="{1FCE9C62-F79F-49A5-AC30-2D78F959B2E0}"/>
          </ac:grpSpMkLst>
        </pc:grpChg>
        <pc:grpChg chg="add del mod">
          <ac:chgData name="Wanlambok Nongbet [Chillibreeze]" userId="6bf028ea-505a-4797-9fbe-498829f78d74" providerId="ADAL" clId="{47EA582F-29D2-4E9C-95C6-B2E3DBA31953}" dt="2020-07-28T08:39:20.564" v="415" actId="21"/>
          <ac:grpSpMkLst>
            <pc:docMk/>
            <pc:sldMk cId="1622630864" sldId="1736"/>
            <ac:grpSpMk id="286" creationId="{31F2F05E-C249-4469-8E2B-394C997DA746}"/>
          </ac:grpSpMkLst>
        </pc:grpChg>
        <pc:grpChg chg="add del mod">
          <ac:chgData name="Wanlambok Nongbet [Chillibreeze]" userId="6bf028ea-505a-4797-9fbe-498829f78d74" providerId="ADAL" clId="{47EA582F-29D2-4E9C-95C6-B2E3DBA31953}" dt="2020-07-28T08:39:30.695" v="425" actId="21"/>
          <ac:grpSpMkLst>
            <pc:docMk/>
            <pc:sldMk cId="1622630864" sldId="1736"/>
            <ac:grpSpMk id="292" creationId="{FA6A1B50-6C12-4828-A3CC-D2DF127CB63B}"/>
          </ac:grpSpMkLst>
        </pc:grpChg>
        <pc:grpChg chg="add del mod">
          <ac:chgData name="Wanlambok Nongbet [Chillibreeze]" userId="6bf028ea-505a-4797-9fbe-498829f78d74" providerId="ADAL" clId="{47EA582F-29D2-4E9C-95C6-B2E3DBA31953}" dt="2020-07-28T08:39:39.401" v="437" actId="21"/>
          <ac:grpSpMkLst>
            <pc:docMk/>
            <pc:sldMk cId="1622630864" sldId="1736"/>
            <ac:grpSpMk id="298" creationId="{21159329-2F02-4870-8E32-6E896D5166C7}"/>
          </ac:grpSpMkLst>
        </pc:grpChg>
        <pc:grpChg chg="add del mod">
          <ac:chgData name="Wanlambok Nongbet [Chillibreeze]" userId="6bf028ea-505a-4797-9fbe-498829f78d74" providerId="ADAL" clId="{47EA582F-29D2-4E9C-95C6-B2E3DBA31953}" dt="2020-07-28T08:39:46.555" v="447" actId="21"/>
          <ac:grpSpMkLst>
            <pc:docMk/>
            <pc:sldMk cId="1622630864" sldId="1736"/>
            <ac:grpSpMk id="304" creationId="{EB226EE5-9462-4BEF-97A5-3119F3BF0671}"/>
          </ac:grpSpMkLst>
        </pc:grpChg>
        <pc:grpChg chg="add del mod">
          <ac:chgData name="Wanlambok Nongbet [Chillibreeze]" userId="6bf028ea-505a-4797-9fbe-498829f78d74" providerId="ADAL" clId="{47EA582F-29D2-4E9C-95C6-B2E3DBA31953}" dt="2020-07-28T08:39:55.398" v="456" actId="21"/>
          <ac:grpSpMkLst>
            <pc:docMk/>
            <pc:sldMk cId="1622630864" sldId="1736"/>
            <ac:grpSpMk id="311" creationId="{A7C6046D-64C0-49C7-8DE4-9587CBE042A1}"/>
          </ac:grpSpMkLst>
        </pc:grpChg>
        <pc:picChg chg="mod ord">
          <ac:chgData name="Wanlambok Nongbet [Chillibreeze]" userId="6bf028ea-505a-4797-9fbe-498829f78d74" providerId="ADAL" clId="{47EA582F-29D2-4E9C-95C6-B2E3DBA31953}" dt="2020-07-28T08:35:37.540" v="226" actId="164"/>
          <ac:picMkLst>
            <pc:docMk/>
            <pc:sldMk cId="1622630864" sldId="1736"/>
            <ac:picMk id="26" creationId="{250AF1B3-F5C5-42BB-9591-BAD73B13D6D0}"/>
          </ac:picMkLst>
        </pc:picChg>
        <pc:picChg chg="mod ord">
          <ac:chgData name="Wanlambok Nongbet [Chillibreeze]" userId="6bf028ea-505a-4797-9fbe-498829f78d74" providerId="ADAL" clId="{47EA582F-29D2-4E9C-95C6-B2E3DBA31953}" dt="2020-07-28T08:35:39.081" v="227" actId="164"/>
          <ac:picMkLst>
            <pc:docMk/>
            <pc:sldMk cId="1622630864" sldId="1736"/>
            <ac:picMk id="27" creationId="{4D8254CD-43F1-47E9-95B4-C8038EF4F3B2}"/>
          </ac:picMkLst>
        </pc:picChg>
        <pc:picChg chg="mod ord">
          <ac:chgData name="Wanlambok Nongbet [Chillibreeze]" userId="6bf028ea-505a-4797-9fbe-498829f78d74" providerId="ADAL" clId="{47EA582F-29D2-4E9C-95C6-B2E3DBA31953}" dt="2020-07-28T08:35:42.606" v="229" actId="164"/>
          <ac:picMkLst>
            <pc:docMk/>
            <pc:sldMk cId="1622630864" sldId="1736"/>
            <ac:picMk id="28" creationId="{EBC29F91-DB23-4A02-9997-08FAB642EF0A}"/>
          </ac:picMkLst>
        </pc:picChg>
        <pc:picChg chg="mod ord">
          <ac:chgData name="Wanlambok Nongbet [Chillibreeze]" userId="6bf028ea-505a-4797-9fbe-498829f78d74" providerId="ADAL" clId="{47EA582F-29D2-4E9C-95C6-B2E3DBA31953}" dt="2020-07-28T08:35:41.098" v="228" actId="164"/>
          <ac:picMkLst>
            <pc:docMk/>
            <pc:sldMk cId="1622630864" sldId="1736"/>
            <ac:picMk id="29" creationId="{9D6EF306-E56D-4825-8356-C4BE5D45DE8A}"/>
          </ac:picMkLst>
        </pc:picChg>
        <pc:picChg chg="mod ord">
          <ac:chgData name="Wanlambok Nongbet [Chillibreeze]" userId="6bf028ea-505a-4797-9fbe-498829f78d74" providerId="ADAL" clId="{47EA582F-29D2-4E9C-95C6-B2E3DBA31953}" dt="2020-07-28T08:35:43.693" v="230" actId="164"/>
          <ac:picMkLst>
            <pc:docMk/>
            <pc:sldMk cId="1622630864" sldId="1736"/>
            <ac:picMk id="30" creationId="{C72E6E49-F3FD-430F-8BD4-F64CF71B55FE}"/>
          </ac:picMkLst>
        </pc:picChg>
        <pc:picChg chg="mod ord">
          <ac:chgData name="Wanlambok Nongbet [Chillibreeze]" userId="6bf028ea-505a-4797-9fbe-498829f78d74" providerId="ADAL" clId="{47EA582F-29D2-4E9C-95C6-B2E3DBA31953}" dt="2020-07-28T08:35:45.792" v="232" actId="164"/>
          <ac:picMkLst>
            <pc:docMk/>
            <pc:sldMk cId="1622630864" sldId="1736"/>
            <ac:picMk id="43" creationId="{D40D67D0-FC94-4169-B47E-490B8E4529F8}"/>
          </ac:picMkLst>
        </pc:picChg>
        <pc:picChg chg="mod ord">
          <ac:chgData name="Wanlambok Nongbet [Chillibreeze]" userId="6bf028ea-505a-4797-9fbe-498829f78d74" providerId="ADAL" clId="{47EA582F-29D2-4E9C-95C6-B2E3DBA31953}" dt="2020-07-28T08:35:46.989" v="233" actId="164"/>
          <ac:picMkLst>
            <pc:docMk/>
            <pc:sldMk cId="1622630864" sldId="1736"/>
            <ac:picMk id="44" creationId="{99A64022-819A-4135-927A-611D00967F91}"/>
          </ac:picMkLst>
        </pc:picChg>
        <pc:picChg chg="mod ord">
          <ac:chgData name="Wanlambok Nongbet [Chillibreeze]" userId="6bf028ea-505a-4797-9fbe-498829f78d74" providerId="ADAL" clId="{47EA582F-29D2-4E9C-95C6-B2E3DBA31953}" dt="2020-07-28T08:35:47.716" v="234" actId="164"/>
          <ac:picMkLst>
            <pc:docMk/>
            <pc:sldMk cId="1622630864" sldId="1736"/>
            <ac:picMk id="45" creationId="{E70EA6D4-3D1F-4E2A-8A95-61378F118187}"/>
          </ac:picMkLst>
        </pc:picChg>
        <pc:picChg chg="mod ord">
          <ac:chgData name="Wanlambok Nongbet [Chillibreeze]" userId="6bf028ea-505a-4797-9fbe-498829f78d74" providerId="ADAL" clId="{47EA582F-29D2-4E9C-95C6-B2E3DBA31953}" dt="2020-07-28T08:35:44.778" v="231" actId="164"/>
          <ac:picMkLst>
            <pc:docMk/>
            <pc:sldMk cId="1622630864" sldId="1736"/>
            <ac:picMk id="46" creationId="{FC2E1936-0CA0-465E-84D2-B40DCF73B65A}"/>
          </ac:picMkLst>
        </pc:picChg>
        <pc:picChg chg="mod ord">
          <ac:chgData name="Wanlambok Nongbet [Chillibreeze]" userId="6bf028ea-505a-4797-9fbe-498829f78d74" providerId="ADAL" clId="{47EA582F-29D2-4E9C-95C6-B2E3DBA31953}" dt="2020-07-28T08:35:49.386" v="235" actId="164"/>
          <ac:picMkLst>
            <pc:docMk/>
            <pc:sldMk cId="1622630864" sldId="1736"/>
            <ac:picMk id="47" creationId="{B40B5083-82CE-4DBD-9BC1-F9884B1DF12B}"/>
          </ac:picMkLst>
        </pc:picChg>
        <pc:picChg chg="mod ord">
          <ac:chgData name="Wanlambok Nongbet [Chillibreeze]" userId="6bf028ea-505a-4797-9fbe-498829f78d74" providerId="ADAL" clId="{47EA582F-29D2-4E9C-95C6-B2E3DBA31953}" dt="2020-07-28T08:35:51.405" v="238" actId="164"/>
          <ac:picMkLst>
            <pc:docMk/>
            <pc:sldMk cId="1622630864" sldId="1736"/>
            <ac:picMk id="48" creationId="{B8889246-97B4-484F-A4D5-75A0C11634BA}"/>
          </ac:picMkLst>
        </pc:picChg>
        <pc:picChg chg="mod ord">
          <ac:chgData name="Wanlambok Nongbet [Chillibreeze]" userId="6bf028ea-505a-4797-9fbe-498829f78d74" providerId="ADAL" clId="{47EA582F-29D2-4E9C-95C6-B2E3DBA31953}" dt="2020-07-28T08:38:14.220" v="359" actId="164"/>
          <ac:picMkLst>
            <pc:docMk/>
            <pc:sldMk cId="1622630864" sldId="1736"/>
            <ac:picMk id="49" creationId="{BC1A4138-16DA-423C-892D-085A34F235A5}"/>
          </ac:picMkLst>
        </pc:picChg>
        <pc:picChg chg="mod ord">
          <ac:chgData name="Wanlambok Nongbet [Chillibreeze]" userId="6bf028ea-505a-4797-9fbe-498829f78d74" providerId="ADAL" clId="{47EA582F-29D2-4E9C-95C6-B2E3DBA31953}" dt="2020-07-28T08:38:16.402" v="360" actId="164"/>
          <ac:picMkLst>
            <pc:docMk/>
            <pc:sldMk cId="1622630864" sldId="1736"/>
            <ac:picMk id="50" creationId="{D82728DF-2D36-47E8-B60E-A2E4F29AC770}"/>
          </ac:picMkLst>
        </pc:picChg>
        <pc:picChg chg="del mod ord">
          <ac:chgData name="Wanlambok Nongbet [Chillibreeze]" userId="6bf028ea-505a-4797-9fbe-498829f78d74" providerId="ADAL" clId="{47EA582F-29D2-4E9C-95C6-B2E3DBA31953}" dt="2020-07-28T07:31:21.784" v="212" actId="478"/>
          <ac:picMkLst>
            <pc:docMk/>
            <pc:sldMk cId="1622630864" sldId="1736"/>
            <ac:picMk id="51" creationId="{7C606030-9D28-4175-8E01-31BD9A2DC14E}"/>
          </ac:picMkLst>
        </pc:picChg>
        <pc:picChg chg="mod ord">
          <ac:chgData name="Wanlambok Nongbet [Chillibreeze]" userId="6bf028ea-505a-4797-9fbe-498829f78d74" providerId="ADAL" clId="{47EA582F-29D2-4E9C-95C6-B2E3DBA31953}" dt="2020-07-28T08:38:19.874" v="362" actId="164"/>
          <ac:picMkLst>
            <pc:docMk/>
            <pc:sldMk cId="1622630864" sldId="1736"/>
            <ac:picMk id="52" creationId="{8CFA2167-563D-4A26-B873-A20BA7A09778}"/>
          </ac:picMkLst>
        </pc:picChg>
        <pc:picChg chg="mod ord">
          <ac:chgData name="Wanlambok Nongbet [Chillibreeze]" userId="6bf028ea-505a-4797-9fbe-498829f78d74" providerId="ADAL" clId="{47EA582F-29D2-4E9C-95C6-B2E3DBA31953}" dt="2020-07-28T08:38:21.514" v="363" actId="164"/>
          <ac:picMkLst>
            <pc:docMk/>
            <pc:sldMk cId="1622630864" sldId="1736"/>
            <ac:picMk id="53" creationId="{547456F1-B82B-4AC5-B783-AB0E73E32717}"/>
          </ac:picMkLst>
        </pc:picChg>
        <pc:picChg chg="del mod ord">
          <ac:chgData name="Wanlambok Nongbet [Chillibreeze]" userId="6bf028ea-505a-4797-9fbe-498829f78d74" providerId="ADAL" clId="{47EA582F-29D2-4E9C-95C6-B2E3DBA31953}" dt="2020-07-28T07:31:05.983" v="201" actId="478"/>
          <ac:picMkLst>
            <pc:docMk/>
            <pc:sldMk cId="1622630864" sldId="1736"/>
            <ac:picMk id="54" creationId="{8B958328-3917-4999-B4DA-526F6C138400}"/>
          </ac:picMkLst>
        </pc:picChg>
        <pc:picChg chg="mod ord">
          <ac:chgData name="Wanlambok Nongbet [Chillibreeze]" userId="6bf028ea-505a-4797-9fbe-498829f78d74" providerId="ADAL" clId="{47EA582F-29D2-4E9C-95C6-B2E3DBA31953}" dt="2020-07-28T08:38:28.791" v="367" actId="164"/>
          <ac:picMkLst>
            <pc:docMk/>
            <pc:sldMk cId="1622630864" sldId="1736"/>
            <ac:picMk id="55" creationId="{AAFBED02-D9C1-4A8E-9CEC-D6C759F7772E}"/>
          </ac:picMkLst>
        </pc:picChg>
        <pc:picChg chg="del mod ord">
          <ac:chgData name="Wanlambok Nongbet [Chillibreeze]" userId="6bf028ea-505a-4797-9fbe-498829f78d74" providerId="ADAL" clId="{47EA582F-29D2-4E9C-95C6-B2E3DBA31953}" dt="2020-07-28T07:30:45.183" v="188" actId="478"/>
          <ac:picMkLst>
            <pc:docMk/>
            <pc:sldMk cId="1622630864" sldId="1736"/>
            <ac:picMk id="56" creationId="{9BB50EFF-5FA8-4072-85AC-7B31FD8D27B8}"/>
          </ac:picMkLst>
        </pc:picChg>
        <pc:picChg chg="mod ord">
          <ac:chgData name="Wanlambok Nongbet [Chillibreeze]" userId="6bf028ea-505a-4797-9fbe-498829f78d74" providerId="ADAL" clId="{47EA582F-29D2-4E9C-95C6-B2E3DBA31953}" dt="2020-07-28T08:38:33.034" v="369" actId="164"/>
          <ac:picMkLst>
            <pc:docMk/>
            <pc:sldMk cId="1622630864" sldId="1736"/>
            <ac:picMk id="59" creationId="{71C96431-CEDE-4080-806E-8362E1DC86B1}"/>
          </ac:picMkLst>
        </pc:picChg>
        <pc:picChg chg="mod ord">
          <ac:chgData name="Wanlambok Nongbet [Chillibreeze]" userId="6bf028ea-505a-4797-9fbe-498829f78d74" providerId="ADAL" clId="{47EA582F-29D2-4E9C-95C6-B2E3DBA31953}" dt="2020-07-28T08:38:34.953" v="370" actId="164"/>
          <ac:picMkLst>
            <pc:docMk/>
            <pc:sldMk cId="1622630864" sldId="1736"/>
            <ac:picMk id="60" creationId="{C2EBF00B-2A9C-4F1F-9008-9A5E6021B401}"/>
          </ac:picMkLst>
        </pc:picChg>
        <pc:picChg chg="add mod">
          <ac:chgData name="Wanlambok Nongbet [Chillibreeze]" userId="6bf028ea-505a-4797-9fbe-498829f78d74" providerId="ADAL" clId="{47EA582F-29D2-4E9C-95C6-B2E3DBA31953}" dt="2020-07-28T08:38:31.556" v="368" actId="164"/>
          <ac:picMkLst>
            <pc:docMk/>
            <pc:sldMk cId="1622630864" sldId="1736"/>
            <ac:picMk id="136" creationId="{04C2444F-04C3-44B6-8961-FF06A5691398}"/>
          </ac:picMkLst>
        </pc:picChg>
        <pc:picChg chg="add mod">
          <ac:chgData name="Wanlambok Nongbet [Chillibreeze]" userId="6bf028ea-505a-4797-9fbe-498829f78d74" providerId="ADAL" clId="{47EA582F-29D2-4E9C-95C6-B2E3DBA31953}" dt="2020-07-28T08:38:26.651" v="366" actId="164"/>
          <ac:picMkLst>
            <pc:docMk/>
            <pc:sldMk cId="1622630864" sldId="1736"/>
            <ac:picMk id="137" creationId="{13F2BDDB-057F-4667-8CEA-FE29E89E64F4}"/>
          </ac:picMkLst>
        </pc:picChg>
        <pc:picChg chg="add mod">
          <ac:chgData name="Wanlambok Nongbet [Chillibreeze]" userId="6bf028ea-505a-4797-9fbe-498829f78d74" providerId="ADAL" clId="{47EA582F-29D2-4E9C-95C6-B2E3DBA31953}" dt="2020-07-28T07:30:58.517" v="196" actId="571"/>
          <ac:picMkLst>
            <pc:docMk/>
            <pc:sldMk cId="1622630864" sldId="1736"/>
            <ac:picMk id="139" creationId="{DF70043C-9FC5-4BEB-BCB7-429293395426}"/>
          </ac:picMkLst>
        </pc:picChg>
        <pc:picChg chg="add mod">
          <ac:chgData name="Wanlambok Nongbet [Chillibreeze]" userId="6bf028ea-505a-4797-9fbe-498829f78d74" providerId="ADAL" clId="{47EA582F-29D2-4E9C-95C6-B2E3DBA31953}" dt="2020-07-28T08:38:18.669" v="361" actId="164"/>
          <ac:picMkLst>
            <pc:docMk/>
            <pc:sldMk cId="1622630864" sldId="1736"/>
            <ac:picMk id="140" creationId="{50129F65-E483-4C6E-9743-FA0AA2076FEC}"/>
          </ac:picMkLst>
        </pc:picChg>
        <pc:picChg chg="add del mod">
          <ac:chgData name="Wanlambok Nongbet [Chillibreeze]" userId="6bf028ea-505a-4797-9fbe-498829f78d74" providerId="ADAL" clId="{47EA582F-29D2-4E9C-95C6-B2E3DBA31953}" dt="2020-07-28T08:38:03.476" v="357" actId="478"/>
          <ac:picMkLst>
            <pc:docMk/>
            <pc:sldMk cId="1622630864" sldId="1736"/>
            <ac:picMk id="141" creationId="{B6A679BA-41DC-49AE-B464-5C1A7057500F}"/>
          </ac:picMkLst>
        </pc:picChg>
        <pc:picChg chg="add del mod">
          <ac:chgData name="Wanlambok Nongbet [Chillibreeze]" userId="6bf028ea-505a-4797-9fbe-498829f78d74" providerId="ADAL" clId="{47EA582F-29D2-4E9C-95C6-B2E3DBA31953}" dt="2020-07-28T08:38:03.476" v="357" actId="478"/>
          <ac:picMkLst>
            <pc:docMk/>
            <pc:sldMk cId="1622630864" sldId="1736"/>
            <ac:picMk id="142" creationId="{66BA1E68-3555-4EC8-A395-7B386A57F3CF}"/>
          </ac:picMkLst>
        </pc:picChg>
        <pc:picChg chg="add del mod">
          <ac:chgData name="Wanlambok Nongbet [Chillibreeze]" userId="6bf028ea-505a-4797-9fbe-498829f78d74" providerId="ADAL" clId="{47EA582F-29D2-4E9C-95C6-B2E3DBA31953}" dt="2020-07-28T08:38:03.476" v="357" actId="478"/>
          <ac:picMkLst>
            <pc:docMk/>
            <pc:sldMk cId="1622630864" sldId="1736"/>
            <ac:picMk id="143" creationId="{3C7247C2-7C3D-4D0C-9383-F7BA14A3BD2C}"/>
          </ac:picMkLst>
        </pc:picChg>
        <pc:picChg chg="add del mod">
          <ac:chgData name="Wanlambok Nongbet [Chillibreeze]" userId="6bf028ea-505a-4797-9fbe-498829f78d74" providerId="ADAL" clId="{47EA582F-29D2-4E9C-95C6-B2E3DBA31953}" dt="2020-07-28T08:38:03.476" v="357" actId="478"/>
          <ac:picMkLst>
            <pc:docMk/>
            <pc:sldMk cId="1622630864" sldId="1736"/>
            <ac:picMk id="144" creationId="{A2E6AC37-9F69-4E76-B4CF-662B33FD58FA}"/>
          </ac:picMkLst>
        </pc:picChg>
        <pc:picChg chg="add del mod">
          <ac:chgData name="Wanlambok Nongbet [Chillibreeze]" userId="6bf028ea-505a-4797-9fbe-498829f78d74" providerId="ADAL" clId="{47EA582F-29D2-4E9C-95C6-B2E3DBA31953}" dt="2020-07-28T08:38:03.476" v="357" actId="478"/>
          <ac:picMkLst>
            <pc:docMk/>
            <pc:sldMk cId="1622630864" sldId="1736"/>
            <ac:picMk id="145" creationId="{6F32C2CE-5DE7-4852-BF8D-797F55835D51}"/>
          </ac:picMkLst>
        </pc:picChg>
        <pc:picChg chg="add del mod">
          <ac:chgData name="Wanlambok Nongbet [Chillibreeze]" userId="6bf028ea-505a-4797-9fbe-498829f78d74" providerId="ADAL" clId="{47EA582F-29D2-4E9C-95C6-B2E3DBA31953}" dt="2020-07-28T08:38:03.476" v="357" actId="478"/>
          <ac:picMkLst>
            <pc:docMk/>
            <pc:sldMk cId="1622630864" sldId="1736"/>
            <ac:picMk id="146" creationId="{812C8DA6-AE89-459E-BBDF-D8C6029026C5}"/>
          </ac:picMkLst>
        </pc:picChg>
        <pc:picChg chg="add del mod">
          <ac:chgData name="Wanlambok Nongbet [Chillibreeze]" userId="6bf028ea-505a-4797-9fbe-498829f78d74" providerId="ADAL" clId="{47EA582F-29D2-4E9C-95C6-B2E3DBA31953}" dt="2020-07-28T08:38:03.476" v="357" actId="478"/>
          <ac:picMkLst>
            <pc:docMk/>
            <pc:sldMk cId="1622630864" sldId="1736"/>
            <ac:picMk id="147" creationId="{7F690F53-F199-4171-83E5-78254CBF0CB8}"/>
          </ac:picMkLst>
        </pc:picChg>
        <pc:picChg chg="add del mod">
          <ac:chgData name="Wanlambok Nongbet [Chillibreeze]" userId="6bf028ea-505a-4797-9fbe-498829f78d74" providerId="ADAL" clId="{47EA582F-29D2-4E9C-95C6-B2E3DBA31953}" dt="2020-07-28T08:38:03.476" v="357" actId="478"/>
          <ac:picMkLst>
            <pc:docMk/>
            <pc:sldMk cId="1622630864" sldId="1736"/>
            <ac:picMk id="148" creationId="{1609F820-CF3E-4185-BD5D-C05ADB4821D3}"/>
          </ac:picMkLst>
        </pc:picChg>
        <pc:picChg chg="add del mod">
          <ac:chgData name="Wanlambok Nongbet [Chillibreeze]" userId="6bf028ea-505a-4797-9fbe-498829f78d74" providerId="ADAL" clId="{47EA582F-29D2-4E9C-95C6-B2E3DBA31953}" dt="2020-07-28T08:38:03.476" v="357" actId="478"/>
          <ac:picMkLst>
            <pc:docMk/>
            <pc:sldMk cId="1622630864" sldId="1736"/>
            <ac:picMk id="149" creationId="{C493BAFA-A3DB-4D46-9528-141C2734FD32}"/>
          </ac:picMkLst>
        </pc:picChg>
        <pc:picChg chg="add del mod">
          <ac:chgData name="Wanlambok Nongbet [Chillibreeze]" userId="6bf028ea-505a-4797-9fbe-498829f78d74" providerId="ADAL" clId="{47EA582F-29D2-4E9C-95C6-B2E3DBA31953}" dt="2020-07-28T08:38:03.476" v="357" actId="478"/>
          <ac:picMkLst>
            <pc:docMk/>
            <pc:sldMk cId="1622630864" sldId="1736"/>
            <ac:picMk id="150" creationId="{237B2661-9CD4-4DC4-9086-9F6B30107169}"/>
          </ac:picMkLst>
        </pc:picChg>
        <pc:picChg chg="add del mod">
          <ac:chgData name="Wanlambok Nongbet [Chillibreeze]" userId="6bf028ea-505a-4797-9fbe-498829f78d74" providerId="ADAL" clId="{47EA582F-29D2-4E9C-95C6-B2E3DBA31953}" dt="2020-07-28T08:38:03.476" v="357" actId="478"/>
          <ac:picMkLst>
            <pc:docMk/>
            <pc:sldMk cId="1622630864" sldId="1736"/>
            <ac:picMk id="151" creationId="{73BC49C6-B6E5-4A10-82C2-045E765D9F8D}"/>
          </ac:picMkLst>
        </pc:picChg>
        <pc:picChg chg="mod">
          <ac:chgData name="Wanlambok Nongbet [Chillibreeze]" userId="6bf028ea-505a-4797-9fbe-498829f78d74" providerId="ADAL" clId="{47EA582F-29D2-4E9C-95C6-B2E3DBA31953}" dt="2020-07-28T08:35:53.380" v="239" actId="571"/>
          <ac:picMkLst>
            <pc:docMk/>
            <pc:sldMk cId="1622630864" sldId="1736"/>
            <ac:picMk id="164" creationId="{5A595B86-EC64-4F5C-8B03-A18491B6E447}"/>
          </ac:picMkLst>
        </pc:picChg>
        <pc:picChg chg="del mod">
          <ac:chgData name="Wanlambok Nongbet [Chillibreeze]" userId="6bf028ea-505a-4797-9fbe-498829f78d74" providerId="ADAL" clId="{47EA582F-29D2-4E9C-95C6-B2E3DBA31953}" dt="2020-07-28T08:35:59.180" v="244" actId="21"/>
          <ac:picMkLst>
            <pc:docMk/>
            <pc:sldMk cId="1622630864" sldId="1736"/>
            <ac:picMk id="165" creationId="{D927A514-C48A-4FED-9160-129EC5AC94AF}"/>
          </ac:picMkLst>
        </pc:picChg>
        <pc:picChg chg="add mod">
          <ac:chgData name="Wanlambok Nongbet [Chillibreeze]" userId="6bf028ea-505a-4797-9fbe-498829f78d74" providerId="ADAL" clId="{47EA582F-29D2-4E9C-95C6-B2E3DBA31953}" dt="2020-07-28T08:37:36.108" v="336" actId="962"/>
          <ac:picMkLst>
            <pc:docMk/>
            <pc:sldMk cId="1622630864" sldId="1736"/>
            <ac:picMk id="166" creationId="{29317C13-F774-4EF3-A311-835E5DD959B3}"/>
          </ac:picMkLst>
        </pc:picChg>
        <pc:picChg chg="mod">
          <ac:chgData name="Wanlambok Nongbet [Chillibreeze]" userId="6bf028ea-505a-4797-9fbe-498829f78d74" providerId="ADAL" clId="{47EA582F-29D2-4E9C-95C6-B2E3DBA31953}" dt="2020-07-28T08:36:01.756" v="247" actId="571"/>
          <ac:picMkLst>
            <pc:docMk/>
            <pc:sldMk cId="1622630864" sldId="1736"/>
            <ac:picMk id="170" creationId="{73B4AE9F-D689-4CF7-BD3B-097AC1C1BBAB}"/>
          </ac:picMkLst>
        </pc:picChg>
        <pc:picChg chg="del mod">
          <ac:chgData name="Wanlambok Nongbet [Chillibreeze]" userId="6bf028ea-505a-4797-9fbe-498829f78d74" providerId="ADAL" clId="{47EA582F-29D2-4E9C-95C6-B2E3DBA31953}" dt="2020-07-28T08:36:13.480" v="252" actId="21"/>
          <ac:picMkLst>
            <pc:docMk/>
            <pc:sldMk cId="1622630864" sldId="1736"/>
            <ac:picMk id="171" creationId="{BDB64307-A642-4D65-B843-7FC98D4161B6}"/>
          </ac:picMkLst>
        </pc:picChg>
        <pc:picChg chg="add del mod">
          <ac:chgData name="Wanlambok Nongbet [Chillibreeze]" userId="6bf028ea-505a-4797-9fbe-498829f78d74" providerId="ADAL" clId="{47EA582F-29D2-4E9C-95C6-B2E3DBA31953}" dt="2020-07-28T08:40:39.805" v="485" actId="21"/>
          <ac:picMkLst>
            <pc:docMk/>
            <pc:sldMk cId="1622630864" sldId="1736"/>
            <ac:picMk id="172" creationId="{225736E0-62C5-4DAA-A896-565622B59167}"/>
          </ac:picMkLst>
        </pc:picChg>
        <pc:picChg chg="mod">
          <ac:chgData name="Wanlambok Nongbet [Chillibreeze]" userId="6bf028ea-505a-4797-9fbe-498829f78d74" providerId="ADAL" clId="{47EA582F-29D2-4E9C-95C6-B2E3DBA31953}" dt="2020-07-28T08:36:15.229" v="255" actId="571"/>
          <ac:picMkLst>
            <pc:docMk/>
            <pc:sldMk cId="1622630864" sldId="1736"/>
            <ac:picMk id="176" creationId="{E8C876CD-2A04-4F59-B93B-DB5715EDBD5B}"/>
          </ac:picMkLst>
        </pc:picChg>
        <pc:picChg chg="del mod">
          <ac:chgData name="Wanlambok Nongbet [Chillibreeze]" userId="6bf028ea-505a-4797-9fbe-498829f78d74" providerId="ADAL" clId="{47EA582F-29D2-4E9C-95C6-B2E3DBA31953}" dt="2020-07-28T08:36:21.396" v="260" actId="21"/>
          <ac:picMkLst>
            <pc:docMk/>
            <pc:sldMk cId="1622630864" sldId="1736"/>
            <ac:picMk id="177" creationId="{4516BC2C-ADB5-434D-86D0-60FB873EA5BF}"/>
          </ac:picMkLst>
        </pc:picChg>
        <pc:picChg chg="add del mod">
          <ac:chgData name="Wanlambok Nongbet [Chillibreeze]" userId="6bf028ea-505a-4797-9fbe-498829f78d74" providerId="ADAL" clId="{47EA582F-29D2-4E9C-95C6-B2E3DBA31953}" dt="2020-07-28T08:40:39.805" v="485" actId="21"/>
          <ac:picMkLst>
            <pc:docMk/>
            <pc:sldMk cId="1622630864" sldId="1736"/>
            <ac:picMk id="178" creationId="{224B424F-3E63-4EEC-A822-9A38727DEF41}"/>
          </ac:picMkLst>
        </pc:picChg>
        <pc:picChg chg="mod">
          <ac:chgData name="Wanlambok Nongbet [Chillibreeze]" userId="6bf028ea-505a-4797-9fbe-498829f78d74" providerId="ADAL" clId="{47EA582F-29D2-4E9C-95C6-B2E3DBA31953}" dt="2020-07-28T08:36:23.201" v="263" actId="571"/>
          <ac:picMkLst>
            <pc:docMk/>
            <pc:sldMk cId="1622630864" sldId="1736"/>
            <ac:picMk id="182" creationId="{C99B338B-9F4A-47CD-A217-9E6CC9C2E723}"/>
          </ac:picMkLst>
        </pc:picChg>
        <pc:picChg chg="del mod">
          <ac:chgData name="Wanlambok Nongbet [Chillibreeze]" userId="6bf028ea-505a-4797-9fbe-498829f78d74" providerId="ADAL" clId="{47EA582F-29D2-4E9C-95C6-B2E3DBA31953}" dt="2020-07-28T08:36:28.308" v="268" actId="21"/>
          <ac:picMkLst>
            <pc:docMk/>
            <pc:sldMk cId="1622630864" sldId="1736"/>
            <ac:picMk id="183" creationId="{BF0A334F-6FE2-4D53-B4AD-393C60530A2A}"/>
          </ac:picMkLst>
        </pc:picChg>
        <pc:picChg chg="add del mod">
          <ac:chgData name="Wanlambok Nongbet [Chillibreeze]" userId="6bf028ea-505a-4797-9fbe-498829f78d74" providerId="ADAL" clId="{47EA582F-29D2-4E9C-95C6-B2E3DBA31953}" dt="2020-07-28T08:40:39.805" v="485" actId="21"/>
          <ac:picMkLst>
            <pc:docMk/>
            <pc:sldMk cId="1622630864" sldId="1736"/>
            <ac:picMk id="184" creationId="{1B9F54CE-689E-424F-88D8-24EBC55DF8CA}"/>
          </ac:picMkLst>
        </pc:picChg>
        <pc:picChg chg="mod">
          <ac:chgData name="Wanlambok Nongbet [Chillibreeze]" userId="6bf028ea-505a-4797-9fbe-498829f78d74" providerId="ADAL" clId="{47EA582F-29D2-4E9C-95C6-B2E3DBA31953}" dt="2020-07-28T08:36:30.235" v="271" actId="571"/>
          <ac:picMkLst>
            <pc:docMk/>
            <pc:sldMk cId="1622630864" sldId="1736"/>
            <ac:picMk id="188" creationId="{374B67DD-C514-408A-97C8-361A9E633611}"/>
          </ac:picMkLst>
        </pc:picChg>
        <pc:picChg chg="del mod">
          <ac:chgData name="Wanlambok Nongbet [Chillibreeze]" userId="6bf028ea-505a-4797-9fbe-498829f78d74" providerId="ADAL" clId="{47EA582F-29D2-4E9C-95C6-B2E3DBA31953}" dt="2020-07-28T08:36:36.390" v="276" actId="21"/>
          <ac:picMkLst>
            <pc:docMk/>
            <pc:sldMk cId="1622630864" sldId="1736"/>
            <ac:picMk id="189" creationId="{C7B6CBA0-01BB-4A50-9FCE-74170BF2A9C0}"/>
          </ac:picMkLst>
        </pc:picChg>
        <pc:picChg chg="add del mod">
          <ac:chgData name="Wanlambok Nongbet [Chillibreeze]" userId="6bf028ea-505a-4797-9fbe-498829f78d74" providerId="ADAL" clId="{47EA582F-29D2-4E9C-95C6-B2E3DBA31953}" dt="2020-07-28T08:40:39.805" v="485" actId="21"/>
          <ac:picMkLst>
            <pc:docMk/>
            <pc:sldMk cId="1622630864" sldId="1736"/>
            <ac:picMk id="190" creationId="{307C058D-5637-4A07-A55B-2E2C86455D66}"/>
          </ac:picMkLst>
        </pc:picChg>
        <pc:picChg chg="mod">
          <ac:chgData name="Wanlambok Nongbet [Chillibreeze]" userId="6bf028ea-505a-4797-9fbe-498829f78d74" providerId="ADAL" clId="{47EA582F-29D2-4E9C-95C6-B2E3DBA31953}" dt="2020-07-28T08:36:38.019" v="279" actId="571"/>
          <ac:picMkLst>
            <pc:docMk/>
            <pc:sldMk cId="1622630864" sldId="1736"/>
            <ac:picMk id="194" creationId="{3650A2F8-C123-4D11-9B12-9D6D82C00C94}"/>
          </ac:picMkLst>
        </pc:picChg>
        <pc:picChg chg="del mod">
          <ac:chgData name="Wanlambok Nongbet [Chillibreeze]" userId="6bf028ea-505a-4797-9fbe-498829f78d74" providerId="ADAL" clId="{47EA582F-29D2-4E9C-95C6-B2E3DBA31953}" dt="2020-07-28T08:36:45.220" v="285" actId="21"/>
          <ac:picMkLst>
            <pc:docMk/>
            <pc:sldMk cId="1622630864" sldId="1736"/>
            <ac:picMk id="195" creationId="{2009EAB4-A448-43D5-927D-4934279B74F4}"/>
          </ac:picMkLst>
        </pc:picChg>
        <pc:picChg chg="add del mod">
          <ac:chgData name="Wanlambok Nongbet [Chillibreeze]" userId="6bf028ea-505a-4797-9fbe-498829f78d74" providerId="ADAL" clId="{47EA582F-29D2-4E9C-95C6-B2E3DBA31953}" dt="2020-07-28T08:40:39.805" v="485" actId="21"/>
          <ac:picMkLst>
            <pc:docMk/>
            <pc:sldMk cId="1622630864" sldId="1736"/>
            <ac:picMk id="196" creationId="{DC423520-805E-41CA-9F0F-A8ACCF8D9388}"/>
          </ac:picMkLst>
        </pc:picChg>
        <pc:picChg chg="mod">
          <ac:chgData name="Wanlambok Nongbet [Chillibreeze]" userId="6bf028ea-505a-4797-9fbe-498829f78d74" providerId="ADAL" clId="{47EA582F-29D2-4E9C-95C6-B2E3DBA31953}" dt="2020-07-28T08:36:47.118" v="288" actId="571"/>
          <ac:picMkLst>
            <pc:docMk/>
            <pc:sldMk cId="1622630864" sldId="1736"/>
            <ac:picMk id="200" creationId="{4DBC99A2-2793-411D-ACD9-48A8A8772624}"/>
          </ac:picMkLst>
        </pc:picChg>
        <pc:picChg chg="del mod">
          <ac:chgData name="Wanlambok Nongbet [Chillibreeze]" userId="6bf028ea-505a-4797-9fbe-498829f78d74" providerId="ADAL" clId="{47EA582F-29D2-4E9C-95C6-B2E3DBA31953}" dt="2020-07-28T08:36:53.767" v="293" actId="21"/>
          <ac:picMkLst>
            <pc:docMk/>
            <pc:sldMk cId="1622630864" sldId="1736"/>
            <ac:picMk id="201" creationId="{1F32BDDE-FE02-4E28-A1F2-0104999EEF16}"/>
          </ac:picMkLst>
        </pc:picChg>
        <pc:picChg chg="add del mod">
          <ac:chgData name="Wanlambok Nongbet [Chillibreeze]" userId="6bf028ea-505a-4797-9fbe-498829f78d74" providerId="ADAL" clId="{47EA582F-29D2-4E9C-95C6-B2E3DBA31953}" dt="2020-07-28T08:40:39.805" v="485" actId="21"/>
          <ac:picMkLst>
            <pc:docMk/>
            <pc:sldMk cId="1622630864" sldId="1736"/>
            <ac:picMk id="202" creationId="{53F36D5F-0AAD-4480-B121-74E5AF816E78}"/>
          </ac:picMkLst>
        </pc:picChg>
        <pc:picChg chg="mod">
          <ac:chgData name="Wanlambok Nongbet [Chillibreeze]" userId="6bf028ea-505a-4797-9fbe-498829f78d74" providerId="ADAL" clId="{47EA582F-29D2-4E9C-95C6-B2E3DBA31953}" dt="2020-07-28T08:36:55.903" v="298" actId="571"/>
          <ac:picMkLst>
            <pc:docMk/>
            <pc:sldMk cId="1622630864" sldId="1736"/>
            <ac:picMk id="206" creationId="{1F3035B5-EFC3-476E-A026-102AD62273B1}"/>
          </ac:picMkLst>
        </pc:picChg>
        <pc:picChg chg="mod">
          <ac:chgData name="Wanlambok Nongbet [Chillibreeze]" userId="6bf028ea-505a-4797-9fbe-498829f78d74" providerId="ADAL" clId="{47EA582F-29D2-4E9C-95C6-B2E3DBA31953}" dt="2020-07-28T08:36:56.512" v="300" actId="571"/>
          <ac:picMkLst>
            <pc:docMk/>
            <pc:sldMk cId="1622630864" sldId="1736"/>
            <ac:picMk id="210" creationId="{B7DFD311-270D-4D59-8972-5E83325EF401}"/>
          </ac:picMkLst>
        </pc:picChg>
        <pc:picChg chg="del mod">
          <ac:chgData name="Wanlambok Nongbet [Chillibreeze]" userId="6bf028ea-505a-4797-9fbe-498829f78d74" providerId="ADAL" clId="{47EA582F-29D2-4E9C-95C6-B2E3DBA31953}" dt="2020-07-28T08:37:01.900" v="305" actId="21"/>
          <ac:picMkLst>
            <pc:docMk/>
            <pc:sldMk cId="1622630864" sldId="1736"/>
            <ac:picMk id="211" creationId="{6538621B-7FEF-4FB3-9F20-E294E58247F4}"/>
          </ac:picMkLst>
        </pc:picChg>
        <pc:picChg chg="add del mod">
          <ac:chgData name="Wanlambok Nongbet [Chillibreeze]" userId="6bf028ea-505a-4797-9fbe-498829f78d74" providerId="ADAL" clId="{47EA582F-29D2-4E9C-95C6-B2E3DBA31953}" dt="2020-07-28T08:40:39.805" v="485" actId="21"/>
          <ac:picMkLst>
            <pc:docMk/>
            <pc:sldMk cId="1622630864" sldId="1736"/>
            <ac:picMk id="212" creationId="{723A8084-F9E7-45A0-A03A-4E3CC9ADB2C1}"/>
          </ac:picMkLst>
        </pc:picChg>
        <pc:picChg chg="mod">
          <ac:chgData name="Wanlambok Nongbet [Chillibreeze]" userId="6bf028ea-505a-4797-9fbe-498829f78d74" providerId="ADAL" clId="{47EA582F-29D2-4E9C-95C6-B2E3DBA31953}" dt="2020-07-28T08:37:03.600" v="308" actId="571"/>
          <ac:picMkLst>
            <pc:docMk/>
            <pc:sldMk cId="1622630864" sldId="1736"/>
            <ac:picMk id="216" creationId="{D56A4800-2A09-47D8-A3E3-5F8950EA6F6C}"/>
          </ac:picMkLst>
        </pc:picChg>
        <pc:picChg chg="mod">
          <ac:chgData name="Wanlambok Nongbet [Chillibreeze]" userId="6bf028ea-505a-4797-9fbe-498829f78d74" providerId="ADAL" clId="{47EA582F-29D2-4E9C-95C6-B2E3DBA31953}" dt="2020-07-28T08:37:04.526" v="311"/>
          <ac:picMkLst>
            <pc:docMk/>
            <pc:sldMk cId="1622630864" sldId="1736"/>
            <ac:picMk id="220" creationId="{E5254F61-942A-48E0-8025-68AB595461F2}"/>
          </ac:picMkLst>
        </pc:picChg>
        <pc:picChg chg="del mod">
          <ac:chgData name="Wanlambok Nongbet [Chillibreeze]" userId="6bf028ea-505a-4797-9fbe-498829f78d74" providerId="ADAL" clId="{47EA582F-29D2-4E9C-95C6-B2E3DBA31953}" dt="2020-07-28T08:37:07.091" v="313"/>
          <ac:picMkLst>
            <pc:docMk/>
            <pc:sldMk cId="1622630864" sldId="1736"/>
            <ac:picMk id="221" creationId="{FC6FD0D0-143A-4441-B9A4-D2E2E2BF4C8E}"/>
          </ac:picMkLst>
        </pc:picChg>
        <pc:picChg chg="del mod">
          <ac:chgData name="Wanlambok Nongbet [Chillibreeze]" userId="6bf028ea-505a-4797-9fbe-498829f78d74" providerId="ADAL" clId="{47EA582F-29D2-4E9C-95C6-B2E3DBA31953}" dt="2020-07-28T08:37:11.451" v="316" actId="21"/>
          <ac:picMkLst>
            <pc:docMk/>
            <pc:sldMk cId="1622630864" sldId="1736"/>
            <ac:picMk id="222" creationId="{0FDEB575-6C34-4509-9DF9-B17FC12E5A5F}"/>
          </ac:picMkLst>
        </pc:picChg>
        <pc:picChg chg="add del mod">
          <ac:chgData name="Wanlambok Nongbet [Chillibreeze]" userId="6bf028ea-505a-4797-9fbe-498829f78d74" providerId="ADAL" clId="{47EA582F-29D2-4E9C-95C6-B2E3DBA31953}" dt="2020-07-28T08:40:39.805" v="485" actId="21"/>
          <ac:picMkLst>
            <pc:docMk/>
            <pc:sldMk cId="1622630864" sldId="1736"/>
            <ac:picMk id="223" creationId="{D827EDE6-2E78-488C-92FB-A1FA65459DAE}"/>
          </ac:picMkLst>
        </pc:picChg>
        <pc:picChg chg="mod">
          <ac:chgData name="Wanlambok Nongbet [Chillibreeze]" userId="6bf028ea-505a-4797-9fbe-498829f78d74" providerId="ADAL" clId="{47EA582F-29D2-4E9C-95C6-B2E3DBA31953}" dt="2020-07-28T08:37:13.366" v="319" actId="571"/>
          <ac:picMkLst>
            <pc:docMk/>
            <pc:sldMk cId="1622630864" sldId="1736"/>
            <ac:picMk id="227" creationId="{2C3A2025-6780-4F1A-A2E3-91AD0C9FF115}"/>
          </ac:picMkLst>
        </pc:picChg>
        <pc:picChg chg="del mod">
          <ac:chgData name="Wanlambok Nongbet [Chillibreeze]" userId="6bf028ea-505a-4797-9fbe-498829f78d74" providerId="ADAL" clId="{47EA582F-29D2-4E9C-95C6-B2E3DBA31953}" dt="2020-07-28T08:37:18.123" v="324" actId="21"/>
          <ac:picMkLst>
            <pc:docMk/>
            <pc:sldMk cId="1622630864" sldId="1736"/>
            <ac:picMk id="228" creationId="{9D9BD84B-C7E0-48FA-8524-A693659EB73E}"/>
          </ac:picMkLst>
        </pc:picChg>
        <pc:picChg chg="add del mod">
          <ac:chgData name="Wanlambok Nongbet [Chillibreeze]" userId="6bf028ea-505a-4797-9fbe-498829f78d74" providerId="ADAL" clId="{47EA582F-29D2-4E9C-95C6-B2E3DBA31953}" dt="2020-07-28T08:40:39.805" v="485" actId="21"/>
          <ac:picMkLst>
            <pc:docMk/>
            <pc:sldMk cId="1622630864" sldId="1736"/>
            <ac:picMk id="229" creationId="{AB1CB91C-3632-47A8-A1A5-72C49D25E7FF}"/>
          </ac:picMkLst>
        </pc:picChg>
        <pc:picChg chg="mod">
          <ac:chgData name="Wanlambok Nongbet [Chillibreeze]" userId="6bf028ea-505a-4797-9fbe-498829f78d74" providerId="ADAL" clId="{47EA582F-29D2-4E9C-95C6-B2E3DBA31953}" dt="2020-07-28T08:37:19.662" v="327" actId="571"/>
          <ac:picMkLst>
            <pc:docMk/>
            <pc:sldMk cId="1622630864" sldId="1736"/>
            <ac:picMk id="233" creationId="{05F7ED24-75A6-4017-9B74-2A4B641A2009}"/>
          </ac:picMkLst>
        </pc:picChg>
        <pc:picChg chg="del mod">
          <ac:chgData name="Wanlambok Nongbet [Chillibreeze]" userId="6bf028ea-505a-4797-9fbe-498829f78d74" providerId="ADAL" clId="{47EA582F-29D2-4E9C-95C6-B2E3DBA31953}" dt="2020-07-28T08:37:26.959" v="332" actId="21"/>
          <ac:picMkLst>
            <pc:docMk/>
            <pc:sldMk cId="1622630864" sldId="1736"/>
            <ac:picMk id="234" creationId="{F03FE7E7-0126-4BF2-9F04-D12E4D5174E1}"/>
          </ac:picMkLst>
        </pc:picChg>
        <pc:picChg chg="add del mod">
          <ac:chgData name="Wanlambok Nongbet [Chillibreeze]" userId="6bf028ea-505a-4797-9fbe-498829f78d74" providerId="ADAL" clId="{47EA582F-29D2-4E9C-95C6-B2E3DBA31953}" dt="2020-07-28T08:40:39.805" v="485" actId="21"/>
          <ac:picMkLst>
            <pc:docMk/>
            <pc:sldMk cId="1622630864" sldId="1736"/>
            <ac:picMk id="235" creationId="{F44D3A68-B2A5-4898-A469-EE984D569709}"/>
          </ac:picMkLst>
        </pc:picChg>
        <pc:picChg chg="add del mod">
          <ac:chgData name="Wanlambok Nongbet [Chillibreeze]" userId="6bf028ea-505a-4797-9fbe-498829f78d74" providerId="ADAL" clId="{47EA582F-29D2-4E9C-95C6-B2E3DBA31953}" dt="2020-07-28T08:40:33.487" v="484" actId="478"/>
          <ac:picMkLst>
            <pc:docMk/>
            <pc:sldMk cId="1622630864" sldId="1736"/>
            <ac:picMk id="236" creationId="{66962932-4933-498C-802F-06C6127B17E3}"/>
          </ac:picMkLst>
        </pc:picChg>
        <pc:picChg chg="add del mod">
          <ac:chgData name="Wanlambok Nongbet [Chillibreeze]" userId="6bf028ea-505a-4797-9fbe-498829f78d74" providerId="ADAL" clId="{47EA582F-29D2-4E9C-95C6-B2E3DBA31953}" dt="2020-07-28T08:40:33.487" v="484" actId="478"/>
          <ac:picMkLst>
            <pc:docMk/>
            <pc:sldMk cId="1622630864" sldId="1736"/>
            <ac:picMk id="237" creationId="{05CC5343-7906-4359-874F-EA84C66836BA}"/>
          </ac:picMkLst>
        </pc:picChg>
        <pc:picChg chg="add del mod">
          <ac:chgData name="Wanlambok Nongbet [Chillibreeze]" userId="6bf028ea-505a-4797-9fbe-498829f78d74" providerId="ADAL" clId="{47EA582F-29D2-4E9C-95C6-B2E3DBA31953}" dt="2020-07-28T08:40:33.487" v="484" actId="478"/>
          <ac:picMkLst>
            <pc:docMk/>
            <pc:sldMk cId="1622630864" sldId="1736"/>
            <ac:picMk id="238" creationId="{C20D17A9-6711-4767-91C5-1F74D1629AF3}"/>
          </ac:picMkLst>
        </pc:picChg>
        <pc:picChg chg="add del mod">
          <ac:chgData name="Wanlambok Nongbet [Chillibreeze]" userId="6bf028ea-505a-4797-9fbe-498829f78d74" providerId="ADAL" clId="{47EA582F-29D2-4E9C-95C6-B2E3DBA31953}" dt="2020-07-28T08:40:33.487" v="484" actId="478"/>
          <ac:picMkLst>
            <pc:docMk/>
            <pc:sldMk cId="1622630864" sldId="1736"/>
            <ac:picMk id="239" creationId="{27B7AD2F-77EC-4023-B3E9-FC6117D5C48E}"/>
          </ac:picMkLst>
        </pc:picChg>
        <pc:picChg chg="add del mod">
          <ac:chgData name="Wanlambok Nongbet [Chillibreeze]" userId="6bf028ea-505a-4797-9fbe-498829f78d74" providerId="ADAL" clId="{47EA582F-29D2-4E9C-95C6-B2E3DBA31953}" dt="2020-07-28T08:40:33.487" v="484" actId="478"/>
          <ac:picMkLst>
            <pc:docMk/>
            <pc:sldMk cId="1622630864" sldId="1736"/>
            <ac:picMk id="240" creationId="{E4C9CDC9-950F-44BE-B5AF-B5A707676C24}"/>
          </ac:picMkLst>
        </pc:picChg>
        <pc:picChg chg="add del mod">
          <ac:chgData name="Wanlambok Nongbet [Chillibreeze]" userId="6bf028ea-505a-4797-9fbe-498829f78d74" providerId="ADAL" clId="{47EA582F-29D2-4E9C-95C6-B2E3DBA31953}" dt="2020-07-28T08:40:33.487" v="484" actId="478"/>
          <ac:picMkLst>
            <pc:docMk/>
            <pc:sldMk cId="1622630864" sldId="1736"/>
            <ac:picMk id="241" creationId="{D525844E-42D2-4F94-ACA0-6A7D5C7358E4}"/>
          </ac:picMkLst>
        </pc:picChg>
        <pc:picChg chg="add del mod">
          <ac:chgData name="Wanlambok Nongbet [Chillibreeze]" userId="6bf028ea-505a-4797-9fbe-498829f78d74" providerId="ADAL" clId="{47EA582F-29D2-4E9C-95C6-B2E3DBA31953}" dt="2020-07-28T08:40:33.487" v="484" actId="478"/>
          <ac:picMkLst>
            <pc:docMk/>
            <pc:sldMk cId="1622630864" sldId="1736"/>
            <ac:picMk id="242" creationId="{423E9C17-25F5-43C8-AE73-2BCEFD464997}"/>
          </ac:picMkLst>
        </pc:picChg>
        <pc:picChg chg="add del mod">
          <ac:chgData name="Wanlambok Nongbet [Chillibreeze]" userId="6bf028ea-505a-4797-9fbe-498829f78d74" providerId="ADAL" clId="{47EA582F-29D2-4E9C-95C6-B2E3DBA31953}" dt="2020-07-28T08:40:33.487" v="484" actId="478"/>
          <ac:picMkLst>
            <pc:docMk/>
            <pc:sldMk cId="1622630864" sldId="1736"/>
            <ac:picMk id="243" creationId="{A8F80439-384A-4957-B3F3-63DDA70B509C}"/>
          </ac:picMkLst>
        </pc:picChg>
        <pc:picChg chg="add del mod">
          <ac:chgData name="Wanlambok Nongbet [Chillibreeze]" userId="6bf028ea-505a-4797-9fbe-498829f78d74" providerId="ADAL" clId="{47EA582F-29D2-4E9C-95C6-B2E3DBA31953}" dt="2020-07-28T08:40:33.487" v="484" actId="478"/>
          <ac:picMkLst>
            <pc:docMk/>
            <pc:sldMk cId="1622630864" sldId="1736"/>
            <ac:picMk id="244" creationId="{2D25AD33-C98B-4B5E-B15B-E389D8DA4048}"/>
          </ac:picMkLst>
        </pc:picChg>
        <pc:picChg chg="add del mod">
          <ac:chgData name="Wanlambok Nongbet [Chillibreeze]" userId="6bf028ea-505a-4797-9fbe-498829f78d74" providerId="ADAL" clId="{47EA582F-29D2-4E9C-95C6-B2E3DBA31953}" dt="2020-07-28T08:40:33.487" v="484" actId="478"/>
          <ac:picMkLst>
            <pc:docMk/>
            <pc:sldMk cId="1622630864" sldId="1736"/>
            <ac:picMk id="245" creationId="{CC10D3A5-48BF-4216-88E0-B53F3FC85608}"/>
          </ac:picMkLst>
        </pc:picChg>
        <pc:picChg chg="mod">
          <ac:chgData name="Wanlambok Nongbet [Chillibreeze]" userId="6bf028ea-505a-4797-9fbe-498829f78d74" providerId="ADAL" clId="{47EA582F-29D2-4E9C-95C6-B2E3DBA31953}" dt="2020-07-28T08:38:36.183" v="371" actId="571"/>
          <ac:picMkLst>
            <pc:docMk/>
            <pc:sldMk cId="1622630864" sldId="1736"/>
            <ac:picMk id="259" creationId="{145F5EFD-DDC5-4455-B8FC-AF91DC11CADE}"/>
          </ac:picMkLst>
        </pc:picChg>
        <pc:picChg chg="del mod">
          <ac:chgData name="Wanlambok Nongbet [Chillibreeze]" userId="6bf028ea-505a-4797-9fbe-498829f78d74" providerId="ADAL" clId="{47EA582F-29D2-4E9C-95C6-B2E3DBA31953}" dt="2020-07-28T08:38:42.389" v="378" actId="21"/>
          <ac:picMkLst>
            <pc:docMk/>
            <pc:sldMk cId="1622630864" sldId="1736"/>
            <ac:picMk id="260" creationId="{E1A4F600-E9F2-4EC5-8E0C-B36BB5457653}"/>
          </ac:picMkLst>
        </pc:picChg>
        <pc:picChg chg="add del mod">
          <ac:chgData name="Wanlambok Nongbet [Chillibreeze]" userId="6bf028ea-505a-4797-9fbe-498829f78d74" providerId="ADAL" clId="{47EA582F-29D2-4E9C-95C6-B2E3DBA31953}" dt="2020-07-28T08:40:39.805" v="485" actId="21"/>
          <ac:picMkLst>
            <pc:docMk/>
            <pc:sldMk cId="1622630864" sldId="1736"/>
            <ac:picMk id="261" creationId="{04C4B9BD-6491-4E88-B5DA-08ECAC00EA3E}"/>
          </ac:picMkLst>
        </pc:picChg>
        <pc:picChg chg="mod">
          <ac:chgData name="Wanlambok Nongbet [Chillibreeze]" userId="6bf028ea-505a-4797-9fbe-498829f78d74" providerId="ADAL" clId="{47EA582F-29D2-4E9C-95C6-B2E3DBA31953}" dt="2020-07-28T08:38:44.160" v="381" actId="571"/>
          <ac:picMkLst>
            <pc:docMk/>
            <pc:sldMk cId="1622630864" sldId="1736"/>
            <ac:picMk id="265" creationId="{800AE156-98E9-4147-81BC-8114583E8CAB}"/>
          </ac:picMkLst>
        </pc:picChg>
        <pc:picChg chg="del mod">
          <ac:chgData name="Wanlambok Nongbet [Chillibreeze]" userId="6bf028ea-505a-4797-9fbe-498829f78d74" providerId="ADAL" clId="{47EA582F-29D2-4E9C-95C6-B2E3DBA31953}" dt="2020-07-28T08:38:55.828" v="386" actId="21"/>
          <ac:picMkLst>
            <pc:docMk/>
            <pc:sldMk cId="1622630864" sldId="1736"/>
            <ac:picMk id="266" creationId="{4C02C06D-9252-4FC4-9DE6-A9D14EACA95E}"/>
          </ac:picMkLst>
        </pc:picChg>
        <pc:picChg chg="add del mod">
          <ac:chgData name="Wanlambok Nongbet [Chillibreeze]" userId="6bf028ea-505a-4797-9fbe-498829f78d74" providerId="ADAL" clId="{47EA582F-29D2-4E9C-95C6-B2E3DBA31953}" dt="2020-07-28T08:40:39.805" v="485" actId="21"/>
          <ac:picMkLst>
            <pc:docMk/>
            <pc:sldMk cId="1622630864" sldId="1736"/>
            <ac:picMk id="267" creationId="{E1012ACC-046D-48D7-8E44-35832A258365}"/>
          </ac:picMkLst>
        </pc:picChg>
        <pc:picChg chg="mod">
          <ac:chgData name="Wanlambok Nongbet [Chillibreeze]" userId="6bf028ea-505a-4797-9fbe-498829f78d74" providerId="ADAL" clId="{47EA582F-29D2-4E9C-95C6-B2E3DBA31953}" dt="2020-07-28T08:38:57.947" v="389" actId="571"/>
          <ac:picMkLst>
            <pc:docMk/>
            <pc:sldMk cId="1622630864" sldId="1736"/>
            <ac:picMk id="271" creationId="{7D204CE7-9D54-4307-8D6E-34C211B3FA9B}"/>
          </ac:picMkLst>
        </pc:picChg>
        <pc:picChg chg="del mod">
          <ac:chgData name="Wanlambok Nongbet [Chillibreeze]" userId="6bf028ea-505a-4797-9fbe-498829f78d74" providerId="ADAL" clId="{47EA582F-29D2-4E9C-95C6-B2E3DBA31953}" dt="2020-07-28T08:39:02.438" v="394" actId="21"/>
          <ac:picMkLst>
            <pc:docMk/>
            <pc:sldMk cId="1622630864" sldId="1736"/>
            <ac:picMk id="272" creationId="{097A4DD3-A861-4D3E-8960-B240D64A22F6}"/>
          </ac:picMkLst>
        </pc:picChg>
        <pc:picChg chg="add del mod">
          <ac:chgData name="Wanlambok Nongbet [Chillibreeze]" userId="6bf028ea-505a-4797-9fbe-498829f78d74" providerId="ADAL" clId="{47EA582F-29D2-4E9C-95C6-B2E3DBA31953}" dt="2020-07-28T08:40:39.805" v="485" actId="21"/>
          <ac:picMkLst>
            <pc:docMk/>
            <pc:sldMk cId="1622630864" sldId="1736"/>
            <ac:picMk id="273" creationId="{AF1A2840-59F4-4F7B-86DD-35ED44B88B12}"/>
          </ac:picMkLst>
        </pc:picChg>
        <pc:picChg chg="mod">
          <ac:chgData name="Wanlambok Nongbet [Chillibreeze]" userId="6bf028ea-505a-4797-9fbe-498829f78d74" providerId="ADAL" clId="{47EA582F-29D2-4E9C-95C6-B2E3DBA31953}" dt="2020-07-28T08:39:04.132" v="397" actId="571"/>
          <ac:picMkLst>
            <pc:docMk/>
            <pc:sldMk cId="1622630864" sldId="1736"/>
            <ac:picMk id="277" creationId="{FA15914A-2BD9-43DC-9D22-0D8934607BE3}"/>
          </ac:picMkLst>
        </pc:picChg>
        <pc:picChg chg="del mod">
          <ac:chgData name="Wanlambok Nongbet [Chillibreeze]" userId="6bf028ea-505a-4797-9fbe-498829f78d74" providerId="ADAL" clId="{47EA582F-29D2-4E9C-95C6-B2E3DBA31953}" dt="2020-07-28T08:39:09.872" v="402" actId="21"/>
          <ac:picMkLst>
            <pc:docMk/>
            <pc:sldMk cId="1622630864" sldId="1736"/>
            <ac:picMk id="278" creationId="{372F51F9-7B07-494A-A33D-4282AF07ABED}"/>
          </ac:picMkLst>
        </pc:picChg>
        <pc:picChg chg="add del mod">
          <ac:chgData name="Wanlambok Nongbet [Chillibreeze]" userId="6bf028ea-505a-4797-9fbe-498829f78d74" providerId="ADAL" clId="{47EA582F-29D2-4E9C-95C6-B2E3DBA31953}" dt="2020-07-28T08:40:39.805" v="485" actId="21"/>
          <ac:picMkLst>
            <pc:docMk/>
            <pc:sldMk cId="1622630864" sldId="1736"/>
            <ac:picMk id="279" creationId="{983DC1AE-A56C-47C6-AF4C-6080F447AF3A}"/>
          </ac:picMkLst>
        </pc:picChg>
        <pc:picChg chg="mod">
          <ac:chgData name="Wanlambok Nongbet [Chillibreeze]" userId="6bf028ea-505a-4797-9fbe-498829f78d74" providerId="ADAL" clId="{47EA582F-29D2-4E9C-95C6-B2E3DBA31953}" dt="2020-07-28T08:39:12.311" v="405" actId="571"/>
          <ac:picMkLst>
            <pc:docMk/>
            <pc:sldMk cId="1622630864" sldId="1736"/>
            <ac:picMk id="283" creationId="{8B85D9BB-7461-466F-96BC-97849656EA69}"/>
          </ac:picMkLst>
        </pc:picChg>
        <pc:picChg chg="del mod">
          <ac:chgData name="Wanlambok Nongbet [Chillibreeze]" userId="6bf028ea-505a-4797-9fbe-498829f78d74" providerId="ADAL" clId="{47EA582F-29D2-4E9C-95C6-B2E3DBA31953}" dt="2020-07-28T08:39:17.774" v="410" actId="21"/>
          <ac:picMkLst>
            <pc:docMk/>
            <pc:sldMk cId="1622630864" sldId="1736"/>
            <ac:picMk id="284" creationId="{0C586C72-33B1-4CB9-A991-6A154C724B21}"/>
          </ac:picMkLst>
        </pc:picChg>
        <pc:picChg chg="add del mod">
          <ac:chgData name="Wanlambok Nongbet [Chillibreeze]" userId="6bf028ea-505a-4797-9fbe-498829f78d74" providerId="ADAL" clId="{47EA582F-29D2-4E9C-95C6-B2E3DBA31953}" dt="2020-07-28T08:40:39.805" v="485" actId="21"/>
          <ac:picMkLst>
            <pc:docMk/>
            <pc:sldMk cId="1622630864" sldId="1736"/>
            <ac:picMk id="285" creationId="{2EFD9019-3A71-4C2B-8B0D-5A1159CF4814}"/>
          </ac:picMkLst>
        </pc:picChg>
        <pc:picChg chg="mod">
          <ac:chgData name="Wanlambok Nongbet [Chillibreeze]" userId="6bf028ea-505a-4797-9fbe-498829f78d74" providerId="ADAL" clId="{47EA582F-29D2-4E9C-95C6-B2E3DBA31953}" dt="2020-07-28T08:39:19.693" v="413" actId="571"/>
          <ac:picMkLst>
            <pc:docMk/>
            <pc:sldMk cId="1622630864" sldId="1736"/>
            <ac:picMk id="289" creationId="{0DF58C16-3225-4CAD-8534-89A18036BAD7}"/>
          </ac:picMkLst>
        </pc:picChg>
        <pc:picChg chg="del mod">
          <ac:chgData name="Wanlambok Nongbet [Chillibreeze]" userId="6bf028ea-505a-4797-9fbe-498829f78d74" providerId="ADAL" clId="{47EA582F-29D2-4E9C-95C6-B2E3DBA31953}" dt="2020-07-28T08:39:28.060" v="420" actId="21"/>
          <ac:picMkLst>
            <pc:docMk/>
            <pc:sldMk cId="1622630864" sldId="1736"/>
            <ac:picMk id="290" creationId="{03836492-B1F1-4CA5-9894-A822374DA57F}"/>
          </ac:picMkLst>
        </pc:picChg>
        <pc:picChg chg="add del mod">
          <ac:chgData name="Wanlambok Nongbet [Chillibreeze]" userId="6bf028ea-505a-4797-9fbe-498829f78d74" providerId="ADAL" clId="{47EA582F-29D2-4E9C-95C6-B2E3DBA31953}" dt="2020-07-28T08:40:39.805" v="485" actId="21"/>
          <ac:picMkLst>
            <pc:docMk/>
            <pc:sldMk cId="1622630864" sldId="1736"/>
            <ac:picMk id="291" creationId="{72EBF7A2-6F8A-47BD-B8DC-9680EEFE4259}"/>
          </ac:picMkLst>
        </pc:picChg>
        <pc:picChg chg="mod">
          <ac:chgData name="Wanlambok Nongbet [Chillibreeze]" userId="6bf028ea-505a-4797-9fbe-498829f78d74" providerId="ADAL" clId="{47EA582F-29D2-4E9C-95C6-B2E3DBA31953}" dt="2020-07-28T08:39:30.177" v="423" actId="571"/>
          <ac:picMkLst>
            <pc:docMk/>
            <pc:sldMk cId="1622630864" sldId="1736"/>
            <ac:picMk id="295" creationId="{6966CBF0-1467-4C00-9C8E-0277F8F9922C}"/>
          </ac:picMkLst>
        </pc:picChg>
        <pc:picChg chg="del mod">
          <ac:chgData name="Wanlambok Nongbet [Chillibreeze]" userId="6bf028ea-505a-4797-9fbe-498829f78d74" providerId="ADAL" clId="{47EA582F-29D2-4E9C-95C6-B2E3DBA31953}" dt="2020-07-28T08:39:35.452" v="428" actId="21"/>
          <ac:picMkLst>
            <pc:docMk/>
            <pc:sldMk cId="1622630864" sldId="1736"/>
            <ac:picMk id="296" creationId="{CE99B2B4-B8B2-4730-8640-3F5A5EC7595C}"/>
          </ac:picMkLst>
        </pc:picChg>
        <pc:picChg chg="add del mod">
          <ac:chgData name="Wanlambok Nongbet [Chillibreeze]" userId="6bf028ea-505a-4797-9fbe-498829f78d74" providerId="ADAL" clId="{47EA582F-29D2-4E9C-95C6-B2E3DBA31953}" dt="2020-07-28T08:40:39.805" v="485" actId="21"/>
          <ac:picMkLst>
            <pc:docMk/>
            <pc:sldMk cId="1622630864" sldId="1736"/>
            <ac:picMk id="297" creationId="{EFCD5F02-58E1-48DA-BCFA-8AAC94A7A4C2}"/>
          </ac:picMkLst>
        </pc:picChg>
        <pc:picChg chg="mod">
          <ac:chgData name="Wanlambok Nongbet [Chillibreeze]" userId="6bf028ea-505a-4797-9fbe-498829f78d74" providerId="ADAL" clId="{47EA582F-29D2-4E9C-95C6-B2E3DBA31953}" dt="2020-07-28T08:39:37.411" v="431" actId="571"/>
          <ac:picMkLst>
            <pc:docMk/>
            <pc:sldMk cId="1622630864" sldId="1736"/>
            <ac:picMk id="301" creationId="{CC3EA1D4-A774-401D-9CA3-56A8F3B30512}"/>
          </ac:picMkLst>
        </pc:picChg>
        <pc:picChg chg="del mod">
          <ac:chgData name="Wanlambok Nongbet [Chillibreeze]" userId="6bf028ea-505a-4797-9fbe-498829f78d74" providerId="ADAL" clId="{47EA582F-29D2-4E9C-95C6-B2E3DBA31953}" dt="2020-07-28T08:39:44.496" v="442" actId="21"/>
          <ac:picMkLst>
            <pc:docMk/>
            <pc:sldMk cId="1622630864" sldId="1736"/>
            <ac:picMk id="302" creationId="{5D293586-0BB4-499C-BB18-ED599E8FE1B5}"/>
          </ac:picMkLst>
        </pc:picChg>
        <pc:picChg chg="add del mod">
          <ac:chgData name="Wanlambok Nongbet [Chillibreeze]" userId="6bf028ea-505a-4797-9fbe-498829f78d74" providerId="ADAL" clId="{47EA582F-29D2-4E9C-95C6-B2E3DBA31953}" dt="2020-07-28T08:40:39.805" v="485" actId="21"/>
          <ac:picMkLst>
            <pc:docMk/>
            <pc:sldMk cId="1622630864" sldId="1736"/>
            <ac:picMk id="303" creationId="{4D9A8DEB-875D-4870-9857-E8486A21E3AF}"/>
          </ac:picMkLst>
        </pc:picChg>
        <pc:picChg chg="mod">
          <ac:chgData name="Wanlambok Nongbet [Chillibreeze]" userId="6bf028ea-505a-4797-9fbe-498829f78d74" providerId="ADAL" clId="{47EA582F-29D2-4E9C-95C6-B2E3DBA31953}" dt="2020-07-28T08:39:46.095" v="445" actId="571"/>
          <ac:picMkLst>
            <pc:docMk/>
            <pc:sldMk cId="1622630864" sldId="1736"/>
            <ac:picMk id="307" creationId="{16D5933E-EA40-437E-8F6D-3C7D97B1C697}"/>
          </ac:picMkLst>
        </pc:picChg>
        <pc:picChg chg="del mod">
          <ac:chgData name="Wanlambok Nongbet [Chillibreeze]" userId="6bf028ea-505a-4797-9fbe-498829f78d74" providerId="ADAL" clId="{47EA582F-29D2-4E9C-95C6-B2E3DBA31953}" dt="2020-07-28T08:39:48.124" v="448"/>
          <ac:picMkLst>
            <pc:docMk/>
            <pc:sldMk cId="1622630864" sldId="1736"/>
            <ac:picMk id="308" creationId="{2F604327-E029-490C-AE8D-294E78870FFD}"/>
          </ac:picMkLst>
        </pc:picChg>
        <pc:picChg chg="del mod">
          <ac:chgData name="Wanlambok Nongbet [Chillibreeze]" userId="6bf028ea-505a-4797-9fbe-498829f78d74" providerId="ADAL" clId="{47EA582F-29D2-4E9C-95C6-B2E3DBA31953}" dt="2020-07-28T08:39:52.635" v="451" actId="21"/>
          <ac:picMkLst>
            <pc:docMk/>
            <pc:sldMk cId="1622630864" sldId="1736"/>
            <ac:picMk id="309" creationId="{8D8980A6-01B8-4016-B6C7-F4AD4B12ED49}"/>
          </ac:picMkLst>
        </pc:picChg>
        <pc:picChg chg="add del mod">
          <ac:chgData name="Wanlambok Nongbet [Chillibreeze]" userId="6bf028ea-505a-4797-9fbe-498829f78d74" providerId="ADAL" clId="{47EA582F-29D2-4E9C-95C6-B2E3DBA31953}" dt="2020-07-28T08:40:39.805" v="485" actId="21"/>
          <ac:picMkLst>
            <pc:docMk/>
            <pc:sldMk cId="1622630864" sldId="1736"/>
            <ac:picMk id="310" creationId="{471682A9-8CD9-4DC3-BFD0-AFF8311256D6}"/>
          </ac:picMkLst>
        </pc:picChg>
        <pc:picChg chg="mod">
          <ac:chgData name="Wanlambok Nongbet [Chillibreeze]" userId="6bf028ea-505a-4797-9fbe-498829f78d74" providerId="ADAL" clId="{47EA582F-29D2-4E9C-95C6-B2E3DBA31953}" dt="2020-07-28T08:39:54.931" v="454" actId="571"/>
          <ac:picMkLst>
            <pc:docMk/>
            <pc:sldMk cId="1622630864" sldId="1736"/>
            <ac:picMk id="314" creationId="{D15FAAB3-BD07-43E7-8806-7F69DE660BCE}"/>
          </ac:picMkLst>
        </pc:picChg>
        <pc:picChg chg="del mod">
          <ac:chgData name="Wanlambok Nongbet [Chillibreeze]" userId="6bf028ea-505a-4797-9fbe-498829f78d74" providerId="ADAL" clId="{47EA582F-29D2-4E9C-95C6-B2E3DBA31953}" dt="2020-07-28T08:40:00.541" v="459" actId="21"/>
          <ac:picMkLst>
            <pc:docMk/>
            <pc:sldMk cId="1622630864" sldId="1736"/>
            <ac:picMk id="315" creationId="{46D059CF-D8A2-45A7-A235-5DB56284F95C}"/>
          </ac:picMkLst>
        </pc:picChg>
        <pc:picChg chg="add del mod">
          <ac:chgData name="Wanlambok Nongbet [Chillibreeze]" userId="6bf028ea-505a-4797-9fbe-498829f78d74" providerId="ADAL" clId="{47EA582F-29D2-4E9C-95C6-B2E3DBA31953}" dt="2020-07-28T08:40:39.805" v="485" actId="21"/>
          <ac:picMkLst>
            <pc:docMk/>
            <pc:sldMk cId="1622630864" sldId="1736"/>
            <ac:picMk id="316" creationId="{64CCFEFA-2B45-4A04-840B-D8A709E0F08C}"/>
          </ac:picMkLst>
        </pc:picChg>
        <pc:picChg chg="add del mod">
          <ac:chgData name="Wanlambok Nongbet [Chillibreeze]" userId="6bf028ea-505a-4797-9fbe-498829f78d74" providerId="ADAL" clId="{47EA582F-29D2-4E9C-95C6-B2E3DBA31953}" dt="2020-07-28T08:40:41.296" v="487" actId="21"/>
          <ac:picMkLst>
            <pc:docMk/>
            <pc:sldMk cId="1622630864" sldId="1736"/>
            <ac:picMk id="338" creationId="{1657D6DD-886C-4A56-AEF4-433E1BCFEA08}"/>
          </ac:picMkLst>
        </pc:picChg>
        <pc:picChg chg="add del mod">
          <ac:chgData name="Wanlambok Nongbet [Chillibreeze]" userId="6bf028ea-505a-4797-9fbe-498829f78d74" providerId="ADAL" clId="{47EA582F-29D2-4E9C-95C6-B2E3DBA31953}" dt="2020-07-28T08:40:41.296" v="487" actId="21"/>
          <ac:picMkLst>
            <pc:docMk/>
            <pc:sldMk cId="1622630864" sldId="1736"/>
            <ac:picMk id="339" creationId="{1BFBF652-460C-44E9-BC98-D959DD49E055}"/>
          </ac:picMkLst>
        </pc:picChg>
        <pc:picChg chg="add del mod">
          <ac:chgData name="Wanlambok Nongbet [Chillibreeze]" userId="6bf028ea-505a-4797-9fbe-498829f78d74" providerId="ADAL" clId="{47EA582F-29D2-4E9C-95C6-B2E3DBA31953}" dt="2020-07-28T08:40:41.296" v="487" actId="21"/>
          <ac:picMkLst>
            <pc:docMk/>
            <pc:sldMk cId="1622630864" sldId="1736"/>
            <ac:picMk id="340" creationId="{E7EFA608-548F-4212-99DD-ABAF91D9D571}"/>
          </ac:picMkLst>
        </pc:picChg>
        <pc:picChg chg="add del mod">
          <ac:chgData name="Wanlambok Nongbet [Chillibreeze]" userId="6bf028ea-505a-4797-9fbe-498829f78d74" providerId="ADAL" clId="{47EA582F-29D2-4E9C-95C6-B2E3DBA31953}" dt="2020-07-28T08:40:41.296" v="487" actId="21"/>
          <ac:picMkLst>
            <pc:docMk/>
            <pc:sldMk cId="1622630864" sldId="1736"/>
            <ac:picMk id="341" creationId="{00E4813D-2A51-40C5-9BB8-D19A2D313401}"/>
          </ac:picMkLst>
        </pc:picChg>
        <pc:picChg chg="add del mod">
          <ac:chgData name="Wanlambok Nongbet [Chillibreeze]" userId="6bf028ea-505a-4797-9fbe-498829f78d74" providerId="ADAL" clId="{47EA582F-29D2-4E9C-95C6-B2E3DBA31953}" dt="2020-07-28T08:40:41.296" v="487" actId="21"/>
          <ac:picMkLst>
            <pc:docMk/>
            <pc:sldMk cId="1622630864" sldId="1736"/>
            <ac:picMk id="342" creationId="{67CD1705-913E-44F5-B4E7-A52D12AC6D0D}"/>
          </ac:picMkLst>
        </pc:picChg>
        <pc:picChg chg="add del mod">
          <ac:chgData name="Wanlambok Nongbet [Chillibreeze]" userId="6bf028ea-505a-4797-9fbe-498829f78d74" providerId="ADAL" clId="{47EA582F-29D2-4E9C-95C6-B2E3DBA31953}" dt="2020-07-28T08:40:41.296" v="487" actId="21"/>
          <ac:picMkLst>
            <pc:docMk/>
            <pc:sldMk cId="1622630864" sldId="1736"/>
            <ac:picMk id="343" creationId="{6B967C81-7236-41E1-A640-13E316D40394}"/>
          </ac:picMkLst>
        </pc:picChg>
        <pc:picChg chg="add del mod">
          <ac:chgData name="Wanlambok Nongbet [Chillibreeze]" userId="6bf028ea-505a-4797-9fbe-498829f78d74" providerId="ADAL" clId="{47EA582F-29D2-4E9C-95C6-B2E3DBA31953}" dt="2020-07-28T08:40:41.296" v="487" actId="21"/>
          <ac:picMkLst>
            <pc:docMk/>
            <pc:sldMk cId="1622630864" sldId="1736"/>
            <ac:picMk id="344" creationId="{445437AF-0B77-4D3B-84EB-0DADE5078913}"/>
          </ac:picMkLst>
        </pc:picChg>
        <pc:picChg chg="add del mod">
          <ac:chgData name="Wanlambok Nongbet [Chillibreeze]" userId="6bf028ea-505a-4797-9fbe-498829f78d74" providerId="ADAL" clId="{47EA582F-29D2-4E9C-95C6-B2E3DBA31953}" dt="2020-07-28T08:40:41.296" v="487" actId="21"/>
          <ac:picMkLst>
            <pc:docMk/>
            <pc:sldMk cId="1622630864" sldId="1736"/>
            <ac:picMk id="345" creationId="{38701ADC-CEC2-426E-98F7-2870BEE5F778}"/>
          </ac:picMkLst>
        </pc:picChg>
        <pc:picChg chg="add del mod">
          <ac:chgData name="Wanlambok Nongbet [Chillibreeze]" userId="6bf028ea-505a-4797-9fbe-498829f78d74" providerId="ADAL" clId="{47EA582F-29D2-4E9C-95C6-B2E3DBA31953}" dt="2020-07-28T08:40:41.296" v="487" actId="21"/>
          <ac:picMkLst>
            <pc:docMk/>
            <pc:sldMk cId="1622630864" sldId="1736"/>
            <ac:picMk id="346" creationId="{BF638142-864E-45F6-919E-BA753E047C11}"/>
          </ac:picMkLst>
        </pc:picChg>
        <pc:picChg chg="add del mod">
          <ac:chgData name="Wanlambok Nongbet [Chillibreeze]" userId="6bf028ea-505a-4797-9fbe-498829f78d74" providerId="ADAL" clId="{47EA582F-29D2-4E9C-95C6-B2E3DBA31953}" dt="2020-07-28T08:40:41.296" v="487" actId="21"/>
          <ac:picMkLst>
            <pc:docMk/>
            <pc:sldMk cId="1622630864" sldId="1736"/>
            <ac:picMk id="347" creationId="{2DDCE4EE-D9A3-49C3-AF6C-F784A04D48D6}"/>
          </ac:picMkLst>
        </pc:picChg>
        <pc:picChg chg="add del mod">
          <ac:chgData name="Wanlambok Nongbet [Chillibreeze]" userId="6bf028ea-505a-4797-9fbe-498829f78d74" providerId="ADAL" clId="{47EA582F-29D2-4E9C-95C6-B2E3DBA31953}" dt="2020-07-28T08:40:41.296" v="487" actId="21"/>
          <ac:picMkLst>
            <pc:docMk/>
            <pc:sldMk cId="1622630864" sldId="1736"/>
            <ac:picMk id="348" creationId="{95EACC1E-5FAB-4FD7-873E-D4A4486F4A4C}"/>
          </ac:picMkLst>
        </pc:picChg>
        <pc:picChg chg="add del mod">
          <ac:chgData name="Wanlambok Nongbet [Chillibreeze]" userId="6bf028ea-505a-4797-9fbe-498829f78d74" providerId="ADAL" clId="{47EA582F-29D2-4E9C-95C6-B2E3DBA31953}" dt="2020-07-28T08:40:41.296" v="487" actId="21"/>
          <ac:picMkLst>
            <pc:docMk/>
            <pc:sldMk cId="1622630864" sldId="1736"/>
            <ac:picMk id="349" creationId="{DB4CD8C7-04BD-4385-812F-EF0ECB1EB8CD}"/>
          </ac:picMkLst>
        </pc:picChg>
        <pc:picChg chg="add del mod">
          <ac:chgData name="Wanlambok Nongbet [Chillibreeze]" userId="6bf028ea-505a-4797-9fbe-498829f78d74" providerId="ADAL" clId="{47EA582F-29D2-4E9C-95C6-B2E3DBA31953}" dt="2020-07-28T08:40:41.296" v="487" actId="21"/>
          <ac:picMkLst>
            <pc:docMk/>
            <pc:sldMk cId="1622630864" sldId="1736"/>
            <ac:picMk id="350" creationId="{FD251DE1-FB95-4A52-A1FD-5B48399B8EC9}"/>
          </ac:picMkLst>
        </pc:picChg>
        <pc:picChg chg="add del mod">
          <ac:chgData name="Wanlambok Nongbet [Chillibreeze]" userId="6bf028ea-505a-4797-9fbe-498829f78d74" providerId="ADAL" clId="{47EA582F-29D2-4E9C-95C6-B2E3DBA31953}" dt="2020-07-28T08:40:41.296" v="487" actId="21"/>
          <ac:picMkLst>
            <pc:docMk/>
            <pc:sldMk cId="1622630864" sldId="1736"/>
            <ac:picMk id="351" creationId="{B908320B-01EA-4A40-9A25-53F93411869C}"/>
          </ac:picMkLst>
        </pc:picChg>
        <pc:picChg chg="add del mod">
          <ac:chgData name="Wanlambok Nongbet [Chillibreeze]" userId="6bf028ea-505a-4797-9fbe-498829f78d74" providerId="ADAL" clId="{47EA582F-29D2-4E9C-95C6-B2E3DBA31953}" dt="2020-07-28T08:40:41.296" v="487" actId="21"/>
          <ac:picMkLst>
            <pc:docMk/>
            <pc:sldMk cId="1622630864" sldId="1736"/>
            <ac:picMk id="352" creationId="{0D0BE604-289A-4011-803F-BDD43A7A1371}"/>
          </ac:picMkLst>
        </pc:picChg>
        <pc:picChg chg="add del mod">
          <ac:chgData name="Wanlambok Nongbet [Chillibreeze]" userId="6bf028ea-505a-4797-9fbe-498829f78d74" providerId="ADAL" clId="{47EA582F-29D2-4E9C-95C6-B2E3DBA31953}" dt="2020-07-28T08:40:41.296" v="487" actId="21"/>
          <ac:picMkLst>
            <pc:docMk/>
            <pc:sldMk cId="1622630864" sldId="1736"/>
            <ac:picMk id="353" creationId="{B445859B-B689-4B4C-8CC5-6E28137D49ED}"/>
          </ac:picMkLst>
        </pc:picChg>
        <pc:picChg chg="add del mod">
          <ac:chgData name="Wanlambok Nongbet [Chillibreeze]" userId="6bf028ea-505a-4797-9fbe-498829f78d74" providerId="ADAL" clId="{47EA582F-29D2-4E9C-95C6-B2E3DBA31953}" dt="2020-07-28T08:40:41.296" v="487" actId="21"/>
          <ac:picMkLst>
            <pc:docMk/>
            <pc:sldMk cId="1622630864" sldId="1736"/>
            <ac:picMk id="354" creationId="{AC587A22-D031-4473-94C9-ABC40272BEDC}"/>
          </ac:picMkLst>
        </pc:picChg>
        <pc:picChg chg="add del mod">
          <ac:chgData name="Wanlambok Nongbet [Chillibreeze]" userId="6bf028ea-505a-4797-9fbe-498829f78d74" providerId="ADAL" clId="{47EA582F-29D2-4E9C-95C6-B2E3DBA31953}" dt="2020-07-28T08:40:41.296" v="487" actId="21"/>
          <ac:picMkLst>
            <pc:docMk/>
            <pc:sldMk cId="1622630864" sldId="1736"/>
            <ac:picMk id="355" creationId="{B522D660-9B48-414D-9EB5-1F9E0DAD9647}"/>
          </ac:picMkLst>
        </pc:picChg>
        <pc:picChg chg="add del mod">
          <ac:chgData name="Wanlambok Nongbet [Chillibreeze]" userId="6bf028ea-505a-4797-9fbe-498829f78d74" providerId="ADAL" clId="{47EA582F-29D2-4E9C-95C6-B2E3DBA31953}" dt="2020-07-28T08:40:41.296" v="487" actId="21"/>
          <ac:picMkLst>
            <pc:docMk/>
            <pc:sldMk cId="1622630864" sldId="1736"/>
            <ac:picMk id="356" creationId="{79D7A5FA-E4D3-49D1-A562-DA5CA3E79DAB}"/>
          </ac:picMkLst>
        </pc:picChg>
        <pc:picChg chg="add del mod">
          <ac:chgData name="Wanlambok Nongbet [Chillibreeze]" userId="6bf028ea-505a-4797-9fbe-498829f78d74" providerId="ADAL" clId="{47EA582F-29D2-4E9C-95C6-B2E3DBA31953}" dt="2020-07-28T08:40:41.296" v="487" actId="21"/>
          <ac:picMkLst>
            <pc:docMk/>
            <pc:sldMk cId="1622630864" sldId="1736"/>
            <ac:picMk id="357" creationId="{9F5F2869-52DE-4E7E-B969-FD30C932D634}"/>
          </ac:picMkLst>
        </pc:picChg>
        <pc:picChg chg="add mod">
          <ac:chgData name="Wanlambok Nongbet [Chillibreeze]" userId="6bf028ea-505a-4797-9fbe-498829f78d74" providerId="ADAL" clId="{47EA582F-29D2-4E9C-95C6-B2E3DBA31953}" dt="2020-07-28T08:40:41.477" v="488"/>
          <ac:picMkLst>
            <pc:docMk/>
            <pc:sldMk cId="1622630864" sldId="1736"/>
            <ac:picMk id="378" creationId="{89DFE987-12E2-425E-9AE9-7070477A0179}"/>
          </ac:picMkLst>
        </pc:picChg>
        <pc:picChg chg="add del mod">
          <ac:chgData name="Wanlambok Nongbet [Chillibreeze]" userId="6bf028ea-505a-4797-9fbe-498829f78d74" providerId="ADAL" clId="{47EA582F-29D2-4E9C-95C6-B2E3DBA31953}" dt="2020-07-28T08:40:43.284" v="489" actId="21"/>
          <ac:picMkLst>
            <pc:docMk/>
            <pc:sldMk cId="1622630864" sldId="1736"/>
            <ac:picMk id="379" creationId="{CC839077-BE1F-4AB2-9633-D57C102A55F9}"/>
          </ac:picMkLst>
        </pc:picChg>
        <pc:picChg chg="add del mod">
          <ac:chgData name="Wanlambok Nongbet [Chillibreeze]" userId="6bf028ea-505a-4797-9fbe-498829f78d74" providerId="ADAL" clId="{47EA582F-29D2-4E9C-95C6-B2E3DBA31953}" dt="2020-07-28T08:40:43.284" v="489" actId="21"/>
          <ac:picMkLst>
            <pc:docMk/>
            <pc:sldMk cId="1622630864" sldId="1736"/>
            <ac:picMk id="380" creationId="{3F330FBD-14E0-4896-B482-5FF20E2336C9}"/>
          </ac:picMkLst>
        </pc:picChg>
        <pc:picChg chg="add del mod">
          <ac:chgData name="Wanlambok Nongbet [Chillibreeze]" userId="6bf028ea-505a-4797-9fbe-498829f78d74" providerId="ADAL" clId="{47EA582F-29D2-4E9C-95C6-B2E3DBA31953}" dt="2020-07-28T08:40:43.284" v="489" actId="21"/>
          <ac:picMkLst>
            <pc:docMk/>
            <pc:sldMk cId="1622630864" sldId="1736"/>
            <ac:picMk id="381" creationId="{224253CC-F59D-4911-AED1-DDA1907052F2}"/>
          </ac:picMkLst>
        </pc:picChg>
        <pc:picChg chg="add del mod">
          <ac:chgData name="Wanlambok Nongbet [Chillibreeze]" userId="6bf028ea-505a-4797-9fbe-498829f78d74" providerId="ADAL" clId="{47EA582F-29D2-4E9C-95C6-B2E3DBA31953}" dt="2020-07-28T08:40:43.284" v="489" actId="21"/>
          <ac:picMkLst>
            <pc:docMk/>
            <pc:sldMk cId="1622630864" sldId="1736"/>
            <ac:picMk id="382" creationId="{193798BC-E3AD-4DC1-B907-4567762450EB}"/>
          </ac:picMkLst>
        </pc:picChg>
        <pc:picChg chg="add del mod">
          <ac:chgData name="Wanlambok Nongbet [Chillibreeze]" userId="6bf028ea-505a-4797-9fbe-498829f78d74" providerId="ADAL" clId="{47EA582F-29D2-4E9C-95C6-B2E3DBA31953}" dt="2020-07-28T08:40:43.284" v="489" actId="21"/>
          <ac:picMkLst>
            <pc:docMk/>
            <pc:sldMk cId="1622630864" sldId="1736"/>
            <ac:picMk id="383" creationId="{71F83E00-74A9-48E3-8D99-78AEBAE60B0B}"/>
          </ac:picMkLst>
        </pc:picChg>
        <pc:picChg chg="add del mod">
          <ac:chgData name="Wanlambok Nongbet [Chillibreeze]" userId="6bf028ea-505a-4797-9fbe-498829f78d74" providerId="ADAL" clId="{47EA582F-29D2-4E9C-95C6-B2E3DBA31953}" dt="2020-07-28T08:40:43.284" v="489" actId="21"/>
          <ac:picMkLst>
            <pc:docMk/>
            <pc:sldMk cId="1622630864" sldId="1736"/>
            <ac:picMk id="384" creationId="{C32FE7C0-9D67-4E97-9323-A6F2D9453038}"/>
          </ac:picMkLst>
        </pc:picChg>
        <pc:picChg chg="add del mod">
          <ac:chgData name="Wanlambok Nongbet [Chillibreeze]" userId="6bf028ea-505a-4797-9fbe-498829f78d74" providerId="ADAL" clId="{47EA582F-29D2-4E9C-95C6-B2E3DBA31953}" dt="2020-07-28T08:40:43.284" v="489" actId="21"/>
          <ac:picMkLst>
            <pc:docMk/>
            <pc:sldMk cId="1622630864" sldId="1736"/>
            <ac:picMk id="385" creationId="{9D899277-5198-436E-B43B-48B965530A75}"/>
          </ac:picMkLst>
        </pc:picChg>
        <pc:picChg chg="add del mod">
          <ac:chgData name="Wanlambok Nongbet [Chillibreeze]" userId="6bf028ea-505a-4797-9fbe-498829f78d74" providerId="ADAL" clId="{47EA582F-29D2-4E9C-95C6-B2E3DBA31953}" dt="2020-07-28T08:40:43.284" v="489" actId="21"/>
          <ac:picMkLst>
            <pc:docMk/>
            <pc:sldMk cId="1622630864" sldId="1736"/>
            <ac:picMk id="386" creationId="{DD044122-2382-4C5B-A0F9-8B3C06D7D788}"/>
          </ac:picMkLst>
        </pc:picChg>
        <pc:picChg chg="add del mod">
          <ac:chgData name="Wanlambok Nongbet [Chillibreeze]" userId="6bf028ea-505a-4797-9fbe-498829f78d74" providerId="ADAL" clId="{47EA582F-29D2-4E9C-95C6-B2E3DBA31953}" dt="2020-07-28T08:40:43.284" v="489" actId="21"/>
          <ac:picMkLst>
            <pc:docMk/>
            <pc:sldMk cId="1622630864" sldId="1736"/>
            <ac:picMk id="387" creationId="{87D50F2E-F35A-45C1-B532-4393C8376A92}"/>
          </ac:picMkLst>
        </pc:picChg>
        <pc:picChg chg="add del mod">
          <ac:chgData name="Wanlambok Nongbet [Chillibreeze]" userId="6bf028ea-505a-4797-9fbe-498829f78d74" providerId="ADAL" clId="{47EA582F-29D2-4E9C-95C6-B2E3DBA31953}" dt="2020-07-28T08:40:43.284" v="489" actId="21"/>
          <ac:picMkLst>
            <pc:docMk/>
            <pc:sldMk cId="1622630864" sldId="1736"/>
            <ac:picMk id="388" creationId="{E223EF5D-05B1-4CB6-9DBA-F85D3FE88449}"/>
          </ac:picMkLst>
        </pc:picChg>
        <pc:picChg chg="add del mod">
          <ac:chgData name="Wanlambok Nongbet [Chillibreeze]" userId="6bf028ea-505a-4797-9fbe-498829f78d74" providerId="ADAL" clId="{47EA582F-29D2-4E9C-95C6-B2E3DBA31953}" dt="2020-07-28T08:40:43.284" v="489" actId="21"/>
          <ac:picMkLst>
            <pc:docMk/>
            <pc:sldMk cId="1622630864" sldId="1736"/>
            <ac:picMk id="389" creationId="{79B8A6E0-AE5B-4F50-A48A-4F6607B12A68}"/>
          </ac:picMkLst>
        </pc:picChg>
        <pc:picChg chg="add del mod">
          <ac:chgData name="Wanlambok Nongbet [Chillibreeze]" userId="6bf028ea-505a-4797-9fbe-498829f78d74" providerId="ADAL" clId="{47EA582F-29D2-4E9C-95C6-B2E3DBA31953}" dt="2020-07-28T08:40:43.284" v="489" actId="21"/>
          <ac:picMkLst>
            <pc:docMk/>
            <pc:sldMk cId="1622630864" sldId="1736"/>
            <ac:picMk id="390" creationId="{A701E0A3-14CE-4A34-8A3D-1D9C1CAD088E}"/>
          </ac:picMkLst>
        </pc:picChg>
        <pc:picChg chg="add del mod">
          <ac:chgData name="Wanlambok Nongbet [Chillibreeze]" userId="6bf028ea-505a-4797-9fbe-498829f78d74" providerId="ADAL" clId="{47EA582F-29D2-4E9C-95C6-B2E3DBA31953}" dt="2020-07-28T08:40:43.284" v="489" actId="21"/>
          <ac:picMkLst>
            <pc:docMk/>
            <pc:sldMk cId="1622630864" sldId="1736"/>
            <ac:picMk id="391" creationId="{00031340-128F-48E7-AC6A-7EBC1C49AAC1}"/>
          </ac:picMkLst>
        </pc:picChg>
        <pc:picChg chg="add del mod">
          <ac:chgData name="Wanlambok Nongbet [Chillibreeze]" userId="6bf028ea-505a-4797-9fbe-498829f78d74" providerId="ADAL" clId="{47EA582F-29D2-4E9C-95C6-B2E3DBA31953}" dt="2020-07-28T08:40:43.284" v="489" actId="21"/>
          <ac:picMkLst>
            <pc:docMk/>
            <pc:sldMk cId="1622630864" sldId="1736"/>
            <ac:picMk id="392" creationId="{8AB5410B-E8AF-4970-8A22-3B8C933D6592}"/>
          </ac:picMkLst>
        </pc:picChg>
        <pc:picChg chg="add del mod">
          <ac:chgData name="Wanlambok Nongbet [Chillibreeze]" userId="6bf028ea-505a-4797-9fbe-498829f78d74" providerId="ADAL" clId="{47EA582F-29D2-4E9C-95C6-B2E3DBA31953}" dt="2020-07-28T08:40:43.284" v="489" actId="21"/>
          <ac:picMkLst>
            <pc:docMk/>
            <pc:sldMk cId="1622630864" sldId="1736"/>
            <ac:picMk id="393" creationId="{E0A87B2E-EF9A-4FE8-A484-72C9761DDB02}"/>
          </ac:picMkLst>
        </pc:picChg>
        <pc:picChg chg="add del mod">
          <ac:chgData name="Wanlambok Nongbet [Chillibreeze]" userId="6bf028ea-505a-4797-9fbe-498829f78d74" providerId="ADAL" clId="{47EA582F-29D2-4E9C-95C6-B2E3DBA31953}" dt="2020-07-28T08:40:43.284" v="489" actId="21"/>
          <ac:picMkLst>
            <pc:docMk/>
            <pc:sldMk cId="1622630864" sldId="1736"/>
            <ac:picMk id="394" creationId="{A361BA00-18B0-4C9D-8949-455962A60066}"/>
          </ac:picMkLst>
        </pc:picChg>
        <pc:picChg chg="add del mod">
          <ac:chgData name="Wanlambok Nongbet [Chillibreeze]" userId="6bf028ea-505a-4797-9fbe-498829f78d74" providerId="ADAL" clId="{47EA582F-29D2-4E9C-95C6-B2E3DBA31953}" dt="2020-07-28T08:40:43.284" v="489" actId="21"/>
          <ac:picMkLst>
            <pc:docMk/>
            <pc:sldMk cId="1622630864" sldId="1736"/>
            <ac:picMk id="395" creationId="{30052BBE-AE22-4EB0-8520-6494626D33E2}"/>
          </ac:picMkLst>
        </pc:picChg>
        <pc:picChg chg="add del mod">
          <ac:chgData name="Wanlambok Nongbet [Chillibreeze]" userId="6bf028ea-505a-4797-9fbe-498829f78d74" providerId="ADAL" clId="{47EA582F-29D2-4E9C-95C6-B2E3DBA31953}" dt="2020-07-28T08:40:43.284" v="489" actId="21"/>
          <ac:picMkLst>
            <pc:docMk/>
            <pc:sldMk cId="1622630864" sldId="1736"/>
            <ac:picMk id="396" creationId="{3034F851-597F-4F0F-BB99-FD146F530D02}"/>
          </ac:picMkLst>
        </pc:picChg>
        <pc:picChg chg="add del mod">
          <ac:chgData name="Wanlambok Nongbet [Chillibreeze]" userId="6bf028ea-505a-4797-9fbe-498829f78d74" providerId="ADAL" clId="{47EA582F-29D2-4E9C-95C6-B2E3DBA31953}" dt="2020-07-28T08:40:43.284" v="489" actId="21"/>
          <ac:picMkLst>
            <pc:docMk/>
            <pc:sldMk cId="1622630864" sldId="1736"/>
            <ac:picMk id="397" creationId="{8A698C73-85BE-452F-A745-78D7F2C30177}"/>
          </ac:picMkLst>
        </pc:picChg>
        <pc:picChg chg="add del mod">
          <ac:chgData name="Wanlambok Nongbet [Chillibreeze]" userId="6bf028ea-505a-4797-9fbe-498829f78d74" providerId="ADAL" clId="{47EA582F-29D2-4E9C-95C6-B2E3DBA31953}" dt="2020-07-28T08:40:44.051" v="491" actId="21"/>
          <ac:picMkLst>
            <pc:docMk/>
            <pc:sldMk cId="1622630864" sldId="1736"/>
            <ac:picMk id="418" creationId="{B551DA1D-0CB4-41E3-B78D-E4E3CBBA32E4}"/>
          </ac:picMkLst>
        </pc:picChg>
        <pc:picChg chg="add del mod">
          <ac:chgData name="Wanlambok Nongbet [Chillibreeze]" userId="6bf028ea-505a-4797-9fbe-498829f78d74" providerId="ADAL" clId="{47EA582F-29D2-4E9C-95C6-B2E3DBA31953}" dt="2020-07-28T08:40:44.051" v="491" actId="21"/>
          <ac:picMkLst>
            <pc:docMk/>
            <pc:sldMk cId="1622630864" sldId="1736"/>
            <ac:picMk id="419" creationId="{C6C994D9-3AAF-42C6-AA3C-95093BD9A1C7}"/>
          </ac:picMkLst>
        </pc:picChg>
        <pc:picChg chg="add del mod">
          <ac:chgData name="Wanlambok Nongbet [Chillibreeze]" userId="6bf028ea-505a-4797-9fbe-498829f78d74" providerId="ADAL" clId="{47EA582F-29D2-4E9C-95C6-B2E3DBA31953}" dt="2020-07-28T08:40:44.051" v="491" actId="21"/>
          <ac:picMkLst>
            <pc:docMk/>
            <pc:sldMk cId="1622630864" sldId="1736"/>
            <ac:picMk id="420" creationId="{637736D5-9A50-4F85-A448-E79C368812AA}"/>
          </ac:picMkLst>
        </pc:picChg>
        <pc:picChg chg="add del mod">
          <ac:chgData name="Wanlambok Nongbet [Chillibreeze]" userId="6bf028ea-505a-4797-9fbe-498829f78d74" providerId="ADAL" clId="{47EA582F-29D2-4E9C-95C6-B2E3DBA31953}" dt="2020-07-28T08:40:44.051" v="491" actId="21"/>
          <ac:picMkLst>
            <pc:docMk/>
            <pc:sldMk cId="1622630864" sldId="1736"/>
            <ac:picMk id="421" creationId="{0DA11F89-B159-41D5-985D-7189DB4BABC7}"/>
          </ac:picMkLst>
        </pc:picChg>
        <pc:picChg chg="add del mod">
          <ac:chgData name="Wanlambok Nongbet [Chillibreeze]" userId="6bf028ea-505a-4797-9fbe-498829f78d74" providerId="ADAL" clId="{47EA582F-29D2-4E9C-95C6-B2E3DBA31953}" dt="2020-07-28T08:40:44.051" v="491" actId="21"/>
          <ac:picMkLst>
            <pc:docMk/>
            <pc:sldMk cId="1622630864" sldId="1736"/>
            <ac:picMk id="422" creationId="{1E65508D-0DC2-4981-A4DB-44F6662EAF14}"/>
          </ac:picMkLst>
        </pc:picChg>
        <pc:picChg chg="add del mod">
          <ac:chgData name="Wanlambok Nongbet [Chillibreeze]" userId="6bf028ea-505a-4797-9fbe-498829f78d74" providerId="ADAL" clId="{47EA582F-29D2-4E9C-95C6-B2E3DBA31953}" dt="2020-07-28T08:40:44.051" v="491" actId="21"/>
          <ac:picMkLst>
            <pc:docMk/>
            <pc:sldMk cId="1622630864" sldId="1736"/>
            <ac:picMk id="423" creationId="{D53672A6-1A1E-48A6-AC8B-EAE9396E559E}"/>
          </ac:picMkLst>
        </pc:picChg>
        <pc:picChg chg="add del mod">
          <ac:chgData name="Wanlambok Nongbet [Chillibreeze]" userId="6bf028ea-505a-4797-9fbe-498829f78d74" providerId="ADAL" clId="{47EA582F-29D2-4E9C-95C6-B2E3DBA31953}" dt="2020-07-28T08:40:44.051" v="491" actId="21"/>
          <ac:picMkLst>
            <pc:docMk/>
            <pc:sldMk cId="1622630864" sldId="1736"/>
            <ac:picMk id="424" creationId="{DF6BD0C1-AE92-4BE1-A9FA-ABF300929904}"/>
          </ac:picMkLst>
        </pc:picChg>
        <pc:picChg chg="add del mod">
          <ac:chgData name="Wanlambok Nongbet [Chillibreeze]" userId="6bf028ea-505a-4797-9fbe-498829f78d74" providerId="ADAL" clId="{47EA582F-29D2-4E9C-95C6-B2E3DBA31953}" dt="2020-07-28T08:40:44.051" v="491" actId="21"/>
          <ac:picMkLst>
            <pc:docMk/>
            <pc:sldMk cId="1622630864" sldId="1736"/>
            <ac:picMk id="425" creationId="{D330A8D5-7B4F-4490-9565-417B504B6730}"/>
          </ac:picMkLst>
        </pc:picChg>
        <pc:picChg chg="add del mod">
          <ac:chgData name="Wanlambok Nongbet [Chillibreeze]" userId="6bf028ea-505a-4797-9fbe-498829f78d74" providerId="ADAL" clId="{47EA582F-29D2-4E9C-95C6-B2E3DBA31953}" dt="2020-07-28T08:40:44.051" v="491" actId="21"/>
          <ac:picMkLst>
            <pc:docMk/>
            <pc:sldMk cId="1622630864" sldId="1736"/>
            <ac:picMk id="426" creationId="{8B53642A-5DDD-4407-863D-B7C5C4FDEF3F}"/>
          </ac:picMkLst>
        </pc:picChg>
        <pc:picChg chg="add del mod">
          <ac:chgData name="Wanlambok Nongbet [Chillibreeze]" userId="6bf028ea-505a-4797-9fbe-498829f78d74" providerId="ADAL" clId="{47EA582F-29D2-4E9C-95C6-B2E3DBA31953}" dt="2020-07-28T08:40:44.051" v="491" actId="21"/>
          <ac:picMkLst>
            <pc:docMk/>
            <pc:sldMk cId="1622630864" sldId="1736"/>
            <ac:picMk id="427" creationId="{812DC621-4CCB-4B90-A63A-E5B8878FB9EB}"/>
          </ac:picMkLst>
        </pc:picChg>
        <pc:picChg chg="add del mod">
          <ac:chgData name="Wanlambok Nongbet [Chillibreeze]" userId="6bf028ea-505a-4797-9fbe-498829f78d74" providerId="ADAL" clId="{47EA582F-29D2-4E9C-95C6-B2E3DBA31953}" dt="2020-07-28T08:40:44.051" v="491" actId="21"/>
          <ac:picMkLst>
            <pc:docMk/>
            <pc:sldMk cId="1622630864" sldId="1736"/>
            <ac:picMk id="428" creationId="{88FE30A3-9799-499F-8CDF-72D52A6C1FC9}"/>
          </ac:picMkLst>
        </pc:picChg>
        <pc:picChg chg="add del mod">
          <ac:chgData name="Wanlambok Nongbet [Chillibreeze]" userId="6bf028ea-505a-4797-9fbe-498829f78d74" providerId="ADAL" clId="{47EA582F-29D2-4E9C-95C6-B2E3DBA31953}" dt="2020-07-28T08:40:44.051" v="491" actId="21"/>
          <ac:picMkLst>
            <pc:docMk/>
            <pc:sldMk cId="1622630864" sldId="1736"/>
            <ac:picMk id="429" creationId="{11516EEF-E61C-4668-AA7F-5611D2DBAE0C}"/>
          </ac:picMkLst>
        </pc:picChg>
        <pc:picChg chg="add del mod">
          <ac:chgData name="Wanlambok Nongbet [Chillibreeze]" userId="6bf028ea-505a-4797-9fbe-498829f78d74" providerId="ADAL" clId="{47EA582F-29D2-4E9C-95C6-B2E3DBA31953}" dt="2020-07-28T08:40:44.051" v="491" actId="21"/>
          <ac:picMkLst>
            <pc:docMk/>
            <pc:sldMk cId="1622630864" sldId="1736"/>
            <ac:picMk id="430" creationId="{BA667626-24C7-447F-A1FB-252C20A8388A}"/>
          </ac:picMkLst>
        </pc:picChg>
        <pc:picChg chg="add del mod">
          <ac:chgData name="Wanlambok Nongbet [Chillibreeze]" userId="6bf028ea-505a-4797-9fbe-498829f78d74" providerId="ADAL" clId="{47EA582F-29D2-4E9C-95C6-B2E3DBA31953}" dt="2020-07-28T08:40:44.051" v="491" actId="21"/>
          <ac:picMkLst>
            <pc:docMk/>
            <pc:sldMk cId="1622630864" sldId="1736"/>
            <ac:picMk id="431" creationId="{43989012-8FDC-4C8D-A4C9-6F7F5E54C4C2}"/>
          </ac:picMkLst>
        </pc:picChg>
        <pc:picChg chg="add del mod">
          <ac:chgData name="Wanlambok Nongbet [Chillibreeze]" userId="6bf028ea-505a-4797-9fbe-498829f78d74" providerId="ADAL" clId="{47EA582F-29D2-4E9C-95C6-B2E3DBA31953}" dt="2020-07-28T08:40:44.051" v="491" actId="21"/>
          <ac:picMkLst>
            <pc:docMk/>
            <pc:sldMk cId="1622630864" sldId="1736"/>
            <ac:picMk id="432" creationId="{51A0DE01-E9AD-4B57-8E31-B1C5CD9057EF}"/>
          </ac:picMkLst>
        </pc:picChg>
        <pc:picChg chg="add del mod">
          <ac:chgData name="Wanlambok Nongbet [Chillibreeze]" userId="6bf028ea-505a-4797-9fbe-498829f78d74" providerId="ADAL" clId="{47EA582F-29D2-4E9C-95C6-B2E3DBA31953}" dt="2020-07-28T08:40:44.051" v="491" actId="21"/>
          <ac:picMkLst>
            <pc:docMk/>
            <pc:sldMk cId="1622630864" sldId="1736"/>
            <ac:picMk id="433" creationId="{E24285C2-D011-442D-A463-F5BFFA86F222}"/>
          </ac:picMkLst>
        </pc:picChg>
        <pc:picChg chg="add del mod">
          <ac:chgData name="Wanlambok Nongbet [Chillibreeze]" userId="6bf028ea-505a-4797-9fbe-498829f78d74" providerId="ADAL" clId="{47EA582F-29D2-4E9C-95C6-B2E3DBA31953}" dt="2020-07-28T08:40:44.051" v="491" actId="21"/>
          <ac:picMkLst>
            <pc:docMk/>
            <pc:sldMk cId="1622630864" sldId="1736"/>
            <ac:picMk id="434" creationId="{A16884C7-8A76-4489-B9E2-3A86083BE394}"/>
          </ac:picMkLst>
        </pc:picChg>
        <pc:picChg chg="add del mod">
          <ac:chgData name="Wanlambok Nongbet [Chillibreeze]" userId="6bf028ea-505a-4797-9fbe-498829f78d74" providerId="ADAL" clId="{47EA582F-29D2-4E9C-95C6-B2E3DBA31953}" dt="2020-07-28T08:40:44.051" v="491" actId="21"/>
          <ac:picMkLst>
            <pc:docMk/>
            <pc:sldMk cId="1622630864" sldId="1736"/>
            <ac:picMk id="435" creationId="{0224451D-8C36-489D-AA5F-CC12F4AAA8DB}"/>
          </ac:picMkLst>
        </pc:picChg>
        <pc:picChg chg="add del mod">
          <ac:chgData name="Wanlambok Nongbet [Chillibreeze]" userId="6bf028ea-505a-4797-9fbe-498829f78d74" providerId="ADAL" clId="{47EA582F-29D2-4E9C-95C6-B2E3DBA31953}" dt="2020-07-28T08:40:44.051" v="491" actId="21"/>
          <ac:picMkLst>
            <pc:docMk/>
            <pc:sldMk cId="1622630864" sldId="1736"/>
            <ac:picMk id="436" creationId="{84607D15-8BA6-4D33-9528-532D813D8DCA}"/>
          </ac:picMkLst>
        </pc:picChg>
        <pc:picChg chg="add del mod">
          <ac:chgData name="Wanlambok Nongbet [Chillibreeze]" userId="6bf028ea-505a-4797-9fbe-498829f78d74" providerId="ADAL" clId="{47EA582F-29D2-4E9C-95C6-B2E3DBA31953}" dt="2020-07-28T08:40:48.450" v="493" actId="21"/>
          <ac:picMkLst>
            <pc:docMk/>
            <pc:sldMk cId="1622630864" sldId="1736"/>
            <ac:picMk id="456" creationId="{01020B2C-22A2-4211-9737-849078761652}"/>
          </ac:picMkLst>
        </pc:picChg>
        <pc:picChg chg="add del mod">
          <ac:chgData name="Wanlambok Nongbet [Chillibreeze]" userId="6bf028ea-505a-4797-9fbe-498829f78d74" providerId="ADAL" clId="{47EA582F-29D2-4E9C-95C6-B2E3DBA31953}" dt="2020-07-28T08:40:48.450" v="493" actId="21"/>
          <ac:picMkLst>
            <pc:docMk/>
            <pc:sldMk cId="1622630864" sldId="1736"/>
            <ac:picMk id="457" creationId="{CA6DD66D-0ADC-4F76-80EF-80F7F741C026}"/>
          </ac:picMkLst>
        </pc:picChg>
        <pc:picChg chg="add del mod">
          <ac:chgData name="Wanlambok Nongbet [Chillibreeze]" userId="6bf028ea-505a-4797-9fbe-498829f78d74" providerId="ADAL" clId="{47EA582F-29D2-4E9C-95C6-B2E3DBA31953}" dt="2020-07-28T08:40:48.450" v="493" actId="21"/>
          <ac:picMkLst>
            <pc:docMk/>
            <pc:sldMk cId="1622630864" sldId="1736"/>
            <ac:picMk id="458" creationId="{63831ED1-94F5-4A13-8B96-84AF8622B9AA}"/>
          </ac:picMkLst>
        </pc:picChg>
        <pc:picChg chg="add del mod">
          <ac:chgData name="Wanlambok Nongbet [Chillibreeze]" userId="6bf028ea-505a-4797-9fbe-498829f78d74" providerId="ADAL" clId="{47EA582F-29D2-4E9C-95C6-B2E3DBA31953}" dt="2020-07-28T08:40:48.450" v="493" actId="21"/>
          <ac:picMkLst>
            <pc:docMk/>
            <pc:sldMk cId="1622630864" sldId="1736"/>
            <ac:picMk id="459" creationId="{38CB2418-D12D-4D00-A7C7-AF2C5EB77964}"/>
          </ac:picMkLst>
        </pc:picChg>
        <pc:picChg chg="add del mod">
          <ac:chgData name="Wanlambok Nongbet [Chillibreeze]" userId="6bf028ea-505a-4797-9fbe-498829f78d74" providerId="ADAL" clId="{47EA582F-29D2-4E9C-95C6-B2E3DBA31953}" dt="2020-07-28T08:40:48.450" v="493" actId="21"/>
          <ac:picMkLst>
            <pc:docMk/>
            <pc:sldMk cId="1622630864" sldId="1736"/>
            <ac:picMk id="460" creationId="{FC44ABF3-0C1C-4988-9B79-3D8C01349CC5}"/>
          </ac:picMkLst>
        </pc:picChg>
        <pc:picChg chg="add del mod">
          <ac:chgData name="Wanlambok Nongbet [Chillibreeze]" userId="6bf028ea-505a-4797-9fbe-498829f78d74" providerId="ADAL" clId="{47EA582F-29D2-4E9C-95C6-B2E3DBA31953}" dt="2020-07-28T08:40:48.450" v="493" actId="21"/>
          <ac:picMkLst>
            <pc:docMk/>
            <pc:sldMk cId="1622630864" sldId="1736"/>
            <ac:picMk id="461" creationId="{CE476ECA-B610-4EC9-966E-093186CA4CB4}"/>
          </ac:picMkLst>
        </pc:picChg>
        <pc:picChg chg="add del mod">
          <ac:chgData name="Wanlambok Nongbet [Chillibreeze]" userId="6bf028ea-505a-4797-9fbe-498829f78d74" providerId="ADAL" clId="{47EA582F-29D2-4E9C-95C6-B2E3DBA31953}" dt="2020-07-28T08:40:48.450" v="493" actId="21"/>
          <ac:picMkLst>
            <pc:docMk/>
            <pc:sldMk cId="1622630864" sldId="1736"/>
            <ac:picMk id="462" creationId="{8C47D574-6E20-4840-B86F-3345B21D651A}"/>
          </ac:picMkLst>
        </pc:picChg>
        <pc:picChg chg="add del mod">
          <ac:chgData name="Wanlambok Nongbet [Chillibreeze]" userId="6bf028ea-505a-4797-9fbe-498829f78d74" providerId="ADAL" clId="{47EA582F-29D2-4E9C-95C6-B2E3DBA31953}" dt="2020-07-28T08:40:48.450" v="493" actId="21"/>
          <ac:picMkLst>
            <pc:docMk/>
            <pc:sldMk cId="1622630864" sldId="1736"/>
            <ac:picMk id="463" creationId="{2D77B65E-220E-4958-8E97-05006BEF5574}"/>
          </ac:picMkLst>
        </pc:picChg>
        <pc:picChg chg="add del mod">
          <ac:chgData name="Wanlambok Nongbet [Chillibreeze]" userId="6bf028ea-505a-4797-9fbe-498829f78d74" providerId="ADAL" clId="{47EA582F-29D2-4E9C-95C6-B2E3DBA31953}" dt="2020-07-28T08:40:48.450" v="493" actId="21"/>
          <ac:picMkLst>
            <pc:docMk/>
            <pc:sldMk cId="1622630864" sldId="1736"/>
            <ac:picMk id="464" creationId="{7E8CAF53-B97D-49AB-88F2-57E6D3BE1EE2}"/>
          </ac:picMkLst>
        </pc:picChg>
        <pc:picChg chg="add del mod">
          <ac:chgData name="Wanlambok Nongbet [Chillibreeze]" userId="6bf028ea-505a-4797-9fbe-498829f78d74" providerId="ADAL" clId="{47EA582F-29D2-4E9C-95C6-B2E3DBA31953}" dt="2020-07-28T08:40:48.450" v="493" actId="21"/>
          <ac:picMkLst>
            <pc:docMk/>
            <pc:sldMk cId="1622630864" sldId="1736"/>
            <ac:picMk id="465" creationId="{644C30FE-7CC1-44C0-B9EC-9B9C411EA6C0}"/>
          </ac:picMkLst>
        </pc:picChg>
        <pc:picChg chg="add del mod">
          <ac:chgData name="Wanlambok Nongbet [Chillibreeze]" userId="6bf028ea-505a-4797-9fbe-498829f78d74" providerId="ADAL" clId="{47EA582F-29D2-4E9C-95C6-B2E3DBA31953}" dt="2020-07-28T08:40:48.450" v="493" actId="21"/>
          <ac:picMkLst>
            <pc:docMk/>
            <pc:sldMk cId="1622630864" sldId="1736"/>
            <ac:picMk id="466" creationId="{86E04147-B6CA-4036-BCD0-9734736FE82B}"/>
          </ac:picMkLst>
        </pc:picChg>
        <pc:picChg chg="add del mod">
          <ac:chgData name="Wanlambok Nongbet [Chillibreeze]" userId="6bf028ea-505a-4797-9fbe-498829f78d74" providerId="ADAL" clId="{47EA582F-29D2-4E9C-95C6-B2E3DBA31953}" dt="2020-07-28T08:40:48.450" v="493" actId="21"/>
          <ac:picMkLst>
            <pc:docMk/>
            <pc:sldMk cId="1622630864" sldId="1736"/>
            <ac:picMk id="467" creationId="{91A2FBCD-9E20-4F35-8348-18E36BE43A77}"/>
          </ac:picMkLst>
        </pc:picChg>
        <pc:picChg chg="add del mod">
          <ac:chgData name="Wanlambok Nongbet [Chillibreeze]" userId="6bf028ea-505a-4797-9fbe-498829f78d74" providerId="ADAL" clId="{47EA582F-29D2-4E9C-95C6-B2E3DBA31953}" dt="2020-07-28T08:40:48.450" v="493" actId="21"/>
          <ac:picMkLst>
            <pc:docMk/>
            <pc:sldMk cId="1622630864" sldId="1736"/>
            <ac:picMk id="468" creationId="{DF68AD8A-DD0F-4688-8325-BB4BEC3263BD}"/>
          </ac:picMkLst>
        </pc:picChg>
        <pc:picChg chg="add del mod">
          <ac:chgData name="Wanlambok Nongbet [Chillibreeze]" userId="6bf028ea-505a-4797-9fbe-498829f78d74" providerId="ADAL" clId="{47EA582F-29D2-4E9C-95C6-B2E3DBA31953}" dt="2020-07-28T08:40:48.450" v="493" actId="21"/>
          <ac:picMkLst>
            <pc:docMk/>
            <pc:sldMk cId="1622630864" sldId="1736"/>
            <ac:picMk id="469" creationId="{890AD31A-4511-4BFC-ADEC-8832D925B042}"/>
          </ac:picMkLst>
        </pc:picChg>
        <pc:picChg chg="add del mod">
          <ac:chgData name="Wanlambok Nongbet [Chillibreeze]" userId="6bf028ea-505a-4797-9fbe-498829f78d74" providerId="ADAL" clId="{47EA582F-29D2-4E9C-95C6-B2E3DBA31953}" dt="2020-07-28T08:40:48.450" v="493" actId="21"/>
          <ac:picMkLst>
            <pc:docMk/>
            <pc:sldMk cId="1622630864" sldId="1736"/>
            <ac:picMk id="470" creationId="{92412A97-A0B7-45E2-85DD-D42C9DEF94D7}"/>
          </ac:picMkLst>
        </pc:picChg>
        <pc:picChg chg="add del mod">
          <ac:chgData name="Wanlambok Nongbet [Chillibreeze]" userId="6bf028ea-505a-4797-9fbe-498829f78d74" providerId="ADAL" clId="{47EA582F-29D2-4E9C-95C6-B2E3DBA31953}" dt="2020-07-28T08:40:48.450" v="493" actId="21"/>
          <ac:picMkLst>
            <pc:docMk/>
            <pc:sldMk cId="1622630864" sldId="1736"/>
            <ac:picMk id="471" creationId="{4B866572-2D24-4157-BA51-4F996636350B}"/>
          </ac:picMkLst>
        </pc:picChg>
        <pc:picChg chg="add del mod">
          <ac:chgData name="Wanlambok Nongbet [Chillibreeze]" userId="6bf028ea-505a-4797-9fbe-498829f78d74" providerId="ADAL" clId="{47EA582F-29D2-4E9C-95C6-B2E3DBA31953}" dt="2020-07-28T08:40:48.450" v="493" actId="21"/>
          <ac:picMkLst>
            <pc:docMk/>
            <pc:sldMk cId="1622630864" sldId="1736"/>
            <ac:picMk id="472" creationId="{B0988523-6C17-43E5-9937-DBC62DE94952}"/>
          </ac:picMkLst>
        </pc:picChg>
        <pc:picChg chg="add del mod">
          <ac:chgData name="Wanlambok Nongbet [Chillibreeze]" userId="6bf028ea-505a-4797-9fbe-498829f78d74" providerId="ADAL" clId="{47EA582F-29D2-4E9C-95C6-B2E3DBA31953}" dt="2020-07-28T08:40:48.450" v="493" actId="21"/>
          <ac:picMkLst>
            <pc:docMk/>
            <pc:sldMk cId="1622630864" sldId="1736"/>
            <ac:picMk id="473" creationId="{222FCD69-A74B-402B-8678-F4DE7F934721}"/>
          </ac:picMkLst>
        </pc:picChg>
        <pc:picChg chg="add del mod">
          <ac:chgData name="Wanlambok Nongbet [Chillibreeze]" userId="6bf028ea-505a-4797-9fbe-498829f78d74" providerId="ADAL" clId="{47EA582F-29D2-4E9C-95C6-B2E3DBA31953}" dt="2020-07-28T08:40:48.450" v="493" actId="21"/>
          <ac:picMkLst>
            <pc:docMk/>
            <pc:sldMk cId="1622630864" sldId="1736"/>
            <ac:picMk id="474" creationId="{92D36F2E-C77C-4271-8FCC-B5FA68639A3B}"/>
          </ac:picMkLst>
        </pc:picChg>
        <pc:picChg chg="add del mod">
          <ac:chgData name="Wanlambok Nongbet [Chillibreeze]" userId="6bf028ea-505a-4797-9fbe-498829f78d74" providerId="ADAL" clId="{47EA582F-29D2-4E9C-95C6-B2E3DBA31953}" dt="2020-07-28T08:40:52.896" v="495" actId="21"/>
          <ac:picMkLst>
            <pc:docMk/>
            <pc:sldMk cId="1622630864" sldId="1736"/>
            <ac:picMk id="486" creationId="{7B690406-5363-4957-AFF0-72672AF1CEF0}"/>
          </ac:picMkLst>
        </pc:picChg>
        <pc:picChg chg="add del mod">
          <ac:chgData name="Wanlambok Nongbet [Chillibreeze]" userId="6bf028ea-505a-4797-9fbe-498829f78d74" providerId="ADAL" clId="{47EA582F-29D2-4E9C-95C6-B2E3DBA31953}" dt="2020-07-28T08:40:52.896" v="495" actId="21"/>
          <ac:picMkLst>
            <pc:docMk/>
            <pc:sldMk cId="1622630864" sldId="1736"/>
            <ac:picMk id="487" creationId="{1EAB8253-67B8-43CA-B8DE-E6219DDBAC09}"/>
          </ac:picMkLst>
        </pc:picChg>
        <pc:picChg chg="add del mod">
          <ac:chgData name="Wanlambok Nongbet [Chillibreeze]" userId="6bf028ea-505a-4797-9fbe-498829f78d74" providerId="ADAL" clId="{47EA582F-29D2-4E9C-95C6-B2E3DBA31953}" dt="2020-07-28T08:40:52.896" v="495" actId="21"/>
          <ac:picMkLst>
            <pc:docMk/>
            <pc:sldMk cId="1622630864" sldId="1736"/>
            <ac:picMk id="488" creationId="{196B2D9A-24DA-417E-B9B3-3C5B1F2045B2}"/>
          </ac:picMkLst>
        </pc:picChg>
        <pc:picChg chg="add del mod">
          <ac:chgData name="Wanlambok Nongbet [Chillibreeze]" userId="6bf028ea-505a-4797-9fbe-498829f78d74" providerId="ADAL" clId="{47EA582F-29D2-4E9C-95C6-B2E3DBA31953}" dt="2020-07-28T08:40:52.896" v="495" actId="21"/>
          <ac:picMkLst>
            <pc:docMk/>
            <pc:sldMk cId="1622630864" sldId="1736"/>
            <ac:picMk id="489" creationId="{897B29EB-D2C9-4716-B5EC-11771FE29D40}"/>
          </ac:picMkLst>
        </pc:picChg>
        <pc:picChg chg="add del mod">
          <ac:chgData name="Wanlambok Nongbet [Chillibreeze]" userId="6bf028ea-505a-4797-9fbe-498829f78d74" providerId="ADAL" clId="{47EA582F-29D2-4E9C-95C6-B2E3DBA31953}" dt="2020-07-28T08:40:52.896" v="495" actId="21"/>
          <ac:picMkLst>
            <pc:docMk/>
            <pc:sldMk cId="1622630864" sldId="1736"/>
            <ac:picMk id="490" creationId="{D68618C9-FE2F-4EEF-B11C-614252D0CE7B}"/>
          </ac:picMkLst>
        </pc:picChg>
        <pc:picChg chg="add del mod">
          <ac:chgData name="Wanlambok Nongbet [Chillibreeze]" userId="6bf028ea-505a-4797-9fbe-498829f78d74" providerId="ADAL" clId="{47EA582F-29D2-4E9C-95C6-B2E3DBA31953}" dt="2020-07-28T08:40:52.896" v="495" actId="21"/>
          <ac:picMkLst>
            <pc:docMk/>
            <pc:sldMk cId="1622630864" sldId="1736"/>
            <ac:picMk id="491" creationId="{EB9390D7-BB63-4BF3-867E-C9321920471B}"/>
          </ac:picMkLst>
        </pc:picChg>
        <pc:picChg chg="add del mod">
          <ac:chgData name="Wanlambok Nongbet [Chillibreeze]" userId="6bf028ea-505a-4797-9fbe-498829f78d74" providerId="ADAL" clId="{47EA582F-29D2-4E9C-95C6-B2E3DBA31953}" dt="2020-07-28T08:40:52.896" v="495" actId="21"/>
          <ac:picMkLst>
            <pc:docMk/>
            <pc:sldMk cId="1622630864" sldId="1736"/>
            <ac:picMk id="492" creationId="{7F1DD56E-7543-4052-B660-56A82E02A574}"/>
          </ac:picMkLst>
        </pc:picChg>
        <pc:picChg chg="add del mod">
          <ac:chgData name="Wanlambok Nongbet [Chillibreeze]" userId="6bf028ea-505a-4797-9fbe-498829f78d74" providerId="ADAL" clId="{47EA582F-29D2-4E9C-95C6-B2E3DBA31953}" dt="2020-07-28T08:40:52.896" v="495" actId="21"/>
          <ac:picMkLst>
            <pc:docMk/>
            <pc:sldMk cId="1622630864" sldId="1736"/>
            <ac:picMk id="493" creationId="{A33BE57E-2F63-4883-8AD9-37995D7D2518}"/>
          </ac:picMkLst>
        </pc:picChg>
        <pc:picChg chg="add del mod">
          <ac:chgData name="Wanlambok Nongbet [Chillibreeze]" userId="6bf028ea-505a-4797-9fbe-498829f78d74" providerId="ADAL" clId="{47EA582F-29D2-4E9C-95C6-B2E3DBA31953}" dt="2020-07-28T08:40:52.896" v="495" actId="21"/>
          <ac:picMkLst>
            <pc:docMk/>
            <pc:sldMk cId="1622630864" sldId="1736"/>
            <ac:picMk id="494" creationId="{6D1033DC-4636-4FDF-B0FB-DD51CDF09DE7}"/>
          </ac:picMkLst>
        </pc:picChg>
        <pc:picChg chg="add del mod">
          <ac:chgData name="Wanlambok Nongbet [Chillibreeze]" userId="6bf028ea-505a-4797-9fbe-498829f78d74" providerId="ADAL" clId="{47EA582F-29D2-4E9C-95C6-B2E3DBA31953}" dt="2020-07-28T08:40:52.896" v="495" actId="21"/>
          <ac:picMkLst>
            <pc:docMk/>
            <pc:sldMk cId="1622630864" sldId="1736"/>
            <ac:picMk id="495" creationId="{A5396C2A-675A-4FD7-9D65-3DF445F2938D}"/>
          </ac:picMkLst>
        </pc:picChg>
        <pc:picChg chg="add del mod">
          <ac:chgData name="Wanlambok Nongbet [Chillibreeze]" userId="6bf028ea-505a-4797-9fbe-498829f78d74" providerId="ADAL" clId="{47EA582F-29D2-4E9C-95C6-B2E3DBA31953}" dt="2020-07-28T08:40:52.896" v="495" actId="21"/>
          <ac:picMkLst>
            <pc:docMk/>
            <pc:sldMk cId="1622630864" sldId="1736"/>
            <ac:picMk id="496" creationId="{FB9621B4-9BC2-44EB-86F1-5542E7B2B2F7}"/>
          </ac:picMkLst>
        </pc:picChg>
        <pc:picChg chg="add del mod">
          <ac:chgData name="Wanlambok Nongbet [Chillibreeze]" userId="6bf028ea-505a-4797-9fbe-498829f78d74" providerId="ADAL" clId="{47EA582F-29D2-4E9C-95C6-B2E3DBA31953}" dt="2020-07-28T08:40:52.896" v="495" actId="21"/>
          <ac:picMkLst>
            <pc:docMk/>
            <pc:sldMk cId="1622630864" sldId="1736"/>
            <ac:picMk id="497" creationId="{4AF0FA50-F68D-423B-918F-DB32488D01A0}"/>
          </ac:picMkLst>
        </pc:picChg>
        <pc:picChg chg="add del mod">
          <ac:chgData name="Wanlambok Nongbet [Chillibreeze]" userId="6bf028ea-505a-4797-9fbe-498829f78d74" providerId="ADAL" clId="{47EA582F-29D2-4E9C-95C6-B2E3DBA31953}" dt="2020-07-28T08:40:52.896" v="495" actId="21"/>
          <ac:picMkLst>
            <pc:docMk/>
            <pc:sldMk cId="1622630864" sldId="1736"/>
            <ac:picMk id="498" creationId="{8A27BEAE-4D91-4B22-8E98-B64F25881197}"/>
          </ac:picMkLst>
        </pc:picChg>
        <pc:picChg chg="add del mod">
          <ac:chgData name="Wanlambok Nongbet [Chillibreeze]" userId="6bf028ea-505a-4797-9fbe-498829f78d74" providerId="ADAL" clId="{47EA582F-29D2-4E9C-95C6-B2E3DBA31953}" dt="2020-07-28T08:40:52.896" v="495" actId="21"/>
          <ac:picMkLst>
            <pc:docMk/>
            <pc:sldMk cId="1622630864" sldId="1736"/>
            <ac:picMk id="499" creationId="{0306A157-6E66-4A0F-85A4-B2440032B3A2}"/>
          </ac:picMkLst>
        </pc:picChg>
        <pc:picChg chg="add del mod">
          <ac:chgData name="Wanlambok Nongbet [Chillibreeze]" userId="6bf028ea-505a-4797-9fbe-498829f78d74" providerId="ADAL" clId="{47EA582F-29D2-4E9C-95C6-B2E3DBA31953}" dt="2020-07-28T08:40:52.896" v="495" actId="21"/>
          <ac:picMkLst>
            <pc:docMk/>
            <pc:sldMk cId="1622630864" sldId="1736"/>
            <ac:picMk id="500" creationId="{D17DAA33-3236-4B09-B427-A5344A4153A2}"/>
          </ac:picMkLst>
        </pc:picChg>
        <pc:picChg chg="add del mod">
          <ac:chgData name="Wanlambok Nongbet [Chillibreeze]" userId="6bf028ea-505a-4797-9fbe-498829f78d74" providerId="ADAL" clId="{47EA582F-29D2-4E9C-95C6-B2E3DBA31953}" dt="2020-07-28T08:40:52.896" v="495" actId="21"/>
          <ac:picMkLst>
            <pc:docMk/>
            <pc:sldMk cId="1622630864" sldId="1736"/>
            <ac:picMk id="501" creationId="{9D1654C0-EC27-4E83-B458-B0B638A7733C}"/>
          </ac:picMkLst>
        </pc:picChg>
        <pc:picChg chg="add del mod">
          <ac:chgData name="Wanlambok Nongbet [Chillibreeze]" userId="6bf028ea-505a-4797-9fbe-498829f78d74" providerId="ADAL" clId="{47EA582F-29D2-4E9C-95C6-B2E3DBA31953}" dt="2020-07-28T08:40:52.896" v="495" actId="21"/>
          <ac:picMkLst>
            <pc:docMk/>
            <pc:sldMk cId="1622630864" sldId="1736"/>
            <ac:picMk id="502" creationId="{7B6268BB-DDAA-46F2-A1D5-23DD390821DC}"/>
          </ac:picMkLst>
        </pc:picChg>
        <pc:picChg chg="add del mod">
          <ac:chgData name="Wanlambok Nongbet [Chillibreeze]" userId="6bf028ea-505a-4797-9fbe-498829f78d74" providerId="ADAL" clId="{47EA582F-29D2-4E9C-95C6-B2E3DBA31953}" dt="2020-07-28T08:40:52.896" v="495" actId="21"/>
          <ac:picMkLst>
            <pc:docMk/>
            <pc:sldMk cId="1622630864" sldId="1736"/>
            <ac:picMk id="503" creationId="{C7A6607C-A4D9-4CD0-9767-824E778A9DAC}"/>
          </ac:picMkLst>
        </pc:picChg>
        <pc:picChg chg="add del mod">
          <ac:chgData name="Wanlambok Nongbet [Chillibreeze]" userId="6bf028ea-505a-4797-9fbe-498829f78d74" providerId="ADAL" clId="{47EA582F-29D2-4E9C-95C6-B2E3DBA31953}" dt="2020-07-28T08:40:52.896" v="495" actId="21"/>
          <ac:picMkLst>
            <pc:docMk/>
            <pc:sldMk cId="1622630864" sldId="1736"/>
            <ac:picMk id="504" creationId="{5527110F-E53B-466D-93DD-CC53A4280455}"/>
          </ac:picMkLst>
        </pc:picChg>
        <pc:picChg chg="add mod">
          <ac:chgData name="Wanlambok Nongbet [Chillibreeze]" userId="6bf028ea-505a-4797-9fbe-498829f78d74" providerId="ADAL" clId="{47EA582F-29D2-4E9C-95C6-B2E3DBA31953}" dt="2020-07-28T08:40:53.108" v="496"/>
          <ac:picMkLst>
            <pc:docMk/>
            <pc:sldMk cId="1622630864" sldId="1736"/>
            <ac:picMk id="524" creationId="{72ACD0BB-3380-40A2-93BE-4351AEDC590F}"/>
          </ac:picMkLst>
        </pc:picChg>
        <pc:picChg chg="add del mod">
          <ac:chgData name="Wanlambok Nongbet [Chillibreeze]" userId="6bf028ea-505a-4797-9fbe-498829f78d74" providerId="ADAL" clId="{47EA582F-29D2-4E9C-95C6-B2E3DBA31953}" dt="2020-07-28T08:40:53.981" v="497" actId="21"/>
          <ac:picMkLst>
            <pc:docMk/>
            <pc:sldMk cId="1622630864" sldId="1736"/>
            <ac:picMk id="525" creationId="{3522B14A-00B2-4409-9C8B-3AEAF35BA4E5}"/>
          </ac:picMkLst>
        </pc:picChg>
        <pc:picChg chg="add del mod">
          <ac:chgData name="Wanlambok Nongbet [Chillibreeze]" userId="6bf028ea-505a-4797-9fbe-498829f78d74" providerId="ADAL" clId="{47EA582F-29D2-4E9C-95C6-B2E3DBA31953}" dt="2020-07-28T08:40:53.981" v="497" actId="21"/>
          <ac:picMkLst>
            <pc:docMk/>
            <pc:sldMk cId="1622630864" sldId="1736"/>
            <ac:picMk id="526" creationId="{20D2DB7E-246E-400F-B489-1029BB5CC782}"/>
          </ac:picMkLst>
        </pc:picChg>
        <pc:picChg chg="add del mod">
          <ac:chgData name="Wanlambok Nongbet [Chillibreeze]" userId="6bf028ea-505a-4797-9fbe-498829f78d74" providerId="ADAL" clId="{47EA582F-29D2-4E9C-95C6-B2E3DBA31953}" dt="2020-07-28T08:40:53.981" v="497" actId="21"/>
          <ac:picMkLst>
            <pc:docMk/>
            <pc:sldMk cId="1622630864" sldId="1736"/>
            <ac:picMk id="527" creationId="{C4F6791D-A88C-4F9B-A3A5-F53663287C24}"/>
          </ac:picMkLst>
        </pc:picChg>
        <pc:picChg chg="add del mod">
          <ac:chgData name="Wanlambok Nongbet [Chillibreeze]" userId="6bf028ea-505a-4797-9fbe-498829f78d74" providerId="ADAL" clId="{47EA582F-29D2-4E9C-95C6-B2E3DBA31953}" dt="2020-07-28T08:40:53.981" v="497" actId="21"/>
          <ac:picMkLst>
            <pc:docMk/>
            <pc:sldMk cId="1622630864" sldId="1736"/>
            <ac:picMk id="528" creationId="{DA662ED2-51C6-4F81-A6EC-A977825FA991}"/>
          </ac:picMkLst>
        </pc:picChg>
        <pc:picChg chg="add del mod">
          <ac:chgData name="Wanlambok Nongbet [Chillibreeze]" userId="6bf028ea-505a-4797-9fbe-498829f78d74" providerId="ADAL" clId="{47EA582F-29D2-4E9C-95C6-B2E3DBA31953}" dt="2020-07-28T08:40:53.981" v="497" actId="21"/>
          <ac:picMkLst>
            <pc:docMk/>
            <pc:sldMk cId="1622630864" sldId="1736"/>
            <ac:picMk id="529" creationId="{9D1265AD-5FE3-4ACB-A9C1-A3E8A3FE03CD}"/>
          </ac:picMkLst>
        </pc:picChg>
        <pc:picChg chg="add del mod">
          <ac:chgData name="Wanlambok Nongbet [Chillibreeze]" userId="6bf028ea-505a-4797-9fbe-498829f78d74" providerId="ADAL" clId="{47EA582F-29D2-4E9C-95C6-B2E3DBA31953}" dt="2020-07-28T08:40:53.981" v="497" actId="21"/>
          <ac:picMkLst>
            <pc:docMk/>
            <pc:sldMk cId="1622630864" sldId="1736"/>
            <ac:picMk id="530" creationId="{BA58938D-4CED-4DB8-A0F1-4072209ACB00}"/>
          </ac:picMkLst>
        </pc:picChg>
        <pc:picChg chg="add del mod">
          <ac:chgData name="Wanlambok Nongbet [Chillibreeze]" userId="6bf028ea-505a-4797-9fbe-498829f78d74" providerId="ADAL" clId="{47EA582F-29D2-4E9C-95C6-B2E3DBA31953}" dt="2020-07-28T08:40:53.981" v="497" actId="21"/>
          <ac:picMkLst>
            <pc:docMk/>
            <pc:sldMk cId="1622630864" sldId="1736"/>
            <ac:picMk id="531" creationId="{59567A5F-5DA0-47A8-B7C4-2967212AC740}"/>
          </ac:picMkLst>
        </pc:picChg>
        <pc:picChg chg="add del mod">
          <ac:chgData name="Wanlambok Nongbet [Chillibreeze]" userId="6bf028ea-505a-4797-9fbe-498829f78d74" providerId="ADAL" clId="{47EA582F-29D2-4E9C-95C6-B2E3DBA31953}" dt="2020-07-28T08:40:53.981" v="497" actId="21"/>
          <ac:picMkLst>
            <pc:docMk/>
            <pc:sldMk cId="1622630864" sldId="1736"/>
            <ac:picMk id="532" creationId="{D35EA6F9-A8C2-4290-8265-D22F150FEE68}"/>
          </ac:picMkLst>
        </pc:picChg>
        <pc:picChg chg="add del mod">
          <ac:chgData name="Wanlambok Nongbet [Chillibreeze]" userId="6bf028ea-505a-4797-9fbe-498829f78d74" providerId="ADAL" clId="{47EA582F-29D2-4E9C-95C6-B2E3DBA31953}" dt="2020-07-28T08:40:53.981" v="497" actId="21"/>
          <ac:picMkLst>
            <pc:docMk/>
            <pc:sldMk cId="1622630864" sldId="1736"/>
            <ac:picMk id="533" creationId="{1E27E1F3-DD30-4C57-8FFB-0C551D2CEFB1}"/>
          </ac:picMkLst>
        </pc:picChg>
        <pc:picChg chg="add del mod">
          <ac:chgData name="Wanlambok Nongbet [Chillibreeze]" userId="6bf028ea-505a-4797-9fbe-498829f78d74" providerId="ADAL" clId="{47EA582F-29D2-4E9C-95C6-B2E3DBA31953}" dt="2020-07-28T08:40:53.981" v="497" actId="21"/>
          <ac:picMkLst>
            <pc:docMk/>
            <pc:sldMk cId="1622630864" sldId="1736"/>
            <ac:picMk id="534" creationId="{59C700A0-4DD6-4F4A-B346-9CEE8306B425}"/>
          </ac:picMkLst>
        </pc:picChg>
        <pc:picChg chg="add del mod">
          <ac:chgData name="Wanlambok Nongbet [Chillibreeze]" userId="6bf028ea-505a-4797-9fbe-498829f78d74" providerId="ADAL" clId="{47EA582F-29D2-4E9C-95C6-B2E3DBA31953}" dt="2020-07-28T08:40:53.981" v="497" actId="21"/>
          <ac:picMkLst>
            <pc:docMk/>
            <pc:sldMk cId="1622630864" sldId="1736"/>
            <ac:picMk id="535" creationId="{E3A18181-B601-4561-90C8-AC832B8630C6}"/>
          </ac:picMkLst>
        </pc:picChg>
        <pc:picChg chg="add del mod">
          <ac:chgData name="Wanlambok Nongbet [Chillibreeze]" userId="6bf028ea-505a-4797-9fbe-498829f78d74" providerId="ADAL" clId="{47EA582F-29D2-4E9C-95C6-B2E3DBA31953}" dt="2020-07-28T08:40:53.981" v="497" actId="21"/>
          <ac:picMkLst>
            <pc:docMk/>
            <pc:sldMk cId="1622630864" sldId="1736"/>
            <ac:picMk id="536" creationId="{F0F17FFB-1B41-424A-8522-88206C100C0B}"/>
          </ac:picMkLst>
        </pc:picChg>
        <pc:picChg chg="add del mod">
          <ac:chgData name="Wanlambok Nongbet [Chillibreeze]" userId="6bf028ea-505a-4797-9fbe-498829f78d74" providerId="ADAL" clId="{47EA582F-29D2-4E9C-95C6-B2E3DBA31953}" dt="2020-07-28T08:40:53.981" v="497" actId="21"/>
          <ac:picMkLst>
            <pc:docMk/>
            <pc:sldMk cId="1622630864" sldId="1736"/>
            <ac:picMk id="537" creationId="{49E3E240-A2E4-4460-B10B-291823152781}"/>
          </ac:picMkLst>
        </pc:picChg>
        <pc:picChg chg="add del mod">
          <ac:chgData name="Wanlambok Nongbet [Chillibreeze]" userId="6bf028ea-505a-4797-9fbe-498829f78d74" providerId="ADAL" clId="{47EA582F-29D2-4E9C-95C6-B2E3DBA31953}" dt="2020-07-28T08:40:53.981" v="497" actId="21"/>
          <ac:picMkLst>
            <pc:docMk/>
            <pc:sldMk cId="1622630864" sldId="1736"/>
            <ac:picMk id="538" creationId="{0886AFAC-AB10-4E91-8616-E216853A41EA}"/>
          </ac:picMkLst>
        </pc:picChg>
        <pc:picChg chg="add del mod">
          <ac:chgData name="Wanlambok Nongbet [Chillibreeze]" userId="6bf028ea-505a-4797-9fbe-498829f78d74" providerId="ADAL" clId="{47EA582F-29D2-4E9C-95C6-B2E3DBA31953}" dt="2020-07-28T08:40:53.981" v="497" actId="21"/>
          <ac:picMkLst>
            <pc:docMk/>
            <pc:sldMk cId="1622630864" sldId="1736"/>
            <ac:picMk id="539" creationId="{E801D85B-3271-40A6-8070-400C2BBE02FF}"/>
          </ac:picMkLst>
        </pc:picChg>
        <pc:picChg chg="add del mod">
          <ac:chgData name="Wanlambok Nongbet [Chillibreeze]" userId="6bf028ea-505a-4797-9fbe-498829f78d74" providerId="ADAL" clId="{47EA582F-29D2-4E9C-95C6-B2E3DBA31953}" dt="2020-07-28T08:40:53.981" v="497" actId="21"/>
          <ac:picMkLst>
            <pc:docMk/>
            <pc:sldMk cId="1622630864" sldId="1736"/>
            <ac:picMk id="540" creationId="{F20FFDFC-8638-4BA6-A3BE-9BC12D5C80C4}"/>
          </ac:picMkLst>
        </pc:picChg>
        <pc:picChg chg="add del mod">
          <ac:chgData name="Wanlambok Nongbet [Chillibreeze]" userId="6bf028ea-505a-4797-9fbe-498829f78d74" providerId="ADAL" clId="{47EA582F-29D2-4E9C-95C6-B2E3DBA31953}" dt="2020-07-28T08:40:53.981" v="497" actId="21"/>
          <ac:picMkLst>
            <pc:docMk/>
            <pc:sldMk cId="1622630864" sldId="1736"/>
            <ac:picMk id="541" creationId="{D5A811B9-0577-45B4-9F6A-9F7945838897}"/>
          </ac:picMkLst>
        </pc:picChg>
        <pc:picChg chg="add del mod">
          <ac:chgData name="Wanlambok Nongbet [Chillibreeze]" userId="6bf028ea-505a-4797-9fbe-498829f78d74" providerId="ADAL" clId="{47EA582F-29D2-4E9C-95C6-B2E3DBA31953}" dt="2020-07-28T08:40:53.981" v="497" actId="21"/>
          <ac:picMkLst>
            <pc:docMk/>
            <pc:sldMk cId="1622630864" sldId="1736"/>
            <ac:picMk id="542" creationId="{8147B90E-6F0B-41CA-B472-076E954F857F}"/>
          </ac:picMkLst>
        </pc:picChg>
        <pc:picChg chg="add del mod">
          <ac:chgData name="Wanlambok Nongbet [Chillibreeze]" userId="6bf028ea-505a-4797-9fbe-498829f78d74" providerId="ADAL" clId="{47EA582F-29D2-4E9C-95C6-B2E3DBA31953}" dt="2020-07-28T08:40:56.139" v="499" actId="21"/>
          <ac:picMkLst>
            <pc:docMk/>
            <pc:sldMk cId="1622630864" sldId="1736"/>
            <ac:picMk id="562" creationId="{CB7534F0-23F5-4E74-93B3-FCBFF1642A59}"/>
          </ac:picMkLst>
        </pc:picChg>
        <pc:picChg chg="add del mod">
          <ac:chgData name="Wanlambok Nongbet [Chillibreeze]" userId="6bf028ea-505a-4797-9fbe-498829f78d74" providerId="ADAL" clId="{47EA582F-29D2-4E9C-95C6-B2E3DBA31953}" dt="2020-07-28T08:40:56.139" v="499" actId="21"/>
          <ac:picMkLst>
            <pc:docMk/>
            <pc:sldMk cId="1622630864" sldId="1736"/>
            <ac:picMk id="563" creationId="{DAED6261-189E-46B9-9E17-0A3AA833D278}"/>
          </ac:picMkLst>
        </pc:picChg>
        <pc:picChg chg="add del mod">
          <ac:chgData name="Wanlambok Nongbet [Chillibreeze]" userId="6bf028ea-505a-4797-9fbe-498829f78d74" providerId="ADAL" clId="{47EA582F-29D2-4E9C-95C6-B2E3DBA31953}" dt="2020-07-28T08:40:56.139" v="499" actId="21"/>
          <ac:picMkLst>
            <pc:docMk/>
            <pc:sldMk cId="1622630864" sldId="1736"/>
            <ac:picMk id="564" creationId="{CEEA3FC2-64E5-47B0-A8B1-0CDEBB802E67}"/>
          </ac:picMkLst>
        </pc:picChg>
        <pc:picChg chg="add del mod">
          <ac:chgData name="Wanlambok Nongbet [Chillibreeze]" userId="6bf028ea-505a-4797-9fbe-498829f78d74" providerId="ADAL" clId="{47EA582F-29D2-4E9C-95C6-B2E3DBA31953}" dt="2020-07-28T08:40:56.139" v="499" actId="21"/>
          <ac:picMkLst>
            <pc:docMk/>
            <pc:sldMk cId="1622630864" sldId="1736"/>
            <ac:picMk id="565" creationId="{293CD643-B87D-43B0-AE42-F6F0156A3F38}"/>
          </ac:picMkLst>
        </pc:picChg>
        <pc:picChg chg="add del mod">
          <ac:chgData name="Wanlambok Nongbet [Chillibreeze]" userId="6bf028ea-505a-4797-9fbe-498829f78d74" providerId="ADAL" clId="{47EA582F-29D2-4E9C-95C6-B2E3DBA31953}" dt="2020-07-28T08:40:56.139" v="499" actId="21"/>
          <ac:picMkLst>
            <pc:docMk/>
            <pc:sldMk cId="1622630864" sldId="1736"/>
            <ac:picMk id="566" creationId="{F520C0F0-16F8-4F9F-8E3A-5C6A51B5AD0A}"/>
          </ac:picMkLst>
        </pc:picChg>
        <pc:picChg chg="add del mod">
          <ac:chgData name="Wanlambok Nongbet [Chillibreeze]" userId="6bf028ea-505a-4797-9fbe-498829f78d74" providerId="ADAL" clId="{47EA582F-29D2-4E9C-95C6-B2E3DBA31953}" dt="2020-07-28T08:40:56.139" v="499" actId="21"/>
          <ac:picMkLst>
            <pc:docMk/>
            <pc:sldMk cId="1622630864" sldId="1736"/>
            <ac:picMk id="567" creationId="{604DC340-4CD1-4EEC-9200-3BCF22064E32}"/>
          </ac:picMkLst>
        </pc:picChg>
        <pc:picChg chg="add del mod">
          <ac:chgData name="Wanlambok Nongbet [Chillibreeze]" userId="6bf028ea-505a-4797-9fbe-498829f78d74" providerId="ADAL" clId="{47EA582F-29D2-4E9C-95C6-B2E3DBA31953}" dt="2020-07-28T08:40:56.139" v="499" actId="21"/>
          <ac:picMkLst>
            <pc:docMk/>
            <pc:sldMk cId="1622630864" sldId="1736"/>
            <ac:picMk id="568" creationId="{63580D94-6411-46C9-A7A6-5B47AFC4732D}"/>
          </ac:picMkLst>
        </pc:picChg>
        <pc:picChg chg="add del mod">
          <ac:chgData name="Wanlambok Nongbet [Chillibreeze]" userId="6bf028ea-505a-4797-9fbe-498829f78d74" providerId="ADAL" clId="{47EA582F-29D2-4E9C-95C6-B2E3DBA31953}" dt="2020-07-28T08:40:56.139" v="499" actId="21"/>
          <ac:picMkLst>
            <pc:docMk/>
            <pc:sldMk cId="1622630864" sldId="1736"/>
            <ac:picMk id="569" creationId="{984506F9-7971-4477-A4DE-0C6E4AD580C9}"/>
          </ac:picMkLst>
        </pc:picChg>
        <pc:picChg chg="add del mod">
          <ac:chgData name="Wanlambok Nongbet [Chillibreeze]" userId="6bf028ea-505a-4797-9fbe-498829f78d74" providerId="ADAL" clId="{47EA582F-29D2-4E9C-95C6-B2E3DBA31953}" dt="2020-07-28T08:40:56.139" v="499" actId="21"/>
          <ac:picMkLst>
            <pc:docMk/>
            <pc:sldMk cId="1622630864" sldId="1736"/>
            <ac:picMk id="570" creationId="{5DEACA17-DCA1-4AD2-A6F8-94C319D3AC78}"/>
          </ac:picMkLst>
        </pc:picChg>
        <pc:picChg chg="add del mod">
          <ac:chgData name="Wanlambok Nongbet [Chillibreeze]" userId="6bf028ea-505a-4797-9fbe-498829f78d74" providerId="ADAL" clId="{47EA582F-29D2-4E9C-95C6-B2E3DBA31953}" dt="2020-07-28T08:40:56.139" v="499" actId="21"/>
          <ac:picMkLst>
            <pc:docMk/>
            <pc:sldMk cId="1622630864" sldId="1736"/>
            <ac:picMk id="571" creationId="{F68720F4-1ADD-4B82-8778-EEEB77DDB2C0}"/>
          </ac:picMkLst>
        </pc:picChg>
        <pc:picChg chg="add del mod">
          <ac:chgData name="Wanlambok Nongbet [Chillibreeze]" userId="6bf028ea-505a-4797-9fbe-498829f78d74" providerId="ADAL" clId="{47EA582F-29D2-4E9C-95C6-B2E3DBA31953}" dt="2020-07-28T08:40:56.139" v="499" actId="21"/>
          <ac:picMkLst>
            <pc:docMk/>
            <pc:sldMk cId="1622630864" sldId="1736"/>
            <ac:picMk id="572" creationId="{7DF29B44-5876-45D7-9956-4C3968AA8D7D}"/>
          </ac:picMkLst>
        </pc:picChg>
        <pc:picChg chg="add del mod">
          <ac:chgData name="Wanlambok Nongbet [Chillibreeze]" userId="6bf028ea-505a-4797-9fbe-498829f78d74" providerId="ADAL" clId="{47EA582F-29D2-4E9C-95C6-B2E3DBA31953}" dt="2020-07-28T08:40:56.139" v="499" actId="21"/>
          <ac:picMkLst>
            <pc:docMk/>
            <pc:sldMk cId="1622630864" sldId="1736"/>
            <ac:picMk id="573" creationId="{14BCCD0C-C138-49EA-8576-AD2F0B5A8757}"/>
          </ac:picMkLst>
        </pc:picChg>
        <pc:picChg chg="add del mod">
          <ac:chgData name="Wanlambok Nongbet [Chillibreeze]" userId="6bf028ea-505a-4797-9fbe-498829f78d74" providerId="ADAL" clId="{47EA582F-29D2-4E9C-95C6-B2E3DBA31953}" dt="2020-07-28T08:40:56.139" v="499" actId="21"/>
          <ac:picMkLst>
            <pc:docMk/>
            <pc:sldMk cId="1622630864" sldId="1736"/>
            <ac:picMk id="574" creationId="{D065BCD2-B1D7-4BD6-B9C0-BC330060C0AD}"/>
          </ac:picMkLst>
        </pc:picChg>
        <pc:picChg chg="add del mod">
          <ac:chgData name="Wanlambok Nongbet [Chillibreeze]" userId="6bf028ea-505a-4797-9fbe-498829f78d74" providerId="ADAL" clId="{47EA582F-29D2-4E9C-95C6-B2E3DBA31953}" dt="2020-07-28T08:40:56.139" v="499" actId="21"/>
          <ac:picMkLst>
            <pc:docMk/>
            <pc:sldMk cId="1622630864" sldId="1736"/>
            <ac:picMk id="575" creationId="{8569ABFC-B852-47D7-89C6-6DFC342C2E9A}"/>
          </ac:picMkLst>
        </pc:picChg>
        <pc:picChg chg="add del mod">
          <ac:chgData name="Wanlambok Nongbet [Chillibreeze]" userId="6bf028ea-505a-4797-9fbe-498829f78d74" providerId="ADAL" clId="{47EA582F-29D2-4E9C-95C6-B2E3DBA31953}" dt="2020-07-28T08:40:56.139" v="499" actId="21"/>
          <ac:picMkLst>
            <pc:docMk/>
            <pc:sldMk cId="1622630864" sldId="1736"/>
            <ac:picMk id="576" creationId="{8501620C-30FC-46A1-AAFA-206AC0862868}"/>
          </ac:picMkLst>
        </pc:picChg>
        <pc:picChg chg="add del mod">
          <ac:chgData name="Wanlambok Nongbet [Chillibreeze]" userId="6bf028ea-505a-4797-9fbe-498829f78d74" providerId="ADAL" clId="{47EA582F-29D2-4E9C-95C6-B2E3DBA31953}" dt="2020-07-28T08:40:56.139" v="499" actId="21"/>
          <ac:picMkLst>
            <pc:docMk/>
            <pc:sldMk cId="1622630864" sldId="1736"/>
            <ac:picMk id="577" creationId="{C8A40BA6-1961-4C96-9884-76BF5304607C}"/>
          </ac:picMkLst>
        </pc:picChg>
        <pc:picChg chg="add del mod">
          <ac:chgData name="Wanlambok Nongbet [Chillibreeze]" userId="6bf028ea-505a-4797-9fbe-498829f78d74" providerId="ADAL" clId="{47EA582F-29D2-4E9C-95C6-B2E3DBA31953}" dt="2020-07-28T08:40:56.139" v="499" actId="21"/>
          <ac:picMkLst>
            <pc:docMk/>
            <pc:sldMk cId="1622630864" sldId="1736"/>
            <ac:picMk id="578" creationId="{DC59D2BC-F8CA-47B9-800F-5C889058033A}"/>
          </ac:picMkLst>
        </pc:picChg>
        <pc:picChg chg="add del mod">
          <ac:chgData name="Wanlambok Nongbet [Chillibreeze]" userId="6bf028ea-505a-4797-9fbe-498829f78d74" providerId="ADAL" clId="{47EA582F-29D2-4E9C-95C6-B2E3DBA31953}" dt="2020-07-28T08:40:56.139" v="499" actId="21"/>
          <ac:picMkLst>
            <pc:docMk/>
            <pc:sldMk cId="1622630864" sldId="1736"/>
            <ac:picMk id="579" creationId="{BDB7F405-18F4-4D5F-9527-4321876FF07A}"/>
          </ac:picMkLst>
        </pc:picChg>
        <pc:picChg chg="add mod">
          <ac:chgData name="Wanlambok Nongbet [Chillibreeze]" userId="6bf028ea-505a-4797-9fbe-498829f78d74" providerId="ADAL" clId="{47EA582F-29D2-4E9C-95C6-B2E3DBA31953}" dt="2020-07-28T08:40:56.346" v="500"/>
          <ac:picMkLst>
            <pc:docMk/>
            <pc:sldMk cId="1622630864" sldId="1736"/>
            <ac:picMk id="598" creationId="{E1C551CA-202D-4551-B813-0D3C0EC28D29}"/>
          </ac:picMkLst>
        </pc:picChg>
        <pc:picChg chg="add del mod">
          <ac:chgData name="Wanlambok Nongbet [Chillibreeze]" userId="6bf028ea-505a-4797-9fbe-498829f78d74" providerId="ADAL" clId="{47EA582F-29D2-4E9C-95C6-B2E3DBA31953}" dt="2020-07-28T08:40:56.983" v="501" actId="21"/>
          <ac:picMkLst>
            <pc:docMk/>
            <pc:sldMk cId="1622630864" sldId="1736"/>
            <ac:picMk id="599" creationId="{DC278B39-A851-4C55-A6F0-B6695BCAC068}"/>
          </ac:picMkLst>
        </pc:picChg>
        <pc:picChg chg="add del mod">
          <ac:chgData name="Wanlambok Nongbet [Chillibreeze]" userId="6bf028ea-505a-4797-9fbe-498829f78d74" providerId="ADAL" clId="{47EA582F-29D2-4E9C-95C6-B2E3DBA31953}" dt="2020-07-28T08:40:56.983" v="501" actId="21"/>
          <ac:picMkLst>
            <pc:docMk/>
            <pc:sldMk cId="1622630864" sldId="1736"/>
            <ac:picMk id="600" creationId="{E1FF72C5-7FC8-46E4-87DD-9E92A6F0878E}"/>
          </ac:picMkLst>
        </pc:picChg>
        <pc:picChg chg="add del mod">
          <ac:chgData name="Wanlambok Nongbet [Chillibreeze]" userId="6bf028ea-505a-4797-9fbe-498829f78d74" providerId="ADAL" clId="{47EA582F-29D2-4E9C-95C6-B2E3DBA31953}" dt="2020-07-28T08:40:56.983" v="501" actId="21"/>
          <ac:picMkLst>
            <pc:docMk/>
            <pc:sldMk cId="1622630864" sldId="1736"/>
            <ac:picMk id="601" creationId="{D0D88369-55A6-4A38-B3FB-A044BAC31D29}"/>
          </ac:picMkLst>
        </pc:picChg>
        <pc:picChg chg="add del mod">
          <ac:chgData name="Wanlambok Nongbet [Chillibreeze]" userId="6bf028ea-505a-4797-9fbe-498829f78d74" providerId="ADAL" clId="{47EA582F-29D2-4E9C-95C6-B2E3DBA31953}" dt="2020-07-28T08:40:56.983" v="501" actId="21"/>
          <ac:picMkLst>
            <pc:docMk/>
            <pc:sldMk cId="1622630864" sldId="1736"/>
            <ac:picMk id="602" creationId="{36D6C45B-D012-496E-BFD0-6D917D47E7F3}"/>
          </ac:picMkLst>
        </pc:picChg>
        <pc:picChg chg="add del mod">
          <ac:chgData name="Wanlambok Nongbet [Chillibreeze]" userId="6bf028ea-505a-4797-9fbe-498829f78d74" providerId="ADAL" clId="{47EA582F-29D2-4E9C-95C6-B2E3DBA31953}" dt="2020-07-28T08:40:56.983" v="501" actId="21"/>
          <ac:picMkLst>
            <pc:docMk/>
            <pc:sldMk cId="1622630864" sldId="1736"/>
            <ac:picMk id="603" creationId="{A4F844BC-3E3B-449E-BB38-31E6385B2A32}"/>
          </ac:picMkLst>
        </pc:picChg>
        <pc:picChg chg="add del mod">
          <ac:chgData name="Wanlambok Nongbet [Chillibreeze]" userId="6bf028ea-505a-4797-9fbe-498829f78d74" providerId="ADAL" clId="{47EA582F-29D2-4E9C-95C6-B2E3DBA31953}" dt="2020-07-28T08:40:56.983" v="501" actId="21"/>
          <ac:picMkLst>
            <pc:docMk/>
            <pc:sldMk cId="1622630864" sldId="1736"/>
            <ac:picMk id="604" creationId="{0672E904-F745-47D7-9EF9-6522D2E1F178}"/>
          </ac:picMkLst>
        </pc:picChg>
        <pc:picChg chg="add del mod">
          <ac:chgData name="Wanlambok Nongbet [Chillibreeze]" userId="6bf028ea-505a-4797-9fbe-498829f78d74" providerId="ADAL" clId="{47EA582F-29D2-4E9C-95C6-B2E3DBA31953}" dt="2020-07-28T08:40:56.983" v="501" actId="21"/>
          <ac:picMkLst>
            <pc:docMk/>
            <pc:sldMk cId="1622630864" sldId="1736"/>
            <ac:picMk id="605" creationId="{992E4CA6-8E04-4A14-89D7-D90101776119}"/>
          </ac:picMkLst>
        </pc:picChg>
        <pc:picChg chg="add del mod">
          <ac:chgData name="Wanlambok Nongbet [Chillibreeze]" userId="6bf028ea-505a-4797-9fbe-498829f78d74" providerId="ADAL" clId="{47EA582F-29D2-4E9C-95C6-B2E3DBA31953}" dt="2020-07-28T08:40:56.983" v="501" actId="21"/>
          <ac:picMkLst>
            <pc:docMk/>
            <pc:sldMk cId="1622630864" sldId="1736"/>
            <ac:picMk id="606" creationId="{C572A31D-0EFA-445A-88A0-10D58B50FED3}"/>
          </ac:picMkLst>
        </pc:picChg>
        <pc:picChg chg="add del mod">
          <ac:chgData name="Wanlambok Nongbet [Chillibreeze]" userId="6bf028ea-505a-4797-9fbe-498829f78d74" providerId="ADAL" clId="{47EA582F-29D2-4E9C-95C6-B2E3DBA31953}" dt="2020-07-28T08:40:56.983" v="501" actId="21"/>
          <ac:picMkLst>
            <pc:docMk/>
            <pc:sldMk cId="1622630864" sldId="1736"/>
            <ac:picMk id="607" creationId="{B7A4837D-3AB4-45AB-9C26-EAA55E6DAB7B}"/>
          </ac:picMkLst>
        </pc:picChg>
        <pc:picChg chg="add del mod">
          <ac:chgData name="Wanlambok Nongbet [Chillibreeze]" userId="6bf028ea-505a-4797-9fbe-498829f78d74" providerId="ADAL" clId="{47EA582F-29D2-4E9C-95C6-B2E3DBA31953}" dt="2020-07-28T08:40:56.983" v="501" actId="21"/>
          <ac:picMkLst>
            <pc:docMk/>
            <pc:sldMk cId="1622630864" sldId="1736"/>
            <ac:picMk id="608" creationId="{54567FBE-F073-4E56-B3CF-FC02DC44D768}"/>
          </ac:picMkLst>
        </pc:picChg>
        <pc:picChg chg="add del mod">
          <ac:chgData name="Wanlambok Nongbet [Chillibreeze]" userId="6bf028ea-505a-4797-9fbe-498829f78d74" providerId="ADAL" clId="{47EA582F-29D2-4E9C-95C6-B2E3DBA31953}" dt="2020-07-28T08:40:56.983" v="501" actId="21"/>
          <ac:picMkLst>
            <pc:docMk/>
            <pc:sldMk cId="1622630864" sldId="1736"/>
            <ac:picMk id="609" creationId="{C6768A87-8F45-4F3C-A597-8149A3397E7D}"/>
          </ac:picMkLst>
        </pc:picChg>
        <pc:picChg chg="add del mod">
          <ac:chgData name="Wanlambok Nongbet [Chillibreeze]" userId="6bf028ea-505a-4797-9fbe-498829f78d74" providerId="ADAL" clId="{47EA582F-29D2-4E9C-95C6-B2E3DBA31953}" dt="2020-07-28T08:40:56.983" v="501" actId="21"/>
          <ac:picMkLst>
            <pc:docMk/>
            <pc:sldMk cId="1622630864" sldId="1736"/>
            <ac:picMk id="610" creationId="{09A5B8B8-9369-4B51-A36F-95364F2A313A}"/>
          </ac:picMkLst>
        </pc:picChg>
        <pc:picChg chg="add del mod">
          <ac:chgData name="Wanlambok Nongbet [Chillibreeze]" userId="6bf028ea-505a-4797-9fbe-498829f78d74" providerId="ADAL" clId="{47EA582F-29D2-4E9C-95C6-B2E3DBA31953}" dt="2020-07-28T08:40:56.983" v="501" actId="21"/>
          <ac:picMkLst>
            <pc:docMk/>
            <pc:sldMk cId="1622630864" sldId="1736"/>
            <ac:picMk id="611" creationId="{691F5493-7861-4A9C-BFF0-136DDBF18293}"/>
          </ac:picMkLst>
        </pc:picChg>
        <pc:picChg chg="add del mod">
          <ac:chgData name="Wanlambok Nongbet [Chillibreeze]" userId="6bf028ea-505a-4797-9fbe-498829f78d74" providerId="ADAL" clId="{47EA582F-29D2-4E9C-95C6-B2E3DBA31953}" dt="2020-07-28T08:40:56.983" v="501" actId="21"/>
          <ac:picMkLst>
            <pc:docMk/>
            <pc:sldMk cId="1622630864" sldId="1736"/>
            <ac:picMk id="612" creationId="{CFC9100A-0A10-41E1-9DBB-F744C3F775ED}"/>
          </ac:picMkLst>
        </pc:picChg>
        <pc:picChg chg="add del mod">
          <ac:chgData name="Wanlambok Nongbet [Chillibreeze]" userId="6bf028ea-505a-4797-9fbe-498829f78d74" providerId="ADAL" clId="{47EA582F-29D2-4E9C-95C6-B2E3DBA31953}" dt="2020-07-28T08:40:56.983" v="501" actId="21"/>
          <ac:picMkLst>
            <pc:docMk/>
            <pc:sldMk cId="1622630864" sldId="1736"/>
            <ac:picMk id="613" creationId="{AF58770E-D637-4C21-84BB-5683BF60FDC8}"/>
          </ac:picMkLst>
        </pc:picChg>
        <pc:picChg chg="add del mod">
          <ac:chgData name="Wanlambok Nongbet [Chillibreeze]" userId="6bf028ea-505a-4797-9fbe-498829f78d74" providerId="ADAL" clId="{47EA582F-29D2-4E9C-95C6-B2E3DBA31953}" dt="2020-07-28T08:40:56.983" v="501" actId="21"/>
          <ac:picMkLst>
            <pc:docMk/>
            <pc:sldMk cId="1622630864" sldId="1736"/>
            <ac:picMk id="614" creationId="{70429E41-FAE1-4DE3-B2C9-F7873122507A}"/>
          </ac:picMkLst>
        </pc:picChg>
        <pc:picChg chg="add del mod">
          <ac:chgData name="Wanlambok Nongbet [Chillibreeze]" userId="6bf028ea-505a-4797-9fbe-498829f78d74" providerId="ADAL" clId="{47EA582F-29D2-4E9C-95C6-B2E3DBA31953}" dt="2020-07-28T08:40:56.983" v="501" actId="21"/>
          <ac:picMkLst>
            <pc:docMk/>
            <pc:sldMk cId="1622630864" sldId="1736"/>
            <ac:picMk id="615" creationId="{7F2D0940-3133-44C3-8CAF-C04428415A2B}"/>
          </ac:picMkLst>
        </pc:picChg>
        <pc:picChg chg="add del mod">
          <ac:chgData name="Wanlambok Nongbet [Chillibreeze]" userId="6bf028ea-505a-4797-9fbe-498829f78d74" providerId="ADAL" clId="{47EA582F-29D2-4E9C-95C6-B2E3DBA31953}" dt="2020-07-28T08:40:57.730" v="503" actId="21"/>
          <ac:picMkLst>
            <pc:docMk/>
            <pc:sldMk cId="1622630864" sldId="1736"/>
            <ac:picMk id="634" creationId="{CF1C60E2-391C-4DE6-87A6-F2B1375D6BD3}"/>
          </ac:picMkLst>
        </pc:picChg>
        <pc:picChg chg="add del mod">
          <ac:chgData name="Wanlambok Nongbet [Chillibreeze]" userId="6bf028ea-505a-4797-9fbe-498829f78d74" providerId="ADAL" clId="{47EA582F-29D2-4E9C-95C6-B2E3DBA31953}" dt="2020-07-28T08:40:57.730" v="503" actId="21"/>
          <ac:picMkLst>
            <pc:docMk/>
            <pc:sldMk cId="1622630864" sldId="1736"/>
            <ac:picMk id="635" creationId="{F867925F-766C-429A-9C6E-AE86AE6A86C3}"/>
          </ac:picMkLst>
        </pc:picChg>
        <pc:picChg chg="add del mod">
          <ac:chgData name="Wanlambok Nongbet [Chillibreeze]" userId="6bf028ea-505a-4797-9fbe-498829f78d74" providerId="ADAL" clId="{47EA582F-29D2-4E9C-95C6-B2E3DBA31953}" dt="2020-07-28T08:40:57.730" v="503" actId="21"/>
          <ac:picMkLst>
            <pc:docMk/>
            <pc:sldMk cId="1622630864" sldId="1736"/>
            <ac:picMk id="636" creationId="{B247222E-374D-4D69-9380-3FC464A15DFB}"/>
          </ac:picMkLst>
        </pc:picChg>
        <pc:picChg chg="add del mod">
          <ac:chgData name="Wanlambok Nongbet [Chillibreeze]" userId="6bf028ea-505a-4797-9fbe-498829f78d74" providerId="ADAL" clId="{47EA582F-29D2-4E9C-95C6-B2E3DBA31953}" dt="2020-07-28T08:40:57.730" v="503" actId="21"/>
          <ac:picMkLst>
            <pc:docMk/>
            <pc:sldMk cId="1622630864" sldId="1736"/>
            <ac:picMk id="637" creationId="{80822CE7-04EE-43D7-9688-7F68896E2290}"/>
          </ac:picMkLst>
        </pc:picChg>
        <pc:picChg chg="add del mod">
          <ac:chgData name="Wanlambok Nongbet [Chillibreeze]" userId="6bf028ea-505a-4797-9fbe-498829f78d74" providerId="ADAL" clId="{47EA582F-29D2-4E9C-95C6-B2E3DBA31953}" dt="2020-07-28T08:40:57.730" v="503" actId="21"/>
          <ac:picMkLst>
            <pc:docMk/>
            <pc:sldMk cId="1622630864" sldId="1736"/>
            <ac:picMk id="638" creationId="{84D83DF9-7DE4-4653-A7FF-D80B4791FF51}"/>
          </ac:picMkLst>
        </pc:picChg>
        <pc:picChg chg="add del mod">
          <ac:chgData name="Wanlambok Nongbet [Chillibreeze]" userId="6bf028ea-505a-4797-9fbe-498829f78d74" providerId="ADAL" clId="{47EA582F-29D2-4E9C-95C6-B2E3DBA31953}" dt="2020-07-28T08:40:57.730" v="503" actId="21"/>
          <ac:picMkLst>
            <pc:docMk/>
            <pc:sldMk cId="1622630864" sldId="1736"/>
            <ac:picMk id="639" creationId="{EF077848-FB38-48D2-B47A-A88AACAAAFF9}"/>
          </ac:picMkLst>
        </pc:picChg>
        <pc:picChg chg="add del mod">
          <ac:chgData name="Wanlambok Nongbet [Chillibreeze]" userId="6bf028ea-505a-4797-9fbe-498829f78d74" providerId="ADAL" clId="{47EA582F-29D2-4E9C-95C6-B2E3DBA31953}" dt="2020-07-28T08:40:57.730" v="503" actId="21"/>
          <ac:picMkLst>
            <pc:docMk/>
            <pc:sldMk cId="1622630864" sldId="1736"/>
            <ac:picMk id="640" creationId="{848CF81E-7343-4D9D-A3DF-611A5DFE6FA4}"/>
          </ac:picMkLst>
        </pc:picChg>
        <pc:picChg chg="add del mod">
          <ac:chgData name="Wanlambok Nongbet [Chillibreeze]" userId="6bf028ea-505a-4797-9fbe-498829f78d74" providerId="ADAL" clId="{47EA582F-29D2-4E9C-95C6-B2E3DBA31953}" dt="2020-07-28T08:40:57.730" v="503" actId="21"/>
          <ac:picMkLst>
            <pc:docMk/>
            <pc:sldMk cId="1622630864" sldId="1736"/>
            <ac:picMk id="641" creationId="{81E84923-28F7-4058-A4F4-F049286B5093}"/>
          </ac:picMkLst>
        </pc:picChg>
        <pc:picChg chg="add del mod">
          <ac:chgData name="Wanlambok Nongbet [Chillibreeze]" userId="6bf028ea-505a-4797-9fbe-498829f78d74" providerId="ADAL" clId="{47EA582F-29D2-4E9C-95C6-B2E3DBA31953}" dt="2020-07-28T08:40:57.730" v="503" actId="21"/>
          <ac:picMkLst>
            <pc:docMk/>
            <pc:sldMk cId="1622630864" sldId="1736"/>
            <ac:picMk id="642" creationId="{5CC92E0D-A05C-44CA-B165-26EB300B3286}"/>
          </ac:picMkLst>
        </pc:picChg>
        <pc:picChg chg="add del mod">
          <ac:chgData name="Wanlambok Nongbet [Chillibreeze]" userId="6bf028ea-505a-4797-9fbe-498829f78d74" providerId="ADAL" clId="{47EA582F-29D2-4E9C-95C6-B2E3DBA31953}" dt="2020-07-28T08:40:57.730" v="503" actId="21"/>
          <ac:picMkLst>
            <pc:docMk/>
            <pc:sldMk cId="1622630864" sldId="1736"/>
            <ac:picMk id="643" creationId="{CE84CA73-6B42-45BA-9D6C-B80D951724BC}"/>
          </ac:picMkLst>
        </pc:picChg>
        <pc:picChg chg="add del mod">
          <ac:chgData name="Wanlambok Nongbet [Chillibreeze]" userId="6bf028ea-505a-4797-9fbe-498829f78d74" providerId="ADAL" clId="{47EA582F-29D2-4E9C-95C6-B2E3DBA31953}" dt="2020-07-28T08:40:57.730" v="503" actId="21"/>
          <ac:picMkLst>
            <pc:docMk/>
            <pc:sldMk cId="1622630864" sldId="1736"/>
            <ac:picMk id="644" creationId="{689F8F1B-C6DA-4D93-B541-64711DFC6A39}"/>
          </ac:picMkLst>
        </pc:picChg>
        <pc:picChg chg="add del mod">
          <ac:chgData name="Wanlambok Nongbet [Chillibreeze]" userId="6bf028ea-505a-4797-9fbe-498829f78d74" providerId="ADAL" clId="{47EA582F-29D2-4E9C-95C6-B2E3DBA31953}" dt="2020-07-28T08:40:57.730" v="503" actId="21"/>
          <ac:picMkLst>
            <pc:docMk/>
            <pc:sldMk cId="1622630864" sldId="1736"/>
            <ac:picMk id="645" creationId="{3AA17365-5530-4580-91B9-DC921AD68134}"/>
          </ac:picMkLst>
        </pc:picChg>
        <pc:picChg chg="add del mod">
          <ac:chgData name="Wanlambok Nongbet [Chillibreeze]" userId="6bf028ea-505a-4797-9fbe-498829f78d74" providerId="ADAL" clId="{47EA582F-29D2-4E9C-95C6-B2E3DBA31953}" dt="2020-07-28T08:40:57.730" v="503" actId="21"/>
          <ac:picMkLst>
            <pc:docMk/>
            <pc:sldMk cId="1622630864" sldId="1736"/>
            <ac:picMk id="646" creationId="{3C485B57-ADCB-4AE2-A1DE-F501EF6E25FA}"/>
          </ac:picMkLst>
        </pc:picChg>
        <pc:picChg chg="add del mod">
          <ac:chgData name="Wanlambok Nongbet [Chillibreeze]" userId="6bf028ea-505a-4797-9fbe-498829f78d74" providerId="ADAL" clId="{47EA582F-29D2-4E9C-95C6-B2E3DBA31953}" dt="2020-07-28T08:40:57.730" v="503" actId="21"/>
          <ac:picMkLst>
            <pc:docMk/>
            <pc:sldMk cId="1622630864" sldId="1736"/>
            <ac:picMk id="647" creationId="{1EC1FFBC-E6AF-4BAE-A97C-B769F08F5263}"/>
          </ac:picMkLst>
        </pc:picChg>
        <pc:picChg chg="add del mod">
          <ac:chgData name="Wanlambok Nongbet [Chillibreeze]" userId="6bf028ea-505a-4797-9fbe-498829f78d74" providerId="ADAL" clId="{47EA582F-29D2-4E9C-95C6-B2E3DBA31953}" dt="2020-07-28T08:40:57.730" v="503" actId="21"/>
          <ac:picMkLst>
            <pc:docMk/>
            <pc:sldMk cId="1622630864" sldId="1736"/>
            <ac:picMk id="648" creationId="{FF5130C4-ABDE-40F8-8DE2-EE8EC5AB221D}"/>
          </ac:picMkLst>
        </pc:picChg>
        <pc:picChg chg="add del mod">
          <ac:chgData name="Wanlambok Nongbet [Chillibreeze]" userId="6bf028ea-505a-4797-9fbe-498829f78d74" providerId="ADAL" clId="{47EA582F-29D2-4E9C-95C6-B2E3DBA31953}" dt="2020-07-28T08:40:57.730" v="503" actId="21"/>
          <ac:picMkLst>
            <pc:docMk/>
            <pc:sldMk cId="1622630864" sldId="1736"/>
            <ac:picMk id="649" creationId="{BC4D871C-1BB2-4EAF-925F-937027300959}"/>
          </ac:picMkLst>
        </pc:picChg>
        <pc:picChg chg="add del mod">
          <ac:chgData name="Wanlambok Nongbet [Chillibreeze]" userId="6bf028ea-505a-4797-9fbe-498829f78d74" providerId="ADAL" clId="{47EA582F-29D2-4E9C-95C6-B2E3DBA31953}" dt="2020-07-28T08:40:57.730" v="503" actId="21"/>
          <ac:picMkLst>
            <pc:docMk/>
            <pc:sldMk cId="1622630864" sldId="1736"/>
            <ac:picMk id="650" creationId="{394EF2AA-837C-481B-A9AF-3C72421BF4D7}"/>
          </ac:picMkLst>
        </pc:picChg>
        <pc:picChg chg="add mod">
          <ac:chgData name="Wanlambok Nongbet [Chillibreeze]" userId="6bf028ea-505a-4797-9fbe-498829f78d74" providerId="ADAL" clId="{47EA582F-29D2-4E9C-95C6-B2E3DBA31953}" dt="2020-07-28T08:40:57.978" v="504"/>
          <ac:picMkLst>
            <pc:docMk/>
            <pc:sldMk cId="1622630864" sldId="1736"/>
            <ac:picMk id="668" creationId="{C8570454-20C8-4A23-A3C9-8B10AC2022DF}"/>
          </ac:picMkLst>
        </pc:picChg>
        <pc:picChg chg="add del mod">
          <ac:chgData name="Wanlambok Nongbet [Chillibreeze]" userId="6bf028ea-505a-4797-9fbe-498829f78d74" providerId="ADAL" clId="{47EA582F-29D2-4E9C-95C6-B2E3DBA31953}" dt="2020-07-28T08:40:58.692" v="505" actId="21"/>
          <ac:picMkLst>
            <pc:docMk/>
            <pc:sldMk cId="1622630864" sldId="1736"/>
            <ac:picMk id="669" creationId="{169B913D-5445-4207-8407-47A3F8B2AD73}"/>
          </ac:picMkLst>
        </pc:picChg>
        <pc:picChg chg="add del mod">
          <ac:chgData name="Wanlambok Nongbet [Chillibreeze]" userId="6bf028ea-505a-4797-9fbe-498829f78d74" providerId="ADAL" clId="{47EA582F-29D2-4E9C-95C6-B2E3DBA31953}" dt="2020-07-28T08:40:58.692" v="505" actId="21"/>
          <ac:picMkLst>
            <pc:docMk/>
            <pc:sldMk cId="1622630864" sldId="1736"/>
            <ac:picMk id="670" creationId="{99855685-AE77-409A-BCF2-2947C5AE2F3C}"/>
          </ac:picMkLst>
        </pc:picChg>
        <pc:picChg chg="add del mod">
          <ac:chgData name="Wanlambok Nongbet [Chillibreeze]" userId="6bf028ea-505a-4797-9fbe-498829f78d74" providerId="ADAL" clId="{47EA582F-29D2-4E9C-95C6-B2E3DBA31953}" dt="2020-07-28T08:40:58.692" v="505" actId="21"/>
          <ac:picMkLst>
            <pc:docMk/>
            <pc:sldMk cId="1622630864" sldId="1736"/>
            <ac:picMk id="671" creationId="{64407363-110F-419C-93A7-40DA54F06460}"/>
          </ac:picMkLst>
        </pc:picChg>
        <pc:picChg chg="add del mod">
          <ac:chgData name="Wanlambok Nongbet [Chillibreeze]" userId="6bf028ea-505a-4797-9fbe-498829f78d74" providerId="ADAL" clId="{47EA582F-29D2-4E9C-95C6-B2E3DBA31953}" dt="2020-07-28T08:40:58.692" v="505" actId="21"/>
          <ac:picMkLst>
            <pc:docMk/>
            <pc:sldMk cId="1622630864" sldId="1736"/>
            <ac:picMk id="672" creationId="{CA87F398-D433-448E-8A73-8DD62828BF15}"/>
          </ac:picMkLst>
        </pc:picChg>
        <pc:picChg chg="add del mod">
          <ac:chgData name="Wanlambok Nongbet [Chillibreeze]" userId="6bf028ea-505a-4797-9fbe-498829f78d74" providerId="ADAL" clId="{47EA582F-29D2-4E9C-95C6-B2E3DBA31953}" dt="2020-07-28T08:40:58.692" v="505" actId="21"/>
          <ac:picMkLst>
            <pc:docMk/>
            <pc:sldMk cId="1622630864" sldId="1736"/>
            <ac:picMk id="673" creationId="{5A9E9C18-0897-43D2-8BEC-0230A5EC58FE}"/>
          </ac:picMkLst>
        </pc:picChg>
        <pc:picChg chg="add del mod">
          <ac:chgData name="Wanlambok Nongbet [Chillibreeze]" userId="6bf028ea-505a-4797-9fbe-498829f78d74" providerId="ADAL" clId="{47EA582F-29D2-4E9C-95C6-B2E3DBA31953}" dt="2020-07-28T08:40:58.692" v="505" actId="21"/>
          <ac:picMkLst>
            <pc:docMk/>
            <pc:sldMk cId="1622630864" sldId="1736"/>
            <ac:picMk id="674" creationId="{8672CB21-371E-42B0-8796-142C7144F2C9}"/>
          </ac:picMkLst>
        </pc:picChg>
        <pc:picChg chg="add del mod">
          <ac:chgData name="Wanlambok Nongbet [Chillibreeze]" userId="6bf028ea-505a-4797-9fbe-498829f78d74" providerId="ADAL" clId="{47EA582F-29D2-4E9C-95C6-B2E3DBA31953}" dt="2020-07-28T08:40:58.692" v="505" actId="21"/>
          <ac:picMkLst>
            <pc:docMk/>
            <pc:sldMk cId="1622630864" sldId="1736"/>
            <ac:picMk id="675" creationId="{C289DFE3-0C88-4B25-A204-937A4DDC8655}"/>
          </ac:picMkLst>
        </pc:picChg>
        <pc:picChg chg="add del mod">
          <ac:chgData name="Wanlambok Nongbet [Chillibreeze]" userId="6bf028ea-505a-4797-9fbe-498829f78d74" providerId="ADAL" clId="{47EA582F-29D2-4E9C-95C6-B2E3DBA31953}" dt="2020-07-28T08:40:58.692" v="505" actId="21"/>
          <ac:picMkLst>
            <pc:docMk/>
            <pc:sldMk cId="1622630864" sldId="1736"/>
            <ac:picMk id="676" creationId="{10C5A79E-1F6B-4FBD-A6C5-70CAE0077677}"/>
          </ac:picMkLst>
        </pc:picChg>
        <pc:picChg chg="add del mod">
          <ac:chgData name="Wanlambok Nongbet [Chillibreeze]" userId="6bf028ea-505a-4797-9fbe-498829f78d74" providerId="ADAL" clId="{47EA582F-29D2-4E9C-95C6-B2E3DBA31953}" dt="2020-07-28T08:40:58.692" v="505" actId="21"/>
          <ac:picMkLst>
            <pc:docMk/>
            <pc:sldMk cId="1622630864" sldId="1736"/>
            <ac:picMk id="677" creationId="{D2D001F9-48EE-4CA8-A14E-559DB7A55006}"/>
          </ac:picMkLst>
        </pc:picChg>
        <pc:picChg chg="add del mod">
          <ac:chgData name="Wanlambok Nongbet [Chillibreeze]" userId="6bf028ea-505a-4797-9fbe-498829f78d74" providerId="ADAL" clId="{47EA582F-29D2-4E9C-95C6-B2E3DBA31953}" dt="2020-07-28T08:40:58.692" v="505" actId="21"/>
          <ac:picMkLst>
            <pc:docMk/>
            <pc:sldMk cId="1622630864" sldId="1736"/>
            <ac:picMk id="678" creationId="{D5694E3B-E12E-4D2C-90BD-E11257B7B6BB}"/>
          </ac:picMkLst>
        </pc:picChg>
        <pc:picChg chg="add del mod">
          <ac:chgData name="Wanlambok Nongbet [Chillibreeze]" userId="6bf028ea-505a-4797-9fbe-498829f78d74" providerId="ADAL" clId="{47EA582F-29D2-4E9C-95C6-B2E3DBA31953}" dt="2020-07-28T08:40:58.692" v="505" actId="21"/>
          <ac:picMkLst>
            <pc:docMk/>
            <pc:sldMk cId="1622630864" sldId="1736"/>
            <ac:picMk id="679" creationId="{D28173FD-0797-47BA-B0B8-6C76DEB02507}"/>
          </ac:picMkLst>
        </pc:picChg>
        <pc:picChg chg="add del mod">
          <ac:chgData name="Wanlambok Nongbet [Chillibreeze]" userId="6bf028ea-505a-4797-9fbe-498829f78d74" providerId="ADAL" clId="{47EA582F-29D2-4E9C-95C6-B2E3DBA31953}" dt="2020-07-28T08:40:58.692" v="505" actId="21"/>
          <ac:picMkLst>
            <pc:docMk/>
            <pc:sldMk cId="1622630864" sldId="1736"/>
            <ac:picMk id="680" creationId="{22FA0BC0-92B7-4C19-83C6-49F4ACDF4923}"/>
          </ac:picMkLst>
        </pc:picChg>
        <pc:picChg chg="add del mod">
          <ac:chgData name="Wanlambok Nongbet [Chillibreeze]" userId="6bf028ea-505a-4797-9fbe-498829f78d74" providerId="ADAL" clId="{47EA582F-29D2-4E9C-95C6-B2E3DBA31953}" dt="2020-07-28T08:40:58.692" v="505" actId="21"/>
          <ac:picMkLst>
            <pc:docMk/>
            <pc:sldMk cId="1622630864" sldId="1736"/>
            <ac:picMk id="681" creationId="{72296E1A-7C67-433D-AE53-59001379B4A7}"/>
          </ac:picMkLst>
        </pc:picChg>
        <pc:picChg chg="add del mod">
          <ac:chgData name="Wanlambok Nongbet [Chillibreeze]" userId="6bf028ea-505a-4797-9fbe-498829f78d74" providerId="ADAL" clId="{47EA582F-29D2-4E9C-95C6-B2E3DBA31953}" dt="2020-07-28T08:40:58.692" v="505" actId="21"/>
          <ac:picMkLst>
            <pc:docMk/>
            <pc:sldMk cId="1622630864" sldId="1736"/>
            <ac:picMk id="682" creationId="{3B01EE7F-3DC9-4D1D-B52F-1D16E72C2B7F}"/>
          </ac:picMkLst>
        </pc:picChg>
        <pc:picChg chg="add del mod">
          <ac:chgData name="Wanlambok Nongbet [Chillibreeze]" userId="6bf028ea-505a-4797-9fbe-498829f78d74" providerId="ADAL" clId="{47EA582F-29D2-4E9C-95C6-B2E3DBA31953}" dt="2020-07-28T08:40:58.692" v="505" actId="21"/>
          <ac:picMkLst>
            <pc:docMk/>
            <pc:sldMk cId="1622630864" sldId="1736"/>
            <ac:picMk id="683" creationId="{97908B0F-2680-4A08-820C-A64C6815BE3E}"/>
          </ac:picMkLst>
        </pc:picChg>
        <pc:picChg chg="add del mod">
          <ac:chgData name="Wanlambok Nongbet [Chillibreeze]" userId="6bf028ea-505a-4797-9fbe-498829f78d74" providerId="ADAL" clId="{47EA582F-29D2-4E9C-95C6-B2E3DBA31953}" dt="2020-07-28T08:40:58.692" v="505" actId="21"/>
          <ac:picMkLst>
            <pc:docMk/>
            <pc:sldMk cId="1622630864" sldId="1736"/>
            <ac:picMk id="684" creationId="{AA508822-FFE0-40E7-A8C3-094D185B104F}"/>
          </ac:picMkLst>
        </pc:picChg>
        <pc:picChg chg="add del mod">
          <ac:chgData name="Wanlambok Nongbet [Chillibreeze]" userId="6bf028ea-505a-4797-9fbe-498829f78d74" providerId="ADAL" clId="{47EA582F-29D2-4E9C-95C6-B2E3DBA31953}" dt="2020-07-28T08:41:00.841" v="509"/>
          <ac:picMkLst>
            <pc:docMk/>
            <pc:sldMk cId="1622630864" sldId="1736"/>
            <ac:picMk id="702" creationId="{B511B720-A556-43B8-B9FB-8FB58CEC90F5}"/>
          </ac:picMkLst>
        </pc:picChg>
        <pc:picChg chg="add del mod">
          <ac:chgData name="Wanlambok Nongbet [Chillibreeze]" userId="6bf028ea-505a-4797-9fbe-498829f78d74" providerId="ADAL" clId="{47EA582F-29D2-4E9C-95C6-B2E3DBA31953}" dt="2020-07-28T08:41:00.841" v="509"/>
          <ac:picMkLst>
            <pc:docMk/>
            <pc:sldMk cId="1622630864" sldId="1736"/>
            <ac:picMk id="703" creationId="{EF92C5C6-382B-46AC-B21E-F9998E8BBB5A}"/>
          </ac:picMkLst>
        </pc:picChg>
        <pc:picChg chg="add del mod">
          <ac:chgData name="Wanlambok Nongbet [Chillibreeze]" userId="6bf028ea-505a-4797-9fbe-498829f78d74" providerId="ADAL" clId="{47EA582F-29D2-4E9C-95C6-B2E3DBA31953}" dt="2020-07-28T08:41:00.841" v="509"/>
          <ac:picMkLst>
            <pc:docMk/>
            <pc:sldMk cId="1622630864" sldId="1736"/>
            <ac:picMk id="704" creationId="{E3F0F7F7-77D2-4FC6-8485-D8DF46BB59F0}"/>
          </ac:picMkLst>
        </pc:picChg>
        <pc:picChg chg="add del mod">
          <ac:chgData name="Wanlambok Nongbet [Chillibreeze]" userId="6bf028ea-505a-4797-9fbe-498829f78d74" providerId="ADAL" clId="{47EA582F-29D2-4E9C-95C6-B2E3DBA31953}" dt="2020-07-28T08:41:00.841" v="509"/>
          <ac:picMkLst>
            <pc:docMk/>
            <pc:sldMk cId="1622630864" sldId="1736"/>
            <ac:picMk id="705" creationId="{B4DF72D7-24F3-426A-BBD5-99FEE5100817}"/>
          </ac:picMkLst>
        </pc:picChg>
        <pc:picChg chg="add del mod">
          <ac:chgData name="Wanlambok Nongbet [Chillibreeze]" userId="6bf028ea-505a-4797-9fbe-498829f78d74" providerId="ADAL" clId="{47EA582F-29D2-4E9C-95C6-B2E3DBA31953}" dt="2020-07-28T08:41:00.841" v="509"/>
          <ac:picMkLst>
            <pc:docMk/>
            <pc:sldMk cId="1622630864" sldId="1736"/>
            <ac:picMk id="706" creationId="{BCFC0D85-3158-46D5-8764-36720A948D93}"/>
          </ac:picMkLst>
        </pc:picChg>
        <pc:picChg chg="add del mod">
          <ac:chgData name="Wanlambok Nongbet [Chillibreeze]" userId="6bf028ea-505a-4797-9fbe-498829f78d74" providerId="ADAL" clId="{47EA582F-29D2-4E9C-95C6-B2E3DBA31953}" dt="2020-07-28T08:41:00.841" v="509"/>
          <ac:picMkLst>
            <pc:docMk/>
            <pc:sldMk cId="1622630864" sldId="1736"/>
            <ac:picMk id="707" creationId="{49733D1B-7760-4CE0-A90D-C1F89EF236D3}"/>
          </ac:picMkLst>
        </pc:picChg>
        <pc:picChg chg="add del mod">
          <ac:chgData name="Wanlambok Nongbet [Chillibreeze]" userId="6bf028ea-505a-4797-9fbe-498829f78d74" providerId="ADAL" clId="{47EA582F-29D2-4E9C-95C6-B2E3DBA31953}" dt="2020-07-28T08:41:00.841" v="509"/>
          <ac:picMkLst>
            <pc:docMk/>
            <pc:sldMk cId="1622630864" sldId="1736"/>
            <ac:picMk id="708" creationId="{BFFD6AA4-50EE-4463-9A8A-EEEC98A72373}"/>
          </ac:picMkLst>
        </pc:picChg>
        <pc:picChg chg="add del mod">
          <ac:chgData name="Wanlambok Nongbet [Chillibreeze]" userId="6bf028ea-505a-4797-9fbe-498829f78d74" providerId="ADAL" clId="{47EA582F-29D2-4E9C-95C6-B2E3DBA31953}" dt="2020-07-28T08:41:00.841" v="509"/>
          <ac:picMkLst>
            <pc:docMk/>
            <pc:sldMk cId="1622630864" sldId="1736"/>
            <ac:picMk id="709" creationId="{80A3F31D-6BB5-47FD-9F27-187850DC0FC4}"/>
          </ac:picMkLst>
        </pc:picChg>
        <pc:picChg chg="add del mod">
          <ac:chgData name="Wanlambok Nongbet [Chillibreeze]" userId="6bf028ea-505a-4797-9fbe-498829f78d74" providerId="ADAL" clId="{47EA582F-29D2-4E9C-95C6-B2E3DBA31953}" dt="2020-07-28T08:41:00.841" v="509"/>
          <ac:picMkLst>
            <pc:docMk/>
            <pc:sldMk cId="1622630864" sldId="1736"/>
            <ac:picMk id="710" creationId="{E8891297-DC4C-447B-B9F5-7E3DC18CD8D3}"/>
          </ac:picMkLst>
        </pc:picChg>
        <pc:picChg chg="add del mod">
          <ac:chgData name="Wanlambok Nongbet [Chillibreeze]" userId="6bf028ea-505a-4797-9fbe-498829f78d74" providerId="ADAL" clId="{47EA582F-29D2-4E9C-95C6-B2E3DBA31953}" dt="2020-07-28T08:41:00.841" v="509"/>
          <ac:picMkLst>
            <pc:docMk/>
            <pc:sldMk cId="1622630864" sldId="1736"/>
            <ac:picMk id="711" creationId="{8278A259-9D69-4F5D-BAF0-14C9D1660C08}"/>
          </ac:picMkLst>
        </pc:picChg>
        <pc:picChg chg="add del mod">
          <ac:chgData name="Wanlambok Nongbet [Chillibreeze]" userId="6bf028ea-505a-4797-9fbe-498829f78d74" providerId="ADAL" clId="{47EA582F-29D2-4E9C-95C6-B2E3DBA31953}" dt="2020-07-28T08:41:00.841" v="509"/>
          <ac:picMkLst>
            <pc:docMk/>
            <pc:sldMk cId="1622630864" sldId="1736"/>
            <ac:picMk id="712" creationId="{1BEAFFC9-8951-40C2-BE77-A311FEDEE081}"/>
          </ac:picMkLst>
        </pc:picChg>
        <pc:picChg chg="add del mod">
          <ac:chgData name="Wanlambok Nongbet [Chillibreeze]" userId="6bf028ea-505a-4797-9fbe-498829f78d74" providerId="ADAL" clId="{47EA582F-29D2-4E9C-95C6-B2E3DBA31953}" dt="2020-07-28T08:41:00.841" v="509"/>
          <ac:picMkLst>
            <pc:docMk/>
            <pc:sldMk cId="1622630864" sldId="1736"/>
            <ac:picMk id="713" creationId="{E607730F-EF8B-47A4-B321-892A3AEFA80C}"/>
          </ac:picMkLst>
        </pc:picChg>
        <pc:picChg chg="add del mod">
          <ac:chgData name="Wanlambok Nongbet [Chillibreeze]" userId="6bf028ea-505a-4797-9fbe-498829f78d74" providerId="ADAL" clId="{47EA582F-29D2-4E9C-95C6-B2E3DBA31953}" dt="2020-07-28T08:41:00.841" v="509"/>
          <ac:picMkLst>
            <pc:docMk/>
            <pc:sldMk cId="1622630864" sldId="1736"/>
            <ac:picMk id="714" creationId="{0565E165-5E2D-4DB9-8341-FEF82F75808D}"/>
          </ac:picMkLst>
        </pc:picChg>
        <pc:picChg chg="add del mod">
          <ac:chgData name="Wanlambok Nongbet [Chillibreeze]" userId="6bf028ea-505a-4797-9fbe-498829f78d74" providerId="ADAL" clId="{47EA582F-29D2-4E9C-95C6-B2E3DBA31953}" dt="2020-07-28T08:41:00.841" v="509"/>
          <ac:picMkLst>
            <pc:docMk/>
            <pc:sldMk cId="1622630864" sldId="1736"/>
            <ac:picMk id="715" creationId="{BDEE7C30-F399-463A-B5E7-81426A340C17}"/>
          </ac:picMkLst>
        </pc:picChg>
        <pc:picChg chg="add del mod">
          <ac:chgData name="Wanlambok Nongbet [Chillibreeze]" userId="6bf028ea-505a-4797-9fbe-498829f78d74" providerId="ADAL" clId="{47EA582F-29D2-4E9C-95C6-B2E3DBA31953}" dt="2020-07-28T08:41:00.841" v="509"/>
          <ac:picMkLst>
            <pc:docMk/>
            <pc:sldMk cId="1622630864" sldId="1736"/>
            <ac:picMk id="716" creationId="{31609007-8EFC-4592-84F9-340666E7F62F}"/>
          </ac:picMkLst>
        </pc:picChg>
        <pc:picChg chg="add del mod">
          <ac:chgData name="Wanlambok Nongbet [Chillibreeze]" userId="6bf028ea-505a-4797-9fbe-498829f78d74" providerId="ADAL" clId="{47EA582F-29D2-4E9C-95C6-B2E3DBA31953}" dt="2020-07-28T08:41:00.841" v="509"/>
          <ac:picMkLst>
            <pc:docMk/>
            <pc:sldMk cId="1622630864" sldId="1736"/>
            <ac:picMk id="717" creationId="{44C723A9-BE00-4EC6-8875-AE409F6D88DB}"/>
          </ac:picMkLst>
        </pc:picChg>
        <pc:picChg chg="add del mod">
          <ac:chgData name="Wanlambok Nongbet [Chillibreeze]" userId="6bf028ea-505a-4797-9fbe-498829f78d74" providerId="ADAL" clId="{47EA582F-29D2-4E9C-95C6-B2E3DBA31953}" dt="2020-07-28T08:41:00.368" v="508"/>
          <ac:picMkLst>
            <pc:docMk/>
            <pc:sldMk cId="1622630864" sldId="1736"/>
            <ac:picMk id="735" creationId="{552C6C81-C7EE-4382-92FE-B6C095F6B617}"/>
          </ac:picMkLst>
        </pc:picChg>
        <pc:picChg chg="add del mod">
          <ac:chgData name="Wanlambok Nongbet [Chillibreeze]" userId="6bf028ea-505a-4797-9fbe-498829f78d74" providerId="ADAL" clId="{47EA582F-29D2-4E9C-95C6-B2E3DBA31953}" dt="2020-07-28T08:41:00.368" v="508"/>
          <ac:picMkLst>
            <pc:docMk/>
            <pc:sldMk cId="1622630864" sldId="1736"/>
            <ac:picMk id="736" creationId="{6A170535-311F-4F20-8302-2A22B68D6A4E}"/>
          </ac:picMkLst>
        </pc:picChg>
        <pc:picChg chg="add del mod">
          <ac:chgData name="Wanlambok Nongbet [Chillibreeze]" userId="6bf028ea-505a-4797-9fbe-498829f78d74" providerId="ADAL" clId="{47EA582F-29D2-4E9C-95C6-B2E3DBA31953}" dt="2020-07-28T08:41:00.368" v="508"/>
          <ac:picMkLst>
            <pc:docMk/>
            <pc:sldMk cId="1622630864" sldId="1736"/>
            <ac:picMk id="737" creationId="{B88190A4-8EDA-45F2-AFED-C9A1FF392DCC}"/>
          </ac:picMkLst>
        </pc:picChg>
        <pc:picChg chg="add del mod">
          <ac:chgData name="Wanlambok Nongbet [Chillibreeze]" userId="6bf028ea-505a-4797-9fbe-498829f78d74" providerId="ADAL" clId="{47EA582F-29D2-4E9C-95C6-B2E3DBA31953}" dt="2020-07-28T08:41:00.368" v="508"/>
          <ac:picMkLst>
            <pc:docMk/>
            <pc:sldMk cId="1622630864" sldId="1736"/>
            <ac:picMk id="738" creationId="{4E5113C9-4332-40BF-BFE5-28CCD7643FDB}"/>
          </ac:picMkLst>
        </pc:picChg>
        <pc:picChg chg="add del mod">
          <ac:chgData name="Wanlambok Nongbet [Chillibreeze]" userId="6bf028ea-505a-4797-9fbe-498829f78d74" providerId="ADAL" clId="{47EA582F-29D2-4E9C-95C6-B2E3DBA31953}" dt="2020-07-28T08:41:00.368" v="508"/>
          <ac:picMkLst>
            <pc:docMk/>
            <pc:sldMk cId="1622630864" sldId="1736"/>
            <ac:picMk id="739" creationId="{7A2B7F0A-0365-46E3-B87C-E6C671528027}"/>
          </ac:picMkLst>
        </pc:picChg>
        <pc:picChg chg="add del mod">
          <ac:chgData name="Wanlambok Nongbet [Chillibreeze]" userId="6bf028ea-505a-4797-9fbe-498829f78d74" providerId="ADAL" clId="{47EA582F-29D2-4E9C-95C6-B2E3DBA31953}" dt="2020-07-28T08:41:00.368" v="508"/>
          <ac:picMkLst>
            <pc:docMk/>
            <pc:sldMk cId="1622630864" sldId="1736"/>
            <ac:picMk id="740" creationId="{ECD15326-C34E-4F91-A771-042164AA0AC7}"/>
          </ac:picMkLst>
        </pc:picChg>
        <pc:picChg chg="add del mod">
          <ac:chgData name="Wanlambok Nongbet [Chillibreeze]" userId="6bf028ea-505a-4797-9fbe-498829f78d74" providerId="ADAL" clId="{47EA582F-29D2-4E9C-95C6-B2E3DBA31953}" dt="2020-07-28T08:41:00.368" v="508"/>
          <ac:picMkLst>
            <pc:docMk/>
            <pc:sldMk cId="1622630864" sldId="1736"/>
            <ac:picMk id="741" creationId="{7C914ACC-2271-4DA7-871A-376690FE4CBF}"/>
          </ac:picMkLst>
        </pc:picChg>
        <pc:picChg chg="add del mod">
          <ac:chgData name="Wanlambok Nongbet [Chillibreeze]" userId="6bf028ea-505a-4797-9fbe-498829f78d74" providerId="ADAL" clId="{47EA582F-29D2-4E9C-95C6-B2E3DBA31953}" dt="2020-07-28T08:41:00.368" v="508"/>
          <ac:picMkLst>
            <pc:docMk/>
            <pc:sldMk cId="1622630864" sldId="1736"/>
            <ac:picMk id="742" creationId="{932013B3-7541-4900-9891-B4B23FDC6AB3}"/>
          </ac:picMkLst>
        </pc:picChg>
        <pc:picChg chg="add del mod">
          <ac:chgData name="Wanlambok Nongbet [Chillibreeze]" userId="6bf028ea-505a-4797-9fbe-498829f78d74" providerId="ADAL" clId="{47EA582F-29D2-4E9C-95C6-B2E3DBA31953}" dt="2020-07-28T08:41:00.368" v="508"/>
          <ac:picMkLst>
            <pc:docMk/>
            <pc:sldMk cId="1622630864" sldId="1736"/>
            <ac:picMk id="743" creationId="{187B35C5-4673-43AD-8754-6E691885D54B}"/>
          </ac:picMkLst>
        </pc:picChg>
        <pc:picChg chg="add del mod">
          <ac:chgData name="Wanlambok Nongbet [Chillibreeze]" userId="6bf028ea-505a-4797-9fbe-498829f78d74" providerId="ADAL" clId="{47EA582F-29D2-4E9C-95C6-B2E3DBA31953}" dt="2020-07-28T08:41:00.368" v="508"/>
          <ac:picMkLst>
            <pc:docMk/>
            <pc:sldMk cId="1622630864" sldId="1736"/>
            <ac:picMk id="744" creationId="{678BD055-5936-4B84-87A0-BD6584AA16A4}"/>
          </ac:picMkLst>
        </pc:picChg>
        <pc:picChg chg="add del mod">
          <ac:chgData name="Wanlambok Nongbet [Chillibreeze]" userId="6bf028ea-505a-4797-9fbe-498829f78d74" providerId="ADAL" clId="{47EA582F-29D2-4E9C-95C6-B2E3DBA31953}" dt="2020-07-28T08:41:00.368" v="508"/>
          <ac:picMkLst>
            <pc:docMk/>
            <pc:sldMk cId="1622630864" sldId="1736"/>
            <ac:picMk id="745" creationId="{AFFC41DC-323E-45AB-9556-B65A54F854DA}"/>
          </ac:picMkLst>
        </pc:picChg>
        <pc:picChg chg="add del mod">
          <ac:chgData name="Wanlambok Nongbet [Chillibreeze]" userId="6bf028ea-505a-4797-9fbe-498829f78d74" providerId="ADAL" clId="{47EA582F-29D2-4E9C-95C6-B2E3DBA31953}" dt="2020-07-28T08:41:00.368" v="508"/>
          <ac:picMkLst>
            <pc:docMk/>
            <pc:sldMk cId="1622630864" sldId="1736"/>
            <ac:picMk id="746" creationId="{879E2531-659B-4E53-AE44-631577F83D89}"/>
          </ac:picMkLst>
        </pc:picChg>
        <pc:picChg chg="add del mod">
          <ac:chgData name="Wanlambok Nongbet [Chillibreeze]" userId="6bf028ea-505a-4797-9fbe-498829f78d74" providerId="ADAL" clId="{47EA582F-29D2-4E9C-95C6-B2E3DBA31953}" dt="2020-07-28T08:41:00.368" v="508"/>
          <ac:picMkLst>
            <pc:docMk/>
            <pc:sldMk cId="1622630864" sldId="1736"/>
            <ac:picMk id="747" creationId="{EB3BF0C4-3EC8-4441-B0FE-81011ABD4E70}"/>
          </ac:picMkLst>
        </pc:picChg>
        <pc:picChg chg="add del mod">
          <ac:chgData name="Wanlambok Nongbet [Chillibreeze]" userId="6bf028ea-505a-4797-9fbe-498829f78d74" providerId="ADAL" clId="{47EA582F-29D2-4E9C-95C6-B2E3DBA31953}" dt="2020-07-28T08:41:00.368" v="508"/>
          <ac:picMkLst>
            <pc:docMk/>
            <pc:sldMk cId="1622630864" sldId="1736"/>
            <ac:picMk id="748" creationId="{4D28AF91-0A96-48EC-88CE-D70CA212BEC8}"/>
          </ac:picMkLst>
        </pc:picChg>
        <pc:picChg chg="add del mod">
          <ac:chgData name="Wanlambok Nongbet [Chillibreeze]" userId="6bf028ea-505a-4797-9fbe-498829f78d74" providerId="ADAL" clId="{47EA582F-29D2-4E9C-95C6-B2E3DBA31953}" dt="2020-07-28T08:41:00.368" v="508"/>
          <ac:picMkLst>
            <pc:docMk/>
            <pc:sldMk cId="1622630864" sldId="1736"/>
            <ac:picMk id="749" creationId="{D41E7E31-C440-4173-BB1E-5ADE22C20412}"/>
          </ac:picMkLst>
        </pc:picChg>
        <pc:picChg chg="add del mod">
          <ac:chgData name="Wanlambok Nongbet [Chillibreeze]" userId="6bf028ea-505a-4797-9fbe-498829f78d74" providerId="ADAL" clId="{47EA582F-29D2-4E9C-95C6-B2E3DBA31953}" dt="2020-07-28T08:41:00.368" v="508"/>
          <ac:picMkLst>
            <pc:docMk/>
            <pc:sldMk cId="1622630864" sldId="1736"/>
            <ac:picMk id="750" creationId="{ECBABA2C-371E-4864-AE68-9993B5A431D7}"/>
          </ac:picMkLst>
        </pc:picChg>
        <pc:picChg chg="add del mod">
          <ac:chgData name="Wanlambok Nongbet [Chillibreeze]" userId="6bf028ea-505a-4797-9fbe-498829f78d74" providerId="ADAL" clId="{47EA582F-29D2-4E9C-95C6-B2E3DBA31953}" dt="2020-07-28T08:41:03.245" v="511" actId="21"/>
          <ac:picMkLst>
            <pc:docMk/>
            <pc:sldMk cId="1622630864" sldId="1736"/>
            <ac:picMk id="768" creationId="{CB6EAE7B-C2E0-4CC1-B879-660D037C18B2}"/>
          </ac:picMkLst>
        </pc:picChg>
        <pc:picChg chg="add del mod">
          <ac:chgData name="Wanlambok Nongbet [Chillibreeze]" userId="6bf028ea-505a-4797-9fbe-498829f78d74" providerId="ADAL" clId="{47EA582F-29D2-4E9C-95C6-B2E3DBA31953}" dt="2020-07-28T08:41:03.245" v="511" actId="21"/>
          <ac:picMkLst>
            <pc:docMk/>
            <pc:sldMk cId="1622630864" sldId="1736"/>
            <ac:picMk id="769" creationId="{72901F10-1C11-4343-AB8F-04FA566567E3}"/>
          </ac:picMkLst>
        </pc:picChg>
        <pc:picChg chg="add del mod">
          <ac:chgData name="Wanlambok Nongbet [Chillibreeze]" userId="6bf028ea-505a-4797-9fbe-498829f78d74" providerId="ADAL" clId="{47EA582F-29D2-4E9C-95C6-B2E3DBA31953}" dt="2020-07-28T08:41:03.245" v="511" actId="21"/>
          <ac:picMkLst>
            <pc:docMk/>
            <pc:sldMk cId="1622630864" sldId="1736"/>
            <ac:picMk id="770" creationId="{9A46D635-C5FD-4BCC-9C04-980448101D6A}"/>
          </ac:picMkLst>
        </pc:picChg>
        <pc:picChg chg="add del mod">
          <ac:chgData name="Wanlambok Nongbet [Chillibreeze]" userId="6bf028ea-505a-4797-9fbe-498829f78d74" providerId="ADAL" clId="{47EA582F-29D2-4E9C-95C6-B2E3DBA31953}" dt="2020-07-28T08:41:03.245" v="511" actId="21"/>
          <ac:picMkLst>
            <pc:docMk/>
            <pc:sldMk cId="1622630864" sldId="1736"/>
            <ac:picMk id="771" creationId="{24AA155B-0636-4B7D-BF4D-736FD828989C}"/>
          </ac:picMkLst>
        </pc:picChg>
        <pc:picChg chg="add del mod">
          <ac:chgData name="Wanlambok Nongbet [Chillibreeze]" userId="6bf028ea-505a-4797-9fbe-498829f78d74" providerId="ADAL" clId="{47EA582F-29D2-4E9C-95C6-B2E3DBA31953}" dt="2020-07-28T08:41:03.245" v="511" actId="21"/>
          <ac:picMkLst>
            <pc:docMk/>
            <pc:sldMk cId="1622630864" sldId="1736"/>
            <ac:picMk id="772" creationId="{7E1BEA9F-4E8D-4AFB-9BFF-FE074BAC0A4B}"/>
          </ac:picMkLst>
        </pc:picChg>
        <pc:picChg chg="add del mod">
          <ac:chgData name="Wanlambok Nongbet [Chillibreeze]" userId="6bf028ea-505a-4797-9fbe-498829f78d74" providerId="ADAL" clId="{47EA582F-29D2-4E9C-95C6-B2E3DBA31953}" dt="2020-07-28T08:41:03.245" v="511" actId="21"/>
          <ac:picMkLst>
            <pc:docMk/>
            <pc:sldMk cId="1622630864" sldId="1736"/>
            <ac:picMk id="773" creationId="{20FC0C5D-8E06-4E9C-8838-55DF8CC63B28}"/>
          </ac:picMkLst>
        </pc:picChg>
        <pc:picChg chg="add del mod">
          <ac:chgData name="Wanlambok Nongbet [Chillibreeze]" userId="6bf028ea-505a-4797-9fbe-498829f78d74" providerId="ADAL" clId="{47EA582F-29D2-4E9C-95C6-B2E3DBA31953}" dt="2020-07-28T08:41:03.245" v="511" actId="21"/>
          <ac:picMkLst>
            <pc:docMk/>
            <pc:sldMk cId="1622630864" sldId="1736"/>
            <ac:picMk id="774" creationId="{8AD9E613-1C41-47E6-B393-AD7D3FF0E17A}"/>
          </ac:picMkLst>
        </pc:picChg>
        <pc:picChg chg="add del mod">
          <ac:chgData name="Wanlambok Nongbet [Chillibreeze]" userId="6bf028ea-505a-4797-9fbe-498829f78d74" providerId="ADAL" clId="{47EA582F-29D2-4E9C-95C6-B2E3DBA31953}" dt="2020-07-28T08:41:03.245" v="511" actId="21"/>
          <ac:picMkLst>
            <pc:docMk/>
            <pc:sldMk cId="1622630864" sldId="1736"/>
            <ac:picMk id="775" creationId="{F77EB372-B8A8-4E5D-9F5F-91875F47B448}"/>
          </ac:picMkLst>
        </pc:picChg>
        <pc:picChg chg="add del mod">
          <ac:chgData name="Wanlambok Nongbet [Chillibreeze]" userId="6bf028ea-505a-4797-9fbe-498829f78d74" providerId="ADAL" clId="{47EA582F-29D2-4E9C-95C6-B2E3DBA31953}" dt="2020-07-28T08:41:03.245" v="511" actId="21"/>
          <ac:picMkLst>
            <pc:docMk/>
            <pc:sldMk cId="1622630864" sldId="1736"/>
            <ac:picMk id="776" creationId="{4B6057FC-58C3-4FA0-B540-9F09B3D6A3EC}"/>
          </ac:picMkLst>
        </pc:picChg>
        <pc:picChg chg="add del mod">
          <ac:chgData name="Wanlambok Nongbet [Chillibreeze]" userId="6bf028ea-505a-4797-9fbe-498829f78d74" providerId="ADAL" clId="{47EA582F-29D2-4E9C-95C6-B2E3DBA31953}" dt="2020-07-28T08:41:03.245" v="511" actId="21"/>
          <ac:picMkLst>
            <pc:docMk/>
            <pc:sldMk cId="1622630864" sldId="1736"/>
            <ac:picMk id="777" creationId="{7E831DEF-9E9C-4B45-B586-CC63AF5F1DE1}"/>
          </ac:picMkLst>
        </pc:picChg>
        <pc:picChg chg="add del mod">
          <ac:chgData name="Wanlambok Nongbet [Chillibreeze]" userId="6bf028ea-505a-4797-9fbe-498829f78d74" providerId="ADAL" clId="{47EA582F-29D2-4E9C-95C6-B2E3DBA31953}" dt="2020-07-28T08:41:03.245" v="511" actId="21"/>
          <ac:picMkLst>
            <pc:docMk/>
            <pc:sldMk cId="1622630864" sldId="1736"/>
            <ac:picMk id="778" creationId="{99DA5557-0801-470A-A064-543FDBFFFAE6}"/>
          </ac:picMkLst>
        </pc:picChg>
        <pc:picChg chg="add del mod">
          <ac:chgData name="Wanlambok Nongbet [Chillibreeze]" userId="6bf028ea-505a-4797-9fbe-498829f78d74" providerId="ADAL" clId="{47EA582F-29D2-4E9C-95C6-B2E3DBA31953}" dt="2020-07-28T08:41:03.245" v="511" actId="21"/>
          <ac:picMkLst>
            <pc:docMk/>
            <pc:sldMk cId="1622630864" sldId="1736"/>
            <ac:picMk id="779" creationId="{BB0672EE-0876-4AEC-9689-51E910E84B40}"/>
          </ac:picMkLst>
        </pc:picChg>
        <pc:picChg chg="add del mod">
          <ac:chgData name="Wanlambok Nongbet [Chillibreeze]" userId="6bf028ea-505a-4797-9fbe-498829f78d74" providerId="ADAL" clId="{47EA582F-29D2-4E9C-95C6-B2E3DBA31953}" dt="2020-07-28T08:41:03.245" v="511" actId="21"/>
          <ac:picMkLst>
            <pc:docMk/>
            <pc:sldMk cId="1622630864" sldId="1736"/>
            <ac:picMk id="780" creationId="{A13BC65E-05EB-46A8-AD36-5B9B62424CF9}"/>
          </ac:picMkLst>
        </pc:picChg>
        <pc:picChg chg="add del mod">
          <ac:chgData name="Wanlambok Nongbet [Chillibreeze]" userId="6bf028ea-505a-4797-9fbe-498829f78d74" providerId="ADAL" clId="{47EA582F-29D2-4E9C-95C6-B2E3DBA31953}" dt="2020-07-28T08:41:03.245" v="511" actId="21"/>
          <ac:picMkLst>
            <pc:docMk/>
            <pc:sldMk cId="1622630864" sldId="1736"/>
            <ac:picMk id="781" creationId="{A602ABD0-30DC-49F1-91BE-E3D49800BE59}"/>
          </ac:picMkLst>
        </pc:picChg>
        <pc:picChg chg="add del mod">
          <ac:chgData name="Wanlambok Nongbet [Chillibreeze]" userId="6bf028ea-505a-4797-9fbe-498829f78d74" providerId="ADAL" clId="{47EA582F-29D2-4E9C-95C6-B2E3DBA31953}" dt="2020-07-28T08:41:03.245" v="511" actId="21"/>
          <ac:picMkLst>
            <pc:docMk/>
            <pc:sldMk cId="1622630864" sldId="1736"/>
            <ac:picMk id="782" creationId="{1CB100E8-A0F3-48A1-AE80-B9DA23133F3F}"/>
          </ac:picMkLst>
        </pc:picChg>
        <pc:picChg chg="add del mod">
          <ac:chgData name="Wanlambok Nongbet [Chillibreeze]" userId="6bf028ea-505a-4797-9fbe-498829f78d74" providerId="ADAL" clId="{47EA582F-29D2-4E9C-95C6-B2E3DBA31953}" dt="2020-07-28T08:41:03.245" v="511" actId="21"/>
          <ac:picMkLst>
            <pc:docMk/>
            <pc:sldMk cId="1622630864" sldId="1736"/>
            <ac:picMk id="783" creationId="{96B7ACF3-0100-4798-BE7F-D014A9A699A5}"/>
          </ac:picMkLst>
        </pc:picChg>
        <pc:picChg chg="add del mod">
          <ac:chgData name="Wanlambok Nongbet [Chillibreeze]" userId="6bf028ea-505a-4797-9fbe-498829f78d74" providerId="ADAL" clId="{47EA582F-29D2-4E9C-95C6-B2E3DBA31953}" dt="2020-07-28T08:41:04.449" v="513" actId="21"/>
          <ac:picMkLst>
            <pc:docMk/>
            <pc:sldMk cId="1622630864" sldId="1736"/>
            <ac:picMk id="801" creationId="{93FA0AE4-B4C2-4AC2-8DCE-9BF39AD9F829}"/>
          </ac:picMkLst>
        </pc:picChg>
        <pc:picChg chg="add del mod">
          <ac:chgData name="Wanlambok Nongbet [Chillibreeze]" userId="6bf028ea-505a-4797-9fbe-498829f78d74" providerId="ADAL" clId="{47EA582F-29D2-4E9C-95C6-B2E3DBA31953}" dt="2020-07-28T08:41:04.449" v="513" actId="21"/>
          <ac:picMkLst>
            <pc:docMk/>
            <pc:sldMk cId="1622630864" sldId="1736"/>
            <ac:picMk id="802" creationId="{50D6497A-492C-4522-957D-9F518D004F89}"/>
          </ac:picMkLst>
        </pc:picChg>
        <pc:picChg chg="add del mod">
          <ac:chgData name="Wanlambok Nongbet [Chillibreeze]" userId="6bf028ea-505a-4797-9fbe-498829f78d74" providerId="ADAL" clId="{47EA582F-29D2-4E9C-95C6-B2E3DBA31953}" dt="2020-07-28T08:41:04.449" v="513" actId="21"/>
          <ac:picMkLst>
            <pc:docMk/>
            <pc:sldMk cId="1622630864" sldId="1736"/>
            <ac:picMk id="803" creationId="{8E865887-2205-4794-ACA9-CC22A749019D}"/>
          </ac:picMkLst>
        </pc:picChg>
        <pc:picChg chg="add del mod">
          <ac:chgData name="Wanlambok Nongbet [Chillibreeze]" userId="6bf028ea-505a-4797-9fbe-498829f78d74" providerId="ADAL" clId="{47EA582F-29D2-4E9C-95C6-B2E3DBA31953}" dt="2020-07-28T08:41:04.449" v="513" actId="21"/>
          <ac:picMkLst>
            <pc:docMk/>
            <pc:sldMk cId="1622630864" sldId="1736"/>
            <ac:picMk id="804" creationId="{90EC9719-A4C9-47F8-AFBF-31CBF361B2FB}"/>
          </ac:picMkLst>
        </pc:picChg>
        <pc:picChg chg="add del mod">
          <ac:chgData name="Wanlambok Nongbet [Chillibreeze]" userId="6bf028ea-505a-4797-9fbe-498829f78d74" providerId="ADAL" clId="{47EA582F-29D2-4E9C-95C6-B2E3DBA31953}" dt="2020-07-28T08:41:04.449" v="513" actId="21"/>
          <ac:picMkLst>
            <pc:docMk/>
            <pc:sldMk cId="1622630864" sldId="1736"/>
            <ac:picMk id="805" creationId="{1988050D-EE3A-4C7F-A577-78B42F7EEADC}"/>
          </ac:picMkLst>
        </pc:picChg>
        <pc:picChg chg="add del mod">
          <ac:chgData name="Wanlambok Nongbet [Chillibreeze]" userId="6bf028ea-505a-4797-9fbe-498829f78d74" providerId="ADAL" clId="{47EA582F-29D2-4E9C-95C6-B2E3DBA31953}" dt="2020-07-28T08:41:04.449" v="513" actId="21"/>
          <ac:picMkLst>
            <pc:docMk/>
            <pc:sldMk cId="1622630864" sldId="1736"/>
            <ac:picMk id="806" creationId="{FF7E5FC9-6A4A-47C4-ACE3-57246A550571}"/>
          </ac:picMkLst>
        </pc:picChg>
        <pc:picChg chg="add del mod">
          <ac:chgData name="Wanlambok Nongbet [Chillibreeze]" userId="6bf028ea-505a-4797-9fbe-498829f78d74" providerId="ADAL" clId="{47EA582F-29D2-4E9C-95C6-B2E3DBA31953}" dt="2020-07-28T08:41:04.449" v="513" actId="21"/>
          <ac:picMkLst>
            <pc:docMk/>
            <pc:sldMk cId="1622630864" sldId="1736"/>
            <ac:picMk id="807" creationId="{F5224F13-70E6-4E8D-A7CC-EF3F100C47FA}"/>
          </ac:picMkLst>
        </pc:picChg>
        <pc:picChg chg="add del mod">
          <ac:chgData name="Wanlambok Nongbet [Chillibreeze]" userId="6bf028ea-505a-4797-9fbe-498829f78d74" providerId="ADAL" clId="{47EA582F-29D2-4E9C-95C6-B2E3DBA31953}" dt="2020-07-28T08:41:04.449" v="513" actId="21"/>
          <ac:picMkLst>
            <pc:docMk/>
            <pc:sldMk cId="1622630864" sldId="1736"/>
            <ac:picMk id="808" creationId="{A20112C2-6193-45BA-8229-4C35AB4D8549}"/>
          </ac:picMkLst>
        </pc:picChg>
        <pc:picChg chg="add del mod">
          <ac:chgData name="Wanlambok Nongbet [Chillibreeze]" userId="6bf028ea-505a-4797-9fbe-498829f78d74" providerId="ADAL" clId="{47EA582F-29D2-4E9C-95C6-B2E3DBA31953}" dt="2020-07-28T08:41:04.449" v="513" actId="21"/>
          <ac:picMkLst>
            <pc:docMk/>
            <pc:sldMk cId="1622630864" sldId="1736"/>
            <ac:picMk id="809" creationId="{8559C46C-DB9D-4C00-8B13-264EA4B1253C}"/>
          </ac:picMkLst>
        </pc:picChg>
        <pc:picChg chg="add del mod">
          <ac:chgData name="Wanlambok Nongbet [Chillibreeze]" userId="6bf028ea-505a-4797-9fbe-498829f78d74" providerId="ADAL" clId="{47EA582F-29D2-4E9C-95C6-B2E3DBA31953}" dt="2020-07-28T08:41:04.449" v="513" actId="21"/>
          <ac:picMkLst>
            <pc:docMk/>
            <pc:sldMk cId="1622630864" sldId="1736"/>
            <ac:picMk id="810" creationId="{B7FAD2C0-7B5C-4388-AE80-1B69452D8830}"/>
          </ac:picMkLst>
        </pc:picChg>
        <pc:picChg chg="add del mod">
          <ac:chgData name="Wanlambok Nongbet [Chillibreeze]" userId="6bf028ea-505a-4797-9fbe-498829f78d74" providerId="ADAL" clId="{47EA582F-29D2-4E9C-95C6-B2E3DBA31953}" dt="2020-07-28T08:41:04.449" v="513" actId="21"/>
          <ac:picMkLst>
            <pc:docMk/>
            <pc:sldMk cId="1622630864" sldId="1736"/>
            <ac:picMk id="811" creationId="{760A7DE4-16D4-427E-B955-BAEE3F1E0554}"/>
          </ac:picMkLst>
        </pc:picChg>
        <pc:picChg chg="add del mod">
          <ac:chgData name="Wanlambok Nongbet [Chillibreeze]" userId="6bf028ea-505a-4797-9fbe-498829f78d74" providerId="ADAL" clId="{47EA582F-29D2-4E9C-95C6-B2E3DBA31953}" dt="2020-07-28T08:41:04.449" v="513" actId="21"/>
          <ac:picMkLst>
            <pc:docMk/>
            <pc:sldMk cId="1622630864" sldId="1736"/>
            <ac:picMk id="812" creationId="{5EFE6A88-9EDE-490D-81FA-1A8CC4FF3461}"/>
          </ac:picMkLst>
        </pc:picChg>
        <pc:picChg chg="add del mod">
          <ac:chgData name="Wanlambok Nongbet [Chillibreeze]" userId="6bf028ea-505a-4797-9fbe-498829f78d74" providerId="ADAL" clId="{47EA582F-29D2-4E9C-95C6-B2E3DBA31953}" dt="2020-07-28T08:41:04.449" v="513" actId="21"/>
          <ac:picMkLst>
            <pc:docMk/>
            <pc:sldMk cId="1622630864" sldId="1736"/>
            <ac:picMk id="813" creationId="{A33A3136-CFD1-45FD-998B-DB80D683FF03}"/>
          </ac:picMkLst>
        </pc:picChg>
        <pc:picChg chg="add del mod">
          <ac:chgData name="Wanlambok Nongbet [Chillibreeze]" userId="6bf028ea-505a-4797-9fbe-498829f78d74" providerId="ADAL" clId="{47EA582F-29D2-4E9C-95C6-B2E3DBA31953}" dt="2020-07-28T08:41:04.449" v="513" actId="21"/>
          <ac:picMkLst>
            <pc:docMk/>
            <pc:sldMk cId="1622630864" sldId="1736"/>
            <ac:picMk id="814" creationId="{AFF06F29-7563-4170-9F6E-63CE2073D869}"/>
          </ac:picMkLst>
        </pc:picChg>
        <pc:picChg chg="add del mod">
          <ac:chgData name="Wanlambok Nongbet [Chillibreeze]" userId="6bf028ea-505a-4797-9fbe-498829f78d74" providerId="ADAL" clId="{47EA582F-29D2-4E9C-95C6-B2E3DBA31953}" dt="2020-07-28T08:41:04.449" v="513" actId="21"/>
          <ac:picMkLst>
            <pc:docMk/>
            <pc:sldMk cId="1622630864" sldId="1736"/>
            <ac:picMk id="815" creationId="{5CF86189-6D7D-4A5E-AA22-82717D7C350B}"/>
          </ac:picMkLst>
        </pc:picChg>
        <pc:picChg chg="add del mod">
          <ac:chgData name="Wanlambok Nongbet [Chillibreeze]" userId="6bf028ea-505a-4797-9fbe-498829f78d74" providerId="ADAL" clId="{47EA582F-29D2-4E9C-95C6-B2E3DBA31953}" dt="2020-07-28T08:41:04.449" v="513" actId="21"/>
          <ac:picMkLst>
            <pc:docMk/>
            <pc:sldMk cId="1622630864" sldId="1736"/>
            <ac:picMk id="816" creationId="{B996C1A3-1758-43B2-B145-AA7467637C96}"/>
          </ac:picMkLst>
        </pc:picChg>
        <pc:picChg chg="add mod">
          <ac:chgData name="Wanlambok Nongbet [Chillibreeze]" userId="6bf028ea-505a-4797-9fbe-498829f78d74" providerId="ADAL" clId="{47EA582F-29D2-4E9C-95C6-B2E3DBA31953}" dt="2020-07-28T08:41:04.665" v="514"/>
          <ac:picMkLst>
            <pc:docMk/>
            <pc:sldMk cId="1622630864" sldId="1736"/>
            <ac:picMk id="833" creationId="{33936559-710E-41D3-9478-3A539BB80021}"/>
          </ac:picMkLst>
        </pc:picChg>
        <pc:picChg chg="add del mod">
          <ac:chgData name="Wanlambok Nongbet [Chillibreeze]" userId="6bf028ea-505a-4797-9fbe-498829f78d74" providerId="ADAL" clId="{47EA582F-29D2-4E9C-95C6-B2E3DBA31953}" dt="2020-07-28T08:41:05.256" v="515" actId="21"/>
          <ac:picMkLst>
            <pc:docMk/>
            <pc:sldMk cId="1622630864" sldId="1736"/>
            <ac:picMk id="834" creationId="{F5AD1772-2E3F-441A-89F3-6484002A4EB0}"/>
          </ac:picMkLst>
        </pc:picChg>
        <pc:picChg chg="add del mod">
          <ac:chgData name="Wanlambok Nongbet [Chillibreeze]" userId="6bf028ea-505a-4797-9fbe-498829f78d74" providerId="ADAL" clId="{47EA582F-29D2-4E9C-95C6-B2E3DBA31953}" dt="2020-07-28T08:41:05.256" v="515" actId="21"/>
          <ac:picMkLst>
            <pc:docMk/>
            <pc:sldMk cId="1622630864" sldId="1736"/>
            <ac:picMk id="835" creationId="{C0417E73-FCC0-4613-8BC2-0CBB9BA53260}"/>
          </ac:picMkLst>
        </pc:picChg>
        <pc:picChg chg="add del mod">
          <ac:chgData name="Wanlambok Nongbet [Chillibreeze]" userId="6bf028ea-505a-4797-9fbe-498829f78d74" providerId="ADAL" clId="{47EA582F-29D2-4E9C-95C6-B2E3DBA31953}" dt="2020-07-28T08:41:05.256" v="515" actId="21"/>
          <ac:picMkLst>
            <pc:docMk/>
            <pc:sldMk cId="1622630864" sldId="1736"/>
            <ac:picMk id="836" creationId="{11479630-F392-4BC3-B76E-CC9403DBAE62}"/>
          </ac:picMkLst>
        </pc:picChg>
        <pc:picChg chg="add del mod">
          <ac:chgData name="Wanlambok Nongbet [Chillibreeze]" userId="6bf028ea-505a-4797-9fbe-498829f78d74" providerId="ADAL" clId="{47EA582F-29D2-4E9C-95C6-B2E3DBA31953}" dt="2020-07-28T08:41:05.256" v="515" actId="21"/>
          <ac:picMkLst>
            <pc:docMk/>
            <pc:sldMk cId="1622630864" sldId="1736"/>
            <ac:picMk id="837" creationId="{D8F2057D-47CB-4B4B-A983-D0C3B57947D0}"/>
          </ac:picMkLst>
        </pc:picChg>
        <pc:picChg chg="add del mod">
          <ac:chgData name="Wanlambok Nongbet [Chillibreeze]" userId="6bf028ea-505a-4797-9fbe-498829f78d74" providerId="ADAL" clId="{47EA582F-29D2-4E9C-95C6-B2E3DBA31953}" dt="2020-07-28T08:41:05.256" v="515" actId="21"/>
          <ac:picMkLst>
            <pc:docMk/>
            <pc:sldMk cId="1622630864" sldId="1736"/>
            <ac:picMk id="838" creationId="{B17A9B44-9407-49F4-A45D-673B50680AB0}"/>
          </ac:picMkLst>
        </pc:picChg>
        <pc:picChg chg="add del mod">
          <ac:chgData name="Wanlambok Nongbet [Chillibreeze]" userId="6bf028ea-505a-4797-9fbe-498829f78d74" providerId="ADAL" clId="{47EA582F-29D2-4E9C-95C6-B2E3DBA31953}" dt="2020-07-28T08:41:05.256" v="515" actId="21"/>
          <ac:picMkLst>
            <pc:docMk/>
            <pc:sldMk cId="1622630864" sldId="1736"/>
            <ac:picMk id="839" creationId="{95EEDD70-DE11-4F06-881A-0F96CC97B883}"/>
          </ac:picMkLst>
        </pc:picChg>
        <pc:picChg chg="add del mod">
          <ac:chgData name="Wanlambok Nongbet [Chillibreeze]" userId="6bf028ea-505a-4797-9fbe-498829f78d74" providerId="ADAL" clId="{47EA582F-29D2-4E9C-95C6-B2E3DBA31953}" dt="2020-07-28T08:41:05.256" v="515" actId="21"/>
          <ac:picMkLst>
            <pc:docMk/>
            <pc:sldMk cId="1622630864" sldId="1736"/>
            <ac:picMk id="840" creationId="{D72F18D9-9934-43D0-8657-A8D32046D7FF}"/>
          </ac:picMkLst>
        </pc:picChg>
        <pc:picChg chg="add del mod">
          <ac:chgData name="Wanlambok Nongbet [Chillibreeze]" userId="6bf028ea-505a-4797-9fbe-498829f78d74" providerId="ADAL" clId="{47EA582F-29D2-4E9C-95C6-B2E3DBA31953}" dt="2020-07-28T08:41:05.256" v="515" actId="21"/>
          <ac:picMkLst>
            <pc:docMk/>
            <pc:sldMk cId="1622630864" sldId="1736"/>
            <ac:picMk id="841" creationId="{48DC2DBC-22C5-4510-BE48-E8FC8523E20E}"/>
          </ac:picMkLst>
        </pc:picChg>
        <pc:picChg chg="add del mod">
          <ac:chgData name="Wanlambok Nongbet [Chillibreeze]" userId="6bf028ea-505a-4797-9fbe-498829f78d74" providerId="ADAL" clId="{47EA582F-29D2-4E9C-95C6-B2E3DBA31953}" dt="2020-07-28T08:41:05.256" v="515" actId="21"/>
          <ac:picMkLst>
            <pc:docMk/>
            <pc:sldMk cId="1622630864" sldId="1736"/>
            <ac:picMk id="842" creationId="{C3F24851-2A6F-4BE6-8C33-334196975D03}"/>
          </ac:picMkLst>
        </pc:picChg>
        <pc:picChg chg="add del mod">
          <ac:chgData name="Wanlambok Nongbet [Chillibreeze]" userId="6bf028ea-505a-4797-9fbe-498829f78d74" providerId="ADAL" clId="{47EA582F-29D2-4E9C-95C6-B2E3DBA31953}" dt="2020-07-28T08:41:05.256" v="515" actId="21"/>
          <ac:picMkLst>
            <pc:docMk/>
            <pc:sldMk cId="1622630864" sldId="1736"/>
            <ac:picMk id="843" creationId="{1672CE53-7ACF-4DD4-B11D-EBC7218F3C00}"/>
          </ac:picMkLst>
        </pc:picChg>
        <pc:picChg chg="add del mod">
          <ac:chgData name="Wanlambok Nongbet [Chillibreeze]" userId="6bf028ea-505a-4797-9fbe-498829f78d74" providerId="ADAL" clId="{47EA582F-29D2-4E9C-95C6-B2E3DBA31953}" dt="2020-07-28T08:41:05.256" v="515" actId="21"/>
          <ac:picMkLst>
            <pc:docMk/>
            <pc:sldMk cId="1622630864" sldId="1736"/>
            <ac:picMk id="844" creationId="{F7B78CB3-F020-45B7-BA7C-D1492435C14B}"/>
          </ac:picMkLst>
        </pc:picChg>
        <pc:picChg chg="add del mod">
          <ac:chgData name="Wanlambok Nongbet [Chillibreeze]" userId="6bf028ea-505a-4797-9fbe-498829f78d74" providerId="ADAL" clId="{47EA582F-29D2-4E9C-95C6-B2E3DBA31953}" dt="2020-07-28T08:41:05.256" v="515" actId="21"/>
          <ac:picMkLst>
            <pc:docMk/>
            <pc:sldMk cId="1622630864" sldId="1736"/>
            <ac:picMk id="845" creationId="{A2B38882-C082-4DD6-BA34-84AEAF0039EF}"/>
          </ac:picMkLst>
        </pc:picChg>
        <pc:picChg chg="add del mod">
          <ac:chgData name="Wanlambok Nongbet [Chillibreeze]" userId="6bf028ea-505a-4797-9fbe-498829f78d74" providerId="ADAL" clId="{47EA582F-29D2-4E9C-95C6-B2E3DBA31953}" dt="2020-07-28T08:41:05.256" v="515" actId="21"/>
          <ac:picMkLst>
            <pc:docMk/>
            <pc:sldMk cId="1622630864" sldId="1736"/>
            <ac:picMk id="846" creationId="{20CCFA0A-F548-4E03-BC6F-678D71B97AEB}"/>
          </ac:picMkLst>
        </pc:picChg>
        <pc:picChg chg="add del mod">
          <ac:chgData name="Wanlambok Nongbet [Chillibreeze]" userId="6bf028ea-505a-4797-9fbe-498829f78d74" providerId="ADAL" clId="{47EA582F-29D2-4E9C-95C6-B2E3DBA31953}" dt="2020-07-28T08:41:05.256" v="515" actId="21"/>
          <ac:picMkLst>
            <pc:docMk/>
            <pc:sldMk cId="1622630864" sldId="1736"/>
            <ac:picMk id="847" creationId="{7D325093-3319-481F-AFFF-57911A218B24}"/>
          </ac:picMkLst>
        </pc:picChg>
        <pc:picChg chg="add del mod">
          <ac:chgData name="Wanlambok Nongbet [Chillibreeze]" userId="6bf028ea-505a-4797-9fbe-498829f78d74" providerId="ADAL" clId="{47EA582F-29D2-4E9C-95C6-B2E3DBA31953}" dt="2020-07-28T08:41:05.256" v="515" actId="21"/>
          <ac:picMkLst>
            <pc:docMk/>
            <pc:sldMk cId="1622630864" sldId="1736"/>
            <ac:picMk id="848" creationId="{AD831FAC-A659-4E1E-B7D0-5F304110E050}"/>
          </ac:picMkLst>
        </pc:picChg>
        <pc:picChg chg="add del mod">
          <ac:chgData name="Wanlambok Nongbet [Chillibreeze]" userId="6bf028ea-505a-4797-9fbe-498829f78d74" providerId="ADAL" clId="{47EA582F-29D2-4E9C-95C6-B2E3DBA31953}" dt="2020-07-28T08:41:05.995" v="517" actId="21"/>
          <ac:picMkLst>
            <pc:docMk/>
            <pc:sldMk cId="1622630864" sldId="1736"/>
            <ac:picMk id="865" creationId="{E042FD37-E3A1-4613-8E5D-C34B28B8B9B7}"/>
          </ac:picMkLst>
        </pc:picChg>
        <pc:picChg chg="add del mod">
          <ac:chgData name="Wanlambok Nongbet [Chillibreeze]" userId="6bf028ea-505a-4797-9fbe-498829f78d74" providerId="ADAL" clId="{47EA582F-29D2-4E9C-95C6-B2E3DBA31953}" dt="2020-07-28T08:41:05.995" v="517" actId="21"/>
          <ac:picMkLst>
            <pc:docMk/>
            <pc:sldMk cId="1622630864" sldId="1736"/>
            <ac:picMk id="866" creationId="{B30E5F39-F92C-45D9-8265-942FAD6F0F34}"/>
          </ac:picMkLst>
        </pc:picChg>
        <pc:picChg chg="add del mod">
          <ac:chgData name="Wanlambok Nongbet [Chillibreeze]" userId="6bf028ea-505a-4797-9fbe-498829f78d74" providerId="ADAL" clId="{47EA582F-29D2-4E9C-95C6-B2E3DBA31953}" dt="2020-07-28T08:41:05.995" v="517" actId="21"/>
          <ac:picMkLst>
            <pc:docMk/>
            <pc:sldMk cId="1622630864" sldId="1736"/>
            <ac:picMk id="867" creationId="{D810B0A2-49AB-4C94-A810-B386C1A4AAB0}"/>
          </ac:picMkLst>
        </pc:picChg>
        <pc:picChg chg="add del mod">
          <ac:chgData name="Wanlambok Nongbet [Chillibreeze]" userId="6bf028ea-505a-4797-9fbe-498829f78d74" providerId="ADAL" clId="{47EA582F-29D2-4E9C-95C6-B2E3DBA31953}" dt="2020-07-28T08:41:05.995" v="517" actId="21"/>
          <ac:picMkLst>
            <pc:docMk/>
            <pc:sldMk cId="1622630864" sldId="1736"/>
            <ac:picMk id="868" creationId="{C566051D-5B43-49A7-AC5B-7A3467494E79}"/>
          </ac:picMkLst>
        </pc:picChg>
        <pc:picChg chg="add del mod">
          <ac:chgData name="Wanlambok Nongbet [Chillibreeze]" userId="6bf028ea-505a-4797-9fbe-498829f78d74" providerId="ADAL" clId="{47EA582F-29D2-4E9C-95C6-B2E3DBA31953}" dt="2020-07-28T08:41:05.995" v="517" actId="21"/>
          <ac:picMkLst>
            <pc:docMk/>
            <pc:sldMk cId="1622630864" sldId="1736"/>
            <ac:picMk id="869" creationId="{66AF63DB-DD1E-4214-A63F-DEB03522DA3A}"/>
          </ac:picMkLst>
        </pc:picChg>
        <pc:picChg chg="add del mod">
          <ac:chgData name="Wanlambok Nongbet [Chillibreeze]" userId="6bf028ea-505a-4797-9fbe-498829f78d74" providerId="ADAL" clId="{47EA582F-29D2-4E9C-95C6-B2E3DBA31953}" dt="2020-07-28T08:41:05.995" v="517" actId="21"/>
          <ac:picMkLst>
            <pc:docMk/>
            <pc:sldMk cId="1622630864" sldId="1736"/>
            <ac:picMk id="870" creationId="{E9A65C50-B979-433B-91B6-EDD533E3D5DA}"/>
          </ac:picMkLst>
        </pc:picChg>
        <pc:picChg chg="add del mod">
          <ac:chgData name="Wanlambok Nongbet [Chillibreeze]" userId="6bf028ea-505a-4797-9fbe-498829f78d74" providerId="ADAL" clId="{47EA582F-29D2-4E9C-95C6-B2E3DBA31953}" dt="2020-07-28T08:41:05.995" v="517" actId="21"/>
          <ac:picMkLst>
            <pc:docMk/>
            <pc:sldMk cId="1622630864" sldId="1736"/>
            <ac:picMk id="871" creationId="{A6EDAB98-A1EE-4688-93C2-BBC298AB4010}"/>
          </ac:picMkLst>
        </pc:picChg>
        <pc:picChg chg="add del mod">
          <ac:chgData name="Wanlambok Nongbet [Chillibreeze]" userId="6bf028ea-505a-4797-9fbe-498829f78d74" providerId="ADAL" clId="{47EA582F-29D2-4E9C-95C6-B2E3DBA31953}" dt="2020-07-28T08:41:05.995" v="517" actId="21"/>
          <ac:picMkLst>
            <pc:docMk/>
            <pc:sldMk cId="1622630864" sldId="1736"/>
            <ac:picMk id="872" creationId="{4EB7231C-C926-4824-9A89-A6D26CB0A3B2}"/>
          </ac:picMkLst>
        </pc:picChg>
        <pc:picChg chg="add del mod">
          <ac:chgData name="Wanlambok Nongbet [Chillibreeze]" userId="6bf028ea-505a-4797-9fbe-498829f78d74" providerId="ADAL" clId="{47EA582F-29D2-4E9C-95C6-B2E3DBA31953}" dt="2020-07-28T08:41:05.995" v="517" actId="21"/>
          <ac:picMkLst>
            <pc:docMk/>
            <pc:sldMk cId="1622630864" sldId="1736"/>
            <ac:picMk id="873" creationId="{97DC58EE-C7DF-48BE-83F0-C5486365EE21}"/>
          </ac:picMkLst>
        </pc:picChg>
        <pc:picChg chg="add del mod">
          <ac:chgData name="Wanlambok Nongbet [Chillibreeze]" userId="6bf028ea-505a-4797-9fbe-498829f78d74" providerId="ADAL" clId="{47EA582F-29D2-4E9C-95C6-B2E3DBA31953}" dt="2020-07-28T08:41:05.995" v="517" actId="21"/>
          <ac:picMkLst>
            <pc:docMk/>
            <pc:sldMk cId="1622630864" sldId="1736"/>
            <ac:picMk id="874" creationId="{C4A5E3B0-9DAC-492E-BC95-6DF5E0311D76}"/>
          </ac:picMkLst>
        </pc:picChg>
        <pc:picChg chg="add del mod">
          <ac:chgData name="Wanlambok Nongbet [Chillibreeze]" userId="6bf028ea-505a-4797-9fbe-498829f78d74" providerId="ADAL" clId="{47EA582F-29D2-4E9C-95C6-B2E3DBA31953}" dt="2020-07-28T08:41:05.995" v="517" actId="21"/>
          <ac:picMkLst>
            <pc:docMk/>
            <pc:sldMk cId="1622630864" sldId="1736"/>
            <ac:picMk id="875" creationId="{D6CA68EE-38B5-46D1-B84B-2680DEF9F3A1}"/>
          </ac:picMkLst>
        </pc:picChg>
        <pc:picChg chg="add del mod">
          <ac:chgData name="Wanlambok Nongbet [Chillibreeze]" userId="6bf028ea-505a-4797-9fbe-498829f78d74" providerId="ADAL" clId="{47EA582F-29D2-4E9C-95C6-B2E3DBA31953}" dt="2020-07-28T08:41:05.995" v="517" actId="21"/>
          <ac:picMkLst>
            <pc:docMk/>
            <pc:sldMk cId="1622630864" sldId="1736"/>
            <ac:picMk id="876" creationId="{61B12B5B-22CE-4859-8DC4-19403014FB88}"/>
          </ac:picMkLst>
        </pc:picChg>
        <pc:picChg chg="add del mod">
          <ac:chgData name="Wanlambok Nongbet [Chillibreeze]" userId="6bf028ea-505a-4797-9fbe-498829f78d74" providerId="ADAL" clId="{47EA582F-29D2-4E9C-95C6-B2E3DBA31953}" dt="2020-07-28T08:41:05.995" v="517" actId="21"/>
          <ac:picMkLst>
            <pc:docMk/>
            <pc:sldMk cId="1622630864" sldId="1736"/>
            <ac:picMk id="877" creationId="{DC1A80BC-B0DE-4C8F-8A6C-3B4FE46FFB3A}"/>
          </ac:picMkLst>
        </pc:picChg>
        <pc:picChg chg="add del mod">
          <ac:chgData name="Wanlambok Nongbet [Chillibreeze]" userId="6bf028ea-505a-4797-9fbe-498829f78d74" providerId="ADAL" clId="{47EA582F-29D2-4E9C-95C6-B2E3DBA31953}" dt="2020-07-28T08:41:05.995" v="517" actId="21"/>
          <ac:picMkLst>
            <pc:docMk/>
            <pc:sldMk cId="1622630864" sldId="1736"/>
            <ac:picMk id="878" creationId="{9A457F80-46F2-43E6-9904-D2D8238F6217}"/>
          </ac:picMkLst>
        </pc:picChg>
        <pc:picChg chg="add del mod">
          <ac:chgData name="Wanlambok Nongbet [Chillibreeze]" userId="6bf028ea-505a-4797-9fbe-498829f78d74" providerId="ADAL" clId="{47EA582F-29D2-4E9C-95C6-B2E3DBA31953}" dt="2020-07-28T08:41:05.995" v="517" actId="21"/>
          <ac:picMkLst>
            <pc:docMk/>
            <pc:sldMk cId="1622630864" sldId="1736"/>
            <ac:picMk id="879" creationId="{2E9548A5-D35B-48FB-9114-3391516DBB77}"/>
          </ac:picMkLst>
        </pc:picChg>
        <pc:picChg chg="add mod">
          <ac:chgData name="Wanlambok Nongbet [Chillibreeze]" userId="6bf028ea-505a-4797-9fbe-498829f78d74" providerId="ADAL" clId="{47EA582F-29D2-4E9C-95C6-B2E3DBA31953}" dt="2020-07-28T08:41:06.240" v="518"/>
          <ac:picMkLst>
            <pc:docMk/>
            <pc:sldMk cId="1622630864" sldId="1736"/>
            <ac:picMk id="895" creationId="{4EC9C08D-FB7A-429B-A3D0-95A899BDD83F}"/>
          </ac:picMkLst>
        </pc:picChg>
        <pc:picChg chg="add del mod">
          <ac:chgData name="Wanlambok Nongbet [Chillibreeze]" userId="6bf028ea-505a-4797-9fbe-498829f78d74" providerId="ADAL" clId="{47EA582F-29D2-4E9C-95C6-B2E3DBA31953}" dt="2020-07-28T08:41:07.219" v="519" actId="21"/>
          <ac:picMkLst>
            <pc:docMk/>
            <pc:sldMk cId="1622630864" sldId="1736"/>
            <ac:picMk id="896" creationId="{BC56BE19-720E-4F37-885E-674C39688F82}"/>
          </ac:picMkLst>
        </pc:picChg>
        <pc:picChg chg="add del mod">
          <ac:chgData name="Wanlambok Nongbet [Chillibreeze]" userId="6bf028ea-505a-4797-9fbe-498829f78d74" providerId="ADAL" clId="{47EA582F-29D2-4E9C-95C6-B2E3DBA31953}" dt="2020-07-28T08:41:07.219" v="519" actId="21"/>
          <ac:picMkLst>
            <pc:docMk/>
            <pc:sldMk cId="1622630864" sldId="1736"/>
            <ac:picMk id="897" creationId="{41D5ECB3-6B5C-463F-BCF1-E4834BF4F498}"/>
          </ac:picMkLst>
        </pc:picChg>
        <pc:picChg chg="add del mod">
          <ac:chgData name="Wanlambok Nongbet [Chillibreeze]" userId="6bf028ea-505a-4797-9fbe-498829f78d74" providerId="ADAL" clId="{47EA582F-29D2-4E9C-95C6-B2E3DBA31953}" dt="2020-07-28T08:41:07.219" v="519" actId="21"/>
          <ac:picMkLst>
            <pc:docMk/>
            <pc:sldMk cId="1622630864" sldId="1736"/>
            <ac:picMk id="898" creationId="{BCE64B3F-A9BB-40E0-980E-C95BB97ADDF3}"/>
          </ac:picMkLst>
        </pc:picChg>
        <pc:picChg chg="add del mod">
          <ac:chgData name="Wanlambok Nongbet [Chillibreeze]" userId="6bf028ea-505a-4797-9fbe-498829f78d74" providerId="ADAL" clId="{47EA582F-29D2-4E9C-95C6-B2E3DBA31953}" dt="2020-07-28T08:41:07.219" v="519" actId="21"/>
          <ac:picMkLst>
            <pc:docMk/>
            <pc:sldMk cId="1622630864" sldId="1736"/>
            <ac:picMk id="899" creationId="{856C5BCA-6D3D-409E-9748-2BD80CF77159}"/>
          </ac:picMkLst>
        </pc:picChg>
        <pc:picChg chg="add del mod">
          <ac:chgData name="Wanlambok Nongbet [Chillibreeze]" userId="6bf028ea-505a-4797-9fbe-498829f78d74" providerId="ADAL" clId="{47EA582F-29D2-4E9C-95C6-B2E3DBA31953}" dt="2020-07-28T08:41:07.219" v="519" actId="21"/>
          <ac:picMkLst>
            <pc:docMk/>
            <pc:sldMk cId="1622630864" sldId="1736"/>
            <ac:picMk id="900" creationId="{79925146-5800-4FF4-9187-6488172D2EC9}"/>
          </ac:picMkLst>
        </pc:picChg>
        <pc:picChg chg="add del mod">
          <ac:chgData name="Wanlambok Nongbet [Chillibreeze]" userId="6bf028ea-505a-4797-9fbe-498829f78d74" providerId="ADAL" clId="{47EA582F-29D2-4E9C-95C6-B2E3DBA31953}" dt="2020-07-28T08:41:07.219" v="519" actId="21"/>
          <ac:picMkLst>
            <pc:docMk/>
            <pc:sldMk cId="1622630864" sldId="1736"/>
            <ac:picMk id="901" creationId="{C46B3D12-3919-4C5F-8FB9-40777F36C475}"/>
          </ac:picMkLst>
        </pc:picChg>
        <pc:picChg chg="add del mod">
          <ac:chgData name="Wanlambok Nongbet [Chillibreeze]" userId="6bf028ea-505a-4797-9fbe-498829f78d74" providerId="ADAL" clId="{47EA582F-29D2-4E9C-95C6-B2E3DBA31953}" dt="2020-07-28T08:41:07.219" v="519" actId="21"/>
          <ac:picMkLst>
            <pc:docMk/>
            <pc:sldMk cId="1622630864" sldId="1736"/>
            <ac:picMk id="902" creationId="{637EA537-FDF5-4B14-88C8-BD190C370118}"/>
          </ac:picMkLst>
        </pc:picChg>
        <pc:picChg chg="add del mod">
          <ac:chgData name="Wanlambok Nongbet [Chillibreeze]" userId="6bf028ea-505a-4797-9fbe-498829f78d74" providerId="ADAL" clId="{47EA582F-29D2-4E9C-95C6-B2E3DBA31953}" dt="2020-07-28T08:41:07.219" v="519" actId="21"/>
          <ac:picMkLst>
            <pc:docMk/>
            <pc:sldMk cId="1622630864" sldId="1736"/>
            <ac:picMk id="903" creationId="{D1E0C23D-AF2D-45C5-BCA8-E7F8FE9C637C}"/>
          </ac:picMkLst>
        </pc:picChg>
        <pc:picChg chg="add del mod">
          <ac:chgData name="Wanlambok Nongbet [Chillibreeze]" userId="6bf028ea-505a-4797-9fbe-498829f78d74" providerId="ADAL" clId="{47EA582F-29D2-4E9C-95C6-B2E3DBA31953}" dt="2020-07-28T08:41:07.219" v="519" actId="21"/>
          <ac:picMkLst>
            <pc:docMk/>
            <pc:sldMk cId="1622630864" sldId="1736"/>
            <ac:picMk id="904" creationId="{3DDF55B9-9A29-4180-B623-D92DBA825C7B}"/>
          </ac:picMkLst>
        </pc:picChg>
        <pc:picChg chg="add del mod">
          <ac:chgData name="Wanlambok Nongbet [Chillibreeze]" userId="6bf028ea-505a-4797-9fbe-498829f78d74" providerId="ADAL" clId="{47EA582F-29D2-4E9C-95C6-B2E3DBA31953}" dt="2020-07-28T08:41:07.219" v="519" actId="21"/>
          <ac:picMkLst>
            <pc:docMk/>
            <pc:sldMk cId="1622630864" sldId="1736"/>
            <ac:picMk id="905" creationId="{8B06188C-974E-4DB5-B929-C444FB898A27}"/>
          </ac:picMkLst>
        </pc:picChg>
        <pc:picChg chg="add del mod">
          <ac:chgData name="Wanlambok Nongbet [Chillibreeze]" userId="6bf028ea-505a-4797-9fbe-498829f78d74" providerId="ADAL" clId="{47EA582F-29D2-4E9C-95C6-B2E3DBA31953}" dt="2020-07-28T08:41:07.219" v="519" actId="21"/>
          <ac:picMkLst>
            <pc:docMk/>
            <pc:sldMk cId="1622630864" sldId="1736"/>
            <ac:picMk id="906" creationId="{C4871C32-61D1-4318-B056-48A255557E0B}"/>
          </ac:picMkLst>
        </pc:picChg>
        <pc:picChg chg="add del mod">
          <ac:chgData name="Wanlambok Nongbet [Chillibreeze]" userId="6bf028ea-505a-4797-9fbe-498829f78d74" providerId="ADAL" clId="{47EA582F-29D2-4E9C-95C6-B2E3DBA31953}" dt="2020-07-28T08:41:07.219" v="519" actId="21"/>
          <ac:picMkLst>
            <pc:docMk/>
            <pc:sldMk cId="1622630864" sldId="1736"/>
            <ac:picMk id="907" creationId="{708B2413-8E1F-4AD8-8722-A106217C86EF}"/>
          </ac:picMkLst>
        </pc:picChg>
        <pc:picChg chg="add del mod">
          <ac:chgData name="Wanlambok Nongbet [Chillibreeze]" userId="6bf028ea-505a-4797-9fbe-498829f78d74" providerId="ADAL" clId="{47EA582F-29D2-4E9C-95C6-B2E3DBA31953}" dt="2020-07-28T08:41:07.219" v="519" actId="21"/>
          <ac:picMkLst>
            <pc:docMk/>
            <pc:sldMk cId="1622630864" sldId="1736"/>
            <ac:picMk id="908" creationId="{82A4AC14-50C3-406D-8A20-10D844248354}"/>
          </ac:picMkLst>
        </pc:picChg>
        <pc:picChg chg="add del mod">
          <ac:chgData name="Wanlambok Nongbet [Chillibreeze]" userId="6bf028ea-505a-4797-9fbe-498829f78d74" providerId="ADAL" clId="{47EA582F-29D2-4E9C-95C6-B2E3DBA31953}" dt="2020-07-28T08:41:07.219" v="519" actId="21"/>
          <ac:picMkLst>
            <pc:docMk/>
            <pc:sldMk cId="1622630864" sldId="1736"/>
            <ac:picMk id="909" creationId="{CCA8DA00-F0E1-4605-9D67-36B10D9DEE1C}"/>
          </ac:picMkLst>
        </pc:picChg>
        <pc:picChg chg="add del mod">
          <ac:chgData name="Wanlambok Nongbet [Chillibreeze]" userId="6bf028ea-505a-4797-9fbe-498829f78d74" providerId="ADAL" clId="{47EA582F-29D2-4E9C-95C6-B2E3DBA31953}" dt="2020-07-28T08:41:09.789" v="521" actId="21"/>
          <ac:picMkLst>
            <pc:docMk/>
            <pc:sldMk cId="1622630864" sldId="1736"/>
            <ac:picMk id="925" creationId="{D50C227E-B261-4B39-A94D-DFF91D709F8C}"/>
          </ac:picMkLst>
        </pc:picChg>
        <pc:picChg chg="add del mod">
          <ac:chgData name="Wanlambok Nongbet [Chillibreeze]" userId="6bf028ea-505a-4797-9fbe-498829f78d74" providerId="ADAL" clId="{47EA582F-29D2-4E9C-95C6-B2E3DBA31953}" dt="2020-07-28T08:41:09.789" v="521" actId="21"/>
          <ac:picMkLst>
            <pc:docMk/>
            <pc:sldMk cId="1622630864" sldId="1736"/>
            <ac:picMk id="926" creationId="{74890668-D7A7-42B0-904F-E9E73559075A}"/>
          </ac:picMkLst>
        </pc:picChg>
        <pc:picChg chg="add del mod">
          <ac:chgData name="Wanlambok Nongbet [Chillibreeze]" userId="6bf028ea-505a-4797-9fbe-498829f78d74" providerId="ADAL" clId="{47EA582F-29D2-4E9C-95C6-B2E3DBA31953}" dt="2020-07-28T08:41:09.789" v="521" actId="21"/>
          <ac:picMkLst>
            <pc:docMk/>
            <pc:sldMk cId="1622630864" sldId="1736"/>
            <ac:picMk id="927" creationId="{20E6410E-118E-479A-9C24-1443493E727A}"/>
          </ac:picMkLst>
        </pc:picChg>
        <pc:picChg chg="add del mod">
          <ac:chgData name="Wanlambok Nongbet [Chillibreeze]" userId="6bf028ea-505a-4797-9fbe-498829f78d74" providerId="ADAL" clId="{47EA582F-29D2-4E9C-95C6-B2E3DBA31953}" dt="2020-07-28T08:41:09.789" v="521" actId="21"/>
          <ac:picMkLst>
            <pc:docMk/>
            <pc:sldMk cId="1622630864" sldId="1736"/>
            <ac:picMk id="928" creationId="{6A7C53D7-247E-4231-83CC-B5585674876F}"/>
          </ac:picMkLst>
        </pc:picChg>
        <pc:picChg chg="add del mod">
          <ac:chgData name="Wanlambok Nongbet [Chillibreeze]" userId="6bf028ea-505a-4797-9fbe-498829f78d74" providerId="ADAL" clId="{47EA582F-29D2-4E9C-95C6-B2E3DBA31953}" dt="2020-07-28T08:41:09.789" v="521" actId="21"/>
          <ac:picMkLst>
            <pc:docMk/>
            <pc:sldMk cId="1622630864" sldId="1736"/>
            <ac:picMk id="929" creationId="{4C796D4F-005C-4250-9AA9-C6A94D40C010}"/>
          </ac:picMkLst>
        </pc:picChg>
        <pc:picChg chg="add del mod">
          <ac:chgData name="Wanlambok Nongbet [Chillibreeze]" userId="6bf028ea-505a-4797-9fbe-498829f78d74" providerId="ADAL" clId="{47EA582F-29D2-4E9C-95C6-B2E3DBA31953}" dt="2020-07-28T08:41:09.789" v="521" actId="21"/>
          <ac:picMkLst>
            <pc:docMk/>
            <pc:sldMk cId="1622630864" sldId="1736"/>
            <ac:picMk id="930" creationId="{B7EF505A-7CA3-422A-B6EA-32CAA296A0A8}"/>
          </ac:picMkLst>
        </pc:picChg>
        <pc:picChg chg="add del mod">
          <ac:chgData name="Wanlambok Nongbet [Chillibreeze]" userId="6bf028ea-505a-4797-9fbe-498829f78d74" providerId="ADAL" clId="{47EA582F-29D2-4E9C-95C6-B2E3DBA31953}" dt="2020-07-28T08:41:09.789" v="521" actId="21"/>
          <ac:picMkLst>
            <pc:docMk/>
            <pc:sldMk cId="1622630864" sldId="1736"/>
            <ac:picMk id="931" creationId="{35999EE0-C9CE-4FC9-BBB0-1C8ECF8F6D99}"/>
          </ac:picMkLst>
        </pc:picChg>
        <pc:picChg chg="add del mod">
          <ac:chgData name="Wanlambok Nongbet [Chillibreeze]" userId="6bf028ea-505a-4797-9fbe-498829f78d74" providerId="ADAL" clId="{47EA582F-29D2-4E9C-95C6-B2E3DBA31953}" dt="2020-07-28T08:41:09.789" v="521" actId="21"/>
          <ac:picMkLst>
            <pc:docMk/>
            <pc:sldMk cId="1622630864" sldId="1736"/>
            <ac:picMk id="932" creationId="{9DCC7C07-0013-4AAB-AB9C-89EC46E71956}"/>
          </ac:picMkLst>
        </pc:picChg>
        <pc:picChg chg="add del mod">
          <ac:chgData name="Wanlambok Nongbet [Chillibreeze]" userId="6bf028ea-505a-4797-9fbe-498829f78d74" providerId="ADAL" clId="{47EA582F-29D2-4E9C-95C6-B2E3DBA31953}" dt="2020-07-28T08:41:09.789" v="521" actId="21"/>
          <ac:picMkLst>
            <pc:docMk/>
            <pc:sldMk cId="1622630864" sldId="1736"/>
            <ac:picMk id="933" creationId="{1169DE65-7FF1-4B4D-80A3-162AA1AA01B4}"/>
          </ac:picMkLst>
        </pc:picChg>
        <pc:picChg chg="add del mod">
          <ac:chgData name="Wanlambok Nongbet [Chillibreeze]" userId="6bf028ea-505a-4797-9fbe-498829f78d74" providerId="ADAL" clId="{47EA582F-29D2-4E9C-95C6-B2E3DBA31953}" dt="2020-07-28T08:41:09.789" v="521" actId="21"/>
          <ac:picMkLst>
            <pc:docMk/>
            <pc:sldMk cId="1622630864" sldId="1736"/>
            <ac:picMk id="934" creationId="{0AE93CA1-2ADF-46D5-9E51-3D0F31AE27D2}"/>
          </ac:picMkLst>
        </pc:picChg>
        <pc:picChg chg="add del mod">
          <ac:chgData name="Wanlambok Nongbet [Chillibreeze]" userId="6bf028ea-505a-4797-9fbe-498829f78d74" providerId="ADAL" clId="{47EA582F-29D2-4E9C-95C6-B2E3DBA31953}" dt="2020-07-28T08:41:09.789" v="521" actId="21"/>
          <ac:picMkLst>
            <pc:docMk/>
            <pc:sldMk cId="1622630864" sldId="1736"/>
            <ac:picMk id="935" creationId="{BB4825AC-6F11-4AFE-A77B-80DB2ADE3EE4}"/>
          </ac:picMkLst>
        </pc:picChg>
        <pc:picChg chg="add del mod">
          <ac:chgData name="Wanlambok Nongbet [Chillibreeze]" userId="6bf028ea-505a-4797-9fbe-498829f78d74" providerId="ADAL" clId="{47EA582F-29D2-4E9C-95C6-B2E3DBA31953}" dt="2020-07-28T08:41:09.789" v="521" actId="21"/>
          <ac:picMkLst>
            <pc:docMk/>
            <pc:sldMk cId="1622630864" sldId="1736"/>
            <ac:picMk id="936" creationId="{93C40FA2-5BF0-4B84-BA7D-30349B4E54DA}"/>
          </ac:picMkLst>
        </pc:picChg>
        <pc:picChg chg="add del mod">
          <ac:chgData name="Wanlambok Nongbet [Chillibreeze]" userId="6bf028ea-505a-4797-9fbe-498829f78d74" providerId="ADAL" clId="{47EA582F-29D2-4E9C-95C6-B2E3DBA31953}" dt="2020-07-28T08:41:09.789" v="521" actId="21"/>
          <ac:picMkLst>
            <pc:docMk/>
            <pc:sldMk cId="1622630864" sldId="1736"/>
            <ac:picMk id="937" creationId="{C7785A60-A161-4B9D-8732-CD119DAC2E1E}"/>
          </ac:picMkLst>
        </pc:picChg>
        <pc:picChg chg="add del mod">
          <ac:chgData name="Wanlambok Nongbet [Chillibreeze]" userId="6bf028ea-505a-4797-9fbe-498829f78d74" providerId="ADAL" clId="{47EA582F-29D2-4E9C-95C6-B2E3DBA31953}" dt="2020-07-28T08:41:09.789" v="521" actId="21"/>
          <ac:picMkLst>
            <pc:docMk/>
            <pc:sldMk cId="1622630864" sldId="1736"/>
            <ac:picMk id="938" creationId="{2D7532E5-0C25-4BA8-BF7B-EDE62B33E555}"/>
          </ac:picMkLst>
        </pc:picChg>
        <pc:picChg chg="add del mod">
          <ac:chgData name="Wanlambok Nongbet [Chillibreeze]" userId="6bf028ea-505a-4797-9fbe-498829f78d74" providerId="ADAL" clId="{47EA582F-29D2-4E9C-95C6-B2E3DBA31953}" dt="2020-07-28T08:41:10.607" v="524" actId="21"/>
          <ac:picMkLst>
            <pc:docMk/>
            <pc:sldMk cId="1622630864" sldId="1736"/>
            <ac:picMk id="954" creationId="{1A887B26-D87F-4A1E-B862-D471693FEEAF}"/>
          </ac:picMkLst>
        </pc:picChg>
        <pc:picChg chg="add del mod">
          <ac:chgData name="Wanlambok Nongbet [Chillibreeze]" userId="6bf028ea-505a-4797-9fbe-498829f78d74" providerId="ADAL" clId="{47EA582F-29D2-4E9C-95C6-B2E3DBA31953}" dt="2020-07-28T08:41:10.607" v="524" actId="21"/>
          <ac:picMkLst>
            <pc:docMk/>
            <pc:sldMk cId="1622630864" sldId="1736"/>
            <ac:picMk id="955" creationId="{F9A3AAAE-5801-4F7F-8F30-F3AC11F3ECE5}"/>
          </ac:picMkLst>
        </pc:picChg>
        <pc:picChg chg="add del mod">
          <ac:chgData name="Wanlambok Nongbet [Chillibreeze]" userId="6bf028ea-505a-4797-9fbe-498829f78d74" providerId="ADAL" clId="{47EA582F-29D2-4E9C-95C6-B2E3DBA31953}" dt="2020-07-28T08:41:10.607" v="524" actId="21"/>
          <ac:picMkLst>
            <pc:docMk/>
            <pc:sldMk cId="1622630864" sldId="1736"/>
            <ac:picMk id="956" creationId="{1A570556-CC4C-4DCB-8832-F2A8444F46ED}"/>
          </ac:picMkLst>
        </pc:picChg>
        <pc:picChg chg="add del mod">
          <ac:chgData name="Wanlambok Nongbet [Chillibreeze]" userId="6bf028ea-505a-4797-9fbe-498829f78d74" providerId="ADAL" clId="{47EA582F-29D2-4E9C-95C6-B2E3DBA31953}" dt="2020-07-28T08:41:10.607" v="524" actId="21"/>
          <ac:picMkLst>
            <pc:docMk/>
            <pc:sldMk cId="1622630864" sldId="1736"/>
            <ac:picMk id="957" creationId="{D74396CB-DECD-45E1-9B41-CF0E710E24A1}"/>
          </ac:picMkLst>
        </pc:picChg>
        <pc:picChg chg="add del mod">
          <ac:chgData name="Wanlambok Nongbet [Chillibreeze]" userId="6bf028ea-505a-4797-9fbe-498829f78d74" providerId="ADAL" clId="{47EA582F-29D2-4E9C-95C6-B2E3DBA31953}" dt="2020-07-28T08:41:10.607" v="524" actId="21"/>
          <ac:picMkLst>
            <pc:docMk/>
            <pc:sldMk cId="1622630864" sldId="1736"/>
            <ac:picMk id="958" creationId="{9ADE3D43-237F-4C9D-81A7-B628D39A76B1}"/>
          </ac:picMkLst>
        </pc:picChg>
        <pc:picChg chg="add del mod">
          <ac:chgData name="Wanlambok Nongbet [Chillibreeze]" userId="6bf028ea-505a-4797-9fbe-498829f78d74" providerId="ADAL" clId="{47EA582F-29D2-4E9C-95C6-B2E3DBA31953}" dt="2020-07-28T08:41:10.607" v="524" actId="21"/>
          <ac:picMkLst>
            <pc:docMk/>
            <pc:sldMk cId="1622630864" sldId="1736"/>
            <ac:picMk id="959" creationId="{F59A0D93-8FF5-46EB-A2CE-4D7CCBCBB200}"/>
          </ac:picMkLst>
        </pc:picChg>
        <pc:picChg chg="add del mod">
          <ac:chgData name="Wanlambok Nongbet [Chillibreeze]" userId="6bf028ea-505a-4797-9fbe-498829f78d74" providerId="ADAL" clId="{47EA582F-29D2-4E9C-95C6-B2E3DBA31953}" dt="2020-07-28T08:41:10.607" v="524" actId="21"/>
          <ac:picMkLst>
            <pc:docMk/>
            <pc:sldMk cId="1622630864" sldId="1736"/>
            <ac:picMk id="960" creationId="{64525446-A278-4193-B83C-75D71486208D}"/>
          </ac:picMkLst>
        </pc:picChg>
        <pc:picChg chg="add del mod">
          <ac:chgData name="Wanlambok Nongbet [Chillibreeze]" userId="6bf028ea-505a-4797-9fbe-498829f78d74" providerId="ADAL" clId="{47EA582F-29D2-4E9C-95C6-B2E3DBA31953}" dt="2020-07-28T08:41:10.607" v="524" actId="21"/>
          <ac:picMkLst>
            <pc:docMk/>
            <pc:sldMk cId="1622630864" sldId="1736"/>
            <ac:picMk id="961" creationId="{8D229443-CE0C-4B9D-985E-C7FAFDB3A4CF}"/>
          </ac:picMkLst>
        </pc:picChg>
        <pc:picChg chg="add del mod">
          <ac:chgData name="Wanlambok Nongbet [Chillibreeze]" userId="6bf028ea-505a-4797-9fbe-498829f78d74" providerId="ADAL" clId="{47EA582F-29D2-4E9C-95C6-B2E3DBA31953}" dt="2020-07-28T08:41:10.607" v="524" actId="21"/>
          <ac:picMkLst>
            <pc:docMk/>
            <pc:sldMk cId="1622630864" sldId="1736"/>
            <ac:picMk id="962" creationId="{29AF8BDE-4E97-49B5-8BA1-8C1BCD1F16FE}"/>
          </ac:picMkLst>
        </pc:picChg>
        <pc:picChg chg="add del mod">
          <ac:chgData name="Wanlambok Nongbet [Chillibreeze]" userId="6bf028ea-505a-4797-9fbe-498829f78d74" providerId="ADAL" clId="{47EA582F-29D2-4E9C-95C6-B2E3DBA31953}" dt="2020-07-28T08:41:10.607" v="524" actId="21"/>
          <ac:picMkLst>
            <pc:docMk/>
            <pc:sldMk cId="1622630864" sldId="1736"/>
            <ac:picMk id="963" creationId="{C92F6222-83D5-49DF-9423-420E49A231EC}"/>
          </ac:picMkLst>
        </pc:picChg>
        <pc:picChg chg="add del mod">
          <ac:chgData name="Wanlambok Nongbet [Chillibreeze]" userId="6bf028ea-505a-4797-9fbe-498829f78d74" providerId="ADAL" clId="{47EA582F-29D2-4E9C-95C6-B2E3DBA31953}" dt="2020-07-28T08:41:10.607" v="524" actId="21"/>
          <ac:picMkLst>
            <pc:docMk/>
            <pc:sldMk cId="1622630864" sldId="1736"/>
            <ac:picMk id="964" creationId="{9684D92D-CDCB-4FED-850B-9425414C2C06}"/>
          </ac:picMkLst>
        </pc:picChg>
        <pc:picChg chg="add del mod">
          <ac:chgData name="Wanlambok Nongbet [Chillibreeze]" userId="6bf028ea-505a-4797-9fbe-498829f78d74" providerId="ADAL" clId="{47EA582F-29D2-4E9C-95C6-B2E3DBA31953}" dt="2020-07-28T08:41:10.607" v="524" actId="21"/>
          <ac:picMkLst>
            <pc:docMk/>
            <pc:sldMk cId="1622630864" sldId="1736"/>
            <ac:picMk id="965" creationId="{CA59EFA9-DFB8-42B8-B280-09B6DE9FDAF1}"/>
          </ac:picMkLst>
        </pc:picChg>
        <pc:picChg chg="add del mod">
          <ac:chgData name="Wanlambok Nongbet [Chillibreeze]" userId="6bf028ea-505a-4797-9fbe-498829f78d74" providerId="ADAL" clId="{47EA582F-29D2-4E9C-95C6-B2E3DBA31953}" dt="2020-07-28T08:41:10.607" v="524" actId="21"/>
          <ac:picMkLst>
            <pc:docMk/>
            <pc:sldMk cId="1622630864" sldId="1736"/>
            <ac:picMk id="966" creationId="{8CDAC06F-BC53-450F-8BB8-C647CF8A0736}"/>
          </ac:picMkLst>
        </pc:picChg>
        <pc:picChg chg="add del mod">
          <ac:chgData name="Wanlambok Nongbet [Chillibreeze]" userId="6bf028ea-505a-4797-9fbe-498829f78d74" providerId="ADAL" clId="{47EA582F-29D2-4E9C-95C6-B2E3DBA31953}" dt="2020-07-28T08:41:10.607" v="524" actId="21"/>
          <ac:picMkLst>
            <pc:docMk/>
            <pc:sldMk cId="1622630864" sldId="1736"/>
            <ac:picMk id="967" creationId="{11465592-F0FA-4826-9620-8228DA56A201}"/>
          </ac:picMkLst>
        </pc:picChg>
        <pc:picChg chg="add del mod">
          <ac:chgData name="Wanlambok Nongbet [Chillibreeze]" userId="6bf028ea-505a-4797-9fbe-498829f78d74" providerId="ADAL" clId="{47EA582F-29D2-4E9C-95C6-B2E3DBA31953}" dt="2020-07-28T08:41:12.824" v="526" actId="21"/>
          <ac:picMkLst>
            <pc:docMk/>
            <pc:sldMk cId="1622630864" sldId="1736"/>
            <ac:picMk id="983" creationId="{3DC5F0FA-71FF-42C3-BA44-CD98AC1A12A8}"/>
          </ac:picMkLst>
        </pc:picChg>
        <pc:picChg chg="add del mod">
          <ac:chgData name="Wanlambok Nongbet [Chillibreeze]" userId="6bf028ea-505a-4797-9fbe-498829f78d74" providerId="ADAL" clId="{47EA582F-29D2-4E9C-95C6-B2E3DBA31953}" dt="2020-07-28T08:41:12.824" v="526" actId="21"/>
          <ac:picMkLst>
            <pc:docMk/>
            <pc:sldMk cId="1622630864" sldId="1736"/>
            <ac:picMk id="984" creationId="{09960271-B8F8-4CA3-A7BE-4C141ADE5418}"/>
          </ac:picMkLst>
        </pc:picChg>
        <pc:picChg chg="add del mod">
          <ac:chgData name="Wanlambok Nongbet [Chillibreeze]" userId="6bf028ea-505a-4797-9fbe-498829f78d74" providerId="ADAL" clId="{47EA582F-29D2-4E9C-95C6-B2E3DBA31953}" dt="2020-07-28T08:41:12.824" v="526" actId="21"/>
          <ac:picMkLst>
            <pc:docMk/>
            <pc:sldMk cId="1622630864" sldId="1736"/>
            <ac:picMk id="985" creationId="{EEB44FC0-5FF4-4BDB-8E92-D7C5873F1405}"/>
          </ac:picMkLst>
        </pc:picChg>
        <pc:picChg chg="add del mod">
          <ac:chgData name="Wanlambok Nongbet [Chillibreeze]" userId="6bf028ea-505a-4797-9fbe-498829f78d74" providerId="ADAL" clId="{47EA582F-29D2-4E9C-95C6-B2E3DBA31953}" dt="2020-07-28T08:41:12.824" v="526" actId="21"/>
          <ac:picMkLst>
            <pc:docMk/>
            <pc:sldMk cId="1622630864" sldId="1736"/>
            <ac:picMk id="986" creationId="{3FDFF638-207B-450A-91C0-32D7971B532B}"/>
          </ac:picMkLst>
        </pc:picChg>
        <pc:picChg chg="add del mod">
          <ac:chgData name="Wanlambok Nongbet [Chillibreeze]" userId="6bf028ea-505a-4797-9fbe-498829f78d74" providerId="ADAL" clId="{47EA582F-29D2-4E9C-95C6-B2E3DBA31953}" dt="2020-07-28T08:41:12.824" v="526" actId="21"/>
          <ac:picMkLst>
            <pc:docMk/>
            <pc:sldMk cId="1622630864" sldId="1736"/>
            <ac:picMk id="987" creationId="{939CA2F4-9BA7-42CD-A13F-0D75F7487E44}"/>
          </ac:picMkLst>
        </pc:picChg>
        <pc:picChg chg="add del mod">
          <ac:chgData name="Wanlambok Nongbet [Chillibreeze]" userId="6bf028ea-505a-4797-9fbe-498829f78d74" providerId="ADAL" clId="{47EA582F-29D2-4E9C-95C6-B2E3DBA31953}" dt="2020-07-28T08:41:12.824" v="526" actId="21"/>
          <ac:picMkLst>
            <pc:docMk/>
            <pc:sldMk cId="1622630864" sldId="1736"/>
            <ac:picMk id="988" creationId="{756AC6D7-7550-4794-AD8E-CA3B517EF899}"/>
          </ac:picMkLst>
        </pc:picChg>
        <pc:picChg chg="add del mod">
          <ac:chgData name="Wanlambok Nongbet [Chillibreeze]" userId="6bf028ea-505a-4797-9fbe-498829f78d74" providerId="ADAL" clId="{47EA582F-29D2-4E9C-95C6-B2E3DBA31953}" dt="2020-07-28T08:41:12.824" v="526" actId="21"/>
          <ac:picMkLst>
            <pc:docMk/>
            <pc:sldMk cId="1622630864" sldId="1736"/>
            <ac:picMk id="989" creationId="{CAF7DB3E-2BA3-446E-94CB-B377D0CE16DC}"/>
          </ac:picMkLst>
        </pc:picChg>
        <pc:picChg chg="add del mod">
          <ac:chgData name="Wanlambok Nongbet [Chillibreeze]" userId="6bf028ea-505a-4797-9fbe-498829f78d74" providerId="ADAL" clId="{47EA582F-29D2-4E9C-95C6-B2E3DBA31953}" dt="2020-07-28T08:41:12.824" v="526" actId="21"/>
          <ac:picMkLst>
            <pc:docMk/>
            <pc:sldMk cId="1622630864" sldId="1736"/>
            <ac:picMk id="990" creationId="{D2E93461-0133-441A-B153-6222FACD5F61}"/>
          </ac:picMkLst>
        </pc:picChg>
        <pc:picChg chg="add del mod">
          <ac:chgData name="Wanlambok Nongbet [Chillibreeze]" userId="6bf028ea-505a-4797-9fbe-498829f78d74" providerId="ADAL" clId="{47EA582F-29D2-4E9C-95C6-B2E3DBA31953}" dt="2020-07-28T08:41:12.824" v="526" actId="21"/>
          <ac:picMkLst>
            <pc:docMk/>
            <pc:sldMk cId="1622630864" sldId="1736"/>
            <ac:picMk id="991" creationId="{06B3E1C2-8F45-4728-AAF3-1E1BB7A8AD91}"/>
          </ac:picMkLst>
        </pc:picChg>
        <pc:picChg chg="add del mod">
          <ac:chgData name="Wanlambok Nongbet [Chillibreeze]" userId="6bf028ea-505a-4797-9fbe-498829f78d74" providerId="ADAL" clId="{47EA582F-29D2-4E9C-95C6-B2E3DBA31953}" dt="2020-07-28T08:41:12.824" v="526" actId="21"/>
          <ac:picMkLst>
            <pc:docMk/>
            <pc:sldMk cId="1622630864" sldId="1736"/>
            <ac:picMk id="992" creationId="{7043535C-6E5D-4136-B7CF-3423DC0AA304}"/>
          </ac:picMkLst>
        </pc:picChg>
        <pc:picChg chg="add del mod">
          <ac:chgData name="Wanlambok Nongbet [Chillibreeze]" userId="6bf028ea-505a-4797-9fbe-498829f78d74" providerId="ADAL" clId="{47EA582F-29D2-4E9C-95C6-B2E3DBA31953}" dt="2020-07-28T08:41:12.824" v="526" actId="21"/>
          <ac:picMkLst>
            <pc:docMk/>
            <pc:sldMk cId="1622630864" sldId="1736"/>
            <ac:picMk id="993" creationId="{772C477B-97C4-4507-BA3D-98CA6A3C2F46}"/>
          </ac:picMkLst>
        </pc:picChg>
        <pc:picChg chg="add del mod">
          <ac:chgData name="Wanlambok Nongbet [Chillibreeze]" userId="6bf028ea-505a-4797-9fbe-498829f78d74" providerId="ADAL" clId="{47EA582F-29D2-4E9C-95C6-B2E3DBA31953}" dt="2020-07-28T08:41:12.824" v="526" actId="21"/>
          <ac:picMkLst>
            <pc:docMk/>
            <pc:sldMk cId="1622630864" sldId="1736"/>
            <ac:picMk id="994" creationId="{F266752F-848B-41F7-9AF8-EE3532929EB4}"/>
          </ac:picMkLst>
        </pc:picChg>
        <pc:picChg chg="add del mod">
          <ac:chgData name="Wanlambok Nongbet [Chillibreeze]" userId="6bf028ea-505a-4797-9fbe-498829f78d74" providerId="ADAL" clId="{47EA582F-29D2-4E9C-95C6-B2E3DBA31953}" dt="2020-07-28T08:41:12.824" v="526" actId="21"/>
          <ac:picMkLst>
            <pc:docMk/>
            <pc:sldMk cId="1622630864" sldId="1736"/>
            <ac:picMk id="995" creationId="{BCE32598-62AD-43D0-97AB-FC5678EB40EB}"/>
          </ac:picMkLst>
        </pc:picChg>
        <pc:picChg chg="add del mod">
          <ac:chgData name="Wanlambok Nongbet [Chillibreeze]" userId="6bf028ea-505a-4797-9fbe-498829f78d74" providerId="ADAL" clId="{47EA582F-29D2-4E9C-95C6-B2E3DBA31953}" dt="2020-07-28T08:41:12.824" v="526" actId="21"/>
          <ac:picMkLst>
            <pc:docMk/>
            <pc:sldMk cId="1622630864" sldId="1736"/>
            <ac:picMk id="996" creationId="{43922A80-CFAC-48DD-938E-47B25C298B14}"/>
          </ac:picMkLst>
        </pc:picChg>
        <pc:picChg chg="add mod">
          <ac:chgData name="Wanlambok Nongbet [Chillibreeze]" userId="6bf028ea-505a-4797-9fbe-498829f78d74" providerId="ADAL" clId="{47EA582F-29D2-4E9C-95C6-B2E3DBA31953}" dt="2020-07-28T08:41:13.062" v="527"/>
          <ac:picMkLst>
            <pc:docMk/>
            <pc:sldMk cId="1622630864" sldId="1736"/>
            <ac:picMk id="1011" creationId="{F13B75F9-BAF1-46D6-9D29-1A476E459C0F}"/>
          </ac:picMkLst>
        </pc:picChg>
        <pc:picChg chg="add del mod">
          <ac:chgData name="Wanlambok Nongbet [Chillibreeze]" userId="6bf028ea-505a-4797-9fbe-498829f78d74" providerId="ADAL" clId="{47EA582F-29D2-4E9C-95C6-B2E3DBA31953}" dt="2020-07-28T08:41:13.690" v="528" actId="21"/>
          <ac:picMkLst>
            <pc:docMk/>
            <pc:sldMk cId="1622630864" sldId="1736"/>
            <ac:picMk id="1012" creationId="{053119CF-6F52-4D2B-9ED6-9BC083B06E85}"/>
          </ac:picMkLst>
        </pc:picChg>
        <pc:picChg chg="add del mod">
          <ac:chgData name="Wanlambok Nongbet [Chillibreeze]" userId="6bf028ea-505a-4797-9fbe-498829f78d74" providerId="ADAL" clId="{47EA582F-29D2-4E9C-95C6-B2E3DBA31953}" dt="2020-07-28T08:41:13.690" v="528" actId="21"/>
          <ac:picMkLst>
            <pc:docMk/>
            <pc:sldMk cId="1622630864" sldId="1736"/>
            <ac:picMk id="1013" creationId="{7883AF34-9323-433A-B5B4-EF4B5069310D}"/>
          </ac:picMkLst>
        </pc:picChg>
        <pc:picChg chg="add del mod">
          <ac:chgData name="Wanlambok Nongbet [Chillibreeze]" userId="6bf028ea-505a-4797-9fbe-498829f78d74" providerId="ADAL" clId="{47EA582F-29D2-4E9C-95C6-B2E3DBA31953}" dt="2020-07-28T08:41:13.690" v="528" actId="21"/>
          <ac:picMkLst>
            <pc:docMk/>
            <pc:sldMk cId="1622630864" sldId="1736"/>
            <ac:picMk id="1014" creationId="{A796C1AB-8824-4575-9560-92EA8FDDFBB6}"/>
          </ac:picMkLst>
        </pc:picChg>
        <pc:picChg chg="add del mod">
          <ac:chgData name="Wanlambok Nongbet [Chillibreeze]" userId="6bf028ea-505a-4797-9fbe-498829f78d74" providerId="ADAL" clId="{47EA582F-29D2-4E9C-95C6-B2E3DBA31953}" dt="2020-07-28T08:41:13.690" v="528" actId="21"/>
          <ac:picMkLst>
            <pc:docMk/>
            <pc:sldMk cId="1622630864" sldId="1736"/>
            <ac:picMk id="1015" creationId="{71EFB5F0-0C54-4941-9100-DF435E01A08F}"/>
          </ac:picMkLst>
        </pc:picChg>
        <pc:picChg chg="add del mod">
          <ac:chgData name="Wanlambok Nongbet [Chillibreeze]" userId="6bf028ea-505a-4797-9fbe-498829f78d74" providerId="ADAL" clId="{47EA582F-29D2-4E9C-95C6-B2E3DBA31953}" dt="2020-07-28T08:41:13.690" v="528" actId="21"/>
          <ac:picMkLst>
            <pc:docMk/>
            <pc:sldMk cId="1622630864" sldId="1736"/>
            <ac:picMk id="1016" creationId="{AA791712-127A-4E64-81CE-437E3C0D510C}"/>
          </ac:picMkLst>
        </pc:picChg>
        <pc:picChg chg="add del mod">
          <ac:chgData name="Wanlambok Nongbet [Chillibreeze]" userId="6bf028ea-505a-4797-9fbe-498829f78d74" providerId="ADAL" clId="{47EA582F-29D2-4E9C-95C6-B2E3DBA31953}" dt="2020-07-28T08:41:13.690" v="528" actId="21"/>
          <ac:picMkLst>
            <pc:docMk/>
            <pc:sldMk cId="1622630864" sldId="1736"/>
            <ac:picMk id="1017" creationId="{8809DCFB-D117-42C3-8ADB-C163E4CD06E2}"/>
          </ac:picMkLst>
        </pc:picChg>
        <pc:picChg chg="add del mod">
          <ac:chgData name="Wanlambok Nongbet [Chillibreeze]" userId="6bf028ea-505a-4797-9fbe-498829f78d74" providerId="ADAL" clId="{47EA582F-29D2-4E9C-95C6-B2E3DBA31953}" dt="2020-07-28T08:41:13.690" v="528" actId="21"/>
          <ac:picMkLst>
            <pc:docMk/>
            <pc:sldMk cId="1622630864" sldId="1736"/>
            <ac:picMk id="1018" creationId="{8EE05752-8896-4F99-B414-B2AF90BF8624}"/>
          </ac:picMkLst>
        </pc:picChg>
        <pc:picChg chg="add del mod">
          <ac:chgData name="Wanlambok Nongbet [Chillibreeze]" userId="6bf028ea-505a-4797-9fbe-498829f78d74" providerId="ADAL" clId="{47EA582F-29D2-4E9C-95C6-B2E3DBA31953}" dt="2020-07-28T08:41:13.690" v="528" actId="21"/>
          <ac:picMkLst>
            <pc:docMk/>
            <pc:sldMk cId="1622630864" sldId="1736"/>
            <ac:picMk id="1019" creationId="{AC9BD05C-568C-4917-B674-5D8E868CBA93}"/>
          </ac:picMkLst>
        </pc:picChg>
        <pc:picChg chg="add del mod">
          <ac:chgData name="Wanlambok Nongbet [Chillibreeze]" userId="6bf028ea-505a-4797-9fbe-498829f78d74" providerId="ADAL" clId="{47EA582F-29D2-4E9C-95C6-B2E3DBA31953}" dt="2020-07-28T08:41:13.690" v="528" actId="21"/>
          <ac:picMkLst>
            <pc:docMk/>
            <pc:sldMk cId="1622630864" sldId="1736"/>
            <ac:picMk id="1020" creationId="{6C64BA6B-5755-4E58-B8F6-8EC075888008}"/>
          </ac:picMkLst>
        </pc:picChg>
        <pc:picChg chg="add del mod">
          <ac:chgData name="Wanlambok Nongbet [Chillibreeze]" userId="6bf028ea-505a-4797-9fbe-498829f78d74" providerId="ADAL" clId="{47EA582F-29D2-4E9C-95C6-B2E3DBA31953}" dt="2020-07-28T08:41:13.690" v="528" actId="21"/>
          <ac:picMkLst>
            <pc:docMk/>
            <pc:sldMk cId="1622630864" sldId="1736"/>
            <ac:picMk id="1021" creationId="{EA5DC0A1-D5DC-4C8D-B0D2-C93C7EAE147D}"/>
          </ac:picMkLst>
        </pc:picChg>
        <pc:picChg chg="add del mod">
          <ac:chgData name="Wanlambok Nongbet [Chillibreeze]" userId="6bf028ea-505a-4797-9fbe-498829f78d74" providerId="ADAL" clId="{47EA582F-29D2-4E9C-95C6-B2E3DBA31953}" dt="2020-07-28T08:41:13.690" v="528" actId="21"/>
          <ac:picMkLst>
            <pc:docMk/>
            <pc:sldMk cId="1622630864" sldId="1736"/>
            <ac:picMk id="1022" creationId="{D0A9E27D-86C2-4F33-8A45-346C5EA52B54}"/>
          </ac:picMkLst>
        </pc:picChg>
        <pc:picChg chg="add del mod">
          <ac:chgData name="Wanlambok Nongbet [Chillibreeze]" userId="6bf028ea-505a-4797-9fbe-498829f78d74" providerId="ADAL" clId="{47EA582F-29D2-4E9C-95C6-B2E3DBA31953}" dt="2020-07-28T08:41:13.690" v="528" actId="21"/>
          <ac:picMkLst>
            <pc:docMk/>
            <pc:sldMk cId="1622630864" sldId="1736"/>
            <ac:picMk id="1023" creationId="{9B04E82D-54DF-4E16-82F8-89314D761331}"/>
          </ac:picMkLst>
        </pc:picChg>
        <pc:picChg chg="add del mod">
          <ac:chgData name="Wanlambok Nongbet [Chillibreeze]" userId="6bf028ea-505a-4797-9fbe-498829f78d74" providerId="ADAL" clId="{47EA582F-29D2-4E9C-95C6-B2E3DBA31953}" dt="2020-07-28T08:41:13.690" v="528" actId="21"/>
          <ac:picMkLst>
            <pc:docMk/>
            <pc:sldMk cId="1622630864" sldId="1736"/>
            <ac:picMk id="1024" creationId="{E07F39BB-7FCA-4514-8DEE-A7AB2A589AEA}"/>
          </ac:picMkLst>
        </pc:picChg>
        <pc:picChg chg="add del mod">
          <ac:chgData name="Wanlambok Nongbet [Chillibreeze]" userId="6bf028ea-505a-4797-9fbe-498829f78d74" providerId="ADAL" clId="{47EA582F-29D2-4E9C-95C6-B2E3DBA31953}" dt="2020-07-28T08:41:14.956" v="530" actId="21"/>
          <ac:picMkLst>
            <pc:docMk/>
            <pc:sldMk cId="1622630864" sldId="1736"/>
            <ac:picMk id="1039" creationId="{2C35A142-409D-4F10-95C8-FE746B509916}"/>
          </ac:picMkLst>
        </pc:picChg>
        <pc:picChg chg="add del mod">
          <ac:chgData name="Wanlambok Nongbet [Chillibreeze]" userId="6bf028ea-505a-4797-9fbe-498829f78d74" providerId="ADAL" clId="{47EA582F-29D2-4E9C-95C6-B2E3DBA31953}" dt="2020-07-28T08:41:14.956" v="530" actId="21"/>
          <ac:picMkLst>
            <pc:docMk/>
            <pc:sldMk cId="1622630864" sldId="1736"/>
            <ac:picMk id="1040" creationId="{DFAB2F01-10E8-4C4F-B4EE-CBC6326F9584}"/>
          </ac:picMkLst>
        </pc:picChg>
        <pc:picChg chg="add del mod">
          <ac:chgData name="Wanlambok Nongbet [Chillibreeze]" userId="6bf028ea-505a-4797-9fbe-498829f78d74" providerId="ADAL" clId="{47EA582F-29D2-4E9C-95C6-B2E3DBA31953}" dt="2020-07-28T08:41:14.956" v="530" actId="21"/>
          <ac:picMkLst>
            <pc:docMk/>
            <pc:sldMk cId="1622630864" sldId="1736"/>
            <ac:picMk id="1041" creationId="{13CA77FD-6ED4-4400-A564-F4ADA5C6429B}"/>
          </ac:picMkLst>
        </pc:picChg>
        <pc:picChg chg="add del mod">
          <ac:chgData name="Wanlambok Nongbet [Chillibreeze]" userId="6bf028ea-505a-4797-9fbe-498829f78d74" providerId="ADAL" clId="{47EA582F-29D2-4E9C-95C6-B2E3DBA31953}" dt="2020-07-28T08:41:14.956" v="530" actId="21"/>
          <ac:picMkLst>
            <pc:docMk/>
            <pc:sldMk cId="1622630864" sldId="1736"/>
            <ac:picMk id="1042" creationId="{BB1F49AA-6BBB-447C-BEBA-1E4C785457F4}"/>
          </ac:picMkLst>
        </pc:picChg>
        <pc:picChg chg="add del mod">
          <ac:chgData name="Wanlambok Nongbet [Chillibreeze]" userId="6bf028ea-505a-4797-9fbe-498829f78d74" providerId="ADAL" clId="{47EA582F-29D2-4E9C-95C6-B2E3DBA31953}" dt="2020-07-28T08:41:14.956" v="530" actId="21"/>
          <ac:picMkLst>
            <pc:docMk/>
            <pc:sldMk cId="1622630864" sldId="1736"/>
            <ac:picMk id="1043" creationId="{3F6690DE-6F20-4339-ADF7-8C99F4E37765}"/>
          </ac:picMkLst>
        </pc:picChg>
        <pc:picChg chg="add del mod">
          <ac:chgData name="Wanlambok Nongbet [Chillibreeze]" userId="6bf028ea-505a-4797-9fbe-498829f78d74" providerId="ADAL" clId="{47EA582F-29D2-4E9C-95C6-B2E3DBA31953}" dt="2020-07-28T08:41:14.956" v="530" actId="21"/>
          <ac:picMkLst>
            <pc:docMk/>
            <pc:sldMk cId="1622630864" sldId="1736"/>
            <ac:picMk id="1044" creationId="{F9B3AB13-A131-448A-B260-EF3FFB80ACB8}"/>
          </ac:picMkLst>
        </pc:picChg>
        <pc:picChg chg="add del mod">
          <ac:chgData name="Wanlambok Nongbet [Chillibreeze]" userId="6bf028ea-505a-4797-9fbe-498829f78d74" providerId="ADAL" clId="{47EA582F-29D2-4E9C-95C6-B2E3DBA31953}" dt="2020-07-28T08:41:14.956" v="530" actId="21"/>
          <ac:picMkLst>
            <pc:docMk/>
            <pc:sldMk cId="1622630864" sldId="1736"/>
            <ac:picMk id="1045" creationId="{6AE68723-32CE-4225-8576-99292CE0BC09}"/>
          </ac:picMkLst>
        </pc:picChg>
        <pc:picChg chg="add del mod">
          <ac:chgData name="Wanlambok Nongbet [Chillibreeze]" userId="6bf028ea-505a-4797-9fbe-498829f78d74" providerId="ADAL" clId="{47EA582F-29D2-4E9C-95C6-B2E3DBA31953}" dt="2020-07-28T08:41:14.956" v="530" actId="21"/>
          <ac:picMkLst>
            <pc:docMk/>
            <pc:sldMk cId="1622630864" sldId="1736"/>
            <ac:picMk id="1046" creationId="{3E5127DA-F243-4DBD-9628-79D27204F9E4}"/>
          </ac:picMkLst>
        </pc:picChg>
        <pc:picChg chg="add del mod">
          <ac:chgData name="Wanlambok Nongbet [Chillibreeze]" userId="6bf028ea-505a-4797-9fbe-498829f78d74" providerId="ADAL" clId="{47EA582F-29D2-4E9C-95C6-B2E3DBA31953}" dt="2020-07-28T08:41:14.956" v="530" actId="21"/>
          <ac:picMkLst>
            <pc:docMk/>
            <pc:sldMk cId="1622630864" sldId="1736"/>
            <ac:picMk id="1047" creationId="{662E7C89-69FE-4E12-96AC-43DCF919C807}"/>
          </ac:picMkLst>
        </pc:picChg>
        <pc:picChg chg="add del mod">
          <ac:chgData name="Wanlambok Nongbet [Chillibreeze]" userId="6bf028ea-505a-4797-9fbe-498829f78d74" providerId="ADAL" clId="{47EA582F-29D2-4E9C-95C6-B2E3DBA31953}" dt="2020-07-28T08:41:14.956" v="530" actId="21"/>
          <ac:picMkLst>
            <pc:docMk/>
            <pc:sldMk cId="1622630864" sldId="1736"/>
            <ac:picMk id="1048" creationId="{5FEADD52-705A-4B6C-8543-4C0FB3F480D7}"/>
          </ac:picMkLst>
        </pc:picChg>
        <pc:picChg chg="add del mod">
          <ac:chgData name="Wanlambok Nongbet [Chillibreeze]" userId="6bf028ea-505a-4797-9fbe-498829f78d74" providerId="ADAL" clId="{47EA582F-29D2-4E9C-95C6-B2E3DBA31953}" dt="2020-07-28T08:41:14.956" v="530" actId="21"/>
          <ac:picMkLst>
            <pc:docMk/>
            <pc:sldMk cId="1622630864" sldId="1736"/>
            <ac:picMk id="1049" creationId="{92BEA789-0207-4FEA-8CED-7B9F010D04C2}"/>
          </ac:picMkLst>
        </pc:picChg>
        <pc:picChg chg="add del mod">
          <ac:chgData name="Wanlambok Nongbet [Chillibreeze]" userId="6bf028ea-505a-4797-9fbe-498829f78d74" providerId="ADAL" clId="{47EA582F-29D2-4E9C-95C6-B2E3DBA31953}" dt="2020-07-28T08:41:14.956" v="530" actId="21"/>
          <ac:picMkLst>
            <pc:docMk/>
            <pc:sldMk cId="1622630864" sldId="1736"/>
            <ac:picMk id="1050" creationId="{F9ED7F8A-0286-4DCC-BC8F-7CA084C978A1}"/>
          </ac:picMkLst>
        </pc:picChg>
        <pc:picChg chg="add del mod">
          <ac:chgData name="Wanlambok Nongbet [Chillibreeze]" userId="6bf028ea-505a-4797-9fbe-498829f78d74" providerId="ADAL" clId="{47EA582F-29D2-4E9C-95C6-B2E3DBA31953}" dt="2020-07-28T08:41:14.956" v="530" actId="21"/>
          <ac:picMkLst>
            <pc:docMk/>
            <pc:sldMk cId="1622630864" sldId="1736"/>
            <ac:picMk id="1051" creationId="{0BC964B5-F887-4E73-9AA4-E724871C04FF}"/>
          </ac:picMkLst>
        </pc:picChg>
        <pc:picChg chg="add mod">
          <ac:chgData name="Wanlambok Nongbet [Chillibreeze]" userId="6bf028ea-505a-4797-9fbe-498829f78d74" providerId="ADAL" clId="{47EA582F-29D2-4E9C-95C6-B2E3DBA31953}" dt="2020-07-28T08:41:15.218" v="531"/>
          <ac:picMkLst>
            <pc:docMk/>
            <pc:sldMk cId="1622630864" sldId="1736"/>
            <ac:picMk id="1065" creationId="{31753E86-2043-416D-8CF5-1D77550C2543}"/>
          </ac:picMkLst>
        </pc:picChg>
        <pc:picChg chg="add del mod">
          <ac:chgData name="Wanlambok Nongbet [Chillibreeze]" userId="6bf028ea-505a-4797-9fbe-498829f78d74" providerId="ADAL" clId="{47EA582F-29D2-4E9C-95C6-B2E3DBA31953}" dt="2020-07-28T08:41:15.894" v="532" actId="21"/>
          <ac:picMkLst>
            <pc:docMk/>
            <pc:sldMk cId="1622630864" sldId="1736"/>
            <ac:picMk id="1066" creationId="{2E3526FC-4EFC-4D31-8BC0-7B2FB7EFBC20}"/>
          </ac:picMkLst>
        </pc:picChg>
        <pc:picChg chg="add del mod">
          <ac:chgData name="Wanlambok Nongbet [Chillibreeze]" userId="6bf028ea-505a-4797-9fbe-498829f78d74" providerId="ADAL" clId="{47EA582F-29D2-4E9C-95C6-B2E3DBA31953}" dt="2020-07-28T08:41:15.894" v="532" actId="21"/>
          <ac:picMkLst>
            <pc:docMk/>
            <pc:sldMk cId="1622630864" sldId="1736"/>
            <ac:picMk id="1067" creationId="{B44A4183-86D3-4D9E-87E6-CEE5928F58C1}"/>
          </ac:picMkLst>
        </pc:picChg>
        <pc:picChg chg="add del mod">
          <ac:chgData name="Wanlambok Nongbet [Chillibreeze]" userId="6bf028ea-505a-4797-9fbe-498829f78d74" providerId="ADAL" clId="{47EA582F-29D2-4E9C-95C6-B2E3DBA31953}" dt="2020-07-28T08:41:15.894" v="532" actId="21"/>
          <ac:picMkLst>
            <pc:docMk/>
            <pc:sldMk cId="1622630864" sldId="1736"/>
            <ac:picMk id="1068" creationId="{02618922-7BA8-4536-B17B-E0DEF2F0D0B0}"/>
          </ac:picMkLst>
        </pc:picChg>
        <pc:picChg chg="add del mod">
          <ac:chgData name="Wanlambok Nongbet [Chillibreeze]" userId="6bf028ea-505a-4797-9fbe-498829f78d74" providerId="ADAL" clId="{47EA582F-29D2-4E9C-95C6-B2E3DBA31953}" dt="2020-07-28T08:41:15.894" v="532" actId="21"/>
          <ac:picMkLst>
            <pc:docMk/>
            <pc:sldMk cId="1622630864" sldId="1736"/>
            <ac:picMk id="1069" creationId="{38975216-1F86-4F8A-9942-2D562DB36DF3}"/>
          </ac:picMkLst>
        </pc:picChg>
        <pc:picChg chg="add del mod">
          <ac:chgData name="Wanlambok Nongbet [Chillibreeze]" userId="6bf028ea-505a-4797-9fbe-498829f78d74" providerId="ADAL" clId="{47EA582F-29D2-4E9C-95C6-B2E3DBA31953}" dt="2020-07-28T08:41:15.894" v="532" actId="21"/>
          <ac:picMkLst>
            <pc:docMk/>
            <pc:sldMk cId="1622630864" sldId="1736"/>
            <ac:picMk id="1070" creationId="{8C4A0278-4F38-42C5-95AB-0B56144751FB}"/>
          </ac:picMkLst>
        </pc:picChg>
        <pc:picChg chg="add del mod">
          <ac:chgData name="Wanlambok Nongbet [Chillibreeze]" userId="6bf028ea-505a-4797-9fbe-498829f78d74" providerId="ADAL" clId="{47EA582F-29D2-4E9C-95C6-B2E3DBA31953}" dt="2020-07-28T08:41:15.894" v="532" actId="21"/>
          <ac:picMkLst>
            <pc:docMk/>
            <pc:sldMk cId="1622630864" sldId="1736"/>
            <ac:picMk id="1071" creationId="{0CD7EB3F-F57A-496D-9329-38545EADD84C}"/>
          </ac:picMkLst>
        </pc:picChg>
        <pc:picChg chg="add del mod">
          <ac:chgData name="Wanlambok Nongbet [Chillibreeze]" userId="6bf028ea-505a-4797-9fbe-498829f78d74" providerId="ADAL" clId="{47EA582F-29D2-4E9C-95C6-B2E3DBA31953}" dt="2020-07-28T08:41:15.894" v="532" actId="21"/>
          <ac:picMkLst>
            <pc:docMk/>
            <pc:sldMk cId="1622630864" sldId="1736"/>
            <ac:picMk id="1072" creationId="{4D1FC523-FD71-4A1E-BE19-0C1A5DFC5642}"/>
          </ac:picMkLst>
        </pc:picChg>
        <pc:picChg chg="add del mod">
          <ac:chgData name="Wanlambok Nongbet [Chillibreeze]" userId="6bf028ea-505a-4797-9fbe-498829f78d74" providerId="ADAL" clId="{47EA582F-29D2-4E9C-95C6-B2E3DBA31953}" dt="2020-07-28T08:41:15.894" v="532" actId="21"/>
          <ac:picMkLst>
            <pc:docMk/>
            <pc:sldMk cId="1622630864" sldId="1736"/>
            <ac:picMk id="1073" creationId="{27A39993-EEAD-42C2-A908-7E8CEA09ACDF}"/>
          </ac:picMkLst>
        </pc:picChg>
        <pc:picChg chg="add del mod">
          <ac:chgData name="Wanlambok Nongbet [Chillibreeze]" userId="6bf028ea-505a-4797-9fbe-498829f78d74" providerId="ADAL" clId="{47EA582F-29D2-4E9C-95C6-B2E3DBA31953}" dt="2020-07-28T08:41:15.894" v="532" actId="21"/>
          <ac:picMkLst>
            <pc:docMk/>
            <pc:sldMk cId="1622630864" sldId="1736"/>
            <ac:picMk id="1074" creationId="{39D1C84C-AAD1-44A1-92B6-8BF47A9E0A16}"/>
          </ac:picMkLst>
        </pc:picChg>
        <pc:picChg chg="add del mod">
          <ac:chgData name="Wanlambok Nongbet [Chillibreeze]" userId="6bf028ea-505a-4797-9fbe-498829f78d74" providerId="ADAL" clId="{47EA582F-29D2-4E9C-95C6-B2E3DBA31953}" dt="2020-07-28T08:41:15.894" v="532" actId="21"/>
          <ac:picMkLst>
            <pc:docMk/>
            <pc:sldMk cId="1622630864" sldId="1736"/>
            <ac:picMk id="1075" creationId="{33C4FD28-052D-401A-9389-F9669F52EDF4}"/>
          </ac:picMkLst>
        </pc:picChg>
        <pc:picChg chg="add del mod">
          <ac:chgData name="Wanlambok Nongbet [Chillibreeze]" userId="6bf028ea-505a-4797-9fbe-498829f78d74" providerId="ADAL" clId="{47EA582F-29D2-4E9C-95C6-B2E3DBA31953}" dt="2020-07-28T08:41:15.894" v="532" actId="21"/>
          <ac:picMkLst>
            <pc:docMk/>
            <pc:sldMk cId="1622630864" sldId="1736"/>
            <ac:picMk id="1076" creationId="{0076F098-BF75-424A-837C-50148A8E0504}"/>
          </ac:picMkLst>
        </pc:picChg>
        <pc:picChg chg="add del mod">
          <ac:chgData name="Wanlambok Nongbet [Chillibreeze]" userId="6bf028ea-505a-4797-9fbe-498829f78d74" providerId="ADAL" clId="{47EA582F-29D2-4E9C-95C6-B2E3DBA31953}" dt="2020-07-28T08:41:15.894" v="532" actId="21"/>
          <ac:picMkLst>
            <pc:docMk/>
            <pc:sldMk cId="1622630864" sldId="1736"/>
            <ac:picMk id="1077" creationId="{7BC34A09-D5AF-4E88-8116-474FF3C42B14}"/>
          </ac:picMkLst>
        </pc:picChg>
        <pc:picChg chg="add del mod">
          <ac:chgData name="Wanlambok Nongbet [Chillibreeze]" userId="6bf028ea-505a-4797-9fbe-498829f78d74" providerId="ADAL" clId="{47EA582F-29D2-4E9C-95C6-B2E3DBA31953}" dt="2020-07-28T08:41:17.622" v="534" actId="21"/>
          <ac:picMkLst>
            <pc:docMk/>
            <pc:sldMk cId="1622630864" sldId="1736"/>
            <ac:picMk id="1091" creationId="{92CD517C-3695-4C30-A9CB-0248237385C9}"/>
          </ac:picMkLst>
        </pc:picChg>
        <pc:picChg chg="add del mod">
          <ac:chgData name="Wanlambok Nongbet [Chillibreeze]" userId="6bf028ea-505a-4797-9fbe-498829f78d74" providerId="ADAL" clId="{47EA582F-29D2-4E9C-95C6-B2E3DBA31953}" dt="2020-07-28T08:41:17.622" v="534" actId="21"/>
          <ac:picMkLst>
            <pc:docMk/>
            <pc:sldMk cId="1622630864" sldId="1736"/>
            <ac:picMk id="1092" creationId="{F111BB80-C4E7-49EC-AE02-B6FC2FE420B0}"/>
          </ac:picMkLst>
        </pc:picChg>
        <pc:picChg chg="add del mod">
          <ac:chgData name="Wanlambok Nongbet [Chillibreeze]" userId="6bf028ea-505a-4797-9fbe-498829f78d74" providerId="ADAL" clId="{47EA582F-29D2-4E9C-95C6-B2E3DBA31953}" dt="2020-07-28T08:41:17.622" v="534" actId="21"/>
          <ac:picMkLst>
            <pc:docMk/>
            <pc:sldMk cId="1622630864" sldId="1736"/>
            <ac:picMk id="1093" creationId="{2885D299-E7C4-42C4-8CF8-72FC54450BF9}"/>
          </ac:picMkLst>
        </pc:picChg>
        <pc:picChg chg="add del mod">
          <ac:chgData name="Wanlambok Nongbet [Chillibreeze]" userId="6bf028ea-505a-4797-9fbe-498829f78d74" providerId="ADAL" clId="{47EA582F-29D2-4E9C-95C6-B2E3DBA31953}" dt="2020-07-28T08:41:17.622" v="534" actId="21"/>
          <ac:picMkLst>
            <pc:docMk/>
            <pc:sldMk cId="1622630864" sldId="1736"/>
            <ac:picMk id="1094" creationId="{E96533C6-E6D1-42AA-8B6B-99FF30F53F6C}"/>
          </ac:picMkLst>
        </pc:picChg>
        <pc:picChg chg="add del mod">
          <ac:chgData name="Wanlambok Nongbet [Chillibreeze]" userId="6bf028ea-505a-4797-9fbe-498829f78d74" providerId="ADAL" clId="{47EA582F-29D2-4E9C-95C6-B2E3DBA31953}" dt="2020-07-28T08:41:17.622" v="534" actId="21"/>
          <ac:picMkLst>
            <pc:docMk/>
            <pc:sldMk cId="1622630864" sldId="1736"/>
            <ac:picMk id="1095" creationId="{343E4769-CC3A-4F6B-8CB7-EA5D5CB638D1}"/>
          </ac:picMkLst>
        </pc:picChg>
        <pc:picChg chg="add del mod">
          <ac:chgData name="Wanlambok Nongbet [Chillibreeze]" userId="6bf028ea-505a-4797-9fbe-498829f78d74" providerId="ADAL" clId="{47EA582F-29D2-4E9C-95C6-B2E3DBA31953}" dt="2020-07-28T08:41:17.622" v="534" actId="21"/>
          <ac:picMkLst>
            <pc:docMk/>
            <pc:sldMk cId="1622630864" sldId="1736"/>
            <ac:picMk id="1096" creationId="{2A160448-C77B-43AD-8DEB-FE0187DE7C14}"/>
          </ac:picMkLst>
        </pc:picChg>
        <pc:picChg chg="add del mod">
          <ac:chgData name="Wanlambok Nongbet [Chillibreeze]" userId="6bf028ea-505a-4797-9fbe-498829f78d74" providerId="ADAL" clId="{47EA582F-29D2-4E9C-95C6-B2E3DBA31953}" dt="2020-07-28T08:41:17.622" v="534" actId="21"/>
          <ac:picMkLst>
            <pc:docMk/>
            <pc:sldMk cId="1622630864" sldId="1736"/>
            <ac:picMk id="1097" creationId="{262917B1-B229-4DFE-8157-A09B908B8B5C}"/>
          </ac:picMkLst>
        </pc:picChg>
        <pc:picChg chg="add del mod">
          <ac:chgData name="Wanlambok Nongbet [Chillibreeze]" userId="6bf028ea-505a-4797-9fbe-498829f78d74" providerId="ADAL" clId="{47EA582F-29D2-4E9C-95C6-B2E3DBA31953}" dt="2020-07-28T08:41:17.622" v="534" actId="21"/>
          <ac:picMkLst>
            <pc:docMk/>
            <pc:sldMk cId="1622630864" sldId="1736"/>
            <ac:picMk id="1098" creationId="{21048190-4CFE-4BA3-99C9-BBEE7F9A776C}"/>
          </ac:picMkLst>
        </pc:picChg>
        <pc:picChg chg="add del mod">
          <ac:chgData name="Wanlambok Nongbet [Chillibreeze]" userId="6bf028ea-505a-4797-9fbe-498829f78d74" providerId="ADAL" clId="{47EA582F-29D2-4E9C-95C6-B2E3DBA31953}" dt="2020-07-28T08:41:17.622" v="534" actId="21"/>
          <ac:picMkLst>
            <pc:docMk/>
            <pc:sldMk cId="1622630864" sldId="1736"/>
            <ac:picMk id="1099" creationId="{58F3F4C8-31BC-48A3-AD8F-FE398FB46AA5}"/>
          </ac:picMkLst>
        </pc:picChg>
        <pc:picChg chg="add del mod">
          <ac:chgData name="Wanlambok Nongbet [Chillibreeze]" userId="6bf028ea-505a-4797-9fbe-498829f78d74" providerId="ADAL" clId="{47EA582F-29D2-4E9C-95C6-B2E3DBA31953}" dt="2020-07-28T08:41:17.622" v="534" actId="21"/>
          <ac:picMkLst>
            <pc:docMk/>
            <pc:sldMk cId="1622630864" sldId="1736"/>
            <ac:picMk id="1100" creationId="{8CAE4E1C-CD82-44EA-A747-1CC7FEAC363F}"/>
          </ac:picMkLst>
        </pc:picChg>
        <pc:picChg chg="add del mod">
          <ac:chgData name="Wanlambok Nongbet [Chillibreeze]" userId="6bf028ea-505a-4797-9fbe-498829f78d74" providerId="ADAL" clId="{47EA582F-29D2-4E9C-95C6-B2E3DBA31953}" dt="2020-07-28T08:41:17.622" v="534" actId="21"/>
          <ac:picMkLst>
            <pc:docMk/>
            <pc:sldMk cId="1622630864" sldId="1736"/>
            <ac:picMk id="1101" creationId="{FC56DACB-F959-48E5-801A-8939EB6A4892}"/>
          </ac:picMkLst>
        </pc:picChg>
        <pc:picChg chg="add del mod">
          <ac:chgData name="Wanlambok Nongbet [Chillibreeze]" userId="6bf028ea-505a-4797-9fbe-498829f78d74" providerId="ADAL" clId="{47EA582F-29D2-4E9C-95C6-B2E3DBA31953}" dt="2020-07-28T08:41:17.622" v="534" actId="21"/>
          <ac:picMkLst>
            <pc:docMk/>
            <pc:sldMk cId="1622630864" sldId="1736"/>
            <ac:picMk id="1102" creationId="{8FB11DF3-30A8-4D6B-9DD2-5B40A4CEF625}"/>
          </ac:picMkLst>
        </pc:picChg>
        <pc:picChg chg="add mod">
          <ac:chgData name="Wanlambok Nongbet [Chillibreeze]" userId="6bf028ea-505a-4797-9fbe-498829f78d74" providerId="ADAL" clId="{47EA582F-29D2-4E9C-95C6-B2E3DBA31953}" dt="2020-07-28T08:41:17.834" v="535"/>
          <ac:picMkLst>
            <pc:docMk/>
            <pc:sldMk cId="1622630864" sldId="1736"/>
            <ac:picMk id="1115" creationId="{9BBEACC4-806C-46B2-A92D-D1ECF6122442}"/>
          </ac:picMkLst>
        </pc:picChg>
        <pc:picChg chg="add del mod">
          <ac:chgData name="Wanlambok Nongbet [Chillibreeze]" userId="6bf028ea-505a-4797-9fbe-498829f78d74" providerId="ADAL" clId="{47EA582F-29D2-4E9C-95C6-B2E3DBA31953}" dt="2020-07-28T08:41:18.508" v="536" actId="21"/>
          <ac:picMkLst>
            <pc:docMk/>
            <pc:sldMk cId="1622630864" sldId="1736"/>
            <ac:picMk id="1116" creationId="{8DBD05B8-94E4-46FA-B1BB-5055600A32BE}"/>
          </ac:picMkLst>
        </pc:picChg>
        <pc:picChg chg="add del mod">
          <ac:chgData name="Wanlambok Nongbet [Chillibreeze]" userId="6bf028ea-505a-4797-9fbe-498829f78d74" providerId="ADAL" clId="{47EA582F-29D2-4E9C-95C6-B2E3DBA31953}" dt="2020-07-28T08:41:18.508" v="536" actId="21"/>
          <ac:picMkLst>
            <pc:docMk/>
            <pc:sldMk cId="1622630864" sldId="1736"/>
            <ac:picMk id="1117" creationId="{EC82E955-D37F-44A6-91BA-51883478049C}"/>
          </ac:picMkLst>
        </pc:picChg>
        <pc:picChg chg="add del mod">
          <ac:chgData name="Wanlambok Nongbet [Chillibreeze]" userId="6bf028ea-505a-4797-9fbe-498829f78d74" providerId="ADAL" clId="{47EA582F-29D2-4E9C-95C6-B2E3DBA31953}" dt="2020-07-28T08:41:18.508" v="536" actId="21"/>
          <ac:picMkLst>
            <pc:docMk/>
            <pc:sldMk cId="1622630864" sldId="1736"/>
            <ac:picMk id="1118" creationId="{9E6ED047-2811-4DE4-9BB3-BCDE2D704A1B}"/>
          </ac:picMkLst>
        </pc:picChg>
        <pc:picChg chg="add del mod">
          <ac:chgData name="Wanlambok Nongbet [Chillibreeze]" userId="6bf028ea-505a-4797-9fbe-498829f78d74" providerId="ADAL" clId="{47EA582F-29D2-4E9C-95C6-B2E3DBA31953}" dt="2020-07-28T08:41:18.508" v="536" actId="21"/>
          <ac:picMkLst>
            <pc:docMk/>
            <pc:sldMk cId="1622630864" sldId="1736"/>
            <ac:picMk id="1119" creationId="{8B0D3DAC-54E1-4D0D-A806-5CED2369C6ED}"/>
          </ac:picMkLst>
        </pc:picChg>
        <pc:picChg chg="add del mod">
          <ac:chgData name="Wanlambok Nongbet [Chillibreeze]" userId="6bf028ea-505a-4797-9fbe-498829f78d74" providerId="ADAL" clId="{47EA582F-29D2-4E9C-95C6-B2E3DBA31953}" dt="2020-07-28T08:41:18.508" v="536" actId="21"/>
          <ac:picMkLst>
            <pc:docMk/>
            <pc:sldMk cId="1622630864" sldId="1736"/>
            <ac:picMk id="1120" creationId="{74F65958-9055-4594-9860-155F17D1656F}"/>
          </ac:picMkLst>
        </pc:picChg>
        <pc:picChg chg="add del mod">
          <ac:chgData name="Wanlambok Nongbet [Chillibreeze]" userId="6bf028ea-505a-4797-9fbe-498829f78d74" providerId="ADAL" clId="{47EA582F-29D2-4E9C-95C6-B2E3DBA31953}" dt="2020-07-28T08:41:18.508" v="536" actId="21"/>
          <ac:picMkLst>
            <pc:docMk/>
            <pc:sldMk cId="1622630864" sldId="1736"/>
            <ac:picMk id="1121" creationId="{344361C7-B7DE-4231-B739-903A8DD27474}"/>
          </ac:picMkLst>
        </pc:picChg>
        <pc:picChg chg="add del mod">
          <ac:chgData name="Wanlambok Nongbet [Chillibreeze]" userId="6bf028ea-505a-4797-9fbe-498829f78d74" providerId="ADAL" clId="{47EA582F-29D2-4E9C-95C6-B2E3DBA31953}" dt="2020-07-28T08:41:18.508" v="536" actId="21"/>
          <ac:picMkLst>
            <pc:docMk/>
            <pc:sldMk cId="1622630864" sldId="1736"/>
            <ac:picMk id="1122" creationId="{4C763B81-67A9-463D-9D4C-0789785E3A51}"/>
          </ac:picMkLst>
        </pc:picChg>
        <pc:picChg chg="add del mod">
          <ac:chgData name="Wanlambok Nongbet [Chillibreeze]" userId="6bf028ea-505a-4797-9fbe-498829f78d74" providerId="ADAL" clId="{47EA582F-29D2-4E9C-95C6-B2E3DBA31953}" dt="2020-07-28T08:41:18.508" v="536" actId="21"/>
          <ac:picMkLst>
            <pc:docMk/>
            <pc:sldMk cId="1622630864" sldId="1736"/>
            <ac:picMk id="1123" creationId="{5E2CC33B-841E-4104-92E6-444EE9FB2C2C}"/>
          </ac:picMkLst>
        </pc:picChg>
        <pc:picChg chg="add del mod">
          <ac:chgData name="Wanlambok Nongbet [Chillibreeze]" userId="6bf028ea-505a-4797-9fbe-498829f78d74" providerId="ADAL" clId="{47EA582F-29D2-4E9C-95C6-B2E3DBA31953}" dt="2020-07-28T08:41:18.508" v="536" actId="21"/>
          <ac:picMkLst>
            <pc:docMk/>
            <pc:sldMk cId="1622630864" sldId="1736"/>
            <ac:picMk id="1124" creationId="{63E94C5D-C6A0-4463-B353-F091F8CD965F}"/>
          </ac:picMkLst>
        </pc:picChg>
        <pc:picChg chg="add del mod">
          <ac:chgData name="Wanlambok Nongbet [Chillibreeze]" userId="6bf028ea-505a-4797-9fbe-498829f78d74" providerId="ADAL" clId="{47EA582F-29D2-4E9C-95C6-B2E3DBA31953}" dt="2020-07-28T08:41:18.508" v="536" actId="21"/>
          <ac:picMkLst>
            <pc:docMk/>
            <pc:sldMk cId="1622630864" sldId="1736"/>
            <ac:picMk id="1125" creationId="{34E9FBE8-69FB-4811-9104-11D5FDA38B82}"/>
          </ac:picMkLst>
        </pc:picChg>
        <pc:picChg chg="add del mod">
          <ac:chgData name="Wanlambok Nongbet [Chillibreeze]" userId="6bf028ea-505a-4797-9fbe-498829f78d74" providerId="ADAL" clId="{47EA582F-29D2-4E9C-95C6-B2E3DBA31953}" dt="2020-07-28T08:41:18.508" v="536" actId="21"/>
          <ac:picMkLst>
            <pc:docMk/>
            <pc:sldMk cId="1622630864" sldId="1736"/>
            <ac:picMk id="1126" creationId="{B9CDE06C-4292-414D-896E-2F0C13736A87}"/>
          </ac:picMkLst>
        </pc:picChg>
        <pc:picChg chg="add del mod">
          <ac:chgData name="Wanlambok Nongbet [Chillibreeze]" userId="6bf028ea-505a-4797-9fbe-498829f78d74" providerId="ADAL" clId="{47EA582F-29D2-4E9C-95C6-B2E3DBA31953}" dt="2020-07-28T08:41:19.373" v="538" actId="21"/>
          <ac:picMkLst>
            <pc:docMk/>
            <pc:sldMk cId="1622630864" sldId="1736"/>
            <ac:picMk id="1139" creationId="{9ECF171E-B144-4CBC-8660-1AB8028697C6}"/>
          </ac:picMkLst>
        </pc:picChg>
        <pc:picChg chg="add del mod">
          <ac:chgData name="Wanlambok Nongbet [Chillibreeze]" userId="6bf028ea-505a-4797-9fbe-498829f78d74" providerId="ADAL" clId="{47EA582F-29D2-4E9C-95C6-B2E3DBA31953}" dt="2020-07-28T08:41:19.373" v="538" actId="21"/>
          <ac:picMkLst>
            <pc:docMk/>
            <pc:sldMk cId="1622630864" sldId="1736"/>
            <ac:picMk id="1140" creationId="{D3560472-9F6E-4794-8F74-338EFCD3D51E}"/>
          </ac:picMkLst>
        </pc:picChg>
        <pc:picChg chg="add del mod">
          <ac:chgData name="Wanlambok Nongbet [Chillibreeze]" userId="6bf028ea-505a-4797-9fbe-498829f78d74" providerId="ADAL" clId="{47EA582F-29D2-4E9C-95C6-B2E3DBA31953}" dt="2020-07-28T08:41:19.373" v="538" actId="21"/>
          <ac:picMkLst>
            <pc:docMk/>
            <pc:sldMk cId="1622630864" sldId="1736"/>
            <ac:picMk id="1141" creationId="{F9DAEA5E-461F-4AA4-93AB-7D5F8B84C920}"/>
          </ac:picMkLst>
        </pc:picChg>
        <pc:picChg chg="add del mod">
          <ac:chgData name="Wanlambok Nongbet [Chillibreeze]" userId="6bf028ea-505a-4797-9fbe-498829f78d74" providerId="ADAL" clId="{47EA582F-29D2-4E9C-95C6-B2E3DBA31953}" dt="2020-07-28T08:41:19.373" v="538" actId="21"/>
          <ac:picMkLst>
            <pc:docMk/>
            <pc:sldMk cId="1622630864" sldId="1736"/>
            <ac:picMk id="1142" creationId="{66F5F58B-AEDC-40B8-BFAC-694325E64C29}"/>
          </ac:picMkLst>
        </pc:picChg>
        <pc:picChg chg="add del mod">
          <ac:chgData name="Wanlambok Nongbet [Chillibreeze]" userId="6bf028ea-505a-4797-9fbe-498829f78d74" providerId="ADAL" clId="{47EA582F-29D2-4E9C-95C6-B2E3DBA31953}" dt="2020-07-28T08:41:19.373" v="538" actId="21"/>
          <ac:picMkLst>
            <pc:docMk/>
            <pc:sldMk cId="1622630864" sldId="1736"/>
            <ac:picMk id="1143" creationId="{5A94531F-320A-4A3E-B18A-61116DA1ED34}"/>
          </ac:picMkLst>
        </pc:picChg>
        <pc:picChg chg="add del mod">
          <ac:chgData name="Wanlambok Nongbet [Chillibreeze]" userId="6bf028ea-505a-4797-9fbe-498829f78d74" providerId="ADAL" clId="{47EA582F-29D2-4E9C-95C6-B2E3DBA31953}" dt="2020-07-28T08:41:19.373" v="538" actId="21"/>
          <ac:picMkLst>
            <pc:docMk/>
            <pc:sldMk cId="1622630864" sldId="1736"/>
            <ac:picMk id="1144" creationId="{34158A01-50F4-4769-8612-0C1A1299FA4A}"/>
          </ac:picMkLst>
        </pc:picChg>
        <pc:picChg chg="add del mod">
          <ac:chgData name="Wanlambok Nongbet [Chillibreeze]" userId="6bf028ea-505a-4797-9fbe-498829f78d74" providerId="ADAL" clId="{47EA582F-29D2-4E9C-95C6-B2E3DBA31953}" dt="2020-07-28T08:41:19.373" v="538" actId="21"/>
          <ac:picMkLst>
            <pc:docMk/>
            <pc:sldMk cId="1622630864" sldId="1736"/>
            <ac:picMk id="1145" creationId="{2DB8334B-5C3F-4352-9A12-F861BBA4CD20}"/>
          </ac:picMkLst>
        </pc:picChg>
        <pc:picChg chg="add del mod">
          <ac:chgData name="Wanlambok Nongbet [Chillibreeze]" userId="6bf028ea-505a-4797-9fbe-498829f78d74" providerId="ADAL" clId="{47EA582F-29D2-4E9C-95C6-B2E3DBA31953}" dt="2020-07-28T08:41:19.373" v="538" actId="21"/>
          <ac:picMkLst>
            <pc:docMk/>
            <pc:sldMk cId="1622630864" sldId="1736"/>
            <ac:picMk id="1146" creationId="{E8500FC5-685A-4835-A707-E9777C8EA7B1}"/>
          </ac:picMkLst>
        </pc:picChg>
        <pc:picChg chg="add del mod">
          <ac:chgData name="Wanlambok Nongbet [Chillibreeze]" userId="6bf028ea-505a-4797-9fbe-498829f78d74" providerId="ADAL" clId="{47EA582F-29D2-4E9C-95C6-B2E3DBA31953}" dt="2020-07-28T08:41:19.373" v="538" actId="21"/>
          <ac:picMkLst>
            <pc:docMk/>
            <pc:sldMk cId="1622630864" sldId="1736"/>
            <ac:picMk id="1147" creationId="{FDE25ADC-FE6F-4DD2-8DDF-205FBC71D787}"/>
          </ac:picMkLst>
        </pc:picChg>
        <pc:picChg chg="add del mod">
          <ac:chgData name="Wanlambok Nongbet [Chillibreeze]" userId="6bf028ea-505a-4797-9fbe-498829f78d74" providerId="ADAL" clId="{47EA582F-29D2-4E9C-95C6-B2E3DBA31953}" dt="2020-07-28T08:41:19.373" v="538" actId="21"/>
          <ac:picMkLst>
            <pc:docMk/>
            <pc:sldMk cId="1622630864" sldId="1736"/>
            <ac:picMk id="1148" creationId="{14B3BD0D-0D59-471D-84E1-26634EE5FACB}"/>
          </ac:picMkLst>
        </pc:picChg>
        <pc:picChg chg="add del mod">
          <ac:chgData name="Wanlambok Nongbet [Chillibreeze]" userId="6bf028ea-505a-4797-9fbe-498829f78d74" providerId="ADAL" clId="{47EA582F-29D2-4E9C-95C6-B2E3DBA31953}" dt="2020-07-28T08:41:19.373" v="538" actId="21"/>
          <ac:picMkLst>
            <pc:docMk/>
            <pc:sldMk cId="1622630864" sldId="1736"/>
            <ac:picMk id="1149" creationId="{3D3746FE-C813-409B-B51F-0EF1618035B2}"/>
          </ac:picMkLst>
        </pc:picChg>
        <pc:picChg chg="add mod">
          <ac:chgData name="Wanlambok Nongbet [Chillibreeze]" userId="6bf028ea-505a-4797-9fbe-498829f78d74" providerId="ADAL" clId="{47EA582F-29D2-4E9C-95C6-B2E3DBA31953}" dt="2020-07-28T08:41:19.601" v="539"/>
          <ac:picMkLst>
            <pc:docMk/>
            <pc:sldMk cId="1622630864" sldId="1736"/>
            <ac:picMk id="1161" creationId="{88062AEC-C30A-489D-84D4-F339E2E8019A}"/>
          </ac:picMkLst>
        </pc:picChg>
        <pc:picChg chg="add del mod">
          <ac:chgData name="Wanlambok Nongbet [Chillibreeze]" userId="6bf028ea-505a-4797-9fbe-498829f78d74" providerId="ADAL" clId="{47EA582F-29D2-4E9C-95C6-B2E3DBA31953}" dt="2020-07-28T08:41:20.185" v="540" actId="21"/>
          <ac:picMkLst>
            <pc:docMk/>
            <pc:sldMk cId="1622630864" sldId="1736"/>
            <ac:picMk id="1162" creationId="{465ABFF9-0D5B-4E9A-8565-A6EE961B7EA2}"/>
          </ac:picMkLst>
        </pc:picChg>
        <pc:picChg chg="add del mod">
          <ac:chgData name="Wanlambok Nongbet [Chillibreeze]" userId="6bf028ea-505a-4797-9fbe-498829f78d74" providerId="ADAL" clId="{47EA582F-29D2-4E9C-95C6-B2E3DBA31953}" dt="2020-07-28T08:41:20.185" v="540" actId="21"/>
          <ac:picMkLst>
            <pc:docMk/>
            <pc:sldMk cId="1622630864" sldId="1736"/>
            <ac:picMk id="1163" creationId="{368192FB-01BC-43FF-BC31-F00F8CF24690}"/>
          </ac:picMkLst>
        </pc:picChg>
        <pc:picChg chg="add del mod">
          <ac:chgData name="Wanlambok Nongbet [Chillibreeze]" userId="6bf028ea-505a-4797-9fbe-498829f78d74" providerId="ADAL" clId="{47EA582F-29D2-4E9C-95C6-B2E3DBA31953}" dt="2020-07-28T08:41:20.185" v="540" actId="21"/>
          <ac:picMkLst>
            <pc:docMk/>
            <pc:sldMk cId="1622630864" sldId="1736"/>
            <ac:picMk id="1164" creationId="{3C29AE88-4CCA-4ACA-9343-4C28464DAC02}"/>
          </ac:picMkLst>
        </pc:picChg>
        <pc:picChg chg="add del mod">
          <ac:chgData name="Wanlambok Nongbet [Chillibreeze]" userId="6bf028ea-505a-4797-9fbe-498829f78d74" providerId="ADAL" clId="{47EA582F-29D2-4E9C-95C6-B2E3DBA31953}" dt="2020-07-28T08:41:20.185" v="540" actId="21"/>
          <ac:picMkLst>
            <pc:docMk/>
            <pc:sldMk cId="1622630864" sldId="1736"/>
            <ac:picMk id="1165" creationId="{4DAC9F6B-FEB9-4096-8F7B-BB66AA4FDD99}"/>
          </ac:picMkLst>
        </pc:picChg>
        <pc:picChg chg="add del mod">
          <ac:chgData name="Wanlambok Nongbet [Chillibreeze]" userId="6bf028ea-505a-4797-9fbe-498829f78d74" providerId="ADAL" clId="{47EA582F-29D2-4E9C-95C6-B2E3DBA31953}" dt="2020-07-28T08:41:20.185" v="540" actId="21"/>
          <ac:picMkLst>
            <pc:docMk/>
            <pc:sldMk cId="1622630864" sldId="1736"/>
            <ac:picMk id="1166" creationId="{9B4372C1-53AA-4461-8B30-A0675F592063}"/>
          </ac:picMkLst>
        </pc:picChg>
        <pc:picChg chg="add del mod">
          <ac:chgData name="Wanlambok Nongbet [Chillibreeze]" userId="6bf028ea-505a-4797-9fbe-498829f78d74" providerId="ADAL" clId="{47EA582F-29D2-4E9C-95C6-B2E3DBA31953}" dt="2020-07-28T08:41:20.185" v="540" actId="21"/>
          <ac:picMkLst>
            <pc:docMk/>
            <pc:sldMk cId="1622630864" sldId="1736"/>
            <ac:picMk id="1167" creationId="{EE94EC7E-1311-4B52-A371-2D480CF0EB3E}"/>
          </ac:picMkLst>
        </pc:picChg>
        <pc:picChg chg="add del mod">
          <ac:chgData name="Wanlambok Nongbet [Chillibreeze]" userId="6bf028ea-505a-4797-9fbe-498829f78d74" providerId="ADAL" clId="{47EA582F-29D2-4E9C-95C6-B2E3DBA31953}" dt="2020-07-28T08:41:20.185" v="540" actId="21"/>
          <ac:picMkLst>
            <pc:docMk/>
            <pc:sldMk cId="1622630864" sldId="1736"/>
            <ac:picMk id="1168" creationId="{0C4E70F0-6F6A-471E-A14F-1C3918677ADB}"/>
          </ac:picMkLst>
        </pc:picChg>
        <pc:picChg chg="add del mod">
          <ac:chgData name="Wanlambok Nongbet [Chillibreeze]" userId="6bf028ea-505a-4797-9fbe-498829f78d74" providerId="ADAL" clId="{47EA582F-29D2-4E9C-95C6-B2E3DBA31953}" dt="2020-07-28T08:41:20.185" v="540" actId="21"/>
          <ac:picMkLst>
            <pc:docMk/>
            <pc:sldMk cId="1622630864" sldId="1736"/>
            <ac:picMk id="1169" creationId="{CD6C8BE5-E6F2-4523-A041-6030A57C0F9E}"/>
          </ac:picMkLst>
        </pc:picChg>
        <pc:picChg chg="add del mod">
          <ac:chgData name="Wanlambok Nongbet [Chillibreeze]" userId="6bf028ea-505a-4797-9fbe-498829f78d74" providerId="ADAL" clId="{47EA582F-29D2-4E9C-95C6-B2E3DBA31953}" dt="2020-07-28T08:41:20.185" v="540" actId="21"/>
          <ac:picMkLst>
            <pc:docMk/>
            <pc:sldMk cId="1622630864" sldId="1736"/>
            <ac:picMk id="1170" creationId="{5B5B6640-367C-4A56-B952-F827CE0D0606}"/>
          </ac:picMkLst>
        </pc:picChg>
        <pc:picChg chg="add del mod">
          <ac:chgData name="Wanlambok Nongbet [Chillibreeze]" userId="6bf028ea-505a-4797-9fbe-498829f78d74" providerId="ADAL" clId="{47EA582F-29D2-4E9C-95C6-B2E3DBA31953}" dt="2020-07-28T08:41:20.185" v="540" actId="21"/>
          <ac:picMkLst>
            <pc:docMk/>
            <pc:sldMk cId="1622630864" sldId="1736"/>
            <ac:picMk id="1171" creationId="{C922FEBE-DECF-4C5F-8C9D-BE5C0E8E8D70}"/>
          </ac:picMkLst>
        </pc:picChg>
        <pc:picChg chg="add del mod">
          <ac:chgData name="Wanlambok Nongbet [Chillibreeze]" userId="6bf028ea-505a-4797-9fbe-498829f78d74" providerId="ADAL" clId="{47EA582F-29D2-4E9C-95C6-B2E3DBA31953}" dt="2020-07-28T08:41:22.165" v="542" actId="21"/>
          <ac:picMkLst>
            <pc:docMk/>
            <pc:sldMk cId="1622630864" sldId="1736"/>
            <ac:picMk id="1183" creationId="{0C872235-C155-4A25-99F4-7B6A221B55BB}"/>
          </ac:picMkLst>
        </pc:picChg>
        <pc:picChg chg="add del mod">
          <ac:chgData name="Wanlambok Nongbet [Chillibreeze]" userId="6bf028ea-505a-4797-9fbe-498829f78d74" providerId="ADAL" clId="{47EA582F-29D2-4E9C-95C6-B2E3DBA31953}" dt="2020-07-28T08:41:22.165" v="542" actId="21"/>
          <ac:picMkLst>
            <pc:docMk/>
            <pc:sldMk cId="1622630864" sldId="1736"/>
            <ac:picMk id="1184" creationId="{8FD4E58B-915E-41F1-9364-E53162E7ADDD}"/>
          </ac:picMkLst>
        </pc:picChg>
        <pc:picChg chg="add del mod">
          <ac:chgData name="Wanlambok Nongbet [Chillibreeze]" userId="6bf028ea-505a-4797-9fbe-498829f78d74" providerId="ADAL" clId="{47EA582F-29D2-4E9C-95C6-B2E3DBA31953}" dt="2020-07-28T08:41:22.165" v="542" actId="21"/>
          <ac:picMkLst>
            <pc:docMk/>
            <pc:sldMk cId="1622630864" sldId="1736"/>
            <ac:picMk id="1185" creationId="{90678633-BB62-4F3E-83D3-51E32BA56AD8}"/>
          </ac:picMkLst>
        </pc:picChg>
        <pc:picChg chg="add del mod">
          <ac:chgData name="Wanlambok Nongbet [Chillibreeze]" userId="6bf028ea-505a-4797-9fbe-498829f78d74" providerId="ADAL" clId="{47EA582F-29D2-4E9C-95C6-B2E3DBA31953}" dt="2020-07-28T08:41:22.165" v="542" actId="21"/>
          <ac:picMkLst>
            <pc:docMk/>
            <pc:sldMk cId="1622630864" sldId="1736"/>
            <ac:picMk id="1186" creationId="{34EE244B-9686-4EC1-9EAA-AAE5677EDD77}"/>
          </ac:picMkLst>
        </pc:picChg>
        <pc:picChg chg="add del mod">
          <ac:chgData name="Wanlambok Nongbet [Chillibreeze]" userId="6bf028ea-505a-4797-9fbe-498829f78d74" providerId="ADAL" clId="{47EA582F-29D2-4E9C-95C6-B2E3DBA31953}" dt="2020-07-28T08:41:22.165" v="542" actId="21"/>
          <ac:picMkLst>
            <pc:docMk/>
            <pc:sldMk cId="1622630864" sldId="1736"/>
            <ac:picMk id="1187" creationId="{4F0FFBC2-672E-424E-ACA3-37B6886A6E51}"/>
          </ac:picMkLst>
        </pc:picChg>
        <pc:picChg chg="add del mod">
          <ac:chgData name="Wanlambok Nongbet [Chillibreeze]" userId="6bf028ea-505a-4797-9fbe-498829f78d74" providerId="ADAL" clId="{47EA582F-29D2-4E9C-95C6-B2E3DBA31953}" dt="2020-07-28T08:41:22.165" v="542" actId="21"/>
          <ac:picMkLst>
            <pc:docMk/>
            <pc:sldMk cId="1622630864" sldId="1736"/>
            <ac:picMk id="1188" creationId="{3C9A159D-36CC-4786-A1A2-E4E1FB2D6AAF}"/>
          </ac:picMkLst>
        </pc:picChg>
        <pc:picChg chg="add del mod">
          <ac:chgData name="Wanlambok Nongbet [Chillibreeze]" userId="6bf028ea-505a-4797-9fbe-498829f78d74" providerId="ADAL" clId="{47EA582F-29D2-4E9C-95C6-B2E3DBA31953}" dt="2020-07-28T08:41:22.165" v="542" actId="21"/>
          <ac:picMkLst>
            <pc:docMk/>
            <pc:sldMk cId="1622630864" sldId="1736"/>
            <ac:picMk id="1189" creationId="{EF06E311-5510-42D8-8098-F8F8B938FE44}"/>
          </ac:picMkLst>
        </pc:picChg>
        <pc:picChg chg="add del mod">
          <ac:chgData name="Wanlambok Nongbet [Chillibreeze]" userId="6bf028ea-505a-4797-9fbe-498829f78d74" providerId="ADAL" clId="{47EA582F-29D2-4E9C-95C6-B2E3DBA31953}" dt="2020-07-28T08:41:22.165" v="542" actId="21"/>
          <ac:picMkLst>
            <pc:docMk/>
            <pc:sldMk cId="1622630864" sldId="1736"/>
            <ac:picMk id="1190" creationId="{C04B262E-2204-49A3-B054-F2AE30F630FC}"/>
          </ac:picMkLst>
        </pc:picChg>
        <pc:picChg chg="add del mod">
          <ac:chgData name="Wanlambok Nongbet [Chillibreeze]" userId="6bf028ea-505a-4797-9fbe-498829f78d74" providerId="ADAL" clId="{47EA582F-29D2-4E9C-95C6-B2E3DBA31953}" dt="2020-07-28T08:41:22.165" v="542" actId="21"/>
          <ac:picMkLst>
            <pc:docMk/>
            <pc:sldMk cId="1622630864" sldId="1736"/>
            <ac:picMk id="1191" creationId="{8D877C2B-9777-4277-AA72-4A817D38D2BE}"/>
          </ac:picMkLst>
        </pc:picChg>
        <pc:picChg chg="add del mod">
          <ac:chgData name="Wanlambok Nongbet [Chillibreeze]" userId="6bf028ea-505a-4797-9fbe-498829f78d74" providerId="ADAL" clId="{47EA582F-29D2-4E9C-95C6-B2E3DBA31953}" dt="2020-07-28T08:41:22.165" v="542" actId="21"/>
          <ac:picMkLst>
            <pc:docMk/>
            <pc:sldMk cId="1622630864" sldId="1736"/>
            <ac:picMk id="1192" creationId="{F3A59275-FD8B-4644-95F5-C5C21D7E3176}"/>
          </ac:picMkLst>
        </pc:picChg>
        <pc:picChg chg="add mod">
          <ac:chgData name="Wanlambok Nongbet [Chillibreeze]" userId="6bf028ea-505a-4797-9fbe-498829f78d74" providerId="ADAL" clId="{47EA582F-29D2-4E9C-95C6-B2E3DBA31953}" dt="2020-07-28T08:41:22.377" v="543"/>
          <ac:picMkLst>
            <pc:docMk/>
            <pc:sldMk cId="1622630864" sldId="1736"/>
            <ac:picMk id="1203" creationId="{BE177D2F-870A-4AC6-A121-6F2410480686}"/>
          </ac:picMkLst>
        </pc:picChg>
        <pc:picChg chg="add del mod">
          <ac:chgData name="Wanlambok Nongbet [Chillibreeze]" userId="6bf028ea-505a-4797-9fbe-498829f78d74" providerId="ADAL" clId="{47EA582F-29D2-4E9C-95C6-B2E3DBA31953}" dt="2020-07-28T08:41:23.054" v="544" actId="21"/>
          <ac:picMkLst>
            <pc:docMk/>
            <pc:sldMk cId="1622630864" sldId="1736"/>
            <ac:picMk id="1204" creationId="{8BFAFEE3-EDB2-4104-B69A-209943C0EA76}"/>
          </ac:picMkLst>
        </pc:picChg>
        <pc:picChg chg="add del mod">
          <ac:chgData name="Wanlambok Nongbet [Chillibreeze]" userId="6bf028ea-505a-4797-9fbe-498829f78d74" providerId="ADAL" clId="{47EA582F-29D2-4E9C-95C6-B2E3DBA31953}" dt="2020-07-28T08:41:23.054" v="544" actId="21"/>
          <ac:picMkLst>
            <pc:docMk/>
            <pc:sldMk cId="1622630864" sldId="1736"/>
            <ac:picMk id="1205" creationId="{BB72D8E0-1412-43DB-BB62-AE6BA04EA047}"/>
          </ac:picMkLst>
        </pc:picChg>
        <pc:picChg chg="add del mod">
          <ac:chgData name="Wanlambok Nongbet [Chillibreeze]" userId="6bf028ea-505a-4797-9fbe-498829f78d74" providerId="ADAL" clId="{47EA582F-29D2-4E9C-95C6-B2E3DBA31953}" dt="2020-07-28T08:41:23.054" v="544" actId="21"/>
          <ac:picMkLst>
            <pc:docMk/>
            <pc:sldMk cId="1622630864" sldId="1736"/>
            <ac:picMk id="1206" creationId="{C1F3F448-0E94-4FBF-88F0-A765BCA648DC}"/>
          </ac:picMkLst>
        </pc:picChg>
        <pc:picChg chg="add del mod">
          <ac:chgData name="Wanlambok Nongbet [Chillibreeze]" userId="6bf028ea-505a-4797-9fbe-498829f78d74" providerId="ADAL" clId="{47EA582F-29D2-4E9C-95C6-B2E3DBA31953}" dt="2020-07-28T08:41:23.054" v="544" actId="21"/>
          <ac:picMkLst>
            <pc:docMk/>
            <pc:sldMk cId="1622630864" sldId="1736"/>
            <ac:picMk id="1207" creationId="{AAF2D65C-B4B9-4E70-BC32-9A1C971AA27D}"/>
          </ac:picMkLst>
        </pc:picChg>
        <pc:picChg chg="add del mod">
          <ac:chgData name="Wanlambok Nongbet [Chillibreeze]" userId="6bf028ea-505a-4797-9fbe-498829f78d74" providerId="ADAL" clId="{47EA582F-29D2-4E9C-95C6-B2E3DBA31953}" dt="2020-07-28T08:41:23.054" v="544" actId="21"/>
          <ac:picMkLst>
            <pc:docMk/>
            <pc:sldMk cId="1622630864" sldId="1736"/>
            <ac:picMk id="1208" creationId="{E2477C7C-3757-47B6-9E87-124698AF6A84}"/>
          </ac:picMkLst>
        </pc:picChg>
        <pc:picChg chg="add del mod">
          <ac:chgData name="Wanlambok Nongbet [Chillibreeze]" userId="6bf028ea-505a-4797-9fbe-498829f78d74" providerId="ADAL" clId="{47EA582F-29D2-4E9C-95C6-B2E3DBA31953}" dt="2020-07-28T08:41:23.054" v="544" actId="21"/>
          <ac:picMkLst>
            <pc:docMk/>
            <pc:sldMk cId="1622630864" sldId="1736"/>
            <ac:picMk id="1209" creationId="{1EEA9C4D-F461-4135-B952-8488CA540E11}"/>
          </ac:picMkLst>
        </pc:picChg>
        <pc:picChg chg="add del mod">
          <ac:chgData name="Wanlambok Nongbet [Chillibreeze]" userId="6bf028ea-505a-4797-9fbe-498829f78d74" providerId="ADAL" clId="{47EA582F-29D2-4E9C-95C6-B2E3DBA31953}" dt="2020-07-28T08:41:23.054" v="544" actId="21"/>
          <ac:picMkLst>
            <pc:docMk/>
            <pc:sldMk cId="1622630864" sldId="1736"/>
            <ac:picMk id="1210" creationId="{77E309E2-4AEA-4867-A73C-DB45F1A865D8}"/>
          </ac:picMkLst>
        </pc:picChg>
        <pc:picChg chg="add del mod">
          <ac:chgData name="Wanlambok Nongbet [Chillibreeze]" userId="6bf028ea-505a-4797-9fbe-498829f78d74" providerId="ADAL" clId="{47EA582F-29D2-4E9C-95C6-B2E3DBA31953}" dt="2020-07-28T08:41:23.054" v="544" actId="21"/>
          <ac:picMkLst>
            <pc:docMk/>
            <pc:sldMk cId="1622630864" sldId="1736"/>
            <ac:picMk id="1211" creationId="{CE01AB04-2A54-4141-B01A-A8017406C83A}"/>
          </ac:picMkLst>
        </pc:picChg>
        <pc:picChg chg="add del mod">
          <ac:chgData name="Wanlambok Nongbet [Chillibreeze]" userId="6bf028ea-505a-4797-9fbe-498829f78d74" providerId="ADAL" clId="{47EA582F-29D2-4E9C-95C6-B2E3DBA31953}" dt="2020-07-28T08:41:23.054" v="544" actId="21"/>
          <ac:picMkLst>
            <pc:docMk/>
            <pc:sldMk cId="1622630864" sldId="1736"/>
            <ac:picMk id="1212" creationId="{7DB396F7-AA96-4E8E-9FE8-0447A7FE3853}"/>
          </ac:picMkLst>
        </pc:picChg>
        <pc:picChg chg="add del mod">
          <ac:chgData name="Wanlambok Nongbet [Chillibreeze]" userId="6bf028ea-505a-4797-9fbe-498829f78d74" providerId="ADAL" clId="{47EA582F-29D2-4E9C-95C6-B2E3DBA31953}" dt="2020-07-28T08:41:23.871" v="546" actId="21"/>
          <ac:picMkLst>
            <pc:docMk/>
            <pc:sldMk cId="1622630864" sldId="1736"/>
            <ac:picMk id="1223" creationId="{E87B6672-AD94-4042-9416-C832E6ACAA1A}"/>
          </ac:picMkLst>
        </pc:picChg>
        <pc:picChg chg="add del mod">
          <ac:chgData name="Wanlambok Nongbet [Chillibreeze]" userId="6bf028ea-505a-4797-9fbe-498829f78d74" providerId="ADAL" clId="{47EA582F-29D2-4E9C-95C6-B2E3DBA31953}" dt="2020-07-28T08:41:23.871" v="546" actId="21"/>
          <ac:picMkLst>
            <pc:docMk/>
            <pc:sldMk cId="1622630864" sldId="1736"/>
            <ac:picMk id="1224" creationId="{6E593A5B-690F-4A07-A995-E0A3F17DDEE6}"/>
          </ac:picMkLst>
        </pc:picChg>
        <pc:picChg chg="add del mod">
          <ac:chgData name="Wanlambok Nongbet [Chillibreeze]" userId="6bf028ea-505a-4797-9fbe-498829f78d74" providerId="ADAL" clId="{47EA582F-29D2-4E9C-95C6-B2E3DBA31953}" dt="2020-07-28T08:41:23.871" v="546" actId="21"/>
          <ac:picMkLst>
            <pc:docMk/>
            <pc:sldMk cId="1622630864" sldId="1736"/>
            <ac:picMk id="1225" creationId="{7BDC8182-AD63-49F0-A7C2-F369573BB0D7}"/>
          </ac:picMkLst>
        </pc:picChg>
        <pc:picChg chg="add del mod">
          <ac:chgData name="Wanlambok Nongbet [Chillibreeze]" userId="6bf028ea-505a-4797-9fbe-498829f78d74" providerId="ADAL" clId="{47EA582F-29D2-4E9C-95C6-B2E3DBA31953}" dt="2020-07-28T08:41:23.871" v="546" actId="21"/>
          <ac:picMkLst>
            <pc:docMk/>
            <pc:sldMk cId="1622630864" sldId="1736"/>
            <ac:picMk id="1226" creationId="{B70F9FE6-732F-493E-82D2-EC55184CAFF6}"/>
          </ac:picMkLst>
        </pc:picChg>
        <pc:picChg chg="add del mod">
          <ac:chgData name="Wanlambok Nongbet [Chillibreeze]" userId="6bf028ea-505a-4797-9fbe-498829f78d74" providerId="ADAL" clId="{47EA582F-29D2-4E9C-95C6-B2E3DBA31953}" dt="2020-07-28T08:41:23.871" v="546" actId="21"/>
          <ac:picMkLst>
            <pc:docMk/>
            <pc:sldMk cId="1622630864" sldId="1736"/>
            <ac:picMk id="1227" creationId="{4A5308C7-EBFF-461F-9954-47BBF4D1279D}"/>
          </ac:picMkLst>
        </pc:picChg>
        <pc:picChg chg="add del mod">
          <ac:chgData name="Wanlambok Nongbet [Chillibreeze]" userId="6bf028ea-505a-4797-9fbe-498829f78d74" providerId="ADAL" clId="{47EA582F-29D2-4E9C-95C6-B2E3DBA31953}" dt="2020-07-28T08:41:23.871" v="546" actId="21"/>
          <ac:picMkLst>
            <pc:docMk/>
            <pc:sldMk cId="1622630864" sldId="1736"/>
            <ac:picMk id="1228" creationId="{9C6C7233-C086-400F-BC91-65739D20E106}"/>
          </ac:picMkLst>
        </pc:picChg>
        <pc:picChg chg="add del mod">
          <ac:chgData name="Wanlambok Nongbet [Chillibreeze]" userId="6bf028ea-505a-4797-9fbe-498829f78d74" providerId="ADAL" clId="{47EA582F-29D2-4E9C-95C6-B2E3DBA31953}" dt="2020-07-28T08:41:23.871" v="546" actId="21"/>
          <ac:picMkLst>
            <pc:docMk/>
            <pc:sldMk cId="1622630864" sldId="1736"/>
            <ac:picMk id="1229" creationId="{ACCC19C5-CE13-4718-A1A8-484ACB9BF451}"/>
          </ac:picMkLst>
        </pc:picChg>
        <pc:picChg chg="add del mod">
          <ac:chgData name="Wanlambok Nongbet [Chillibreeze]" userId="6bf028ea-505a-4797-9fbe-498829f78d74" providerId="ADAL" clId="{47EA582F-29D2-4E9C-95C6-B2E3DBA31953}" dt="2020-07-28T08:41:23.871" v="546" actId="21"/>
          <ac:picMkLst>
            <pc:docMk/>
            <pc:sldMk cId="1622630864" sldId="1736"/>
            <ac:picMk id="1230" creationId="{74299D27-7AF6-48A3-9DBF-5AB7B14858EF}"/>
          </ac:picMkLst>
        </pc:picChg>
        <pc:picChg chg="add del mod">
          <ac:chgData name="Wanlambok Nongbet [Chillibreeze]" userId="6bf028ea-505a-4797-9fbe-498829f78d74" providerId="ADAL" clId="{47EA582F-29D2-4E9C-95C6-B2E3DBA31953}" dt="2020-07-28T08:41:23.871" v="546" actId="21"/>
          <ac:picMkLst>
            <pc:docMk/>
            <pc:sldMk cId="1622630864" sldId="1736"/>
            <ac:picMk id="1231" creationId="{A99AABFF-5998-498E-8612-8C0549C7F5A3}"/>
          </ac:picMkLst>
        </pc:picChg>
        <pc:picChg chg="add mod">
          <ac:chgData name="Wanlambok Nongbet [Chillibreeze]" userId="6bf028ea-505a-4797-9fbe-498829f78d74" providerId="ADAL" clId="{47EA582F-29D2-4E9C-95C6-B2E3DBA31953}" dt="2020-07-28T08:41:24.067" v="547"/>
          <ac:picMkLst>
            <pc:docMk/>
            <pc:sldMk cId="1622630864" sldId="1736"/>
            <ac:picMk id="1241" creationId="{42A49E4B-9E1A-4F69-BFB3-387112B71CC5}"/>
          </ac:picMkLst>
        </pc:picChg>
        <pc:picChg chg="add del mod">
          <ac:chgData name="Wanlambok Nongbet [Chillibreeze]" userId="6bf028ea-505a-4797-9fbe-498829f78d74" providerId="ADAL" clId="{47EA582F-29D2-4E9C-95C6-B2E3DBA31953}" dt="2020-07-28T08:41:24.609" v="548" actId="21"/>
          <ac:picMkLst>
            <pc:docMk/>
            <pc:sldMk cId="1622630864" sldId="1736"/>
            <ac:picMk id="1242" creationId="{7EF7B66D-E118-422C-B048-F1F088FA8F6E}"/>
          </ac:picMkLst>
        </pc:picChg>
        <pc:picChg chg="add del mod">
          <ac:chgData name="Wanlambok Nongbet [Chillibreeze]" userId="6bf028ea-505a-4797-9fbe-498829f78d74" providerId="ADAL" clId="{47EA582F-29D2-4E9C-95C6-B2E3DBA31953}" dt="2020-07-28T08:41:24.609" v="548" actId="21"/>
          <ac:picMkLst>
            <pc:docMk/>
            <pc:sldMk cId="1622630864" sldId="1736"/>
            <ac:picMk id="1243" creationId="{221BFFE2-ADDB-47D8-AA43-5AA2D6078E08}"/>
          </ac:picMkLst>
        </pc:picChg>
        <pc:picChg chg="add del mod">
          <ac:chgData name="Wanlambok Nongbet [Chillibreeze]" userId="6bf028ea-505a-4797-9fbe-498829f78d74" providerId="ADAL" clId="{47EA582F-29D2-4E9C-95C6-B2E3DBA31953}" dt="2020-07-28T08:41:24.609" v="548" actId="21"/>
          <ac:picMkLst>
            <pc:docMk/>
            <pc:sldMk cId="1622630864" sldId="1736"/>
            <ac:picMk id="1244" creationId="{31760DB4-61C7-4C79-9F6B-C76ACF2966C0}"/>
          </ac:picMkLst>
        </pc:picChg>
        <pc:picChg chg="add del mod">
          <ac:chgData name="Wanlambok Nongbet [Chillibreeze]" userId="6bf028ea-505a-4797-9fbe-498829f78d74" providerId="ADAL" clId="{47EA582F-29D2-4E9C-95C6-B2E3DBA31953}" dt="2020-07-28T08:41:24.609" v="548" actId="21"/>
          <ac:picMkLst>
            <pc:docMk/>
            <pc:sldMk cId="1622630864" sldId="1736"/>
            <ac:picMk id="1245" creationId="{0C79F6AF-7E56-4D02-B1AE-F1EA54746AA9}"/>
          </ac:picMkLst>
        </pc:picChg>
        <pc:picChg chg="add del mod">
          <ac:chgData name="Wanlambok Nongbet [Chillibreeze]" userId="6bf028ea-505a-4797-9fbe-498829f78d74" providerId="ADAL" clId="{47EA582F-29D2-4E9C-95C6-B2E3DBA31953}" dt="2020-07-28T08:41:24.609" v="548" actId="21"/>
          <ac:picMkLst>
            <pc:docMk/>
            <pc:sldMk cId="1622630864" sldId="1736"/>
            <ac:picMk id="1246" creationId="{3989CD6C-D62F-4E5E-9332-38B0BC8C4945}"/>
          </ac:picMkLst>
        </pc:picChg>
        <pc:picChg chg="add del mod">
          <ac:chgData name="Wanlambok Nongbet [Chillibreeze]" userId="6bf028ea-505a-4797-9fbe-498829f78d74" providerId="ADAL" clId="{47EA582F-29D2-4E9C-95C6-B2E3DBA31953}" dt="2020-07-28T08:41:24.609" v="548" actId="21"/>
          <ac:picMkLst>
            <pc:docMk/>
            <pc:sldMk cId="1622630864" sldId="1736"/>
            <ac:picMk id="1247" creationId="{8E8CBF07-CF90-431E-9882-BFD4392AB689}"/>
          </ac:picMkLst>
        </pc:picChg>
        <pc:picChg chg="add del mod">
          <ac:chgData name="Wanlambok Nongbet [Chillibreeze]" userId="6bf028ea-505a-4797-9fbe-498829f78d74" providerId="ADAL" clId="{47EA582F-29D2-4E9C-95C6-B2E3DBA31953}" dt="2020-07-28T08:41:24.609" v="548" actId="21"/>
          <ac:picMkLst>
            <pc:docMk/>
            <pc:sldMk cId="1622630864" sldId="1736"/>
            <ac:picMk id="1248" creationId="{B7193790-851A-4341-A5CF-2424DE5324A4}"/>
          </ac:picMkLst>
        </pc:picChg>
        <pc:picChg chg="add del mod">
          <ac:chgData name="Wanlambok Nongbet [Chillibreeze]" userId="6bf028ea-505a-4797-9fbe-498829f78d74" providerId="ADAL" clId="{47EA582F-29D2-4E9C-95C6-B2E3DBA31953}" dt="2020-07-28T08:41:24.609" v="548" actId="21"/>
          <ac:picMkLst>
            <pc:docMk/>
            <pc:sldMk cId="1622630864" sldId="1736"/>
            <ac:picMk id="1249" creationId="{25FC7ABB-311C-43CE-9FE5-8BF13B52EBB2}"/>
          </ac:picMkLst>
        </pc:picChg>
        <pc:picChg chg="add del mod">
          <ac:chgData name="Wanlambok Nongbet [Chillibreeze]" userId="6bf028ea-505a-4797-9fbe-498829f78d74" providerId="ADAL" clId="{47EA582F-29D2-4E9C-95C6-B2E3DBA31953}" dt="2020-07-28T08:41:25.398" v="550" actId="21"/>
          <ac:picMkLst>
            <pc:docMk/>
            <pc:sldMk cId="1622630864" sldId="1736"/>
            <ac:picMk id="1259" creationId="{AF127F24-F2F3-48D0-ACC9-D8C340F85AB3}"/>
          </ac:picMkLst>
        </pc:picChg>
        <pc:picChg chg="add del mod">
          <ac:chgData name="Wanlambok Nongbet [Chillibreeze]" userId="6bf028ea-505a-4797-9fbe-498829f78d74" providerId="ADAL" clId="{47EA582F-29D2-4E9C-95C6-B2E3DBA31953}" dt="2020-07-28T08:41:25.398" v="550" actId="21"/>
          <ac:picMkLst>
            <pc:docMk/>
            <pc:sldMk cId="1622630864" sldId="1736"/>
            <ac:picMk id="1260" creationId="{46692852-9AB8-4527-8CEB-D02C4496AED8}"/>
          </ac:picMkLst>
        </pc:picChg>
        <pc:picChg chg="add del mod">
          <ac:chgData name="Wanlambok Nongbet [Chillibreeze]" userId="6bf028ea-505a-4797-9fbe-498829f78d74" providerId="ADAL" clId="{47EA582F-29D2-4E9C-95C6-B2E3DBA31953}" dt="2020-07-28T08:41:25.398" v="550" actId="21"/>
          <ac:picMkLst>
            <pc:docMk/>
            <pc:sldMk cId="1622630864" sldId="1736"/>
            <ac:picMk id="1261" creationId="{F78B08BB-B5EF-4846-B33A-8FFEA3801FF9}"/>
          </ac:picMkLst>
        </pc:picChg>
        <pc:picChg chg="add del mod">
          <ac:chgData name="Wanlambok Nongbet [Chillibreeze]" userId="6bf028ea-505a-4797-9fbe-498829f78d74" providerId="ADAL" clId="{47EA582F-29D2-4E9C-95C6-B2E3DBA31953}" dt="2020-07-28T08:41:25.398" v="550" actId="21"/>
          <ac:picMkLst>
            <pc:docMk/>
            <pc:sldMk cId="1622630864" sldId="1736"/>
            <ac:picMk id="1262" creationId="{FAAFD29F-658D-4C8E-ADF2-533585275B3D}"/>
          </ac:picMkLst>
        </pc:picChg>
        <pc:picChg chg="add del mod">
          <ac:chgData name="Wanlambok Nongbet [Chillibreeze]" userId="6bf028ea-505a-4797-9fbe-498829f78d74" providerId="ADAL" clId="{47EA582F-29D2-4E9C-95C6-B2E3DBA31953}" dt="2020-07-28T08:41:25.398" v="550" actId="21"/>
          <ac:picMkLst>
            <pc:docMk/>
            <pc:sldMk cId="1622630864" sldId="1736"/>
            <ac:picMk id="1263" creationId="{081AE1D8-C972-467A-BEA4-79C9C1DE8C10}"/>
          </ac:picMkLst>
        </pc:picChg>
        <pc:picChg chg="add del mod">
          <ac:chgData name="Wanlambok Nongbet [Chillibreeze]" userId="6bf028ea-505a-4797-9fbe-498829f78d74" providerId="ADAL" clId="{47EA582F-29D2-4E9C-95C6-B2E3DBA31953}" dt="2020-07-28T08:41:25.398" v="550" actId="21"/>
          <ac:picMkLst>
            <pc:docMk/>
            <pc:sldMk cId="1622630864" sldId="1736"/>
            <ac:picMk id="1264" creationId="{BE271A37-641A-43F0-902D-D4796156D4EF}"/>
          </ac:picMkLst>
        </pc:picChg>
        <pc:picChg chg="add del mod">
          <ac:chgData name="Wanlambok Nongbet [Chillibreeze]" userId="6bf028ea-505a-4797-9fbe-498829f78d74" providerId="ADAL" clId="{47EA582F-29D2-4E9C-95C6-B2E3DBA31953}" dt="2020-07-28T08:41:25.398" v="550" actId="21"/>
          <ac:picMkLst>
            <pc:docMk/>
            <pc:sldMk cId="1622630864" sldId="1736"/>
            <ac:picMk id="1265" creationId="{030CC4D4-4F75-49B5-9DC2-8E5DCF0173FD}"/>
          </ac:picMkLst>
        </pc:picChg>
        <pc:picChg chg="add del mod">
          <ac:chgData name="Wanlambok Nongbet [Chillibreeze]" userId="6bf028ea-505a-4797-9fbe-498829f78d74" providerId="ADAL" clId="{47EA582F-29D2-4E9C-95C6-B2E3DBA31953}" dt="2020-07-28T08:41:25.398" v="550" actId="21"/>
          <ac:picMkLst>
            <pc:docMk/>
            <pc:sldMk cId="1622630864" sldId="1736"/>
            <ac:picMk id="1266" creationId="{62F375A3-1C72-4C52-A4F6-A76B83E31A02}"/>
          </ac:picMkLst>
        </pc:picChg>
        <pc:picChg chg="add mod">
          <ac:chgData name="Wanlambok Nongbet [Chillibreeze]" userId="6bf028ea-505a-4797-9fbe-498829f78d74" providerId="ADAL" clId="{47EA582F-29D2-4E9C-95C6-B2E3DBA31953}" dt="2020-07-28T08:41:25.626" v="551"/>
          <ac:picMkLst>
            <pc:docMk/>
            <pc:sldMk cId="1622630864" sldId="1736"/>
            <ac:picMk id="1275" creationId="{8F9A37DF-BB0A-4070-AA95-24368FF77D05}"/>
          </ac:picMkLst>
        </pc:picChg>
        <pc:picChg chg="add del mod">
          <ac:chgData name="Wanlambok Nongbet [Chillibreeze]" userId="6bf028ea-505a-4797-9fbe-498829f78d74" providerId="ADAL" clId="{47EA582F-29D2-4E9C-95C6-B2E3DBA31953}" dt="2020-07-28T08:41:26.201" v="552" actId="21"/>
          <ac:picMkLst>
            <pc:docMk/>
            <pc:sldMk cId="1622630864" sldId="1736"/>
            <ac:picMk id="1276" creationId="{6AB923CB-9B98-4191-91A2-59919F073021}"/>
          </ac:picMkLst>
        </pc:picChg>
        <pc:picChg chg="add del mod">
          <ac:chgData name="Wanlambok Nongbet [Chillibreeze]" userId="6bf028ea-505a-4797-9fbe-498829f78d74" providerId="ADAL" clId="{47EA582F-29D2-4E9C-95C6-B2E3DBA31953}" dt="2020-07-28T08:41:26.201" v="552" actId="21"/>
          <ac:picMkLst>
            <pc:docMk/>
            <pc:sldMk cId="1622630864" sldId="1736"/>
            <ac:picMk id="1277" creationId="{98EF6212-1E4A-40C9-BBBD-25C1FC865098}"/>
          </ac:picMkLst>
        </pc:picChg>
        <pc:picChg chg="add del mod">
          <ac:chgData name="Wanlambok Nongbet [Chillibreeze]" userId="6bf028ea-505a-4797-9fbe-498829f78d74" providerId="ADAL" clId="{47EA582F-29D2-4E9C-95C6-B2E3DBA31953}" dt="2020-07-28T08:41:26.201" v="552" actId="21"/>
          <ac:picMkLst>
            <pc:docMk/>
            <pc:sldMk cId="1622630864" sldId="1736"/>
            <ac:picMk id="1278" creationId="{9618FFA9-9513-4126-9DAD-FDD02266EDCE}"/>
          </ac:picMkLst>
        </pc:picChg>
        <pc:picChg chg="add del mod">
          <ac:chgData name="Wanlambok Nongbet [Chillibreeze]" userId="6bf028ea-505a-4797-9fbe-498829f78d74" providerId="ADAL" clId="{47EA582F-29D2-4E9C-95C6-B2E3DBA31953}" dt="2020-07-28T08:41:26.201" v="552" actId="21"/>
          <ac:picMkLst>
            <pc:docMk/>
            <pc:sldMk cId="1622630864" sldId="1736"/>
            <ac:picMk id="1279" creationId="{DEC32EA6-5BA3-4455-8F43-68EBD83A6B3D}"/>
          </ac:picMkLst>
        </pc:picChg>
        <pc:picChg chg="add del mod">
          <ac:chgData name="Wanlambok Nongbet [Chillibreeze]" userId="6bf028ea-505a-4797-9fbe-498829f78d74" providerId="ADAL" clId="{47EA582F-29D2-4E9C-95C6-B2E3DBA31953}" dt="2020-07-28T08:41:26.201" v="552" actId="21"/>
          <ac:picMkLst>
            <pc:docMk/>
            <pc:sldMk cId="1622630864" sldId="1736"/>
            <ac:picMk id="1280" creationId="{8618682E-1C7C-4886-B67A-C88EA3F08C74}"/>
          </ac:picMkLst>
        </pc:picChg>
        <pc:picChg chg="add del mod">
          <ac:chgData name="Wanlambok Nongbet [Chillibreeze]" userId="6bf028ea-505a-4797-9fbe-498829f78d74" providerId="ADAL" clId="{47EA582F-29D2-4E9C-95C6-B2E3DBA31953}" dt="2020-07-28T08:41:26.201" v="552" actId="21"/>
          <ac:picMkLst>
            <pc:docMk/>
            <pc:sldMk cId="1622630864" sldId="1736"/>
            <ac:picMk id="1281" creationId="{924FCED4-C617-4665-94E0-4AF81F98AD68}"/>
          </ac:picMkLst>
        </pc:picChg>
        <pc:picChg chg="add del mod">
          <ac:chgData name="Wanlambok Nongbet [Chillibreeze]" userId="6bf028ea-505a-4797-9fbe-498829f78d74" providerId="ADAL" clId="{47EA582F-29D2-4E9C-95C6-B2E3DBA31953}" dt="2020-07-28T08:41:26.201" v="552" actId="21"/>
          <ac:picMkLst>
            <pc:docMk/>
            <pc:sldMk cId="1622630864" sldId="1736"/>
            <ac:picMk id="1282" creationId="{B9EFB09B-080A-4CA1-B143-900EF5F72F7B}"/>
          </ac:picMkLst>
        </pc:picChg>
        <pc:picChg chg="add del mod">
          <ac:chgData name="Wanlambok Nongbet [Chillibreeze]" userId="6bf028ea-505a-4797-9fbe-498829f78d74" providerId="ADAL" clId="{47EA582F-29D2-4E9C-95C6-B2E3DBA31953}" dt="2020-07-28T08:41:27.832" v="554" actId="21"/>
          <ac:picMkLst>
            <pc:docMk/>
            <pc:sldMk cId="1622630864" sldId="1736"/>
            <ac:picMk id="1291" creationId="{6FB8023D-CDFA-4C6D-8C0D-8F8256932D95}"/>
          </ac:picMkLst>
        </pc:picChg>
        <pc:picChg chg="add del mod">
          <ac:chgData name="Wanlambok Nongbet [Chillibreeze]" userId="6bf028ea-505a-4797-9fbe-498829f78d74" providerId="ADAL" clId="{47EA582F-29D2-4E9C-95C6-B2E3DBA31953}" dt="2020-07-28T08:41:27.832" v="554" actId="21"/>
          <ac:picMkLst>
            <pc:docMk/>
            <pc:sldMk cId="1622630864" sldId="1736"/>
            <ac:picMk id="1292" creationId="{9A22B17A-FB98-4211-A674-B1E69E5EED75}"/>
          </ac:picMkLst>
        </pc:picChg>
        <pc:picChg chg="add del mod">
          <ac:chgData name="Wanlambok Nongbet [Chillibreeze]" userId="6bf028ea-505a-4797-9fbe-498829f78d74" providerId="ADAL" clId="{47EA582F-29D2-4E9C-95C6-B2E3DBA31953}" dt="2020-07-28T08:41:27.832" v="554" actId="21"/>
          <ac:picMkLst>
            <pc:docMk/>
            <pc:sldMk cId="1622630864" sldId="1736"/>
            <ac:picMk id="1293" creationId="{0AC70626-B0F6-4F2B-B4EC-740EC5F61BD4}"/>
          </ac:picMkLst>
        </pc:picChg>
        <pc:picChg chg="add del mod">
          <ac:chgData name="Wanlambok Nongbet [Chillibreeze]" userId="6bf028ea-505a-4797-9fbe-498829f78d74" providerId="ADAL" clId="{47EA582F-29D2-4E9C-95C6-B2E3DBA31953}" dt="2020-07-28T08:41:27.832" v="554" actId="21"/>
          <ac:picMkLst>
            <pc:docMk/>
            <pc:sldMk cId="1622630864" sldId="1736"/>
            <ac:picMk id="1294" creationId="{ED2A87A0-ECFD-4FCC-A350-0DE613631B8C}"/>
          </ac:picMkLst>
        </pc:picChg>
        <pc:picChg chg="add del mod">
          <ac:chgData name="Wanlambok Nongbet [Chillibreeze]" userId="6bf028ea-505a-4797-9fbe-498829f78d74" providerId="ADAL" clId="{47EA582F-29D2-4E9C-95C6-B2E3DBA31953}" dt="2020-07-28T08:41:27.832" v="554" actId="21"/>
          <ac:picMkLst>
            <pc:docMk/>
            <pc:sldMk cId="1622630864" sldId="1736"/>
            <ac:picMk id="1295" creationId="{CAD211CF-ECB1-4DCF-925D-A063F9A5469E}"/>
          </ac:picMkLst>
        </pc:picChg>
        <pc:picChg chg="add del mod">
          <ac:chgData name="Wanlambok Nongbet [Chillibreeze]" userId="6bf028ea-505a-4797-9fbe-498829f78d74" providerId="ADAL" clId="{47EA582F-29D2-4E9C-95C6-B2E3DBA31953}" dt="2020-07-28T08:41:27.832" v="554" actId="21"/>
          <ac:picMkLst>
            <pc:docMk/>
            <pc:sldMk cId="1622630864" sldId="1736"/>
            <ac:picMk id="1296" creationId="{FD1846F2-CD7A-4659-9D16-DB28925F67F2}"/>
          </ac:picMkLst>
        </pc:picChg>
        <pc:picChg chg="add del mod">
          <ac:chgData name="Wanlambok Nongbet [Chillibreeze]" userId="6bf028ea-505a-4797-9fbe-498829f78d74" providerId="ADAL" clId="{47EA582F-29D2-4E9C-95C6-B2E3DBA31953}" dt="2020-07-28T08:41:27.832" v="554" actId="21"/>
          <ac:picMkLst>
            <pc:docMk/>
            <pc:sldMk cId="1622630864" sldId="1736"/>
            <ac:picMk id="1297" creationId="{A1943E76-09FB-41D0-9634-DDF9B20F8E17}"/>
          </ac:picMkLst>
        </pc:picChg>
        <pc:picChg chg="add mod">
          <ac:chgData name="Wanlambok Nongbet [Chillibreeze]" userId="6bf028ea-505a-4797-9fbe-498829f78d74" providerId="ADAL" clId="{47EA582F-29D2-4E9C-95C6-B2E3DBA31953}" dt="2020-07-28T08:41:28.068" v="555"/>
          <ac:picMkLst>
            <pc:docMk/>
            <pc:sldMk cId="1622630864" sldId="1736"/>
            <ac:picMk id="1305" creationId="{60FFD943-5A0F-4F16-A261-55DBE1243617}"/>
          </ac:picMkLst>
        </pc:picChg>
        <pc:picChg chg="add del mod">
          <ac:chgData name="Wanlambok Nongbet [Chillibreeze]" userId="6bf028ea-505a-4797-9fbe-498829f78d74" providerId="ADAL" clId="{47EA582F-29D2-4E9C-95C6-B2E3DBA31953}" dt="2020-07-28T08:41:28.920" v="556" actId="21"/>
          <ac:picMkLst>
            <pc:docMk/>
            <pc:sldMk cId="1622630864" sldId="1736"/>
            <ac:picMk id="1306" creationId="{B499F7DD-6F3D-4FAF-8398-65D23318B5B3}"/>
          </ac:picMkLst>
        </pc:picChg>
        <pc:picChg chg="add del mod">
          <ac:chgData name="Wanlambok Nongbet [Chillibreeze]" userId="6bf028ea-505a-4797-9fbe-498829f78d74" providerId="ADAL" clId="{47EA582F-29D2-4E9C-95C6-B2E3DBA31953}" dt="2020-07-28T08:41:28.920" v="556" actId="21"/>
          <ac:picMkLst>
            <pc:docMk/>
            <pc:sldMk cId="1622630864" sldId="1736"/>
            <ac:picMk id="1307" creationId="{87DDDE67-5A9B-479B-9104-F11C9917ECFC}"/>
          </ac:picMkLst>
        </pc:picChg>
        <pc:picChg chg="add del mod">
          <ac:chgData name="Wanlambok Nongbet [Chillibreeze]" userId="6bf028ea-505a-4797-9fbe-498829f78d74" providerId="ADAL" clId="{47EA582F-29D2-4E9C-95C6-B2E3DBA31953}" dt="2020-07-28T08:41:28.920" v="556" actId="21"/>
          <ac:picMkLst>
            <pc:docMk/>
            <pc:sldMk cId="1622630864" sldId="1736"/>
            <ac:picMk id="1308" creationId="{B8004A8C-3D32-49E9-A4F5-41A7F5824E69}"/>
          </ac:picMkLst>
        </pc:picChg>
        <pc:picChg chg="add del mod">
          <ac:chgData name="Wanlambok Nongbet [Chillibreeze]" userId="6bf028ea-505a-4797-9fbe-498829f78d74" providerId="ADAL" clId="{47EA582F-29D2-4E9C-95C6-B2E3DBA31953}" dt="2020-07-28T08:41:28.920" v="556" actId="21"/>
          <ac:picMkLst>
            <pc:docMk/>
            <pc:sldMk cId="1622630864" sldId="1736"/>
            <ac:picMk id="1309" creationId="{0B5D0E43-ACB8-4BBF-B450-61253B72AEF0}"/>
          </ac:picMkLst>
        </pc:picChg>
        <pc:picChg chg="add del mod">
          <ac:chgData name="Wanlambok Nongbet [Chillibreeze]" userId="6bf028ea-505a-4797-9fbe-498829f78d74" providerId="ADAL" clId="{47EA582F-29D2-4E9C-95C6-B2E3DBA31953}" dt="2020-07-28T08:41:28.920" v="556" actId="21"/>
          <ac:picMkLst>
            <pc:docMk/>
            <pc:sldMk cId="1622630864" sldId="1736"/>
            <ac:picMk id="1310" creationId="{FD2D8F1E-EA13-47C9-B8E6-6A5B6785462F}"/>
          </ac:picMkLst>
        </pc:picChg>
        <pc:picChg chg="add del mod">
          <ac:chgData name="Wanlambok Nongbet [Chillibreeze]" userId="6bf028ea-505a-4797-9fbe-498829f78d74" providerId="ADAL" clId="{47EA582F-29D2-4E9C-95C6-B2E3DBA31953}" dt="2020-07-28T08:41:28.920" v="556" actId="21"/>
          <ac:picMkLst>
            <pc:docMk/>
            <pc:sldMk cId="1622630864" sldId="1736"/>
            <ac:picMk id="1311" creationId="{099EEF7D-6EB5-455E-965A-C21633E71C12}"/>
          </ac:picMkLst>
        </pc:picChg>
        <pc:picChg chg="add del mod">
          <ac:chgData name="Wanlambok Nongbet [Chillibreeze]" userId="6bf028ea-505a-4797-9fbe-498829f78d74" providerId="ADAL" clId="{47EA582F-29D2-4E9C-95C6-B2E3DBA31953}" dt="2020-07-28T08:41:29.724" v="558" actId="21"/>
          <ac:picMkLst>
            <pc:docMk/>
            <pc:sldMk cId="1622630864" sldId="1736"/>
            <ac:picMk id="1319" creationId="{6EE4F5CF-6B7E-45AF-83B4-F5BCD6527E7C}"/>
          </ac:picMkLst>
        </pc:picChg>
        <pc:picChg chg="add del mod">
          <ac:chgData name="Wanlambok Nongbet [Chillibreeze]" userId="6bf028ea-505a-4797-9fbe-498829f78d74" providerId="ADAL" clId="{47EA582F-29D2-4E9C-95C6-B2E3DBA31953}" dt="2020-07-28T08:41:29.724" v="558" actId="21"/>
          <ac:picMkLst>
            <pc:docMk/>
            <pc:sldMk cId="1622630864" sldId="1736"/>
            <ac:picMk id="1320" creationId="{E3606AFC-4A84-429F-AAE4-5474BD118D4E}"/>
          </ac:picMkLst>
        </pc:picChg>
        <pc:picChg chg="add del mod">
          <ac:chgData name="Wanlambok Nongbet [Chillibreeze]" userId="6bf028ea-505a-4797-9fbe-498829f78d74" providerId="ADAL" clId="{47EA582F-29D2-4E9C-95C6-B2E3DBA31953}" dt="2020-07-28T08:41:29.724" v="558" actId="21"/>
          <ac:picMkLst>
            <pc:docMk/>
            <pc:sldMk cId="1622630864" sldId="1736"/>
            <ac:picMk id="1321" creationId="{FFE3A49F-DB92-42CA-BC9D-E5889638BBC1}"/>
          </ac:picMkLst>
        </pc:picChg>
        <pc:picChg chg="add del mod">
          <ac:chgData name="Wanlambok Nongbet [Chillibreeze]" userId="6bf028ea-505a-4797-9fbe-498829f78d74" providerId="ADAL" clId="{47EA582F-29D2-4E9C-95C6-B2E3DBA31953}" dt="2020-07-28T08:41:29.724" v="558" actId="21"/>
          <ac:picMkLst>
            <pc:docMk/>
            <pc:sldMk cId="1622630864" sldId="1736"/>
            <ac:picMk id="1322" creationId="{13ADC69D-F902-4EBD-ABAF-FB942B830CB1}"/>
          </ac:picMkLst>
        </pc:picChg>
        <pc:picChg chg="add del mod">
          <ac:chgData name="Wanlambok Nongbet [Chillibreeze]" userId="6bf028ea-505a-4797-9fbe-498829f78d74" providerId="ADAL" clId="{47EA582F-29D2-4E9C-95C6-B2E3DBA31953}" dt="2020-07-28T08:41:29.724" v="558" actId="21"/>
          <ac:picMkLst>
            <pc:docMk/>
            <pc:sldMk cId="1622630864" sldId="1736"/>
            <ac:picMk id="1323" creationId="{67A78A1C-9B94-455A-B698-FE321D977EB8}"/>
          </ac:picMkLst>
        </pc:picChg>
        <pc:picChg chg="add del mod">
          <ac:chgData name="Wanlambok Nongbet [Chillibreeze]" userId="6bf028ea-505a-4797-9fbe-498829f78d74" providerId="ADAL" clId="{47EA582F-29D2-4E9C-95C6-B2E3DBA31953}" dt="2020-07-28T08:41:29.724" v="558" actId="21"/>
          <ac:picMkLst>
            <pc:docMk/>
            <pc:sldMk cId="1622630864" sldId="1736"/>
            <ac:picMk id="1324" creationId="{74BC574E-CA50-4B3B-9CEC-797988267C10}"/>
          </ac:picMkLst>
        </pc:picChg>
        <pc:picChg chg="add mod">
          <ac:chgData name="Wanlambok Nongbet [Chillibreeze]" userId="6bf028ea-505a-4797-9fbe-498829f78d74" providerId="ADAL" clId="{47EA582F-29D2-4E9C-95C6-B2E3DBA31953}" dt="2020-07-28T08:41:29.952" v="559"/>
          <ac:picMkLst>
            <pc:docMk/>
            <pc:sldMk cId="1622630864" sldId="1736"/>
            <ac:picMk id="1331" creationId="{BEC7A1F9-BB40-4132-9874-9F48E7A1207F}"/>
          </ac:picMkLst>
        </pc:picChg>
        <pc:picChg chg="add del mod">
          <ac:chgData name="Wanlambok Nongbet [Chillibreeze]" userId="6bf028ea-505a-4797-9fbe-498829f78d74" providerId="ADAL" clId="{47EA582F-29D2-4E9C-95C6-B2E3DBA31953}" dt="2020-07-28T08:41:30.548" v="560" actId="21"/>
          <ac:picMkLst>
            <pc:docMk/>
            <pc:sldMk cId="1622630864" sldId="1736"/>
            <ac:picMk id="1332" creationId="{CB85DB37-AF75-4F2B-AF98-1C920C25C46F}"/>
          </ac:picMkLst>
        </pc:picChg>
        <pc:picChg chg="add del mod">
          <ac:chgData name="Wanlambok Nongbet [Chillibreeze]" userId="6bf028ea-505a-4797-9fbe-498829f78d74" providerId="ADAL" clId="{47EA582F-29D2-4E9C-95C6-B2E3DBA31953}" dt="2020-07-28T08:41:30.548" v="560" actId="21"/>
          <ac:picMkLst>
            <pc:docMk/>
            <pc:sldMk cId="1622630864" sldId="1736"/>
            <ac:picMk id="1333" creationId="{350FC806-B430-45F0-9C81-1EE946DF3A52}"/>
          </ac:picMkLst>
        </pc:picChg>
        <pc:picChg chg="add del mod">
          <ac:chgData name="Wanlambok Nongbet [Chillibreeze]" userId="6bf028ea-505a-4797-9fbe-498829f78d74" providerId="ADAL" clId="{47EA582F-29D2-4E9C-95C6-B2E3DBA31953}" dt="2020-07-28T08:41:30.548" v="560" actId="21"/>
          <ac:picMkLst>
            <pc:docMk/>
            <pc:sldMk cId="1622630864" sldId="1736"/>
            <ac:picMk id="1334" creationId="{CFE44928-2274-48C5-B819-C433665AE6B0}"/>
          </ac:picMkLst>
        </pc:picChg>
        <pc:picChg chg="add del mod">
          <ac:chgData name="Wanlambok Nongbet [Chillibreeze]" userId="6bf028ea-505a-4797-9fbe-498829f78d74" providerId="ADAL" clId="{47EA582F-29D2-4E9C-95C6-B2E3DBA31953}" dt="2020-07-28T08:41:30.548" v="560" actId="21"/>
          <ac:picMkLst>
            <pc:docMk/>
            <pc:sldMk cId="1622630864" sldId="1736"/>
            <ac:picMk id="1335" creationId="{AE1B29C3-9464-4065-8866-F7BE5EDE0DED}"/>
          </ac:picMkLst>
        </pc:picChg>
        <pc:picChg chg="add del mod">
          <ac:chgData name="Wanlambok Nongbet [Chillibreeze]" userId="6bf028ea-505a-4797-9fbe-498829f78d74" providerId="ADAL" clId="{47EA582F-29D2-4E9C-95C6-B2E3DBA31953}" dt="2020-07-28T08:41:30.548" v="560" actId="21"/>
          <ac:picMkLst>
            <pc:docMk/>
            <pc:sldMk cId="1622630864" sldId="1736"/>
            <ac:picMk id="1336" creationId="{829A3AA9-7554-4EC6-BD61-962660B0CEE6}"/>
          </ac:picMkLst>
        </pc:picChg>
        <pc:picChg chg="add del mod">
          <ac:chgData name="Wanlambok Nongbet [Chillibreeze]" userId="6bf028ea-505a-4797-9fbe-498829f78d74" providerId="ADAL" clId="{47EA582F-29D2-4E9C-95C6-B2E3DBA31953}" dt="2020-07-28T08:41:31.272" v="562" actId="21"/>
          <ac:picMkLst>
            <pc:docMk/>
            <pc:sldMk cId="1622630864" sldId="1736"/>
            <ac:picMk id="1343" creationId="{CB80E430-DA78-462F-A42B-457B5A57017A}"/>
          </ac:picMkLst>
        </pc:picChg>
        <pc:picChg chg="add del mod">
          <ac:chgData name="Wanlambok Nongbet [Chillibreeze]" userId="6bf028ea-505a-4797-9fbe-498829f78d74" providerId="ADAL" clId="{47EA582F-29D2-4E9C-95C6-B2E3DBA31953}" dt="2020-07-28T08:41:31.272" v="562" actId="21"/>
          <ac:picMkLst>
            <pc:docMk/>
            <pc:sldMk cId="1622630864" sldId="1736"/>
            <ac:picMk id="1344" creationId="{D5C3EF92-0A33-4578-945C-32523DC3E03D}"/>
          </ac:picMkLst>
        </pc:picChg>
        <pc:picChg chg="add del mod">
          <ac:chgData name="Wanlambok Nongbet [Chillibreeze]" userId="6bf028ea-505a-4797-9fbe-498829f78d74" providerId="ADAL" clId="{47EA582F-29D2-4E9C-95C6-B2E3DBA31953}" dt="2020-07-28T08:41:31.272" v="562" actId="21"/>
          <ac:picMkLst>
            <pc:docMk/>
            <pc:sldMk cId="1622630864" sldId="1736"/>
            <ac:picMk id="1345" creationId="{99E79024-2ACB-48E5-9328-79122A9125A5}"/>
          </ac:picMkLst>
        </pc:picChg>
        <pc:picChg chg="add del mod">
          <ac:chgData name="Wanlambok Nongbet [Chillibreeze]" userId="6bf028ea-505a-4797-9fbe-498829f78d74" providerId="ADAL" clId="{47EA582F-29D2-4E9C-95C6-B2E3DBA31953}" dt="2020-07-28T08:41:31.272" v="562" actId="21"/>
          <ac:picMkLst>
            <pc:docMk/>
            <pc:sldMk cId="1622630864" sldId="1736"/>
            <ac:picMk id="1346" creationId="{A915E473-6DB5-4488-9CFB-84405C21B957}"/>
          </ac:picMkLst>
        </pc:picChg>
        <pc:picChg chg="add del mod">
          <ac:chgData name="Wanlambok Nongbet [Chillibreeze]" userId="6bf028ea-505a-4797-9fbe-498829f78d74" providerId="ADAL" clId="{47EA582F-29D2-4E9C-95C6-B2E3DBA31953}" dt="2020-07-28T08:41:31.272" v="562" actId="21"/>
          <ac:picMkLst>
            <pc:docMk/>
            <pc:sldMk cId="1622630864" sldId="1736"/>
            <ac:picMk id="1347" creationId="{81BDE809-3E2F-4533-9FD9-7AAAE68FC261}"/>
          </ac:picMkLst>
        </pc:picChg>
        <pc:picChg chg="add mod">
          <ac:chgData name="Wanlambok Nongbet [Chillibreeze]" userId="6bf028ea-505a-4797-9fbe-498829f78d74" providerId="ADAL" clId="{47EA582F-29D2-4E9C-95C6-B2E3DBA31953}" dt="2020-07-28T08:41:31.474" v="563"/>
          <ac:picMkLst>
            <pc:docMk/>
            <pc:sldMk cId="1622630864" sldId="1736"/>
            <ac:picMk id="1353" creationId="{79E66B57-773D-48CB-A586-E4E6B8F324B9}"/>
          </ac:picMkLst>
        </pc:picChg>
        <pc:picChg chg="add del mod">
          <ac:chgData name="Wanlambok Nongbet [Chillibreeze]" userId="6bf028ea-505a-4797-9fbe-498829f78d74" providerId="ADAL" clId="{47EA582F-29D2-4E9C-95C6-B2E3DBA31953}" dt="2020-07-28T08:41:32.152" v="564" actId="21"/>
          <ac:picMkLst>
            <pc:docMk/>
            <pc:sldMk cId="1622630864" sldId="1736"/>
            <ac:picMk id="1354" creationId="{3A8C9732-E483-40EE-BB13-5414CEA9CF23}"/>
          </ac:picMkLst>
        </pc:picChg>
        <pc:picChg chg="add del mod">
          <ac:chgData name="Wanlambok Nongbet [Chillibreeze]" userId="6bf028ea-505a-4797-9fbe-498829f78d74" providerId="ADAL" clId="{47EA582F-29D2-4E9C-95C6-B2E3DBA31953}" dt="2020-07-28T08:41:32.152" v="564" actId="21"/>
          <ac:picMkLst>
            <pc:docMk/>
            <pc:sldMk cId="1622630864" sldId="1736"/>
            <ac:picMk id="1355" creationId="{6587B202-0AFC-43E4-A0A0-A48228F4F9C4}"/>
          </ac:picMkLst>
        </pc:picChg>
        <pc:picChg chg="add del mod">
          <ac:chgData name="Wanlambok Nongbet [Chillibreeze]" userId="6bf028ea-505a-4797-9fbe-498829f78d74" providerId="ADAL" clId="{47EA582F-29D2-4E9C-95C6-B2E3DBA31953}" dt="2020-07-28T08:41:32.152" v="564" actId="21"/>
          <ac:picMkLst>
            <pc:docMk/>
            <pc:sldMk cId="1622630864" sldId="1736"/>
            <ac:picMk id="1356" creationId="{02703E78-38EB-49E4-B421-8E6B8D07224B}"/>
          </ac:picMkLst>
        </pc:picChg>
        <pc:picChg chg="add del mod">
          <ac:chgData name="Wanlambok Nongbet [Chillibreeze]" userId="6bf028ea-505a-4797-9fbe-498829f78d74" providerId="ADAL" clId="{47EA582F-29D2-4E9C-95C6-B2E3DBA31953}" dt="2020-07-28T08:41:32.152" v="564" actId="21"/>
          <ac:picMkLst>
            <pc:docMk/>
            <pc:sldMk cId="1622630864" sldId="1736"/>
            <ac:picMk id="1357" creationId="{5144273E-D96C-4CAF-85CA-832AF8DB47AA}"/>
          </ac:picMkLst>
        </pc:picChg>
        <pc:picChg chg="add del mod">
          <ac:chgData name="Wanlambok Nongbet [Chillibreeze]" userId="6bf028ea-505a-4797-9fbe-498829f78d74" providerId="ADAL" clId="{47EA582F-29D2-4E9C-95C6-B2E3DBA31953}" dt="2020-07-28T08:41:32.881" v="566" actId="21"/>
          <ac:picMkLst>
            <pc:docMk/>
            <pc:sldMk cId="1622630864" sldId="1736"/>
            <ac:picMk id="1363" creationId="{431F27BE-92EE-4DD4-8F3D-FDD5893AB32B}"/>
          </ac:picMkLst>
        </pc:picChg>
        <pc:picChg chg="add del mod">
          <ac:chgData name="Wanlambok Nongbet [Chillibreeze]" userId="6bf028ea-505a-4797-9fbe-498829f78d74" providerId="ADAL" clId="{47EA582F-29D2-4E9C-95C6-B2E3DBA31953}" dt="2020-07-28T08:41:32.881" v="566" actId="21"/>
          <ac:picMkLst>
            <pc:docMk/>
            <pc:sldMk cId="1622630864" sldId="1736"/>
            <ac:picMk id="1364" creationId="{F9D28F33-7988-4B0C-A841-0C062F167215}"/>
          </ac:picMkLst>
        </pc:picChg>
        <pc:picChg chg="add del mod">
          <ac:chgData name="Wanlambok Nongbet [Chillibreeze]" userId="6bf028ea-505a-4797-9fbe-498829f78d74" providerId="ADAL" clId="{47EA582F-29D2-4E9C-95C6-B2E3DBA31953}" dt="2020-07-28T08:41:32.881" v="566" actId="21"/>
          <ac:picMkLst>
            <pc:docMk/>
            <pc:sldMk cId="1622630864" sldId="1736"/>
            <ac:picMk id="1365" creationId="{59E26D7A-77B4-45D5-B89E-FEE518C22D16}"/>
          </ac:picMkLst>
        </pc:picChg>
        <pc:picChg chg="add del mod">
          <ac:chgData name="Wanlambok Nongbet [Chillibreeze]" userId="6bf028ea-505a-4797-9fbe-498829f78d74" providerId="ADAL" clId="{47EA582F-29D2-4E9C-95C6-B2E3DBA31953}" dt="2020-07-28T08:41:32.881" v="566" actId="21"/>
          <ac:picMkLst>
            <pc:docMk/>
            <pc:sldMk cId="1622630864" sldId="1736"/>
            <ac:picMk id="1366" creationId="{6CD0D4E0-5C75-45AC-963D-00C1B1E16C2F}"/>
          </ac:picMkLst>
        </pc:picChg>
        <pc:picChg chg="add mod">
          <ac:chgData name="Wanlambok Nongbet [Chillibreeze]" userId="6bf028ea-505a-4797-9fbe-498829f78d74" providerId="ADAL" clId="{47EA582F-29D2-4E9C-95C6-B2E3DBA31953}" dt="2020-07-28T08:41:33.517" v="567"/>
          <ac:picMkLst>
            <pc:docMk/>
            <pc:sldMk cId="1622630864" sldId="1736"/>
            <ac:picMk id="1371" creationId="{DC73FBC3-73C0-4FEA-8E7D-081793679B7F}"/>
          </ac:picMkLst>
        </pc:picChg>
        <pc:picChg chg="add del mod">
          <ac:chgData name="Wanlambok Nongbet [Chillibreeze]" userId="6bf028ea-505a-4797-9fbe-498829f78d74" providerId="ADAL" clId="{47EA582F-29D2-4E9C-95C6-B2E3DBA31953}" dt="2020-07-28T08:41:34.127" v="568" actId="21"/>
          <ac:picMkLst>
            <pc:docMk/>
            <pc:sldMk cId="1622630864" sldId="1736"/>
            <ac:picMk id="1372" creationId="{95E3DA5D-6B3D-4957-A7DC-AA73EC371B5B}"/>
          </ac:picMkLst>
        </pc:picChg>
        <pc:picChg chg="add del mod">
          <ac:chgData name="Wanlambok Nongbet [Chillibreeze]" userId="6bf028ea-505a-4797-9fbe-498829f78d74" providerId="ADAL" clId="{47EA582F-29D2-4E9C-95C6-B2E3DBA31953}" dt="2020-07-28T08:41:34.127" v="568" actId="21"/>
          <ac:picMkLst>
            <pc:docMk/>
            <pc:sldMk cId="1622630864" sldId="1736"/>
            <ac:picMk id="1373" creationId="{C2472C54-9FD1-4E8B-B380-FBF2FE515BCC}"/>
          </ac:picMkLst>
        </pc:picChg>
        <pc:picChg chg="add del mod">
          <ac:chgData name="Wanlambok Nongbet [Chillibreeze]" userId="6bf028ea-505a-4797-9fbe-498829f78d74" providerId="ADAL" clId="{47EA582F-29D2-4E9C-95C6-B2E3DBA31953}" dt="2020-07-28T08:41:34.127" v="568" actId="21"/>
          <ac:picMkLst>
            <pc:docMk/>
            <pc:sldMk cId="1622630864" sldId="1736"/>
            <ac:picMk id="1374" creationId="{25C2511D-7D2A-4C65-BF92-4C40D40DB27B}"/>
          </ac:picMkLst>
        </pc:picChg>
        <pc:picChg chg="add del mod">
          <ac:chgData name="Wanlambok Nongbet [Chillibreeze]" userId="6bf028ea-505a-4797-9fbe-498829f78d74" providerId="ADAL" clId="{47EA582F-29D2-4E9C-95C6-B2E3DBA31953}" dt="2020-07-28T08:41:35.006" v="570" actId="21"/>
          <ac:picMkLst>
            <pc:docMk/>
            <pc:sldMk cId="1622630864" sldId="1736"/>
            <ac:picMk id="1379" creationId="{25C92697-C739-41ED-B022-4FC8B6A04AD4}"/>
          </ac:picMkLst>
        </pc:picChg>
        <pc:picChg chg="add del mod">
          <ac:chgData name="Wanlambok Nongbet [Chillibreeze]" userId="6bf028ea-505a-4797-9fbe-498829f78d74" providerId="ADAL" clId="{47EA582F-29D2-4E9C-95C6-B2E3DBA31953}" dt="2020-07-28T08:41:35.006" v="570" actId="21"/>
          <ac:picMkLst>
            <pc:docMk/>
            <pc:sldMk cId="1622630864" sldId="1736"/>
            <ac:picMk id="1380" creationId="{6C3FD3A7-04FA-4FA3-87F7-AD066EE7FE42}"/>
          </ac:picMkLst>
        </pc:picChg>
        <pc:picChg chg="add del mod">
          <ac:chgData name="Wanlambok Nongbet [Chillibreeze]" userId="6bf028ea-505a-4797-9fbe-498829f78d74" providerId="ADAL" clId="{47EA582F-29D2-4E9C-95C6-B2E3DBA31953}" dt="2020-07-28T08:41:35.006" v="570" actId="21"/>
          <ac:picMkLst>
            <pc:docMk/>
            <pc:sldMk cId="1622630864" sldId="1736"/>
            <ac:picMk id="1381" creationId="{3F235C18-601D-467A-A98A-1CA5B90EC0E7}"/>
          </ac:picMkLst>
        </pc:picChg>
        <pc:picChg chg="add mod">
          <ac:chgData name="Wanlambok Nongbet [Chillibreeze]" userId="6bf028ea-505a-4797-9fbe-498829f78d74" providerId="ADAL" clId="{47EA582F-29D2-4E9C-95C6-B2E3DBA31953}" dt="2020-07-28T08:41:35.265" v="571"/>
          <ac:picMkLst>
            <pc:docMk/>
            <pc:sldMk cId="1622630864" sldId="1736"/>
            <ac:picMk id="1385" creationId="{A0B65252-EA25-4BA9-AF13-25CC0B772618}"/>
          </ac:picMkLst>
        </pc:picChg>
        <pc:picChg chg="add del mod">
          <ac:chgData name="Wanlambok Nongbet [Chillibreeze]" userId="6bf028ea-505a-4797-9fbe-498829f78d74" providerId="ADAL" clId="{47EA582F-29D2-4E9C-95C6-B2E3DBA31953}" dt="2020-07-28T08:41:35.809" v="572" actId="21"/>
          <ac:picMkLst>
            <pc:docMk/>
            <pc:sldMk cId="1622630864" sldId="1736"/>
            <ac:picMk id="1386" creationId="{A3516A1D-27D3-4B61-B2CF-2B7A53C730FB}"/>
          </ac:picMkLst>
        </pc:picChg>
        <pc:picChg chg="add del mod">
          <ac:chgData name="Wanlambok Nongbet [Chillibreeze]" userId="6bf028ea-505a-4797-9fbe-498829f78d74" providerId="ADAL" clId="{47EA582F-29D2-4E9C-95C6-B2E3DBA31953}" dt="2020-07-28T08:41:35.809" v="572" actId="21"/>
          <ac:picMkLst>
            <pc:docMk/>
            <pc:sldMk cId="1622630864" sldId="1736"/>
            <ac:picMk id="1387" creationId="{B965C02F-0E2C-4093-86DB-58125D5319D4}"/>
          </ac:picMkLst>
        </pc:picChg>
        <pc:picChg chg="add del mod">
          <ac:chgData name="Wanlambok Nongbet [Chillibreeze]" userId="6bf028ea-505a-4797-9fbe-498829f78d74" providerId="ADAL" clId="{47EA582F-29D2-4E9C-95C6-B2E3DBA31953}" dt="2020-07-28T08:41:37.600" v="574" actId="21"/>
          <ac:picMkLst>
            <pc:docMk/>
            <pc:sldMk cId="1622630864" sldId="1736"/>
            <ac:picMk id="1391" creationId="{5546AA2C-4475-40D8-87A3-B82805D4207B}"/>
          </ac:picMkLst>
        </pc:picChg>
        <pc:picChg chg="add del mod">
          <ac:chgData name="Wanlambok Nongbet [Chillibreeze]" userId="6bf028ea-505a-4797-9fbe-498829f78d74" providerId="ADAL" clId="{47EA582F-29D2-4E9C-95C6-B2E3DBA31953}" dt="2020-07-28T08:41:37.600" v="574" actId="21"/>
          <ac:picMkLst>
            <pc:docMk/>
            <pc:sldMk cId="1622630864" sldId="1736"/>
            <ac:picMk id="1392" creationId="{48E64310-E2FB-49AF-8C1E-92B801FDF40A}"/>
          </ac:picMkLst>
        </pc:picChg>
        <pc:picChg chg="add mod">
          <ac:chgData name="Wanlambok Nongbet [Chillibreeze]" userId="6bf028ea-505a-4797-9fbe-498829f78d74" providerId="ADAL" clId="{47EA582F-29D2-4E9C-95C6-B2E3DBA31953}" dt="2020-07-28T08:41:37.859" v="575"/>
          <ac:picMkLst>
            <pc:docMk/>
            <pc:sldMk cId="1622630864" sldId="1736"/>
            <ac:picMk id="1395" creationId="{3C614A2D-92C1-45B7-9287-71467B8E36D2}"/>
          </ac:picMkLst>
        </pc:picChg>
        <pc:picChg chg="add del mod">
          <ac:chgData name="Wanlambok Nongbet [Chillibreeze]" userId="6bf028ea-505a-4797-9fbe-498829f78d74" providerId="ADAL" clId="{47EA582F-29D2-4E9C-95C6-B2E3DBA31953}" dt="2020-07-28T08:41:38.479" v="576" actId="21"/>
          <ac:picMkLst>
            <pc:docMk/>
            <pc:sldMk cId="1622630864" sldId="1736"/>
            <ac:picMk id="1396" creationId="{4464FEC1-3857-42EC-97FE-25A5B6E34052}"/>
          </ac:picMkLst>
        </pc:picChg>
        <pc:picChg chg="add del mod">
          <ac:chgData name="Wanlambok Nongbet [Chillibreeze]" userId="6bf028ea-505a-4797-9fbe-498829f78d74" providerId="ADAL" clId="{47EA582F-29D2-4E9C-95C6-B2E3DBA31953}" dt="2020-07-28T08:41:39.427" v="578" actId="21"/>
          <ac:picMkLst>
            <pc:docMk/>
            <pc:sldMk cId="1622630864" sldId="1736"/>
            <ac:picMk id="1399" creationId="{BD163493-0308-43A2-928A-4120CEBA4FEC}"/>
          </ac:picMkLst>
        </pc:picChg>
        <pc:picChg chg="add mod">
          <ac:chgData name="Wanlambok Nongbet [Chillibreeze]" userId="6bf028ea-505a-4797-9fbe-498829f78d74" providerId="ADAL" clId="{47EA582F-29D2-4E9C-95C6-B2E3DBA31953}" dt="2020-07-28T08:41:39.717" v="579"/>
          <ac:picMkLst>
            <pc:docMk/>
            <pc:sldMk cId="1622630864" sldId="1736"/>
            <ac:picMk id="1401" creationId="{736FEC4F-D665-4C03-8572-0562A0F18B96}"/>
          </ac:picMkLst>
        </pc:picChg>
      </pc:sldChg>
      <pc:sldChg chg="addSp delSp modSp mod">
        <pc:chgData name="Wanlambok Nongbet [Chillibreeze]" userId="6bf028ea-505a-4797-9fbe-498829f78d74" providerId="ADAL" clId="{47EA582F-29D2-4E9C-95C6-B2E3DBA31953}" dt="2020-07-28T08:51:34.594" v="925"/>
        <pc:sldMkLst>
          <pc:docMk/>
          <pc:sldMk cId="32542237" sldId="1737"/>
        </pc:sldMkLst>
        <pc:spChg chg="del">
          <ac:chgData name="Wanlambok Nongbet [Chillibreeze]" userId="6bf028ea-505a-4797-9fbe-498829f78d74" providerId="ADAL" clId="{47EA582F-29D2-4E9C-95C6-B2E3DBA31953}" dt="2020-07-28T08:51:29.771" v="912" actId="21"/>
          <ac:spMkLst>
            <pc:docMk/>
            <pc:sldMk cId="32542237" sldId="1737"/>
            <ac:spMk id="2" creationId="{87341F8D-0989-497E-A51E-F6F70932EAFC}"/>
          </ac:spMkLst>
        </pc:spChg>
        <pc:spChg chg="add mod">
          <ac:chgData name="Wanlambok Nongbet [Chillibreeze]" userId="6bf028ea-505a-4797-9fbe-498829f78d74" providerId="ADAL" clId="{47EA582F-29D2-4E9C-95C6-B2E3DBA31953}" dt="2020-07-28T08:51:29.958" v="913"/>
          <ac:spMkLst>
            <pc:docMk/>
            <pc:sldMk cId="32542237" sldId="1737"/>
            <ac:spMk id="11" creationId="{24C23DDD-A0EC-4CBB-9E7F-AE44DF267697}"/>
          </ac:spMkLst>
        </pc:spChg>
        <pc:spChg chg="add del mod">
          <ac:chgData name="Wanlambok Nongbet [Chillibreeze]" userId="6bf028ea-505a-4797-9fbe-498829f78d74" providerId="ADAL" clId="{47EA582F-29D2-4E9C-95C6-B2E3DBA31953}" dt="2020-07-28T08:51:30.527" v="914" actId="21"/>
          <ac:spMkLst>
            <pc:docMk/>
            <pc:sldMk cId="32542237" sldId="1737"/>
            <ac:spMk id="12" creationId="{E1152585-ABB3-4A51-8C2C-7454467B8B68}"/>
          </ac:spMkLst>
        </pc:spChg>
        <pc:spChg chg="add del mod">
          <ac:chgData name="Wanlambok Nongbet [Chillibreeze]" userId="6bf028ea-505a-4797-9fbe-498829f78d74" providerId="ADAL" clId="{47EA582F-29D2-4E9C-95C6-B2E3DBA31953}" dt="2020-07-28T08:51:30.527" v="914" actId="21"/>
          <ac:spMkLst>
            <pc:docMk/>
            <pc:sldMk cId="32542237" sldId="1737"/>
            <ac:spMk id="13" creationId="{3A2AFD83-BF2E-4609-90CC-CB4A65A09E4D}"/>
          </ac:spMkLst>
        </pc:spChg>
        <pc:spChg chg="del">
          <ac:chgData name="Wanlambok Nongbet [Chillibreeze]" userId="6bf028ea-505a-4797-9fbe-498829f78d74" providerId="ADAL" clId="{47EA582F-29D2-4E9C-95C6-B2E3DBA31953}" dt="2020-07-28T08:51:29.771" v="912" actId="21"/>
          <ac:spMkLst>
            <pc:docMk/>
            <pc:sldMk cId="32542237" sldId="1737"/>
            <ac:spMk id="14" creationId="{39431495-E8EE-4681-8E62-6053B0B9C98C}"/>
          </ac:spMkLst>
        </pc:spChg>
        <pc:spChg chg="del">
          <ac:chgData name="Wanlambok Nongbet [Chillibreeze]" userId="6bf028ea-505a-4797-9fbe-498829f78d74" providerId="ADAL" clId="{47EA582F-29D2-4E9C-95C6-B2E3DBA31953}" dt="2020-07-28T08:51:29.771" v="912" actId="21"/>
          <ac:spMkLst>
            <pc:docMk/>
            <pc:sldMk cId="32542237" sldId="1737"/>
            <ac:spMk id="15" creationId="{BB4F5364-BFEE-426C-9D5A-DC8C87E90E35}"/>
          </ac:spMkLst>
        </pc:spChg>
        <pc:spChg chg="add del mod">
          <ac:chgData name="Wanlambok Nongbet [Chillibreeze]" userId="6bf028ea-505a-4797-9fbe-498829f78d74" providerId="ADAL" clId="{47EA582F-29D2-4E9C-95C6-B2E3DBA31953}" dt="2020-07-28T08:51:31.136" v="916" actId="21"/>
          <ac:spMkLst>
            <pc:docMk/>
            <pc:sldMk cId="32542237" sldId="1737"/>
            <ac:spMk id="24" creationId="{15B6A6F8-7EF9-40DA-A185-BD836C833B02}"/>
          </ac:spMkLst>
        </pc:spChg>
        <pc:spChg chg="add del mod">
          <ac:chgData name="Wanlambok Nongbet [Chillibreeze]" userId="6bf028ea-505a-4797-9fbe-498829f78d74" providerId="ADAL" clId="{47EA582F-29D2-4E9C-95C6-B2E3DBA31953}" dt="2020-07-28T08:51:31.136" v="916" actId="21"/>
          <ac:spMkLst>
            <pc:docMk/>
            <pc:sldMk cId="32542237" sldId="1737"/>
            <ac:spMk id="25" creationId="{6B6ED6F0-DFBA-4324-B694-F11966291F32}"/>
          </ac:spMkLst>
        </pc:spChg>
        <pc:spChg chg="add del mod">
          <ac:chgData name="Wanlambok Nongbet [Chillibreeze]" userId="6bf028ea-505a-4797-9fbe-498829f78d74" providerId="ADAL" clId="{47EA582F-29D2-4E9C-95C6-B2E3DBA31953}" dt="2020-07-28T08:51:31.904" v="918" actId="21"/>
          <ac:spMkLst>
            <pc:docMk/>
            <pc:sldMk cId="32542237" sldId="1737"/>
            <ac:spMk id="31" creationId="{626F1985-EE58-4CEC-A20E-B7185013AC87}"/>
          </ac:spMkLst>
        </pc:spChg>
        <pc:spChg chg="add del mod">
          <ac:chgData name="Wanlambok Nongbet [Chillibreeze]" userId="6bf028ea-505a-4797-9fbe-498829f78d74" providerId="ADAL" clId="{47EA582F-29D2-4E9C-95C6-B2E3DBA31953}" dt="2020-07-28T08:51:31.904" v="918" actId="21"/>
          <ac:spMkLst>
            <pc:docMk/>
            <pc:sldMk cId="32542237" sldId="1737"/>
            <ac:spMk id="32" creationId="{2843CB2C-144B-44A3-AADE-0BE154364D5B}"/>
          </ac:spMkLst>
        </pc:spChg>
        <pc:spChg chg="add mod">
          <ac:chgData name="Wanlambok Nongbet [Chillibreeze]" userId="6bf028ea-505a-4797-9fbe-498829f78d74" providerId="ADAL" clId="{47EA582F-29D2-4E9C-95C6-B2E3DBA31953}" dt="2020-07-28T08:51:32.105" v="919"/>
          <ac:spMkLst>
            <pc:docMk/>
            <pc:sldMk cId="32542237" sldId="1737"/>
            <ac:spMk id="37" creationId="{49A15501-5004-41BF-9A2B-2B02ED6255AA}"/>
          </ac:spMkLst>
        </pc:spChg>
        <pc:spChg chg="add del mod">
          <ac:chgData name="Wanlambok Nongbet [Chillibreeze]" userId="6bf028ea-505a-4797-9fbe-498829f78d74" providerId="ADAL" clId="{47EA582F-29D2-4E9C-95C6-B2E3DBA31953}" dt="2020-07-28T08:51:33.093" v="920" actId="21"/>
          <ac:spMkLst>
            <pc:docMk/>
            <pc:sldMk cId="32542237" sldId="1737"/>
            <ac:spMk id="38" creationId="{51699522-D74A-4978-9438-6499F52E14E3}"/>
          </ac:spMkLst>
        </pc:spChg>
        <pc:spChg chg="add del mod">
          <ac:chgData name="Wanlambok Nongbet [Chillibreeze]" userId="6bf028ea-505a-4797-9fbe-498829f78d74" providerId="ADAL" clId="{47EA582F-29D2-4E9C-95C6-B2E3DBA31953}" dt="2020-07-28T08:51:33.750" v="922" actId="21"/>
          <ac:spMkLst>
            <pc:docMk/>
            <pc:sldMk cId="32542237" sldId="1737"/>
            <ac:spMk id="41" creationId="{6173A729-2BF6-460A-A7AF-9818EF38D7B1}"/>
          </ac:spMkLst>
        </pc:spChg>
        <pc:spChg chg="add del mod">
          <ac:chgData name="Wanlambok Nongbet [Chillibreeze]" userId="6bf028ea-505a-4797-9fbe-498829f78d74" providerId="ADAL" clId="{47EA582F-29D2-4E9C-95C6-B2E3DBA31953}" dt="2020-07-28T08:51:34.406" v="924" actId="21"/>
          <ac:spMkLst>
            <pc:docMk/>
            <pc:sldMk cId="32542237" sldId="1737"/>
            <ac:spMk id="44" creationId="{928F3F17-CBDE-4126-81AB-0A00B50886D2}"/>
          </ac:spMkLst>
        </pc:spChg>
        <pc:spChg chg="add mod">
          <ac:chgData name="Wanlambok Nongbet [Chillibreeze]" userId="6bf028ea-505a-4797-9fbe-498829f78d74" providerId="ADAL" clId="{47EA582F-29D2-4E9C-95C6-B2E3DBA31953}" dt="2020-07-28T08:51:34.594" v="925"/>
          <ac:spMkLst>
            <pc:docMk/>
            <pc:sldMk cId="32542237" sldId="1737"/>
            <ac:spMk id="46" creationId="{55CEB48C-4757-4F9C-B6E3-E33F691BA7B6}"/>
          </ac:spMkLst>
        </pc:spChg>
        <pc:picChg chg="add del mod">
          <ac:chgData name="Wanlambok Nongbet [Chillibreeze]" userId="6bf028ea-505a-4797-9fbe-498829f78d74" providerId="ADAL" clId="{47EA582F-29D2-4E9C-95C6-B2E3DBA31953}" dt="2020-07-28T08:51:30.527" v="914" actId="21"/>
          <ac:picMkLst>
            <pc:docMk/>
            <pc:sldMk cId="32542237" sldId="1737"/>
            <ac:picMk id="22" creationId="{6C003ED5-4B5D-474E-9ED7-E442F933B29B}"/>
          </ac:picMkLst>
        </pc:picChg>
        <pc:picChg chg="add del mod">
          <ac:chgData name="Wanlambok Nongbet [Chillibreeze]" userId="6bf028ea-505a-4797-9fbe-498829f78d74" providerId="ADAL" clId="{47EA582F-29D2-4E9C-95C6-B2E3DBA31953}" dt="2020-07-28T08:51:30.527" v="914" actId="21"/>
          <ac:picMkLst>
            <pc:docMk/>
            <pc:sldMk cId="32542237" sldId="1737"/>
            <ac:picMk id="23" creationId="{BB100AF4-3FF4-43CF-81B7-301D3121AF22}"/>
          </ac:picMkLst>
        </pc:picChg>
        <pc:picChg chg="del">
          <ac:chgData name="Wanlambok Nongbet [Chillibreeze]" userId="6bf028ea-505a-4797-9fbe-498829f78d74" providerId="ADAL" clId="{47EA582F-29D2-4E9C-95C6-B2E3DBA31953}" dt="2020-07-28T08:51:29.771" v="912" actId="21"/>
          <ac:picMkLst>
            <pc:docMk/>
            <pc:sldMk cId="32542237" sldId="1737"/>
            <ac:picMk id="28" creationId="{F7DA2459-3F56-4E17-86E4-7200BE94D972}"/>
          </ac:picMkLst>
        </pc:picChg>
        <pc:picChg chg="add del mod">
          <ac:chgData name="Wanlambok Nongbet [Chillibreeze]" userId="6bf028ea-505a-4797-9fbe-498829f78d74" providerId="ADAL" clId="{47EA582F-29D2-4E9C-95C6-B2E3DBA31953}" dt="2020-07-28T08:51:31.136" v="916" actId="21"/>
          <ac:picMkLst>
            <pc:docMk/>
            <pc:sldMk cId="32542237" sldId="1737"/>
            <ac:picMk id="29" creationId="{7E658A6C-A9BF-451E-B3B6-86560C78FC1D}"/>
          </ac:picMkLst>
        </pc:picChg>
        <pc:picChg chg="add del mod">
          <ac:chgData name="Wanlambok Nongbet [Chillibreeze]" userId="6bf028ea-505a-4797-9fbe-498829f78d74" providerId="ADAL" clId="{47EA582F-29D2-4E9C-95C6-B2E3DBA31953}" dt="2020-07-28T08:51:31.136" v="916" actId="21"/>
          <ac:picMkLst>
            <pc:docMk/>
            <pc:sldMk cId="32542237" sldId="1737"/>
            <ac:picMk id="30" creationId="{85F4492C-23AF-47B0-B327-7F84A8BE392C}"/>
          </ac:picMkLst>
        </pc:picChg>
        <pc:picChg chg="del">
          <ac:chgData name="Wanlambok Nongbet [Chillibreeze]" userId="6bf028ea-505a-4797-9fbe-498829f78d74" providerId="ADAL" clId="{47EA582F-29D2-4E9C-95C6-B2E3DBA31953}" dt="2020-07-28T08:51:29.771" v="912" actId="21"/>
          <ac:picMkLst>
            <pc:docMk/>
            <pc:sldMk cId="32542237" sldId="1737"/>
            <ac:picMk id="33" creationId="{A259C6C2-E451-4762-85CA-8754321934FA}"/>
          </ac:picMkLst>
        </pc:picChg>
        <pc:picChg chg="add mod">
          <ac:chgData name="Wanlambok Nongbet [Chillibreeze]" userId="6bf028ea-505a-4797-9fbe-498829f78d74" providerId="ADAL" clId="{47EA582F-29D2-4E9C-95C6-B2E3DBA31953}" dt="2020-07-28T08:51:31.327" v="917"/>
          <ac:picMkLst>
            <pc:docMk/>
            <pc:sldMk cId="32542237" sldId="1737"/>
            <ac:picMk id="35" creationId="{170E2D27-6CC2-474E-BA65-96350F892E34}"/>
          </ac:picMkLst>
        </pc:picChg>
        <pc:picChg chg="add del mod">
          <ac:chgData name="Wanlambok Nongbet [Chillibreeze]" userId="6bf028ea-505a-4797-9fbe-498829f78d74" providerId="ADAL" clId="{47EA582F-29D2-4E9C-95C6-B2E3DBA31953}" dt="2020-07-28T08:51:31.904" v="918" actId="21"/>
          <ac:picMkLst>
            <pc:docMk/>
            <pc:sldMk cId="32542237" sldId="1737"/>
            <ac:picMk id="36" creationId="{2EA0C82B-E293-48B6-AF15-351BBC390ED6}"/>
          </ac:picMkLst>
        </pc:picChg>
        <pc:picChg chg="add del mod">
          <ac:chgData name="Wanlambok Nongbet [Chillibreeze]" userId="6bf028ea-505a-4797-9fbe-498829f78d74" providerId="ADAL" clId="{47EA582F-29D2-4E9C-95C6-B2E3DBA31953}" dt="2020-07-28T08:51:33.093" v="920" actId="21"/>
          <ac:picMkLst>
            <pc:docMk/>
            <pc:sldMk cId="32542237" sldId="1737"/>
            <ac:picMk id="40" creationId="{CD653ACF-0036-4723-8CBB-9F0E5CE00F11}"/>
          </ac:picMkLst>
        </pc:picChg>
        <pc:picChg chg="add del mod">
          <ac:chgData name="Wanlambok Nongbet [Chillibreeze]" userId="6bf028ea-505a-4797-9fbe-498829f78d74" providerId="ADAL" clId="{47EA582F-29D2-4E9C-95C6-B2E3DBA31953}" dt="2020-07-28T08:51:33.750" v="922" actId="21"/>
          <ac:picMkLst>
            <pc:docMk/>
            <pc:sldMk cId="32542237" sldId="1737"/>
            <ac:picMk id="43" creationId="{459D84D8-5D9A-4958-ACEA-D8D969FA7E6B}"/>
          </ac:picMkLst>
        </pc:picChg>
        <pc:picChg chg="add mod">
          <ac:chgData name="Wanlambok Nongbet [Chillibreeze]" userId="6bf028ea-505a-4797-9fbe-498829f78d74" providerId="ADAL" clId="{47EA582F-29D2-4E9C-95C6-B2E3DBA31953}" dt="2020-07-28T08:51:33.979" v="923"/>
          <ac:picMkLst>
            <pc:docMk/>
            <pc:sldMk cId="32542237" sldId="1737"/>
            <ac:picMk id="45" creationId="{8336C094-606B-4408-8EAC-1A891E8DC99C}"/>
          </ac:picMkLst>
        </pc:picChg>
        <pc:cxnChg chg="del">
          <ac:chgData name="Wanlambok Nongbet [Chillibreeze]" userId="6bf028ea-505a-4797-9fbe-498829f78d74" providerId="ADAL" clId="{47EA582F-29D2-4E9C-95C6-B2E3DBA31953}" dt="2020-07-28T08:51:29.771" v="912" actId="21"/>
          <ac:cxnSpMkLst>
            <pc:docMk/>
            <pc:sldMk cId="32542237" sldId="1737"/>
            <ac:cxnSpMk id="16" creationId="{2F174D3E-B364-4D88-B49B-FD56FE690AC0}"/>
          </ac:cxnSpMkLst>
        </pc:cxnChg>
        <pc:cxnChg chg="del">
          <ac:chgData name="Wanlambok Nongbet [Chillibreeze]" userId="6bf028ea-505a-4797-9fbe-498829f78d74" providerId="ADAL" clId="{47EA582F-29D2-4E9C-95C6-B2E3DBA31953}" dt="2020-07-28T08:51:29.771" v="912" actId="21"/>
          <ac:cxnSpMkLst>
            <pc:docMk/>
            <pc:sldMk cId="32542237" sldId="1737"/>
            <ac:cxnSpMk id="18" creationId="{8D92D954-E47C-4C57-AEA2-21C2393B227D}"/>
          </ac:cxnSpMkLst>
        </pc:cxnChg>
        <pc:cxnChg chg="add del mod">
          <ac:chgData name="Wanlambok Nongbet [Chillibreeze]" userId="6bf028ea-505a-4797-9fbe-498829f78d74" providerId="ADAL" clId="{47EA582F-29D2-4E9C-95C6-B2E3DBA31953}" dt="2020-07-28T08:51:30.527" v="914" actId="21"/>
          <ac:cxnSpMkLst>
            <pc:docMk/>
            <pc:sldMk cId="32542237" sldId="1737"/>
            <ac:cxnSpMk id="19" creationId="{C1DDBB67-210C-46FF-A282-47416AC4ABD4}"/>
          </ac:cxnSpMkLst>
        </pc:cxnChg>
        <pc:cxnChg chg="add del mod">
          <ac:chgData name="Wanlambok Nongbet [Chillibreeze]" userId="6bf028ea-505a-4797-9fbe-498829f78d74" providerId="ADAL" clId="{47EA582F-29D2-4E9C-95C6-B2E3DBA31953}" dt="2020-07-28T08:51:30.527" v="914" actId="21"/>
          <ac:cxnSpMkLst>
            <pc:docMk/>
            <pc:sldMk cId="32542237" sldId="1737"/>
            <ac:cxnSpMk id="20" creationId="{9F69F129-002A-4FAE-8A04-B14EC5B2C2CB}"/>
          </ac:cxnSpMkLst>
        </pc:cxnChg>
        <pc:cxnChg chg="add del mod">
          <ac:chgData name="Wanlambok Nongbet [Chillibreeze]" userId="6bf028ea-505a-4797-9fbe-498829f78d74" providerId="ADAL" clId="{47EA582F-29D2-4E9C-95C6-B2E3DBA31953}" dt="2020-07-28T08:51:31.136" v="916" actId="21"/>
          <ac:cxnSpMkLst>
            <pc:docMk/>
            <pc:sldMk cId="32542237" sldId="1737"/>
            <ac:cxnSpMk id="26" creationId="{381D91E2-1FB8-4DFC-A60B-DBF53C437BFB}"/>
          </ac:cxnSpMkLst>
        </pc:cxnChg>
        <pc:cxnChg chg="add mod">
          <ac:chgData name="Wanlambok Nongbet [Chillibreeze]" userId="6bf028ea-505a-4797-9fbe-498829f78d74" providerId="ADAL" clId="{47EA582F-29D2-4E9C-95C6-B2E3DBA31953}" dt="2020-07-28T08:51:30.700" v="915"/>
          <ac:cxnSpMkLst>
            <pc:docMk/>
            <pc:sldMk cId="32542237" sldId="1737"/>
            <ac:cxnSpMk id="27" creationId="{0664CCC4-9E3F-49C7-B687-EB91438F622E}"/>
          </ac:cxnSpMkLst>
        </pc:cxnChg>
        <pc:cxnChg chg="add del mod">
          <ac:chgData name="Wanlambok Nongbet [Chillibreeze]" userId="6bf028ea-505a-4797-9fbe-498829f78d74" providerId="ADAL" clId="{47EA582F-29D2-4E9C-95C6-B2E3DBA31953}" dt="2020-07-28T08:51:31.904" v="918" actId="21"/>
          <ac:cxnSpMkLst>
            <pc:docMk/>
            <pc:sldMk cId="32542237" sldId="1737"/>
            <ac:cxnSpMk id="34" creationId="{AC854B75-A292-4AD1-8F69-41AAE2B2102B}"/>
          </ac:cxnSpMkLst>
        </pc:cxnChg>
        <pc:cxnChg chg="add del mod">
          <ac:chgData name="Wanlambok Nongbet [Chillibreeze]" userId="6bf028ea-505a-4797-9fbe-498829f78d74" providerId="ADAL" clId="{47EA582F-29D2-4E9C-95C6-B2E3DBA31953}" dt="2020-07-28T08:51:33.093" v="920" actId="21"/>
          <ac:cxnSpMkLst>
            <pc:docMk/>
            <pc:sldMk cId="32542237" sldId="1737"/>
            <ac:cxnSpMk id="39" creationId="{BE65CEEB-4416-4A8C-80BA-B57B8F1E4291}"/>
          </ac:cxnSpMkLst>
        </pc:cxnChg>
        <pc:cxnChg chg="add mod">
          <ac:chgData name="Wanlambok Nongbet [Chillibreeze]" userId="6bf028ea-505a-4797-9fbe-498829f78d74" providerId="ADAL" clId="{47EA582F-29D2-4E9C-95C6-B2E3DBA31953}" dt="2020-07-28T08:51:33.298" v="921"/>
          <ac:cxnSpMkLst>
            <pc:docMk/>
            <pc:sldMk cId="32542237" sldId="1737"/>
            <ac:cxnSpMk id="42" creationId="{84C53E0B-A724-40D1-86E5-2A146C0CEC4A}"/>
          </ac:cxnSpMkLst>
        </pc:cxnChg>
      </pc:sldChg>
      <pc:sldChg chg="addSp delSp modSp mod">
        <pc:chgData name="Wanlambok Nongbet [Chillibreeze]" userId="6bf028ea-505a-4797-9fbe-498829f78d74" providerId="ADAL" clId="{47EA582F-29D2-4E9C-95C6-B2E3DBA31953}" dt="2020-07-28T10:40:46.668" v="5799" actId="962"/>
        <pc:sldMkLst>
          <pc:docMk/>
          <pc:sldMk cId="478117944" sldId="1738"/>
        </pc:sldMkLst>
        <pc:spChg chg="mod">
          <ac:chgData name="Wanlambok Nongbet [Chillibreeze]" userId="6bf028ea-505a-4797-9fbe-498829f78d74" providerId="ADAL" clId="{47EA582F-29D2-4E9C-95C6-B2E3DBA31953}" dt="2020-07-28T08:51:53.902" v="937" actId="948"/>
          <ac:spMkLst>
            <pc:docMk/>
            <pc:sldMk cId="478117944" sldId="1738"/>
            <ac:spMk id="7" creationId="{ECCEE228-4C04-4C5C-81D0-C300FA9FD68F}"/>
          </ac:spMkLst>
        </pc:spChg>
        <pc:spChg chg="del">
          <ac:chgData name="Wanlambok Nongbet [Chillibreeze]" userId="6bf028ea-505a-4797-9fbe-498829f78d74" providerId="ADAL" clId="{47EA582F-29D2-4E9C-95C6-B2E3DBA31953}" dt="2020-07-28T08:52:08.924" v="945" actId="478"/>
          <ac:spMkLst>
            <pc:docMk/>
            <pc:sldMk cId="478117944" sldId="1738"/>
            <ac:spMk id="8" creationId="{B89B98BF-77F7-40FD-BED0-34D0AE6427E2}"/>
          </ac:spMkLst>
        </pc:spChg>
        <pc:picChg chg="add mod">
          <ac:chgData name="Wanlambok Nongbet [Chillibreeze]" userId="6bf028ea-505a-4797-9fbe-498829f78d74" providerId="ADAL" clId="{47EA582F-29D2-4E9C-95C6-B2E3DBA31953}" dt="2020-07-28T10:40:46.668" v="5799" actId="962"/>
          <ac:picMkLst>
            <pc:docMk/>
            <pc:sldMk cId="478117944" sldId="1738"/>
            <ac:picMk id="6" creationId="{B5F982D2-0898-4B88-8DE3-32B28D54C82C}"/>
          </ac:picMkLst>
        </pc:picChg>
        <pc:picChg chg="del mod modCrop">
          <ac:chgData name="Wanlambok Nongbet [Chillibreeze]" userId="6bf028ea-505a-4797-9fbe-498829f78d74" providerId="ADAL" clId="{47EA582F-29D2-4E9C-95C6-B2E3DBA31953}" dt="2020-07-28T08:52:07.562" v="944" actId="21"/>
          <ac:picMkLst>
            <pc:docMk/>
            <pc:sldMk cId="478117944" sldId="1738"/>
            <ac:picMk id="9" creationId="{A08ACD7F-C430-4034-8989-1FDDE7EB9F57}"/>
          </ac:picMkLst>
        </pc:picChg>
      </pc:sldChg>
      <pc:sldChg chg="addSp delSp modSp mod">
        <pc:chgData name="Wanlambok Nongbet [Chillibreeze]" userId="6bf028ea-505a-4797-9fbe-498829f78d74" providerId="ADAL" clId="{47EA582F-29D2-4E9C-95C6-B2E3DBA31953}" dt="2020-07-28T08:56:42.661" v="1127" actId="21"/>
        <pc:sldMkLst>
          <pc:docMk/>
          <pc:sldMk cId="3204897793" sldId="1739"/>
        </pc:sldMkLst>
        <pc:spChg chg="del">
          <ac:chgData name="Wanlambok Nongbet [Chillibreeze]" userId="6bf028ea-505a-4797-9fbe-498829f78d74" providerId="ADAL" clId="{47EA582F-29D2-4E9C-95C6-B2E3DBA31953}" dt="2020-07-28T08:55:19.877" v="1061" actId="21"/>
          <ac:spMkLst>
            <pc:docMk/>
            <pc:sldMk cId="3204897793" sldId="1739"/>
            <ac:spMk id="2" creationId="{2DA8F327-8B69-4E2E-9EED-F8938EAD73E7}"/>
          </ac:spMkLst>
        </pc:spChg>
        <pc:spChg chg="mod">
          <ac:chgData name="Wanlambok Nongbet [Chillibreeze]" userId="6bf028ea-505a-4797-9fbe-498829f78d74" providerId="ADAL" clId="{47EA582F-29D2-4E9C-95C6-B2E3DBA31953}" dt="2020-07-28T08:52:43.017" v="949" actId="948"/>
          <ac:spMkLst>
            <pc:docMk/>
            <pc:sldMk cId="3204897793" sldId="1739"/>
            <ac:spMk id="4" creationId="{220BEC97-0F87-485D-B2E4-6D71D9A36665}"/>
          </ac:spMkLst>
        </pc:spChg>
        <pc:spChg chg="mod topLvl">
          <ac:chgData name="Wanlambok Nongbet [Chillibreeze]" userId="6bf028ea-505a-4797-9fbe-498829f78d74" providerId="ADAL" clId="{47EA582F-29D2-4E9C-95C6-B2E3DBA31953}" dt="2020-07-28T08:53:52.874" v="980" actId="164"/>
          <ac:spMkLst>
            <pc:docMk/>
            <pc:sldMk cId="3204897793" sldId="1739"/>
            <ac:spMk id="7" creationId="{D2623F73-41AC-4258-942A-52CABD2B18B7}"/>
          </ac:spMkLst>
        </pc:spChg>
        <pc:spChg chg="mod topLvl">
          <ac:chgData name="Wanlambok Nongbet [Chillibreeze]" userId="6bf028ea-505a-4797-9fbe-498829f78d74" providerId="ADAL" clId="{47EA582F-29D2-4E9C-95C6-B2E3DBA31953}" dt="2020-07-28T08:53:52.874" v="980" actId="164"/>
          <ac:spMkLst>
            <pc:docMk/>
            <pc:sldMk cId="3204897793" sldId="1739"/>
            <ac:spMk id="8" creationId="{8C084406-BB2D-4C89-98F9-DE5B346B1B4A}"/>
          </ac:spMkLst>
        </pc:spChg>
        <pc:spChg chg="mod topLvl">
          <ac:chgData name="Wanlambok Nongbet [Chillibreeze]" userId="6bf028ea-505a-4797-9fbe-498829f78d74" providerId="ADAL" clId="{47EA582F-29D2-4E9C-95C6-B2E3DBA31953}" dt="2020-07-28T08:53:50.021" v="979" actId="164"/>
          <ac:spMkLst>
            <pc:docMk/>
            <pc:sldMk cId="3204897793" sldId="1739"/>
            <ac:spMk id="10" creationId="{543C08A3-4FB1-4F92-9208-0ECE98DE8FC8}"/>
          </ac:spMkLst>
        </pc:spChg>
        <pc:spChg chg="mod topLvl">
          <ac:chgData name="Wanlambok Nongbet [Chillibreeze]" userId="6bf028ea-505a-4797-9fbe-498829f78d74" providerId="ADAL" clId="{47EA582F-29D2-4E9C-95C6-B2E3DBA31953}" dt="2020-07-28T08:53:50.021" v="979" actId="164"/>
          <ac:spMkLst>
            <pc:docMk/>
            <pc:sldMk cId="3204897793" sldId="1739"/>
            <ac:spMk id="11" creationId="{416F2741-C433-4A7F-B9FA-7624571902D6}"/>
          </ac:spMkLst>
        </pc:spChg>
        <pc:spChg chg="mod topLvl">
          <ac:chgData name="Wanlambok Nongbet [Chillibreeze]" userId="6bf028ea-505a-4797-9fbe-498829f78d74" providerId="ADAL" clId="{47EA582F-29D2-4E9C-95C6-B2E3DBA31953}" dt="2020-07-28T08:53:46.839" v="978" actId="164"/>
          <ac:spMkLst>
            <pc:docMk/>
            <pc:sldMk cId="3204897793" sldId="1739"/>
            <ac:spMk id="13" creationId="{BCC0AA09-5FC5-43DE-8EC7-EA9550167FF1}"/>
          </ac:spMkLst>
        </pc:spChg>
        <pc:spChg chg="mod topLvl">
          <ac:chgData name="Wanlambok Nongbet [Chillibreeze]" userId="6bf028ea-505a-4797-9fbe-498829f78d74" providerId="ADAL" clId="{47EA582F-29D2-4E9C-95C6-B2E3DBA31953}" dt="2020-07-28T08:53:46.839" v="978" actId="164"/>
          <ac:spMkLst>
            <pc:docMk/>
            <pc:sldMk cId="3204897793" sldId="1739"/>
            <ac:spMk id="14" creationId="{ECD5E7AB-F969-417C-9D20-F64D57AE70F3}"/>
          </ac:spMkLst>
        </pc:spChg>
        <pc:spChg chg="mod topLvl">
          <ac:chgData name="Wanlambok Nongbet [Chillibreeze]" userId="6bf028ea-505a-4797-9fbe-498829f78d74" providerId="ADAL" clId="{47EA582F-29D2-4E9C-95C6-B2E3DBA31953}" dt="2020-07-28T08:53:44.030" v="977" actId="164"/>
          <ac:spMkLst>
            <pc:docMk/>
            <pc:sldMk cId="3204897793" sldId="1739"/>
            <ac:spMk id="16" creationId="{A8C5AC8A-B1E0-4DD4-948C-D72F8BC0C9B6}"/>
          </ac:spMkLst>
        </pc:spChg>
        <pc:spChg chg="mod topLvl">
          <ac:chgData name="Wanlambok Nongbet [Chillibreeze]" userId="6bf028ea-505a-4797-9fbe-498829f78d74" providerId="ADAL" clId="{47EA582F-29D2-4E9C-95C6-B2E3DBA31953}" dt="2020-07-28T08:53:44.030" v="977" actId="164"/>
          <ac:spMkLst>
            <pc:docMk/>
            <pc:sldMk cId="3204897793" sldId="1739"/>
            <ac:spMk id="18" creationId="{E92971A1-EF2E-40EE-B8E8-10CC35171847}"/>
          </ac:spMkLst>
        </pc:spChg>
        <pc:spChg chg="mod topLvl">
          <ac:chgData name="Wanlambok Nongbet [Chillibreeze]" userId="6bf028ea-505a-4797-9fbe-498829f78d74" providerId="ADAL" clId="{47EA582F-29D2-4E9C-95C6-B2E3DBA31953}" dt="2020-07-28T08:53:41.720" v="976" actId="164"/>
          <ac:spMkLst>
            <pc:docMk/>
            <pc:sldMk cId="3204897793" sldId="1739"/>
            <ac:spMk id="20" creationId="{C145E95F-50A0-4094-B988-8943C37791E1}"/>
          </ac:spMkLst>
        </pc:spChg>
        <pc:spChg chg="mod topLvl">
          <ac:chgData name="Wanlambok Nongbet [Chillibreeze]" userId="6bf028ea-505a-4797-9fbe-498829f78d74" providerId="ADAL" clId="{47EA582F-29D2-4E9C-95C6-B2E3DBA31953}" dt="2020-07-28T08:53:41.720" v="976" actId="164"/>
          <ac:spMkLst>
            <pc:docMk/>
            <pc:sldMk cId="3204897793" sldId="1739"/>
            <ac:spMk id="21" creationId="{0CD6876E-1905-451C-AD9F-8889D571835B}"/>
          </ac:spMkLst>
        </pc:spChg>
        <pc:spChg chg="mod topLvl">
          <ac:chgData name="Wanlambok Nongbet [Chillibreeze]" userId="6bf028ea-505a-4797-9fbe-498829f78d74" providerId="ADAL" clId="{47EA582F-29D2-4E9C-95C6-B2E3DBA31953}" dt="2020-07-28T08:53:39.643" v="975" actId="164"/>
          <ac:spMkLst>
            <pc:docMk/>
            <pc:sldMk cId="3204897793" sldId="1739"/>
            <ac:spMk id="23" creationId="{A0E85ED8-73B8-4939-B912-8785F6C0F781}"/>
          </ac:spMkLst>
        </pc:spChg>
        <pc:spChg chg="mod topLvl">
          <ac:chgData name="Wanlambok Nongbet [Chillibreeze]" userId="6bf028ea-505a-4797-9fbe-498829f78d74" providerId="ADAL" clId="{47EA582F-29D2-4E9C-95C6-B2E3DBA31953}" dt="2020-07-28T08:53:39.643" v="975" actId="164"/>
          <ac:spMkLst>
            <pc:docMk/>
            <pc:sldMk cId="3204897793" sldId="1739"/>
            <ac:spMk id="24" creationId="{4E85ECB2-7D5C-4FCD-BB8B-EA848756F85E}"/>
          </ac:spMkLst>
        </pc:spChg>
        <pc:spChg chg="del">
          <ac:chgData name="Wanlambok Nongbet [Chillibreeze]" userId="6bf028ea-505a-4797-9fbe-498829f78d74" providerId="ADAL" clId="{47EA582F-29D2-4E9C-95C6-B2E3DBA31953}" dt="2020-07-28T08:55:19.877" v="1061" actId="21"/>
          <ac:spMkLst>
            <pc:docMk/>
            <pc:sldMk cId="3204897793" sldId="1739"/>
            <ac:spMk id="25" creationId="{05E90B7C-3E5D-424E-9DCA-FB0425609A1B}"/>
          </ac:spMkLst>
        </pc:spChg>
        <pc:spChg chg="del">
          <ac:chgData name="Wanlambok Nongbet [Chillibreeze]" userId="6bf028ea-505a-4797-9fbe-498829f78d74" providerId="ADAL" clId="{47EA582F-29D2-4E9C-95C6-B2E3DBA31953}" dt="2020-07-28T08:55:19.877" v="1061" actId="21"/>
          <ac:spMkLst>
            <pc:docMk/>
            <pc:sldMk cId="3204897793" sldId="1739"/>
            <ac:spMk id="26" creationId="{57DD973E-DA91-44D6-8BF9-52BD2D10C6A7}"/>
          </ac:spMkLst>
        </pc:spChg>
        <pc:spChg chg="del">
          <ac:chgData name="Wanlambok Nongbet [Chillibreeze]" userId="6bf028ea-505a-4797-9fbe-498829f78d74" providerId="ADAL" clId="{47EA582F-29D2-4E9C-95C6-B2E3DBA31953}" dt="2020-07-28T08:55:19.877" v="1061" actId="21"/>
          <ac:spMkLst>
            <pc:docMk/>
            <pc:sldMk cId="3204897793" sldId="1739"/>
            <ac:spMk id="27" creationId="{331FDBA5-D1C1-4D12-B2A2-A407C5A27A32}"/>
          </ac:spMkLst>
        </pc:spChg>
        <pc:spChg chg="del">
          <ac:chgData name="Wanlambok Nongbet [Chillibreeze]" userId="6bf028ea-505a-4797-9fbe-498829f78d74" providerId="ADAL" clId="{47EA582F-29D2-4E9C-95C6-B2E3DBA31953}" dt="2020-07-28T08:55:19.877" v="1061" actId="21"/>
          <ac:spMkLst>
            <pc:docMk/>
            <pc:sldMk cId="3204897793" sldId="1739"/>
            <ac:spMk id="28" creationId="{B2443C2C-93E5-4ADF-A5F1-8A640E70707D}"/>
          </ac:spMkLst>
        </pc:spChg>
        <pc:spChg chg="del">
          <ac:chgData name="Wanlambok Nongbet [Chillibreeze]" userId="6bf028ea-505a-4797-9fbe-498829f78d74" providerId="ADAL" clId="{47EA582F-29D2-4E9C-95C6-B2E3DBA31953}" dt="2020-07-28T08:55:19.877" v="1061" actId="21"/>
          <ac:spMkLst>
            <pc:docMk/>
            <pc:sldMk cId="3204897793" sldId="1739"/>
            <ac:spMk id="29" creationId="{CD6B1ABA-EEF1-4E1A-A242-D776D4484FC4}"/>
          </ac:spMkLst>
        </pc:spChg>
        <pc:spChg chg="mod">
          <ac:chgData name="Wanlambok Nongbet [Chillibreeze]" userId="6bf028ea-505a-4797-9fbe-498829f78d74" providerId="ADAL" clId="{47EA582F-29D2-4E9C-95C6-B2E3DBA31953}" dt="2020-07-28T08:53:56.143" v="985" actId="571"/>
          <ac:spMkLst>
            <pc:docMk/>
            <pc:sldMk cId="3204897793" sldId="1739"/>
            <ac:spMk id="55" creationId="{391E15D8-BFE5-43FB-A5CB-75222D713C6C}"/>
          </ac:spMkLst>
        </pc:spChg>
        <pc:spChg chg="mod">
          <ac:chgData name="Wanlambok Nongbet [Chillibreeze]" userId="6bf028ea-505a-4797-9fbe-498829f78d74" providerId="ADAL" clId="{47EA582F-29D2-4E9C-95C6-B2E3DBA31953}" dt="2020-07-28T08:53:56.143" v="985" actId="571"/>
          <ac:spMkLst>
            <pc:docMk/>
            <pc:sldMk cId="3204897793" sldId="1739"/>
            <ac:spMk id="56" creationId="{BC4476F1-2571-4DBA-84A9-7F210FD0DD36}"/>
          </ac:spMkLst>
        </pc:spChg>
        <pc:spChg chg="mod">
          <ac:chgData name="Wanlambok Nongbet [Chillibreeze]" userId="6bf028ea-505a-4797-9fbe-498829f78d74" providerId="ADAL" clId="{47EA582F-29D2-4E9C-95C6-B2E3DBA31953}" dt="2020-07-28T08:54:08.669" v="994" actId="571"/>
          <ac:spMkLst>
            <pc:docMk/>
            <pc:sldMk cId="3204897793" sldId="1739"/>
            <ac:spMk id="61" creationId="{6D7F8FFD-DBD5-49EE-95F9-E0CBA87891F9}"/>
          </ac:spMkLst>
        </pc:spChg>
        <pc:spChg chg="mod">
          <ac:chgData name="Wanlambok Nongbet [Chillibreeze]" userId="6bf028ea-505a-4797-9fbe-498829f78d74" providerId="ADAL" clId="{47EA582F-29D2-4E9C-95C6-B2E3DBA31953}" dt="2020-07-28T08:54:08.669" v="994" actId="571"/>
          <ac:spMkLst>
            <pc:docMk/>
            <pc:sldMk cId="3204897793" sldId="1739"/>
            <ac:spMk id="62" creationId="{66B96F31-AE32-4A1E-82B8-AE7914F2249A}"/>
          </ac:spMkLst>
        </pc:spChg>
        <pc:spChg chg="mod">
          <ac:chgData name="Wanlambok Nongbet [Chillibreeze]" userId="6bf028ea-505a-4797-9fbe-498829f78d74" providerId="ADAL" clId="{47EA582F-29D2-4E9C-95C6-B2E3DBA31953}" dt="2020-07-28T08:54:22.759" v="1009" actId="571"/>
          <ac:spMkLst>
            <pc:docMk/>
            <pc:sldMk cId="3204897793" sldId="1739"/>
            <ac:spMk id="67" creationId="{318C63CC-272A-4659-8FF5-83A2225C4A16}"/>
          </ac:spMkLst>
        </pc:spChg>
        <pc:spChg chg="mod">
          <ac:chgData name="Wanlambok Nongbet [Chillibreeze]" userId="6bf028ea-505a-4797-9fbe-498829f78d74" providerId="ADAL" clId="{47EA582F-29D2-4E9C-95C6-B2E3DBA31953}" dt="2020-07-28T08:54:22.759" v="1009" actId="571"/>
          <ac:spMkLst>
            <pc:docMk/>
            <pc:sldMk cId="3204897793" sldId="1739"/>
            <ac:spMk id="68" creationId="{998B57CB-CCDC-43F6-866F-C1DCDC4A75D4}"/>
          </ac:spMkLst>
        </pc:spChg>
        <pc:spChg chg="mod">
          <ac:chgData name="Wanlambok Nongbet [Chillibreeze]" userId="6bf028ea-505a-4797-9fbe-498829f78d74" providerId="ADAL" clId="{47EA582F-29D2-4E9C-95C6-B2E3DBA31953}" dt="2020-07-28T08:54:31.474" v="1015" actId="571"/>
          <ac:spMkLst>
            <pc:docMk/>
            <pc:sldMk cId="3204897793" sldId="1739"/>
            <ac:spMk id="74" creationId="{E41BE756-1EBF-4A98-B46B-E0D0340974F5}"/>
          </ac:spMkLst>
        </pc:spChg>
        <pc:spChg chg="mod">
          <ac:chgData name="Wanlambok Nongbet [Chillibreeze]" userId="6bf028ea-505a-4797-9fbe-498829f78d74" providerId="ADAL" clId="{47EA582F-29D2-4E9C-95C6-B2E3DBA31953}" dt="2020-07-28T08:54:31.474" v="1015" actId="571"/>
          <ac:spMkLst>
            <pc:docMk/>
            <pc:sldMk cId="3204897793" sldId="1739"/>
            <ac:spMk id="75" creationId="{9FA8DE2A-58C0-47BC-A970-3894704B4F68}"/>
          </ac:spMkLst>
        </pc:spChg>
        <pc:spChg chg="mod">
          <ac:chgData name="Wanlambok Nongbet [Chillibreeze]" userId="6bf028ea-505a-4797-9fbe-498829f78d74" providerId="ADAL" clId="{47EA582F-29D2-4E9C-95C6-B2E3DBA31953}" dt="2020-07-28T08:54:32.103" v="1016" actId="571"/>
          <ac:spMkLst>
            <pc:docMk/>
            <pc:sldMk cId="3204897793" sldId="1739"/>
            <ac:spMk id="78" creationId="{0E9B3A91-8D22-4FA1-9159-5D076D0F7C14}"/>
          </ac:spMkLst>
        </pc:spChg>
        <pc:spChg chg="mod">
          <ac:chgData name="Wanlambok Nongbet [Chillibreeze]" userId="6bf028ea-505a-4797-9fbe-498829f78d74" providerId="ADAL" clId="{47EA582F-29D2-4E9C-95C6-B2E3DBA31953}" dt="2020-07-28T08:54:32.103" v="1016" actId="571"/>
          <ac:spMkLst>
            <pc:docMk/>
            <pc:sldMk cId="3204897793" sldId="1739"/>
            <ac:spMk id="79" creationId="{BEBA5A11-0CF6-40B6-9CE5-3B80A108B281}"/>
          </ac:spMkLst>
        </pc:spChg>
        <pc:spChg chg="mod">
          <ac:chgData name="Wanlambok Nongbet [Chillibreeze]" userId="6bf028ea-505a-4797-9fbe-498829f78d74" providerId="ADAL" clId="{47EA582F-29D2-4E9C-95C6-B2E3DBA31953}" dt="2020-07-28T08:54:39.470" v="1024" actId="571"/>
          <ac:spMkLst>
            <pc:docMk/>
            <pc:sldMk cId="3204897793" sldId="1739"/>
            <ac:spMk id="84" creationId="{C87F09F3-B009-4F41-AEFB-7492AF293F84}"/>
          </ac:spMkLst>
        </pc:spChg>
        <pc:spChg chg="mod">
          <ac:chgData name="Wanlambok Nongbet [Chillibreeze]" userId="6bf028ea-505a-4797-9fbe-498829f78d74" providerId="ADAL" clId="{47EA582F-29D2-4E9C-95C6-B2E3DBA31953}" dt="2020-07-28T08:54:39.470" v="1024" actId="571"/>
          <ac:spMkLst>
            <pc:docMk/>
            <pc:sldMk cId="3204897793" sldId="1739"/>
            <ac:spMk id="85" creationId="{F639E413-6E3A-4AB5-8566-F1051021E1EB}"/>
          </ac:spMkLst>
        </pc:spChg>
        <pc:spChg chg="mod">
          <ac:chgData name="Wanlambok Nongbet [Chillibreeze]" userId="6bf028ea-505a-4797-9fbe-498829f78d74" providerId="ADAL" clId="{47EA582F-29D2-4E9C-95C6-B2E3DBA31953}" dt="2020-07-28T08:54:40.138" v="1025" actId="571"/>
          <ac:spMkLst>
            <pc:docMk/>
            <pc:sldMk cId="3204897793" sldId="1739"/>
            <ac:spMk id="88" creationId="{EDB395D7-33DF-4C64-93D1-D52DF83A55A9}"/>
          </ac:spMkLst>
        </pc:spChg>
        <pc:spChg chg="mod">
          <ac:chgData name="Wanlambok Nongbet [Chillibreeze]" userId="6bf028ea-505a-4797-9fbe-498829f78d74" providerId="ADAL" clId="{47EA582F-29D2-4E9C-95C6-B2E3DBA31953}" dt="2020-07-28T08:54:40.138" v="1025" actId="571"/>
          <ac:spMkLst>
            <pc:docMk/>
            <pc:sldMk cId="3204897793" sldId="1739"/>
            <ac:spMk id="89" creationId="{C6687DB1-409E-449F-AFCB-8DBCB8B18119}"/>
          </ac:spMkLst>
        </pc:spChg>
        <pc:spChg chg="mod">
          <ac:chgData name="Wanlambok Nongbet [Chillibreeze]" userId="6bf028ea-505a-4797-9fbe-498829f78d74" providerId="ADAL" clId="{47EA582F-29D2-4E9C-95C6-B2E3DBA31953}" dt="2020-07-28T08:54:47.387" v="1032" actId="571"/>
          <ac:spMkLst>
            <pc:docMk/>
            <pc:sldMk cId="3204897793" sldId="1739"/>
            <ac:spMk id="94" creationId="{371C9E20-2109-4336-800E-5FEC2336BED8}"/>
          </ac:spMkLst>
        </pc:spChg>
        <pc:spChg chg="mod">
          <ac:chgData name="Wanlambok Nongbet [Chillibreeze]" userId="6bf028ea-505a-4797-9fbe-498829f78d74" providerId="ADAL" clId="{47EA582F-29D2-4E9C-95C6-B2E3DBA31953}" dt="2020-07-28T08:54:47.387" v="1032" actId="571"/>
          <ac:spMkLst>
            <pc:docMk/>
            <pc:sldMk cId="3204897793" sldId="1739"/>
            <ac:spMk id="95" creationId="{5FAEAC2A-68AB-4BD0-B2C5-E44EC9104C30}"/>
          </ac:spMkLst>
        </pc:spChg>
        <pc:spChg chg="mod">
          <ac:chgData name="Wanlambok Nongbet [Chillibreeze]" userId="6bf028ea-505a-4797-9fbe-498829f78d74" providerId="ADAL" clId="{47EA582F-29D2-4E9C-95C6-B2E3DBA31953}" dt="2020-07-28T08:54:49.246" v="1037" actId="571"/>
          <ac:spMkLst>
            <pc:docMk/>
            <pc:sldMk cId="3204897793" sldId="1739"/>
            <ac:spMk id="98" creationId="{8BAC4207-36AE-4A83-87E0-B5E002627343}"/>
          </ac:spMkLst>
        </pc:spChg>
        <pc:spChg chg="mod">
          <ac:chgData name="Wanlambok Nongbet [Chillibreeze]" userId="6bf028ea-505a-4797-9fbe-498829f78d74" providerId="ADAL" clId="{47EA582F-29D2-4E9C-95C6-B2E3DBA31953}" dt="2020-07-28T08:54:49.246" v="1037" actId="571"/>
          <ac:spMkLst>
            <pc:docMk/>
            <pc:sldMk cId="3204897793" sldId="1739"/>
            <ac:spMk id="99" creationId="{37925C8B-3FC4-4379-B500-A995DFECC834}"/>
          </ac:spMkLst>
        </pc:spChg>
        <pc:spChg chg="mod">
          <ac:chgData name="Wanlambok Nongbet [Chillibreeze]" userId="6bf028ea-505a-4797-9fbe-498829f78d74" providerId="ADAL" clId="{47EA582F-29D2-4E9C-95C6-B2E3DBA31953}" dt="2020-07-28T08:54:49.521" v="1039"/>
          <ac:spMkLst>
            <pc:docMk/>
            <pc:sldMk cId="3204897793" sldId="1739"/>
            <ac:spMk id="102" creationId="{E11912E6-39F6-444B-85E4-4603C6AC7A72}"/>
          </ac:spMkLst>
        </pc:spChg>
        <pc:spChg chg="mod">
          <ac:chgData name="Wanlambok Nongbet [Chillibreeze]" userId="6bf028ea-505a-4797-9fbe-498829f78d74" providerId="ADAL" clId="{47EA582F-29D2-4E9C-95C6-B2E3DBA31953}" dt="2020-07-28T08:54:49.521" v="1039"/>
          <ac:spMkLst>
            <pc:docMk/>
            <pc:sldMk cId="3204897793" sldId="1739"/>
            <ac:spMk id="103" creationId="{7A3019E7-0A51-4911-B8CB-5A14357F1DE6}"/>
          </ac:spMkLst>
        </pc:spChg>
        <pc:spChg chg="add del mod">
          <ac:chgData name="Wanlambok Nongbet [Chillibreeze]" userId="6bf028ea-505a-4797-9fbe-498829f78d74" providerId="ADAL" clId="{47EA582F-29D2-4E9C-95C6-B2E3DBA31953}" dt="2020-07-28T08:55:20.691" v="1063" actId="21"/>
          <ac:spMkLst>
            <pc:docMk/>
            <pc:sldMk cId="3204897793" sldId="1739"/>
            <ac:spMk id="107" creationId="{4CE7E16A-3E10-4875-857F-7B2378071D89}"/>
          </ac:spMkLst>
        </pc:spChg>
        <pc:spChg chg="add del mod">
          <ac:chgData name="Wanlambok Nongbet [Chillibreeze]" userId="6bf028ea-505a-4797-9fbe-498829f78d74" providerId="ADAL" clId="{47EA582F-29D2-4E9C-95C6-B2E3DBA31953}" dt="2020-07-28T08:55:20.691" v="1063" actId="21"/>
          <ac:spMkLst>
            <pc:docMk/>
            <pc:sldMk cId="3204897793" sldId="1739"/>
            <ac:spMk id="108" creationId="{EBA9136C-9EF5-4ED9-BAA9-F8649871F61B}"/>
          </ac:spMkLst>
        </pc:spChg>
        <pc:spChg chg="add del mod">
          <ac:chgData name="Wanlambok Nongbet [Chillibreeze]" userId="6bf028ea-505a-4797-9fbe-498829f78d74" providerId="ADAL" clId="{47EA582F-29D2-4E9C-95C6-B2E3DBA31953}" dt="2020-07-28T08:55:20.691" v="1063" actId="21"/>
          <ac:spMkLst>
            <pc:docMk/>
            <pc:sldMk cId="3204897793" sldId="1739"/>
            <ac:spMk id="109" creationId="{A742ACFF-3F45-4593-879B-105656EA1448}"/>
          </ac:spMkLst>
        </pc:spChg>
        <pc:spChg chg="add del mod">
          <ac:chgData name="Wanlambok Nongbet [Chillibreeze]" userId="6bf028ea-505a-4797-9fbe-498829f78d74" providerId="ADAL" clId="{47EA582F-29D2-4E9C-95C6-B2E3DBA31953}" dt="2020-07-28T08:55:20.691" v="1063" actId="21"/>
          <ac:spMkLst>
            <pc:docMk/>
            <pc:sldMk cId="3204897793" sldId="1739"/>
            <ac:spMk id="110" creationId="{9CCDAEB3-713B-473E-8D77-E8F0160D2EA8}"/>
          </ac:spMkLst>
        </pc:spChg>
        <pc:spChg chg="add del mod">
          <ac:chgData name="Wanlambok Nongbet [Chillibreeze]" userId="6bf028ea-505a-4797-9fbe-498829f78d74" providerId="ADAL" clId="{47EA582F-29D2-4E9C-95C6-B2E3DBA31953}" dt="2020-07-28T08:55:20.691" v="1063" actId="21"/>
          <ac:spMkLst>
            <pc:docMk/>
            <pc:sldMk cId="3204897793" sldId="1739"/>
            <ac:spMk id="111" creationId="{EFD3B039-9CA6-42A4-B3D4-7C1BA0976D2E}"/>
          </ac:spMkLst>
        </pc:spChg>
        <pc:spChg chg="add del mod">
          <ac:chgData name="Wanlambok Nongbet [Chillibreeze]" userId="6bf028ea-505a-4797-9fbe-498829f78d74" providerId="ADAL" clId="{47EA582F-29D2-4E9C-95C6-B2E3DBA31953}" dt="2020-07-28T08:55:20.691" v="1063" actId="21"/>
          <ac:spMkLst>
            <pc:docMk/>
            <pc:sldMk cId="3204897793" sldId="1739"/>
            <ac:spMk id="112" creationId="{C0C21DEA-59CE-4C77-BA9C-F9D79C65D99A}"/>
          </ac:spMkLst>
        </pc:spChg>
        <pc:spChg chg="add del mod">
          <ac:chgData name="Wanlambok Nongbet [Chillibreeze]" userId="6bf028ea-505a-4797-9fbe-498829f78d74" providerId="ADAL" clId="{47EA582F-29D2-4E9C-95C6-B2E3DBA31953}" dt="2020-07-28T08:55:30.805" v="1077" actId="21"/>
          <ac:spMkLst>
            <pc:docMk/>
            <pc:sldMk cId="3204897793" sldId="1739"/>
            <ac:spMk id="123" creationId="{4A40CA4C-FE5B-4C9D-A2DE-7DDEE725F3A1}"/>
          </ac:spMkLst>
        </pc:spChg>
        <pc:spChg chg="add del mod">
          <ac:chgData name="Wanlambok Nongbet [Chillibreeze]" userId="6bf028ea-505a-4797-9fbe-498829f78d74" providerId="ADAL" clId="{47EA582F-29D2-4E9C-95C6-B2E3DBA31953}" dt="2020-07-28T08:55:21.851" v="1065" actId="21"/>
          <ac:spMkLst>
            <pc:docMk/>
            <pc:sldMk cId="3204897793" sldId="1739"/>
            <ac:spMk id="124" creationId="{FB7DF643-CE38-44EF-872E-A8460CB91D13}"/>
          </ac:spMkLst>
        </pc:spChg>
        <pc:spChg chg="add del mod">
          <ac:chgData name="Wanlambok Nongbet [Chillibreeze]" userId="6bf028ea-505a-4797-9fbe-498829f78d74" providerId="ADAL" clId="{47EA582F-29D2-4E9C-95C6-B2E3DBA31953}" dt="2020-07-28T08:55:21.851" v="1065" actId="21"/>
          <ac:spMkLst>
            <pc:docMk/>
            <pc:sldMk cId="3204897793" sldId="1739"/>
            <ac:spMk id="125" creationId="{4F80A607-8657-42E5-9DEE-F434313282BD}"/>
          </ac:spMkLst>
        </pc:spChg>
        <pc:spChg chg="add del mod">
          <ac:chgData name="Wanlambok Nongbet [Chillibreeze]" userId="6bf028ea-505a-4797-9fbe-498829f78d74" providerId="ADAL" clId="{47EA582F-29D2-4E9C-95C6-B2E3DBA31953}" dt="2020-07-28T08:55:21.851" v="1065" actId="21"/>
          <ac:spMkLst>
            <pc:docMk/>
            <pc:sldMk cId="3204897793" sldId="1739"/>
            <ac:spMk id="126" creationId="{1B93111E-39FB-43AA-A23B-71F2CA48366B}"/>
          </ac:spMkLst>
        </pc:spChg>
        <pc:spChg chg="add del mod">
          <ac:chgData name="Wanlambok Nongbet [Chillibreeze]" userId="6bf028ea-505a-4797-9fbe-498829f78d74" providerId="ADAL" clId="{47EA582F-29D2-4E9C-95C6-B2E3DBA31953}" dt="2020-07-28T08:55:21.851" v="1065" actId="21"/>
          <ac:spMkLst>
            <pc:docMk/>
            <pc:sldMk cId="3204897793" sldId="1739"/>
            <ac:spMk id="127" creationId="{2A9A1236-65AB-464F-9B3E-E02011892B0E}"/>
          </ac:spMkLst>
        </pc:spChg>
        <pc:spChg chg="add del mod">
          <ac:chgData name="Wanlambok Nongbet [Chillibreeze]" userId="6bf028ea-505a-4797-9fbe-498829f78d74" providerId="ADAL" clId="{47EA582F-29D2-4E9C-95C6-B2E3DBA31953}" dt="2020-07-28T08:55:21.851" v="1065" actId="21"/>
          <ac:spMkLst>
            <pc:docMk/>
            <pc:sldMk cId="3204897793" sldId="1739"/>
            <ac:spMk id="128" creationId="{673D2A72-08A7-403A-A2A7-BB2A1DCD193F}"/>
          </ac:spMkLst>
        </pc:spChg>
        <pc:spChg chg="add del mod">
          <ac:chgData name="Wanlambok Nongbet [Chillibreeze]" userId="6bf028ea-505a-4797-9fbe-498829f78d74" providerId="ADAL" clId="{47EA582F-29D2-4E9C-95C6-B2E3DBA31953}" dt="2020-07-28T08:55:22.505" v="1067" actId="21"/>
          <ac:spMkLst>
            <pc:docMk/>
            <pc:sldMk cId="3204897793" sldId="1739"/>
            <ac:spMk id="139" creationId="{420B513D-9E20-485F-9046-254F6C271325}"/>
          </ac:spMkLst>
        </pc:spChg>
        <pc:spChg chg="add del mod">
          <ac:chgData name="Wanlambok Nongbet [Chillibreeze]" userId="6bf028ea-505a-4797-9fbe-498829f78d74" providerId="ADAL" clId="{47EA582F-29D2-4E9C-95C6-B2E3DBA31953}" dt="2020-07-28T08:55:22.505" v="1067" actId="21"/>
          <ac:spMkLst>
            <pc:docMk/>
            <pc:sldMk cId="3204897793" sldId="1739"/>
            <ac:spMk id="140" creationId="{478357B5-8635-4863-A5D9-8FAE0B0D16FC}"/>
          </ac:spMkLst>
        </pc:spChg>
        <pc:spChg chg="add del mod">
          <ac:chgData name="Wanlambok Nongbet [Chillibreeze]" userId="6bf028ea-505a-4797-9fbe-498829f78d74" providerId="ADAL" clId="{47EA582F-29D2-4E9C-95C6-B2E3DBA31953}" dt="2020-07-28T08:55:22.505" v="1067" actId="21"/>
          <ac:spMkLst>
            <pc:docMk/>
            <pc:sldMk cId="3204897793" sldId="1739"/>
            <ac:spMk id="141" creationId="{73CD7A0F-D626-4F30-8E36-4DD6CC67B07E}"/>
          </ac:spMkLst>
        </pc:spChg>
        <pc:spChg chg="add del mod">
          <ac:chgData name="Wanlambok Nongbet [Chillibreeze]" userId="6bf028ea-505a-4797-9fbe-498829f78d74" providerId="ADAL" clId="{47EA582F-29D2-4E9C-95C6-B2E3DBA31953}" dt="2020-07-28T08:55:22.505" v="1067" actId="21"/>
          <ac:spMkLst>
            <pc:docMk/>
            <pc:sldMk cId="3204897793" sldId="1739"/>
            <ac:spMk id="142" creationId="{028ACC03-4833-4571-9F6A-BC4217A870F4}"/>
          </ac:spMkLst>
        </pc:spChg>
        <pc:spChg chg="add del mod">
          <ac:chgData name="Wanlambok Nongbet [Chillibreeze]" userId="6bf028ea-505a-4797-9fbe-498829f78d74" providerId="ADAL" clId="{47EA582F-29D2-4E9C-95C6-B2E3DBA31953}" dt="2020-07-28T08:55:22.505" v="1067" actId="21"/>
          <ac:spMkLst>
            <pc:docMk/>
            <pc:sldMk cId="3204897793" sldId="1739"/>
            <ac:spMk id="143" creationId="{9DF514F5-F3A6-4931-B91B-0CCC9B3B8ADB}"/>
          </ac:spMkLst>
        </pc:spChg>
        <pc:spChg chg="add del mod">
          <ac:chgData name="Wanlambok Nongbet [Chillibreeze]" userId="6bf028ea-505a-4797-9fbe-498829f78d74" providerId="ADAL" clId="{47EA582F-29D2-4E9C-95C6-B2E3DBA31953}" dt="2020-07-28T08:55:24.280" v="1069" actId="21"/>
          <ac:spMkLst>
            <pc:docMk/>
            <pc:sldMk cId="3204897793" sldId="1739"/>
            <ac:spMk id="154" creationId="{8DD2DEB7-3CFA-49A1-9128-CF45A530ECB4}"/>
          </ac:spMkLst>
        </pc:spChg>
        <pc:spChg chg="add del mod">
          <ac:chgData name="Wanlambok Nongbet [Chillibreeze]" userId="6bf028ea-505a-4797-9fbe-498829f78d74" providerId="ADAL" clId="{47EA582F-29D2-4E9C-95C6-B2E3DBA31953}" dt="2020-07-28T08:55:24.280" v="1069" actId="21"/>
          <ac:spMkLst>
            <pc:docMk/>
            <pc:sldMk cId="3204897793" sldId="1739"/>
            <ac:spMk id="155" creationId="{AF370543-FF33-4223-B7A3-702518AE7DC2}"/>
          </ac:spMkLst>
        </pc:spChg>
        <pc:spChg chg="add del mod">
          <ac:chgData name="Wanlambok Nongbet [Chillibreeze]" userId="6bf028ea-505a-4797-9fbe-498829f78d74" providerId="ADAL" clId="{47EA582F-29D2-4E9C-95C6-B2E3DBA31953}" dt="2020-07-28T08:55:24.280" v="1069" actId="21"/>
          <ac:spMkLst>
            <pc:docMk/>
            <pc:sldMk cId="3204897793" sldId="1739"/>
            <ac:spMk id="156" creationId="{EC83ED6F-86DA-497D-97EC-1F932C2D31D2}"/>
          </ac:spMkLst>
        </pc:spChg>
        <pc:spChg chg="add del mod">
          <ac:chgData name="Wanlambok Nongbet [Chillibreeze]" userId="6bf028ea-505a-4797-9fbe-498829f78d74" providerId="ADAL" clId="{47EA582F-29D2-4E9C-95C6-B2E3DBA31953}" dt="2020-07-28T08:55:24.280" v="1069" actId="21"/>
          <ac:spMkLst>
            <pc:docMk/>
            <pc:sldMk cId="3204897793" sldId="1739"/>
            <ac:spMk id="157" creationId="{21FD1F30-9C48-4DF4-9817-60AFBF99E9B3}"/>
          </ac:spMkLst>
        </pc:spChg>
        <pc:spChg chg="add del mod">
          <ac:chgData name="Wanlambok Nongbet [Chillibreeze]" userId="6bf028ea-505a-4797-9fbe-498829f78d74" providerId="ADAL" clId="{47EA582F-29D2-4E9C-95C6-B2E3DBA31953}" dt="2020-07-28T08:55:24.280" v="1069" actId="21"/>
          <ac:spMkLst>
            <pc:docMk/>
            <pc:sldMk cId="3204897793" sldId="1739"/>
            <ac:spMk id="158" creationId="{2ECDF5E0-00B7-422D-8732-B1530C246288}"/>
          </ac:spMkLst>
        </pc:spChg>
        <pc:spChg chg="add del mod">
          <ac:chgData name="Wanlambok Nongbet [Chillibreeze]" userId="6bf028ea-505a-4797-9fbe-498829f78d74" providerId="ADAL" clId="{47EA582F-29D2-4E9C-95C6-B2E3DBA31953}" dt="2020-07-28T08:55:25.084" v="1071" actId="21"/>
          <ac:spMkLst>
            <pc:docMk/>
            <pc:sldMk cId="3204897793" sldId="1739"/>
            <ac:spMk id="169" creationId="{FB3263E8-40D1-4F01-8085-EF49E4328F4B}"/>
          </ac:spMkLst>
        </pc:spChg>
        <pc:spChg chg="add del mod">
          <ac:chgData name="Wanlambok Nongbet [Chillibreeze]" userId="6bf028ea-505a-4797-9fbe-498829f78d74" providerId="ADAL" clId="{47EA582F-29D2-4E9C-95C6-B2E3DBA31953}" dt="2020-07-28T08:55:25.084" v="1071" actId="21"/>
          <ac:spMkLst>
            <pc:docMk/>
            <pc:sldMk cId="3204897793" sldId="1739"/>
            <ac:spMk id="170" creationId="{2C598468-9A53-489D-A9C8-F4F16FEF50F4}"/>
          </ac:spMkLst>
        </pc:spChg>
        <pc:spChg chg="add del mod">
          <ac:chgData name="Wanlambok Nongbet [Chillibreeze]" userId="6bf028ea-505a-4797-9fbe-498829f78d74" providerId="ADAL" clId="{47EA582F-29D2-4E9C-95C6-B2E3DBA31953}" dt="2020-07-28T08:55:25.084" v="1071" actId="21"/>
          <ac:spMkLst>
            <pc:docMk/>
            <pc:sldMk cId="3204897793" sldId="1739"/>
            <ac:spMk id="171" creationId="{32E91CEA-B8D0-448A-81B2-CA3EDC0F07ED}"/>
          </ac:spMkLst>
        </pc:spChg>
        <pc:spChg chg="add del mod">
          <ac:chgData name="Wanlambok Nongbet [Chillibreeze]" userId="6bf028ea-505a-4797-9fbe-498829f78d74" providerId="ADAL" clId="{47EA582F-29D2-4E9C-95C6-B2E3DBA31953}" dt="2020-07-28T08:55:25.084" v="1071" actId="21"/>
          <ac:spMkLst>
            <pc:docMk/>
            <pc:sldMk cId="3204897793" sldId="1739"/>
            <ac:spMk id="172" creationId="{2C0F9E1D-40AF-4E34-88BC-72576DA0395E}"/>
          </ac:spMkLst>
        </pc:spChg>
        <pc:spChg chg="add del mod">
          <ac:chgData name="Wanlambok Nongbet [Chillibreeze]" userId="6bf028ea-505a-4797-9fbe-498829f78d74" providerId="ADAL" clId="{47EA582F-29D2-4E9C-95C6-B2E3DBA31953}" dt="2020-07-28T08:55:25.084" v="1071" actId="21"/>
          <ac:spMkLst>
            <pc:docMk/>
            <pc:sldMk cId="3204897793" sldId="1739"/>
            <ac:spMk id="173" creationId="{08C653A6-BE51-49C0-A3CA-204E42A627BF}"/>
          </ac:spMkLst>
        </pc:spChg>
        <pc:spChg chg="add del mod">
          <ac:chgData name="Wanlambok Nongbet [Chillibreeze]" userId="6bf028ea-505a-4797-9fbe-498829f78d74" providerId="ADAL" clId="{47EA582F-29D2-4E9C-95C6-B2E3DBA31953}" dt="2020-07-28T08:55:26.810" v="1073" actId="21"/>
          <ac:spMkLst>
            <pc:docMk/>
            <pc:sldMk cId="3204897793" sldId="1739"/>
            <ac:spMk id="184" creationId="{ED3A2358-9A32-4BC6-A6C2-B5976D84F318}"/>
          </ac:spMkLst>
        </pc:spChg>
        <pc:spChg chg="add del mod">
          <ac:chgData name="Wanlambok Nongbet [Chillibreeze]" userId="6bf028ea-505a-4797-9fbe-498829f78d74" providerId="ADAL" clId="{47EA582F-29D2-4E9C-95C6-B2E3DBA31953}" dt="2020-07-28T08:55:26.810" v="1073" actId="21"/>
          <ac:spMkLst>
            <pc:docMk/>
            <pc:sldMk cId="3204897793" sldId="1739"/>
            <ac:spMk id="185" creationId="{2DBC2FD4-F869-4234-8152-E56344CFD434}"/>
          </ac:spMkLst>
        </pc:spChg>
        <pc:spChg chg="add del mod">
          <ac:chgData name="Wanlambok Nongbet [Chillibreeze]" userId="6bf028ea-505a-4797-9fbe-498829f78d74" providerId="ADAL" clId="{47EA582F-29D2-4E9C-95C6-B2E3DBA31953}" dt="2020-07-28T08:55:26.810" v="1073" actId="21"/>
          <ac:spMkLst>
            <pc:docMk/>
            <pc:sldMk cId="3204897793" sldId="1739"/>
            <ac:spMk id="186" creationId="{23CC5AA8-03F3-4532-9CE5-8D564C49F714}"/>
          </ac:spMkLst>
        </pc:spChg>
        <pc:spChg chg="add del mod">
          <ac:chgData name="Wanlambok Nongbet [Chillibreeze]" userId="6bf028ea-505a-4797-9fbe-498829f78d74" providerId="ADAL" clId="{47EA582F-29D2-4E9C-95C6-B2E3DBA31953}" dt="2020-07-28T08:55:26.810" v="1073" actId="21"/>
          <ac:spMkLst>
            <pc:docMk/>
            <pc:sldMk cId="3204897793" sldId="1739"/>
            <ac:spMk id="187" creationId="{BC941D7B-A378-4B25-822C-81F3E0974490}"/>
          </ac:spMkLst>
        </pc:spChg>
        <pc:spChg chg="add del mod">
          <ac:chgData name="Wanlambok Nongbet [Chillibreeze]" userId="6bf028ea-505a-4797-9fbe-498829f78d74" providerId="ADAL" clId="{47EA582F-29D2-4E9C-95C6-B2E3DBA31953}" dt="2020-07-28T08:55:26.810" v="1073" actId="21"/>
          <ac:spMkLst>
            <pc:docMk/>
            <pc:sldMk cId="3204897793" sldId="1739"/>
            <ac:spMk id="188" creationId="{C49D879D-2711-45A8-BB6C-9BC021C38BAC}"/>
          </ac:spMkLst>
        </pc:spChg>
        <pc:spChg chg="add del mod">
          <ac:chgData name="Wanlambok Nongbet [Chillibreeze]" userId="6bf028ea-505a-4797-9fbe-498829f78d74" providerId="ADAL" clId="{47EA582F-29D2-4E9C-95C6-B2E3DBA31953}" dt="2020-07-28T08:55:28.474" v="1075" actId="21"/>
          <ac:spMkLst>
            <pc:docMk/>
            <pc:sldMk cId="3204897793" sldId="1739"/>
            <ac:spMk id="199" creationId="{EA0A5547-4CCC-4D8F-A8BE-516E8FF6D367}"/>
          </ac:spMkLst>
        </pc:spChg>
        <pc:spChg chg="add del mod">
          <ac:chgData name="Wanlambok Nongbet [Chillibreeze]" userId="6bf028ea-505a-4797-9fbe-498829f78d74" providerId="ADAL" clId="{47EA582F-29D2-4E9C-95C6-B2E3DBA31953}" dt="2020-07-28T08:55:28.474" v="1075" actId="21"/>
          <ac:spMkLst>
            <pc:docMk/>
            <pc:sldMk cId="3204897793" sldId="1739"/>
            <ac:spMk id="200" creationId="{98FBF99C-0910-4024-83E0-5762AB8FAAE5}"/>
          </ac:spMkLst>
        </pc:spChg>
        <pc:spChg chg="add del mod">
          <ac:chgData name="Wanlambok Nongbet [Chillibreeze]" userId="6bf028ea-505a-4797-9fbe-498829f78d74" providerId="ADAL" clId="{47EA582F-29D2-4E9C-95C6-B2E3DBA31953}" dt="2020-07-28T08:55:28.474" v="1075" actId="21"/>
          <ac:spMkLst>
            <pc:docMk/>
            <pc:sldMk cId="3204897793" sldId="1739"/>
            <ac:spMk id="201" creationId="{7A137B28-A8D8-4259-B66D-1E54B50BF212}"/>
          </ac:spMkLst>
        </pc:spChg>
        <pc:spChg chg="add del mod">
          <ac:chgData name="Wanlambok Nongbet [Chillibreeze]" userId="6bf028ea-505a-4797-9fbe-498829f78d74" providerId="ADAL" clId="{47EA582F-29D2-4E9C-95C6-B2E3DBA31953}" dt="2020-07-28T08:55:28.474" v="1075" actId="21"/>
          <ac:spMkLst>
            <pc:docMk/>
            <pc:sldMk cId="3204897793" sldId="1739"/>
            <ac:spMk id="202" creationId="{C02D54F9-D5F9-4A54-B713-452259A60092}"/>
          </ac:spMkLst>
        </pc:spChg>
        <pc:spChg chg="add del mod">
          <ac:chgData name="Wanlambok Nongbet [Chillibreeze]" userId="6bf028ea-505a-4797-9fbe-498829f78d74" providerId="ADAL" clId="{47EA582F-29D2-4E9C-95C6-B2E3DBA31953}" dt="2020-07-28T08:55:28.474" v="1075" actId="21"/>
          <ac:spMkLst>
            <pc:docMk/>
            <pc:sldMk cId="3204897793" sldId="1739"/>
            <ac:spMk id="203" creationId="{C98096A1-BB4F-4C44-AABF-9B4ECDB64523}"/>
          </ac:spMkLst>
        </pc:spChg>
        <pc:spChg chg="add del mod">
          <ac:chgData name="Wanlambok Nongbet [Chillibreeze]" userId="6bf028ea-505a-4797-9fbe-498829f78d74" providerId="ADAL" clId="{47EA582F-29D2-4E9C-95C6-B2E3DBA31953}" dt="2020-07-28T08:55:30.805" v="1077" actId="21"/>
          <ac:spMkLst>
            <pc:docMk/>
            <pc:sldMk cId="3204897793" sldId="1739"/>
            <ac:spMk id="214" creationId="{56A77984-37DE-4A66-8FC6-B87C3FCDC034}"/>
          </ac:spMkLst>
        </pc:spChg>
        <pc:spChg chg="add del mod">
          <ac:chgData name="Wanlambok Nongbet [Chillibreeze]" userId="6bf028ea-505a-4797-9fbe-498829f78d74" providerId="ADAL" clId="{47EA582F-29D2-4E9C-95C6-B2E3DBA31953}" dt="2020-07-28T08:55:30.805" v="1077" actId="21"/>
          <ac:spMkLst>
            <pc:docMk/>
            <pc:sldMk cId="3204897793" sldId="1739"/>
            <ac:spMk id="215" creationId="{152AC048-8905-4E7C-AC50-F7B784765F12}"/>
          </ac:spMkLst>
        </pc:spChg>
        <pc:spChg chg="add del mod">
          <ac:chgData name="Wanlambok Nongbet [Chillibreeze]" userId="6bf028ea-505a-4797-9fbe-498829f78d74" providerId="ADAL" clId="{47EA582F-29D2-4E9C-95C6-B2E3DBA31953}" dt="2020-07-28T08:55:30.805" v="1077" actId="21"/>
          <ac:spMkLst>
            <pc:docMk/>
            <pc:sldMk cId="3204897793" sldId="1739"/>
            <ac:spMk id="216" creationId="{A3AB4923-0E1E-49AC-95A4-8CF5831540FB}"/>
          </ac:spMkLst>
        </pc:spChg>
        <pc:spChg chg="add del mod">
          <ac:chgData name="Wanlambok Nongbet [Chillibreeze]" userId="6bf028ea-505a-4797-9fbe-498829f78d74" providerId="ADAL" clId="{47EA582F-29D2-4E9C-95C6-B2E3DBA31953}" dt="2020-07-28T08:55:30.805" v="1077" actId="21"/>
          <ac:spMkLst>
            <pc:docMk/>
            <pc:sldMk cId="3204897793" sldId="1739"/>
            <ac:spMk id="217" creationId="{09A830B7-284D-4628-80EC-2314A6006791}"/>
          </ac:spMkLst>
        </pc:spChg>
        <pc:spChg chg="add del mod">
          <ac:chgData name="Wanlambok Nongbet [Chillibreeze]" userId="6bf028ea-505a-4797-9fbe-498829f78d74" providerId="ADAL" clId="{47EA582F-29D2-4E9C-95C6-B2E3DBA31953}" dt="2020-07-28T08:55:30.805" v="1077" actId="21"/>
          <ac:spMkLst>
            <pc:docMk/>
            <pc:sldMk cId="3204897793" sldId="1739"/>
            <ac:spMk id="218" creationId="{6CEE29AC-D432-405F-B5E4-59841DCC07CA}"/>
          </ac:spMkLst>
        </pc:spChg>
        <pc:spChg chg="add del mod">
          <ac:chgData name="Wanlambok Nongbet [Chillibreeze]" userId="6bf028ea-505a-4797-9fbe-498829f78d74" providerId="ADAL" clId="{47EA582F-29D2-4E9C-95C6-B2E3DBA31953}" dt="2020-07-28T08:55:32.826" v="1079" actId="21"/>
          <ac:spMkLst>
            <pc:docMk/>
            <pc:sldMk cId="3204897793" sldId="1739"/>
            <ac:spMk id="228" creationId="{6EC70BFE-7B62-4D75-B3FA-DF2DA5A5137E}"/>
          </ac:spMkLst>
        </pc:spChg>
        <pc:spChg chg="add del mod">
          <ac:chgData name="Wanlambok Nongbet [Chillibreeze]" userId="6bf028ea-505a-4797-9fbe-498829f78d74" providerId="ADAL" clId="{47EA582F-29D2-4E9C-95C6-B2E3DBA31953}" dt="2020-07-28T08:55:32.826" v="1079" actId="21"/>
          <ac:spMkLst>
            <pc:docMk/>
            <pc:sldMk cId="3204897793" sldId="1739"/>
            <ac:spMk id="231" creationId="{AC875E42-4BEF-4A39-B73A-BB92453EABA7}"/>
          </ac:spMkLst>
        </pc:spChg>
        <pc:spChg chg="add del mod">
          <ac:chgData name="Wanlambok Nongbet [Chillibreeze]" userId="6bf028ea-505a-4797-9fbe-498829f78d74" providerId="ADAL" clId="{47EA582F-29D2-4E9C-95C6-B2E3DBA31953}" dt="2020-07-28T08:55:32.826" v="1079" actId="21"/>
          <ac:spMkLst>
            <pc:docMk/>
            <pc:sldMk cId="3204897793" sldId="1739"/>
            <ac:spMk id="232" creationId="{365E63AD-175A-4300-BBD8-EF937BDFC5BC}"/>
          </ac:spMkLst>
        </pc:spChg>
        <pc:spChg chg="add del mod">
          <ac:chgData name="Wanlambok Nongbet [Chillibreeze]" userId="6bf028ea-505a-4797-9fbe-498829f78d74" providerId="ADAL" clId="{47EA582F-29D2-4E9C-95C6-B2E3DBA31953}" dt="2020-07-28T08:55:32.826" v="1079" actId="21"/>
          <ac:spMkLst>
            <pc:docMk/>
            <pc:sldMk cId="3204897793" sldId="1739"/>
            <ac:spMk id="233" creationId="{D9428255-02D3-4E13-88BC-5A3AE61FE744}"/>
          </ac:spMkLst>
        </pc:spChg>
        <pc:spChg chg="add del mod">
          <ac:chgData name="Wanlambok Nongbet [Chillibreeze]" userId="6bf028ea-505a-4797-9fbe-498829f78d74" providerId="ADAL" clId="{47EA582F-29D2-4E9C-95C6-B2E3DBA31953}" dt="2020-07-28T08:55:32.826" v="1079" actId="21"/>
          <ac:spMkLst>
            <pc:docMk/>
            <pc:sldMk cId="3204897793" sldId="1739"/>
            <ac:spMk id="234" creationId="{1E7973B8-89B8-42A8-9667-A2EE6174E2B7}"/>
          </ac:spMkLst>
        </pc:spChg>
        <pc:spChg chg="add del mod">
          <ac:chgData name="Wanlambok Nongbet [Chillibreeze]" userId="6bf028ea-505a-4797-9fbe-498829f78d74" providerId="ADAL" clId="{47EA582F-29D2-4E9C-95C6-B2E3DBA31953}" dt="2020-07-28T08:55:32.826" v="1079" actId="21"/>
          <ac:spMkLst>
            <pc:docMk/>
            <pc:sldMk cId="3204897793" sldId="1739"/>
            <ac:spMk id="235" creationId="{75C788F2-49FE-4E5D-89B0-B8B27B166F67}"/>
          </ac:spMkLst>
        </pc:spChg>
        <pc:spChg chg="add mod">
          <ac:chgData name="Wanlambok Nongbet [Chillibreeze]" userId="6bf028ea-505a-4797-9fbe-498829f78d74" providerId="ADAL" clId="{47EA582F-29D2-4E9C-95C6-B2E3DBA31953}" dt="2020-07-28T08:56:37.818" v="1122" actId="14100"/>
          <ac:spMkLst>
            <pc:docMk/>
            <pc:sldMk cId="3204897793" sldId="1739"/>
            <ac:spMk id="245" creationId="{C1BAE0A1-B13E-47DC-89C0-283CB0BE702F}"/>
          </ac:spMkLst>
        </pc:spChg>
        <pc:spChg chg="add del mod">
          <ac:chgData name="Wanlambok Nongbet [Chillibreeze]" userId="6bf028ea-505a-4797-9fbe-498829f78d74" providerId="ADAL" clId="{47EA582F-29D2-4E9C-95C6-B2E3DBA31953}" dt="2020-07-28T08:55:34.279" v="1081" actId="21"/>
          <ac:spMkLst>
            <pc:docMk/>
            <pc:sldMk cId="3204897793" sldId="1739"/>
            <ac:spMk id="247" creationId="{29BDFFD9-3341-49AB-AEB0-6631BE0F6920}"/>
          </ac:spMkLst>
        </pc:spChg>
        <pc:spChg chg="add del mod">
          <ac:chgData name="Wanlambok Nongbet [Chillibreeze]" userId="6bf028ea-505a-4797-9fbe-498829f78d74" providerId="ADAL" clId="{47EA582F-29D2-4E9C-95C6-B2E3DBA31953}" dt="2020-07-28T08:55:34.279" v="1081" actId="21"/>
          <ac:spMkLst>
            <pc:docMk/>
            <pc:sldMk cId="3204897793" sldId="1739"/>
            <ac:spMk id="248" creationId="{4297F444-D363-4B4E-8DBC-829AE2C37F96}"/>
          </ac:spMkLst>
        </pc:spChg>
        <pc:spChg chg="add del mod">
          <ac:chgData name="Wanlambok Nongbet [Chillibreeze]" userId="6bf028ea-505a-4797-9fbe-498829f78d74" providerId="ADAL" clId="{47EA582F-29D2-4E9C-95C6-B2E3DBA31953}" dt="2020-07-28T08:55:34.279" v="1081" actId="21"/>
          <ac:spMkLst>
            <pc:docMk/>
            <pc:sldMk cId="3204897793" sldId="1739"/>
            <ac:spMk id="249" creationId="{A7DD565D-A7AB-498C-826B-DE1D0E3F6D9C}"/>
          </ac:spMkLst>
        </pc:spChg>
        <pc:spChg chg="add del mod">
          <ac:chgData name="Wanlambok Nongbet [Chillibreeze]" userId="6bf028ea-505a-4797-9fbe-498829f78d74" providerId="ADAL" clId="{47EA582F-29D2-4E9C-95C6-B2E3DBA31953}" dt="2020-07-28T08:55:34.279" v="1081" actId="21"/>
          <ac:spMkLst>
            <pc:docMk/>
            <pc:sldMk cId="3204897793" sldId="1739"/>
            <ac:spMk id="250" creationId="{9D9C538D-7B34-4032-8AE0-10043A75CF2F}"/>
          </ac:spMkLst>
        </pc:spChg>
        <pc:spChg chg="add del mod">
          <ac:chgData name="Wanlambok Nongbet [Chillibreeze]" userId="6bf028ea-505a-4797-9fbe-498829f78d74" providerId="ADAL" clId="{47EA582F-29D2-4E9C-95C6-B2E3DBA31953}" dt="2020-07-28T08:55:34.279" v="1081" actId="21"/>
          <ac:spMkLst>
            <pc:docMk/>
            <pc:sldMk cId="3204897793" sldId="1739"/>
            <ac:spMk id="251" creationId="{5DC78EC7-1A9A-4AE8-8CF8-F8BC44D7B94F}"/>
          </ac:spMkLst>
        </pc:spChg>
        <pc:spChg chg="add del mod">
          <ac:chgData name="Wanlambok Nongbet [Chillibreeze]" userId="6bf028ea-505a-4797-9fbe-498829f78d74" providerId="ADAL" clId="{47EA582F-29D2-4E9C-95C6-B2E3DBA31953}" dt="2020-07-28T08:55:34.997" v="1083" actId="21"/>
          <ac:spMkLst>
            <pc:docMk/>
            <pc:sldMk cId="3204897793" sldId="1739"/>
            <ac:spMk id="262" creationId="{25AD4AA0-B2E0-45E6-A0D4-E49B4820DA35}"/>
          </ac:spMkLst>
        </pc:spChg>
        <pc:spChg chg="add del mod">
          <ac:chgData name="Wanlambok Nongbet [Chillibreeze]" userId="6bf028ea-505a-4797-9fbe-498829f78d74" providerId="ADAL" clId="{47EA582F-29D2-4E9C-95C6-B2E3DBA31953}" dt="2020-07-28T08:55:34.997" v="1083" actId="21"/>
          <ac:spMkLst>
            <pc:docMk/>
            <pc:sldMk cId="3204897793" sldId="1739"/>
            <ac:spMk id="263" creationId="{09E68722-228A-40A1-B6C2-0FA22B57453F}"/>
          </ac:spMkLst>
        </pc:spChg>
        <pc:spChg chg="add del mod">
          <ac:chgData name="Wanlambok Nongbet [Chillibreeze]" userId="6bf028ea-505a-4797-9fbe-498829f78d74" providerId="ADAL" clId="{47EA582F-29D2-4E9C-95C6-B2E3DBA31953}" dt="2020-07-28T08:55:34.997" v="1083" actId="21"/>
          <ac:spMkLst>
            <pc:docMk/>
            <pc:sldMk cId="3204897793" sldId="1739"/>
            <ac:spMk id="264" creationId="{A415763B-9D6E-49C4-8685-864DFA26F3F2}"/>
          </ac:spMkLst>
        </pc:spChg>
        <pc:spChg chg="add del mod">
          <ac:chgData name="Wanlambok Nongbet [Chillibreeze]" userId="6bf028ea-505a-4797-9fbe-498829f78d74" providerId="ADAL" clId="{47EA582F-29D2-4E9C-95C6-B2E3DBA31953}" dt="2020-07-28T08:55:34.997" v="1083" actId="21"/>
          <ac:spMkLst>
            <pc:docMk/>
            <pc:sldMk cId="3204897793" sldId="1739"/>
            <ac:spMk id="265" creationId="{4A85C39D-7523-4977-9CBC-3A561C490379}"/>
          </ac:spMkLst>
        </pc:spChg>
        <pc:spChg chg="add del mod">
          <ac:chgData name="Wanlambok Nongbet [Chillibreeze]" userId="6bf028ea-505a-4797-9fbe-498829f78d74" providerId="ADAL" clId="{47EA582F-29D2-4E9C-95C6-B2E3DBA31953}" dt="2020-07-28T08:55:34.997" v="1083" actId="21"/>
          <ac:spMkLst>
            <pc:docMk/>
            <pc:sldMk cId="3204897793" sldId="1739"/>
            <ac:spMk id="266" creationId="{47D18221-8BD6-41AD-9C93-D9BB8CE6819A}"/>
          </ac:spMkLst>
        </pc:spChg>
        <pc:spChg chg="add del mod">
          <ac:chgData name="Wanlambok Nongbet [Chillibreeze]" userId="6bf028ea-505a-4797-9fbe-498829f78d74" providerId="ADAL" clId="{47EA582F-29D2-4E9C-95C6-B2E3DBA31953}" dt="2020-07-28T08:55:35.835" v="1085" actId="21"/>
          <ac:spMkLst>
            <pc:docMk/>
            <pc:sldMk cId="3204897793" sldId="1739"/>
            <ac:spMk id="276" creationId="{633BB8D3-EE3A-4070-8551-55A6BCA69E14}"/>
          </ac:spMkLst>
        </pc:spChg>
        <pc:spChg chg="add del mod">
          <ac:chgData name="Wanlambok Nongbet [Chillibreeze]" userId="6bf028ea-505a-4797-9fbe-498829f78d74" providerId="ADAL" clId="{47EA582F-29D2-4E9C-95C6-B2E3DBA31953}" dt="2020-07-28T08:55:35.835" v="1085" actId="21"/>
          <ac:spMkLst>
            <pc:docMk/>
            <pc:sldMk cId="3204897793" sldId="1739"/>
            <ac:spMk id="277" creationId="{FD66A972-05EB-4562-BB0E-736443BA06CD}"/>
          </ac:spMkLst>
        </pc:spChg>
        <pc:spChg chg="add del mod">
          <ac:chgData name="Wanlambok Nongbet [Chillibreeze]" userId="6bf028ea-505a-4797-9fbe-498829f78d74" providerId="ADAL" clId="{47EA582F-29D2-4E9C-95C6-B2E3DBA31953}" dt="2020-07-28T08:55:35.835" v="1085" actId="21"/>
          <ac:spMkLst>
            <pc:docMk/>
            <pc:sldMk cId="3204897793" sldId="1739"/>
            <ac:spMk id="278" creationId="{DF4DFA42-CAF5-43EE-8C8D-21D3AC627763}"/>
          </ac:spMkLst>
        </pc:spChg>
        <pc:spChg chg="add del mod">
          <ac:chgData name="Wanlambok Nongbet [Chillibreeze]" userId="6bf028ea-505a-4797-9fbe-498829f78d74" providerId="ADAL" clId="{47EA582F-29D2-4E9C-95C6-B2E3DBA31953}" dt="2020-07-28T08:55:35.835" v="1085" actId="21"/>
          <ac:spMkLst>
            <pc:docMk/>
            <pc:sldMk cId="3204897793" sldId="1739"/>
            <ac:spMk id="279" creationId="{E286A2CD-E145-498F-9E3D-84EC7E94A893}"/>
          </ac:spMkLst>
        </pc:spChg>
        <pc:spChg chg="add del mod">
          <ac:chgData name="Wanlambok Nongbet [Chillibreeze]" userId="6bf028ea-505a-4797-9fbe-498829f78d74" providerId="ADAL" clId="{47EA582F-29D2-4E9C-95C6-B2E3DBA31953}" dt="2020-07-28T08:55:35.835" v="1085" actId="21"/>
          <ac:spMkLst>
            <pc:docMk/>
            <pc:sldMk cId="3204897793" sldId="1739"/>
            <ac:spMk id="280" creationId="{BDE03C46-DBFD-4930-8486-FBAFE17335B7}"/>
          </ac:spMkLst>
        </pc:spChg>
        <pc:spChg chg="add mod">
          <ac:chgData name="Wanlambok Nongbet [Chillibreeze]" userId="6bf028ea-505a-4797-9fbe-498829f78d74" providerId="ADAL" clId="{47EA582F-29D2-4E9C-95C6-B2E3DBA31953}" dt="2020-07-28T08:56:41.716" v="1126" actId="552"/>
          <ac:spMkLst>
            <pc:docMk/>
            <pc:sldMk cId="3204897793" sldId="1739"/>
            <ac:spMk id="290" creationId="{CA4F8D49-1015-4CE6-AFD1-3443CFB0ECF3}"/>
          </ac:spMkLst>
        </pc:spChg>
        <pc:spChg chg="add del mod">
          <ac:chgData name="Wanlambok Nongbet [Chillibreeze]" userId="6bf028ea-505a-4797-9fbe-498829f78d74" providerId="ADAL" clId="{47EA582F-29D2-4E9C-95C6-B2E3DBA31953}" dt="2020-07-28T08:55:36.649" v="1087" actId="21"/>
          <ac:spMkLst>
            <pc:docMk/>
            <pc:sldMk cId="3204897793" sldId="1739"/>
            <ac:spMk id="291" creationId="{3B50776D-1CE1-446A-B9DE-210FC43703B9}"/>
          </ac:spMkLst>
        </pc:spChg>
        <pc:spChg chg="add del mod">
          <ac:chgData name="Wanlambok Nongbet [Chillibreeze]" userId="6bf028ea-505a-4797-9fbe-498829f78d74" providerId="ADAL" clId="{47EA582F-29D2-4E9C-95C6-B2E3DBA31953}" dt="2020-07-28T08:55:36.649" v="1087" actId="21"/>
          <ac:spMkLst>
            <pc:docMk/>
            <pc:sldMk cId="3204897793" sldId="1739"/>
            <ac:spMk id="292" creationId="{A9586848-5F62-44F4-9E82-A1A1FB450F86}"/>
          </ac:spMkLst>
        </pc:spChg>
        <pc:spChg chg="add del mod">
          <ac:chgData name="Wanlambok Nongbet [Chillibreeze]" userId="6bf028ea-505a-4797-9fbe-498829f78d74" providerId="ADAL" clId="{47EA582F-29D2-4E9C-95C6-B2E3DBA31953}" dt="2020-07-28T08:55:36.649" v="1087" actId="21"/>
          <ac:spMkLst>
            <pc:docMk/>
            <pc:sldMk cId="3204897793" sldId="1739"/>
            <ac:spMk id="293" creationId="{3860AE3A-A490-4685-B402-AA0917F991DA}"/>
          </ac:spMkLst>
        </pc:spChg>
        <pc:spChg chg="add del mod">
          <ac:chgData name="Wanlambok Nongbet [Chillibreeze]" userId="6bf028ea-505a-4797-9fbe-498829f78d74" providerId="ADAL" clId="{47EA582F-29D2-4E9C-95C6-B2E3DBA31953}" dt="2020-07-28T08:55:36.649" v="1087" actId="21"/>
          <ac:spMkLst>
            <pc:docMk/>
            <pc:sldMk cId="3204897793" sldId="1739"/>
            <ac:spMk id="294" creationId="{4311509F-211B-45D6-AEE9-9ADE2BF2684B}"/>
          </ac:spMkLst>
        </pc:spChg>
        <pc:spChg chg="add del mod">
          <ac:chgData name="Wanlambok Nongbet [Chillibreeze]" userId="6bf028ea-505a-4797-9fbe-498829f78d74" providerId="ADAL" clId="{47EA582F-29D2-4E9C-95C6-B2E3DBA31953}" dt="2020-07-28T08:55:37.679" v="1089" actId="21"/>
          <ac:spMkLst>
            <pc:docMk/>
            <pc:sldMk cId="3204897793" sldId="1739"/>
            <ac:spMk id="303" creationId="{187412F9-2232-4B77-8821-F6E573B89C75}"/>
          </ac:spMkLst>
        </pc:spChg>
        <pc:spChg chg="add del mod">
          <ac:chgData name="Wanlambok Nongbet [Chillibreeze]" userId="6bf028ea-505a-4797-9fbe-498829f78d74" providerId="ADAL" clId="{47EA582F-29D2-4E9C-95C6-B2E3DBA31953}" dt="2020-07-28T08:55:37.679" v="1089" actId="21"/>
          <ac:spMkLst>
            <pc:docMk/>
            <pc:sldMk cId="3204897793" sldId="1739"/>
            <ac:spMk id="304" creationId="{EC23EAA2-12E3-43EB-BFE9-0A6E3D474766}"/>
          </ac:spMkLst>
        </pc:spChg>
        <pc:spChg chg="add del mod">
          <ac:chgData name="Wanlambok Nongbet [Chillibreeze]" userId="6bf028ea-505a-4797-9fbe-498829f78d74" providerId="ADAL" clId="{47EA582F-29D2-4E9C-95C6-B2E3DBA31953}" dt="2020-07-28T08:55:37.679" v="1089" actId="21"/>
          <ac:spMkLst>
            <pc:docMk/>
            <pc:sldMk cId="3204897793" sldId="1739"/>
            <ac:spMk id="305" creationId="{39B4606B-E033-4680-A113-F6A45B64B7A4}"/>
          </ac:spMkLst>
        </pc:spChg>
        <pc:spChg chg="add del mod">
          <ac:chgData name="Wanlambok Nongbet [Chillibreeze]" userId="6bf028ea-505a-4797-9fbe-498829f78d74" providerId="ADAL" clId="{47EA582F-29D2-4E9C-95C6-B2E3DBA31953}" dt="2020-07-28T08:55:37.679" v="1089" actId="21"/>
          <ac:spMkLst>
            <pc:docMk/>
            <pc:sldMk cId="3204897793" sldId="1739"/>
            <ac:spMk id="306" creationId="{0E44E95A-D075-4254-B7CA-E52F95DD38D6}"/>
          </ac:spMkLst>
        </pc:spChg>
        <pc:spChg chg="add del mod">
          <ac:chgData name="Wanlambok Nongbet [Chillibreeze]" userId="6bf028ea-505a-4797-9fbe-498829f78d74" providerId="ADAL" clId="{47EA582F-29D2-4E9C-95C6-B2E3DBA31953}" dt="2020-07-28T08:55:38.566" v="1091" actId="21"/>
          <ac:spMkLst>
            <pc:docMk/>
            <pc:sldMk cId="3204897793" sldId="1739"/>
            <ac:spMk id="315" creationId="{43AAF6C9-055F-49FE-8697-89B38562365B}"/>
          </ac:spMkLst>
        </pc:spChg>
        <pc:spChg chg="add del mod">
          <ac:chgData name="Wanlambok Nongbet [Chillibreeze]" userId="6bf028ea-505a-4797-9fbe-498829f78d74" providerId="ADAL" clId="{47EA582F-29D2-4E9C-95C6-B2E3DBA31953}" dt="2020-07-28T08:55:38.566" v="1091" actId="21"/>
          <ac:spMkLst>
            <pc:docMk/>
            <pc:sldMk cId="3204897793" sldId="1739"/>
            <ac:spMk id="316" creationId="{5E01E48A-5E0B-4B1B-A0EA-B53BFA600249}"/>
          </ac:spMkLst>
        </pc:spChg>
        <pc:spChg chg="add del mod">
          <ac:chgData name="Wanlambok Nongbet [Chillibreeze]" userId="6bf028ea-505a-4797-9fbe-498829f78d74" providerId="ADAL" clId="{47EA582F-29D2-4E9C-95C6-B2E3DBA31953}" dt="2020-07-28T08:55:38.566" v="1091" actId="21"/>
          <ac:spMkLst>
            <pc:docMk/>
            <pc:sldMk cId="3204897793" sldId="1739"/>
            <ac:spMk id="317" creationId="{FCFF9A8D-ADFF-479C-9B8E-776822B0142C}"/>
          </ac:spMkLst>
        </pc:spChg>
        <pc:spChg chg="add del mod">
          <ac:chgData name="Wanlambok Nongbet [Chillibreeze]" userId="6bf028ea-505a-4797-9fbe-498829f78d74" providerId="ADAL" clId="{47EA582F-29D2-4E9C-95C6-B2E3DBA31953}" dt="2020-07-28T08:55:38.566" v="1091" actId="21"/>
          <ac:spMkLst>
            <pc:docMk/>
            <pc:sldMk cId="3204897793" sldId="1739"/>
            <ac:spMk id="318" creationId="{60B9C02E-1ECB-41BB-AA28-C3D5B18EA8D7}"/>
          </ac:spMkLst>
        </pc:spChg>
        <pc:spChg chg="add del mod">
          <ac:chgData name="Wanlambok Nongbet [Chillibreeze]" userId="6bf028ea-505a-4797-9fbe-498829f78d74" providerId="ADAL" clId="{47EA582F-29D2-4E9C-95C6-B2E3DBA31953}" dt="2020-07-28T08:55:39.553" v="1093" actId="21"/>
          <ac:spMkLst>
            <pc:docMk/>
            <pc:sldMk cId="3204897793" sldId="1739"/>
            <ac:spMk id="326" creationId="{7C1526E8-38FC-4756-9B00-50E49230FC6A}"/>
          </ac:spMkLst>
        </pc:spChg>
        <pc:spChg chg="add del mod">
          <ac:chgData name="Wanlambok Nongbet [Chillibreeze]" userId="6bf028ea-505a-4797-9fbe-498829f78d74" providerId="ADAL" clId="{47EA582F-29D2-4E9C-95C6-B2E3DBA31953}" dt="2020-07-28T08:55:39.553" v="1093" actId="21"/>
          <ac:spMkLst>
            <pc:docMk/>
            <pc:sldMk cId="3204897793" sldId="1739"/>
            <ac:spMk id="327" creationId="{ECC2AD78-DAF1-4914-8045-C070E6FD284E}"/>
          </ac:spMkLst>
        </pc:spChg>
        <pc:spChg chg="add del mod">
          <ac:chgData name="Wanlambok Nongbet [Chillibreeze]" userId="6bf028ea-505a-4797-9fbe-498829f78d74" providerId="ADAL" clId="{47EA582F-29D2-4E9C-95C6-B2E3DBA31953}" dt="2020-07-28T08:55:39.553" v="1093" actId="21"/>
          <ac:spMkLst>
            <pc:docMk/>
            <pc:sldMk cId="3204897793" sldId="1739"/>
            <ac:spMk id="328" creationId="{8CB1BEFE-C07A-4818-8589-3435C6BB9213}"/>
          </ac:spMkLst>
        </pc:spChg>
        <pc:spChg chg="add del mod">
          <ac:chgData name="Wanlambok Nongbet [Chillibreeze]" userId="6bf028ea-505a-4797-9fbe-498829f78d74" providerId="ADAL" clId="{47EA582F-29D2-4E9C-95C6-B2E3DBA31953}" dt="2020-07-28T08:55:39.553" v="1093" actId="21"/>
          <ac:spMkLst>
            <pc:docMk/>
            <pc:sldMk cId="3204897793" sldId="1739"/>
            <ac:spMk id="329" creationId="{2B6CC2B0-3936-458A-BF82-5601CF927FB4}"/>
          </ac:spMkLst>
        </pc:spChg>
        <pc:spChg chg="add mod">
          <ac:chgData name="Wanlambok Nongbet [Chillibreeze]" userId="6bf028ea-505a-4797-9fbe-498829f78d74" providerId="ADAL" clId="{47EA582F-29D2-4E9C-95C6-B2E3DBA31953}" dt="2020-07-28T08:56:37.818" v="1122" actId="14100"/>
          <ac:spMkLst>
            <pc:docMk/>
            <pc:sldMk cId="3204897793" sldId="1739"/>
            <ac:spMk id="337" creationId="{2CA96F8D-B309-4725-BEAD-4408F89D4994}"/>
          </ac:spMkLst>
        </pc:spChg>
        <pc:spChg chg="add del mod">
          <ac:chgData name="Wanlambok Nongbet [Chillibreeze]" userId="6bf028ea-505a-4797-9fbe-498829f78d74" providerId="ADAL" clId="{47EA582F-29D2-4E9C-95C6-B2E3DBA31953}" dt="2020-07-28T08:55:40.448" v="1095" actId="21"/>
          <ac:spMkLst>
            <pc:docMk/>
            <pc:sldMk cId="3204897793" sldId="1739"/>
            <ac:spMk id="338" creationId="{F8C10400-6340-4F3B-9D7C-3ADD60C14C3B}"/>
          </ac:spMkLst>
        </pc:spChg>
        <pc:spChg chg="add del mod">
          <ac:chgData name="Wanlambok Nongbet [Chillibreeze]" userId="6bf028ea-505a-4797-9fbe-498829f78d74" providerId="ADAL" clId="{47EA582F-29D2-4E9C-95C6-B2E3DBA31953}" dt="2020-07-28T08:55:40.448" v="1095" actId="21"/>
          <ac:spMkLst>
            <pc:docMk/>
            <pc:sldMk cId="3204897793" sldId="1739"/>
            <ac:spMk id="339" creationId="{46BE4C9A-A564-4F41-9508-2F8F47788840}"/>
          </ac:spMkLst>
        </pc:spChg>
        <pc:spChg chg="add del mod">
          <ac:chgData name="Wanlambok Nongbet [Chillibreeze]" userId="6bf028ea-505a-4797-9fbe-498829f78d74" providerId="ADAL" clId="{47EA582F-29D2-4E9C-95C6-B2E3DBA31953}" dt="2020-07-28T08:55:40.448" v="1095" actId="21"/>
          <ac:spMkLst>
            <pc:docMk/>
            <pc:sldMk cId="3204897793" sldId="1739"/>
            <ac:spMk id="340" creationId="{8D9FC356-58B2-40A1-AFE0-CE040AF5AD98}"/>
          </ac:spMkLst>
        </pc:spChg>
        <pc:spChg chg="add del mod">
          <ac:chgData name="Wanlambok Nongbet [Chillibreeze]" userId="6bf028ea-505a-4797-9fbe-498829f78d74" providerId="ADAL" clId="{47EA582F-29D2-4E9C-95C6-B2E3DBA31953}" dt="2020-07-28T08:55:41.542" v="1097" actId="21"/>
          <ac:spMkLst>
            <pc:docMk/>
            <pc:sldMk cId="3204897793" sldId="1739"/>
            <ac:spMk id="347" creationId="{4D98393D-2CC7-41A3-99F7-1A1AE12A1E5A}"/>
          </ac:spMkLst>
        </pc:spChg>
        <pc:spChg chg="add del mod">
          <ac:chgData name="Wanlambok Nongbet [Chillibreeze]" userId="6bf028ea-505a-4797-9fbe-498829f78d74" providerId="ADAL" clId="{47EA582F-29D2-4E9C-95C6-B2E3DBA31953}" dt="2020-07-28T08:55:41.542" v="1097" actId="21"/>
          <ac:spMkLst>
            <pc:docMk/>
            <pc:sldMk cId="3204897793" sldId="1739"/>
            <ac:spMk id="348" creationId="{15911B46-2144-435B-BE21-3E2BF21B1EF1}"/>
          </ac:spMkLst>
        </pc:spChg>
        <pc:spChg chg="add del mod">
          <ac:chgData name="Wanlambok Nongbet [Chillibreeze]" userId="6bf028ea-505a-4797-9fbe-498829f78d74" providerId="ADAL" clId="{47EA582F-29D2-4E9C-95C6-B2E3DBA31953}" dt="2020-07-28T08:55:41.542" v="1097" actId="21"/>
          <ac:spMkLst>
            <pc:docMk/>
            <pc:sldMk cId="3204897793" sldId="1739"/>
            <ac:spMk id="349" creationId="{07982B90-B889-41DE-89E4-ACE313B7B8F0}"/>
          </ac:spMkLst>
        </pc:spChg>
        <pc:spChg chg="add del mod">
          <ac:chgData name="Wanlambok Nongbet [Chillibreeze]" userId="6bf028ea-505a-4797-9fbe-498829f78d74" providerId="ADAL" clId="{47EA582F-29D2-4E9C-95C6-B2E3DBA31953}" dt="2020-07-28T08:55:43.422" v="1099" actId="21"/>
          <ac:spMkLst>
            <pc:docMk/>
            <pc:sldMk cId="3204897793" sldId="1739"/>
            <ac:spMk id="356" creationId="{7458B199-B123-4EE1-8458-C7EB8C43175E}"/>
          </ac:spMkLst>
        </pc:spChg>
        <pc:spChg chg="add del mod">
          <ac:chgData name="Wanlambok Nongbet [Chillibreeze]" userId="6bf028ea-505a-4797-9fbe-498829f78d74" providerId="ADAL" clId="{47EA582F-29D2-4E9C-95C6-B2E3DBA31953}" dt="2020-07-28T08:55:43.422" v="1099" actId="21"/>
          <ac:spMkLst>
            <pc:docMk/>
            <pc:sldMk cId="3204897793" sldId="1739"/>
            <ac:spMk id="357" creationId="{46E9F1F9-C5D6-4A90-A311-D813C0981962}"/>
          </ac:spMkLst>
        </pc:spChg>
        <pc:spChg chg="add del mod">
          <ac:chgData name="Wanlambok Nongbet [Chillibreeze]" userId="6bf028ea-505a-4797-9fbe-498829f78d74" providerId="ADAL" clId="{47EA582F-29D2-4E9C-95C6-B2E3DBA31953}" dt="2020-07-28T08:55:43.422" v="1099" actId="21"/>
          <ac:spMkLst>
            <pc:docMk/>
            <pc:sldMk cId="3204897793" sldId="1739"/>
            <ac:spMk id="358" creationId="{6702694A-8DAF-4285-8113-CB5EE321A227}"/>
          </ac:spMkLst>
        </pc:spChg>
        <pc:spChg chg="add mod">
          <ac:chgData name="Wanlambok Nongbet [Chillibreeze]" userId="6bf028ea-505a-4797-9fbe-498829f78d74" providerId="ADAL" clId="{47EA582F-29D2-4E9C-95C6-B2E3DBA31953}" dt="2020-07-28T08:56:37.818" v="1122" actId="14100"/>
          <ac:spMkLst>
            <pc:docMk/>
            <pc:sldMk cId="3204897793" sldId="1739"/>
            <ac:spMk id="364" creationId="{52C8C74E-ABEE-417F-8680-C9696B3BC5F9}"/>
          </ac:spMkLst>
        </pc:spChg>
        <pc:spChg chg="add del mod">
          <ac:chgData name="Wanlambok Nongbet [Chillibreeze]" userId="6bf028ea-505a-4797-9fbe-498829f78d74" providerId="ADAL" clId="{47EA582F-29D2-4E9C-95C6-B2E3DBA31953}" dt="2020-07-28T08:55:44.809" v="1101" actId="21"/>
          <ac:spMkLst>
            <pc:docMk/>
            <pc:sldMk cId="3204897793" sldId="1739"/>
            <ac:spMk id="365" creationId="{4ED792FC-3AC6-4606-8484-655B2C483B81}"/>
          </ac:spMkLst>
        </pc:spChg>
        <pc:spChg chg="add del mod">
          <ac:chgData name="Wanlambok Nongbet [Chillibreeze]" userId="6bf028ea-505a-4797-9fbe-498829f78d74" providerId="ADAL" clId="{47EA582F-29D2-4E9C-95C6-B2E3DBA31953}" dt="2020-07-28T08:55:44.809" v="1101" actId="21"/>
          <ac:spMkLst>
            <pc:docMk/>
            <pc:sldMk cId="3204897793" sldId="1739"/>
            <ac:spMk id="366" creationId="{53C0C06C-E396-4B64-8B49-B7660D91C348}"/>
          </ac:spMkLst>
        </pc:spChg>
        <pc:spChg chg="add del mod">
          <ac:chgData name="Wanlambok Nongbet [Chillibreeze]" userId="6bf028ea-505a-4797-9fbe-498829f78d74" providerId="ADAL" clId="{47EA582F-29D2-4E9C-95C6-B2E3DBA31953}" dt="2020-07-28T08:55:45.463" v="1103" actId="21"/>
          <ac:spMkLst>
            <pc:docMk/>
            <pc:sldMk cId="3204897793" sldId="1739"/>
            <ac:spMk id="371" creationId="{2D8A1AFE-C295-4596-8F5C-40AB6A5370F4}"/>
          </ac:spMkLst>
        </pc:spChg>
        <pc:spChg chg="add del mod">
          <ac:chgData name="Wanlambok Nongbet [Chillibreeze]" userId="6bf028ea-505a-4797-9fbe-498829f78d74" providerId="ADAL" clId="{47EA582F-29D2-4E9C-95C6-B2E3DBA31953}" dt="2020-07-28T08:55:45.463" v="1103" actId="21"/>
          <ac:spMkLst>
            <pc:docMk/>
            <pc:sldMk cId="3204897793" sldId="1739"/>
            <ac:spMk id="372" creationId="{BE4F1DCD-13C3-4683-BFEF-1B722B024693}"/>
          </ac:spMkLst>
        </pc:spChg>
        <pc:spChg chg="add del mod">
          <ac:chgData name="Wanlambok Nongbet [Chillibreeze]" userId="6bf028ea-505a-4797-9fbe-498829f78d74" providerId="ADAL" clId="{47EA582F-29D2-4E9C-95C6-B2E3DBA31953}" dt="2020-07-28T08:55:46.364" v="1105" actId="21"/>
          <ac:spMkLst>
            <pc:docMk/>
            <pc:sldMk cId="3204897793" sldId="1739"/>
            <ac:spMk id="377" creationId="{D09F373F-8224-462D-818F-157A54F51BD6}"/>
          </ac:spMkLst>
        </pc:spChg>
        <pc:spChg chg="add del mod">
          <ac:chgData name="Wanlambok Nongbet [Chillibreeze]" userId="6bf028ea-505a-4797-9fbe-498829f78d74" providerId="ADAL" clId="{47EA582F-29D2-4E9C-95C6-B2E3DBA31953}" dt="2020-07-28T08:55:46.364" v="1105" actId="21"/>
          <ac:spMkLst>
            <pc:docMk/>
            <pc:sldMk cId="3204897793" sldId="1739"/>
            <ac:spMk id="378" creationId="{40945EEE-CCEF-43B1-9B01-560D748B5556}"/>
          </ac:spMkLst>
        </pc:spChg>
        <pc:spChg chg="add mod">
          <ac:chgData name="Wanlambok Nongbet [Chillibreeze]" userId="6bf028ea-505a-4797-9fbe-498829f78d74" providerId="ADAL" clId="{47EA582F-29D2-4E9C-95C6-B2E3DBA31953}" dt="2020-07-28T08:56:37.818" v="1122" actId="14100"/>
          <ac:spMkLst>
            <pc:docMk/>
            <pc:sldMk cId="3204897793" sldId="1739"/>
            <ac:spMk id="382" creationId="{366FC93A-AA6F-432F-9CC4-EDB4398156FE}"/>
          </ac:spMkLst>
        </pc:spChg>
        <pc:spChg chg="add del mod">
          <ac:chgData name="Wanlambok Nongbet [Chillibreeze]" userId="6bf028ea-505a-4797-9fbe-498829f78d74" providerId="ADAL" clId="{47EA582F-29D2-4E9C-95C6-B2E3DBA31953}" dt="2020-07-28T08:55:47.988" v="1107" actId="21"/>
          <ac:spMkLst>
            <pc:docMk/>
            <pc:sldMk cId="3204897793" sldId="1739"/>
            <ac:spMk id="383" creationId="{8F7240B9-B34F-49A1-8D4B-4949A68F7A15}"/>
          </ac:spMkLst>
        </pc:spChg>
        <pc:spChg chg="add del mod">
          <ac:chgData name="Wanlambok Nongbet [Chillibreeze]" userId="6bf028ea-505a-4797-9fbe-498829f78d74" providerId="ADAL" clId="{47EA582F-29D2-4E9C-95C6-B2E3DBA31953}" dt="2020-07-28T08:55:48.986" v="1109" actId="21"/>
          <ac:spMkLst>
            <pc:docMk/>
            <pc:sldMk cId="3204897793" sldId="1739"/>
            <ac:spMk id="386" creationId="{F2B82C90-3CCE-4847-B497-72A9AA01C53A}"/>
          </ac:spMkLst>
        </pc:spChg>
        <pc:spChg chg="add del mod">
          <ac:chgData name="Wanlambok Nongbet [Chillibreeze]" userId="6bf028ea-505a-4797-9fbe-498829f78d74" providerId="ADAL" clId="{47EA582F-29D2-4E9C-95C6-B2E3DBA31953}" dt="2020-07-28T08:55:50.546" v="1111" actId="21"/>
          <ac:spMkLst>
            <pc:docMk/>
            <pc:sldMk cId="3204897793" sldId="1739"/>
            <ac:spMk id="389" creationId="{51788D05-295C-4D9D-A8C5-70A3EEB6B206}"/>
          </ac:spMkLst>
        </pc:spChg>
        <pc:spChg chg="add mod">
          <ac:chgData name="Wanlambok Nongbet [Chillibreeze]" userId="6bf028ea-505a-4797-9fbe-498829f78d74" providerId="ADAL" clId="{47EA582F-29D2-4E9C-95C6-B2E3DBA31953}" dt="2020-07-28T08:56:37.818" v="1122" actId="14100"/>
          <ac:spMkLst>
            <pc:docMk/>
            <pc:sldMk cId="3204897793" sldId="1739"/>
            <ac:spMk id="391" creationId="{299E6569-EB15-49A9-9F86-503DFFB9B51E}"/>
          </ac:spMkLst>
        </pc:spChg>
        <pc:spChg chg="add del mod">
          <ac:chgData name="Wanlambok Nongbet [Chillibreeze]" userId="6bf028ea-505a-4797-9fbe-498829f78d74" providerId="ADAL" clId="{47EA582F-29D2-4E9C-95C6-B2E3DBA31953}" dt="2020-07-28T08:56:42.661" v="1127" actId="21"/>
          <ac:spMkLst>
            <pc:docMk/>
            <pc:sldMk cId="3204897793" sldId="1739"/>
            <ac:spMk id="407" creationId="{CAAD3559-EA3E-4335-97D0-762CFAF5B831}"/>
          </ac:spMkLst>
        </pc:spChg>
        <pc:grpChg chg="add mod">
          <ac:chgData name="Wanlambok Nongbet [Chillibreeze]" userId="6bf028ea-505a-4797-9fbe-498829f78d74" providerId="ADAL" clId="{47EA582F-29D2-4E9C-95C6-B2E3DBA31953}" dt="2020-07-28T08:53:12.344" v="956" actId="164"/>
          <ac:grpSpMkLst>
            <pc:docMk/>
            <pc:sldMk cId="3204897793" sldId="1739"/>
            <ac:grpSpMk id="3" creationId="{9341B6CD-C586-472D-AD44-151085C8DA3E}"/>
          </ac:grpSpMkLst>
        </pc:grpChg>
        <pc:grpChg chg="del">
          <ac:chgData name="Wanlambok Nongbet [Chillibreeze]" userId="6bf028ea-505a-4797-9fbe-498829f78d74" providerId="ADAL" clId="{47EA582F-29D2-4E9C-95C6-B2E3DBA31953}" dt="2020-07-28T08:53:16.433" v="959" actId="165"/>
          <ac:grpSpMkLst>
            <pc:docMk/>
            <pc:sldMk cId="3204897793" sldId="1739"/>
            <ac:grpSpMk id="5" creationId="{B44F8DF2-3E9C-45A2-A8F3-4017367F8F44}"/>
          </ac:grpSpMkLst>
        </pc:grpChg>
        <pc:grpChg chg="add mod">
          <ac:chgData name="Wanlambok Nongbet [Chillibreeze]" userId="6bf028ea-505a-4797-9fbe-498829f78d74" providerId="ADAL" clId="{47EA582F-29D2-4E9C-95C6-B2E3DBA31953}" dt="2020-07-28T08:53:11.910" v="955" actId="164"/>
          <ac:grpSpMkLst>
            <pc:docMk/>
            <pc:sldMk cId="3204897793" sldId="1739"/>
            <ac:grpSpMk id="6" creationId="{EAAD5EFC-6F09-45EC-83F9-39DAA1C8AD9D}"/>
          </ac:grpSpMkLst>
        </pc:grpChg>
        <pc:grpChg chg="del">
          <ac:chgData name="Wanlambok Nongbet [Chillibreeze]" userId="6bf028ea-505a-4797-9fbe-498829f78d74" providerId="ADAL" clId="{47EA582F-29D2-4E9C-95C6-B2E3DBA31953}" dt="2020-07-28T08:53:16.433" v="959" actId="165"/>
          <ac:grpSpMkLst>
            <pc:docMk/>
            <pc:sldMk cId="3204897793" sldId="1739"/>
            <ac:grpSpMk id="9" creationId="{B250DEEE-9815-4466-9FB5-BC731D5FA526}"/>
          </ac:grpSpMkLst>
        </pc:grpChg>
        <pc:grpChg chg="del">
          <ac:chgData name="Wanlambok Nongbet [Chillibreeze]" userId="6bf028ea-505a-4797-9fbe-498829f78d74" providerId="ADAL" clId="{47EA582F-29D2-4E9C-95C6-B2E3DBA31953}" dt="2020-07-28T08:53:16.433" v="959" actId="165"/>
          <ac:grpSpMkLst>
            <pc:docMk/>
            <pc:sldMk cId="3204897793" sldId="1739"/>
            <ac:grpSpMk id="12" creationId="{E09AB7F4-BB38-4C5F-892B-F43558953284}"/>
          </ac:grpSpMkLst>
        </pc:grpChg>
        <pc:grpChg chg="del mod">
          <ac:chgData name="Wanlambok Nongbet [Chillibreeze]" userId="6bf028ea-505a-4797-9fbe-498829f78d74" providerId="ADAL" clId="{47EA582F-29D2-4E9C-95C6-B2E3DBA31953}" dt="2020-07-28T08:53:16.433" v="959" actId="165"/>
          <ac:grpSpMkLst>
            <pc:docMk/>
            <pc:sldMk cId="3204897793" sldId="1739"/>
            <ac:grpSpMk id="15" creationId="{8FEF6B3A-8F19-478F-B435-9D50270948E5}"/>
          </ac:grpSpMkLst>
        </pc:grpChg>
        <pc:grpChg chg="del mod">
          <ac:chgData name="Wanlambok Nongbet [Chillibreeze]" userId="6bf028ea-505a-4797-9fbe-498829f78d74" providerId="ADAL" clId="{47EA582F-29D2-4E9C-95C6-B2E3DBA31953}" dt="2020-07-28T08:53:16.433" v="959" actId="165"/>
          <ac:grpSpMkLst>
            <pc:docMk/>
            <pc:sldMk cId="3204897793" sldId="1739"/>
            <ac:grpSpMk id="19" creationId="{83D854AA-225C-4690-978E-C3315F5AB2CC}"/>
          </ac:grpSpMkLst>
        </pc:grpChg>
        <pc:grpChg chg="del mod">
          <ac:chgData name="Wanlambok Nongbet [Chillibreeze]" userId="6bf028ea-505a-4797-9fbe-498829f78d74" providerId="ADAL" clId="{47EA582F-29D2-4E9C-95C6-B2E3DBA31953}" dt="2020-07-28T08:53:16.433" v="959" actId="165"/>
          <ac:grpSpMkLst>
            <pc:docMk/>
            <pc:sldMk cId="3204897793" sldId="1739"/>
            <ac:grpSpMk id="22" creationId="{F9242A1A-E800-41C4-9214-0096D6C81E80}"/>
          </ac:grpSpMkLst>
        </pc:grpChg>
        <pc:grpChg chg="add mod">
          <ac:chgData name="Wanlambok Nongbet [Chillibreeze]" userId="6bf028ea-505a-4797-9fbe-498829f78d74" providerId="ADAL" clId="{47EA582F-29D2-4E9C-95C6-B2E3DBA31953}" dt="2020-07-28T08:53:11.426" v="954" actId="164"/>
          <ac:grpSpMkLst>
            <pc:docMk/>
            <pc:sldMk cId="3204897793" sldId="1739"/>
            <ac:grpSpMk id="47" creationId="{DDB6CF1C-8DBF-4195-BDD1-DAAE119C5231}"/>
          </ac:grpSpMkLst>
        </pc:grpChg>
        <pc:grpChg chg="add del mod">
          <ac:chgData name="Wanlambok Nongbet [Chillibreeze]" userId="6bf028ea-505a-4797-9fbe-498829f78d74" providerId="ADAL" clId="{47EA582F-29D2-4E9C-95C6-B2E3DBA31953}" dt="2020-07-28T08:54:59.372" v="1046" actId="478"/>
          <ac:grpSpMkLst>
            <pc:docMk/>
            <pc:sldMk cId="3204897793" sldId="1739"/>
            <ac:grpSpMk id="48" creationId="{C75AB8E3-E109-4F46-BA05-D67AC563A8EA}"/>
          </ac:grpSpMkLst>
        </pc:grpChg>
        <pc:grpChg chg="add del mod">
          <ac:chgData name="Wanlambok Nongbet [Chillibreeze]" userId="6bf028ea-505a-4797-9fbe-498829f78d74" providerId="ADAL" clId="{47EA582F-29D2-4E9C-95C6-B2E3DBA31953}" dt="2020-07-28T08:54:45.949" v="1030" actId="478"/>
          <ac:grpSpMkLst>
            <pc:docMk/>
            <pc:sldMk cId="3204897793" sldId="1739"/>
            <ac:grpSpMk id="49" creationId="{63AFD4E3-637F-4038-8A56-1390C579C4C2}"/>
          </ac:grpSpMkLst>
        </pc:grpChg>
        <pc:grpChg chg="add del mod">
          <ac:chgData name="Wanlambok Nongbet [Chillibreeze]" userId="6bf028ea-505a-4797-9fbe-498829f78d74" providerId="ADAL" clId="{47EA582F-29D2-4E9C-95C6-B2E3DBA31953}" dt="2020-07-28T08:54:38.269" v="1022" actId="478"/>
          <ac:grpSpMkLst>
            <pc:docMk/>
            <pc:sldMk cId="3204897793" sldId="1739"/>
            <ac:grpSpMk id="50" creationId="{FE6774D3-D117-48AD-B557-527639CC5DA6}"/>
          </ac:grpSpMkLst>
        </pc:grpChg>
        <pc:grpChg chg="add del mod">
          <ac:chgData name="Wanlambok Nongbet [Chillibreeze]" userId="6bf028ea-505a-4797-9fbe-498829f78d74" providerId="ADAL" clId="{47EA582F-29D2-4E9C-95C6-B2E3DBA31953}" dt="2020-07-28T08:54:29.958" v="1013" actId="478"/>
          <ac:grpSpMkLst>
            <pc:docMk/>
            <pc:sldMk cId="3204897793" sldId="1739"/>
            <ac:grpSpMk id="51" creationId="{929086A4-5A01-434B-AB75-2108B6FA17DA}"/>
          </ac:grpSpMkLst>
        </pc:grpChg>
        <pc:grpChg chg="add del mod">
          <ac:chgData name="Wanlambok Nongbet [Chillibreeze]" userId="6bf028ea-505a-4797-9fbe-498829f78d74" providerId="ADAL" clId="{47EA582F-29D2-4E9C-95C6-B2E3DBA31953}" dt="2020-07-28T08:54:19.406" v="1002" actId="478"/>
          <ac:grpSpMkLst>
            <pc:docMk/>
            <pc:sldMk cId="3204897793" sldId="1739"/>
            <ac:grpSpMk id="52" creationId="{86C496D5-9EB9-4F96-8283-53C5093EFA04}"/>
          </ac:grpSpMkLst>
        </pc:grpChg>
        <pc:grpChg chg="add del mod">
          <ac:chgData name="Wanlambok Nongbet [Chillibreeze]" userId="6bf028ea-505a-4797-9fbe-498829f78d74" providerId="ADAL" clId="{47EA582F-29D2-4E9C-95C6-B2E3DBA31953}" dt="2020-07-28T08:54:03.591" v="990" actId="478"/>
          <ac:grpSpMkLst>
            <pc:docMk/>
            <pc:sldMk cId="3204897793" sldId="1739"/>
            <ac:grpSpMk id="53" creationId="{E6BB2E64-498D-4930-81EE-AABED210802E}"/>
          </ac:grpSpMkLst>
        </pc:grpChg>
        <pc:grpChg chg="add del mod">
          <ac:chgData name="Wanlambok Nongbet [Chillibreeze]" userId="6bf028ea-505a-4797-9fbe-498829f78d74" providerId="ADAL" clId="{47EA582F-29D2-4E9C-95C6-B2E3DBA31953}" dt="2020-07-28T08:53:56.571" v="986" actId="21"/>
          <ac:grpSpMkLst>
            <pc:docMk/>
            <pc:sldMk cId="3204897793" sldId="1739"/>
            <ac:grpSpMk id="54" creationId="{6EE0F61B-D175-4DC1-9F03-1441912C045F}"/>
          </ac:grpSpMkLst>
        </pc:grpChg>
        <pc:grpChg chg="add del mod">
          <ac:chgData name="Wanlambok Nongbet [Chillibreeze]" userId="6bf028ea-505a-4797-9fbe-498829f78d74" providerId="ADAL" clId="{47EA582F-29D2-4E9C-95C6-B2E3DBA31953}" dt="2020-07-28T08:54:08.924" v="995" actId="21"/>
          <ac:grpSpMkLst>
            <pc:docMk/>
            <pc:sldMk cId="3204897793" sldId="1739"/>
            <ac:grpSpMk id="60" creationId="{81760931-CA60-427A-992D-99261E56E6DB}"/>
          </ac:grpSpMkLst>
        </pc:grpChg>
        <pc:grpChg chg="add del mod">
          <ac:chgData name="Wanlambok Nongbet [Chillibreeze]" userId="6bf028ea-505a-4797-9fbe-498829f78d74" providerId="ADAL" clId="{47EA582F-29D2-4E9C-95C6-B2E3DBA31953}" dt="2020-07-28T08:54:22.759" v="1009" actId="571"/>
          <ac:grpSpMkLst>
            <pc:docMk/>
            <pc:sldMk cId="3204897793" sldId="1739"/>
            <ac:grpSpMk id="66" creationId="{AF808FE3-3450-4352-A658-69AE121FD5CB}"/>
          </ac:grpSpMkLst>
        </pc:grpChg>
        <pc:grpChg chg="add del mod">
          <ac:chgData name="Wanlambok Nongbet [Chillibreeze]" userId="6bf028ea-505a-4797-9fbe-498829f78d74" providerId="ADAL" clId="{47EA582F-29D2-4E9C-95C6-B2E3DBA31953}" dt="2020-07-28T08:54:37.530" v="1020" actId="478"/>
          <ac:grpSpMkLst>
            <pc:docMk/>
            <pc:sldMk cId="3204897793" sldId="1739"/>
            <ac:grpSpMk id="73" creationId="{CF3C9A8A-8B1A-4757-9782-6DF164F17933}"/>
          </ac:grpSpMkLst>
        </pc:grpChg>
        <pc:grpChg chg="add del mod">
          <ac:chgData name="Wanlambok Nongbet [Chillibreeze]" userId="6bf028ea-505a-4797-9fbe-498829f78d74" providerId="ADAL" clId="{47EA582F-29D2-4E9C-95C6-B2E3DBA31953}" dt="2020-07-28T08:54:32.129" v="1017" actId="21"/>
          <ac:grpSpMkLst>
            <pc:docMk/>
            <pc:sldMk cId="3204897793" sldId="1739"/>
            <ac:grpSpMk id="77" creationId="{5759471C-2A25-4C3F-BBE4-18E4A817533B}"/>
          </ac:grpSpMkLst>
        </pc:grpChg>
        <pc:grpChg chg="add del mod">
          <ac:chgData name="Wanlambok Nongbet [Chillibreeze]" userId="6bf028ea-505a-4797-9fbe-498829f78d74" providerId="ADAL" clId="{47EA582F-29D2-4E9C-95C6-B2E3DBA31953}" dt="2020-07-28T08:54:45.949" v="1030" actId="478"/>
          <ac:grpSpMkLst>
            <pc:docMk/>
            <pc:sldMk cId="3204897793" sldId="1739"/>
            <ac:grpSpMk id="83" creationId="{B34881DE-C83B-44EA-B171-B74BB40885C4}"/>
          </ac:grpSpMkLst>
        </pc:grpChg>
        <pc:grpChg chg="add del mod">
          <ac:chgData name="Wanlambok Nongbet [Chillibreeze]" userId="6bf028ea-505a-4797-9fbe-498829f78d74" providerId="ADAL" clId="{47EA582F-29D2-4E9C-95C6-B2E3DBA31953}" dt="2020-07-28T08:54:40.168" v="1026" actId="21"/>
          <ac:grpSpMkLst>
            <pc:docMk/>
            <pc:sldMk cId="3204897793" sldId="1739"/>
            <ac:grpSpMk id="87" creationId="{CB7FBB38-442E-4732-87FF-90570349DAF2}"/>
          </ac:grpSpMkLst>
        </pc:grpChg>
        <pc:grpChg chg="add del mod">
          <ac:chgData name="Wanlambok Nongbet [Chillibreeze]" userId="6bf028ea-505a-4797-9fbe-498829f78d74" providerId="ADAL" clId="{47EA582F-29D2-4E9C-95C6-B2E3DBA31953}" dt="2020-07-28T08:54:52.002" v="1042" actId="21"/>
          <ac:grpSpMkLst>
            <pc:docMk/>
            <pc:sldMk cId="3204897793" sldId="1739"/>
            <ac:grpSpMk id="93" creationId="{483A83D8-3B1E-46AE-8571-EA2CA6366E95}"/>
          </ac:grpSpMkLst>
        </pc:grpChg>
        <pc:grpChg chg="add del mod">
          <ac:chgData name="Wanlambok Nongbet [Chillibreeze]" userId="6bf028ea-505a-4797-9fbe-498829f78d74" providerId="ADAL" clId="{47EA582F-29D2-4E9C-95C6-B2E3DBA31953}" dt="2020-07-28T08:54:49.272" v="1038" actId="21"/>
          <ac:grpSpMkLst>
            <pc:docMk/>
            <pc:sldMk cId="3204897793" sldId="1739"/>
            <ac:grpSpMk id="97" creationId="{22AFEEA8-DC54-4F99-9EA0-C4CCFEDBCC63}"/>
          </ac:grpSpMkLst>
        </pc:grpChg>
        <pc:grpChg chg="add del mod">
          <ac:chgData name="Wanlambok Nongbet [Chillibreeze]" userId="6bf028ea-505a-4797-9fbe-498829f78d74" providerId="ADAL" clId="{47EA582F-29D2-4E9C-95C6-B2E3DBA31953}" dt="2020-07-28T08:54:50.554" v="1040"/>
          <ac:grpSpMkLst>
            <pc:docMk/>
            <pc:sldMk cId="3204897793" sldId="1739"/>
            <ac:grpSpMk id="101" creationId="{58DFF51E-B6F4-42BF-9D7B-2DDB65348634}"/>
          </ac:grpSpMkLst>
        </pc:grpChg>
        <pc:grpChg chg="add mod">
          <ac:chgData name="Wanlambok Nongbet [Chillibreeze]" userId="6bf028ea-505a-4797-9fbe-498829f78d74" providerId="ADAL" clId="{47EA582F-29D2-4E9C-95C6-B2E3DBA31953}" dt="2020-07-28T08:56:34.786" v="1121" actId="164"/>
          <ac:grpSpMkLst>
            <pc:docMk/>
            <pc:sldMk cId="3204897793" sldId="1739"/>
            <ac:grpSpMk id="408" creationId="{F8552E00-02B1-4789-8A0D-A241FE2B392C}"/>
          </ac:grpSpMkLst>
        </pc:grpChg>
        <pc:picChg chg="mod">
          <ac:chgData name="Wanlambok Nongbet [Chillibreeze]" userId="6bf028ea-505a-4797-9fbe-498829f78d74" providerId="ADAL" clId="{47EA582F-29D2-4E9C-95C6-B2E3DBA31953}" dt="2020-07-28T08:53:52.874" v="980" actId="164"/>
          <ac:picMkLst>
            <pc:docMk/>
            <pc:sldMk cId="3204897793" sldId="1739"/>
            <ac:picMk id="35" creationId="{D3ADD18B-1A6D-42AF-8042-9DC906F3CB3F}"/>
          </ac:picMkLst>
        </pc:picChg>
        <pc:picChg chg="mod">
          <ac:chgData name="Wanlambok Nongbet [Chillibreeze]" userId="6bf028ea-505a-4797-9fbe-498829f78d74" providerId="ADAL" clId="{47EA582F-29D2-4E9C-95C6-B2E3DBA31953}" dt="2020-07-28T08:53:50.021" v="979" actId="164"/>
          <ac:picMkLst>
            <pc:docMk/>
            <pc:sldMk cId="3204897793" sldId="1739"/>
            <ac:picMk id="36" creationId="{2FC5C842-8229-4CCC-BB82-7783D5BC045B}"/>
          </ac:picMkLst>
        </pc:picChg>
        <pc:picChg chg="mod">
          <ac:chgData name="Wanlambok Nongbet [Chillibreeze]" userId="6bf028ea-505a-4797-9fbe-498829f78d74" providerId="ADAL" clId="{47EA582F-29D2-4E9C-95C6-B2E3DBA31953}" dt="2020-07-28T08:53:46.839" v="978" actId="164"/>
          <ac:picMkLst>
            <pc:docMk/>
            <pc:sldMk cId="3204897793" sldId="1739"/>
            <ac:picMk id="37" creationId="{DB42BF03-EFE6-49AA-899D-5BA5F942207D}"/>
          </ac:picMkLst>
        </pc:picChg>
        <pc:picChg chg="mod">
          <ac:chgData name="Wanlambok Nongbet [Chillibreeze]" userId="6bf028ea-505a-4797-9fbe-498829f78d74" providerId="ADAL" clId="{47EA582F-29D2-4E9C-95C6-B2E3DBA31953}" dt="2020-07-28T08:53:44.030" v="977" actId="164"/>
          <ac:picMkLst>
            <pc:docMk/>
            <pc:sldMk cId="3204897793" sldId="1739"/>
            <ac:picMk id="38" creationId="{1F7E6E39-7F23-4FFF-B8FD-33B78F6019C5}"/>
          </ac:picMkLst>
        </pc:picChg>
        <pc:picChg chg="mod">
          <ac:chgData name="Wanlambok Nongbet [Chillibreeze]" userId="6bf028ea-505a-4797-9fbe-498829f78d74" providerId="ADAL" clId="{47EA582F-29D2-4E9C-95C6-B2E3DBA31953}" dt="2020-07-28T08:53:41.720" v="976" actId="164"/>
          <ac:picMkLst>
            <pc:docMk/>
            <pc:sldMk cId="3204897793" sldId="1739"/>
            <ac:picMk id="39" creationId="{941A9AAF-4033-491F-863C-9E872EBB3864}"/>
          </ac:picMkLst>
        </pc:picChg>
        <pc:picChg chg="mod">
          <ac:chgData name="Wanlambok Nongbet [Chillibreeze]" userId="6bf028ea-505a-4797-9fbe-498829f78d74" providerId="ADAL" clId="{47EA582F-29D2-4E9C-95C6-B2E3DBA31953}" dt="2020-07-28T08:53:39.643" v="975" actId="164"/>
          <ac:picMkLst>
            <pc:docMk/>
            <pc:sldMk cId="3204897793" sldId="1739"/>
            <ac:picMk id="40" creationId="{A9F4C914-3FE3-448B-8037-8D05F1DC088E}"/>
          </ac:picMkLst>
        </pc:picChg>
        <pc:picChg chg="add del mod">
          <ac:chgData name="Wanlambok Nongbet [Chillibreeze]" userId="6bf028ea-505a-4797-9fbe-498829f78d74" providerId="ADAL" clId="{47EA582F-29D2-4E9C-95C6-B2E3DBA31953}" dt="2020-07-28T08:55:17.330" v="1060" actId="478"/>
          <ac:picMkLst>
            <pc:docMk/>
            <pc:sldMk cId="3204897793" sldId="1739"/>
            <ac:picMk id="41" creationId="{33B5922B-1F21-4601-AC8B-C89A69AEFA51}"/>
          </ac:picMkLst>
        </pc:picChg>
        <pc:picChg chg="add del mod">
          <ac:chgData name="Wanlambok Nongbet [Chillibreeze]" userId="6bf028ea-505a-4797-9fbe-498829f78d74" providerId="ADAL" clId="{47EA582F-29D2-4E9C-95C6-B2E3DBA31953}" dt="2020-07-28T08:55:17.330" v="1060" actId="478"/>
          <ac:picMkLst>
            <pc:docMk/>
            <pc:sldMk cId="3204897793" sldId="1739"/>
            <ac:picMk id="42" creationId="{CAC33333-FC1E-41CC-ACFD-4E90C24C1141}"/>
          </ac:picMkLst>
        </pc:picChg>
        <pc:picChg chg="add del mod">
          <ac:chgData name="Wanlambok Nongbet [Chillibreeze]" userId="6bf028ea-505a-4797-9fbe-498829f78d74" providerId="ADAL" clId="{47EA582F-29D2-4E9C-95C6-B2E3DBA31953}" dt="2020-07-28T08:55:17.330" v="1060" actId="478"/>
          <ac:picMkLst>
            <pc:docMk/>
            <pc:sldMk cId="3204897793" sldId="1739"/>
            <ac:picMk id="43" creationId="{B7931832-9F3D-4CB6-84A1-FCE738C215C0}"/>
          </ac:picMkLst>
        </pc:picChg>
        <pc:picChg chg="add del mod">
          <ac:chgData name="Wanlambok Nongbet [Chillibreeze]" userId="6bf028ea-505a-4797-9fbe-498829f78d74" providerId="ADAL" clId="{47EA582F-29D2-4E9C-95C6-B2E3DBA31953}" dt="2020-07-28T08:55:17.330" v="1060" actId="478"/>
          <ac:picMkLst>
            <pc:docMk/>
            <pc:sldMk cId="3204897793" sldId="1739"/>
            <ac:picMk id="44" creationId="{DAC4D1A6-2207-44C5-9F22-0362F5BA5408}"/>
          </ac:picMkLst>
        </pc:picChg>
        <pc:picChg chg="add del mod">
          <ac:chgData name="Wanlambok Nongbet [Chillibreeze]" userId="6bf028ea-505a-4797-9fbe-498829f78d74" providerId="ADAL" clId="{47EA582F-29D2-4E9C-95C6-B2E3DBA31953}" dt="2020-07-28T08:55:17.330" v="1060" actId="478"/>
          <ac:picMkLst>
            <pc:docMk/>
            <pc:sldMk cId="3204897793" sldId="1739"/>
            <ac:picMk id="45" creationId="{26038B24-1774-4B59-A3EE-401680069E08}"/>
          </ac:picMkLst>
        </pc:picChg>
        <pc:picChg chg="add del mod">
          <ac:chgData name="Wanlambok Nongbet [Chillibreeze]" userId="6bf028ea-505a-4797-9fbe-498829f78d74" providerId="ADAL" clId="{47EA582F-29D2-4E9C-95C6-B2E3DBA31953}" dt="2020-07-28T08:55:17.330" v="1060" actId="478"/>
          <ac:picMkLst>
            <pc:docMk/>
            <pc:sldMk cId="3204897793" sldId="1739"/>
            <ac:picMk id="46" creationId="{B3D8DC72-82BA-4F43-8DC8-21041F2D288D}"/>
          </ac:picMkLst>
        </pc:picChg>
        <pc:picChg chg="mod">
          <ac:chgData name="Wanlambok Nongbet [Chillibreeze]" userId="6bf028ea-505a-4797-9fbe-498829f78d74" providerId="ADAL" clId="{47EA582F-29D2-4E9C-95C6-B2E3DBA31953}" dt="2020-07-28T08:53:56.143" v="985" actId="571"/>
          <ac:picMkLst>
            <pc:docMk/>
            <pc:sldMk cId="3204897793" sldId="1739"/>
            <ac:picMk id="57" creationId="{669EEAA8-26B5-4287-8F63-D696ABFB669A}"/>
          </ac:picMkLst>
        </pc:picChg>
        <pc:picChg chg="del mod">
          <ac:chgData name="Wanlambok Nongbet [Chillibreeze]" userId="6bf028ea-505a-4797-9fbe-498829f78d74" providerId="ADAL" clId="{47EA582F-29D2-4E9C-95C6-B2E3DBA31953}" dt="2020-07-28T08:54:02.775" v="989" actId="21"/>
          <ac:picMkLst>
            <pc:docMk/>
            <pc:sldMk cId="3204897793" sldId="1739"/>
            <ac:picMk id="58" creationId="{ED935BA1-001C-46F5-8C1A-00229887794F}"/>
          </ac:picMkLst>
        </pc:picChg>
        <pc:picChg chg="add del mod">
          <ac:chgData name="Wanlambok Nongbet [Chillibreeze]" userId="6bf028ea-505a-4797-9fbe-498829f78d74" providerId="ADAL" clId="{47EA582F-29D2-4E9C-95C6-B2E3DBA31953}" dt="2020-07-28T08:55:28.474" v="1075" actId="21"/>
          <ac:picMkLst>
            <pc:docMk/>
            <pc:sldMk cId="3204897793" sldId="1739"/>
            <ac:picMk id="59" creationId="{A52D9885-5321-478A-AC50-03F8AB484499}"/>
          </ac:picMkLst>
        </pc:picChg>
        <pc:picChg chg="mod">
          <ac:chgData name="Wanlambok Nongbet [Chillibreeze]" userId="6bf028ea-505a-4797-9fbe-498829f78d74" providerId="ADAL" clId="{47EA582F-29D2-4E9C-95C6-B2E3DBA31953}" dt="2020-07-28T08:54:08.669" v="994" actId="571"/>
          <ac:picMkLst>
            <pc:docMk/>
            <pc:sldMk cId="3204897793" sldId="1739"/>
            <ac:picMk id="63" creationId="{514997EB-0BB0-42A4-B5E2-3D69E8F1758F}"/>
          </ac:picMkLst>
        </pc:picChg>
        <pc:picChg chg="del mod">
          <ac:chgData name="Wanlambok Nongbet [Chillibreeze]" userId="6bf028ea-505a-4797-9fbe-498829f78d74" providerId="ADAL" clId="{47EA582F-29D2-4E9C-95C6-B2E3DBA31953}" dt="2020-07-28T08:54:18.836" v="1001" actId="21"/>
          <ac:picMkLst>
            <pc:docMk/>
            <pc:sldMk cId="3204897793" sldId="1739"/>
            <ac:picMk id="64" creationId="{E87B6DDA-2FDE-4DDF-A84D-F5B407E3589B}"/>
          </ac:picMkLst>
        </pc:picChg>
        <pc:picChg chg="add del mod">
          <ac:chgData name="Wanlambok Nongbet [Chillibreeze]" userId="6bf028ea-505a-4797-9fbe-498829f78d74" providerId="ADAL" clId="{47EA582F-29D2-4E9C-95C6-B2E3DBA31953}" dt="2020-07-28T08:55:19.877" v="1061" actId="21"/>
          <ac:picMkLst>
            <pc:docMk/>
            <pc:sldMk cId="3204897793" sldId="1739"/>
            <ac:picMk id="65" creationId="{F7C890B5-1AF1-4364-A94F-2DD1C8FB31EC}"/>
          </ac:picMkLst>
        </pc:picChg>
        <pc:picChg chg="mod">
          <ac:chgData name="Wanlambok Nongbet [Chillibreeze]" userId="6bf028ea-505a-4797-9fbe-498829f78d74" providerId="ADAL" clId="{47EA582F-29D2-4E9C-95C6-B2E3DBA31953}" dt="2020-07-28T08:54:22.759" v="1009" actId="571"/>
          <ac:picMkLst>
            <pc:docMk/>
            <pc:sldMk cId="3204897793" sldId="1739"/>
            <ac:picMk id="69" creationId="{73588C97-4634-4DFE-8CB1-4A1CEF7C1D8A}"/>
          </ac:picMkLst>
        </pc:picChg>
        <pc:picChg chg="add del mod">
          <ac:chgData name="Wanlambok Nongbet [Chillibreeze]" userId="6bf028ea-505a-4797-9fbe-498829f78d74" providerId="ADAL" clId="{47EA582F-29D2-4E9C-95C6-B2E3DBA31953}" dt="2020-07-28T08:54:22.759" v="1009" actId="571"/>
          <ac:picMkLst>
            <pc:docMk/>
            <pc:sldMk cId="3204897793" sldId="1739"/>
            <ac:picMk id="70" creationId="{8DB6CB72-39D9-4B03-850C-FB0ECB4894F3}"/>
          </ac:picMkLst>
        </pc:picChg>
        <pc:picChg chg="del mod">
          <ac:chgData name="Wanlambok Nongbet [Chillibreeze]" userId="6bf028ea-505a-4797-9fbe-498829f78d74" providerId="ADAL" clId="{47EA582F-29D2-4E9C-95C6-B2E3DBA31953}" dt="2020-07-28T08:54:29.916" v="1012" actId="21"/>
          <ac:picMkLst>
            <pc:docMk/>
            <pc:sldMk cId="3204897793" sldId="1739"/>
            <ac:picMk id="71" creationId="{603A5727-10B4-4AB0-A452-494BF10A9198}"/>
          </ac:picMkLst>
        </pc:picChg>
        <pc:picChg chg="add del mod">
          <ac:chgData name="Wanlambok Nongbet [Chillibreeze]" userId="6bf028ea-505a-4797-9fbe-498829f78d74" providerId="ADAL" clId="{47EA582F-29D2-4E9C-95C6-B2E3DBA31953}" dt="2020-07-28T08:55:19.877" v="1061" actId="21"/>
          <ac:picMkLst>
            <pc:docMk/>
            <pc:sldMk cId="3204897793" sldId="1739"/>
            <ac:picMk id="72" creationId="{1DEE9126-1DA3-4780-BD05-1AE3C51127F1}"/>
          </ac:picMkLst>
        </pc:picChg>
        <pc:picChg chg="mod">
          <ac:chgData name="Wanlambok Nongbet [Chillibreeze]" userId="6bf028ea-505a-4797-9fbe-498829f78d74" providerId="ADAL" clId="{47EA582F-29D2-4E9C-95C6-B2E3DBA31953}" dt="2020-07-28T08:54:31.474" v="1015" actId="571"/>
          <ac:picMkLst>
            <pc:docMk/>
            <pc:sldMk cId="3204897793" sldId="1739"/>
            <ac:picMk id="76" creationId="{0B0BFDEE-FB38-47D6-9B40-A25727ABABAA}"/>
          </ac:picMkLst>
        </pc:picChg>
        <pc:picChg chg="mod">
          <ac:chgData name="Wanlambok Nongbet [Chillibreeze]" userId="6bf028ea-505a-4797-9fbe-498829f78d74" providerId="ADAL" clId="{47EA582F-29D2-4E9C-95C6-B2E3DBA31953}" dt="2020-07-28T08:54:32.103" v="1016" actId="571"/>
          <ac:picMkLst>
            <pc:docMk/>
            <pc:sldMk cId="3204897793" sldId="1739"/>
            <ac:picMk id="80" creationId="{313647AE-9733-46C3-BDDB-59B017A4E72E}"/>
          </ac:picMkLst>
        </pc:picChg>
        <pc:picChg chg="del mod">
          <ac:chgData name="Wanlambok Nongbet [Chillibreeze]" userId="6bf028ea-505a-4797-9fbe-498829f78d74" providerId="ADAL" clId="{47EA582F-29D2-4E9C-95C6-B2E3DBA31953}" dt="2020-07-28T08:54:37.882" v="1021" actId="21"/>
          <ac:picMkLst>
            <pc:docMk/>
            <pc:sldMk cId="3204897793" sldId="1739"/>
            <ac:picMk id="81" creationId="{3648A7AE-8C57-4976-8507-C105D4BC9301}"/>
          </ac:picMkLst>
        </pc:picChg>
        <pc:picChg chg="add del mod">
          <ac:chgData name="Wanlambok Nongbet [Chillibreeze]" userId="6bf028ea-505a-4797-9fbe-498829f78d74" providerId="ADAL" clId="{47EA582F-29D2-4E9C-95C6-B2E3DBA31953}" dt="2020-07-28T08:55:19.877" v="1061" actId="21"/>
          <ac:picMkLst>
            <pc:docMk/>
            <pc:sldMk cId="3204897793" sldId="1739"/>
            <ac:picMk id="82" creationId="{3EACDB8E-5A10-46F9-BE35-E962293EDB28}"/>
          </ac:picMkLst>
        </pc:picChg>
        <pc:picChg chg="mod">
          <ac:chgData name="Wanlambok Nongbet [Chillibreeze]" userId="6bf028ea-505a-4797-9fbe-498829f78d74" providerId="ADAL" clId="{47EA582F-29D2-4E9C-95C6-B2E3DBA31953}" dt="2020-07-28T08:54:39.470" v="1024" actId="571"/>
          <ac:picMkLst>
            <pc:docMk/>
            <pc:sldMk cId="3204897793" sldId="1739"/>
            <ac:picMk id="86" creationId="{22FD43BF-EA7E-45BF-BFE4-79B76EBA4099}"/>
          </ac:picMkLst>
        </pc:picChg>
        <pc:picChg chg="mod">
          <ac:chgData name="Wanlambok Nongbet [Chillibreeze]" userId="6bf028ea-505a-4797-9fbe-498829f78d74" providerId="ADAL" clId="{47EA582F-29D2-4E9C-95C6-B2E3DBA31953}" dt="2020-07-28T08:54:40.138" v="1025" actId="571"/>
          <ac:picMkLst>
            <pc:docMk/>
            <pc:sldMk cId="3204897793" sldId="1739"/>
            <ac:picMk id="90" creationId="{915F9D61-CA47-4AB2-9609-69AF57A390ED}"/>
          </ac:picMkLst>
        </pc:picChg>
        <pc:picChg chg="del mod">
          <ac:chgData name="Wanlambok Nongbet [Chillibreeze]" userId="6bf028ea-505a-4797-9fbe-498829f78d74" providerId="ADAL" clId="{47EA582F-29D2-4E9C-95C6-B2E3DBA31953}" dt="2020-07-28T08:54:43.873" v="1029" actId="21"/>
          <ac:picMkLst>
            <pc:docMk/>
            <pc:sldMk cId="3204897793" sldId="1739"/>
            <ac:picMk id="91" creationId="{95A579C3-513F-4449-8D83-4202899577DD}"/>
          </ac:picMkLst>
        </pc:picChg>
        <pc:picChg chg="add del mod">
          <ac:chgData name="Wanlambok Nongbet [Chillibreeze]" userId="6bf028ea-505a-4797-9fbe-498829f78d74" providerId="ADAL" clId="{47EA582F-29D2-4E9C-95C6-B2E3DBA31953}" dt="2020-07-28T08:55:19.877" v="1061" actId="21"/>
          <ac:picMkLst>
            <pc:docMk/>
            <pc:sldMk cId="3204897793" sldId="1739"/>
            <ac:picMk id="92" creationId="{26A7BA35-E8BA-4CFF-973F-916ABEC0B840}"/>
          </ac:picMkLst>
        </pc:picChg>
        <pc:picChg chg="mod">
          <ac:chgData name="Wanlambok Nongbet [Chillibreeze]" userId="6bf028ea-505a-4797-9fbe-498829f78d74" providerId="ADAL" clId="{47EA582F-29D2-4E9C-95C6-B2E3DBA31953}" dt="2020-07-28T08:54:47.387" v="1032" actId="571"/>
          <ac:picMkLst>
            <pc:docMk/>
            <pc:sldMk cId="3204897793" sldId="1739"/>
            <ac:picMk id="96" creationId="{A7685D7D-2904-4C29-9673-337437616D1F}"/>
          </ac:picMkLst>
        </pc:picChg>
        <pc:picChg chg="mod">
          <ac:chgData name="Wanlambok Nongbet [Chillibreeze]" userId="6bf028ea-505a-4797-9fbe-498829f78d74" providerId="ADAL" clId="{47EA582F-29D2-4E9C-95C6-B2E3DBA31953}" dt="2020-07-28T08:54:49.246" v="1037" actId="571"/>
          <ac:picMkLst>
            <pc:docMk/>
            <pc:sldMk cId="3204897793" sldId="1739"/>
            <ac:picMk id="100" creationId="{F7B8F4FD-03A4-4F7D-871A-E8C2697C6E85}"/>
          </ac:picMkLst>
        </pc:picChg>
        <pc:picChg chg="mod">
          <ac:chgData name="Wanlambok Nongbet [Chillibreeze]" userId="6bf028ea-505a-4797-9fbe-498829f78d74" providerId="ADAL" clId="{47EA582F-29D2-4E9C-95C6-B2E3DBA31953}" dt="2020-07-28T08:54:49.521" v="1039"/>
          <ac:picMkLst>
            <pc:docMk/>
            <pc:sldMk cId="3204897793" sldId="1739"/>
            <ac:picMk id="104" creationId="{DE74AA61-B2CE-4FF5-AE6E-5C7FCD863723}"/>
          </ac:picMkLst>
        </pc:picChg>
        <pc:picChg chg="del mod">
          <ac:chgData name="Wanlambok Nongbet [Chillibreeze]" userId="6bf028ea-505a-4797-9fbe-498829f78d74" providerId="ADAL" clId="{47EA582F-29D2-4E9C-95C6-B2E3DBA31953}" dt="2020-07-28T08:54:57.145" v="1045" actId="21"/>
          <ac:picMkLst>
            <pc:docMk/>
            <pc:sldMk cId="3204897793" sldId="1739"/>
            <ac:picMk id="105" creationId="{C3473190-7C41-4C38-B085-521F28B16034}"/>
          </ac:picMkLst>
        </pc:picChg>
        <pc:picChg chg="add del mod">
          <ac:chgData name="Wanlambok Nongbet [Chillibreeze]" userId="6bf028ea-505a-4797-9fbe-498829f78d74" providerId="ADAL" clId="{47EA582F-29D2-4E9C-95C6-B2E3DBA31953}" dt="2020-07-28T08:55:19.877" v="1061" actId="21"/>
          <ac:picMkLst>
            <pc:docMk/>
            <pc:sldMk cId="3204897793" sldId="1739"/>
            <ac:picMk id="106" creationId="{6A37B96C-AF5E-4D92-BF64-3FDDCB016E9A}"/>
          </ac:picMkLst>
        </pc:picChg>
        <pc:picChg chg="add del mod">
          <ac:chgData name="Wanlambok Nongbet [Chillibreeze]" userId="6bf028ea-505a-4797-9fbe-498829f78d74" providerId="ADAL" clId="{47EA582F-29D2-4E9C-95C6-B2E3DBA31953}" dt="2020-07-28T08:55:20.691" v="1063" actId="21"/>
          <ac:picMkLst>
            <pc:docMk/>
            <pc:sldMk cId="3204897793" sldId="1739"/>
            <ac:picMk id="118" creationId="{6E4F4E9C-0400-44A3-B7A9-E960DF30E55C}"/>
          </ac:picMkLst>
        </pc:picChg>
        <pc:picChg chg="add del mod">
          <ac:chgData name="Wanlambok Nongbet [Chillibreeze]" userId="6bf028ea-505a-4797-9fbe-498829f78d74" providerId="ADAL" clId="{47EA582F-29D2-4E9C-95C6-B2E3DBA31953}" dt="2020-07-28T08:55:20.691" v="1063" actId="21"/>
          <ac:picMkLst>
            <pc:docMk/>
            <pc:sldMk cId="3204897793" sldId="1739"/>
            <ac:picMk id="119" creationId="{4A1E2661-4611-4340-BE5C-C0EC66F8DE93}"/>
          </ac:picMkLst>
        </pc:picChg>
        <pc:picChg chg="add del mod">
          <ac:chgData name="Wanlambok Nongbet [Chillibreeze]" userId="6bf028ea-505a-4797-9fbe-498829f78d74" providerId="ADAL" clId="{47EA582F-29D2-4E9C-95C6-B2E3DBA31953}" dt="2020-07-28T08:55:20.691" v="1063" actId="21"/>
          <ac:picMkLst>
            <pc:docMk/>
            <pc:sldMk cId="3204897793" sldId="1739"/>
            <ac:picMk id="120" creationId="{67878E65-F86A-4833-B0B3-3D71A73024F4}"/>
          </ac:picMkLst>
        </pc:picChg>
        <pc:picChg chg="add del mod">
          <ac:chgData name="Wanlambok Nongbet [Chillibreeze]" userId="6bf028ea-505a-4797-9fbe-498829f78d74" providerId="ADAL" clId="{47EA582F-29D2-4E9C-95C6-B2E3DBA31953}" dt="2020-07-28T08:55:20.691" v="1063" actId="21"/>
          <ac:picMkLst>
            <pc:docMk/>
            <pc:sldMk cId="3204897793" sldId="1739"/>
            <ac:picMk id="121" creationId="{DAC5F904-C9F7-4D51-9EA1-3E55A93CD4B5}"/>
          </ac:picMkLst>
        </pc:picChg>
        <pc:picChg chg="add del mod">
          <ac:chgData name="Wanlambok Nongbet [Chillibreeze]" userId="6bf028ea-505a-4797-9fbe-498829f78d74" providerId="ADAL" clId="{47EA582F-29D2-4E9C-95C6-B2E3DBA31953}" dt="2020-07-28T08:55:20.691" v="1063" actId="21"/>
          <ac:picMkLst>
            <pc:docMk/>
            <pc:sldMk cId="3204897793" sldId="1739"/>
            <ac:picMk id="122" creationId="{6BDF0DBB-C117-4271-ADCF-46F0E532AD6C}"/>
          </ac:picMkLst>
        </pc:picChg>
        <pc:picChg chg="add del mod">
          <ac:chgData name="Wanlambok Nongbet [Chillibreeze]" userId="6bf028ea-505a-4797-9fbe-498829f78d74" providerId="ADAL" clId="{47EA582F-29D2-4E9C-95C6-B2E3DBA31953}" dt="2020-07-28T08:55:21.851" v="1065" actId="21"/>
          <ac:picMkLst>
            <pc:docMk/>
            <pc:sldMk cId="3204897793" sldId="1739"/>
            <ac:picMk id="134" creationId="{045F25D3-1B08-4885-A3BE-006480E1BB57}"/>
          </ac:picMkLst>
        </pc:picChg>
        <pc:picChg chg="add del mod">
          <ac:chgData name="Wanlambok Nongbet [Chillibreeze]" userId="6bf028ea-505a-4797-9fbe-498829f78d74" providerId="ADAL" clId="{47EA582F-29D2-4E9C-95C6-B2E3DBA31953}" dt="2020-07-28T08:55:21.851" v="1065" actId="21"/>
          <ac:picMkLst>
            <pc:docMk/>
            <pc:sldMk cId="3204897793" sldId="1739"/>
            <ac:picMk id="135" creationId="{266208BE-F829-4237-BB69-40D743339614}"/>
          </ac:picMkLst>
        </pc:picChg>
        <pc:picChg chg="add del mod">
          <ac:chgData name="Wanlambok Nongbet [Chillibreeze]" userId="6bf028ea-505a-4797-9fbe-498829f78d74" providerId="ADAL" clId="{47EA582F-29D2-4E9C-95C6-B2E3DBA31953}" dt="2020-07-28T08:55:21.851" v="1065" actId="21"/>
          <ac:picMkLst>
            <pc:docMk/>
            <pc:sldMk cId="3204897793" sldId="1739"/>
            <ac:picMk id="136" creationId="{A07EC14F-9226-45AA-9569-28DB20527048}"/>
          </ac:picMkLst>
        </pc:picChg>
        <pc:picChg chg="add del mod">
          <ac:chgData name="Wanlambok Nongbet [Chillibreeze]" userId="6bf028ea-505a-4797-9fbe-498829f78d74" providerId="ADAL" clId="{47EA582F-29D2-4E9C-95C6-B2E3DBA31953}" dt="2020-07-28T08:55:21.851" v="1065" actId="21"/>
          <ac:picMkLst>
            <pc:docMk/>
            <pc:sldMk cId="3204897793" sldId="1739"/>
            <ac:picMk id="137" creationId="{F26636E7-568B-4137-9EC6-0495652A0995}"/>
          </ac:picMkLst>
        </pc:picChg>
        <pc:picChg chg="add del mod">
          <ac:chgData name="Wanlambok Nongbet [Chillibreeze]" userId="6bf028ea-505a-4797-9fbe-498829f78d74" providerId="ADAL" clId="{47EA582F-29D2-4E9C-95C6-B2E3DBA31953}" dt="2020-07-28T08:55:21.851" v="1065" actId="21"/>
          <ac:picMkLst>
            <pc:docMk/>
            <pc:sldMk cId="3204897793" sldId="1739"/>
            <ac:picMk id="138" creationId="{7078D972-D83E-4CD9-9582-7CC01C441154}"/>
          </ac:picMkLst>
        </pc:picChg>
        <pc:picChg chg="add del mod">
          <ac:chgData name="Wanlambok Nongbet [Chillibreeze]" userId="6bf028ea-505a-4797-9fbe-498829f78d74" providerId="ADAL" clId="{47EA582F-29D2-4E9C-95C6-B2E3DBA31953}" dt="2020-07-28T08:55:22.505" v="1067" actId="21"/>
          <ac:picMkLst>
            <pc:docMk/>
            <pc:sldMk cId="3204897793" sldId="1739"/>
            <ac:picMk id="149" creationId="{A9ED6C8D-F051-4ECC-86D2-07F3DCDFF24E}"/>
          </ac:picMkLst>
        </pc:picChg>
        <pc:picChg chg="add del mod">
          <ac:chgData name="Wanlambok Nongbet [Chillibreeze]" userId="6bf028ea-505a-4797-9fbe-498829f78d74" providerId="ADAL" clId="{47EA582F-29D2-4E9C-95C6-B2E3DBA31953}" dt="2020-07-28T08:55:22.505" v="1067" actId="21"/>
          <ac:picMkLst>
            <pc:docMk/>
            <pc:sldMk cId="3204897793" sldId="1739"/>
            <ac:picMk id="150" creationId="{9D6111E8-768E-4BD2-8C5C-DD9DA84C77D5}"/>
          </ac:picMkLst>
        </pc:picChg>
        <pc:picChg chg="add del mod">
          <ac:chgData name="Wanlambok Nongbet [Chillibreeze]" userId="6bf028ea-505a-4797-9fbe-498829f78d74" providerId="ADAL" clId="{47EA582F-29D2-4E9C-95C6-B2E3DBA31953}" dt="2020-07-28T08:55:22.505" v="1067" actId="21"/>
          <ac:picMkLst>
            <pc:docMk/>
            <pc:sldMk cId="3204897793" sldId="1739"/>
            <ac:picMk id="151" creationId="{FD0923B3-CDE8-4D98-9D4E-11C2F14B9BB9}"/>
          </ac:picMkLst>
        </pc:picChg>
        <pc:picChg chg="add del mod">
          <ac:chgData name="Wanlambok Nongbet [Chillibreeze]" userId="6bf028ea-505a-4797-9fbe-498829f78d74" providerId="ADAL" clId="{47EA582F-29D2-4E9C-95C6-B2E3DBA31953}" dt="2020-07-28T08:55:22.505" v="1067" actId="21"/>
          <ac:picMkLst>
            <pc:docMk/>
            <pc:sldMk cId="3204897793" sldId="1739"/>
            <ac:picMk id="152" creationId="{341EC8BD-0F8F-4D79-B8C2-A1D74608C602}"/>
          </ac:picMkLst>
        </pc:picChg>
        <pc:picChg chg="add del mod">
          <ac:chgData name="Wanlambok Nongbet [Chillibreeze]" userId="6bf028ea-505a-4797-9fbe-498829f78d74" providerId="ADAL" clId="{47EA582F-29D2-4E9C-95C6-B2E3DBA31953}" dt="2020-07-28T08:55:22.505" v="1067" actId="21"/>
          <ac:picMkLst>
            <pc:docMk/>
            <pc:sldMk cId="3204897793" sldId="1739"/>
            <ac:picMk id="153" creationId="{2A5F76EB-C8C1-4DE0-B3F5-6164E3D4EA5E}"/>
          </ac:picMkLst>
        </pc:picChg>
        <pc:picChg chg="add del mod">
          <ac:chgData name="Wanlambok Nongbet [Chillibreeze]" userId="6bf028ea-505a-4797-9fbe-498829f78d74" providerId="ADAL" clId="{47EA582F-29D2-4E9C-95C6-B2E3DBA31953}" dt="2020-07-28T08:55:24.280" v="1069" actId="21"/>
          <ac:picMkLst>
            <pc:docMk/>
            <pc:sldMk cId="3204897793" sldId="1739"/>
            <ac:picMk id="164" creationId="{9218673E-8DE7-4842-8A21-2D0ACC2968CB}"/>
          </ac:picMkLst>
        </pc:picChg>
        <pc:picChg chg="add del mod">
          <ac:chgData name="Wanlambok Nongbet [Chillibreeze]" userId="6bf028ea-505a-4797-9fbe-498829f78d74" providerId="ADAL" clId="{47EA582F-29D2-4E9C-95C6-B2E3DBA31953}" dt="2020-07-28T08:55:24.280" v="1069" actId="21"/>
          <ac:picMkLst>
            <pc:docMk/>
            <pc:sldMk cId="3204897793" sldId="1739"/>
            <ac:picMk id="165" creationId="{ABBF4946-B573-46E1-BC18-304FADC22DFE}"/>
          </ac:picMkLst>
        </pc:picChg>
        <pc:picChg chg="add del mod">
          <ac:chgData name="Wanlambok Nongbet [Chillibreeze]" userId="6bf028ea-505a-4797-9fbe-498829f78d74" providerId="ADAL" clId="{47EA582F-29D2-4E9C-95C6-B2E3DBA31953}" dt="2020-07-28T08:55:24.280" v="1069" actId="21"/>
          <ac:picMkLst>
            <pc:docMk/>
            <pc:sldMk cId="3204897793" sldId="1739"/>
            <ac:picMk id="166" creationId="{1C882762-2D55-47BC-9808-EADE5DB0E94A}"/>
          </ac:picMkLst>
        </pc:picChg>
        <pc:picChg chg="add del mod">
          <ac:chgData name="Wanlambok Nongbet [Chillibreeze]" userId="6bf028ea-505a-4797-9fbe-498829f78d74" providerId="ADAL" clId="{47EA582F-29D2-4E9C-95C6-B2E3DBA31953}" dt="2020-07-28T08:55:24.280" v="1069" actId="21"/>
          <ac:picMkLst>
            <pc:docMk/>
            <pc:sldMk cId="3204897793" sldId="1739"/>
            <ac:picMk id="167" creationId="{750A5626-0A14-4C78-A707-EFB117C55B34}"/>
          </ac:picMkLst>
        </pc:picChg>
        <pc:picChg chg="add del mod">
          <ac:chgData name="Wanlambok Nongbet [Chillibreeze]" userId="6bf028ea-505a-4797-9fbe-498829f78d74" providerId="ADAL" clId="{47EA582F-29D2-4E9C-95C6-B2E3DBA31953}" dt="2020-07-28T08:55:24.280" v="1069" actId="21"/>
          <ac:picMkLst>
            <pc:docMk/>
            <pc:sldMk cId="3204897793" sldId="1739"/>
            <ac:picMk id="168" creationId="{6F14CE76-8ECE-4D58-A8F6-620377A18DBE}"/>
          </ac:picMkLst>
        </pc:picChg>
        <pc:picChg chg="add del mod">
          <ac:chgData name="Wanlambok Nongbet [Chillibreeze]" userId="6bf028ea-505a-4797-9fbe-498829f78d74" providerId="ADAL" clId="{47EA582F-29D2-4E9C-95C6-B2E3DBA31953}" dt="2020-07-28T08:55:25.084" v="1071" actId="21"/>
          <ac:picMkLst>
            <pc:docMk/>
            <pc:sldMk cId="3204897793" sldId="1739"/>
            <ac:picMk id="179" creationId="{0ED5D092-DB22-4795-9A0C-C1D1702FF962}"/>
          </ac:picMkLst>
        </pc:picChg>
        <pc:picChg chg="add del mod">
          <ac:chgData name="Wanlambok Nongbet [Chillibreeze]" userId="6bf028ea-505a-4797-9fbe-498829f78d74" providerId="ADAL" clId="{47EA582F-29D2-4E9C-95C6-B2E3DBA31953}" dt="2020-07-28T08:55:25.084" v="1071" actId="21"/>
          <ac:picMkLst>
            <pc:docMk/>
            <pc:sldMk cId="3204897793" sldId="1739"/>
            <ac:picMk id="180" creationId="{B16EF0E6-4047-4D59-97B8-2DEE548679B5}"/>
          </ac:picMkLst>
        </pc:picChg>
        <pc:picChg chg="add del mod">
          <ac:chgData name="Wanlambok Nongbet [Chillibreeze]" userId="6bf028ea-505a-4797-9fbe-498829f78d74" providerId="ADAL" clId="{47EA582F-29D2-4E9C-95C6-B2E3DBA31953}" dt="2020-07-28T08:55:25.084" v="1071" actId="21"/>
          <ac:picMkLst>
            <pc:docMk/>
            <pc:sldMk cId="3204897793" sldId="1739"/>
            <ac:picMk id="181" creationId="{0FA51F0D-4A10-48F1-B5D0-F2A931FA6538}"/>
          </ac:picMkLst>
        </pc:picChg>
        <pc:picChg chg="add del mod">
          <ac:chgData name="Wanlambok Nongbet [Chillibreeze]" userId="6bf028ea-505a-4797-9fbe-498829f78d74" providerId="ADAL" clId="{47EA582F-29D2-4E9C-95C6-B2E3DBA31953}" dt="2020-07-28T08:55:25.084" v="1071" actId="21"/>
          <ac:picMkLst>
            <pc:docMk/>
            <pc:sldMk cId="3204897793" sldId="1739"/>
            <ac:picMk id="182" creationId="{817F779E-4419-4C7A-8A7D-8503C6012DBC}"/>
          </ac:picMkLst>
        </pc:picChg>
        <pc:picChg chg="add del mod">
          <ac:chgData name="Wanlambok Nongbet [Chillibreeze]" userId="6bf028ea-505a-4797-9fbe-498829f78d74" providerId="ADAL" clId="{47EA582F-29D2-4E9C-95C6-B2E3DBA31953}" dt="2020-07-28T08:55:25.084" v="1071" actId="21"/>
          <ac:picMkLst>
            <pc:docMk/>
            <pc:sldMk cId="3204897793" sldId="1739"/>
            <ac:picMk id="183" creationId="{51D25D9E-E30D-4E27-BB57-72A20A3E818A}"/>
          </ac:picMkLst>
        </pc:picChg>
        <pc:picChg chg="add del mod">
          <ac:chgData name="Wanlambok Nongbet [Chillibreeze]" userId="6bf028ea-505a-4797-9fbe-498829f78d74" providerId="ADAL" clId="{47EA582F-29D2-4E9C-95C6-B2E3DBA31953}" dt="2020-07-28T08:55:26.810" v="1073" actId="21"/>
          <ac:picMkLst>
            <pc:docMk/>
            <pc:sldMk cId="3204897793" sldId="1739"/>
            <ac:picMk id="194" creationId="{3D6A296B-E809-4379-A9D8-1739A39E5C59}"/>
          </ac:picMkLst>
        </pc:picChg>
        <pc:picChg chg="add del mod">
          <ac:chgData name="Wanlambok Nongbet [Chillibreeze]" userId="6bf028ea-505a-4797-9fbe-498829f78d74" providerId="ADAL" clId="{47EA582F-29D2-4E9C-95C6-B2E3DBA31953}" dt="2020-07-28T08:55:26.810" v="1073" actId="21"/>
          <ac:picMkLst>
            <pc:docMk/>
            <pc:sldMk cId="3204897793" sldId="1739"/>
            <ac:picMk id="195" creationId="{3F954C73-2FD8-47E6-8CDE-275A6F207559}"/>
          </ac:picMkLst>
        </pc:picChg>
        <pc:picChg chg="add del mod">
          <ac:chgData name="Wanlambok Nongbet [Chillibreeze]" userId="6bf028ea-505a-4797-9fbe-498829f78d74" providerId="ADAL" clId="{47EA582F-29D2-4E9C-95C6-B2E3DBA31953}" dt="2020-07-28T08:55:26.810" v="1073" actId="21"/>
          <ac:picMkLst>
            <pc:docMk/>
            <pc:sldMk cId="3204897793" sldId="1739"/>
            <ac:picMk id="196" creationId="{2A5DD468-B6A4-40E6-9E5F-A37AD1E5384F}"/>
          </ac:picMkLst>
        </pc:picChg>
        <pc:picChg chg="add del mod">
          <ac:chgData name="Wanlambok Nongbet [Chillibreeze]" userId="6bf028ea-505a-4797-9fbe-498829f78d74" providerId="ADAL" clId="{47EA582F-29D2-4E9C-95C6-B2E3DBA31953}" dt="2020-07-28T08:55:26.810" v="1073" actId="21"/>
          <ac:picMkLst>
            <pc:docMk/>
            <pc:sldMk cId="3204897793" sldId="1739"/>
            <ac:picMk id="197" creationId="{81A67FBA-811B-45B0-8560-39CDCC98F6B1}"/>
          </ac:picMkLst>
        </pc:picChg>
        <pc:picChg chg="add del mod">
          <ac:chgData name="Wanlambok Nongbet [Chillibreeze]" userId="6bf028ea-505a-4797-9fbe-498829f78d74" providerId="ADAL" clId="{47EA582F-29D2-4E9C-95C6-B2E3DBA31953}" dt="2020-07-28T08:55:26.810" v="1073" actId="21"/>
          <ac:picMkLst>
            <pc:docMk/>
            <pc:sldMk cId="3204897793" sldId="1739"/>
            <ac:picMk id="198" creationId="{FBAEB54C-7029-42A1-975C-482FD303D159}"/>
          </ac:picMkLst>
        </pc:picChg>
        <pc:picChg chg="add del mod">
          <ac:chgData name="Wanlambok Nongbet [Chillibreeze]" userId="6bf028ea-505a-4797-9fbe-498829f78d74" providerId="ADAL" clId="{47EA582F-29D2-4E9C-95C6-B2E3DBA31953}" dt="2020-07-28T08:55:28.474" v="1075" actId="21"/>
          <ac:picMkLst>
            <pc:docMk/>
            <pc:sldMk cId="3204897793" sldId="1739"/>
            <ac:picMk id="208" creationId="{A17DF965-4224-464F-B052-B972DD74F484}"/>
          </ac:picMkLst>
        </pc:picChg>
        <pc:picChg chg="add del mod">
          <ac:chgData name="Wanlambok Nongbet [Chillibreeze]" userId="6bf028ea-505a-4797-9fbe-498829f78d74" providerId="ADAL" clId="{47EA582F-29D2-4E9C-95C6-B2E3DBA31953}" dt="2020-07-28T08:55:28.474" v="1075" actId="21"/>
          <ac:picMkLst>
            <pc:docMk/>
            <pc:sldMk cId="3204897793" sldId="1739"/>
            <ac:picMk id="209" creationId="{EE471A86-405A-4565-A3A0-11FF8EBDC4AD}"/>
          </ac:picMkLst>
        </pc:picChg>
        <pc:picChg chg="add del mod">
          <ac:chgData name="Wanlambok Nongbet [Chillibreeze]" userId="6bf028ea-505a-4797-9fbe-498829f78d74" providerId="ADAL" clId="{47EA582F-29D2-4E9C-95C6-B2E3DBA31953}" dt="2020-07-28T08:55:28.474" v="1075" actId="21"/>
          <ac:picMkLst>
            <pc:docMk/>
            <pc:sldMk cId="3204897793" sldId="1739"/>
            <ac:picMk id="210" creationId="{6CB90D62-FFEC-45EA-A814-02E2D4C76701}"/>
          </ac:picMkLst>
        </pc:picChg>
        <pc:picChg chg="add del mod">
          <ac:chgData name="Wanlambok Nongbet [Chillibreeze]" userId="6bf028ea-505a-4797-9fbe-498829f78d74" providerId="ADAL" clId="{47EA582F-29D2-4E9C-95C6-B2E3DBA31953}" dt="2020-07-28T08:55:28.474" v="1075" actId="21"/>
          <ac:picMkLst>
            <pc:docMk/>
            <pc:sldMk cId="3204897793" sldId="1739"/>
            <ac:picMk id="211" creationId="{CCAF0DA0-974D-4B6D-A5AB-FE510AE163B8}"/>
          </ac:picMkLst>
        </pc:picChg>
        <pc:picChg chg="add del mod">
          <ac:chgData name="Wanlambok Nongbet [Chillibreeze]" userId="6bf028ea-505a-4797-9fbe-498829f78d74" providerId="ADAL" clId="{47EA582F-29D2-4E9C-95C6-B2E3DBA31953}" dt="2020-07-28T08:55:28.474" v="1075" actId="21"/>
          <ac:picMkLst>
            <pc:docMk/>
            <pc:sldMk cId="3204897793" sldId="1739"/>
            <ac:picMk id="212" creationId="{396C7CE2-B810-4400-85D5-8CB4F4C10B99}"/>
          </ac:picMkLst>
        </pc:picChg>
        <pc:picChg chg="add del mod">
          <ac:chgData name="Wanlambok Nongbet [Chillibreeze]" userId="6bf028ea-505a-4797-9fbe-498829f78d74" providerId="ADAL" clId="{47EA582F-29D2-4E9C-95C6-B2E3DBA31953}" dt="2020-07-28T08:55:30.805" v="1077" actId="21"/>
          <ac:picMkLst>
            <pc:docMk/>
            <pc:sldMk cId="3204897793" sldId="1739"/>
            <ac:picMk id="213" creationId="{CC02D306-7758-4CDC-B1CE-371E3BDCC9D1}"/>
          </ac:picMkLst>
        </pc:picChg>
        <pc:picChg chg="add del mod">
          <ac:chgData name="Wanlambok Nongbet [Chillibreeze]" userId="6bf028ea-505a-4797-9fbe-498829f78d74" providerId="ADAL" clId="{47EA582F-29D2-4E9C-95C6-B2E3DBA31953}" dt="2020-07-28T08:55:30.805" v="1077" actId="21"/>
          <ac:picMkLst>
            <pc:docMk/>
            <pc:sldMk cId="3204897793" sldId="1739"/>
            <ac:picMk id="223" creationId="{D056C28A-2CDC-490A-BFD1-FEB39FC9C9C5}"/>
          </ac:picMkLst>
        </pc:picChg>
        <pc:picChg chg="add del mod">
          <ac:chgData name="Wanlambok Nongbet [Chillibreeze]" userId="6bf028ea-505a-4797-9fbe-498829f78d74" providerId="ADAL" clId="{47EA582F-29D2-4E9C-95C6-B2E3DBA31953}" dt="2020-07-28T08:55:30.805" v="1077" actId="21"/>
          <ac:picMkLst>
            <pc:docMk/>
            <pc:sldMk cId="3204897793" sldId="1739"/>
            <ac:picMk id="224" creationId="{6113C64A-B141-4DE4-8188-E1013C764C29}"/>
          </ac:picMkLst>
        </pc:picChg>
        <pc:picChg chg="add del mod">
          <ac:chgData name="Wanlambok Nongbet [Chillibreeze]" userId="6bf028ea-505a-4797-9fbe-498829f78d74" providerId="ADAL" clId="{47EA582F-29D2-4E9C-95C6-B2E3DBA31953}" dt="2020-07-28T08:55:30.805" v="1077" actId="21"/>
          <ac:picMkLst>
            <pc:docMk/>
            <pc:sldMk cId="3204897793" sldId="1739"/>
            <ac:picMk id="225" creationId="{DD693A79-ED29-46F5-B1B5-790D6A075B63}"/>
          </ac:picMkLst>
        </pc:picChg>
        <pc:picChg chg="add del mod">
          <ac:chgData name="Wanlambok Nongbet [Chillibreeze]" userId="6bf028ea-505a-4797-9fbe-498829f78d74" providerId="ADAL" clId="{47EA582F-29D2-4E9C-95C6-B2E3DBA31953}" dt="2020-07-28T08:55:30.805" v="1077" actId="21"/>
          <ac:picMkLst>
            <pc:docMk/>
            <pc:sldMk cId="3204897793" sldId="1739"/>
            <ac:picMk id="226" creationId="{2F331CE5-07CF-4615-92CD-AAA36A392941}"/>
          </ac:picMkLst>
        </pc:picChg>
        <pc:picChg chg="add del mod">
          <ac:chgData name="Wanlambok Nongbet [Chillibreeze]" userId="6bf028ea-505a-4797-9fbe-498829f78d74" providerId="ADAL" clId="{47EA582F-29D2-4E9C-95C6-B2E3DBA31953}" dt="2020-07-28T08:55:30.805" v="1077" actId="21"/>
          <ac:picMkLst>
            <pc:docMk/>
            <pc:sldMk cId="3204897793" sldId="1739"/>
            <ac:picMk id="227" creationId="{BB4E79A5-A7AD-423E-9B69-8885B31A9201}"/>
          </ac:picMkLst>
        </pc:picChg>
        <pc:picChg chg="add mod">
          <ac:chgData name="Wanlambok Nongbet [Chillibreeze]" userId="6bf028ea-505a-4797-9fbe-498829f78d74" providerId="ADAL" clId="{47EA582F-29D2-4E9C-95C6-B2E3DBA31953}" dt="2020-07-28T08:55:30.833" v="1078"/>
          <ac:picMkLst>
            <pc:docMk/>
            <pc:sldMk cId="3204897793" sldId="1739"/>
            <ac:picMk id="230" creationId="{72593832-8DE0-4924-8EB5-07B04FF86F66}"/>
          </ac:picMkLst>
        </pc:picChg>
        <pc:picChg chg="add del mod">
          <ac:chgData name="Wanlambok Nongbet [Chillibreeze]" userId="6bf028ea-505a-4797-9fbe-498829f78d74" providerId="ADAL" clId="{47EA582F-29D2-4E9C-95C6-B2E3DBA31953}" dt="2020-07-28T08:55:32.826" v="1079" actId="21"/>
          <ac:picMkLst>
            <pc:docMk/>
            <pc:sldMk cId="3204897793" sldId="1739"/>
            <ac:picMk id="240" creationId="{E3DB75DA-68E7-462F-9DA8-63E12F2D2C3A}"/>
          </ac:picMkLst>
        </pc:picChg>
        <pc:picChg chg="add del mod">
          <ac:chgData name="Wanlambok Nongbet [Chillibreeze]" userId="6bf028ea-505a-4797-9fbe-498829f78d74" providerId="ADAL" clId="{47EA582F-29D2-4E9C-95C6-B2E3DBA31953}" dt="2020-07-28T08:55:32.826" v="1079" actId="21"/>
          <ac:picMkLst>
            <pc:docMk/>
            <pc:sldMk cId="3204897793" sldId="1739"/>
            <ac:picMk id="241" creationId="{51C0C7C3-9EB4-4EED-85F5-56D4505EF134}"/>
          </ac:picMkLst>
        </pc:picChg>
        <pc:picChg chg="add del mod">
          <ac:chgData name="Wanlambok Nongbet [Chillibreeze]" userId="6bf028ea-505a-4797-9fbe-498829f78d74" providerId="ADAL" clId="{47EA582F-29D2-4E9C-95C6-B2E3DBA31953}" dt="2020-07-28T08:55:32.826" v="1079" actId="21"/>
          <ac:picMkLst>
            <pc:docMk/>
            <pc:sldMk cId="3204897793" sldId="1739"/>
            <ac:picMk id="242" creationId="{9CBED692-0AE7-44F2-B611-3DEA79493A75}"/>
          </ac:picMkLst>
        </pc:picChg>
        <pc:picChg chg="add del mod">
          <ac:chgData name="Wanlambok Nongbet [Chillibreeze]" userId="6bf028ea-505a-4797-9fbe-498829f78d74" providerId="ADAL" clId="{47EA582F-29D2-4E9C-95C6-B2E3DBA31953}" dt="2020-07-28T08:55:32.826" v="1079" actId="21"/>
          <ac:picMkLst>
            <pc:docMk/>
            <pc:sldMk cId="3204897793" sldId="1739"/>
            <ac:picMk id="243" creationId="{1419C90B-1F07-465B-8EB4-12B9CB1D6EB8}"/>
          </ac:picMkLst>
        </pc:picChg>
        <pc:picChg chg="add del mod">
          <ac:chgData name="Wanlambok Nongbet [Chillibreeze]" userId="6bf028ea-505a-4797-9fbe-498829f78d74" providerId="ADAL" clId="{47EA582F-29D2-4E9C-95C6-B2E3DBA31953}" dt="2020-07-28T08:55:32.826" v="1079" actId="21"/>
          <ac:picMkLst>
            <pc:docMk/>
            <pc:sldMk cId="3204897793" sldId="1739"/>
            <ac:picMk id="244" creationId="{F7F77C3E-0EE5-405E-9108-A3FE0A20F2CA}"/>
          </ac:picMkLst>
        </pc:picChg>
        <pc:picChg chg="add del mod">
          <ac:chgData name="Wanlambok Nongbet [Chillibreeze]" userId="6bf028ea-505a-4797-9fbe-498829f78d74" providerId="ADAL" clId="{47EA582F-29D2-4E9C-95C6-B2E3DBA31953}" dt="2020-07-28T08:55:34.279" v="1081" actId="21"/>
          <ac:picMkLst>
            <pc:docMk/>
            <pc:sldMk cId="3204897793" sldId="1739"/>
            <ac:picMk id="256" creationId="{B023A351-77B6-4448-9CCB-56FFDA6A635C}"/>
          </ac:picMkLst>
        </pc:picChg>
        <pc:picChg chg="add del mod">
          <ac:chgData name="Wanlambok Nongbet [Chillibreeze]" userId="6bf028ea-505a-4797-9fbe-498829f78d74" providerId="ADAL" clId="{47EA582F-29D2-4E9C-95C6-B2E3DBA31953}" dt="2020-07-28T08:55:34.279" v="1081" actId="21"/>
          <ac:picMkLst>
            <pc:docMk/>
            <pc:sldMk cId="3204897793" sldId="1739"/>
            <ac:picMk id="257" creationId="{6D044D66-A489-427B-BB51-07660B31BCAA}"/>
          </ac:picMkLst>
        </pc:picChg>
        <pc:picChg chg="add del mod">
          <ac:chgData name="Wanlambok Nongbet [Chillibreeze]" userId="6bf028ea-505a-4797-9fbe-498829f78d74" providerId="ADAL" clId="{47EA582F-29D2-4E9C-95C6-B2E3DBA31953}" dt="2020-07-28T08:55:34.279" v="1081" actId="21"/>
          <ac:picMkLst>
            <pc:docMk/>
            <pc:sldMk cId="3204897793" sldId="1739"/>
            <ac:picMk id="258" creationId="{59578B33-AF36-4D4E-BE1E-8A58F91E909E}"/>
          </ac:picMkLst>
        </pc:picChg>
        <pc:picChg chg="add del mod">
          <ac:chgData name="Wanlambok Nongbet [Chillibreeze]" userId="6bf028ea-505a-4797-9fbe-498829f78d74" providerId="ADAL" clId="{47EA582F-29D2-4E9C-95C6-B2E3DBA31953}" dt="2020-07-28T08:55:34.279" v="1081" actId="21"/>
          <ac:picMkLst>
            <pc:docMk/>
            <pc:sldMk cId="3204897793" sldId="1739"/>
            <ac:picMk id="259" creationId="{339E304D-F392-4329-912F-0522795E0371}"/>
          </ac:picMkLst>
        </pc:picChg>
        <pc:picChg chg="add del mod">
          <ac:chgData name="Wanlambok Nongbet [Chillibreeze]" userId="6bf028ea-505a-4797-9fbe-498829f78d74" providerId="ADAL" clId="{47EA582F-29D2-4E9C-95C6-B2E3DBA31953}" dt="2020-07-28T08:55:34.279" v="1081" actId="21"/>
          <ac:picMkLst>
            <pc:docMk/>
            <pc:sldMk cId="3204897793" sldId="1739"/>
            <ac:picMk id="260" creationId="{40FD945A-E99B-48A5-8AA4-31A7997F828E}"/>
          </ac:picMkLst>
        </pc:picChg>
        <pc:picChg chg="add del mod">
          <ac:chgData name="Wanlambok Nongbet [Chillibreeze]" userId="6bf028ea-505a-4797-9fbe-498829f78d74" providerId="ADAL" clId="{47EA582F-29D2-4E9C-95C6-B2E3DBA31953}" dt="2020-07-28T08:55:34.997" v="1083" actId="21"/>
          <ac:picMkLst>
            <pc:docMk/>
            <pc:sldMk cId="3204897793" sldId="1739"/>
            <ac:picMk id="271" creationId="{38F45E15-0993-45E5-AB72-2BA709620B8D}"/>
          </ac:picMkLst>
        </pc:picChg>
        <pc:picChg chg="add del mod">
          <ac:chgData name="Wanlambok Nongbet [Chillibreeze]" userId="6bf028ea-505a-4797-9fbe-498829f78d74" providerId="ADAL" clId="{47EA582F-29D2-4E9C-95C6-B2E3DBA31953}" dt="2020-07-28T08:55:34.997" v="1083" actId="21"/>
          <ac:picMkLst>
            <pc:docMk/>
            <pc:sldMk cId="3204897793" sldId="1739"/>
            <ac:picMk id="272" creationId="{2F4842CE-844B-4089-B414-6E031C0AB7B3}"/>
          </ac:picMkLst>
        </pc:picChg>
        <pc:picChg chg="add del mod">
          <ac:chgData name="Wanlambok Nongbet [Chillibreeze]" userId="6bf028ea-505a-4797-9fbe-498829f78d74" providerId="ADAL" clId="{47EA582F-29D2-4E9C-95C6-B2E3DBA31953}" dt="2020-07-28T08:55:34.997" v="1083" actId="21"/>
          <ac:picMkLst>
            <pc:docMk/>
            <pc:sldMk cId="3204897793" sldId="1739"/>
            <ac:picMk id="273" creationId="{9B18EF24-FAEB-4D97-B234-424EE673392C}"/>
          </ac:picMkLst>
        </pc:picChg>
        <pc:picChg chg="add del mod">
          <ac:chgData name="Wanlambok Nongbet [Chillibreeze]" userId="6bf028ea-505a-4797-9fbe-498829f78d74" providerId="ADAL" clId="{47EA582F-29D2-4E9C-95C6-B2E3DBA31953}" dt="2020-07-28T08:55:34.997" v="1083" actId="21"/>
          <ac:picMkLst>
            <pc:docMk/>
            <pc:sldMk cId="3204897793" sldId="1739"/>
            <ac:picMk id="274" creationId="{657F0D74-BE1A-4077-BFB2-47906F1560E9}"/>
          </ac:picMkLst>
        </pc:picChg>
        <pc:picChg chg="add del mod">
          <ac:chgData name="Wanlambok Nongbet [Chillibreeze]" userId="6bf028ea-505a-4797-9fbe-498829f78d74" providerId="ADAL" clId="{47EA582F-29D2-4E9C-95C6-B2E3DBA31953}" dt="2020-07-28T08:55:34.997" v="1083" actId="21"/>
          <ac:picMkLst>
            <pc:docMk/>
            <pc:sldMk cId="3204897793" sldId="1739"/>
            <ac:picMk id="275" creationId="{ED5D785A-E93C-40B7-BF89-1072E951BBFE}"/>
          </ac:picMkLst>
        </pc:picChg>
        <pc:picChg chg="add mod">
          <ac:chgData name="Wanlambok Nongbet [Chillibreeze]" userId="6bf028ea-505a-4797-9fbe-498829f78d74" providerId="ADAL" clId="{47EA582F-29D2-4E9C-95C6-B2E3DBA31953}" dt="2020-07-28T08:55:35.208" v="1084"/>
          <ac:picMkLst>
            <pc:docMk/>
            <pc:sldMk cId="3204897793" sldId="1739"/>
            <ac:picMk id="285" creationId="{5D187A21-665C-46D5-B8D3-CBA8D975D75D}"/>
          </ac:picMkLst>
        </pc:picChg>
        <pc:picChg chg="add del mod">
          <ac:chgData name="Wanlambok Nongbet [Chillibreeze]" userId="6bf028ea-505a-4797-9fbe-498829f78d74" providerId="ADAL" clId="{47EA582F-29D2-4E9C-95C6-B2E3DBA31953}" dt="2020-07-28T08:55:35.835" v="1085" actId="21"/>
          <ac:picMkLst>
            <pc:docMk/>
            <pc:sldMk cId="3204897793" sldId="1739"/>
            <ac:picMk id="286" creationId="{A9ECCDD2-73F7-4D3F-B5EB-4220736B2873}"/>
          </ac:picMkLst>
        </pc:picChg>
        <pc:picChg chg="add del mod">
          <ac:chgData name="Wanlambok Nongbet [Chillibreeze]" userId="6bf028ea-505a-4797-9fbe-498829f78d74" providerId="ADAL" clId="{47EA582F-29D2-4E9C-95C6-B2E3DBA31953}" dt="2020-07-28T08:55:35.835" v="1085" actId="21"/>
          <ac:picMkLst>
            <pc:docMk/>
            <pc:sldMk cId="3204897793" sldId="1739"/>
            <ac:picMk id="287" creationId="{D4971B3B-33B3-441D-B4FB-54AEFE82639F}"/>
          </ac:picMkLst>
        </pc:picChg>
        <pc:picChg chg="add del mod">
          <ac:chgData name="Wanlambok Nongbet [Chillibreeze]" userId="6bf028ea-505a-4797-9fbe-498829f78d74" providerId="ADAL" clId="{47EA582F-29D2-4E9C-95C6-B2E3DBA31953}" dt="2020-07-28T08:55:35.835" v="1085" actId="21"/>
          <ac:picMkLst>
            <pc:docMk/>
            <pc:sldMk cId="3204897793" sldId="1739"/>
            <ac:picMk id="288" creationId="{4939E1C5-41D1-4A2A-A0F2-F5BBD2DBC96C}"/>
          </ac:picMkLst>
        </pc:picChg>
        <pc:picChg chg="add del mod">
          <ac:chgData name="Wanlambok Nongbet [Chillibreeze]" userId="6bf028ea-505a-4797-9fbe-498829f78d74" providerId="ADAL" clId="{47EA582F-29D2-4E9C-95C6-B2E3DBA31953}" dt="2020-07-28T08:55:35.835" v="1085" actId="21"/>
          <ac:picMkLst>
            <pc:docMk/>
            <pc:sldMk cId="3204897793" sldId="1739"/>
            <ac:picMk id="289" creationId="{693C4A21-9711-4A63-AC35-7F12AF3AACF3}"/>
          </ac:picMkLst>
        </pc:picChg>
        <pc:picChg chg="add del mod">
          <ac:chgData name="Wanlambok Nongbet [Chillibreeze]" userId="6bf028ea-505a-4797-9fbe-498829f78d74" providerId="ADAL" clId="{47EA582F-29D2-4E9C-95C6-B2E3DBA31953}" dt="2020-07-28T08:55:36.649" v="1087" actId="21"/>
          <ac:picMkLst>
            <pc:docMk/>
            <pc:sldMk cId="3204897793" sldId="1739"/>
            <ac:picMk id="299" creationId="{568DC6DD-C43D-4454-A87C-A23385F80CE9}"/>
          </ac:picMkLst>
        </pc:picChg>
        <pc:picChg chg="add del mod">
          <ac:chgData name="Wanlambok Nongbet [Chillibreeze]" userId="6bf028ea-505a-4797-9fbe-498829f78d74" providerId="ADAL" clId="{47EA582F-29D2-4E9C-95C6-B2E3DBA31953}" dt="2020-07-28T08:55:36.649" v="1087" actId="21"/>
          <ac:picMkLst>
            <pc:docMk/>
            <pc:sldMk cId="3204897793" sldId="1739"/>
            <ac:picMk id="300" creationId="{8F27AA04-D67B-42E1-9F57-E7A7001043B2}"/>
          </ac:picMkLst>
        </pc:picChg>
        <pc:picChg chg="add del mod">
          <ac:chgData name="Wanlambok Nongbet [Chillibreeze]" userId="6bf028ea-505a-4797-9fbe-498829f78d74" providerId="ADAL" clId="{47EA582F-29D2-4E9C-95C6-B2E3DBA31953}" dt="2020-07-28T08:55:36.649" v="1087" actId="21"/>
          <ac:picMkLst>
            <pc:docMk/>
            <pc:sldMk cId="3204897793" sldId="1739"/>
            <ac:picMk id="301" creationId="{94031E10-1FB8-42B9-A510-C04FE3F74461}"/>
          </ac:picMkLst>
        </pc:picChg>
        <pc:picChg chg="add del mod">
          <ac:chgData name="Wanlambok Nongbet [Chillibreeze]" userId="6bf028ea-505a-4797-9fbe-498829f78d74" providerId="ADAL" clId="{47EA582F-29D2-4E9C-95C6-B2E3DBA31953}" dt="2020-07-28T08:55:36.649" v="1087" actId="21"/>
          <ac:picMkLst>
            <pc:docMk/>
            <pc:sldMk cId="3204897793" sldId="1739"/>
            <ac:picMk id="302" creationId="{45B2A925-C649-4AE4-A078-BFE006AD0F4A}"/>
          </ac:picMkLst>
        </pc:picChg>
        <pc:picChg chg="add del mod">
          <ac:chgData name="Wanlambok Nongbet [Chillibreeze]" userId="6bf028ea-505a-4797-9fbe-498829f78d74" providerId="ADAL" clId="{47EA582F-29D2-4E9C-95C6-B2E3DBA31953}" dt="2020-07-28T08:55:37.679" v="1089" actId="21"/>
          <ac:picMkLst>
            <pc:docMk/>
            <pc:sldMk cId="3204897793" sldId="1739"/>
            <ac:picMk id="311" creationId="{C9B10B56-BD77-4706-9FDA-B79E82B6411C}"/>
          </ac:picMkLst>
        </pc:picChg>
        <pc:picChg chg="add del mod">
          <ac:chgData name="Wanlambok Nongbet [Chillibreeze]" userId="6bf028ea-505a-4797-9fbe-498829f78d74" providerId="ADAL" clId="{47EA582F-29D2-4E9C-95C6-B2E3DBA31953}" dt="2020-07-28T08:55:37.679" v="1089" actId="21"/>
          <ac:picMkLst>
            <pc:docMk/>
            <pc:sldMk cId="3204897793" sldId="1739"/>
            <ac:picMk id="312" creationId="{B591B651-F98C-47DD-8B59-9FC7F4B9069B}"/>
          </ac:picMkLst>
        </pc:picChg>
        <pc:picChg chg="add del mod">
          <ac:chgData name="Wanlambok Nongbet [Chillibreeze]" userId="6bf028ea-505a-4797-9fbe-498829f78d74" providerId="ADAL" clId="{47EA582F-29D2-4E9C-95C6-B2E3DBA31953}" dt="2020-07-28T08:55:37.679" v="1089" actId="21"/>
          <ac:picMkLst>
            <pc:docMk/>
            <pc:sldMk cId="3204897793" sldId="1739"/>
            <ac:picMk id="313" creationId="{C71231BF-B575-4F93-8035-83BA2F2924D6}"/>
          </ac:picMkLst>
        </pc:picChg>
        <pc:picChg chg="add del mod">
          <ac:chgData name="Wanlambok Nongbet [Chillibreeze]" userId="6bf028ea-505a-4797-9fbe-498829f78d74" providerId="ADAL" clId="{47EA582F-29D2-4E9C-95C6-B2E3DBA31953}" dt="2020-07-28T08:55:37.679" v="1089" actId="21"/>
          <ac:picMkLst>
            <pc:docMk/>
            <pc:sldMk cId="3204897793" sldId="1739"/>
            <ac:picMk id="314" creationId="{106AD048-7A57-4247-9E88-891F27E57013}"/>
          </ac:picMkLst>
        </pc:picChg>
        <pc:picChg chg="add del mod">
          <ac:chgData name="Wanlambok Nongbet [Chillibreeze]" userId="6bf028ea-505a-4797-9fbe-498829f78d74" providerId="ADAL" clId="{47EA582F-29D2-4E9C-95C6-B2E3DBA31953}" dt="2020-07-28T08:55:38.566" v="1091" actId="21"/>
          <ac:picMkLst>
            <pc:docMk/>
            <pc:sldMk cId="3204897793" sldId="1739"/>
            <ac:picMk id="322" creationId="{2E2D5DA0-7C2E-4DD3-A7D0-0AF7E75B6A27}"/>
          </ac:picMkLst>
        </pc:picChg>
        <pc:picChg chg="add del mod">
          <ac:chgData name="Wanlambok Nongbet [Chillibreeze]" userId="6bf028ea-505a-4797-9fbe-498829f78d74" providerId="ADAL" clId="{47EA582F-29D2-4E9C-95C6-B2E3DBA31953}" dt="2020-07-28T08:55:38.566" v="1091" actId="21"/>
          <ac:picMkLst>
            <pc:docMk/>
            <pc:sldMk cId="3204897793" sldId="1739"/>
            <ac:picMk id="323" creationId="{4EA42134-4035-410C-AC3A-4E261FFA3F81}"/>
          </ac:picMkLst>
        </pc:picChg>
        <pc:picChg chg="add del mod">
          <ac:chgData name="Wanlambok Nongbet [Chillibreeze]" userId="6bf028ea-505a-4797-9fbe-498829f78d74" providerId="ADAL" clId="{47EA582F-29D2-4E9C-95C6-B2E3DBA31953}" dt="2020-07-28T08:55:38.566" v="1091" actId="21"/>
          <ac:picMkLst>
            <pc:docMk/>
            <pc:sldMk cId="3204897793" sldId="1739"/>
            <ac:picMk id="324" creationId="{635B77A8-2D49-41CD-9EA0-B0B2F96ABEC5}"/>
          </ac:picMkLst>
        </pc:picChg>
        <pc:picChg chg="add del mod">
          <ac:chgData name="Wanlambok Nongbet [Chillibreeze]" userId="6bf028ea-505a-4797-9fbe-498829f78d74" providerId="ADAL" clId="{47EA582F-29D2-4E9C-95C6-B2E3DBA31953}" dt="2020-07-28T08:55:38.566" v="1091" actId="21"/>
          <ac:picMkLst>
            <pc:docMk/>
            <pc:sldMk cId="3204897793" sldId="1739"/>
            <ac:picMk id="325" creationId="{1718B408-217A-435C-B50F-BDFDEAD8ED92}"/>
          </ac:picMkLst>
        </pc:picChg>
        <pc:picChg chg="add mod">
          <ac:chgData name="Wanlambok Nongbet [Chillibreeze]" userId="6bf028ea-505a-4797-9fbe-498829f78d74" providerId="ADAL" clId="{47EA582F-29D2-4E9C-95C6-B2E3DBA31953}" dt="2020-07-28T08:55:38.792" v="1092"/>
          <ac:picMkLst>
            <pc:docMk/>
            <pc:sldMk cId="3204897793" sldId="1739"/>
            <ac:picMk id="333" creationId="{EB6CC586-2A70-4A1E-971B-6258EA14D4B8}"/>
          </ac:picMkLst>
        </pc:picChg>
        <pc:picChg chg="add del mod">
          <ac:chgData name="Wanlambok Nongbet [Chillibreeze]" userId="6bf028ea-505a-4797-9fbe-498829f78d74" providerId="ADAL" clId="{47EA582F-29D2-4E9C-95C6-B2E3DBA31953}" dt="2020-07-28T08:55:39.553" v="1093" actId="21"/>
          <ac:picMkLst>
            <pc:docMk/>
            <pc:sldMk cId="3204897793" sldId="1739"/>
            <ac:picMk id="334" creationId="{E44017DB-981D-4FC2-B92C-CE2461898D5D}"/>
          </ac:picMkLst>
        </pc:picChg>
        <pc:picChg chg="add del mod">
          <ac:chgData name="Wanlambok Nongbet [Chillibreeze]" userId="6bf028ea-505a-4797-9fbe-498829f78d74" providerId="ADAL" clId="{47EA582F-29D2-4E9C-95C6-B2E3DBA31953}" dt="2020-07-28T08:55:39.553" v="1093" actId="21"/>
          <ac:picMkLst>
            <pc:docMk/>
            <pc:sldMk cId="3204897793" sldId="1739"/>
            <ac:picMk id="335" creationId="{80925BA4-CFE0-4993-AC4D-8B6741BC0545}"/>
          </ac:picMkLst>
        </pc:picChg>
        <pc:picChg chg="add del mod">
          <ac:chgData name="Wanlambok Nongbet [Chillibreeze]" userId="6bf028ea-505a-4797-9fbe-498829f78d74" providerId="ADAL" clId="{47EA582F-29D2-4E9C-95C6-B2E3DBA31953}" dt="2020-07-28T08:55:39.553" v="1093" actId="21"/>
          <ac:picMkLst>
            <pc:docMk/>
            <pc:sldMk cId="3204897793" sldId="1739"/>
            <ac:picMk id="336" creationId="{691DD18E-7F13-4866-8D4A-1D13A6A6BE3A}"/>
          </ac:picMkLst>
        </pc:picChg>
        <pc:picChg chg="add del mod">
          <ac:chgData name="Wanlambok Nongbet [Chillibreeze]" userId="6bf028ea-505a-4797-9fbe-498829f78d74" providerId="ADAL" clId="{47EA582F-29D2-4E9C-95C6-B2E3DBA31953}" dt="2020-07-28T08:55:40.448" v="1095" actId="21"/>
          <ac:picMkLst>
            <pc:docMk/>
            <pc:sldMk cId="3204897793" sldId="1739"/>
            <ac:picMk id="344" creationId="{A9F73DC4-B3B8-4D31-B27D-A5B8BB719E52}"/>
          </ac:picMkLst>
        </pc:picChg>
        <pc:picChg chg="add del mod">
          <ac:chgData name="Wanlambok Nongbet [Chillibreeze]" userId="6bf028ea-505a-4797-9fbe-498829f78d74" providerId="ADAL" clId="{47EA582F-29D2-4E9C-95C6-B2E3DBA31953}" dt="2020-07-28T08:55:40.448" v="1095" actId="21"/>
          <ac:picMkLst>
            <pc:docMk/>
            <pc:sldMk cId="3204897793" sldId="1739"/>
            <ac:picMk id="345" creationId="{12548D7A-3C05-4CE0-8A67-703DBA8F5A93}"/>
          </ac:picMkLst>
        </pc:picChg>
        <pc:picChg chg="add del mod">
          <ac:chgData name="Wanlambok Nongbet [Chillibreeze]" userId="6bf028ea-505a-4797-9fbe-498829f78d74" providerId="ADAL" clId="{47EA582F-29D2-4E9C-95C6-B2E3DBA31953}" dt="2020-07-28T08:55:40.448" v="1095" actId="21"/>
          <ac:picMkLst>
            <pc:docMk/>
            <pc:sldMk cId="3204897793" sldId="1739"/>
            <ac:picMk id="346" creationId="{E25891AC-BD8E-4FE1-BA67-C7DB83F6E056}"/>
          </ac:picMkLst>
        </pc:picChg>
        <pc:picChg chg="add del mod">
          <ac:chgData name="Wanlambok Nongbet [Chillibreeze]" userId="6bf028ea-505a-4797-9fbe-498829f78d74" providerId="ADAL" clId="{47EA582F-29D2-4E9C-95C6-B2E3DBA31953}" dt="2020-07-28T08:55:41.542" v="1097" actId="21"/>
          <ac:picMkLst>
            <pc:docMk/>
            <pc:sldMk cId="3204897793" sldId="1739"/>
            <ac:picMk id="353" creationId="{42A24391-1194-4F60-8B93-6894C4413D2E}"/>
          </ac:picMkLst>
        </pc:picChg>
        <pc:picChg chg="add del mod">
          <ac:chgData name="Wanlambok Nongbet [Chillibreeze]" userId="6bf028ea-505a-4797-9fbe-498829f78d74" providerId="ADAL" clId="{47EA582F-29D2-4E9C-95C6-B2E3DBA31953}" dt="2020-07-28T08:55:41.542" v="1097" actId="21"/>
          <ac:picMkLst>
            <pc:docMk/>
            <pc:sldMk cId="3204897793" sldId="1739"/>
            <ac:picMk id="354" creationId="{E01B057D-B2B6-49C9-9980-776017BCA935}"/>
          </ac:picMkLst>
        </pc:picChg>
        <pc:picChg chg="add del mod">
          <ac:chgData name="Wanlambok Nongbet [Chillibreeze]" userId="6bf028ea-505a-4797-9fbe-498829f78d74" providerId="ADAL" clId="{47EA582F-29D2-4E9C-95C6-B2E3DBA31953}" dt="2020-07-28T08:55:41.542" v="1097" actId="21"/>
          <ac:picMkLst>
            <pc:docMk/>
            <pc:sldMk cId="3204897793" sldId="1739"/>
            <ac:picMk id="355" creationId="{310E8A36-F3C8-4530-BCB3-778327F10CD0}"/>
          </ac:picMkLst>
        </pc:picChg>
        <pc:picChg chg="add mod">
          <ac:chgData name="Wanlambok Nongbet [Chillibreeze]" userId="6bf028ea-505a-4797-9fbe-498829f78d74" providerId="ADAL" clId="{47EA582F-29D2-4E9C-95C6-B2E3DBA31953}" dt="2020-07-28T08:55:41.754" v="1098"/>
          <ac:picMkLst>
            <pc:docMk/>
            <pc:sldMk cId="3204897793" sldId="1739"/>
            <ac:picMk id="361" creationId="{1F368169-26C6-425D-99C6-54C27CA16E62}"/>
          </ac:picMkLst>
        </pc:picChg>
        <pc:picChg chg="add del mod">
          <ac:chgData name="Wanlambok Nongbet [Chillibreeze]" userId="6bf028ea-505a-4797-9fbe-498829f78d74" providerId="ADAL" clId="{47EA582F-29D2-4E9C-95C6-B2E3DBA31953}" dt="2020-07-28T08:55:43.422" v="1099" actId="21"/>
          <ac:picMkLst>
            <pc:docMk/>
            <pc:sldMk cId="3204897793" sldId="1739"/>
            <ac:picMk id="362" creationId="{E8A8253A-8171-4412-8BE1-D6910038E4AB}"/>
          </ac:picMkLst>
        </pc:picChg>
        <pc:picChg chg="add del mod">
          <ac:chgData name="Wanlambok Nongbet [Chillibreeze]" userId="6bf028ea-505a-4797-9fbe-498829f78d74" providerId="ADAL" clId="{47EA582F-29D2-4E9C-95C6-B2E3DBA31953}" dt="2020-07-28T08:55:43.422" v="1099" actId="21"/>
          <ac:picMkLst>
            <pc:docMk/>
            <pc:sldMk cId="3204897793" sldId="1739"/>
            <ac:picMk id="363" creationId="{8AFD0343-5959-43F9-B1B2-4EEC3556820D}"/>
          </ac:picMkLst>
        </pc:picChg>
        <pc:picChg chg="add del mod">
          <ac:chgData name="Wanlambok Nongbet [Chillibreeze]" userId="6bf028ea-505a-4797-9fbe-498829f78d74" providerId="ADAL" clId="{47EA582F-29D2-4E9C-95C6-B2E3DBA31953}" dt="2020-07-28T08:55:44.809" v="1101" actId="21"/>
          <ac:picMkLst>
            <pc:docMk/>
            <pc:sldMk cId="3204897793" sldId="1739"/>
            <ac:picMk id="369" creationId="{06632923-D873-4636-8EEC-8E841339F7D4}"/>
          </ac:picMkLst>
        </pc:picChg>
        <pc:picChg chg="add del mod">
          <ac:chgData name="Wanlambok Nongbet [Chillibreeze]" userId="6bf028ea-505a-4797-9fbe-498829f78d74" providerId="ADAL" clId="{47EA582F-29D2-4E9C-95C6-B2E3DBA31953}" dt="2020-07-28T08:55:44.809" v="1101" actId="21"/>
          <ac:picMkLst>
            <pc:docMk/>
            <pc:sldMk cId="3204897793" sldId="1739"/>
            <ac:picMk id="370" creationId="{63A38B57-38C6-44F0-BF48-FB6278687D37}"/>
          </ac:picMkLst>
        </pc:picChg>
        <pc:picChg chg="add del mod">
          <ac:chgData name="Wanlambok Nongbet [Chillibreeze]" userId="6bf028ea-505a-4797-9fbe-498829f78d74" providerId="ADAL" clId="{47EA582F-29D2-4E9C-95C6-B2E3DBA31953}" dt="2020-07-28T08:55:45.463" v="1103" actId="21"/>
          <ac:picMkLst>
            <pc:docMk/>
            <pc:sldMk cId="3204897793" sldId="1739"/>
            <ac:picMk id="375" creationId="{DEEFE114-7CB4-4F7D-BF54-7024DCF65B39}"/>
          </ac:picMkLst>
        </pc:picChg>
        <pc:picChg chg="add del mod">
          <ac:chgData name="Wanlambok Nongbet [Chillibreeze]" userId="6bf028ea-505a-4797-9fbe-498829f78d74" providerId="ADAL" clId="{47EA582F-29D2-4E9C-95C6-B2E3DBA31953}" dt="2020-07-28T08:55:45.463" v="1103" actId="21"/>
          <ac:picMkLst>
            <pc:docMk/>
            <pc:sldMk cId="3204897793" sldId="1739"/>
            <ac:picMk id="376" creationId="{D99D4492-6621-4ACF-ACE3-C682A5078CC2}"/>
          </ac:picMkLst>
        </pc:picChg>
        <pc:picChg chg="add mod">
          <ac:chgData name="Wanlambok Nongbet [Chillibreeze]" userId="6bf028ea-505a-4797-9fbe-498829f78d74" providerId="ADAL" clId="{47EA582F-29D2-4E9C-95C6-B2E3DBA31953}" dt="2020-07-28T08:55:45.678" v="1104"/>
          <ac:picMkLst>
            <pc:docMk/>
            <pc:sldMk cId="3204897793" sldId="1739"/>
            <ac:picMk id="380" creationId="{B530E614-1E0F-4E95-91E5-6F1B337EDDF9}"/>
          </ac:picMkLst>
        </pc:picChg>
        <pc:picChg chg="add del mod">
          <ac:chgData name="Wanlambok Nongbet [Chillibreeze]" userId="6bf028ea-505a-4797-9fbe-498829f78d74" providerId="ADAL" clId="{47EA582F-29D2-4E9C-95C6-B2E3DBA31953}" dt="2020-07-28T08:55:46.364" v="1105" actId="21"/>
          <ac:picMkLst>
            <pc:docMk/>
            <pc:sldMk cId="3204897793" sldId="1739"/>
            <ac:picMk id="381" creationId="{46B6D51D-B833-42ED-AE3B-4126828E7DC8}"/>
          </ac:picMkLst>
        </pc:picChg>
        <pc:picChg chg="add del mod">
          <ac:chgData name="Wanlambok Nongbet [Chillibreeze]" userId="6bf028ea-505a-4797-9fbe-498829f78d74" providerId="ADAL" clId="{47EA582F-29D2-4E9C-95C6-B2E3DBA31953}" dt="2020-07-28T08:55:47.988" v="1107" actId="21"/>
          <ac:picMkLst>
            <pc:docMk/>
            <pc:sldMk cId="3204897793" sldId="1739"/>
            <ac:picMk id="385" creationId="{FB518041-C623-4F26-8588-0DB90F824739}"/>
          </ac:picMkLst>
        </pc:picChg>
        <pc:picChg chg="add del mod">
          <ac:chgData name="Wanlambok Nongbet [Chillibreeze]" userId="6bf028ea-505a-4797-9fbe-498829f78d74" providerId="ADAL" clId="{47EA582F-29D2-4E9C-95C6-B2E3DBA31953}" dt="2020-07-28T08:55:48.986" v="1109" actId="21"/>
          <ac:picMkLst>
            <pc:docMk/>
            <pc:sldMk cId="3204897793" sldId="1739"/>
            <ac:picMk id="388" creationId="{511026AE-72A3-4EA7-9EA9-1AEE0E846989}"/>
          </ac:picMkLst>
        </pc:picChg>
        <pc:picChg chg="add mod">
          <ac:chgData name="Wanlambok Nongbet [Chillibreeze]" userId="6bf028ea-505a-4797-9fbe-498829f78d74" providerId="ADAL" clId="{47EA582F-29D2-4E9C-95C6-B2E3DBA31953}" dt="2020-07-28T08:55:49.726" v="1110"/>
          <ac:picMkLst>
            <pc:docMk/>
            <pc:sldMk cId="3204897793" sldId="1739"/>
            <ac:picMk id="390" creationId="{C8326B6D-57F1-486A-8814-6ED618A27AB1}"/>
          </ac:picMkLst>
        </pc:picChg>
        <pc:cxnChg chg="del">
          <ac:chgData name="Wanlambok Nongbet [Chillibreeze]" userId="6bf028ea-505a-4797-9fbe-498829f78d74" providerId="ADAL" clId="{47EA582F-29D2-4E9C-95C6-B2E3DBA31953}" dt="2020-07-28T08:55:19.877" v="1061" actId="21"/>
          <ac:cxnSpMkLst>
            <pc:docMk/>
            <pc:sldMk cId="3204897793" sldId="1739"/>
            <ac:cxnSpMk id="30" creationId="{7791BB1C-E4EE-4985-8B71-0D69F161A4B9}"/>
          </ac:cxnSpMkLst>
        </pc:cxnChg>
        <pc:cxnChg chg="del">
          <ac:chgData name="Wanlambok Nongbet [Chillibreeze]" userId="6bf028ea-505a-4797-9fbe-498829f78d74" providerId="ADAL" clId="{47EA582F-29D2-4E9C-95C6-B2E3DBA31953}" dt="2020-07-28T08:55:19.877" v="1061" actId="21"/>
          <ac:cxnSpMkLst>
            <pc:docMk/>
            <pc:sldMk cId="3204897793" sldId="1739"/>
            <ac:cxnSpMk id="31" creationId="{3AAFFA9B-43B2-4ABF-8B16-EFAF196B5D3F}"/>
          </ac:cxnSpMkLst>
        </pc:cxnChg>
        <pc:cxnChg chg="del">
          <ac:chgData name="Wanlambok Nongbet [Chillibreeze]" userId="6bf028ea-505a-4797-9fbe-498829f78d74" providerId="ADAL" clId="{47EA582F-29D2-4E9C-95C6-B2E3DBA31953}" dt="2020-07-28T08:55:19.877" v="1061" actId="21"/>
          <ac:cxnSpMkLst>
            <pc:docMk/>
            <pc:sldMk cId="3204897793" sldId="1739"/>
            <ac:cxnSpMk id="32" creationId="{42C5BDAD-5C2F-418E-B891-1606C435B27C}"/>
          </ac:cxnSpMkLst>
        </pc:cxnChg>
        <pc:cxnChg chg="del">
          <ac:chgData name="Wanlambok Nongbet [Chillibreeze]" userId="6bf028ea-505a-4797-9fbe-498829f78d74" providerId="ADAL" clId="{47EA582F-29D2-4E9C-95C6-B2E3DBA31953}" dt="2020-07-28T08:55:19.877" v="1061" actId="21"/>
          <ac:cxnSpMkLst>
            <pc:docMk/>
            <pc:sldMk cId="3204897793" sldId="1739"/>
            <ac:cxnSpMk id="33" creationId="{84F85A4E-E66B-4AB0-9F75-826C870C72E0}"/>
          </ac:cxnSpMkLst>
        </pc:cxnChg>
        <pc:cxnChg chg="del">
          <ac:chgData name="Wanlambok Nongbet [Chillibreeze]" userId="6bf028ea-505a-4797-9fbe-498829f78d74" providerId="ADAL" clId="{47EA582F-29D2-4E9C-95C6-B2E3DBA31953}" dt="2020-07-28T08:55:19.877" v="1061" actId="21"/>
          <ac:cxnSpMkLst>
            <pc:docMk/>
            <pc:sldMk cId="3204897793" sldId="1739"/>
            <ac:cxnSpMk id="34" creationId="{AD78CAE6-0B64-42AC-9776-DC3A84A550C4}"/>
          </ac:cxnSpMkLst>
        </pc:cxnChg>
        <pc:cxnChg chg="add del mod">
          <ac:chgData name="Wanlambok Nongbet [Chillibreeze]" userId="6bf028ea-505a-4797-9fbe-498829f78d74" providerId="ADAL" clId="{47EA582F-29D2-4E9C-95C6-B2E3DBA31953}" dt="2020-07-28T08:55:20.691" v="1063" actId="21"/>
          <ac:cxnSpMkLst>
            <pc:docMk/>
            <pc:sldMk cId="3204897793" sldId="1739"/>
            <ac:cxnSpMk id="113" creationId="{54E52AC0-8F86-4ED1-821B-4A3DD6D99D2A}"/>
          </ac:cxnSpMkLst>
        </pc:cxnChg>
        <pc:cxnChg chg="add del mod">
          <ac:chgData name="Wanlambok Nongbet [Chillibreeze]" userId="6bf028ea-505a-4797-9fbe-498829f78d74" providerId="ADAL" clId="{47EA582F-29D2-4E9C-95C6-B2E3DBA31953}" dt="2020-07-28T08:55:20.691" v="1063" actId="21"/>
          <ac:cxnSpMkLst>
            <pc:docMk/>
            <pc:sldMk cId="3204897793" sldId="1739"/>
            <ac:cxnSpMk id="114" creationId="{3BC82872-7189-4EC9-9D2C-24E17AF9EB97}"/>
          </ac:cxnSpMkLst>
        </pc:cxnChg>
        <pc:cxnChg chg="add del mod">
          <ac:chgData name="Wanlambok Nongbet [Chillibreeze]" userId="6bf028ea-505a-4797-9fbe-498829f78d74" providerId="ADAL" clId="{47EA582F-29D2-4E9C-95C6-B2E3DBA31953}" dt="2020-07-28T08:55:20.691" v="1063" actId="21"/>
          <ac:cxnSpMkLst>
            <pc:docMk/>
            <pc:sldMk cId="3204897793" sldId="1739"/>
            <ac:cxnSpMk id="115" creationId="{1D72B5B8-3C34-48FF-B640-E9552841AEDC}"/>
          </ac:cxnSpMkLst>
        </pc:cxnChg>
        <pc:cxnChg chg="add del mod">
          <ac:chgData name="Wanlambok Nongbet [Chillibreeze]" userId="6bf028ea-505a-4797-9fbe-498829f78d74" providerId="ADAL" clId="{47EA582F-29D2-4E9C-95C6-B2E3DBA31953}" dt="2020-07-28T08:55:20.691" v="1063" actId="21"/>
          <ac:cxnSpMkLst>
            <pc:docMk/>
            <pc:sldMk cId="3204897793" sldId="1739"/>
            <ac:cxnSpMk id="116" creationId="{8FB6296D-C2D5-473D-BDE1-A974342B8937}"/>
          </ac:cxnSpMkLst>
        </pc:cxnChg>
        <pc:cxnChg chg="add del mod">
          <ac:chgData name="Wanlambok Nongbet [Chillibreeze]" userId="6bf028ea-505a-4797-9fbe-498829f78d74" providerId="ADAL" clId="{47EA582F-29D2-4E9C-95C6-B2E3DBA31953}" dt="2020-07-28T08:55:20.691" v="1063" actId="21"/>
          <ac:cxnSpMkLst>
            <pc:docMk/>
            <pc:sldMk cId="3204897793" sldId="1739"/>
            <ac:cxnSpMk id="117" creationId="{FAF043D0-58BF-48AD-AC41-6481E8339325}"/>
          </ac:cxnSpMkLst>
        </pc:cxnChg>
        <pc:cxnChg chg="add del mod">
          <ac:chgData name="Wanlambok Nongbet [Chillibreeze]" userId="6bf028ea-505a-4797-9fbe-498829f78d74" providerId="ADAL" clId="{47EA582F-29D2-4E9C-95C6-B2E3DBA31953}" dt="2020-07-28T08:55:21.851" v="1065" actId="21"/>
          <ac:cxnSpMkLst>
            <pc:docMk/>
            <pc:sldMk cId="3204897793" sldId="1739"/>
            <ac:cxnSpMk id="129" creationId="{17B1099E-FFBD-4310-B147-0396CBB8D6AC}"/>
          </ac:cxnSpMkLst>
        </pc:cxnChg>
        <pc:cxnChg chg="add del mod">
          <ac:chgData name="Wanlambok Nongbet [Chillibreeze]" userId="6bf028ea-505a-4797-9fbe-498829f78d74" providerId="ADAL" clId="{47EA582F-29D2-4E9C-95C6-B2E3DBA31953}" dt="2020-07-28T08:55:21.851" v="1065" actId="21"/>
          <ac:cxnSpMkLst>
            <pc:docMk/>
            <pc:sldMk cId="3204897793" sldId="1739"/>
            <ac:cxnSpMk id="130" creationId="{9A6B2A06-2CE9-4312-92AD-358866CB41F1}"/>
          </ac:cxnSpMkLst>
        </pc:cxnChg>
        <pc:cxnChg chg="add del mod">
          <ac:chgData name="Wanlambok Nongbet [Chillibreeze]" userId="6bf028ea-505a-4797-9fbe-498829f78d74" providerId="ADAL" clId="{47EA582F-29D2-4E9C-95C6-B2E3DBA31953}" dt="2020-07-28T08:55:21.851" v="1065" actId="21"/>
          <ac:cxnSpMkLst>
            <pc:docMk/>
            <pc:sldMk cId="3204897793" sldId="1739"/>
            <ac:cxnSpMk id="131" creationId="{F6950D46-BB7B-477D-9DFF-3ED84C97F732}"/>
          </ac:cxnSpMkLst>
        </pc:cxnChg>
        <pc:cxnChg chg="add del mod">
          <ac:chgData name="Wanlambok Nongbet [Chillibreeze]" userId="6bf028ea-505a-4797-9fbe-498829f78d74" providerId="ADAL" clId="{47EA582F-29D2-4E9C-95C6-B2E3DBA31953}" dt="2020-07-28T08:55:21.851" v="1065" actId="21"/>
          <ac:cxnSpMkLst>
            <pc:docMk/>
            <pc:sldMk cId="3204897793" sldId="1739"/>
            <ac:cxnSpMk id="132" creationId="{88D74708-20DC-482E-B307-0BE2A7077D71}"/>
          </ac:cxnSpMkLst>
        </pc:cxnChg>
        <pc:cxnChg chg="add del mod">
          <ac:chgData name="Wanlambok Nongbet [Chillibreeze]" userId="6bf028ea-505a-4797-9fbe-498829f78d74" providerId="ADAL" clId="{47EA582F-29D2-4E9C-95C6-B2E3DBA31953}" dt="2020-07-28T08:55:21.851" v="1065" actId="21"/>
          <ac:cxnSpMkLst>
            <pc:docMk/>
            <pc:sldMk cId="3204897793" sldId="1739"/>
            <ac:cxnSpMk id="133" creationId="{2490C534-FB10-4B08-8332-631A318F8847}"/>
          </ac:cxnSpMkLst>
        </pc:cxnChg>
        <pc:cxnChg chg="add del mod">
          <ac:chgData name="Wanlambok Nongbet [Chillibreeze]" userId="6bf028ea-505a-4797-9fbe-498829f78d74" providerId="ADAL" clId="{47EA582F-29D2-4E9C-95C6-B2E3DBA31953}" dt="2020-07-28T08:55:22.505" v="1067" actId="21"/>
          <ac:cxnSpMkLst>
            <pc:docMk/>
            <pc:sldMk cId="3204897793" sldId="1739"/>
            <ac:cxnSpMk id="144" creationId="{55395C84-D1D9-40D9-8833-BCDC22D0DDD6}"/>
          </ac:cxnSpMkLst>
        </pc:cxnChg>
        <pc:cxnChg chg="add del mod">
          <ac:chgData name="Wanlambok Nongbet [Chillibreeze]" userId="6bf028ea-505a-4797-9fbe-498829f78d74" providerId="ADAL" clId="{47EA582F-29D2-4E9C-95C6-B2E3DBA31953}" dt="2020-07-28T08:55:22.505" v="1067" actId="21"/>
          <ac:cxnSpMkLst>
            <pc:docMk/>
            <pc:sldMk cId="3204897793" sldId="1739"/>
            <ac:cxnSpMk id="145" creationId="{CE5780C5-A431-4D37-9FBB-2E550370F55B}"/>
          </ac:cxnSpMkLst>
        </pc:cxnChg>
        <pc:cxnChg chg="add del mod">
          <ac:chgData name="Wanlambok Nongbet [Chillibreeze]" userId="6bf028ea-505a-4797-9fbe-498829f78d74" providerId="ADAL" clId="{47EA582F-29D2-4E9C-95C6-B2E3DBA31953}" dt="2020-07-28T08:55:22.505" v="1067" actId="21"/>
          <ac:cxnSpMkLst>
            <pc:docMk/>
            <pc:sldMk cId="3204897793" sldId="1739"/>
            <ac:cxnSpMk id="146" creationId="{C20524FF-D48F-4161-A095-66E29EDB6993}"/>
          </ac:cxnSpMkLst>
        </pc:cxnChg>
        <pc:cxnChg chg="add del mod">
          <ac:chgData name="Wanlambok Nongbet [Chillibreeze]" userId="6bf028ea-505a-4797-9fbe-498829f78d74" providerId="ADAL" clId="{47EA582F-29D2-4E9C-95C6-B2E3DBA31953}" dt="2020-07-28T08:55:22.505" v="1067" actId="21"/>
          <ac:cxnSpMkLst>
            <pc:docMk/>
            <pc:sldMk cId="3204897793" sldId="1739"/>
            <ac:cxnSpMk id="147" creationId="{5DD5999F-7B2D-4A6A-BBE4-D00E52E857BE}"/>
          </ac:cxnSpMkLst>
        </pc:cxnChg>
        <pc:cxnChg chg="add del mod">
          <ac:chgData name="Wanlambok Nongbet [Chillibreeze]" userId="6bf028ea-505a-4797-9fbe-498829f78d74" providerId="ADAL" clId="{47EA582F-29D2-4E9C-95C6-B2E3DBA31953}" dt="2020-07-28T08:55:22.505" v="1067" actId="21"/>
          <ac:cxnSpMkLst>
            <pc:docMk/>
            <pc:sldMk cId="3204897793" sldId="1739"/>
            <ac:cxnSpMk id="148" creationId="{BFFE0154-E6ED-40A7-AB1B-D46E9E241219}"/>
          </ac:cxnSpMkLst>
        </pc:cxnChg>
        <pc:cxnChg chg="add del mod">
          <ac:chgData name="Wanlambok Nongbet [Chillibreeze]" userId="6bf028ea-505a-4797-9fbe-498829f78d74" providerId="ADAL" clId="{47EA582F-29D2-4E9C-95C6-B2E3DBA31953}" dt="2020-07-28T08:55:24.280" v="1069" actId="21"/>
          <ac:cxnSpMkLst>
            <pc:docMk/>
            <pc:sldMk cId="3204897793" sldId="1739"/>
            <ac:cxnSpMk id="159" creationId="{92AB895C-97D4-45B3-ADA4-C41F1E5F6824}"/>
          </ac:cxnSpMkLst>
        </pc:cxnChg>
        <pc:cxnChg chg="add del mod">
          <ac:chgData name="Wanlambok Nongbet [Chillibreeze]" userId="6bf028ea-505a-4797-9fbe-498829f78d74" providerId="ADAL" clId="{47EA582F-29D2-4E9C-95C6-B2E3DBA31953}" dt="2020-07-28T08:55:24.280" v="1069" actId="21"/>
          <ac:cxnSpMkLst>
            <pc:docMk/>
            <pc:sldMk cId="3204897793" sldId="1739"/>
            <ac:cxnSpMk id="160" creationId="{E497FF1B-4641-4D9D-BB0A-86C8B1905612}"/>
          </ac:cxnSpMkLst>
        </pc:cxnChg>
        <pc:cxnChg chg="add del mod">
          <ac:chgData name="Wanlambok Nongbet [Chillibreeze]" userId="6bf028ea-505a-4797-9fbe-498829f78d74" providerId="ADAL" clId="{47EA582F-29D2-4E9C-95C6-B2E3DBA31953}" dt="2020-07-28T08:55:24.280" v="1069" actId="21"/>
          <ac:cxnSpMkLst>
            <pc:docMk/>
            <pc:sldMk cId="3204897793" sldId="1739"/>
            <ac:cxnSpMk id="161" creationId="{D441BCCB-BBBE-419D-A7C6-DF9956678955}"/>
          </ac:cxnSpMkLst>
        </pc:cxnChg>
        <pc:cxnChg chg="add del mod">
          <ac:chgData name="Wanlambok Nongbet [Chillibreeze]" userId="6bf028ea-505a-4797-9fbe-498829f78d74" providerId="ADAL" clId="{47EA582F-29D2-4E9C-95C6-B2E3DBA31953}" dt="2020-07-28T08:55:24.280" v="1069" actId="21"/>
          <ac:cxnSpMkLst>
            <pc:docMk/>
            <pc:sldMk cId="3204897793" sldId="1739"/>
            <ac:cxnSpMk id="162" creationId="{4C9493CC-C3B0-4A5D-BE46-BFB34A8FA12E}"/>
          </ac:cxnSpMkLst>
        </pc:cxnChg>
        <pc:cxnChg chg="add del mod">
          <ac:chgData name="Wanlambok Nongbet [Chillibreeze]" userId="6bf028ea-505a-4797-9fbe-498829f78d74" providerId="ADAL" clId="{47EA582F-29D2-4E9C-95C6-B2E3DBA31953}" dt="2020-07-28T08:55:24.280" v="1069" actId="21"/>
          <ac:cxnSpMkLst>
            <pc:docMk/>
            <pc:sldMk cId="3204897793" sldId="1739"/>
            <ac:cxnSpMk id="163" creationId="{97272C57-BBB9-4A64-AB13-151158112E95}"/>
          </ac:cxnSpMkLst>
        </pc:cxnChg>
        <pc:cxnChg chg="add del mod">
          <ac:chgData name="Wanlambok Nongbet [Chillibreeze]" userId="6bf028ea-505a-4797-9fbe-498829f78d74" providerId="ADAL" clId="{47EA582F-29D2-4E9C-95C6-B2E3DBA31953}" dt="2020-07-28T08:55:25.084" v="1071" actId="21"/>
          <ac:cxnSpMkLst>
            <pc:docMk/>
            <pc:sldMk cId="3204897793" sldId="1739"/>
            <ac:cxnSpMk id="174" creationId="{894AB636-9B3E-46C6-A708-FAA75EA15BA6}"/>
          </ac:cxnSpMkLst>
        </pc:cxnChg>
        <pc:cxnChg chg="add del mod">
          <ac:chgData name="Wanlambok Nongbet [Chillibreeze]" userId="6bf028ea-505a-4797-9fbe-498829f78d74" providerId="ADAL" clId="{47EA582F-29D2-4E9C-95C6-B2E3DBA31953}" dt="2020-07-28T08:55:25.084" v="1071" actId="21"/>
          <ac:cxnSpMkLst>
            <pc:docMk/>
            <pc:sldMk cId="3204897793" sldId="1739"/>
            <ac:cxnSpMk id="175" creationId="{F6096065-7243-4161-B8BE-B25EAAD44FCE}"/>
          </ac:cxnSpMkLst>
        </pc:cxnChg>
        <pc:cxnChg chg="add del mod">
          <ac:chgData name="Wanlambok Nongbet [Chillibreeze]" userId="6bf028ea-505a-4797-9fbe-498829f78d74" providerId="ADAL" clId="{47EA582F-29D2-4E9C-95C6-B2E3DBA31953}" dt="2020-07-28T08:55:25.084" v="1071" actId="21"/>
          <ac:cxnSpMkLst>
            <pc:docMk/>
            <pc:sldMk cId="3204897793" sldId="1739"/>
            <ac:cxnSpMk id="176" creationId="{9355A368-EE2F-4E85-A9E3-3E5EE04F7912}"/>
          </ac:cxnSpMkLst>
        </pc:cxnChg>
        <pc:cxnChg chg="add del mod">
          <ac:chgData name="Wanlambok Nongbet [Chillibreeze]" userId="6bf028ea-505a-4797-9fbe-498829f78d74" providerId="ADAL" clId="{47EA582F-29D2-4E9C-95C6-B2E3DBA31953}" dt="2020-07-28T08:55:25.084" v="1071" actId="21"/>
          <ac:cxnSpMkLst>
            <pc:docMk/>
            <pc:sldMk cId="3204897793" sldId="1739"/>
            <ac:cxnSpMk id="177" creationId="{A5C6D686-483F-4BC4-97B9-CC576C55DBC0}"/>
          </ac:cxnSpMkLst>
        </pc:cxnChg>
        <pc:cxnChg chg="add del mod">
          <ac:chgData name="Wanlambok Nongbet [Chillibreeze]" userId="6bf028ea-505a-4797-9fbe-498829f78d74" providerId="ADAL" clId="{47EA582F-29D2-4E9C-95C6-B2E3DBA31953}" dt="2020-07-28T08:55:25.084" v="1071" actId="21"/>
          <ac:cxnSpMkLst>
            <pc:docMk/>
            <pc:sldMk cId="3204897793" sldId="1739"/>
            <ac:cxnSpMk id="178" creationId="{923FBD82-00EC-4487-B29D-1F0830201C63}"/>
          </ac:cxnSpMkLst>
        </pc:cxnChg>
        <pc:cxnChg chg="add del mod">
          <ac:chgData name="Wanlambok Nongbet [Chillibreeze]" userId="6bf028ea-505a-4797-9fbe-498829f78d74" providerId="ADAL" clId="{47EA582F-29D2-4E9C-95C6-B2E3DBA31953}" dt="2020-07-28T08:55:30.805" v="1077" actId="21"/>
          <ac:cxnSpMkLst>
            <pc:docMk/>
            <pc:sldMk cId="3204897793" sldId="1739"/>
            <ac:cxnSpMk id="189" creationId="{D09F69AD-08C5-43EA-8C6C-DBB2ECB00E54}"/>
          </ac:cxnSpMkLst>
        </pc:cxnChg>
        <pc:cxnChg chg="add del mod">
          <ac:chgData name="Wanlambok Nongbet [Chillibreeze]" userId="6bf028ea-505a-4797-9fbe-498829f78d74" providerId="ADAL" clId="{47EA582F-29D2-4E9C-95C6-B2E3DBA31953}" dt="2020-07-28T08:55:26.810" v="1073" actId="21"/>
          <ac:cxnSpMkLst>
            <pc:docMk/>
            <pc:sldMk cId="3204897793" sldId="1739"/>
            <ac:cxnSpMk id="190" creationId="{C6120DB3-70F6-46D8-B9A8-046ADD4740EE}"/>
          </ac:cxnSpMkLst>
        </pc:cxnChg>
        <pc:cxnChg chg="add del mod">
          <ac:chgData name="Wanlambok Nongbet [Chillibreeze]" userId="6bf028ea-505a-4797-9fbe-498829f78d74" providerId="ADAL" clId="{47EA582F-29D2-4E9C-95C6-B2E3DBA31953}" dt="2020-07-28T08:55:26.810" v="1073" actId="21"/>
          <ac:cxnSpMkLst>
            <pc:docMk/>
            <pc:sldMk cId="3204897793" sldId="1739"/>
            <ac:cxnSpMk id="191" creationId="{DDCBFA42-97E2-4571-BC48-8411EB081661}"/>
          </ac:cxnSpMkLst>
        </pc:cxnChg>
        <pc:cxnChg chg="add del mod">
          <ac:chgData name="Wanlambok Nongbet [Chillibreeze]" userId="6bf028ea-505a-4797-9fbe-498829f78d74" providerId="ADAL" clId="{47EA582F-29D2-4E9C-95C6-B2E3DBA31953}" dt="2020-07-28T08:55:26.810" v="1073" actId="21"/>
          <ac:cxnSpMkLst>
            <pc:docMk/>
            <pc:sldMk cId="3204897793" sldId="1739"/>
            <ac:cxnSpMk id="192" creationId="{2689DEAE-0C92-44BA-AE3C-825892A5B0B4}"/>
          </ac:cxnSpMkLst>
        </pc:cxnChg>
        <pc:cxnChg chg="add del mod">
          <ac:chgData name="Wanlambok Nongbet [Chillibreeze]" userId="6bf028ea-505a-4797-9fbe-498829f78d74" providerId="ADAL" clId="{47EA582F-29D2-4E9C-95C6-B2E3DBA31953}" dt="2020-07-28T08:55:26.810" v="1073" actId="21"/>
          <ac:cxnSpMkLst>
            <pc:docMk/>
            <pc:sldMk cId="3204897793" sldId="1739"/>
            <ac:cxnSpMk id="193" creationId="{7B33D2F4-1BE9-4934-A363-FA39DECEF33B}"/>
          </ac:cxnSpMkLst>
        </pc:cxnChg>
        <pc:cxnChg chg="add del mod">
          <ac:chgData name="Wanlambok Nongbet [Chillibreeze]" userId="6bf028ea-505a-4797-9fbe-498829f78d74" providerId="ADAL" clId="{47EA582F-29D2-4E9C-95C6-B2E3DBA31953}" dt="2020-07-28T08:55:28.474" v="1075" actId="21"/>
          <ac:cxnSpMkLst>
            <pc:docMk/>
            <pc:sldMk cId="3204897793" sldId="1739"/>
            <ac:cxnSpMk id="204" creationId="{D7B972E3-F239-4400-8255-5C1B56D94AE4}"/>
          </ac:cxnSpMkLst>
        </pc:cxnChg>
        <pc:cxnChg chg="add del mod">
          <ac:chgData name="Wanlambok Nongbet [Chillibreeze]" userId="6bf028ea-505a-4797-9fbe-498829f78d74" providerId="ADAL" clId="{47EA582F-29D2-4E9C-95C6-B2E3DBA31953}" dt="2020-07-28T08:55:28.474" v="1075" actId="21"/>
          <ac:cxnSpMkLst>
            <pc:docMk/>
            <pc:sldMk cId="3204897793" sldId="1739"/>
            <ac:cxnSpMk id="205" creationId="{F9771197-C255-4730-931C-77E05EB16D84}"/>
          </ac:cxnSpMkLst>
        </pc:cxnChg>
        <pc:cxnChg chg="add del mod">
          <ac:chgData name="Wanlambok Nongbet [Chillibreeze]" userId="6bf028ea-505a-4797-9fbe-498829f78d74" providerId="ADAL" clId="{47EA582F-29D2-4E9C-95C6-B2E3DBA31953}" dt="2020-07-28T08:55:28.474" v="1075" actId="21"/>
          <ac:cxnSpMkLst>
            <pc:docMk/>
            <pc:sldMk cId="3204897793" sldId="1739"/>
            <ac:cxnSpMk id="206" creationId="{F83C5F40-5C7A-4826-B936-673DB102C1C2}"/>
          </ac:cxnSpMkLst>
        </pc:cxnChg>
        <pc:cxnChg chg="add del mod">
          <ac:chgData name="Wanlambok Nongbet [Chillibreeze]" userId="6bf028ea-505a-4797-9fbe-498829f78d74" providerId="ADAL" clId="{47EA582F-29D2-4E9C-95C6-B2E3DBA31953}" dt="2020-07-28T08:55:28.474" v="1075" actId="21"/>
          <ac:cxnSpMkLst>
            <pc:docMk/>
            <pc:sldMk cId="3204897793" sldId="1739"/>
            <ac:cxnSpMk id="207" creationId="{433BBB87-C208-475B-864A-C44B884F980A}"/>
          </ac:cxnSpMkLst>
        </pc:cxnChg>
        <pc:cxnChg chg="add del mod">
          <ac:chgData name="Wanlambok Nongbet [Chillibreeze]" userId="6bf028ea-505a-4797-9fbe-498829f78d74" providerId="ADAL" clId="{47EA582F-29D2-4E9C-95C6-B2E3DBA31953}" dt="2020-07-28T08:55:30.805" v="1077" actId="21"/>
          <ac:cxnSpMkLst>
            <pc:docMk/>
            <pc:sldMk cId="3204897793" sldId="1739"/>
            <ac:cxnSpMk id="219" creationId="{754B3550-11AB-431F-B0A1-47212350132D}"/>
          </ac:cxnSpMkLst>
        </pc:cxnChg>
        <pc:cxnChg chg="add del mod">
          <ac:chgData name="Wanlambok Nongbet [Chillibreeze]" userId="6bf028ea-505a-4797-9fbe-498829f78d74" providerId="ADAL" clId="{47EA582F-29D2-4E9C-95C6-B2E3DBA31953}" dt="2020-07-28T08:55:30.805" v="1077" actId="21"/>
          <ac:cxnSpMkLst>
            <pc:docMk/>
            <pc:sldMk cId="3204897793" sldId="1739"/>
            <ac:cxnSpMk id="220" creationId="{C3447F13-D11E-47F9-A37C-73C593A91F22}"/>
          </ac:cxnSpMkLst>
        </pc:cxnChg>
        <pc:cxnChg chg="add del mod">
          <ac:chgData name="Wanlambok Nongbet [Chillibreeze]" userId="6bf028ea-505a-4797-9fbe-498829f78d74" providerId="ADAL" clId="{47EA582F-29D2-4E9C-95C6-B2E3DBA31953}" dt="2020-07-28T08:55:30.805" v="1077" actId="21"/>
          <ac:cxnSpMkLst>
            <pc:docMk/>
            <pc:sldMk cId="3204897793" sldId="1739"/>
            <ac:cxnSpMk id="221" creationId="{7F448C29-8929-4396-8441-D083D2F50F88}"/>
          </ac:cxnSpMkLst>
        </pc:cxnChg>
        <pc:cxnChg chg="add del mod">
          <ac:chgData name="Wanlambok Nongbet [Chillibreeze]" userId="6bf028ea-505a-4797-9fbe-498829f78d74" providerId="ADAL" clId="{47EA582F-29D2-4E9C-95C6-B2E3DBA31953}" dt="2020-07-28T08:55:30.805" v="1077" actId="21"/>
          <ac:cxnSpMkLst>
            <pc:docMk/>
            <pc:sldMk cId="3204897793" sldId="1739"/>
            <ac:cxnSpMk id="222" creationId="{CA21D145-94E2-42CC-994A-4865D95630FF}"/>
          </ac:cxnSpMkLst>
        </pc:cxnChg>
        <pc:cxnChg chg="add del mod">
          <ac:chgData name="Wanlambok Nongbet [Chillibreeze]" userId="6bf028ea-505a-4797-9fbe-498829f78d74" providerId="ADAL" clId="{47EA582F-29D2-4E9C-95C6-B2E3DBA31953}" dt="2020-07-28T08:55:32.826" v="1079" actId="21"/>
          <ac:cxnSpMkLst>
            <pc:docMk/>
            <pc:sldMk cId="3204897793" sldId="1739"/>
            <ac:cxnSpMk id="229" creationId="{FE6E04B9-480D-4992-A898-79B36FDFF6CC}"/>
          </ac:cxnSpMkLst>
        </pc:cxnChg>
        <pc:cxnChg chg="add del mod">
          <ac:chgData name="Wanlambok Nongbet [Chillibreeze]" userId="6bf028ea-505a-4797-9fbe-498829f78d74" providerId="ADAL" clId="{47EA582F-29D2-4E9C-95C6-B2E3DBA31953}" dt="2020-07-28T08:55:32.826" v="1079" actId="21"/>
          <ac:cxnSpMkLst>
            <pc:docMk/>
            <pc:sldMk cId="3204897793" sldId="1739"/>
            <ac:cxnSpMk id="236" creationId="{46B12DCD-B392-47C1-9297-97C8993E7D82}"/>
          </ac:cxnSpMkLst>
        </pc:cxnChg>
        <pc:cxnChg chg="add del mod">
          <ac:chgData name="Wanlambok Nongbet [Chillibreeze]" userId="6bf028ea-505a-4797-9fbe-498829f78d74" providerId="ADAL" clId="{47EA582F-29D2-4E9C-95C6-B2E3DBA31953}" dt="2020-07-28T08:55:32.826" v="1079" actId="21"/>
          <ac:cxnSpMkLst>
            <pc:docMk/>
            <pc:sldMk cId="3204897793" sldId="1739"/>
            <ac:cxnSpMk id="237" creationId="{538FE441-BFAF-48E5-9AB1-C89A034ABDAA}"/>
          </ac:cxnSpMkLst>
        </pc:cxnChg>
        <pc:cxnChg chg="add del mod">
          <ac:chgData name="Wanlambok Nongbet [Chillibreeze]" userId="6bf028ea-505a-4797-9fbe-498829f78d74" providerId="ADAL" clId="{47EA582F-29D2-4E9C-95C6-B2E3DBA31953}" dt="2020-07-28T08:55:32.826" v="1079" actId="21"/>
          <ac:cxnSpMkLst>
            <pc:docMk/>
            <pc:sldMk cId="3204897793" sldId="1739"/>
            <ac:cxnSpMk id="238" creationId="{D5E347D0-E506-4258-907D-E1069C6A6873}"/>
          </ac:cxnSpMkLst>
        </pc:cxnChg>
        <pc:cxnChg chg="add del mod">
          <ac:chgData name="Wanlambok Nongbet [Chillibreeze]" userId="6bf028ea-505a-4797-9fbe-498829f78d74" providerId="ADAL" clId="{47EA582F-29D2-4E9C-95C6-B2E3DBA31953}" dt="2020-07-28T08:55:32.826" v="1079" actId="21"/>
          <ac:cxnSpMkLst>
            <pc:docMk/>
            <pc:sldMk cId="3204897793" sldId="1739"/>
            <ac:cxnSpMk id="239" creationId="{DB01C644-09CA-4EE4-8D26-A60AA55A9C34}"/>
          </ac:cxnSpMkLst>
        </pc:cxnChg>
        <pc:cxnChg chg="add del mod">
          <ac:chgData name="Wanlambok Nongbet [Chillibreeze]" userId="6bf028ea-505a-4797-9fbe-498829f78d74" providerId="ADAL" clId="{47EA582F-29D2-4E9C-95C6-B2E3DBA31953}" dt="2020-07-28T08:55:34.279" v="1081" actId="21"/>
          <ac:cxnSpMkLst>
            <pc:docMk/>
            <pc:sldMk cId="3204897793" sldId="1739"/>
            <ac:cxnSpMk id="246" creationId="{00DF84F9-3E1E-47BB-8E14-4FB6EF4385C0}"/>
          </ac:cxnSpMkLst>
        </pc:cxnChg>
        <pc:cxnChg chg="add del mod">
          <ac:chgData name="Wanlambok Nongbet [Chillibreeze]" userId="6bf028ea-505a-4797-9fbe-498829f78d74" providerId="ADAL" clId="{47EA582F-29D2-4E9C-95C6-B2E3DBA31953}" dt="2020-07-28T08:55:34.279" v="1081" actId="21"/>
          <ac:cxnSpMkLst>
            <pc:docMk/>
            <pc:sldMk cId="3204897793" sldId="1739"/>
            <ac:cxnSpMk id="252" creationId="{26AD8C6F-032A-4132-A69E-1C2F7A02DC2F}"/>
          </ac:cxnSpMkLst>
        </pc:cxnChg>
        <pc:cxnChg chg="add del mod">
          <ac:chgData name="Wanlambok Nongbet [Chillibreeze]" userId="6bf028ea-505a-4797-9fbe-498829f78d74" providerId="ADAL" clId="{47EA582F-29D2-4E9C-95C6-B2E3DBA31953}" dt="2020-07-28T08:55:34.279" v="1081" actId="21"/>
          <ac:cxnSpMkLst>
            <pc:docMk/>
            <pc:sldMk cId="3204897793" sldId="1739"/>
            <ac:cxnSpMk id="253" creationId="{69F2C84A-64A3-4BFB-B93B-B34F99E3574E}"/>
          </ac:cxnSpMkLst>
        </pc:cxnChg>
        <pc:cxnChg chg="add del mod">
          <ac:chgData name="Wanlambok Nongbet [Chillibreeze]" userId="6bf028ea-505a-4797-9fbe-498829f78d74" providerId="ADAL" clId="{47EA582F-29D2-4E9C-95C6-B2E3DBA31953}" dt="2020-07-28T08:55:34.279" v="1081" actId="21"/>
          <ac:cxnSpMkLst>
            <pc:docMk/>
            <pc:sldMk cId="3204897793" sldId="1739"/>
            <ac:cxnSpMk id="254" creationId="{16CBAA21-0F01-4566-8AFE-42EE56A43D78}"/>
          </ac:cxnSpMkLst>
        </pc:cxnChg>
        <pc:cxnChg chg="add del mod">
          <ac:chgData name="Wanlambok Nongbet [Chillibreeze]" userId="6bf028ea-505a-4797-9fbe-498829f78d74" providerId="ADAL" clId="{47EA582F-29D2-4E9C-95C6-B2E3DBA31953}" dt="2020-07-28T08:55:34.279" v="1081" actId="21"/>
          <ac:cxnSpMkLst>
            <pc:docMk/>
            <pc:sldMk cId="3204897793" sldId="1739"/>
            <ac:cxnSpMk id="255" creationId="{3B2F6280-A431-47FE-933F-C38CB9014A39}"/>
          </ac:cxnSpMkLst>
        </pc:cxnChg>
        <pc:cxnChg chg="add mod">
          <ac:chgData name="Wanlambok Nongbet [Chillibreeze]" userId="6bf028ea-505a-4797-9fbe-498829f78d74" providerId="ADAL" clId="{47EA582F-29D2-4E9C-95C6-B2E3DBA31953}" dt="2020-07-28T08:56:37.818" v="1122" actId="14100"/>
          <ac:cxnSpMkLst>
            <pc:docMk/>
            <pc:sldMk cId="3204897793" sldId="1739"/>
            <ac:cxnSpMk id="261" creationId="{1D8239E2-10AE-4226-BAB0-723D9C1B9105}"/>
          </ac:cxnSpMkLst>
        </pc:cxnChg>
        <pc:cxnChg chg="add del mod">
          <ac:chgData name="Wanlambok Nongbet [Chillibreeze]" userId="6bf028ea-505a-4797-9fbe-498829f78d74" providerId="ADAL" clId="{47EA582F-29D2-4E9C-95C6-B2E3DBA31953}" dt="2020-07-28T08:55:34.997" v="1083" actId="21"/>
          <ac:cxnSpMkLst>
            <pc:docMk/>
            <pc:sldMk cId="3204897793" sldId="1739"/>
            <ac:cxnSpMk id="267" creationId="{7FD0CBE2-A5A7-4856-BF62-B27D10D6F9C8}"/>
          </ac:cxnSpMkLst>
        </pc:cxnChg>
        <pc:cxnChg chg="add del mod">
          <ac:chgData name="Wanlambok Nongbet [Chillibreeze]" userId="6bf028ea-505a-4797-9fbe-498829f78d74" providerId="ADAL" clId="{47EA582F-29D2-4E9C-95C6-B2E3DBA31953}" dt="2020-07-28T08:55:34.997" v="1083" actId="21"/>
          <ac:cxnSpMkLst>
            <pc:docMk/>
            <pc:sldMk cId="3204897793" sldId="1739"/>
            <ac:cxnSpMk id="268" creationId="{80E60C63-BAFD-4C46-A104-0EF7C61AD4D3}"/>
          </ac:cxnSpMkLst>
        </pc:cxnChg>
        <pc:cxnChg chg="add del mod">
          <ac:chgData name="Wanlambok Nongbet [Chillibreeze]" userId="6bf028ea-505a-4797-9fbe-498829f78d74" providerId="ADAL" clId="{47EA582F-29D2-4E9C-95C6-B2E3DBA31953}" dt="2020-07-28T08:55:34.997" v="1083" actId="21"/>
          <ac:cxnSpMkLst>
            <pc:docMk/>
            <pc:sldMk cId="3204897793" sldId="1739"/>
            <ac:cxnSpMk id="269" creationId="{C379217A-78AD-4ED8-BC46-A681ACBD89AF}"/>
          </ac:cxnSpMkLst>
        </pc:cxnChg>
        <pc:cxnChg chg="add del mod">
          <ac:chgData name="Wanlambok Nongbet [Chillibreeze]" userId="6bf028ea-505a-4797-9fbe-498829f78d74" providerId="ADAL" clId="{47EA582F-29D2-4E9C-95C6-B2E3DBA31953}" dt="2020-07-28T08:55:34.997" v="1083" actId="21"/>
          <ac:cxnSpMkLst>
            <pc:docMk/>
            <pc:sldMk cId="3204897793" sldId="1739"/>
            <ac:cxnSpMk id="270" creationId="{1E518C8D-51D5-4E6B-A9F3-8BF1AB4A9D14}"/>
          </ac:cxnSpMkLst>
        </pc:cxnChg>
        <pc:cxnChg chg="add del mod">
          <ac:chgData name="Wanlambok Nongbet [Chillibreeze]" userId="6bf028ea-505a-4797-9fbe-498829f78d74" providerId="ADAL" clId="{47EA582F-29D2-4E9C-95C6-B2E3DBA31953}" dt="2020-07-28T08:55:35.835" v="1085" actId="21"/>
          <ac:cxnSpMkLst>
            <pc:docMk/>
            <pc:sldMk cId="3204897793" sldId="1739"/>
            <ac:cxnSpMk id="281" creationId="{3161AD33-3373-41DE-9A60-2C95A45BE999}"/>
          </ac:cxnSpMkLst>
        </pc:cxnChg>
        <pc:cxnChg chg="add del mod">
          <ac:chgData name="Wanlambok Nongbet [Chillibreeze]" userId="6bf028ea-505a-4797-9fbe-498829f78d74" providerId="ADAL" clId="{47EA582F-29D2-4E9C-95C6-B2E3DBA31953}" dt="2020-07-28T08:55:35.835" v="1085" actId="21"/>
          <ac:cxnSpMkLst>
            <pc:docMk/>
            <pc:sldMk cId="3204897793" sldId="1739"/>
            <ac:cxnSpMk id="282" creationId="{B3C5E64A-EC43-4BBF-BE7D-84C48E7CFF74}"/>
          </ac:cxnSpMkLst>
        </pc:cxnChg>
        <pc:cxnChg chg="add del mod">
          <ac:chgData name="Wanlambok Nongbet [Chillibreeze]" userId="6bf028ea-505a-4797-9fbe-498829f78d74" providerId="ADAL" clId="{47EA582F-29D2-4E9C-95C6-B2E3DBA31953}" dt="2020-07-28T08:55:35.835" v="1085" actId="21"/>
          <ac:cxnSpMkLst>
            <pc:docMk/>
            <pc:sldMk cId="3204897793" sldId="1739"/>
            <ac:cxnSpMk id="283" creationId="{4F560291-C73E-4219-ADC3-0036F9189F92}"/>
          </ac:cxnSpMkLst>
        </pc:cxnChg>
        <pc:cxnChg chg="add del mod">
          <ac:chgData name="Wanlambok Nongbet [Chillibreeze]" userId="6bf028ea-505a-4797-9fbe-498829f78d74" providerId="ADAL" clId="{47EA582F-29D2-4E9C-95C6-B2E3DBA31953}" dt="2020-07-28T08:55:35.835" v="1085" actId="21"/>
          <ac:cxnSpMkLst>
            <pc:docMk/>
            <pc:sldMk cId="3204897793" sldId="1739"/>
            <ac:cxnSpMk id="284" creationId="{07F5AB74-58DE-4509-92C4-6E3DD9DDE0A1}"/>
          </ac:cxnSpMkLst>
        </pc:cxnChg>
        <pc:cxnChg chg="add del mod">
          <ac:chgData name="Wanlambok Nongbet [Chillibreeze]" userId="6bf028ea-505a-4797-9fbe-498829f78d74" providerId="ADAL" clId="{47EA582F-29D2-4E9C-95C6-B2E3DBA31953}" dt="2020-07-28T08:55:36.649" v="1087" actId="21"/>
          <ac:cxnSpMkLst>
            <pc:docMk/>
            <pc:sldMk cId="3204897793" sldId="1739"/>
            <ac:cxnSpMk id="295" creationId="{E92EBCE1-8217-488B-96E5-A11C0E3AD7CD}"/>
          </ac:cxnSpMkLst>
        </pc:cxnChg>
        <pc:cxnChg chg="add del mod">
          <ac:chgData name="Wanlambok Nongbet [Chillibreeze]" userId="6bf028ea-505a-4797-9fbe-498829f78d74" providerId="ADAL" clId="{47EA582F-29D2-4E9C-95C6-B2E3DBA31953}" dt="2020-07-28T08:55:36.649" v="1087" actId="21"/>
          <ac:cxnSpMkLst>
            <pc:docMk/>
            <pc:sldMk cId="3204897793" sldId="1739"/>
            <ac:cxnSpMk id="296" creationId="{CF240C49-E957-40CC-B494-8DA1CFBA3932}"/>
          </ac:cxnSpMkLst>
        </pc:cxnChg>
        <pc:cxnChg chg="add del mod">
          <ac:chgData name="Wanlambok Nongbet [Chillibreeze]" userId="6bf028ea-505a-4797-9fbe-498829f78d74" providerId="ADAL" clId="{47EA582F-29D2-4E9C-95C6-B2E3DBA31953}" dt="2020-07-28T08:55:36.649" v="1087" actId="21"/>
          <ac:cxnSpMkLst>
            <pc:docMk/>
            <pc:sldMk cId="3204897793" sldId="1739"/>
            <ac:cxnSpMk id="297" creationId="{20767670-A4B7-4F73-BC4B-D8EB6292B489}"/>
          </ac:cxnSpMkLst>
        </pc:cxnChg>
        <pc:cxnChg chg="add del mod">
          <ac:chgData name="Wanlambok Nongbet [Chillibreeze]" userId="6bf028ea-505a-4797-9fbe-498829f78d74" providerId="ADAL" clId="{47EA582F-29D2-4E9C-95C6-B2E3DBA31953}" dt="2020-07-28T08:55:36.649" v="1087" actId="21"/>
          <ac:cxnSpMkLst>
            <pc:docMk/>
            <pc:sldMk cId="3204897793" sldId="1739"/>
            <ac:cxnSpMk id="298" creationId="{5646DC46-2EA7-4C84-9FE5-A20170AC3FBF}"/>
          </ac:cxnSpMkLst>
        </pc:cxnChg>
        <pc:cxnChg chg="add mod">
          <ac:chgData name="Wanlambok Nongbet [Chillibreeze]" userId="6bf028ea-505a-4797-9fbe-498829f78d74" providerId="ADAL" clId="{47EA582F-29D2-4E9C-95C6-B2E3DBA31953}" dt="2020-07-28T08:56:37.818" v="1122" actId="14100"/>
          <ac:cxnSpMkLst>
            <pc:docMk/>
            <pc:sldMk cId="3204897793" sldId="1739"/>
            <ac:cxnSpMk id="307" creationId="{7DFA0E90-BF9F-44A8-8A7C-31536B942D9C}"/>
          </ac:cxnSpMkLst>
        </pc:cxnChg>
        <pc:cxnChg chg="add del mod">
          <ac:chgData name="Wanlambok Nongbet [Chillibreeze]" userId="6bf028ea-505a-4797-9fbe-498829f78d74" providerId="ADAL" clId="{47EA582F-29D2-4E9C-95C6-B2E3DBA31953}" dt="2020-07-28T08:55:37.679" v="1089" actId="21"/>
          <ac:cxnSpMkLst>
            <pc:docMk/>
            <pc:sldMk cId="3204897793" sldId="1739"/>
            <ac:cxnSpMk id="308" creationId="{7C317743-866D-4B16-A43F-C59A51F6A6D5}"/>
          </ac:cxnSpMkLst>
        </pc:cxnChg>
        <pc:cxnChg chg="add del mod">
          <ac:chgData name="Wanlambok Nongbet [Chillibreeze]" userId="6bf028ea-505a-4797-9fbe-498829f78d74" providerId="ADAL" clId="{47EA582F-29D2-4E9C-95C6-B2E3DBA31953}" dt="2020-07-28T08:55:37.679" v="1089" actId="21"/>
          <ac:cxnSpMkLst>
            <pc:docMk/>
            <pc:sldMk cId="3204897793" sldId="1739"/>
            <ac:cxnSpMk id="309" creationId="{23A7611C-518C-48D2-9740-BCB64842E289}"/>
          </ac:cxnSpMkLst>
        </pc:cxnChg>
        <pc:cxnChg chg="add del mod">
          <ac:chgData name="Wanlambok Nongbet [Chillibreeze]" userId="6bf028ea-505a-4797-9fbe-498829f78d74" providerId="ADAL" clId="{47EA582F-29D2-4E9C-95C6-B2E3DBA31953}" dt="2020-07-28T08:55:37.679" v="1089" actId="21"/>
          <ac:cxnSpMkLst>
            <pc:docMk/>
            <pc:sldMk cId="3204897793" sldId="1739"/>
            <ac:cxnSpMk id="310" creationId="{92EA3BB0-3749-43F7-B4D0-1F27DD3A5257}"/>
          </ac:cxnSpMkLst>
        </pc:cxnChg>
        <pc:cxnChg chg="add del mod">
          <ac:chgData name="Wanlambok Nongbet [Chillibreeze]" userId="6bf028ea-505a-4797-9fbe-498829f78d74" providerId="ADAL" clId="{47EA582F-29D2-4E9C-95C6-B2E3DBA31953}" dt="2020-07-28T08:55:38.566" v="1091" actId="21"/>
          <ac:cxnSpMkLst>
            <pc:docMk/>
            <pc:sldMk cId="3204897793" sldId="1739"/>
            <ac:cxnSpMk id="319" creationId="{40CC759D-6437-48AD-AE28-E06B05547FF3}"/>
          </ac:cxnSpMkLst>
        </pc:cxnChg>
        <pc:cxnChg chg="add del mod">
          <ac:chgData name="Wanlambok Nongbet [Chillibreeze]" userId="6bf028ea-505a-4797-9fbe-498829f78d74" providerId="ADAL" clId="{47EA582F-29D2-4E9C-95C6-B2E3DBA31953}" dt="2020-07-28T08:55:38.566" v="1091" actId="21"/>
          <ac:cxnSpMkLst>
            <pc:docMk/>
            <pc:sldMk cId="3204897793" sldId="1739"/>
            <ac:cxnSpMk id="320" creationId="{146C4DEF-EB50-4F4F-8A39-BEFCB9A2AC61}"/>
          </ac:cxnSpMkLst>
        </pc:cxnChg>
        <pc:cxnChg chg="add del mod">
          <ac:chgData name="Wanlambok Nongbet [Chillibreeze]" userId="6bf028ea-505a-4797-9fbe-498829f78d74" providerId="ADAL" clId="{47EA582F-29D2-4E9C-95C6-B2E3DBA31953}" dt="2020-07-28T08:55:38.566" v="1091" actId="21"/>
          <ac:cxnSpMkLst>
            <pc:docMk/>
            <pc:sldMk cId="3204897793" sldId="1739"/>
            <ac:cxnSpMk id="321" creationId="{C5D1850C-4160-41A1-8020-EF468305ABCA}"/>
          </ac:cxnSpMkLst>
        </pc:cxnChg>
        <pc:cxnChg chg="add del mod">
          <ac:chgData name="Wanlambok Nongbet [Chillibreeze]" userId="6bf028ea-505a-4797-9fbe-498829f78d74" providerId="ADAL" clId="{47EA582F-29D2-4E9C-95C6-B2E3DBA31953}" dt="2020-07-28T08:55:39.553" v="1093" actId="21"/>
          <ac:cxnSpMkLst>
            <pc:docMk/>
            <pc:sldMk cId="3204897793" sldId="1739"/>
            <ac:cxnSpMk id="330" creationId="{88B289BC-3B2F-4343-931A-56F23621D2D5}"/>
          </ac:cxnSpMkLst>
        </pc:cxnChg>
        <pc:cxnChg chg="add del mod">
          <ac:chgData name="Wanlambok Nongbet [Chillibreeze]" userId="6bf028ea-505a-4797-9fbe-498829f78d74" providerId="ADAL" clId="{47EA582F-29D2-4E9C-95C6-B2E3DBA31953}" dt="2020-07-28T08:55:39.553" v="1093" actId="21"/>
          <ac:cxnSpMkLst>
            <pc:docMk/>
            <pc:sldMk cId="3204897793" sldId="1739"/>
            <ac:cxnSpMk id="331" creationId="{DBDDEBCA-DA23-44BD-B425-4CED18DD90F3}"/>
          </ac:cxnSpMkLst>
        </pc:cxnChg>
        <pc:cxnChg chg="add del mod">
          <ac:chgData name="Wanlambok Nongbet [Chillibreeze]" userId="6bf028ea-505a-4797-9fbe-498829f78d74" providerId="ADAL" clId="{47EA582F-29D2-4E9C-95C6-B2E3DBA31953}" dt="2020-07-28T08:55:39.553" v="1093" actId="21"/>
          <ac:cxnSpMkLst>
            <pc:docMk/>
            <pc:sldMk cId="3204897793" sldId="1739"/>
            <ac:cxnSpMk id="332" creationId="{90708CAC-76FE-4172-8468-981311AC821F}"/>
          </ac:cxnSpMkLst>
        </pc:cxnChg>
        <pc:cxnChg chg="add del mod">
          <ac:chgData name="Wanlambok Nongbet [Chillibreeze]" userId="6bf028ea-505a-4797-9fbe-498829f78d74" providerId="ADAL" clId="{47EA582F-29D2-4E9C-95C6-B2E3DBA31953}" dt="2020-07-28T08:55:40.448" v="1095" actId="21"/>
          <ac:cxnSpMkLst>
            <pc:docMk/>
            <pc:sldMk cId="3204897793" sldId="1739"/>
            <ac:cxnSpMk id="341" creationId="{37420BB9-7555-40ED-92EA-A49563A02460}"/>
          </ac:cxnSpMkLst>
        </pc:cxnChg>
        <pc:cxnChg chg="add del mod">
          <ac:chgData name="Wanlambok Nongbet [Chillibreeze]" userId="6bf028ea-505a-4797-9fbe-498829f78d74" providerId="ADAL" clId="{47EA582F-29D2-4E9C-95C6-B2E3DBA31953}" dt="2020-07-28T08:55:40.448" v="1095" actId="21"/>
          <ac:cxnSpMkLst>
            <pc:docMk/>
            <pc:sldMk cId="3204897793" sldId="1739"/>
            <ac:cxnSpMk id="342" creationId="{D3D544C4-8123-4AF3-B1DC-9623BB134D3D}"/>
          </ac:cxnSpMkLst>
        </pc:cxnChg>
        <pc:cxnChg chg="add del mod">
          <ac:chgData name="Wanlambok Nongbet [Chillibreeze]" userId="6bf028ea-505a-4797-9fbe-498829f78d74" providerId="ADAL" clId="{47EA582F-29D2-4E9C-95C6-B2E3DBA31953}" dt="2020-07-28T08:55:40.448" v="1095" actId="21"/>
          <ac:cxnSpMkLst>
            <pc:docMk/>
            <pc:sldMk cId="3204897793" sldId="1739"/>
            <ac:cxnSpMk id="343" creationId="{0B74CA4E-4782-4004-B5D6-D1678E1F7514}"/>
          </ac:cxnSpMkLst>
        </pc:cxnChg>
        <pc:cxnChg chg="add mod">
          <ac:chgData name="Wanlambok Nongbet [Chillibreeze]" userId="6bf028ea-505a-4797-9fbe-498829f78d74" providerId="ADAL" clId="{47EA582F-29D2-4E9C-95C6-B2E3DBA31953}" dt="2020-07-28T08:56:37.818" v="1122" actId="14100"/>
          <ac:cxnSpMkLst>
            <pc:docMk/>
            <pc:sldMk cId="3204897793" sldId="1739"/>
            <ac:cxnSpMk id="350" creationId="{74BA6AA3-E7A3-4BCA-9884-6A8CA32DC8D6}"/>
          </ac:cxnSpMkLst>
        </pc:cxnChg>
        <pc:cxnChg chg="add del mod">
          <ac:chgData name="Wanlambok Nongbet [Chillibreeze]" userId="6bf028ea-505a-4797-9fbe-498829f78d74" providerId="ADAL" clId="{47EA582F-29D2-4E9C-95C6-B2E3DBA31953}" dt="2020-07-28T08:55:41.542" v="1097" actId="21"/>
          <ac:cxnSpMkLst>
            <pc:docMk/>
            <pc:sldMk cId="3204897793" sldId="1739"/>
            <ac:cxnSpMk id="351" creationId="{10323A09-5C71-4ABF-AC0F-68B91ED07A64}"/>
          </ac:cxnSpMkLst>
        </pc:cxnChg>
        <pc:cxnChg chg="add del mod">
          <ac:chgData name="Wanlambok Nongbet [Chillibreeze]" userId="6bf028ea-505a-4797-9fbe-498829f78d74" providerId="ADAL" clId="{47EA582F-29D2-4E9C-95C6-B2E3DBA31953}" dt="2020-07-28T08:55:41.542" v="1097" actId="21"/>
          <ac:cxnSpMkLst>
            <pc:docMk/>
            <pc:sldMk cId="3204897793" sldId="1739"/>
            <ac:cxnSpMk id="352" creationId="{E7E9C210-0B31-453E-A0FF-66B2AC07926B}"/>
          </ac:cxnSpMkLst>
        </pc:cxnChg>
        <pc:cxnChg chg="add del mod">
          <ac:chgData name="Wanlambok Nongbet [Chillibreeze]" userId="6bf028ea-505a-4797-9fbe-498829f78d74" providerId="ADAL" clId="{47EA582F-29D2-4E9C-95C6-B2E3DBA31953}" dt="2020-07-28T08:55:43.422" v="1099" actId="21"/>
          <ac:cxnSpMkLst>
            <pc:docMk/>
            <pc:sldMk cId="3204897793" sldId="1739"/>
            <ac:cxnSpMk id="359" creationId="{6092E293-E722-4B00-96C3-B20D1FC1AD22}"/>
          </ac:cxnSpMkLst>
        </pc:cxnChg>
        <pc:cxnChg chg="add del mod">
          <ac:chgData name="Wanlambok Nongbet [Chillibreeze]" userId="6bf028ea-505a-4797-9fbe-498829f78d74" providerId="ADAL" clId="{47EA582F-29D2-4E9C-95C6-B2E3DBA31953}" dt="2020-07-28T08:55:43.422" v="1099" actId="21"/>
          <ac:cxnSpMkLst>
            <pc:docMk/>
            <pc:sldMk cId="3204897793" sldId="1739"/>
            <ac:cxnSpMk id="360" creationId="{726FC854-DF2F-48DF-A5F0-9084D6AC3BCA}"/>
          </ac:cxnSpMkLst>
        </pc:cxnChg>
        <pc:cxnChg chg="add del mod">
          <ac:chgData name="Wanlambok Nongbet [Chillibreeze]" userId="6bf028ea-505a-4797-9fbe-498829f78d74" providerId="ADAL" clId="{47EA582F-29D2-4E9C-95C6-B2E3DBA31953}" dt="2020-07-28T08:55:44.809" v="1101" actId="21"/>
          <ac:cxnSpMkLst>
            <pc:docMk/>
            <pc:sldMk cId="3204897793" sldId="1739"/>
            <ac:cxnSpMk id="367" creationId="{23ED11A1-5697-4E0A-B8BE-CFBD2DA8945D}"/>
          </ac:cxnSpMkLst>
        </pc:cxnChg>
        <pc:cxnChg chg="add del mod">
          <ac:chgData name="Wanlambok Nongbet [Chillibreeze]" userId="6bf028ea-505a-4797-9fbe-498829f78d74" providerId="ADAL" clId="{47EA582F-29D2-4E9C-95C6-B2E3DBA31953}" dt="2020-07-28T08:55:44.809" v="1101" actId="21"/>
          <ac:cxnSpMkLst>
            <pc:docMk/>
            <pc:sldMk cId="3204897793" sldId="1739"/>
            <ac:cxnSpMk id="368" creationId="{47B4D875-847A-4CF0-ACB2-91EAD728620B}"/>
          </ac:cxnSpMkLst>
        </pc:cxnChg>
        <pc:cxnChg chg="add mod">
          <ac:chgData name="Wanlambok Nongbet [Chillibreeze]" userId="6bf028ea-505a-4797-9fbe-498829f78d74" providerId="ADAL" clId="{47EA582F-29D2-4E9C-95C6-B2E3DBA31953}" dt="2020-07-28T08:56:37.818" v="1122" actId="14100"/>
          <ac:cxnSpMkLst>
            <pc:docMk/>
            <pc:sldMk cId="3204897793" sldId="1739"/>
            <ac:cxnSpMk id="373" creationId="{FFC12C34-0BA9-4BEA-918E-B78207FE10FC}"/>
          </ac:cxnSpMkLst>
        </pc:cxnChg>
        <pc:cxnChg chg="add del mod">
          <ac:chgData name="Wanlambok Nongbet [Chillibreeze]" userId="6bf028ea-505a-4797-9fbe-498829f78d74" providerId="ADAL" clId="{47EA582F-29D2-4E9C-95C6-B2E3DBA31953}" dt="2020-07-28T08:55:45.463" v="1103" actId="21"/>
          <ac:cxnSpMkLst>
            <pc:docMk/>
            <pc:sldMk cId="3204897793" sldId="1739"/>
            <ac:cxnSpMk id="374" creationId="{E2748303-2CB0-4296-A304-D29CD2CAD42A}"/>
          </ac:cxnSpMkLst>
        </pc:cxnChg>
        <pc:cxnChg chg="add del mod">
          <ac:chgData name="Wanlambok Nongbet [Chillibreeze]" userId="6bf028ea-505a-4797-9fbe-498829f78d74" providerId="ADAL" clId="{47EA582F-29D2-4E9C-95C6-B2E3DBA31953}" dt="2020-07-28T08:55:46.364" v="1105" actId="21"/>
          <ac:cxnSpMkLst>
            <pc:docMk/>
            <pc:sldMk cId="3204897793" sldId="1739"/>
            <ac:cxnSpMk id="379" creationId="{AD86FD08-B692-4E77-90BE-E6552D2B5B2B}"/>
          </ac:cxnSpMkLst>
        </pc:cxnChg>
        <pc:cxnChg chg="add del mod">
          <ac:chgData name="Wanlambok Nongbet [Chillibreeze]" userId="6bf028ea-505a-4797-9fbe-498829f78d74" providerId="ADAL" clId="{47EA582F-29D2-4E9C-95C6-B2E3DBA31953}" dt="2020-07-28T08:55:47.988" v="1107" actId="21"/>
          <ac:cxnSpMkLst>
            <pc:docMk/>
            <pc:sldMk cId="3204897793" sldId="1739"/>
            <ac:cxnSpMk id="384" creationId="{41314E25-6F9F-4371-9E2B-061C8665C79D}"/>
          </ac:cxnSpMkLst>
        </pc:cxnChg>
        <pc:cxnChg chg="add mod">
          <ac:chgData name="Wanlambok Nongbet [Chillibreeze]" userId="6bf028ea-505a-4797-9fbe-498829f78d74" providerId="ADAL" clId="{47EA582F-29D2-4E9C-95C6-B2E3DBA31953}" dt="2020-07-28T08:56:37.818" v="1122" actId="14100"/>
          <ac:cxnSpMkLst>
            <pc:docMk/>
            <pc:sldMk cId="3204897793" sldId="1739"/>
            <ac:cxnSpMk id="387" creationId="{96EEA41A-02EA-4A4A-B8E6-B6DDB9ADE6CC}"/>
          </ac:cxnSpMkLst>
        </pc:cxnChg>
      </pc:sldChg>
      <pc:sldChg chg="addSp delSp modSp mod">
        <pc:chgData name="Wanlambok Nongbet [Chillibreeze]" userId="6bf028ea-505a-4797-9fbe-498829f78d74" providerId="ADAL" clId="{47EA582F-29D2-4E9C-95C6-B2E3DBA31953}" dt="2020-07-28T09:00:39.763" v="1275" actId="14100"/>
        <pc:sldMkLst>
          <pc:docMk/>
          <pc:sldMk cId="125563880" sldId="1740"/>
        </pc:sldMkLst>
        <pc:spChg chg="add mod ord">
          <ac:chgData name="Wanlambok Nongbet [Chillibreeze]" userId="6bf028ea-505a-4797-9fbe-498829f78d74" providerId="ADAL" clId="{47EA582F-29D2-4E9C-95C6-B2E3DBA31953}" dt="2020-07-28T08:58:29.595" v="1162" actId="164"/>
          <ac:spMkLst>
            <pc:docMk/>
            <pc:sldMk cId="125563880" sldId="1740"/>
            <ac:spMk id="3" creationId="{E35BB5B1-579D-41F2-889C-D202B704C758}"/>
          </ac:spMkLst>
        </pc:spChg>
        <pc:spChg chg="del mod topLvl">
          <ac:chgData name="Wanlambok Nongbet [Chillibreeze]" userId="6bf028ea-505a-4797-9fbe-498829f78d74" providerId="ADAL" clId="{47EA582F-29D2-4E9C-95C6-B2E3DBA31953}" dt="2020-07-28T09:00:12.643" v="1241" actId="21"/>
          <ac:spMkLst>
            <pc:docMk/>
            <pc:sldMk cId="125563880" sldId="1740"/>
            <ac:spMk id="9" creationId="{A0EA87A2-4A48-4D53-8FE8-3D8132DC5BEF}"/>
          </ac:spMkLst>
        </pc:spChg>
        <pc:spChg chg="mod">
          <ac:chgData name="Wanlambok Nongbet [Chillibreeze]" userId="6bf028ea-505a-4797-9fbe-498829f78d74" providerId="ADAL" clId="{47EA582F-29D2-4E9C-95C6-B2E3DBA31953}" dt="2020-07-28T08:43:17.274" v="613"/>
          <ac:spMkLst>
            <pc:docMk/>
            <pc:sldMk cId="125563880" sldId="1740"/>
            <ac:spMk id="17" creationId="{00000000-0000-0000-0000-000000000000}"/>
          </ac:spMkLst>
        </pc:spChg>
        <pc:spChg chg="add del mod">
          <ac:chgData name="Wanlambok Nongbet [Chillibreeze]" userId="6bf028ea-505a-4797-9fbe-498829f78d74" providerId="ADAL" clId="{47EA582F-29D2-4E9C-95C6-B2E3DBA31953}" dt="2020-07-28T08:56:51.461" v="1132" actId="478"/>
          <ac:spMkLst>
            <pc:docMk/>
            <pc:sldMk cId="125563880" sldId="1740"/>
            <ac:spMk id="21" creationId="{11492B32-D774-46C9-9E08-C660157F2597}"/>
          </ac:spMkLst>
        </pc:spChg>
        <pc:spChg chg="add mod ord">
          <ac:chgData name="Wanlambok Nongbet [Chillibreeze]" userId="6bf028ea-505a-4797-9fbe-498829f78d74" providerId="ADAL" clId="{47EA582F-29D2-4E9C-95C6-B2E3DBA31953}" dt="2020-07-28T08:58:29.595" v="1162" actId="164"/>
          <ac:spMkLst>
            <pc:docMk/>
            <pc:sldMk cId="125563880" sldId="1740"/>
            <ac:spMk id="24" creationId="{F14970F4-9DAE-4235-BA52-6AA3458251FD}"/>
          </ac:spMkLst>
        </pc:spChg>
        <pc:spChg chg="del mod topLvl">
          <ac:chgData name="Wanlambok Nongbet [Chillibreeze]" userId="6bf028ea-505a-4797-9fbe-498829f78d74" providerId="ADAL" clId="{47EA582F-29D2-4E9C-95C6-B2E3DBA31953}" dt="2020-07-28T09:00:12.643" v="1241" actId="21"/>
          <ac:spMkLst>
            <pc:docMk/>
            <pc:sldMk cId="125563880" sldId="1740"/>
            <ac:spMk id="27" creationId="{6923439F-D255-45B8-BE79-D45F34B3B236}"/>
          </ac:spMkLst>
        </pc:spChg>
        <pc:spChg chg="del mod topLvl">
          <ac:chgData name="Wanlambok Nongbet [Chillibreeze]" userId="6bf028ea-505a-4797-9fbe-498829f78d74" providerId="ADAL" clId="{47EA582F-29D2-4E9C-95C6-B2E3DBA31953}" dt="2020-07-28T09:00:12.643" v="1241" actId="21"/>
          <ac:spMkLst>
            <pc:docMk/>
            <pc:sldMk cId="125563880" sldId="1740"/>
            <ac:spMk id="28" creationId="{5CA9677A-4AD2-473D-9B9C-579526E62865}"/>
          </ac:spMkLst>
        </pc:spChg>
        <pc:spChg chg="del mod topLvl">
          <ac:chgData name="Wanlambok Nongbet [Chillibreeze]" userId="6bf028ea-505a-4797-9fbe-498829f78d74" providerId="ADAL" clId="{47EA582F-29D2-4E9C-95C6-B2E3DBA31953}" dt="2020-07-28T09:00:12.643" v="1241" actId="21"/>
          <ac:spMkLst>
            <pc:docMk/>
            <pc:sldMk cId="125563880" sldId="1740"/>
            <ac:spMk id="29" creationId="{BD736622-4506-4AF0-8734-740AF96B71BD}"/>
          </ac:spMkLst>
        </pc:spChg>
        <pc:spChg chg="del mod topLvl">
          <ac:chgData name="Wanlambok Nongbet [Chillibreeze]" userId="6bf028ea-505a-4797-9fbe-498829f78d74" providerId="ADAL" clId="{47EA582F-29D2-4E9C-95C6-B2E3DBA31953}" dt="2020-07-28T09:00:12.643" v="1241" actId="21"/>
          <ac:spMkLst>
            <pc:docMk/>
            <pc:sldMk cId="125563880" sldId="1740"/>
            <ac:spMk id="30" creationId="{684AC6F2-52F7-4949-9159-D42779B79B6C}"/>
          </ac:spMkLst>
        </pc:spChg>
        <pc:spChg chg="del mod topLvl">
          <ac:chgData name="Wanlambok Nongbet [Chillibreeze]" userId="6bf028ea-505a-4797-9fbe-498829f78d74" providerId="ADAL" clId="{47EA582F-29D2-4E9C-95C6-B2E3DBA31953}" dt="2020-07-28T09:00:12.643" v="1241" actId="21"/>
          <ac:spMkLst>
            <pc:docMk/>
            <pc:sldMk cId="125563880" sldId="1740"/>
            <ac:spMk id="31" creationId="{E1F52CCC-120B-4D48-A9DD-00342CE5A363}"/>
          </ac:spMkLst>
        </pc:spChg>
        <pc:spChg chg="mod">
          <ac:chgData name="Wanlambok Nongbet [Chillibreeze]" userId="6bf028ea-505a-4797-9fbe-498829f78d74" providerId="ADAL" clId="{47EA582F-29D2-4E9C-95C6-B2E3DBA31953}" dt="2020-07-28T08:58:32.791" v="1163" actId="571"/>
          <ac:spMkLst>
            <pc:docMk/>
            <pc:sldMk cId="125563880" sldId="1740"/>
            <ac:spMk id="36" creationId="{913A6A7A-193E-48CF-AC91-0A932919BADD}"/>
          </ac:spMkLst>
        </pc:spChg>
        <pc:spChg chg="mod">
          <ac:chgData name="Wanlambok Nongbet [Chillibreeze]" userId="6bf028ea-505a-4797-9fbe-498829f78d74" providerId="ADAL" clId="{47EA582F-29D2-4E9C-95C6-B2E3DBA31953}" dt="2020-07-28T08:58:32.791" v="1163" actId="571"/>
          <ac:spMkLst>
            <pc:docMk/>
            <pc:sldMk cId="125563880" sldId="1740"/>
            <ac:spMk id="38" creationId="{C3DB0AF1-C8B6-446F-89AB-4350FBA9AE50}"/>
          </ac:spMkLst>
        </pc:spChg>
        <pc:spChg chg="mod">
          <ac:chgData name="Wanlambok Nongbet [Chillibreeze]" userId="6bf028ea-505a-4797-9fbe-498829f78d74" providerId="ADAL" clId="{47EA582F-29D2-4E9C-95C6-B2E3DBA31953}" dt="2020-07-28T08:58:33.178" v="1164" actId="571"/>
          <ac:spMkLst>
            <pc:docMk/>
            <pc:sldMk cId="125563880" sldId="1740"/>
            <ac:spMk id="40" creationId="{5FC72BC2-CA30-4CEA-84F0-3DEF52F79C2D}"/>
          </ac:spMkLst>
        </pc:spChg>
        <pc:spChg chg="mod">
          <ac:chgData name="Wanlambok Nongbet [Chillibreeze]" userId="6bf028ea-505a-4797-9fbe-498829f78d74" providerId="ADAL" clId="{47EA582F-29D2-4E9C-95C6-B2E3DBA31953}" dt="2020-07-28T08:58:33.178" v="1164" actId="571"/>
          <ac:spMkLst>
            <pc:docMk/>
            <pc:sldMk cId="125563880" sldId="1740"/>
            <ac:spMk id="41" creationId="{4362E968-2E8C-4772-86AF-DB1E1F4F1811}"/>
          </ac:spMkLst>
        </pc:spChg>
        <pc:spChg chg="mod">
          <ac:chgData name="Wanlambok Nongbet [Chillibreeze]" userId="6bf028ea-505a-4797-9fbe-498829f78d74" providerId="ADAL" clId="{47EA582F-29D2-4E9C-95C6-B2E3DBA31953}" dt="2020-07-28T08:58:33.415" v="1165" actId="571"/>
          <ac:spMkLst>
            <pc:docMk/>
            <pc:sldMk cId="125563880" sldId="1740"/>
            <ac:spMk id="43" creationId="{20CC59AD-5399-4A77-8209-F743A4F29DE5}"/>
          </ac:spMkLst>
        </pc:spChg>
        <pc:spChg chg="mod">
          <ac:chgData name="Wanlambok Nongbet [Chillibreeze]" userId="6bf028ea-505a-4797-9fbe-498829f78d74" providerId="ADAL" clId="{47EA582F-29D2-4E9C-95C6-B2E3DBA31953}" dt="2020-07-28T08:58:33.415" v="1165" actId="571"/>
          <ac:spMkLst>
            <pc:docMk/>
            <pc:sldMk cId="125563880" sldId="1740"/>
            <ac:spMk id="44" creationId="{7E983C0B-D75B-4E0C-BEFF-B846B0EB8DA1}"/>
          </ac:spMkLst>
        </pc:spChg>
        <pc:spChg chg="mod">
          <ac:chgData name="Wanlambok Nongbet [Chillibreeze]" userId="6bf028ea-505a-4797-9fbe-498829f78d74" providerId="ADAL" clId="{47EA582F-29D2-4E9C-95C6-B2E3DBA31953}" dt="2020-07-28T08:58:33.634" v="1166" actId="571"/>
          <ac:spMkLst>
            <pc:docMk/>
            <pc:sldMk cId="125563880" sldId="1740"/>
            <ac:spMk id="47" creationId="{EC412B99-D3A3-4CFB-9676-7D1788E46337}"/>
          </ac:spMkLst>
        </pc:spChg>
        <pc:spChg chg="mod">
          <ac:chgData name="Wanlambok Nongbet [Chillibreeze]" userId="6bf028ea-505a-4797-9fbe-498829f78d74" providerId="ADAL" clId="{47EA582F-29D2-4E9C-95C6-B2E3DBA31953}" dt="2020-07-28T08:58:33.634" v="1166" actId="571"/>
          <ac:spMkLst>
            <pc:docMk/>
            <pc:sldMk cId="125563880" sldId="1740"/>
            <ac:spMk id="48" creationId="{42A72739-89AD-4D8D-B5E0-2118EF0D76B1}"/>
          </ac:spMkLst>
        </pc:spChg>
        <pc:spChg chg="mod">
          <ac:chgData name="Wanlambok Nongbet [Chillibreeze]" userId="6bf028ea-505a-4797-9fbe-498829f78d74" providerId="ADAL" clId="{47EA582F-29D2-4E9C-95C6-B2E3DBA31953}" dt="2020-07-28T08:58:33.821" v="1167" actId="571"/>
          <ac:spMkLst>
            <pc:docMk/>
            <pc:sldMk cId="125563880" sldId="1740"/>
            <ac:spMk id="51" creationId="{2207B4D8-8B18-4788-B0FA-DD547EB4CB4F}"/>
          </ac:spMkLst>
        </pc:spChg>
        <pc:spChg chg="mod">
          <ac:chgData name="Wanlambok Nongbet [Chillibreeze]" userId="6bf028ea-505a-4797-9fbe-498829f78d74" providerId="ADAL" clId="{47EA582F-29D2-4E9C-95C6-B2E3DBA31953}" dt="2020-07-28T08:58:33.821" v="1167" actId="571"/>
          <ac:spMkLst>
            <pc:docMk/>
            <pc:sldMk cId="125563880" sldId="1740"/>
            <ac:spMk id="52" creationId="{1DC38086-E963-42F9-8336-A71AE9B9ED9B}"/>
          </ac:spMkLst>
        </pc:spChg>
        <pc:spChg chg="mod">
          <ac:chgData name="Wanlambok Nongbet [Chillibreeze]" userId="6bf028ea-505a-4797-9fbe-498829f78d74" providerId="ADAL" clId="{47EA582F-29D2-4E9C-95C6-B2E3DBA31953}" dt="2020-07-28T08:58:51.635" v="1176" actId="571"/>
          <ac:spMkLst>
            <pc:docMk/>
            <pc:sldMk cId="125563880" sldId="1740"/>
            <ac:spMk id="64" creationId="{04ED5210-86DA-4EF0-BFA8-8D8B78989F49}"/>
          </ac:spMkLst>
        </pc:spChg>
        <pc:spChg chg="mod">
          <ac:chgData name="Wanlambok Nongbet [Chillibreeze]" userId="6bf028ea-505a-4797-9fbe-498829f78d74" providerId="ADAL" clId="{47EA582F-29D2-4E9C-95C6-B2E3DBA31953}" dt="2020-07-28T08:58:51.635" v="1176" actId="571"/>
          <ac:spMkLst>
            <pc:docMk/>
            <pc:sldMk cId="125563880" sldId="1740"/>
            <ac:spMk id="65" creationId="{63B085DC-96D7-4282-B26E-09E5938D3790}"/>
          </ac:spMkLst>
        </pc:spChg>
        <pc:spChg chg="mod">
          <ac:chgData name="Wanlambok Nongbet [Chillibreeze]" userId="6bf028ea-505a-4797-9fbe-498829f78d74" providerId="ADAL" clId="{47EA582F-29D2-4E9C-95C6-B2E3DBA31953}" dt="2020-07-28T08:58:58.952" v="1184" actId="571"/>
          <ac:spMkLst>
            <pc:docMk/>
            <pc:sldMk cId="125563880" sldId="1740"/>
            <ac:spMk id="71" creationId="{06EC306A-71B7-42BE-86CB-4A7673BA36F0}"/>
          </ac:spMkLst>
        </pc:spChg>
        <pc:spChg chg="mod">
          <ac:chgData name="Wanlambok Nongbet [Chillibreeze]" userId="6bf028ea-505a-4797-9fbe-498829f78d74" providerId="ADAL" clId="{47EA582F-29D2-4E9C-95C6-B2E3DBA31953}" dt="2020-07-28T08:58:58.952" v="1184" actId="571"/>
          <ac:spMkLst>
            <pc:docMk/>
            <pc:sldMk cId="125563880" sldId="1740"/>
            <ac:spMk id="72" creationId="{DD72F48B-AE61-48F8-A839-962C76315593}"/>
          </ac:spMkLst>
        </pc:spChg>
        <pc:spChg chg="mod">
          <ac:chgData name="Wanlambok Nongbet [Chillibreeze]" userId="6bf028ea-505a-4797-9fbe-498829f78d74" providerId="ADAL" clId="{47EA582F-29D2-4E9C-95C6-B2E3DBA31953}" dt="2020-07-28T08:59:17.822" v="1193" actId="571"/>
          <ac:spMkLst>
            <pc:docMk/>
            <pc:sldMk cId="125563880" sldId="1740"/>
            <ac:spMk id="77" creationId="{B691A014-18F7-4E6B-BA8A-707F0A89F015}"/>
          </ac:spMkLst>
        </pc:spChg>
        <pc:spChg chg="mod">
          <ac:chgData name="Wanlambok Nongbet [Chillibreeze]" userId="6bf028ea-505a-4797-9fbe-498829f78d74" providerId="ADAL" clId="{47EA582F-29D2-4E9C-95C6-B2E3DBA31953}" dt="2020-07-28T08:59:17.822" v="1193" actId="571"/>
          <ac:spMkLst>
            <pc:docMk/>
            <pc:sldMk cId="125563880" sldId="1740"/>
            <ac:spMk id="78" creationId="{48199B6D-89D5-414C-B1D3-42A83762C0F9}"/>
          </ac:spMkLst>
        </pc:spChg>
        <pc:spChg chg="mod">
          <ac:chgData name="Wanlambok Nongbet [Chillibreeze]" userId="6bf028ea-505a-4797-9fbe-498829f78d74" providerId="ADAL" clId="{47EA582F-29D2-4E9C-95C6-B2E3DBA31953}" dt="2020-07-28T08:59:27.343" v="1201" actId="571"/>
          <ac:spMkLst>
            <pc:docMk/>
            <pc:sldMk cId="125563880" sldId="1740"/>
            <ac:spMk id="83" creationId="{A6F80E9D-56AD-4725-9F5B-7ACB048201DB}"/>
          </ac:spMkLst>
        </pc:spChg>
        <pc:spChg chg="mod">
          <ac:chgData name="Wanlambok Nongbet [Chillibreeze]" userId="6bf028ea-505a-4797-9fbe-498829f78d74" providerId="ADAL" clId="{47EA582F-29D2-4E9C-95C6-B2E3DBA31953}" dt="2020-07-28T08:59:27.343" v="1201" actId="571"/>
          <ac:spMkLst>
            <pc:docMk/>
            <pc:sldMk cId="125563880" sldId="1740"/>
            <ac:spMk id="84" creationId="{D8C82183-38B0-4A2E-A1F9-7497A02B73F3}"/>
          </ac:spMkLst>
        </pc:spChg>
        <pc:spChg chg="mod">
          <ac:chgData name="Wanlambok Nongbet [Chillibreeze]" userId="6bf028ea-505a-4797-9fbe-498829f78d74" providerId="ADAL" clId="{47EA582F-29D2-4E9C-95C6-B2E3DBA31953}" dt="2020-07-28T08:59:35.829" v="1209" actId="571"/>
          <ac:spMkLst>
            <pc:docMk/>
            <pc:sldMk cId="125563880" sldId="1740"/>
            <ac:spMk id="89" creationId="{D532DA90-7B8B-4768-A966-53728AD35CE8}"/>
          </ac:spMkLst>
        </pc:spChg>
        <pc:spChg chg="mod">
          <ac:chgData name="Wanlambok Nongbet [Chillibreeze]" userId="6bf028ea-505a-4797-9fbe-498829f78d74" providerId="ADAL" clId="{47EA582F-29D2-4E9C-95C6-B2E3DBA31953}" dt="2020-07-28T08:59:35.829" v="1209" actId="571"/>
          <ac:spMkLst>
            <pc:docMk/>
            <pc:sldMk cId="125563880" sldId="1740"/>
            <ac:spMk id="90" creationId="{65B953E6-D709-4B08-A786-25490F4E532C}"/>
          </ac:spMkLst>
        </pc:spChg>
        <pc:spChg chg="mod">
          <ac:chgData name="Wanlambok Nongbet [Chillibreeze]" userId="6bf028ea-505a-4797-9fbe-498829f78d74" providerId="ADAL" clId="{47EA582F-29D2-4E9C-95C6-B2E3DBA31953}" dt="2020-07-28T08:59:36.997" v="1212"/>
          <ac:spMkLst>
            <pc:docMk/>
            <pc:sldMk cId="125563880" sldId="1740"/>
            <ac:spMk id="94" creationId="{DDF3472A-DB6B-4101-B359-0E435849C8E7}"/>
          </ac:spMkLst>
        </pc:spChg>
        <pc:spChg chg="mod">
          <ac:chgData name="Wanlambok Nongbet [Chillibreeze]" userId="6bf028ea-505a-4797-9fbe-498829f78d74" providerId="ADAL" clId="{47EA582F-29D2-4E9C-95C6-B2E3DBA31953}" dt="2020-07-28T08:59:36.997" v="1212"/>
          <ac:spMkLst>
            <pc:docMk/>
            <pc:sldMk cId="125563880" sldId="1740"/>
            <ac:spMk id="95" creationId="{ACB5F73E-9072-4A3F-8A50-2D43F5D88E11}"/>
          </ac:spMkLst>
        </pc:spChg>
        <pc:spChg chg="mod">
          <ac:chgData name="Wanlambok Nongbet [Chillibreeze]" userId="6bf028ea-505a-4797-9fbe-498829f78d74" providerId="ADAL" clId="{47EA582F-29D2-4E9C-95C6-B2E3DBA31953}" dt="2020-07-28T08:59:46.596" v="1220" actId="571"/>
          <ac:spMkLst>
            <pc:docMk/>
            <pc:sldMk cId="125563880" sldId="1740"/>
            <ac:spMk id="100" creationId="{0CF3FD9B-C91B-4FCD-A624-53663B6D73FD}"/>
          </ac:spMkLst>
        </pc:spChg>
        <pc:spChg chg="mod">
          <ac:chgData name="Wanlambok Nongbet [Chillibreeze]" userId="6bf028ea-505a-4797-9fbe-498829f78d74" providerId="ADAL" clId="{47EA582F-29D2-4E9C-95C6-B2E3DBA31953}" dt="2020-07-28T08:59:46.596" v="1220" actId="571"/>
          <ac:spMkLst>
            <pc:docMk/>
            <pc:sldMk cId="125563880" sldId="1740"/>
            <ac:spMk id="101" creationId="{1C89B1E4-C358-4B3D-80B2-A39FDDAB7B5B}"/>
          </ac:spMkLst>
        </pc:spChg>
        <pc:spChg chg="add mod">
          <ac:chgData name="Wanlambok Nongbet [Chillibreeze]" userId="6bf028ea-505a-4797-9fbe-498829f78d74" providerId="ADAL" clId="{47EA582F-29D2-4E9C-95C6-B2E3DBA31953}" dt="2020-07-28T09:00:39.763" v="1275" actId="14100"/>
          <ac:spMkLst>
            <pc:docMk/>
            <pc:sldMk cId="125563880" sldId="1740"/>
            <ac:spMk id="103" creationId="{8ABC5E39-1998-427A-98FC-D1F2E3200F88}"/>
          </ac:spMkLst>
        </pc:spChg>
        <pc:spChg chg="add del mod">
          <ac:chgData name="Wanlambok Nongbet [Chillibreeze]" userId="6bf028ea-505a-4797-9fbe-498829f78d74" providerId="ADAL" clId="{47EA582F-29D2-4E9C-95C6-B2E3DBA31953}" dt="2020-07-28T09:00:14.008" v="1243" actId="21"/>
          <ac:spMkLst>
            <pc:docMk/>
            <pc:sldMk cId="125563880" sldId="1740"/>
            <ac:spMk id="105" creationId="{D3175B42-2836-4A5D-9683-CD7F5BCC7868}"/>
          </ac:spMkLst>
        </pc:spChg>
        <pc:spChg chg="add del mod">
          <ac:chgData name="Wanlambok Nongbet [Chillibreeze]" userId="6bf028ea-505a-4797-9fbe-498829f78d74" providerId="ADAL" clId="{47EA582F-29D2-4E9C-95C6-B2E3DBA31953}" dt="2020-07-28T09:00:14.008" v="1243" actId="21"/>
          <ac:spMkLst>
            <pc:docMk/>
            <pc:sldMk cId="125563880" sldId="1740"/>
            <ac:spMk id="106" creationId="{B2451F9E-8914-486C-9144-0EE686D82229}"/>
          </ac:spMkLst>
        </pc:spChg>
        <pc:spChg chg="add del mod">
          <ac:chgData name="Wanlambok Nongbet [Chillibreeze]" userId="6bf028ea-505a-4797-9fbe-498829f78d74" providerId="ADAL" clId="{47EA582F-29D2-4E9C-95C6-B2E3DBA31953}" dt="2020-07-28T09:00:14.008" v="1243" actId="21"/>
          <ac:spMkLst>
            <pc:docMk/>
            <pc:sldMk cId="125563880" sldId="1740"/>
            <ac:spMk id="107" creationId="{3064273C-7CB5-4896-9195-279D9843DB5D}"/>
          </ac:spMkLst>
        </pc:spChg>
        <pc:spChg chg="add del mod">
          <ac:chgData name="Wanlambok Nongbet [Chillibreeze]" userId="6bf028ea-505a-4797-9fbe-498829f78d74" providerId="ADAL" clId="{47EA582F-29D2-4E9C-95C6-B2E3DBA31953}" dt="2020-07-28T09:00:14.008" v="1243" actId="21"/>
          <ac:spMkLst>
            <pc:docMk/>
            <pc:sldMk cId="125563880" sldId="1740"/>
            <ac:spMk id="108" creationId="{9BA1177C-6497-4BA5-B2F1-3538C2EE4F29}"/>
          </ac:spMkLst>
        </pc:spChg>
        <pc:spChg chg="add del mod">
          <ac:chgData name="Wanlambok Nongbet [Chillibreeze]" userId="6bf028ea-505a-4797-9fbe-498829f78d74" providerId="ADAL" clId="{47EA582F-29D2-4E9C-95C6-B2E3DBA31953}" dt="2020-07-28T09:00:14.008" v="1243" actId="21"/>
          <ac:spMkLst>
            <pc:docMk/>
            <pc:sldMk cId="125563880" sldId="1740"/>
            <ac:spMk id="109" creationId="{219E9F18-E146-4707-9433-83C399D15352}"/>
          </ac:spMkLst>
        </pc:spChg>
        <pc:spChg chg="add del mod">
          <ac:chgData name="Wanlambok Nongbet [Chillibreeze]" userId="6bf028ea-505a-4797-9fbe-498829f78d74" providerId="ADAL" clId="{47EA582F-29D2-4E9C-95C6-B2E3DBA31953}" dt="2020-07-28T09:00:16.051" v="1245" actId="21"/>
          <ac:spMkLst>
            <pc:docMk/>
            <pc:sldMk cId="125563880" sldId="1740"/>
            <ac:spMk id="120" creationId="{05AFEA83-0A45-4939-B41D-9573092EB9E2}"/>
          </ac:spMkLst>
        </pc:spChg>
        <pc:spChg chg="add del mod">
          <ac:chgData name="Wanlambok Nongbet [Chillibreeze]" userId="6bf028ea-505a-4797-9fbe-498829f78d74" providerId="ADAL" clId="{47EA582F-29D2-4E9C-95C6-B2E3DBA31953}" dt="2020-07-28T09:00:16.051" v="1245" actId="21"/>
          <ac:spMkLst>
            <pc:docMk/>
            <pc:sldMk cId="125563880" sldId="1740"/>
            <ac:spMk id="121" creationId="{D52D62F6-6095-48F6-BD69-D4A3A0F3A115}"/>
          </ac:spMkLst>
        </pc:spChg>
        <pc:spChg chg="add del mod">
          <ac:chgData name="Wanlambok Nongbet [Chillibreeze]" userId="6bf028ea-505a-4797-9fbe-498829f78d74" providerId="ADAL" clId="{47EA582F-29D2-4E9C-95C6-B2E3DBA31953}" dt="2020-07-28T09:00:16.051" v="1245" actId="21"/>
          <ac:spMkLst>
            <pc:docMk/>
            <pc:sldMk cId="125563880" sldId="1740"/>
            <ac:spMk id="122" creationId="{3A364705-4370-45BB-9D80-80153B61AF4C}"/>
          </ac:spMkLst>
        </pc:spChg>
        <pc:spChg chg="add del mod">
          <ac:chgData name="Wanlambok Nongbet [Chillibreeze]" userId="6bf028ea-505a-4797-9fbe-498829f78d74" providerId="ADAL" clId="{47EA582F-29D2-4E9C-95C6-B2E3DBA31953}" dt="2020-07-28T09:00:16.051" v="1245" actId="21"/>
          <ac:spMkLst>
            <pc:docMk/>
            <pc:sldMk cId="125563880" sldId="1740"/>
            <ac:spMk id="123" creationId="{6F83B662-1662-4944-9FA7-92CE43CB9C2B}"/>
          </ac:spMkLst>
        </pc:spChg>
        <pc:spChg chg="add del mod">
          <ac:chgData name="Wanlambok Nongbet [Chillibreeze]" userId="6bf028ea-505a-4797-9fbe-498829f78d74" providerId="ADAL" clId="{47EA582F-29D2-4E9C-95C6-B2E3DBA31953}" dt="2020-07-28T09:00:16.051" v="1245" actId="21"/>
          <ac:spMkLst>
            <pc:docMk/>
            <pc:sldMk cId="125563880" sldId="1740"/>
            <ac:spMk id="124" creationId="{D624B9C5-070F-46EE-BF75-ED44740FA82A}"/>
          </ac:spMkLst>
        </pc:spChg>
        <pc:spChg chg="add del mod">
          <ac:chgData name="Wanlambok Nongbet [Chillibreeze]" userId="6bf028ea-505a-4797-9fbe-498829f78d74" providerId="ADAL" clId="{47EA582F-29D2-4E9C-95C6-B2E3DBA31953}" dt="2020-07-28T09:00:17.014" v="1247" actId="21"/>
          <ac:spMkLst>
            <pc:docMk/>
            <pc:sldMk cId="125563880" sldId="1740"/>
            <ac:spMk id="134" creationId="{D294FE12-02BF-4EEA-B011-8EF3C313C7F4}"/>
          </ac:spMkLst>
        </pc:spChg>
        <pc:spChg chg="add del mod">
          <ac:chgData name="Wanlambok Nongbet [Chillibreeze]" userId="6bf028ea-505a-4797-9fbe-498829f78d74" providerId="ADAL" clId="{47EA582F-29D2-4E9C-95C6-B2E3DBA31953}" dt="2020-07-28T09:00:17.014" v="1247" actId="21"/>
          <ac:spMkLst>
            <pc:docMk/>
            <pc:sldMk cId="125563880" sldId="1740"/>
            <ac:spMk id="135" creationId="{7B6CEAD0-49EB-4014-A8E5-6BCE59717A25}"/>
          </ac:spMkLst>
        </pc:spChg>
        <pc:spChg chg="add del mod">
          <ac:chgData name="Wanlambok Nongbet [Chillibreeze]" userId="6bf028ea-505a-4797-9fbe-498829f78d74" providerId="ADAL" clId="{47EA582F-29D2-4E9C-95C6-B2E3DBA31953}" dt="2020-07-28T09:00:17.014" v="1247" actId="21"/>
          <ac:spMkLst>
            <pc:docMk/>
            <pc:sldMk cId="125563880" sldId="1740"/>
            <ac:spMk id="136" creationId="{F9E0ABDA-2126-4260-8774-21D49AA67D96}"/>
          </ac:spMkLst>
        </pc:spChg>
        <pc:spChg chg="add del mod">
          <ac:chgData name="Wanlambok Nongbet [Chillibreeze]" userId="6bf028ea-505a-4797-9fbe-498829f78d74" providerId="ADAL" clId="{47EA582F-29D2-4E9C-95C6-B2E3DBA31953}" dt="2020-07-28T09:00:17.014" v="1247" actId="21"/>
          <ac:spMkLst>
            <pc:docMk/>
            <pc:sldMk cId="125563880" sldId="1740"/>
            <ac:spMk id="137" creationId="{E830D7A6-B555-4B67-AA8B-5F45224B68CA}"/>
          </ac:spMkLst>
        </pc:spChg>
        <pc:spChg chg="add del mod">
          <ac:chgData name="Wanlambok Nongbet [Chillibreeze]" userId="6bf028ea-505a-4797-9fbe-498829f78d74" providerId="ADAL" clId="{47EA582F-29D2-4E9C-95C6-B2E3DBA31953}" dt="2020-07-28T09:00:17.014" v="1247" actId="21"/>
          <ac:spMkLst>
            <pc:docMk/>
            <pc:sldMk cId="125563880" sldId="1740"/>
            <ac:spMk id="138" creationId="{F8B9A075-5394-422A-9AA6-018D5698B956}"/>
          </ac:spMkLst>
        </pc:spChg>
        <pc:spChg chg="add mod">
          <ac:chgData name="Wanlambok Nongbet [Chillibreeze]" userId="6bf028ea-505a-4797-9fbe-498829f78d74" providerId="ADAL" clId="{47EA582F-29D2-4E9C-95C6-B2E3DBA31953}" dt="2020-07-28T09:00:39.763" v="1275" actId="14100"/>
          <ac:spMkLst>
            <pc:docMk/>
            <pc:sldMk cId="125563880" sldId="1740"/>
            <ac:spMk id="148" creationId="{A042C3C4-66D8-473B-B241-E7D599254B76}"/>
          </ac:spMkLst>
        </pc:spChg>
        <pc:spChg chg="add del mod">
          <ac:chgData name="Wanlambok Nongbet [Chillibreeze]" userId="6bf028ea-505a-4797-9fbe-498829f78d74" providerId="ADAL" clId="{47EA582F-29D2-4E9C-95C6-B2E3DBA31953}" dt="2020-07-28T09:00:17.770" v="1249" actId="21"/>
          <ac:spMkLst>
            <pc:docMk/>
            <pc:sldMk cId="125563880" sldId="1740"/>
            <ac:spMk id="149" creationId="{0D97B91C-D787-4E02-BC4E-6740AB357C3C}"/>
          </ac:spMkLst>
        </pc:spChg>
        <pc:spChg chg="add del mod">
          <ac:chgData name="Wanlambok Nongbet [Chillibreeze]" userId="6bf028ea-505a-4797-9fbe-498829f78d74" providerId="ADAL" clId="{47EA582F-29D2-4E9C-95C6-B2E3DBA31953}" dt="2020-07-28T09:00:17.770" v="1249" actId="21"/>
          <ac:spMkLst>
            <pc:docMk/>
            <pc:sldMk cId="125563880" sldId="1740"/>
            <ac:spMk id="150" creationId="{58AAD871-8A52-4934-980F-2E8A3EA03330}"/>
          </ac:spMkLst>
        </pc:spChg>
        <pc:spChg chg="add del mod">
          <ac:chgData name="Wanlambok Nongbet [Chillibreeze]" userId="6bf028ea-505a-4797-9fbe-498829f78d74" providerId="ADAL" clId="{47EA582F-29D2-4E9C-95C6-B2E3DBA31953}" dt="2020-07-28T09:00:17.770" v="1249" actId="21"/>
          <ac:spMkLst>
            <pc:docMk/>
            <pc:sldMk cId="125563880" sldId="1740"/>
            <ac:spMk id="151" creationId="{6F59BBE2-BCD9-46E7-B34E-C3C8447C7F09}"/>
          </ac:spMkLst>
        </pc:spChg>
        <pc:spChg chg="add del mod">
          <ac:chgData name="Wanlambok Nongbet [Chillibreeze]" userId="6bf028ea-505a-4797-9fbe-498829f78d74" providerId="ADAL" clId="{47EA582F-29D2-4E9C-95C6-B2E3DBA31953}" dt="2020-07-28T09:00:17.770" v="1249" actId="21"/>
          <ac:spMkLst>
            <pc:docMk/>
            <pc:sldMk cId="125563880" sldId="1740"/>
            <ac:spMk id="152" creationId="{5F4D4E8A-CD3D-477F-9506-93D311352086}"/>
          </ac:spMkLst>
        </pc:spChg>
        <pc:spChg chg="add del mod">
          <ac:chgData name="Wanlambok Nongbet [Chillibreeze]" userId="6bf028ea-505a-4797-9fbe-498829f78d74" providerId="ADAL" clId="{47EA582F-29D2-4E9C-95C6-B2E3DBA31953}" dt="2020-07-28T09:00:18.467" v="1251" actId="21"/>
          <ac:spMkLst>
            <pc:docMk/>
            <pc:sldMk cId="125563880" sldId="1740"/>
            <ac:spMk id="161" creationId="{71FA8C0F-82D6-4FB0-A9B4-6A9A5190F58D}"/>
          </ac:spMkLst>
        </pc:spChg>
        <pc:spChg chg="add del mod">
          <ac:chgData name="Wanlambok Nongbet [Chillibreeze]" userId="6bf028ea-505a-4797-9fbe-498829f78d74" providerId="ADAL" clId="{47EA582F-29D2-4E9C-95C6-B2E3DBA31953}" dt="2020-07-28T09:00:18.467" v="1251" actId="21"/>
          <ac:spMkLst>
            <pc:docMk/>
            <pc:sldMk cId="125563880" sldId="1740"/>
            <ac:spMk id="162" creationId="{F254B180-C189-44A6-B3B9-4E80820C4BAC}"/>
          </ac:spMkLst>
        </pc:spChg>
        <pc:spChg chg="add del mod">
          <ac:chgData name="Wanlambok Nongbet [Chillibreeze]" userId="6bf028ea-505a-4797-9fbe-498829f78d74" providerId="ADAL" clId="{47EA582F-29D2-4E9C-95C6-B2E3DBA31953}" dt="2020-07-28T09:00:18.467" v="1251" actId="21"/>
          <ac:spMkLst>
            <pc:docMk/>
            <pc:sldMk cId="125563880" sldId="1740"/>
            <ac:spMk id="163" creationId="{EB6C22E8-F312-4F4E-93A6-7DF860477730}"/>
          </ac:spMkLst>
        </pc:spChg>
        <pc:spChg chg="add del mod">
          <ac:chgData name="Wanlambok Nongbet [Chillibreeze]" userId="6bf028ea-505a-4797-9fbe-498829f78d74" providerId="ADAL" clId="{47EA582F-29D2-4E9C-95C6-B2E3DBA31953}" dt="2020-07-28T09:00:18.467" v="1251" actId="21"/>
          <ac:spMkLst>
            <pc:docMk/>
            <pc:sldMk cId="125563880" sldId="1740"/>
            <ac:spMk id="164" creationId="{0192A940-CCE2-425A-B72F-1F23CB34AC98}"/>
          </ac:spMkLst>
        </pc:spChg>
        <pc:spChg chg="add del mod">
          <ac:chgData name="Wanlambok Nongbet [Chillibreeze]" userId="6bf028ea-505a-4797-9fbe-498829f78d74" providerId="ADAL" clId="{47EA582F-29D2-4E9C-95C6-B2E3DBA31953}" dt="2020-07-28T09:00:19.472" v="1253" actId="21"/>
          <ac:spMkLst>
            <pc:docMk/>
            <pc:sldMk cId="125563880" sldId="1740"/>
            <ac:spMk id="173" creationId="{A0151FBE-488A-4D8E-AFE9-BF40A044C8B4}"/>
          </ac:spMkLst>
        </pc:spChg>
        <pc:spChg chg="add del mod">
          <ac:chgData name="Wanlambok Nongbet [Chillibreeze]" userId="6bf028ea-505a-4797-9fbe-498829f78d74" providerId="ADAL" clId="{47EA582F-29D2-4E9C-95C6-B2E3DBA31953}" dt="2020-07-28T09:00:19.472" v="1253" actId="21"/>
          <ac:spMkLst>
            <pc:docMk/>
            <pc:sldMk cId="125563880" sldId="1740"/>
            <ac:spMk id="174" creationId="{86DD3B89-FD14-4A64-BDB7-D43860C95848}"/>
          </ac:spMkLst>
        </pc:spChg>
        <pc:spChg chg="add del mod">
          <ac:chgData name="Wanlambok Nongbet [Chillibreeze]" userId="6bf028ea-505a-4797-9fbe-498829f78d74" providerId="ADAL" clId="{47EA582F-29D2-4E9C-95C6-B2E3DBA31953}" dt="2020-07-28T09:00:19.472" v="1253" actId="21"/>
          <ac:spMkLst>
            <pc:docMk/>
            <pc:sldMk cId="125563880" sldId="1740"/>
            <ac:spMk id="175" creationId="{08F4162C-D310-47DE-94AE-C686C1263C88}"/>
          </ac:spMkLst>
        </pc:spChg>
        <pc:spChg chg="add del mod">
          <ac:chgData name="Wanlambok Nongbet [Chillibreeze]" userId="6bf028ea-505a-4797-9fbe-498829f78d74" providerId="ADAL" clId="{47EA582F-29D2-4E9C-95C6-B2E3DBA31953}" dt="2020-07-28T09:00:19.472" v="1253" actId="21"/>
          <ac:spMkLst>
            <pc:docMk/>
            <pc:sldMk cId="125563880" sldId="1740"/>
            <ac:spMk id="176" creationId="{F14F9AF6-A4FC-46E6-9DD9-8130EB66E0FC}"/>
          </ac:spMkLst>
        </pc:spChg>
        <pc:spChg chg="add mod">
          <ac:chgData name="Wanlambok Nongbet [Chillibreeze]" userId="6bf028ea-505a-4797-9fbe-498829f78d74" providerId="ADAL" clId="{47EA582F-29D2-4E9C-95C6-B2E3DBA31953}" dt="2020-07-28T09:00:39.763" v="1275" actId="14100"/>
          <ac:spMkLst>
            <pc:docMk/>
            <pc:sldMk cId="125563880" sldId="1740"/>
            <ac:spMk id="184" creationId="{832B86C7-1054-4A7E-990B-120ACB8D27E7}"/>
          </ac:spMkLst>
        </pc:spChg>
        <pc:spChg chg="add del mod">
          <ac:chgData name="Wanlambok Nongbet [Chillibreeze]" userId="6bf028ea-505a-4797-9fbe-498829f78d74" providerId="ADAL" clId="{47EA582F-29D2-4E9C-95C6-B2E3DBA31953}" dt="2020-07-28T09:00:20.782" v="1255" actId="21"/>
          <ac:spMkLst>
            <pc:docMk/>
            <pc:sldMk cId="125563880" sldId="1740"/>
            <ac:spMk id="185" creationId="{B7E0C998-9AD9-4F17-A72A-4937424592BA}"/>
          </ac:spMkLst>
        </pc:spChg>
        <pc:spChg chg="add del mod">
          <ac:chgData name="Wanlambok Nongbet [Chillibreeze]" userId="6bf028ea-505a-4797-9fbe-498829f78d74" providerId="ADAL" clId="{47EA582F-29D2-4E9C-95C6-B2E3DBA31953}" dt="2020-07-28T09:00:20.782" v="1255" actId="21"/>
          <ac:spMkLst>
            <pc:docMk/>
            <pc:sldMk cId="125563880" sldId="1740"/>
            <ac:spMk id="186" creationId="{A54805DB-7A97-41DA-AC7D-97C0F2CE5BE0}"/>
          </ac:spMkLst>
        </pc:spChg>
        <pc:spChg chg="add del mod">
          <ac:chgData name="Wanlambok Nongbet [Chillibreeze]" userId="6bf028ea-505a-4797-9fbe-498829f78d74" providerId="ADAL" clId="{47EA582F-29D2-4E9C-95C6-B2E3DBA31953}" dt="2020-07-28T09:00:20.782" v="1255" actId="21"/>
          <ac:spMkLst>
            <pc:docMk/>
            <pc:sldMk cId="125563880" sldId="1740"/>
            <ac:spMk id="187" creationId="{6DDB7F9A-9D1A-417A-B55C-A5ADE7DF5842}"/>
          </ac:spMkLst>
        </pc:spChg>
        <pc:spChg chg="add del mod">
          <ac:chgData name="Wanlambok Nongbet [Chillibreeze]" userId="6bf028ea-505a-4797-9fbe-498829f78d74" providerId="ADAL" clId="{47EA582F-29D2-4E9C-95C6-B2E3DBA31953}" dt="2020-07-28T09:00:22.702" v="1257" actId="21"/>
          <ac:spMkLst>
            <pc:docMk/>
            <pc:sldMk cId="125563880" sldId="1740"/>
            <ac:spMk id="194" creationId="{2B626C42-EEA1-4404-B751-1DD9B6125892}"/>
          </ac:spMkLst>
        </pc:spChg>
        <pc:spChg chg="add del mod">
          <ac:chgData name="Wanlambok Nongbet [Chillibreeze]" userId="6bf028ea-505a-4797-9fbe-498829f78d74" providerId="ADAL" clId="{47EA582F-29D2-4E9C-95C6-B2E3DBA31953}" dt="2020-07-28T09:00:22.702" v="1257" actId="21"/>
          <ac:spMkLst>
            <pc:docMk/>
            <pc:sldMk cId="125563880" sldId="1740"/>
            <ac:spMk id="195" creationId="{779643C4-AEC2-42EE-82B2-E21CF94D4F3B}"/>
          </ac:spMkLst>
        </pc:spChg>
        <pc:spChg chg="add del mod">
          <ac:chgData name="Wanlambok Nongbet [Chillibreeze]" userId="6bf028ea-505a-4797-9fbe-498829f78d74" providerId="ADAL" clId="{47EA582F-29D2-4E9C-95C6-B2E3DBA31953}" dt="2020-07-28T09:00:22.702" v="1257" actId="21"/>
          <ac:spMkLst>
            <pc:docMk/>
            <pc:sldMk cId="125563880" sldId="1740"/>
            <ac:spMk id="196" creationId="{C573CB2C-66DD-4667-A1DD-E460EF167D53}"/>
          </ac:spMkLst>
        </pc:spChg>
        <pc:spChg chg="add del mod">
          <ac:chgData name="Wanlambok Nongbet [Chillibreeze]" userId="6bf028ea-505a-4797-9fbe-498829f78d74" providerId="ADAL" clId="{47EA582F-29D2-4E9C-95C6-B2E3DBA31953}" dt="2020-07-28T09:00:23.710" v="1259" actId="21"/>
          <ac:spMkLst>
            <pc:docMk/>
            <pc:sldMk cId="125563880" sldId="1740"/>
            <ac:spMk id="203" creationId="{72E0F28B-B18A-49BE-8666-2BCCD6FF0C24}"/>
          </ac:spMkLst>
        </pc:spChg>
        <pc:spChg chg="add del mod">
          <ac:chgData name="Wanlambok Nongbet [Chillibreeze]" userId="6bf028ea-505a-4797-9fbe-498829f78d74" providerId="ADAL" clId="{47EA582F-29D2-4E9C-95C6-B2E3DBA31953}" dt="2020-07-28T09:00:23.710" v="1259" actId="21"/>
          <ac:spMkLst>
            <pc:docMk/>
            <pc:sldMk cId="125563880" sldId="1740"/>
            <ac:spMk id="204" creationId="{758CCBEC-F9AA-4198-92BA-5305982FD759}"/>
          </ac:spMkLst>
        </pc:spChg>
        <pc:spChg chg="add del mod">
          <ac:chgData name="Wanlambok Nongbet [Chillibreeze]" userId="6bf028ea-505a-4797-9fbe-498829f78d74" providerId="ADAL" clId="{47EA582F-29D2-4E9C-95C6-B2E3DBA31953}" dt="2020-07-28T09:00:23.710" v="1259" actId="21"/>
          <ac:spMkLst>
            <pc:docMk/>
            <pc:sldMk cId="125563880" sldId="1740"/>
            <ac:spMk id="205" creationId="{6F348085-FF42-45F4-8C58-EB130FF7237F}"/>
          </ac:spMkLst>
        </pc:spChg>
        <pc:spChg chg="add mod">
          <ac:chgData name="Wanlambok Nongbet [Chillibreeze]" userId="6bf028ea-505a-4797-9fbe-498829f78d74" providerId="ADAL" clId="{47EA582F-29D2-4E9C-95C6-B2E3DBA31953}" dt="2020-07-28T09:00:39.763" v="1275" actId="14100"/>
          <ac:spMkLst>
            <pc:docMk/>
            <pc:sldMk cId="125563880" sldId="1740"/>
            <ac:spMk id="211" creationId="{E0F9D35F-50D6-4D38-9E16-591E44879962}"/>
          </ac:spMkLst>
        </pc:spChg>
        <pc:spChg chg="add del mod">
          <ac:chgData name="Wanlambok Nongbet [Chillibreeze]" userId="6bf028ea-505a-4797-9fbe-498829f78d74" providerId="ADAL" clId="{47EA582F-29D2-4E9C-95C6-B2E3DBA31953}" dt="2020-07-28T09:00:24.530" v="1261" actId="21"/>
          <ac:spMkLst>
            <pc:docMk/>
            <pc:sldMk cId="125563880" sldId="1740"/>
            <ac:spMk id="212" creationId="{B5B4004A-6015-48B1-BBA8-93A2780DAF66}"/>
          </ac:spMkLst>
        </pc:spChg>
        <pc:spChg chg="add del mod">
          <ac:chgData name="Wanlambok Nongbet [Chillibreeze]" userId="6bf028ea-505a-4797-9fbe-498829f78d74" providerId="ADAL" clId="{47EA582F-29D2-4E9C-95C6-B2E3DBA31953}" dt="2020-07-28T09:00:24.530" v="1261" actId="21"/>
          <ac:spMkLst>
            <pc:docMk/>
            <pc:sldMk cId="125563880" sldId="1740"/>
            <ac:spMk id="213" creationId="{C5AEF274-82C9-4F93-BE74-87C9BDF35E97}"/>
          </ac:spMkLst>
        </pc:spChg>
        <pc:spChg chg="add del mod">
          <ac:chgData name="Wanlambok Nongbet [Chillibreeze]" userId="6bf028ea-505a-4797-9fbe-498829f78d74" providerId="ADAL" clId="{47EA582F-29D2-4E9C-95C6-B2E3DBA31953}" dt="2020-07-28T09:00:25.570" v="1263" actId="21"/>
          <ac:spMkLst>
            <pc:docMk/>
            <pc:sldMk cId="125563880" sldId="1740"/>
            <ac:spMk id="218" creationId="{5753D923-26F5-4B80-B41B-7F06AB7FF83F}"/>
          </ac:spMkLst>
        </pc:spChg>
        <pc:spChg chg="add del mod">
          <ac:chgData name="Wanlambok Nongbet [Chillibreeze]" userId="6bf028ea-505a-4797-9fbe-498829f78d74" providerId="ADAL" clId="{47EA582F-29D2-4E9C-95C6-B2E3DBA31953}" dt="2020-07-28T09:00:25.570" v="1263" actId="21"/>
          <ac:spMkLst>
            <pc:docMk/>
            <pc:sldMk cId="125563880" sldId="1740"/>
            <ac:spMk id="219" creationId="{D7DD9704-6451-421A-9BEA-79C144DF52E5}"/>
          </ac:spMkLst>
        </pc:spChg>
        <pc:spChg chg="add del mod">
          <ac:chgData name="Wanlambok Nongbet [Chillibreeze]" userId="6bf028ea-505a-4797-9fbe-498829f78d74" providerId="ADAL" clId="{47EA582F-29D2-4E9C-95C6-B2E3DBA31953}" dt="2020-07-28T09:00:26.337" v="1265" actId="21"/>
          <ac:spMkLst>
            <pc:docMk/>
            <pc:sldMk cId="125563880" sldId="1740"/>
            <ac:spMk id="224" creationId="{86D31440-F4F8-4F1B-9C0E-05AF00130F8F}"/>
          </ac:spMkLst>
        </pc:spChg>
        <pc:spChg chg="add del mod">
          <ac:chgData name="Wanlambok Nongbet [Chillibreeze]" userId="6bf028ea-505a-4797-9fbe-498829f78d74" providerId="ADAL" clId="{47EA582F-29D2-4E9C-95C6-B2E3DBA31953}" dt="2020-07-28T09:00:26.337" v="1265" actId="21"/>
          <ac:spMkLst>
            <pc:docMk/>
            <pc:sldMk cId="125563880" sldId="1740"/>
            <ac:spMk id="225" creationId="{D85F45CB-1B55-49A6-852D-EDCDE6918E79}"/>
          </ac:spMkLst>
        </pc:spChg>
        <pc:spChg chg="add mod">
          <ac:chgData name="Wanlambok Nongbet [Chillibreeze]" userId="6bf028ea-505a-4797-9fbe-498829f78d74" providerId="ADAL" clId="{47EA582F-29D2-4E9C-95C6-B2E3DBA31953}" dt="2020-07-28T09:00:39.763" v="1275" actId="14100"/>
          <ac:spMkLst>
            <pc:docMk/>
            <pc:sldMk cId="125563880" sldId="1740"/>
            <ac:spMk id="229" creationId="{268A7279-0952-41BB-A2E5-C3908D45021A}"/>
          </ac:spMkLst>
        </pc:spChg>
        <pc:spChg chg="add del mod">
          <ac:chgData name="Wanlambok Nongbet [Chillibreeze]" userId="6bf028ea-505a-4797-9fbe-498829f78d74" providerId="ADAL" clId="{47EA582F-29D2-4E9C-95C6-B2E3DBA31953}" dt="2020-07-28T09:00:26.990" v="1267" actId="21"/>
          <ac:spMkLst>
            <pc:docMk/>
            <pc:sldMk cId="125563880" sldId="1740"/>
            <ac:spMk id="230" creationId="{D1D9D555-FF36-4E5B-B50F-94A6BBC10F7D}"/>
          </ac:spMkLst>
        </pc:spChg>
        <pc:spChg chg="add del mod">
          <ac:chgData name="Wanlambok Nongbet [Chillibreeze]" userId="6bf028ea-505a-4797-9fbe-498829f78d74" providerId="ADAL" clId="{47EA582F-29D2-4E9C-95C6-B2E3DBA31953}" dt="2020-07-28T09:00:27.664" v="1269" actId="21"/>
          <ac:spMkLst>
            <pc:docMk/>
            <pc:sldMk cId="125563880" sldId="1740"/>
            <ac:spMk id="233" creationId="{D17279B5-B825-47DC-A9E9-9137934B3FF4}"/>
          </ac:spMkLst>
        </pc:spChg>
        <pc:spChg chg="add del mod">
          <ac:chgData name="Wanlambok Nongbet [Chillibreeze]" userId="6bf028ea-505a-4797-9fbe-498829f78d74" providerId="ADAL" clId="{47EA582F-29D2-4E9C-95C6-B2E3DBA31953}" dt="2020-07-28T09:00:28.453" v="1271" actId="21"/>
          <ac:spMkLst>
            <pc:docMk/>
            <pc:sldMk cId="125563880" sldId="1740"/>
            <ac:spMk id="236" creationId="{06D2D47E-72F1-46A3-A4A8-BBF73B583654}"/>
          </ac:spMkLst>
        </pc:spChg>
        <pc:spChg chg="add mod">
          <ac:chgData name="Wanlambok Nongbet [Chillibreeze]" userId="6bf028ea-505a-4797-9fbe-498829f78d74" providerId="ADAL" clId="{47EA582F-29D2-4E9C-95C6-B2E3DBA31953}" dt="2020-07-28T09:00:39.763" v="1275" actId="14100"/>
          <ac:spMkLst>
            <pc:docMk/>
            <pc:sldMk cId="125563880" sldId="1740"/>
            <ac:spMk id="238" creationId="{91131AFE-51CD-4EC4-A7D2-FFBDCCCA5E81}"/>
          </ac:spMkLst>
        </pc:spChg>
        <pc:grpChg chg="add del mod">
          <ac:chgData name="Wanlambok Nongbet [Chillibreeze]" userId="6bf028ea-505a-4797-9fbe-498829f78d74" providerId="ADAL" clId="{47EA582F-29D2-4E9C-95C6-B2E3DBA31953}" dt="2020-07-28T08:56:49.877" v="1131" actId="165"/>
          <ac:grpSpMkLst>
            <pc:docMk/>
            <pc:sldMk cId="125563880" sldId="1740"/>
            <ac:grpSpMk id="2" creationId="{C06AAAD5-F895-4E2F-BB58-766627ED41BE}"/>
          </ac:grpSpMkLst>
        </pc:grpChg>
        <pc:grpChg chg="add mod">
          <ac:chgData name="Wanlambok Nongbet [Chillibreeze]" userId="6bf028ea-505a-4797-9fbe-498829f78d74" providerId="ADAL" clId="{47EA582F-29D2-4E9C-95C6-B2E3DBA31953}" dt="2020-07-28T08:58:44.442" v="1170" actId="164"/>
          <ac:grpSpMkLst>
            <pc:docMk/>
            <pc:sldMk cId="125563880" sldId="1740"/>
            <ac:grpSpMk id="5" creationId="{2B5508CB-5A81-4751-A172-886B20699012}"/>
          </ac:grpSpMkLst>
        </pc:grpChg>
        <pc:grpChg chg="add del mod">
          <ac:chgData name="Wanlambok Nongbet [Chillibreeze]" userId="6bf028ea-505a-4797-9fbe-498829f78d74" providerId="ADAL" clId="{47EA582F-29D2-4E9C-95C6-B2E3DBA31953}" dt="2020-07-28T08:58:57.447" v="1182" actId="478"/>
          <ac:grpSpMkLst>
            <pc:docMk/>
            <pc:sldMk cId="125563880" sldId="1740"/>
            <ac:grpSpMk id="6" creationId="{9CBDD7C3-D1ED-479D-85FE-1777C362CEF1}"/>
          </ac:grpSpMkLst>
        </pc:grpChg>
        <pc:grpChg chg="add del mod">
          <ac:chgData name="Wanlambok Nongbet [Chillibreeze]" userId="6bf028ea-505a-4797-9fbe-498829f78d74" providerId="ADAL" clId="{47EA582F-29D2-4E9C-95C6-B2E3DBA31953}" dt="2020-07-28T08:59:06.993" v="1191" actId="478"/>
          <ac:grpSpMkLst>
            <pc:docMk/>
            <pc:sldMk cId="125563880" sldId="1740"/>
            <ac:grpSpMk id="7" creationId="{843D090C-890E-4744-958B-9AEFB9296C9A}"/>
          </ac:grpSpMkLst>
        </pc:grpChg>
        <pc:grpChg chg="add del mod">
          <ac:chgData name="Wanlambok Nongbet [Chillibreeze]" userId="6bf028ea-505a-4797-9fbe-498829f78d74" providerId="ADAL" clId="{47EA582F-29D2-4E9C-95C6-B2E3DBA31953}" dt="2020-07-28T08:59:26.157" v="1199" actId="478"/>
          <ac:grpSpMkLst>
            <pc:docMk/>
            <pc:sldMk cId="125563880" sldId="1740"/>
            <ac:grpSpMk id="8" creationId="{434F050F-E96A-47B7-9F39-14B89D8B35FA}"/>
          </ac:grpSpMkLst>
        </pc:grpChg>
        <pc:grpChg chg="add del mod">
          <ac:chgData name="Wanlambok Nongbet [Chillibreeze]" userId="6bf028ea-505a-4797-9fbe-498829f78d74" providerId="ADAL" clId="{47EA582F-29D2-4E9C-95C6-B2E3DBA31953}" dt="2020-07-28T08:59:34.636" v="1207" actId="478"/>
          <ac:grpSpMkLst>
            <pc:docMk/>
            <pc:sldMk cId="125563880" sldId="1740"/>
            <ac:grpSpMk id="11" creationId="{56693A79-88FF-4617-B2F2-A21E94A237DA}"/>
          </ac:grpSpMkLst>
        </pc:grpChg>
        <pc:grpChg chg="add del mod">
          <ac:chgData name="Wanlambok Nongbet [Chillibreeze]" userId="6bf028ea-505a-4797-9fbe-498829f78d74" providerId="ADAL" clId="{47EA582F-29D2-4E9C-95C6-B2E3DBA31953}" dt="2020-07-28T08:59:45.305" v="1218" actId="478"/>
          <ac:grpSpMkLst>
            <pc:docMk/>
            <pc:sldMk cId="125563880" sldId="1740"/>
            <ac:grpSpMk id="12" creationId="{29301D44-6E74-47F9-9E14-2D9D9D0A46C2}"/>
          </ac:grpSpMkLst>
        </pc:grpChg>
        <pc:grpChg chg="add del mod">
          <ac:chgData name="Wanlambok Nongbet [Chillibreeze]" userId="6bf028ea-505a-4797-9fbe-498829f78d74" providerId="ADAL" clId="{47EA582F-29D2-4E9C-95C6-B2E3DBA31953}" dt="2020-07-28T08:59:53.321" v="1226" actId="478"/>
          <ac:grpSpMkLst>
            <pc:docMk/>
            <pc:sldMk cId="125563880" sldId="1740"/>
            <ac:grpSpMk id="13" creationId="{9B11B9A4-61E2-4AAF-A255-09CA4F163E85}"/>
          </ac:grpSpMkLst>
        </pc:grpChg>
        <pc:grpChg chg="add mod ord">
          <ac:chgData name="Wanlambok Nongbet [Chillibreeze]" userId="6bf028ea-505a-4797-9fbe-498829f78d74" providerId="ADAL" clId="{47EA582F-29D2-4E9C-95C6-B2E3DBA31953}" dt="2020-07-28T08:58:45.843" v="1171" actId="164"/>
          <ac:grpSpMkLst>
            <pc:docMk/>
            <pc:sldMk cId="125563880" sldId="1740"/>
            <ac:grpSpMk id="26" creationId="{0A9BB0CF-B513-4228-8262-E3C712D77551}"/>
          </ac:grpSpMkLst>
        </pc:grpChg>
        <pc:grpChg chg="add mod ord">
          <ac:chgData name="Wanlambok Nongbet [Chillibreeze]" userId="6bf028ea-505a-4797-9fbe-498829f78d74" providerId="ADAL" clId="{47EA582F-29D2-4E9C-95C6-B2E3DBA31953}" dt="2020-07-28T08:58:46.813" v="1172" actId="164"/>
          <ac:grpSpMkLst>
            <pc:docMk/>
            <pc:sldMk cId="125563880" sldId="1740"/>
            <ac:grpSpMk id="39" creationId="{57D47417-AAD2-4A57-9006-456B99CD6948}"/>
          </ac:grpSpMkLst>
        </pc:grpChg>
        <pc:grpChg chg="add mod ord">
          <ac:chgData name="Wanlambok Nongbet [Chillibreeze]" userId="6bf028ea-505a-4797-9fbe-498829f78d74" providerId="ADAL" clId="{47EA582F-29D2-4E9C-95C6-B2E3DBA31953}" dt="2020-07-28T08:58:47.537" v="1173" actId="164"/>
          <ac:grpSpMkLst>
            <pc:docMk/>
            <pc:sldMk cId="125563880" sldId="1740"/>
            <ac:grpSpMk id="42" creationId="{13787220-4CC1-406B-BE7C-276FE421288F}"/>
          </ac:grpSpMkLst>
        </pc:grpChg>
        <pc:grpChg chg="add mod ord">
          <ac:chgData name="Wanlambok Nongbet [Chillibreeze]" userId="6bf028ea-505a-4797-9fbe-498829f78d74" providerId="ADAL" clId="{47EA582F-29D2-4E9C-95C6-B2E3DBA31953}" dt="2020-07-28T08:58:48.275" v="1174" actId="164"/>
          <ac:grpSpMkLst>
            <pc:docMk/>
            <pc:sldMk cId="125563880" sldId="1740"/>
            <ac:grpSpMk id="46" creationId="{8B279DD6-7992-4A3E-8B94-0B65F0ED031C}"/>
          </ac:grpSpMkLst>
        </pc:grpChg>
        <pc:grpChg chg="add mod ord">
          <ac:chgData name="Wanlambok Nongbet [Chillibreeze]" userId="6bf028ea-505a-4797-9fbe-498829f78d74" providerId="ADAL" clId="{47EA582F-29D2-4E9C-95C6-B2E3DBA31953}" dt="2020-07-28T08:58:50.676" v="1175" actId="164"/>
          <ac:grpSpMkLst>
            <pc:docMk/>
            <pc:sldMk cId="125563880" sldId="1740"/>
            <ac:grpSpMk id="49" creationId="{77D399E5-A995-4B1A-9A96-7264994AFAFD}"/>
          </ac:grpSpMkLst>
        </pc:grpChg>
        <pc:grpChg chg="add del mod">
          <ac:chgData name="Wanlambok Nongbet [Chillibreeze]" userId="6bf028ea-505a-4797-9fbe-498829f78d74" providerId="ADAL" clId="{47EA582F-29D2-4E9C-95C6-B2E3DBA31953}" dt="2020-07-28T08:58:52.193" v="1178" actId="21"/>
          <ac:grpSpMkLst>
            <pc:docMk/>
            <pc:sldMk cId="125563880" sldId="1740"/>
            <ac:grpSpMk id="60" creationId="{A052B460-C319-49A6-B2B4-47EF39AA3EB9}"/>
          </ac:grpSpMkLst>
        </pc:grpChg>
        <pc:grpChg chg="mod">
          <ac:chgData name="Wanlambok Nongbet [Chillibreeze]" userId="6bf028ea-505a-4797-9fbe-498829f78d74" providerId="ADAL" clId="{47EA582F-29D2-4E9C-95C6-B2E3DBA31953}" dt="2020-07-28T08:58:51.635" v="1176" actId="571"/>
          <ac:grpSpMkLst>
            <pc:docMk/>
            <pc:sldMk cId="125563880" sldId="1740"/>
            <ac:grpSpMk id="61" creationId="{601591B2-587B-45C5-A806-8190B1DEEE35}"/>
          </ac:grpSpMkLst>
        </pc:grpChg>
        <pc:grpChg chg="add del mod">
          <ac:chgData name="Wanlambok Nongbet [Chillibreeze]" userId="6bf028ea-505a-4797-9fbe-498829f78d74" providerId="ADAL" clId="{47EA582F-29D2-4E9C-95C6-B2E3DBA31953}" dt="2020-07-28T08:58:59.282" v="1186" actId="21"/>
          <ac:grpSpMkLst>
            <pc:docMk/>
            <pc:sldMk cId="125563880" sldId="1740"/>
            <ac:grpSpMk id="68" creationId="{6C68DC03-0461-4656-B8F6-156EE3374E82}"/>
          </ac:grpSpMkLst>
        </pc:grpChg>
        <pc:grpChg chg="mod">
          <ac:chgData name="Wanlambok Nongbet [Chillibreeze]" userId="6bf028ea-505a-4797-9fbe-498829f78d74" providerId="ADAL" clId="{47EA582F-29D2-4E9C-95C6-B2E3DBA31953}" dt="2020-07-28T08:58:58.952" v="1184" actId="571"/>
          <ac:grpSpMkLst>
            <pc:docMk/>
            <pc:sldMk cId="125563880" sldId="1740"/>
            <ac:grpSpMk id="69" creationId="{959F7A06-251F-4A66-A4BF-F218E07BAB2B}"/>
          </ac:grpSpMkLst>
        </pc:grpChg>
        <pc:grpChg chg="add del mod">
          <ac:chgData name="Wanlambok Nongbet [Chillibreeze]" userId="6bf028ea-505a-4797-9fbe-498829f78d74" providerId="ADAL" clId="{47EA582F-29D2-4E9C-95C6-B2E3DBA31953}" dt="2020-07-28T08:59:18.230" v="1194" actId="21"/>
          <ac:grpSpMkLst>
            <pc:docMk/>
            <pc:sldMk cId="125563880" sldId="1740"/>
            <ac:grpSpMk id="74" creationId="{C47CB13B-D685-492B-85BD-C4DB86DAF3D0}"/>
          </ac:grpSpMkLst>
        </pc:grpChg>
        <pc:grpChg chg="mod">
          <ac:chgData name="Wanlambok Nongbet [Chillibreeze]" userId="6bf028ea-505a-4797-9fbe-498829f78d74" providerId="ADAL" clId="{47EA582F-29D2-4E9C-95C6-B2E3DBA31953}" dt="2020-07-28T08:59:17.822" v="1193" actId="571"/>
          <ac:grpSpMkLst>
            <pc:docMk/>
            <pc:sldMk cId="125563880" sldId="1740"/>
            <ac:grpSpMk id="75" creationId="{9E35041C-1D65-469E-9017-78DAA93E8976}"/>
          </ac:grpSpMkLst>
        </pc:grpChg>
        <pc:grpChg chg="add del mod">
          <ac:chgData name="Wanlambok Nongbet [Chillibreeze]" userId="6bf028ea-505a-4797-9fbe-498829f78d74" providerId="ADAL" clId="{47EA582F-29D2-4E9C-95C6-B2E3DBA31953}" dt="2020-07-28T08:59:27.831" v="1203" actId="21"/>
          <ac:grpSpMkLst>
            <pc:docMk/>
            <pc:sldMk cId="125563880" sldId="1740"/>
            <ac:grpSpMk id="80" creationId="{3976B5B7-B407-45E9-845B-6BD403F8339D}"/>
          </ac:grpSpMkLst>
        </pc:grpChg>
        <pc:grpChg chg="mod">
          <ac:chgData name="Wanlambok Nongbet [Chillibreeze]" userId="6bf028ea-505a-4797-9fbe-498829f78d74" providerId="ADAL" clId="{47EA582F-29D2-4E9C-95C6-B2E3DBA31953}" dt="2020-07-28T08:59:27.343" v="1201" actId="571"/>
          <ac:grpSpMkLst>
            <pc:docMk/>
            <pc:sldMk cId="125563880" sldId="1740"/>
            <ac:grpSpMk id="81" creationId="{7E073B76-E83E-4705-9541-0883677E6B6B}"/>
          </ac:grpSpMkLst>
        </pc:grpChg>
        <pc:grpChg chg="add del mod">
          <ac:chgData name="Wanlambok Nongbet [Chillibreeze]" userId="6bf028ea-505a-4797-9fbe-498829f78d74" providerId="ADAL" clId="{47EA582F-29D2-4E9C-95C6-B2E3DBA31953}" dt="2020-07-28T08:59:36.738" v="1211" actId="21"/>
          <ac:grpSpMkLst>
            <pc:docMk/>
            <pc:sldMk cId="125563880" sldId="1740"/>
            <ac:grpSpMk id="86" creationId="{72D7947A-D8DB-4932-956F-8565DFC4D6DA}"/>
          </ac:grpSpMkLst>
        </pc:grpChg>
        <pc:grpChg chg="mod">
          <ac:chgData name="Wanlambok Nongbet [Chillibreeze]" userId="6bf028ea-505a-4797-9fbe-498829f78d74" providerId="ADAL" clId="{47EA582F-29D2-4E9C-95C6-B2E3DBA31953}" dt="2020-07-28T08:59:35.829" v="1209" actId="571"/>
          <ac:grpSpMkLst>
            <pc:docMk/>
            <pc:sldMk cId="125563880" sldId="1740"/>
            <ac:grpSpMk id="87" creationId="{093C607A-5DFA-437E-8062-65D55B5F40EF}"/>
          </ac:grpSpMkLst>
        </pc:grpChg>
        <pc:grpChg chg="add del mod">
          <ac:chgData name="Wanlambok Nongbet [Chillibreeze]" userId="6bf028ea-505a-4797-9fbe-498829f78d74" providerId="ADAL" clId="{47EA582F-29D2-4E9C-95C6-B2E3DBA31953}" dt="2020-07-28T08:59:37.873" v="1213" actId="21"/>
          <ac:grpSpMkLst>
            <pc:docMk/>
            <pc:sldMk cId="125563880" sldId="1740"/>
            <ac:grpSpMk id="91" creationId="{CFDCA24C-2E5C-4ADE-899C-481D89AF2FE5}"/>
          </ac:grpSpMkLst>
        </pc:grpChg>
        <pc:grpChg chg="mod">
          <ac:chgData name="Wanlambok Nongbet [Chillibreeze]" userId="6bf028ea-505a-4797-9fbe-498829f78d74" providerId="ADAL" clId="{47EA582F-29D2-4E9C-95C6-B2E3DBA31953}" dt="2020-07-28T08:59:36.997" v="1212"/>
          <ac:grpSpMkLst>
            <pc:docMk/>
            <pc:sldMk cId="125563880" sldId="1740"/>
            <ac:grpSpMk id="92" creationId="{1526F53F-EBD4-49E4-B525-32FDDBAC46A4}"/>
          </ac:grpSpMkLst>
        </pc:grpChg>
        <pc:grpChg chg="add del mod">
          <ac:chgData name="Wanlambok Nongbet [Chillibreeze]" userId="6bf028ea-505a-4797-9fbe-498829f78d74" providerId="ADAL" clId="{47EA582F-29D2-4E9C-95C6-B2E3DBA31953}" dt="2020-07-28T08:59:47.159" v="1222" actId="21"/>
          <ac:grpSpMkLst>
            <pc:docMk/>
            <pc:sldMk cId="125563880" sldId="1740"/>
            <ac:grpSpMk id="97" creationId="{72942369-FA65-497A-9C38-8C51812B00C3}"/>
          </ac:grpSpMkLst>
        </pc:grpChg>
        <pc:grpChg chg="mod">
          <ac:chgData name="Wanlambok Nongbet [Chillibreeze]" userId="6bf028ea-505a-4797-9fbe-498829f78d74" providerId="ADAL" clId="{47EA582F-29D2-4E9C-95C6-B2E3DBA31953}" dt="2020-07-28T08:59:46.596" v="1220" actId="571"/>
          <ac:grpSpMkLst>
            <pc:docMk/>
            <pc:sldMk cId="125563880" sldId="1740"/>
            <ac:grpSpMk id="98" creationId="{32BCC6A4-E066-4E1B-B559-F7B52F06AD89}"/>
          </ac:grpSpMkLst>
        </pc:grpChg>
        <pc:picChg chg="del mod">
          <ac:chgData name="Wanlambok Nongbet [Chillibreeze]" userId="6bf028ea-505a-4797-9fbe-498829f78d74" providerId="ADAL" clId="{47EA582F-29D2-4E9C-95C6-B2E3DBA31953}" dt="2020-07-28T08:58:56.648" v="1181" actId="21"/>
          <ac:picMkLst>
            <pc:docMk/>
            <pc:sldMk cId="125563880" sldId="1740"/>
            <ac:picMk id="14" creationId="{37271C9F-2A48-41B0-81DD-1F967B18B3F3}"/>
          </ac:picMkLst>
        </pc:picChg>
        <pc:picChg chg="del mod">
          <ac:chgData name="Wanlambok Nongbet [Chillibreeze]" userId="6bf028ea-505a-4797-9fbe-498829f78d74" providerId="ADAL" clId="{47EA582F-29D2-4E9C-95C6-B2E3DBA31953}" dt="2020-07-28T08:59:06.524" v="1190" actId="21"/>
          <ac:picMkLst>
            <pc:docMk/>
            <pc:sldMk cId="125563880" sldId="1740"/>
            <ac:picMk id="15" creationId="{23F181E8-D28A-4142-A7EC-1417500FCECC}"/>
          </ac:picMkLst>
        </pc:picChg>
        <pc:picChg chg="del">
          <ac:chgData name="Wanlambok Nongbet [Chillibreeze]" userId="6bf028ea-505a-4797-9fbe-498829f78d74" providerId="ADAL" clId="{47EA582F-29D2-4E9C-95C6-B2E3DBA31953}" dt="2020-07-28T08:59:20.396" v="1195"/>
          <ac:picMkLst>
            <pc:docMk/>
            <pc:sldMk cId="125563880" sldId="1740"/>
            <ac:picMk id="16" creationId="{825DD377-E348-4FED-8572-65DE04FC44AE}"/>
          </ac:picMkLst>
        </pc:picChg>
        <pc:picChg chg="del mod">
          <ac:chgData name="Wanlambok Nongbet [Chillibreeze]" userId="6bf028ea-505a-4797-9fbe-498829f78d74" providerId="ADAL" clId="{47EA582F-29D2-4E9C-95C6-B2E3DBA31953}" dt="2020-07-28T08:59:25.661" v="1198" actId="21"/>
          <ac:picMkLst>
            <pc:docMk/>
            <pc:sldMk cId="125563880" sldId="1740"/>
            <ac:picMk id="18" creationId="{E122E575-9020-4660-A1F9-7FF7E13B6C82}"/>
          </ac:picMkLst>
        </pc:picChg>
        <pc:picChg chg="del mod">
          <ac:chgData name="Wanlambok Nongbet [Chillibreeze]" userId="6bf028ea-505a-4797-9fbe-498829f78d74" providerId="ADAL" clId="{47EA582F-29D2-4E9C-95C6-B2E3DBA31953}" dt="2020-07-28T08:59:33.362" v="1206" actId="21"/>
          <ac:picMkLst>
            <pc:docMk/>
            <pc:sldMk cId="125563880" sldId="1740"/>
            <ac:picMk id="19" creationId="{F8A3611A-093B-4EFE-BCAC-AC0C9EA43562}"/>
          </ac:picMkLst>
        </pc:picChg>
        <pc:picChg chg="del mod">
          <ac:chgData name="Wanlambok Nongbet [Chillibreeze]" userId="6bf028ea-505a-4797-9fbe-498829f78d74" providerId="ADAL" clId="{47EA582F-29D2-4E9C-95C6-B2E3DBA31953}" dt="2020-07-28T08:59:44.686" v="1217" actId="21"/>
          <ac:picMkLst>
            <pc:docMk/>
            <pc:sldMk cId="125563880" sldId="1740"/>
            <ac:picMk id="20" creationId="{990A4D49-C143-400B-945F-27E1A3F093FB}"/>
          </ac:picMkLst>
        </pc:picChg>
        <pc:picChg chg="del mod">
          <ac:chgData name="Wanlambok Nongbet [Chillibreeze]" userId="6bf028ea-505a-4797-9fbe-498829f78d74" providerId="ADAL" clId="{47EA582F-29D2-4E9C-95C6-B2E3DBA31953}" dt="2020-07-28T08:59:52.310" v="1225" actId="21"/>
          <ac:picMkLst>
            <pc:docMk/>
            <pc:sldMk cId="125563880" sldId="1740"/>
            <ac:picMk id="22" creationId="{E5208576-4D76-4D56-AEA7-85D402F99533}"/>
          </ac:picMkLst>
        </pc:picChg>
        <pc:picChg chg="mod modCrop">
          <ac:chgData name="Wanlambok Nongbet [Chillibreeze]" userId="6bf028ea-505a-4797-9fbe-498829f78d74" providerId="ADAL" clId="{47EA582F-29D2-4E9C-95C6-B2E3DBA31953}" dt="2020-07-28T08:58:44.442" v="1170" actId="164"/>
          <ac:picMkLst>
            <pc:docMk/>
            <pc:sldMk cId="125563880" sldId="1740"/>
            <ac:picMk id="37" creationId="{94ACBB69-2558-484F-96BE-73790EEBF920}"/>
          </ac:picMkLst>
        </pc:picChg>
        <pc:picChg chg="mod modCrop">
          <ac:chgData name="Wanlambok Nongbet [Chillibreeze]" userId="6bf028ea-505a-4797-9fbe-498829f78d74" providerId="ADAL" clId="{47EA582F-29D2-4E9C-95C6-B2E3DBA31953}" dt="2020-07-28T08:58:45.843" v="1171" actId="164"/>
          <ac:picMkLst>
            <pc:docMk/>
            <pc:sldMk cId="125563880" sldId="1740"/>
            <ac:picMk id="45" creationId="{D5CADAB5-3A1B-4116-9837-8FF92F7C1DBE}"/>
          </ac:picMkLst>
        </pc:picChg>
        <pc:picChg chg="mod modCrop">
          <ac:chgData name="Wanlambok Nongbet [Chillibreeze]" userId="6bf028ea-505a-4797-9fbe-498829f78d74" providerId="ADAL" clId="{47EA582F-29D2-4E9C-95C6-B2E3DBA31953}" dt="2020-07-28T08:58:46.813" v="1172" actId="164"/>
          <ac:picMkLst>
            <pc:docMk/>
            <pc:sldMk cId="125563880" sldId="1740"/>
            <ac:picMk id="50" creationId="{633E5C9A-C3BF-46C7-84DB-3105EFB00C3F}"/>
          </ac:picMkLst>
        </pc:picChg>
        <pc:picChg chg="add del mod">
          <ac:chgData name="Wanlambok Nongbet [Chillibreeze]" userId="6bf028ea-505a-4797-9fbe-498829f78d74" providerId="ADAL" clId="{47EA582F-29D2-4E9C-95C6-B2E3DBA31953}" dt="2020-07-28T09:00:10.797" v="1240" actId="478"/>
          <ac:picMkLst>
            <pc:docMk/>
            <pc:sldMk cId="125563880" sldId="1740"/>
            <ac:picMk id="53" creationId="{B42D2BA2-9CAA-4526-A8B9-E6E9E61D7C62}"/>
          </ac:picMkLst>
        </pc:picChg>
        <pc:picChg chg="add del mod">
          <ac:chgData name="Wanlambok Nongbet [Chillibreeze]" userId="6bf028ea-505a-4797-9fbe-498829f78d74" providerId="ADAL" clId="{47EA582F-29D2-4E9C-95C6-B2E3DBA31953}" dt="2020-07-28T09:00:10.797" v="1240" actId="478"/>
          <ac:picMkLst>
            <pc:docMk/>
            <pc:sldMk cId="125563880" sldId="1740"/>
            <ac:picMk id="54" creationId="{5757BFA8-A279-4F49-9111-C1F4F650CBDF}"/>
          </ac:picMkLst>
        </pc:picChg>
        <pc:picChg chg="mod modCrop">
          <ac:chgData name="Wanlambok Nongbet [Chillibreeze]" userId="6bf028ea-505a-4797-9fbe-498829f78d74" providerId="ADAL" clId="{47EA582F-29D2-4E9C-95C6-B2E3DBA31953}" dt="2020-07-28T08:58:47.537" v="1173" actId="164"/>
          <ac:picMkLst>
            <pc:docMk/>
            <pc:sldMk cId="125563880" sldId="1740"/>
            <ac:picMk id="55" creationId="{2951BFF0-BB69-46A2-9504-7AD5CCD250A0}"/>
          </ac:picMkLst>
        </pc:picChg>
        <pc:picChg chg="add del mod">
          <ac:chgData name="Wanlambok Nongbet [Chillibreeze]" userId="6bf028ea-505a-4797-9fbe-498829f78d74" providerId="ADAL" clId="{47EA582F-29D2-4E9C-95C6-B2E3DBA31953}" dt="2020-07-28T09:00:10.797" v="1240" actId="478"/>
          <ac:picMkLst>
            <pc:docMk/>
            <pc:sldMk cId="125563880" sldId="1740"/>
            <ac:picMk id="56" creationId="{0561B9D4-3C76-4E9B-9F9C-8A78412FBD7D}"/>
          </ac:picMkLst>
        </pc:picChg>
        <pc:picChg chg="add del mod">
          <ac:chgData name="Wanlambok Nongbet [Chillibreeze]" userId="6bf028ea-505a-4797-9fbe-498829f78d74" providerId="ADAL" clId="{47EA582F-29D2-4E9C-95C6-B2E3DBA31953}" dt="2020-07-28T09:00:10.797" v="1240" actId="478"/>
          <ac:picMkLst>
            <pc:docMk/>
            <pc:sldMk cId="125563880" sldId="1740"/>
            <ac:picMk id="57" creationId="{D8D1232C-1F51-41AF-8144-4766F096C686}"/>
          </ac:picMkLst>
        </pc:picChg>
        <pc:picChg chg="add del mod">
          <ac:chgData name="Wanlambok Nongbet [Chillibreeze]" userId="6bf028ea-505a-4797-9fbe-498829f78d74" providerId="ADAL" clId="{47EA582F-29D2-4E9C-95C6-B2E3DBA31953}" dt="2020-07-28T09:00:10.797" v="1240" actId="478"/>
          <ac:picMkLst>
            <pc:docMk/>
            <pc:sldMk cId="125563880" sldId="1740"/>
            <ac:picMk id="58" creationId="{E0378620-ADD9-4B3B-BB6C-E1A0672FF7CC}"/>
          </ac:picMkLst>
        </pc:picChg>
        <pc:picChg chg="add del mod">
          <ac:chgData name="Wanlambok Nongbet [Chillibreeze]" userId="6bf028ea-505a-4797-9fbe-498829f78d74" providerId="ADAL" clId="{47EA582F-29D2-4E9C-95C6-B2E3DBA31953}" dt="2020-07-28T09:00:10.797" v="1240" actId="478"/>
          <ac:picMkLst>
            <pc:docMk/>
            <pc:sldMk cId="125563880" sldId="1740"/>
            <ac:picMk id="59" creationId="{09609970-89C9-46CC-BDA0-48AAC67B3210}"/>
          </ac:picMkLst>
        </pc:picChg>
        <pc:picChg chg="mod modCrop">
          <ac:chgData name="Wanlambok Nongbet [Chillibreeze]" userId="6bf028ea-505a-4797-9fbe-498829f78d74" providerId="ADAL" clId="{47EA582F-29D2-4E9C-95C6-B2E3DBA31953}" dt="2020-07-28T08:58:48.275" v="1174" actId="164"/>
          <ac:picMkLst>
            <pc:docMk/>
            <pc:sldMk cId="125563880" sldId="1740"/>
            <ac:picMk id="62" creationId="{12D00AAE-7313-4585-B92F-58795C321F3D}"/>
          </ac:picMkLst>
        </pc:picChg>
        <pc:picChg chg="mod">
          <ac:chgData name="Wanlambok Nongbet [Chillibreeze]" userId="6bf028ea-505a-4797-9fbe-498829f78d74" providerId="ADAL" clId="{47EA582F-29D2-4E9C-95C6-B2E3DBA31953}" dt="2020-07-28T08:58:51.635" v="1176" actId="571"/>
          <ac:picMkLst>
            <pc:docMk/>
            <pc:sldMk cId="125563880" sldId="1740"/>
            <ac:picMk id="63" creationId="{98B6A09A-3969-460A-A2E9-1BB4D03909BF}"/>
          </ac:picMkLst>
        </pc:picChg>
        <pc:picChg chg="add mod">
          <ac:chgData name="Wanlambok Nongbet [Chillibreeze]" userId="6bf028ea-505a-4797-9fbe-498829f78d74" providerId="ADAL" clId="{47EA582F-29D2-4E9C-95C6-B2E3DBA31953}" dt="2020-07-28T08:59:58.597" v="1229" actId="962"/>
          <ac:picMkLst>
            <pc:docMk/>
            <pc:sldMk cId="125563880" sldId="1740"/>
            <ac:picMk id="66" creationId="{866B8193-CEA0-4140-8955-2C9B7C861F73}"/>
          </ac:picMkLst>
        </pc:picChg>
        <pc:picChg chg="mod modCrop">
          <ac:chgData name="Wanlambok Nongbet [Chillibreeze]" userId="6bf028ea-505a-4797-9fbe-498829f78d74" providerId="ADAL" clId="{47EA582F-29D2-4E9C-95C6-B2E3DBA31953}" dt="2020-07-28T08:58:50.676" v="1175" actId="164"/>
          <ac:picMkLst>
            <pc:docMk/>
            <pc:sldMk cId="125563880" sldId="1740"/>
            <ac:picMk id="67" creationId="{A4E4458A-5DC3-4C74-AB82-49D221E2B78B}"/>
          </ac:picMkLst>
        </pc:picChg>
        <pc:picChg chg="mod">
          <ac:chgData name="Wanlambok Nongbet [Chillibreeze]" userId="6bf028ea-505a-4797-9fbe-498829f78d74" providerId="ADAL" clId="{47EA582F-29D2-4E9C-95C6-B2E3DBA31953}" dt="2020-07-28T08:58:58.952" v="1184" actId="571"/>
          <ac:picMkLst>
            <pc:docMk/>
            <pc:sldMk cId="125563880" sldId="1740"/>
            <ac:picMk id="70" creationId="{2F38A0D5-1A18-4248-AE3E-E1EA5BC6AF18}"/>
          </ac:picMkLst>
        </pc:picChg>
        <pc:picChg chg="add del mod">
          <ac:chgData name="Wanlambok Nongbet [Chillibreeze]" userId="6bf028ea-505a-4797-9fbe-498829f78d74" providerId="ADAL" clId="{47EA582F-29D2-4E9C-95C6-B2E3DBA31953}" dt="2020-07-28T09:00:12.643" v="1241" actId="21"/>
          <ac:picMkLst>
            <pc:docMk/>
            <pc:sldMk cId="125563880" sldId="1740"/>
            <ac:picMk id="73" creationId="{B9166712-A0EA-41D5-89B9-F0210A301F63}"/>
          </ac:picMkLst>
        </pc:picChg>
        <pc:picChg chg="mod">
          <ac:chgData name="Wanlambok Nongbet [Chillibreeze]" userId="6bf028ea-505a-4797-9fbe-498829f78d74" providerId="ADAL" clId="{47EA582F-29D2-4E9C-95C6-B2E3DBA31953}" dt="2020-07-28T08:59:17.822" v="1193" actId="571"/>
          <ac:picMkLst>
            <pc:docMk/>
            <pc:sldMk cId="125563880" sldId="1740"/>
            <ac:picMk id="76" creationId="{1B33A78A-512E-4355-9CD1-BB629FEF07B0}"/>
          </ac:picMkLst>
        </pc:picChg>
        <pc:picChg chg="add del mod">
          <ac:chgData name="Wanlambok Nongbet [Chillibreeze]" userId="6bf028ea-505a-4797-9fbe-498829f78d74" providerId="ADAL" clId="{47EA582F-29D2-4E9C-95C6-B2E3DBA31953}" dt="2020-07-28T09:00:12.643" v="1241" actId="21"/>
          <ac:picMkLst>
            <pc:docMk/>
            <pc:sldMk cId="125563880" sldId="1740"/>
            <ac:picMk id="79" creationId="{FB03920A-D285-4A71-A22B-A8A20A2A5C0E}"/>
          </ac:picMkLst>
        </pc:picChg>
        <pc:picChg chg="mod">
          <ac:chgData name="Wanlambok Nongbet [Chillibreeze]" userId="6bf028ea-505a-4797-9fbe-498829f78d74" providerId="ADAL" clId="{47EA582F-29D2-4E9C-95C6-B2E3DBA31953}" dt="2020-07-28T08:59:27.343" v="1201" actId="571"/>
          <ac:picMkLst>
            <pc:docMk/>
            <pc:sldMk cId="125563880" sldId="1740"/>
            <ac:picMk id="82" creationId="{3A3A5BBF-B711-47C2-BA68-8928699B54AE}"/>
          </ac:picMkLst>
        </pc:picChg>
        <pc:picChg chg="add del mod">
          <ac:chgData name="Wanlambok Nongbet [Chillibreeze]" userId="6bf028ea-505a-4797-9fbe-498829f78d74" providerId="ADAL" clId="{47EA582F-29D2-4E9C-95C6-B2E3DBA31953}" dt="2020-07-28T09:00:12.643" v="1241" actId="21"/>
          <ac:picMkLst>
            <pc:docMk/>
            <pc:sldMk cId="125563880" sldId="1740"/>
            <ac:picMk id="85" creationId="{DECD8141-9250-46E5-858F-0573625BE20C}"/>
          </ac:picMkLst>
        </pc:picChg>
        <pc:picChg chg="mod">
          <ac:chgData name="Wanlambok Nongbet [Chillibreeze]" userId="6bf028ea-505a-4797-9fbe-498829f78d74" providerId="ADAL" clId="{47EA582F-29D2-4E9C-95C6-B2E3DBA31953}" dt="2020-07-28T08:59:35.829" v="1209" actId="571"/>
          <ac:picMkLst>
            <pc:docMk/>
            <pc:sldMk cId="125563880" sldId="1740"/>
            <ac:picMk id="88" creationId="{22F00DE4-90B8-4E7F-9DFE-03F6492D7297}"/>
          </ac:picMkLst>
        </pc:picChg>
        <pc:picChg chg="mod">
          <ac:chgData name="Wanlambok Nongbet [Chillibreeze]" userId="6bf028ea-505a-4797-9fbe-498829f78d74" providerId="ADAL" clId="{47EA582F-29D2-4E9C-95C6-B2E3DBA31953}" dt="2020-07-28T08:59:36.997" v="1212"/>
          <ac:picMkLst>
            <pc:docMk/>
            <pc:sldMk cId="125563880" sldId="1740"/>
            <ac:picMk id="93" creationId="{D8BBE88C-B316-42DA-9D95-20AF7F344422}"/>
          </ac:picMkLst>
        </pc:picChg>
        <pc:picChg chg="add del mod">
          <ac:chgData name="Wanlambok Nongbet [Chillibreeze]" userId="6bf028ea-505a-4797-9fbe-498829f78d74" providerId="ADAL" clId="{47EA582F-29D2-4E9C-95C6-B2E3DBA31953}" dt="2020-07-28T09:00:12.643" v="1241" actId="21"/>
          <ac:picMkLst>
            <pc:docMk/>
            <pc:sldMk cId="125563880" sldId="1740"/>
            <ac:picMk id="96" creationId="{BC2BD59D-9FE0-4F47-A010-D677EB1A7575}"/>
          </ac:picMkLst>
        </pc:picChg>
        <pc:picChg chg="mod">
          <ac:chgData name="Wanlambok Nongbet [Chillibreeze]" userId="6bf028ea-505a-4797-9fbe-498829f78d74" providerId="ADAL" clId="{47EA582F-29D2-4E9C-95C6-B2E3DBA31953}" dt="2020-07-28T08:59:46.596" v="1220" actId="571"/>
          <ac:picMkLst>
            <pc:docMk/>
            <pc:sldMk cId="125563880" sldId="1740"/>
            <ac:picMk id="99" creationId="{E97980EA-99F9-4A32-A785-E5519988A6C4}"/>
          </ac:picMkLst>
        </pc:picChg>
        <pc:picChg chg="add del mod">
          <ac:chgData name="Wanlambok Nongbet [Chillibreeze]" userId="6bf028ea-505a-4797-9fbe-498829f78d74" providerId="ADAL" clId="{47EA582F-29D2-4E9C-95C6-B2E3DBA31953}" dt="2020-07-28T09:00:12.643" v="1241" actId="21"/>
          <ac:picMkLst>
            <pc:docMk/>
            <pc:sldMk cId="125563880" sldId="1740"/>
            <ac:picMk id="102" creationId="{3C66B34B-E773-4A2D-93DC-0BC6406F9F85}"/>
          </ac:picMkLst>
        </pc:picChg>
        <pc:picChg chg="add del mod">
          <ac:chgData name="Wanlambok Nongbet [Chillibreeze]" userId="6bf028ea-505a-4797-9fbe-498829f78d74" providerId="ADAL" clId="{47EA582F-29D2-4E9C-95C6-B2E3DBA31953}" dt="2020-07-28T09:00:14.008" v="1243" actId="21"/>
          <ac:picMkLst>
            <pc:docMk/>
            <pc:sldMk cId="125563880" sldId="1740"/>
            <ac:picMk id="114" creationId="{C410972B-7978-4177-93AB-CDF31733FAC3}"/>
          </ac:picMkLst>
        </pc:picChg>
        <pc:picChg chg="add del mod">
          <ac:chgData name="Wanlambok Nongbet [Chillibreeze]" userId="6bf028ea-505a-4797-9fbe-498829f78d74" providerId="ADAL" clId="{47EA582F-29D2-4E9C-95C6-B2E3DBA31953}" dt="2020-07-28T09:00:14.008" v="1243" actId="21"/>
          <ac:picMkLst>
            <pc:docMk/>
            <pc:sldMk cId="125563880" sldId="1740"/>
            <ac:picMk id="115" creationId="{D7035984-2EFB-4411-B064-E558F533B828}"/>
          </ac:picMkLst>
        </pc:picChg>
        <pc:picChg chg="add del mod">
          <ac:chgData name="Wanlambok Nongbet [Chillibreeze]" userId="6bf028ea-505a-4797-9fbe-498829f78d74" providerId="ADAL" clId="{47EA582F-29D2-4E9C-95C6-B2E3DBA31953}" dt="2020-07-28T09:00:14.008" v="1243" actId="21"/>
          <ac:picMkLst>
            <pc:docMk/>
            <pc:sldMk cId="125563880" sldId="1740"/>
            <ac:picMk id="116" creationId="{684BBE6B-68B8-4489-BAC4-FDC976CFAD42}"/>
          </ac:picMkLst>
        </pc:picChg>
        <pc:picChg chg="add del mod">
          <ac:chgData name="Wanlambok Nongbet [Chillibreeze]" userId="6bf028ea-505a-4797-9fbe-498829f78d74" providerId="ADAL" clId="{47EA582F-29D2-4E9C-95C6-B2E3DBA31953}" dt="2020-07-28T09:00:14.008" v="1243" actId="21"/>
          <ac:picMkLst>
            <pc:docMk/>
            <pc:sldMk cId="125563880" sldId="1740"/>
            <ac:picMk id="117" creationId="{5B537502-BB6E-42BC-82D1-543B13DECE57}"/>
          </ac:picMkLst>
        </pc:picChg>
        <pc:picChg chg="add del mod">
          <ac:chgData name="Wanlambok Nongbet [Chillibreeze]" userId="6bf028ea-505a-4797-9fbe-498829f78d74" providerId="ADAL" clId="{47EA582F-29D2-4E9C-95C6-B2E3DBA31953}" dt="2020-07-28T09:00:14.008" v="1243" actId="21"/>
          <ac:picMkLst>
            <pc:docMk/>
            <pc:sldMk cId="125563880" sldId="1740"/>
            <ac:picMk id="118" creationId="{F5E77306-5A2E-429E-BBE4-51F0A4B7FC98}"/>
          </ac:picMkLst>
        </pc:picChg>
        <pc:picChg chg="add del mod">
          <ac:chgData name="Wanlambok Nongbet [Chillibreeze]" userId="6bf028ea-505a-4797-9fbe-498829f78d74" providerId="ADAL" clId="{47EA582F-29D2-4E9C-95C6-B2E3DBA31953}" dt="2020-07-28T09:00:16.051" v="1245" actId="21"/>
          <ac:picMkLst>
            <pc:docMk/>
            <pc:sldMk cId="125563880" sldId="1740"/>
            <ac:picMk id="129" creationId="{F3035765-57D2-4AE3-950E-9C4A258D6083}"/>
          </ac:picMkLst>
        </pc:picChg>
        <pc:picChg chg="add del mod">
          <ac:chgData name="Wanlambok Nongbet [Chillibreeze]" userId="6bf028ea-505a-4797-9fbe-498829f78d74" providerId="ADAL" clId="{47EA582F-29D2-4E9C-95C6-B2E3DBA31953}" dt="2020-07-28T09:00:16.051" v="1245" actId="21"/>
          <ac:picMkLst>
            <pc:docMk/>
            <pc:sldMk cId="125563880" sldId="1740"/>
            <ac:picMk id="130" creationId="{31689569-D526-4716-9949-452FEDD35748}"/>
          </ac:picMkLst>
        </pc:picChg>
        <pc:picChg chg="add del mod">
          <ac:chgData name="Wanlambok Nongbet [Chillibreeze]" userId="6bf028ea-505a-4797-9fbe-498829f78d74" providerId="ADAL" clId="{47EA582F-29D2-4E9C-95C6-B2E3DBA31953}" dt="2020-07-28T09:00:16.051" v="1245" actId="21"/>
          <ac:picMkLst>
            <pc:docMk/>
            <pc:sldMk cId="125563880" sldId="1740"/>
            <ac:picMk id="131" creationId="{4954101B-147B-4393-B363-019417D2BAA5}"/>
          </ac:picMkLst>
        </pc:picChg>
        <pc:picChg chg="add del mod">
          <ac:chgData name="Wanlambok Nongbet [Chillibreeze]" userId="6bf028ea-505a-4797-9fbe-498829f78d74" providerId="ADAL" clId="{47EA582F-29D2-4E9C-95C6-B2E3DBA31953}" dt="2020-07-28T09:00:16.051" v="1245" actId="21"/>
          <ac:picMkLst>
            <pc:docMk/>
            <pc:sldMk cId="125563880" sldId="1740"/>
            <ac:picMk id="132" creationId="{428EAD69-E59E-4CCF-86E3-A2069653DDFB}"/>
          </ac:picMkLst>
        </pc:picChg>
        <pc:picChg chg="add del mod">
          <ac:chgData name="Wanlambok Nongbet [Chillibreeze]" userId="6bf028ea-505a-4797-9fbe-498829f78d74" providerId="ADAL" clId="{47EA582F-29D2-4E9C-95C6-B2E3DBA31953}" dt="2020-07-28T09:00:16.051" v="1245" actId="21"/>
          <ac:picMkLst>
            <pc:docMk/>
            <pc:sldMk cId="125563880" sldId="1740"/>
            <ac:picMk id="133" creationId="{BB31B1F8-7E89-40BD-937C-6F47D6473045}"/>
          </ac:picMkLst>
        </pc:picChg>
        <pc:picChg chg="add mod">
          <ac:chgData name="Wanlambok Nongbet [Chillibreeze]" userId="6bf028ea-505a-4797-9fbe-498829f78d74" providerId="ADAL" clId="{47EA582F-29D2-4E9C-95C6-B2E3DBA31953}" dt="2020-07-28T09:00:16.383" v="1246"/>
          <ac:picMkLst>
            <pc:docMk/>
            <pc:sldMk cId="125563880" sldId="1740"/>
            <ac:picMk id="143" creationId="{A8A045CA-1DC9-4D8A-8979-5C90D738688A}"/>
          </ac:picMkLst>
        </pc:picChg>
        <pc:picChg chg="add del mod">
          <ac:chgData name="Wanlambok Nongbet [Chillibreeze]" userId="6bf028ea-505a-4797-9fbe-498829f78d74" providerId="ADAL" clId="{47EA582F-29D2-4E9C-95C6-B2E3DBA31953}" dt="2020-07-28T09:00:17.014" v="1247" actId="21"/>
          <ac:picMkLst>
            <pc:docMk/>
            <pc:sldMk cId="125563880" sldId="1740"/>
            <ac:picMk id="144" creationId="{82C26D88-C77E-4750-B589-602789C1A16D}"/>
          </ac:picMkLst>
        </pc:picChg>
        <pc:picChg chg="add del mod">
          <ac:chgData name="Wanlambok Nongbet [Chillibreeze]" userId="6bf028ea-505a-4797-9fbe-498829f78d74" providerId="ADAL" clId="{47EA582F-29D2-4E9C-95C6-B2E3DBA31953}" dt="2020-07-28T09:00:17.014" v="1247" actId="21"/>
          <ac:picMkLst>
            <pc:docMk/>
            <pc:sldMk cId="125563880" sldId="1740"/>
            <ac:picMk id="145" creationId="{27B2A0A7-8266-4B86-B469-DF0352B21A33}"/>
          </ac:picMkLst>
        </pc:picChg>
        <pc:picChg chg="add del mod">
          <ac:chgData name="Wanlambok Nongbet [Chillibreeze]" userId="6bf028ea-505a-4797-9fbe-498829f78d74" providerId="ADAL" clId="{47EA582F-29D2-4E9C-95C6-B2E3DBA31953}" dt="2020-07-28T09:00:17.014" v="1247" actId="21"/>
          <ac:picMkLst>
            <pc:docMk/>
            <pc:sldMk cId="125563880" sldId="1740"/>
            <ac:picMk id="146" creationId="{D017D352-B5BF-4C8E-B5EA-2695B760DB4B}"/>
          </ac:picMkLst>
        </pc:picChg>
        <pc:picChg chg="add del mod">
          <ac:chgData name="Wanlambok Nongbet [Chillibreeze]" userId="6bf028ea-505a-4797-9fbe-498829f78d74" providerId="ADAL" clId="{47EA582F-29D2-4E9C-95C6-B2E3DBA31953}" dt="2020-07-28T09:00:17.014" v="1247" actId="21"/>
          <ac:picMkLst>
            <pc:docMk/>
            <pc:sldMk cId="125563880" sldId="1740"/>
            <ac:picMk id="147" creationId="{96350FFB-CB52-4346-A970-CAC89DCF0D62}"/>
          </ac:picMkLst>
        </pc:picChg>
        <pc:picChg chg="add del mod">
          <ac:chgData name="Wanlambok Nongbet [Chillibreeze]" userId="6bf028ea-505a-4797-9fbe-498829f78d74" providerId="ADAL" clId="{47EA582F-29D2-4E9C-95C6-B2E3DBA31953}" dt="2020-07-28T09:00:17.770" v="1249" actId="21"/>
          <ac:picMkLst>
            <pc:docMk/>
            <pc:sldMk cId="125563880" sldId="1740"/>
            <ac:picMk id="157" creationId="{E11FCF8E-AA88-4734-B853-88FC889B164A}"/>
          </ac:picMkLst>
        </pc:picChg>
        <pc:picChg chg="add del mod">
          <ac:chgData name="Wanlambok Nongbet [Chillibreeze]" userId="6bf028ea-505a-4797-9fbe-498829f78d74" providerId="ADAL" clId="{47EA582F-29D2-4E9C-95C6-B2E3DBA31953}" dt="2020-07-28T09:00:17.770" v="1249" actId="21"/>
          <ac:picMkLst>
            <pc:docMk/>
            <pc:sldMk cId="125563880" sldId="1740"/>
            <ac:picMk id="158" creationId="{FBC145EB-19EF-478C-B67C-F0304967DCBE}"/>
          </ac:picMkLst>
        </pc:picChg>
        <pc:picChg chg="add del mod">
          <ac:chgData name="Wanlambok Nongbet [Chillibreeze]" userId="6bf028ea-505a-4797-9fbe-498829f78d74" providerId="ADAL" clId="{47EA582F-29D2-4E9C-95C6-B2E3DBA31953}" dt="2020-07-28T09:00:17.770" v="1249" actId="21"/>
          <ac:picMkLst>
            <pc:docMk/>
            <pc:sldMk cId="125563880" sldId="1740"/>
            <ac:picMk id="159" creationId="{F0271C99-5E4F-44B0-9204-E56203002A52}"/>
          </ac:picMkLst>
        </pc:picChg>
        <pc:picChg chg="add del mod">
          <ac:chgData name="Wanlambok Nongbet [Chillibreeze]" userId="6bf028ea-505a-4797-9fbe-498829f78d74" providerId="ADAL" clId="{47EA582F-29D2-4E9C-95C6-B2E3DBA31953}" dt="2020-07-28T09:00:17.770" v="1249" actId="21"/>
          <ac:picMkLst>
            <pc:docMk/>
            <pc:sldMk cId="125563880" sldId="1740"/>
            <ac:picMk id="160" creationId="{008BE13D-8A76-4AD6-B0AB-042FC27A422B}"/>
          </ac:picMkLst>
        </pc:picChg>
        <pc:picChg chg="add del mod">
          <ac:chgData name="Wanlambok Nongbet [Chillibreeze]" userId="6bf028ea-505a-4797-9fbe-498829f78d74" providerId="ADAL" clId="{47EA582F-29D2-4E9C-95C6-B2E3DBA31953}" dt="2020-07-28T09:00:18.467" v="1251" actId="21"/>
          <ac:picMkLst>
            <pc:docMk/>
            <pc:sldMk cId="125563880" sldId="1740"/>
            <ac:picMk id="169" creationId="{9F8A007C-43B9-4AB2-A50C-562CEBEFCACD}"/>
          </ac:picMkLst>
        </pc:picChg>
        <pc:picChg chg="add del mod">
          <ac:chgData name="Wanlambok Nongbet [Chillibreeze]" userId="6bf028ea-505a-4797-9fbe-498829f78d74" providerId="ADAL" clId="{47EA582F-29D2-4E9C-95C6-B2E3DBA31953}" dt="2020-07-28T09:00:18.467" v="1251" actId="21"/>
          <ac:picMkLst>
            <pc:docMk/>
            <pc:sldMk cId="125563880" sldId="1740"/>
            <ac:picMk id="170" creationId="{5DA1ADCC-9755-439A-896F-12D856328EE3}"/>
          </ac:picMkLst>
        </pc:picChg>
        <pc:picChg chg="add del mod">
          <ac:chgData name="Wanlambok Nongbet [Chillibreeze]" userId="6bf028ea-505a-4797-9fbe-498829f78d74" providerId="ADAL" clId="{47EA582F-29D2-4E9C-95C6-B2E3DBA31953}" dt="2020-07-28T09:00:18.467" v="1251" actId="21"/>
          <ac:picMkLst>
            <pc:docMk/>
            <pc:sldMk cId="125563880" sldId="1740"/>
            <ac:picMk id="171" creationId="{B76410E1-312A-4CD4-8C8E-71597CFF1323}"/>
          </ac:picMkLst>
        </pc:picChg>
        <pc:picChg chg="add del mod">
          <ac:chgData name="Wanlambok Nongbet [Chillibreeze]" userId="6bf028ea-505a-4797-9fbe-498829f78d74" providerId="ADAL" clId="{47EA582F-29D2-4E9C-95C6-B2E3DBA31953}" dt="2020-07-28T09:00:18.467" v="1251" actId="21"/>
          <ac:picMkLst>
            <pc:docMk/>
            <pc:sldMk cId="125563880" sldId="1740"/>
            <ac:picMk id="172" creationId="{A73AD916-6D5F-4BD8-B13A-0F532003A10F}"/>
          </ac:picMkLst>
        </pc:picChg>
        <pc:picChg chg="add mod">
          <ac:chgData name="Wanlambok Nongbet [Chillibreeze]" userId="6bf028ea-505a-4797-9fbe-498829f78d74" providerId="ADAL" clId="{47EA582F-29D2-4E9C-95C6-B2E3DBA31953}" dt="2020-07-28T09:00:18.696" v="1252"/>
          <ac:picMkLst>
            <pc:docMk/>
            <pc:sldMk cId="125563880" sldId="1740"/>
            <ac:picMk id="180" creationId="{8D2EB0B8-5F40-48C1-B560-F47CCF2E8515}"/>
          </ac:picMkLst>
        </pc:picChg>
        <pc:picChg chg="add del mod">
          <ac:chgData name="Wanlambok Nongbet [Chillibreeze]" userId="6bf028ea-505a-4797-9fbe-498829f78d74" providerId="ADAL" clId="{47EA582F-29D2-4E9C-95C6-B2E3DBA31953}" dt="2020-07-28T09:00:19.472" v="1253" actId="21"/>
          <ac:picMkLst>
            <pc:docMk/>
            <pc:sldMk cId="125563880" sldId="1740"/>
            <ac:picMk id="181" creationId="{62BF4173-6568-49E4-9A8C-CD7C6F565916}"/>
          </ac:picMkLst>
        </pc:picChg>
        <pc:picChg chg="add del mod">
          <ac:chgData name="Wanlambok Nongbet [Chillibreeze]" userId="6bf028ea-505a-4797-9fbe-498829f78d74" providerId="ADAL" clId="{47EA582F-29D2-4E9C-95C6-B2E3DBA31953}" dt="2020-07-28T09:00:19.472" v="1253" actId="21"/>
          <ac:picMkLst>
            <pc:docMk/>
            <pc:sldMk cId="125563880" sldId="1740"/>
            <ac:picMk id="182" creationId="{5E35BD7C-611D-4D49-B593-29A929253CE5}"/>
          </ac:picMkLst>
        </pc:picChg>
        <pc:picChg chg="add del mod">
          <ac:chgData name="Wanlambok Nongbet [Chillibreeze]" userId="6bf028ea-505a-4797-9fbe-498829f78d74" providerId="ADAL" clId="{47EA582F-29D2-4E9C-95C6-B2E3DBA31953}" dt="2020-07-28T09:00:19.472" v="1253" actId="21"/>
          <ac:picMkLst>
            <pc:docMk/>
            <pc:sldMk cId="125563880" sldId="1740"/>
            <ac:picMk id="183" creationId="{720831C7-82CA-481E-83E4-C9E7A6B810AC}"/>
          </ac:picMkLst>
        </pc:picChg>
        <pc:picChg chg="add del mod">
          <ac:chgData name="Wanlambok Nongbet [Chillibreeze]" userId="6bf028ea-505a-4797-9fbe-498829f78d74" providerId="ADAL" clId="{47EA582F-29D2-4E9C-95C6-B2E3DBA31953}" dt="2020-07-28T09:00:20.782" v="1255" actId="21"/>
          <ac:picMkLst>
            <pc:docMk/>
            <pc:sldMk cId="125563880" sldId="1740"/>
            <ac:picMk id="191" creationId="{E61381B9-3A33-4C40-B44A-FCBEA7D0A7EA}"/>
          </ac:picMkLst>
        </pc:picChg>
        <pc:picChg chg="add del mod">
          <ac:chgData name="Wanlambok Nongbet [Chillibreeze]" userId="6bf028ea-505a-4797-9fbe-498829f78d74" providerId="ADAL" clId="{47EA582F-29D2-4E9C-95C6-B2E3DBA31953}" dt="2020-07-28T09:00:20.782" v="1255" actId="21"/>
          <ac:picMkLst>
            <pc:docMk/>
            <pc:sldMk cId="125563880" sldId="1740"/>
            <ac:picMk id="192" creationId="{3BDE430C-0CBC-487C-991C-3C7AD28D4ACF}"/>
          </ac:picMkLst>
        </pc:picChg>
        <pc:picChg chg="add del mod">
          <ac:chgData name="Wanlambok Nongbet [Chillibreeze]" userId="6bf028ea-505a-4797-9fbe-498829f78d74" providerId="ADAL" clId="{47EA582F-29D2-4E9C-95C6-B2E3DBA31953}" dt="2020-07-28T09:00:20.782" v="1255" actId="21"/>
          <ac:picMkLst>
            <pc:docMk/>
            <pc:sldMk cId="125563880" sldId="1740"/>
            <ac:picMk id="193" creationId="{42ACC997-F1D7-427B-826A-3640550BADC8}"/>
          </ac:picMkLst>
        </pc:picChg>
        <pc:picChg chg="add del mod">
          <ac:chgData name="Wanlambok Nongbet [Chillibreeze]" userId="6bf028ea-505a-4797-9fbe-498829f78d74" providerId="ADAL" clId="{47EA582F-29D2-4E9C-95C6-B2E3DBA31953}" dt="2020-07-28T09:00:22.702" v="1257" actId="21"/>
          <ac:picMkLst>
            <pc:docMk/>
            <pc:sldMk cId="125563880" sldId="1740"/>
            <ac:picMk id="200" creationId="{E269CA32-650D-4EF7-86CF-7FCAA5433DF3}"/>
          </ac:picMkLst>
        </pc:picChg>
        <pc:picChg chg="add del mod">
          <ac:chgData name="Wanlambok Nongbet [Chillibreeze]" userId="6bf028ea-505a-4797-9fbe-498829f78d74" providerId="ADAL" clId="{47EA582F-29D2-4E9C-95C6-B2E3DBA31953}" dt="2020-07-28T09:00:22.702" v="1257" actId="21"/>
          <ac:picMkLst>
            <pc:docMk/>
            <pc:sldMk cId="125563880" sldId="1740"/>
            <ac:picMk id="201" creationId="{F2B4A502-D122-4209-9B75-00BA723C3B77}"/>
          </ac:picMkLst>
        </pc:picChg>
        <pc:picChg chg="add del mod">
          <ac:chgData name="Wanlambok Nongbet [Chillibreeze]" userId="6bf028ea-505a-4797-9fbe-498829f78d74" providerId="ADAL" clId="{47EA582F-29D2-4E9C-95C6-B2E3DBA31953}" dt="2020-07-28T09:00:22.702" v="1257" actId="21"/>
          <ac:picMkLst>
            <pc:docMk/>
            <pc:sldMk cId="125563880" sldId="1740"/>
            <ac:picMk id="202" creationId="{8C693D43-2F4A-44FF-A48B-65315847BE59}"/>
          </ac:picMkLst>
        </pc:picChg>
        <pc:picChg chg="add mod">
          <ac:chgData name="Wanlambok Nongbet [Chillibreeze]" userId="6bf028ea-505a-4797-9fbe-498829f78d74" providerId="ADAL" clId="{47EA582F-29D2-4E9C-95C6-B2E3DBA31953}" dt="2020-07-28T09:00:22.894" v="1258"/>
          <ac:picMkLst>
            <pc:docMk/>
            <pc:sldMk cId="125563880" sldId="1740"/>
            <ac:picMk id="208" creationId="{DFF59E68-64C4-48E7-A979-D418B3F5F4C3}"/>
          </ac:picMkLst>
        </pc:picChg>
        <pc:picChg chg="add del mod">
          <ac:chgData name="Wanlambok Nongbet [Chillibreeze]" userId="6bf028ea-505a-4797-9fbe-498829f78d74" providerId="ADAL" clId="{47EA582F-29D2-4E9C-95C6-B2E3DBA31953}" dt="2020-07-28T09:00:23.710" v="1259" actId="21"/>
          <ac:picMkLst>
            <pc:docMk/>
            <pc:sldMk cId="125563880" sldId="1740"/>
            <ac:picMk id="209" creationId="{623A6481-3177-4A73-A60B-17FC7F35E88A}"/>
          </ac:picMkLst>
        </pc:picChg>
        <pc:picChg chg="add del mod">
          <ac:chgData name="Wanlambok Nongbet [Chillibreeze]" userId="6bf028ea-505a-4797-9fbe-498829f78d74" providerId="ADAL" clId="{47EA582F-29D2-4E9C-95C6-B2E3DBA31953}" dt="2020-07-28T09:00:23.710" v="1259" actId="21"/>
          <ac:picMkLst>
            <pc:docMk/>
            <pc:sldMk cId="125563880" sldId="1740"/>
            <ac:picMk id="210" creationId="{AB2EE9EC-8AE5-4244-A02F-1B64EB0938A5}"/>
          </ac:picMkLst>
        </pc:picChg>
        <pc:picChg chg="add del mod">
          <ac:chgData name="Wanlambok Nongbet [Chillibreeze]" userId="6bf028ea-505a-4797-9fbe-498829f78d74" providerId="ADAL" clId="{47EA582F-29D2-4E9C-95C6-B2E3DBA31953}" dt="2020-07-28T09:00:24.530" v="1261" actId="21"/>
          <ac:picMkLst>
            <pc:docMk/>
            <pc:sldMk cId="125563880" sldId="1740"/>
            <ac:picMk id="216" creationId="{69E6B94E-C657-462B-9335-7182DED3D3E6}"/>
          </ac:picMkLst>
        </pc:picChg>
        <pc:picChg chg="add del mod">
          <ac:chgData name="Wanlambok Nongbet [Chillibreeze]" userId="6bf028ea-505a-4797-9fbe-498829f78d74" providerId="ADAL" clId="{47EA582F-29D2-4E9C-95C6-B2E3DBA31953}" dt="2020-07-28T09:00:24.530" v="1261" actId="21"/>
          <ac:picMkLst>
            <pc:docMk/>
            <pc:sldMk cId="125563880" sldId="1740"/>
            <ac:picMk id="217" creationId="{A259B407-E3E7-463A-A2F1-7C8C97E96787}"/>
          </ac:picMkLst>
        </pc:picChg>
        <pc:picChg chg="add del mod">
          <ac:chgData name="Wanlambok Nongbet [Chillibreeze]" userId="6bf028ea-505a-4797-9fbe-498829f78d74" providerId="ADAL" clId="{47EA582F-29D2-4E9C-95C6-B2E3DBA31953}" dt="2020-07-28T09:00:25.570" v="1263" actId="21"/>
          <ac:picMkLst>
            <pc:docMk/>
            <pc:sldMk cId="125563880" sldId="1740"/>
            <ac:picMk id="222" creationId="{171AD000-3A8D-481F-B4BE-BA4DE882A193}"/>
          </ac:picMkLst>
        </pc:picChg>
        <pc:picChg chg="add del mod">
          <ac:chgData name="Wanlambok Nongbet [Chillibreeze]" userId="6bf028ea-505a-4797-9fbe-498829f78d74" providerId="ADAL" clId="{47EA582F-29D2-4E9C-95C6-B2E3DBA31953}" dt="2020-07-28T09:00:25.570" v="1263" actId="21"/>
          <ac:picMkLst>
            <pc:docMk/>
            <pc:sldMk cId="125563880" sldId="1740"/>
            <ac:picMk id="223" creationId="{04676248-2963-42EC-8B64-6840D4A75208}"/>
          </ac:picMkLst>
        </pc:picChg>
        <pc:picChg chg="add mod">
          <ac:chgData name="Wanlambok Nongbet [Chillibreeze]" userId="6bf028ea-505a-4797-9fbe-498829f78d74" providerId="ADAL" clId="{47EA582F-29D2-4E9C-95C6-B2E3DBA31953}" dt="2020-07-28T09:00:25.775" v="1264"/>
          <ac:picMkLst>
            <pc:docMk/>
            <pc:sldMk cId="125563880" sldId="1740"/>
            <ac:picMk id="227" creationId="{CE86F131-9D44-43BE-B320-FF71E2174FBE}"/>
          </ac:picMkLst>
        </pc:picChg>
        <pc:picChg chg="add del mod">
          <ac:chgData name="Wanlambok Nongbet [Chillibreeze]" userId="6bf028ea-505a-4797-9fbe-498829f78d74" providerId="ADAL" clId="{47EA582F-29D2-4E9C-95C6-B2E3DBA31953}" dt="2020-07-28T09:00:26.337" v="1265" actId="21"/>
          <ac:picMkLst>
            <pc:docMk/>
            <pc:sldMk cId="125563880" sldId="1740"/>
            <ac:picMk id="228" creationId="{59E2203C-C420-4A81-8CA6-2E18AE934479}"/>
          </ac:picMkLst>
        </pc:picChg>
        <pc:picChg chg="add del mod">
          <ac:chgData name="Wanlambok Nongbet [Chillibreeze]" userId="6bf028ea-505a-4797-9fbe-498829f78d74" providerId="ADAL" clId="{47EA582F-29D2-4E9C-95C6-B2E3DBA31953}" dt="2020-07-28T09:00:26.990" v="1267" actId="21"/>
          <ac:picMkLst>
            <pc:docMk/>
            <pc:sldMk cId="125563880" sldId="1740"/>
            <ac:picMk id="232" creationId="{3CAC3A2E-74C0-4B53-9E44-6AC7B52ACCC6}"/>
          </ac:picMkLst>
        </pc:picChg>
        <pc:picChg chg="add del mod">
          <ac:chgData name="Wanlambok Nongbet [Chillibreeze]" userId="6bf028ea-505a-4797-9fbe-498829f78d74" providerId="ADAL" clId="{47EA582F-29D2-4E9C-95C6-B2E3DBA31953}" dt="2020-07-28T09:00:27.664" v="1269" actId="21"/>
          <ac:picMkLst>
            <pc:docMk/>
            <pc:sldMk cId="125563880" sldId="1740"/>
            <ac:picMk id="235" creationId="{B0E53805-C1A0-4628-BCA4-C5A12049A923}"/>
          </ac:picMkLst>
        </pc:picChg>
        <pc:picChg chg="add mod">
          <ac:chgData name="Wanlambok Nongbet [Chillibreeze]" userId="6bf028ea-505a-4797-9fbe-498829f78d74" providerId="ADAL" clId="{47EA582F-29D2-4E9C-95C6-B2E3DBA31953}" dt="2020-07-28T09:00:27.879" v="1270"/>
          <ac:picMkLst>
            <pc:docMk/>
            <pc:sldMk cId="125563880" sldId="1740"/>
            <ac:picMk id="237" creationId="{9A9415BE-6905-4D85-8689-74B1ACCFDCD0}"/>
          </ac:picMkLst>
        </pc:picChg>
        <pc:cxnChg chg="del mod topLvl">
          <ac:chgData name="Wanlambok Nongbet [Chillibreeze]" userId="6bf028ea-505a-4797-9fbe-498829f78d74" providerId="ADAL" clId="{47EA582F-29D2-4E9C-95C6-B2E3DBA31953}" dt="2020-07-28T09:00:12.643" v="1241" actId="21"/>
          <ac:cxnSpMkLst>
            <pc:docMk/>
            <pc:sldMk cId="125563880" sldId="1740"/>
            <ac:cxnSpMk id="10" creationId="{22B611C1-B155-467F-98CB-1F9E0F02456E}"/>
          </ac:cxnSpMkLst>
        </pc:cxnChg>
        <pc:cxnChg chg="del mod topLvl">
          <ac:chgData name="Wanlambok Nongbet [Chillibreeze]" userId="6bf028ea-505a-4797-9fbe-498829f78d74" providerId="ADAL" clId="{47EA582F-29D2-4E9C-95C6-B2E3DBA31953}" dt="2020-07-28T09:00:12.643" v="1241" actId="21"/>
          <ac:cxnSpMkLst>
            <pc:docMk/>
            <pc:sldMk cId="125563880" sldId="1740"/>
            <ac:cxnSpMk id="32" creationId="{42ECECB9-6F69-4CA4-A311-C540794D7D01}"/>
          </ac:cxnSpMkLst>
        </pc:cxnChg>
        <pc:cxnChg chg="del mod topLvl">
          <ac:chgData name="Wanlambok Nongbet [Chillibreeze]" userId="6bf028ea-505a-4797-9fbe-498829f78d74" providerId="ADAL" clId="{47EA582F-29D2-4E9C-95C6-B2E3DBA31953}" dt="2020-07-28T09:00:12.643" v="1241" actId="21"/>
          <ac:cxnSpMkLst>
            <pc:docMk/>
            <pc:sldMk cId="125563880" sldId="1740"/>
            <ac:cxnSpMk id="33" creationId="{A72377AD-E231-4BE7-BF9E-F353819D6AE8}"/>
          </ac:cxnSpMkLst>
        </pc:cxnChg>
        <pc:cxnChg chg="del mod topLvl">
          <ac:chgData name="Wanlambok Nongbet [Chillibreeze]" userId="6bf028ea-505a-4797-9fbe-498829f78d74" providerId="ADAL" clId="{47EA582F-29D2-4E9C-95C6-B2E3DBA31953}" dt="2020-07-28T09:00:12.643" v="1241" actId="21"/>
          <ac:cxnSpMkLst>
            <pc:docMk/>
            <pc:sldMk cId="125563880" sldId="1740"/>
            <ac:cxnSpMk id="34" creationId="{8B8FC3DB-0BC1-46CB-92C7-C096C8DC977B}"/>
          </ac:cxnSpMkLst>
        </pc:cxnChg>
        <pc:cxnChg chg="del mod topLvl">
          <ac:chgData name="Wanlambok Nongbet [Chillibreeze]" userId="6bf028ea-505a-4797-9fbe-498829f78d74" providerId="ADAL" clId="{47EA582F-29D2-4E9C-95C6-B2E3DBA31953}" dt="2020-07-28T09:00:12.643" v="1241" actId="21"/>
          <ac:cxnSpMkLst>
            <pc:docMk/>
            <pc:sldMk cId="125563880" sldId="1740"/>
            <ac:cxnSpMk id="35" creationId="{23E08DE9-37A0-47D8-BFBC-60350F7C198B}"/>
          </ac:cxnSpMkLst>
        </pc:cxnChg>
        <pc:cxnChg chg="add del mod">
          <ac:chgData name="Wanlambok Nongbet [Chillibreeze]" userId="6bf028ea-505a-4797-9fbe-498829f78d74" providerId="ADAL" clId="{47EA582F-29D2-4E9C-95C6-B2E3DBA31953}" dt="2020-07-28T09:00:14.008" v="1243" actId="21"/>
          <ac:cxnSpMkLst>
            <pc:docMk/>
            <pc:sldMk cId="125563880" sldId="1740"/>
            <ac:cxnSpMk id="104" creationId="{6DF84AE8-0459-4DD9-8D38-C00AE547C666}"/>
          </ac:cxnSpMkLst>
        </pc:cxnChg>
        <pc:cxnChg chg="add del mod">
          <ac:chgData name="Wanlambok Nongbet [Chillibreeze]" userId="6bf028ea-505a-4797-9fbe-498829f78d74" providerId="ADAL" clId="{47EA582F-29D2-4E9C-95C6-B2E3DBA31953}" dt="2020-07-28T09:00:14.008" v="1243" actId="21"/>
          <ac:cxnSpMkLst>
            <pc:docMk/>
            <pc:sldMk cId="125563880" sldId="1740"/>
            <ac:cxnSpMk id="110" creationId="{650E4B40-A017-4E2D-AEB5-DF122C7FCE19}"/>
          </ac:cxnSpMkLst>
        </pc:cxnChg>
        <pc:cxnChg chg="add del mod">
          <ac:chgData name="Wanlambok Nongbet [Chillibreeze]" userId="6bf028ea-505a-4797-9fbe-498829f78d74" providerId="ADAL" clId="{47EA582F-29D2-4E9C-95C6-B2E3DBA31953}" dt="2020-07-28T09:00:14.008" v="1243" actId="21"/>
          <ac:cxnSpMkLst>
            <pc:docMk/>
            <pc:sldMk cId="125563880" sldId="1740"/>
            <ac:cxnSpMk id="111" creationId="{1D3FE67D-A907-4F02-961A-7DFDB7E75015}"/>
          </ac:cxnSpMkLst>
        </pc:cxnChg>
        <pc:cxnChg chg="add del mod">
          <ac:chgData name="Wanlambok Nongbet [Chillibreeze]" userId="6bf028ea-505a-4797-9fbe-498829f78d74" providerId="ADAL" clId="{47EA582F-29D2-4E9C-95C6-B2E3DBA31953}" dt="2020-07-28T09:00:14.008" v="1243" actId="21"/>
          <ac:cxnSpMkLst>
            <pc:docMk/>
            <pc:sldMk cId="125563880" sldId="1740"/>
            <ac:cxnSpMk id="112" creationId="{C238F0F5-509B-43B2-8FBA-CBF68359D01F}"/>
          </ac:cxnSpMkLst>
        </pc:cxnChg>
        <pc:cxnChg chg="add del mod">
          <ac:chgData name="Wanlambok Nongbet [Chillibreeze]" userId="6bf028ea-505a-4797-9fbe-498829f78d74" providerId="ADAL" clId="{47EA582F-29D2-4E9C-95C6-B2E3DBA31953}" dt="2020-07-28T09:00:14.008" v="1243" actId="21"/>
          <ac:cxnSpMkLst>
            <pc:docMk/>
            <pc:sldMk cId="125563880" sldId="1740"/>
            <ac:cxnSpMk id="113" creationId="{25A17F9A-516B-42E0-8AE1-F1B4D04D35C0}"/>
          </ac:cxnSpMkLst>
        </pc:cxnChg>
        <pc:cxnChg chg="add mod">
          <ac:chgData name="Wanlambok Nongbet [Chillibreeze]" userId="6bf028ea-505a-4797-9fbe-498829f78d74" providerId="ADAL" clId="{47EA582F-29D2-4E9C-95C6-B2E3DBA31953}" dt="2020-07-28T09:00:39.763" v="1275" actId="14100"/>
          <ac:cxnSpMkLst>
            <pc:docMk/>
            <pc:sldMk cId="125563880" sldId="1740"/>
            <ac:cxnSpMk id="119" creationId="{F868DD84-7EBB-47A0-8D74-ED2C3F29FD11}"/>
          </ac:cxnSpMkLst>
        </pc:cxnChg>
        <pc:cxnChg chg="add del mod">
          <ac:chgData name="Wanlambok Nongbet [Chillibreeze]" userId="6bf028ea-505a-4797-9fbe-498829f78d74" providerId="ADAL" clId="{47EA582F-29D2-4E9C-95C6-B2E3DBA31953}" dt="2020-07-28T09:00:16.051" v="1245" actId="21"/>
          <ac:cxnSpMkLst>
            <pc:docMk/>
            <pc:sldMk cId="125563880" sldId="1740"/>
            <ac:cxnSpMk id="125" creationId="{6806C48C-43AF-4420-9795-A152C34B2697}"/>
          </ac:cxnSpMkLst>
        </pc:cxnChg>
        <pc:cxnChg chg="add del mod">
          <ac:chgData name="Wanlambok Nongbet [Chillibreeze]" userId="6bf028ea-505a-4797-9fbe-498829f78d74" providerId="ADAL" clId="{47EA582F-29D2-4E9C-95C6-B2E3DBA31953}" dt="2020-07-28T09:00:16.051" v="1245" actId="21"/>
          <ac:cxnSpMkLst>
            <pc:docMk/>
            <pc:sldMk cId="125563880" sldId="1740"/>
            <ac:cxnSpMk id="126" creationId="{9D619A4F-859C-432A-9D8D-277832E16BE4}"/>
          </ac:cxnSpMkLst>
        </pc:cxnChg>
        <pc:cxnChg chg="add del mod">
          <ac:chgData name="Wanlambok Nongbet [Chillibreeze]" userId="6bf028ea-505a-4797-9fbe-498829f78d74" providerId="ADAL" clId="{47EA582F-29D2-4E9C-95C6-B2E3DBA31953}" dt="2020-07-28T09:00:16.051" v="1245" actId="21"/>
          <ac:cxnSpMkLst>
            <pc:docMk/>
            <pc:sldMk cId="125563880" sldId="1740"/>
            <ac:cxnSpMk id="127" creationId="{53DBDD26-BD7A-49D0-AD78-1FEBE6CDFEEA}"/>
          </ac:cxnSpMkLst>
        </pc:cxnChg>
        <pc:cxnChg chg="add del mod">
          <ac:chgData name="Wanlambok Nongbet [Chillibreeze]" userId="6bf028ea-505a-4797-9fbe-498829f78d74" providerId="ADAL" clId="{47EA582F-29D2-4E9C-95C6-B2E3DBA31953}" dt="2020-07-28T09:00:16.051" v="1245" actId="21"/>
          <ac:cxnSpMkLst>
            <pc:docMk/>
            <pc:sldMk cId="125563880" sldId="1740"/>
            <ac:cxnSpMk id="128" creationId="{18D9EB58-0E7C-4585-AA52-2869B6EBBA43}"/>
          </ac:cxnSpMkLst>
        </pc:cxnChg>
        <pc:cxnChg chg="add del mod">
          <ac:chgData name="Wanlambok Nongbet [Chillibreeze]" userId="6bf028ea-505a-4797-9fbe-498829f78d74" providerId="ADAL" clId="{47EA582F-29D2-4E9C-95C6-B2E3DBA31953}" dt="2020-07-28T09:00:17.014" v="1247" actId="21"/>
          <ac:cxnSpMkLst>
            <pc:docMk/>
            <pc:sldMk cId="125563880" sldId="1740"/>
            <ac:cxnSpMk id="139" creationId="{CEC263D6-C71F-4613-8D5F-4B2AB2A42FDC}"/>
          </ac:cxnSpMkLst>
        </pc:cxnChg>
        <pc:cxnChg chg="add del mod">
          <ac:chgData name="Wanlambok Nongbet [Chillibreeze]" userId="6bf028ea-505a-4797-9fbe-498829f78d74" providerId="ADAL" clId="{47EA582F-29D2-4E9C-95C6-B2E3DBA31953}" dt="2020-07-28T09:00:17.014" v="1247" actId="21"/>
          <ac:cxnSpMkLst>
            <pc:docMk/>
            <pc:sldMk cId="125563880" sldId="1740"/>
            <ac:cxnSpMk id="140" creationId="{AC90341E-5EE7-43C0-AC8E-C46A5B13129C}"/>
          </ac:cxnSpMkLst>
        </pc:cxnChg>
        <pc:cxnChg chg="add del mod">
          <ac:chgData name="Wanlambok Nongbet [Chillibreeze]" userId="6bf028ea-505a-4797-9fbe-498829f78d74" providerId="ADAL" clId="{47EA582F-29D2-4E9C-95C6-B2E3DBA31953}" dt="2020-07-28T09:00:17.014" v="1247" actId="21"/>
          <ac:cxnSpMkLst>
            <pc:docMk/>
            <pc:sldMk cId="125563880" sldId="1740"/>
            <ac:cxnSpMk id="141" creationId="{F98E4F16-1890-49D2-9839-769B47874A74}"/>
          </ac:cxnSpMkLst>
        </pc:cxnChg>
        <pc:cxnChg chg="add del mod">
          <ac:chgData name="Wanlambok Nongbet [Chillibreeze]" userId="6bf028ea-505a-4797-9fbe-498829f78d74" providerId="ADAL" clId="{47EA582F-29D2-4E9C-95C6-B2E3DBA31953}" dt="2020-07-28T09:00:17.014" v="1247" actId="21"/>
          <ac:cxnSpMkLst>
            <pc:docMk/>
            <pc:sldMk cId="125563880" sldId="1740"/>
            <ac:cxnSpMk id="142" creationId="{5BB1A53A-0F38-4115-9789-FD5CED5476A2}"/>
          </ac:cxnSpMkLst>
        </pc:cxnChg>
        <pc:cxnChg chg="add del mod">
          <ac:chgData name="Wanlambok Nongbet [Chillibreeze]" userId="6bf028ea-505a-4797-9fbe-498829f78d74" providerId="ADAL" clId="{47EA582F-29D2-4E9C-95C6-B2E3DBA31953}" dt="2020-07-28T09:00:17.770" v="1249" actId="21"/>
          <ac:cxnSpMkLst>
            <pc:docMk/>
            <pc:sldMk cId="125563880" sldId="1740"/>
            <ac:cxnSpMk id="153" creationId="{77002FC6-6B40-4A30-B6C5-ABF437A1C7ED}"/>
          </ac:cxnSpMkLst>
        </pc:cxnChg>
        <pc:cxnChg chg="add del mod">
          <ac:chgData name="Wanlambok Nongbet [Chillibreeze]" userId="6bf028ea-505a-4797-9fbe-498829f78d74" providerId="ADAL" clId="{47EA582F-29D2-4E9C-95C6-B2E3DBA31953}" dt="2020-07-28T09:00:17.770" v="1249" actId="21"/>
          <ac:cxnSpMkLst>
            <pc:docMk/>
            <pc:sldMk cId="125563880" sldId="1740"/>
            <ac:cxnSpMk id="154" creationId="{91223DBF-29ED-48FC-A92D-46EC6959D477}"/>
          </ac:cxnSpMkLst>
        </pc:cxnChg>
        <pc:cxnChg chg="add del mod">
          <ac:chgData name="Wanlambok Nongbet [Chillibreeze]" userId="6bf028ea-505a-4797-9fbe-498829f78d74" providerId="ADAL" clId="{47EA582F-29D2-4E9C-95C6-B2E3DBA31953}" dt="2020-07-28T09:00:17.770" v="1249" actId="21"/>
          <ac:cxnSpMkLst>
            <pc:docMk/>
            <pc:sldMk cId="125563880" sldId="1740"/>
            <ac:cxnSpMk id="155" creationId="{BE0C6493-6D69-4E00-91D9-FAE4234DD76E}"/>
          </ac:cxnSpMkLst>
        </pc:cxnChg>
        <pc:cxnChg chg="add del mod">
          <ac:chgData name="Wanlambok Nongbet [Chillibreeze]" userId="6bf028ea-505a-4797-9fbe-498829f78d74" providerId="ADAL" clId="{47EA582F-29D2-4E9C-95C6-B2E3DBA31953}" dt="2020-07-28T09:00:17.770" v="1249" actId="21"/>
          <ac:cxnSpMkLst>
            <pc:docMk/>
            <pc:sldMk cId="125563880" sldId="1740"/>
            <ac:cxnSpMk id="156" creationId="{D97B37DB-76DB-4605-AB71-7B32F371018D}"/>
          </ac:cxnSpMkLst>
        </pc:cxnChg>
        <pc:cxnChg chg="add mod">
          <ac:chgData name="Wanlambok Nongbet [Chillibreeze]" userId="6bf028ea-505a-4797-9fbe-498829f78d74" providerId="ADAL" clId="{47EA582F-29D2-4E9C-95C6-B2E3DBA31953}" dt="2020-07-28T09:00:39.763" v="1275" actId="14100"/>
          <ac:cxnSpMkLst>
            <pc:docMk/>
            <pc:sldMk cId="125563880" sldId="1740"/>
            <ac:cxnSpMk id="165" creationId="{3021B7E0-67A2-4797-8C37-E9CD5381C4EF}"/>
          </ac:cxnSpMkLst>
        </pc:cxnChg>
        <pc:cxnChg chg="add del mod">
          <ac:chgData name="Wanlambok Nongbet [Chillibreeze]" userId="6bf028ea-505a-4797-9fbe-498829f78d74" providerId="ADAL" clId="{47EA582F-29D2-4E9C-95C6-B2E3DBA31953}" dt="2020-07-28T09:00:18.467" v="1251" actId="21"/>
          <ac:cxnSpMkLst>
            <pc:docMk/>
            <pc:sldMk cId="125563880" sldId="1740"/>
            <ac:cxnSpMk id="166" creationId="{25F8F931-23EF-4887-8F06-9135EA21B11E}"/>
          </ac:cxnSpMkLst>
        </pc:cxnChg>
        <pc:cxnChg chg="add del mod">
          <ac:chgData name="Wanlambok Nongbet [Chillibreeze]" userId="6bf028ea-505a-4797-9fbe-498829f78d74" providerId="ADAL" clId="{47EA582F-29D2-4E9C-95C6-B2E3DBA31953}" dt="2020-07-28T09:00:18.467" v="1251" actId="21"/>
          <ac:cxnSpMkLst>
            <pc:docMk/>
            <pc:sldMk cId="125563880" sldId="1740"/>
            <ac:cxnSpMk id="167" creationId="{EB90F159-680E-4911-ACAD-010EA2876A37}"/>
          </ac:cxnSpMkLst>
        </pc:cxnChg>
        <pc:cxnChg chg="add del mod">
          <ac:chgData name="Wanlambok Nongbet [Chillibreeze]" userId="6bf028ea-505a-4797-9fbe-498829f78d74" providerId="ADAL" clId="{47EA582F-29D2-4E9C-95C6-B2E3DBA31953}" dt="2020-07-28T09:00:18.467" v="1251" actId="21"/>
          <ac:cxnSpMkLst>
            <pc:docMk/>
            <pc:sldMk cId="125563880" sldId="1740"/>
            <ac:cxnSpMk id="168" creationId="{F7691C52-1827-44EC-A357-778338848129}"/>
          </ac:cxnSpMkLst>
        </pc:cxnChg>
        <pc:cxnChg chg="add del mod">
          <ac:chgData name="Wanlambok Nongbet [Chillibreeze]" userId="6bf028ea-505a-4797-9fbe-498829f78d74" providerId="ADAL" clId="{47EA582F-29D2-4E9C-95C6-B2E3DBA31953}" dt="2020-07-28T09:00:19.472" v="1253" actId="21"/>
          <ac:cxnSpMkLst>
            <pc:docMk/>
            <pc:sldMk cId="125563880" sldId="1740"/>
            <ac:cxnSpMk id="177" creationId="{9EB95DC8-95FB-4576-ACC5-07B7BD91CE9A}"/>
          </ac:cxnSpMkLst>
        </pc:cxnChg>
        <pc:cxnChg chg="add del mod">
          <ac:chgData name="Wanlambok Nongbet [Chillibreeze]" userId="6bf028ea-505a-4797-9fbe-498829f78d74" providerId="ADAL" clId="{47EA582F-29D2-4E9C-95C6-B2E3DBA31953}" dt="2020-07-28T09:00:19.472" v="1253" actId="21"/>
          <ac:cxnSpMkLst>
            <pc:docMk/>
            <pc:sldMk cId="125563880" sldId="1740"/>
            <ac:cxnSpMk id="178" creationId="{B9788C85-7DC5-4960-A85F-45CAB074F48E}"/>
          </ac:cxnSpMkLst>
        </pc:cxnChg>
        <pc:cxnChg chg="add del mod">
          <ac:chgData name="Wanlambok Nongbet [Chillibreeze]" userId="6bf028ea-505a-4797-9fbe-498829f78d74" providerId="ADAL" clId="{47EA582F-29D2-4E9C-95C6-B2E3DBA31953}" dt="2020-07-28T09:00:19.472" v="1253" actId="21"/>
          <ac:cxnSpMkLst>
            <pc:docMk/>
            <pc:sldMk cId="125563880" sldId="1740"/>
            <ac:cxnSpMk id="179" creationId="{4BA89250-15EB-47BE-AFB2-F129399BA663}"/>
          </ac:cxnSpMkLst>
        </pc:cxnChg>
        <pc:cxnChg chg="add del mod">
          <ac:chgData name="Wanlambok Nongbet [Chillibreeze]" userId="6bf028ea-505a-4797-9fbe-498829f78d74" providerId="ADAL" clId="{47EA582F-29D2-4E9C-95C6-B2E3DBA31953}" dt="2020-07-28T09:00:20.782" v="1255" actId="21"/>
          <ac:cxnSpMkLst>
            <pc:docMk/>
            <pc:sldMk cId="125563880" sldId="1740"/>
            <ac:cxnSpMk id="188" creationId="{7B672A2F-92F0-4475-B3E8-8835CF411D7D}"/>
          </ac:cxnSpMkLst>
        </pc:cxnChg>
        <pc:cxnChg chg="add del mod">
          <ac:chgData name="Wanlambok Nongbet [Chillibreeze]" userId="6bf028ea-505a-4797-9fbe-498829f78d74" providerId="ADAL" clId="{47EA582F-29D2-4E9C-95C6-B2E3DBA31953}" dt="2020-07-28T09:00:20.782" v="1255" actId="21"/>
          <ac:cxnSpMkLst>
            <pc:docMk/>
            <pc:sldMk cId="125563880" sldId="1740"/>
            <ac:cxnSpMk id="189" creationId="{77B8F36C-33E0-42AD-A7B3-CD6AA7B8E105}"/>
          </ac:cxnSpMkLst>
        </pc:cxnChg>
        <pc:cxnChg chg="add del mod">
          <ac:chgData name="Wanlambok Nongbet [Chillibreeze]" userId="6bf028ea-505a-4797-9fbe-498829f78d74" providerId="ADAL" clId="{47EA582F-29D2-4E9C-95C6-B2E3DBA31953}" dt="2020-07-28T09:00:20.782" v="1255" actId="21"/>
          <ac:cxnSpMkLst>
            <pc:docMk/>
            <pc:sldMk cId="125563880" sldId="1740"/>
            <ac:cxnSpMk id="190" creationId="{E696C14B-1221-44DD-BD52-C415E97DB25D}"/>
          </ac:cxnSpMkLst>
        </pc:cxnChg>
        <pc:cxnChg chg="add mod">
          <ac:chgData name="Wanlambok Nongbet [Chillibreeze]" userId="6bf028ea-505a-4797-9fbe-498829f78d74" providerId="ADAL" clId="{47EA582F-29D2-4E9C-95C6-B2E3DBA31953}" dt="2020-07-28T09:00:39.763" v="1275" actId="14100"/>
          <ac:cxnSpMkLst>
            <pc:docMk/>
            <pc:sldMk cId="125563880" sldId="1740"/>
            <ac:cxnSpMk id="197" creationId="{39F2192D-B822-4B1A-8D35-B0997F202C74}"/>
          </ac:cxnSpMkLst>
        </pc:cxnChg>
        <pc:cxnChg chg="add del mod">
          <ac:chgData name="Wanlambok Nongbet [Chillibreeze]" userId="6bf028ea-505a-4797-9fbe-498829f78d74" providerId="ADAL" clId="{47EA582F-29D2-4E9C-95C6-B2E3DBA31953}" dt="2020-07-28T09:00:22.702" v="1257" actId="21"/>
          <ac:cxnSpMkLst>
            <pc:docMk/>
            <pc:sldMk cId="125563880" sldId="1740"/>
            <ac:cxnSpMk id="198" creationId="{DB7DCC83-684E-49BB-9ED1-37FF7C91762D}"/>
          </ac:cxnSpMkLst>
        </pc:cxnChg>
        <pc:cxnChg chg="add del mod">
          <ac:chgData name="Wanlambok Nongbet [Chillibreeze]" userId="6bf028ea-505a-4797-9fbe-498829f78d74" providerId="ADAL" clId="{47EA582F-29D2-4E9C-95C6-B2E3DBA31953}" dt="2020-07-28T09:00:22.702" v="1257" actId="21"/>
          <ac:cxnSpMkLst>
            <pc:docMk/>
            <pc:sldMk cId="125563880" sldId="1740"/>
            <ac:cxnSpMk id="199" creationId="{F8456032-7096-4DC7-942F-200CE2E0FD0A}"/>
          </ac:cxnSpMkLst>
        </pc:cxnChg>
        <pc:cxnChg chg="add del mod">
          <ac:chgData name="Wanlambok Nongbet [Chillibreeze]" userId="6bf028ea-505a-4797-9fbe-498829f78d74" providerId="ADAL" clId="{47EA582F-29D2-4E9C-95C6-B2E3DBA31953}" dt="2020-07-28T09:00:23.710" v="1259" actId="21"/>
          <ac:cxnSpMkLst>
            <pc:docMk/>
            <pc:sldMk cId="125563880" sldId="1740"/>
            <ac:cxnSpMk id="206" creationId="{9864DEEF-9F37-4CCF-A33A-DF906E96BE20}"/>
          </ac:cxnSpMkLst>
        </pc:cxnChg>
        <pc:cxnChg chg="add del mod">
          <ac:chgData name="Wanlambok Nongbet [Chillibreeze]" userId="6bf028ea-505a-4797-9fbe-498829f78d74" providerId="ADAL" clId="{47EA582F-29D2-4E9C-95C6-B2E3DBA31953}" dt="2020-07-28T09:00:23.710" v="1259" actId="21"/>
          <ac:cxnSpMkLst>
            <pc:docMk/>
            <pc:sldMk cId="125563880" sldId="1740"/>
            <ac:cxnSpMk id="207" creationId="{E25F91CE-944F-4263-B67A-935B993032D5}"/>
          </ac:cxnSpMkLst>
        </pc:cxnChg>
        <pc:cxnChg chg="add del mod">
          <ac:chgData name="Wanlambok Nongbet [Chillibreeze]" userId="6bf028ea-505a-4797-9fbe-498829f78d74" providerId="ADAL" clId="{47EA582F-29D2-4E9C-95C6-B2E3DBA31953}" dt="2020-07-28T09:00:24.530" v="1261" actId="21"/>
          <ac:cxnSpMkLst>
            <pc:docMk/>
            <pc:sldMk cId="125563880" sldId="1740"/>
            <ac:cxnSpMk id="214" creationId="{705C7CEF-537D-4EF0-89DD-4FFA6DB45675}"/>
          </ac:cxnSpMkLst>
        </pc:cxnChg>
        <pc:cxnChg chg="add del mod">
          <ac:chgData name="Wanlambok Nongbet [Chillibreeze]" userId="6bf028ea-505a-4797-9fbe-498829f78d74" providerId="ADAL" clId="{47EA582F-29D2-4E9C-95C6-B2E3DBA31953}" dt="2020-07-28T09:00:24.530" v="1261" actId="21"/>
          <ac:cxnSpMkLst>
            <pc:docMk/>
            <pc:sldMk cId="125563880" sldId="1740"/>
            <ac:cxnSpMk id="215" creationId="{61C00AC7-7595-44E7-B7B2-5A1FF7DE1B65}"/>
          </ac:cxnSpMkLst>
        </pc:cxnChg>
        <pc:cxnChg chg="add mod">
          <ac:chgData name="Wanlambok Nongbet [Chillibreeze]" userId="6bf028ea-505a-4797-9fbe-498829f78d74" providerId="ADAL" clId="{47EA582F-29D2-4E9C-95C6-B2E3DBA31953}" dt="2020-07-28T09:00:39.763" v="1275" actId="14100"/>
          <ac:cxnSpMkLst>
            <pc:docMk/>
            <pc:sldMk cId="125563880" sldId="1740"/>
            <ac:cxnSpMk id="220" creationId="{A37A1C96-C4AD-42BC-A863-E9B64CC63D0B}"/>
          </ac:cxnSpMkLst>
        </pc:cxnChg>
        <pc:cxnChg chg="add del mod">
          <ac:chgData name="Wanlambok Nongbet [Chillibreeze]" userId="6bf028ea-505a-4797-9fbe-498829f78d74" providerId="ADAL" clId="{47EA582F-29D2-4E9C-95C6-B2E3DBA31953}" dt="2020-07-28T09:00:25.570" v="1263" actId="21"/>
          <ac:cxnSpMkLst>
            <pc:docMk/>
            <pc:sldMk cId="125563880" sldId="1740"/>
            <ac:cxnSpMk id="221" creationId="{4D8974CF-D05F-4B9C-B0EE-910E4FB74373}"/>
          </ac:cxnSpMkLst>
        </pc:cxnChg>
        <pc:cxnChg chg="add del mod">
          <ac:chgData name="Wanlambok Nongbet [Chillibreeze]" userId="6bf028ea-505a-4797-9fbe-498829f78d74" providerId="ADAL" clId="{47EA582F-29D2-4E9C-95C6-B2E3DBA31953}" dt="2020-07-28T09:00:26.337" v="1265" actId="21"/>
          <ac:cxnSpMkLst>
            <pc:docMk/>
            <pc:sldMk cId="125563880" sldId="1740"/>
            <ac:cxnSpMk id="226" creationId="{6CC54749-2D0E-448C-89B8-6A9A3DEEBB5F}"/>
          </ac:cxnSpMkLst>
        </pc:cxnChg>
        <pc:cxnChg chg="add del mod">
          <ac:chgData name="Wanlambok Nongbet [Chillibreeze]" userId="6bf028ea-505a-4797-9fbe-498829f78d74" providerId="ADAL" clId="{47EA582F-29D2-4E9C-95C6-B2E3DBA31953}" dt="2020-07-28T09:00:26.990" v="1267" actId="21"/>
          <ac:cxnSpMkLst>
            <pc:docMk/>
            <pc:sldMk cId="125563880" sldId="1740"/>
            <ac:cxnSpMk id="231" creationId="{D0446AD9-FF36-46D0-AF89-3C1883D734A1}"/>
          </ac:cxnSpMkLst>
        </pc:cxnChg>
        <pc:cxnChg chg="add mod">
          <ac:chgData name="Wanlambok Nongbet [Chillibreeze]" userId="6bf028ea-505a-4797-9fbe-498829f78d74" providerId="ADAL" clId="{47EA582F-29D2-4E9C-95C6-B2E3DBA31953}" dt="2020-07-28T09:00:39.763" v="1275" actId="14100"/>
          <ac:cxnSpMkLst>
            <pc:docMk/>
            <pc:sldMk cId="125563880" sldId="1740"/>
            <ac:cxnSpMk id="234" creationId="{975240E5-A839-4EA4-B6D2-375189D810FE}"/>
          </ac:cxnSpMkLst>
        </pc:cxnChg>
      </pc:sldChg>
      <pc:sldChg chg="delSp modSp mod">
        <pc:chgData name="Wanlambok Nongbet [Chillibreeze]" userId="6bf028ea-505a-4797-9fbe-498829f78d74" providerId="ADAL" clId="{47EA582F-29D2-4E9C-95C6-B2E3DBA31953}" dt="2020-07-28T09:03:31.512" v="1284"/>
        <pc:sldMkLst>
          <pc:docMk/>
          <pc:sldMk cId="1245980652" sldId="1741"/>
        </pc:sldMkLst>
        <pc:spChg chg="del mod">
          <ac:chgData name="Wanlambok Nongbet [Chillibreeze]" userId="6bf028ea-505a-4797-9fbe-498829f78d74" providerId="ADAL" clId="{47EA582F-29D2-4E9C-95C6-B2E3DBA31953}" dt="2020-07-28T09:03:18.824" v="1277" actId="478"/>
          <ac:spMkLst>
            <pc:docMk/>
            <pc:sldMk cId="1245980652" sldId="1741"/>
            <ac:spMk id="2" creationId="{777664DF-EB43-4691-8699-F5BB7EB7780C}"/>
          </ac:spMkLst>
        </pc:spChg>
        <pc:spChg chg="mod">
          <ac:chgData name="Wanlambok Nongbet [Chillibreeze]" userId="6bf028ea-505a-4797-9fbe-498829f78d74" providerId="ADAL" clId="{47EA582F-29D2-4E9C-95C6-B2E3DBA31953}" dt="2020-07-28T09:03:28.212" v="1282" actId="3064"/>
          <ac:spMkLst>
            <pc:docMk/>
            <pc:sldMk cId="1245980652" sldId="1741"/>
            <ac:spMk id="8" creationId="{962E1391-FFA4-4641-81F2-F2BD216BFF7D}"/>
          </ac:spMkLst>
        </pc:spChg>
        <pc:spChg chg="mod">
          <ac:chgData name="Wanlambok Nongbet [Chillibreeze]" userId="6bf028ea-505a-4797-9fbe-498829f78d74" providerId="ADAL" clId="{47EA582F-29D2-4E9C-95C6-B2E3DBA31953}" dt="2020-07-28T08:43:23.398" v="617"/>
          <ac:spMkLst>
            <pc:docMk/>
            <pc:sldMk cId="1245980652" sldId="1741"/>
            <ac:spMk id="17" creationId="{00000000-0000-0000-0000-000000000000}"/>
          </ac:spMkLst>
        </pc:spChg>
        <pc:picChg chg="mod">
          <ac:chgData name="Wanlambok Nongbet [Chillibreeze]" userId="6bf028ea-505a-4797-9fbe-498829f78d74" providerId="ADAL" clId="{47EA582F-29D2-4E9C-95C6-B2E3DBA31953}" dt="2020-07-28T09:03:31.512" v="1284"/>
          <ac:picMkLst>
            <pc:docMk/>
            <pc:sldMk cId="1245980652" sldId="1741"/>
            <ac:picMk id="9" creationId="{6F26C516-1CDE-49C8-B0D6-F18597FCD573}"/>
          </ac:picMkLst>
        </pc:picChg>
      </pc:sldChg>
      <pc:sldChg chg="addSp delSp modSp mod">
        <pc:chgData name="Wanlambok Nongbet [Chillibreeze]" userId="6bf028ea-505a-4797-9fbe-498829f78d74" providerId="ADAL" clId="{47EA582F-29D2-4E9C-95C6-B2E3DBA31953}" dt="2020-07-28T15:12:18.881" v="8325" actId="962"/>
        <pc:sldMkLst>
          <pc:docMk/>
          <pc:sldMk cId="2534356141" sldId="1742"/>
        </pc:sldMkLst>
        <pc:spChg chg="del">
          <ac:chgData name="Wanlambok Nongbet [Chillibreeze]" userId="6bf028ea-505a-4797-9fbe-498829f78d74" providerId="ADAL" clId="{47EA582F-29D2-4E9C-95C6-B2E3DBA31953}" dt="2020-07-28T09:03:51.713" v="1285" actId="21"/>
          <ac:spMkLst>
            <pc:docMk/>
            <pc:sldMk cId="2534356141" sldId="1742"/>
            <ac:spMk id="4" creationId="{1AA025C3-FA35-4DED-B775-412F47F1DBF5}"/>
          </ac:spMkLst>
        </pc:spChg>
        <pc:spChg chg="del mod">
          <ac:chgData name="Wanlambok Nongbet [Chillibreeze]" userId="6bf028ea-505a-4797-9fbe-498829f78d74" providerId="ADAL" clId="{47EA582F-29D2-4E9C-95C6-B2E3DBA31953}" dt="2020-07-28T14:10:53.505" v="8176" actId="478"/>
          <ac:spMkLst>
            <pc:docMk/>
            <pc:sldMk cId="2534356141" sldId="1742"/>
            <ac:spMk id="5" creationId="{2B919CDB-A1C7-4057-BF57-ADD74F7B3602}"/>
          </ac:spMkLst>
        </pc:spChg>
        <pc:spChg chg="add mod">
          <ac:chgData name="Wanlambok Nongbet [Chillibreeze]" userId="6bf028ea-505a-4797-9fbe-498829f78d74" providerId="ADAL" clId="{47EA582F-29D2-4E9C-95C6-B2E3DBA31953}" dt="2020-07-28T14:10:52.667" v="8175"/>
          <ac:spMkLst>
            <pc:docMk/>
            <pc:sldMk cId="2534356141" sldId="1742"/>
            <ac:spMk id="6" creationId="{CFCEE08A-746D-461D-8EDE-E3A9B56775AB}"/>
          </ac:spMkLst>
        </pc:spChg>
        <pc:spChg chg="add mod">
          <ac:chgData name="Wanlambok Nongbet [Chillibreeze]" userId="6bf028ea-505a-4797-9fbe-498829f78d74" providerId="ADAL" clId="{47EA582F-29D2-4E9C-95C6-B2E3DBA31953}" dt="2020-07-28T15:12:18.881" v="8325" actId="962"/>
          <ac:spMkLst>
            <pc:docMk/>
            <pc:sldMk cId="2534356141" sldId="1742"/>
            <ac:spMk id="7" creationId="{401E022C-92C1-42C6-BB15-83021FB5410B}"/>
          </ac:spMkLst>
        </pc:spChg>
        <pc:spChg chg="add del mod">
          <ac:chgData name="Wanlambok Nongbet [Chillibreeze]" userId="6bf028ea-505a-4797-9fbe-498829f78d74" providerId="ADAL" clId="{47EA582F-29D2-4E9C-95C6-B2E3DBA31953}" dt="2020-07-28T14:10:54.653" v="8177" actId="21"/>
          <ac:spMkLst>
            <pc:docMk/>
            <pc:sldMk cId="2534356141" sldId="1742"/>
            <ac:spMk id="9" creationId="{13AFA0C6-5988-420D-B4E5-B1B9206AFE5D}"/>
          </ac:spMkLst>
        </pc:spChg>
        <pc:spChg chg="mod">
          <ac:chgData name="Wanlambok Nongbet [Chillibreeze]" userId="6bf028ea-505a-4797-9fbe-498829f78d74" providerId="ADAL" clId="{47EA582F-29D2-4E9C-95C6-B2E3DBA31953}" dt="2020-07-28T08:43:27.946" v="621"/>
          <ac:spMkLst>
            <pc:docMk/>
            <pc:sldMk cId="2534356141" sldId="1742"/>
            <ac:spMk id="17" creationId="{00000000-0000-0000-0000-000000000000}"/>
          </ac:spMkLst>
        </pc:spChg>
        <pc:picChg chg="del">
          <ac:chgData name="Wanlambok Nongbet [Chillibreeze]" userId="6bf028ea-505a-4797-9fbe-498829f78d74" providerId="ADAL" clId="{47EA582F-29D2-4E9C-95C6-B2E3DBA31953}" dt="2020-07-28T09:03:51.713" v="1285" actId="21"/>
          <ac:picMkLst>
            <pc:docMk/>
            <pc:sldMk cId="2534356141" sldId="1742"/>
            <ac:picMk id="3" creationId="{845AC311-DD92-45DD-A7B5-34AD5485C4FD}"/>
          </ac:picMkLst>
        </pc:picChg>
        <pc:picChg chg="add mod">
          <ac:chgData name="Wanlambok Nongbet [Chillibreeze]" userId="6bf028ea-505a-4797-9fbe-498829f78d74" providerId="ADAL" clId="{47EA582F-29D2-4E9C-95C6-B2E3DBA31953}" dt="2020-07-28T14:10:54.849" v="8178"/>
          <ac:picMkLst>
            <pc:docMk/>
            <pc:sldMk cId="2534356141" sldId="1742"/>
            <ac:picMk id="8" creationId="{465DEFD4-ED3D-4309-8DDF-B54E65732C5F}"/>
          </ac:picMkLst>
        </pc:picChg>
        <pc:picChg chg="add del mod">
          <ac:chgData name="Wanlambok Nongbet [Chillibreeze]" userId="6bf028ea-505a-4797-9fbe-498829f78d74" providerId="ADAL" clId="{47EA582F-29D2-4E9C-95C6-B2E3DBA31953}" dt="2020-07-28T09:03:52.845" v="1287" actId="21"/>
          <ac:picMkLst>
            <pc:docMk/>
            <pc:sldMk cId="2534356141" sldId="1742"/>
            <ac:picMk id="10" creationId="{B1A9E700-245D-4AD6-BB8D-8E0823F654CE}"/>
          </ac:picMkLst>
        </pc:picChg>
        <pc:picChg chg="add del mod">
          <ac:chgData name="Wanlambok Nongbet [Chillibreeze]" userId="6bf028ea-505a-4797-9fbe-498829f78d74" providerId="ADAL" clId="{47EA582F-29D2-4E9C-95C6-B2E3DBA31953}" dt="2020-07-28T14:10:54.653" v="8177" actId="21"/>
          <ac:picMkLst>
            <pc:docMk/>
            <pc:sldMk cId="2534356141" sldId="1742"/>
            <ac:picMk id="11" creationId="{E5D9C1B0-0429-4C94-BC78-57EDE38E6F78}"/>
          </ac:picMkLst>
        </pc:picChg>
      </pc:sldChg>
      <pc:sldChg chg="addSp delSp modSp mod">
        <pc:chgData name="Wanlambok Nongbet [Chillibreeze]" userId="6bf028ea-505a-4797-9fbe-498829f78d74" providerId="ADAL" clId="{47EA582F-29D2-4E9C-95C6-B2E3DBA31953}" dt="2020-07-28T15:12:22.323" v="8326" actId="962"/>
        <pc:sldMkLst>
          <pc:docMk/>
          <pc:sldMk cId="531747958" sldId="1743"/>
        </pc:sldMkLst>
        <pc:spChg chg="del">
          <ac:chgData name="Wanlambok Nongbet [Chillibreeze]" userId="6bf028ea-505a-4797-9fbe-498829f78d74" providerId="ADAL" clId="{47EA582F-29D2-4E9C-95C6-B2E3DBA31953}" dt="2020-07-28T09:03:57.343" v="1289" actId="21"/>
          <ac:spMkLst>
            <pc:docMk/>
            <pc:sldMk cId="531747958" sldId="1743"/>
            <ac:spMk id="2" creationId="{7C9AAD85-08D5-4923-A86A-4E0320B3F331}"/>
          </ac:spMkLst>
        </pc:spChg>
        <pc:spChg chg="add mod">
          <ac:chgData name="Wanlambok Nongbet [Chillibreeze]" userId="6bf028ea-505a-4797-9fbe-498829f78d74" providerId="ADAL" clId="{47EA582F-29D2-4E9C-95C6-B2E3DBA31953}" dt="2020-07-28T15:12:22.323" v="8326" actId="962"/>
          <ac:spMkLst>
            <pc:docMk/>
            <pc:sldMk cId="531747958" sldId="1743"/>
            <ac:spMk id="8" creationId="{304124BE-04C0-435E-BDB2-14B164D6E016}"/>
          </ac:spMkLst>
        </pc:spChg>
        <pc:spChg chg="mod">
          <ac:chgData name="Wanlambok Nongbet [Chillibreeze]" userId="6bf028ea-505a-4797-9fbe-498829f78d74" providerId="ADAL" clId="{47EA582F-29D2-4E9C-95C6-B2E3DBA31953}" dt="2020-07-28T10:43:57.450" v="5808" actId="20577"/>
          <ac:spMkLst>
            <pc:docMk/>
            <pc:sldMk cId="531747958" sldId="1743"/>
            <ac:spMk id="17" creationId="{00000000-0000-0000-0000-000000000000}"/>
          </ac:spMkLst>
        </pc:spChg>
        <pc:picChg chg="del">
          <ac:chgData name="Wanlambok Nongbet [Chillibreeze]" userId="6bf028ea-505a-4797-9fbe-498829f78d74" providerId="ADAL" clId="{47EA582F-29D2-4E9C-95C6-B2E3DBA31953}" dt="2020-07-28T09:03:57.343" v="1289" actId="21"/>
          <ac:picMkLst>
            <pc:docMk/>
            <pc:sldMk cId="531747958" sldId="1743"/>
            <ac:picMk id="6" creationId="{FB4DEC45-3440-427C-8A78-E819537EAD0D}"/>
          </ac:picMkLst>
        </pc:picChg>
        <pc:picChg chg="add del mod">
          <ac:chgData name="Wanlambok Nongbet [Chillibreeze]" userId="6bf028ea-505a-4797-9fbe-498829f78d74" providerId="ADAL" clId="{47EA582F-29D2-4E9C-95C6-B2E3DBA31953}" dt="2020-07-28T09:03:58.816" v="1291" actId="21"/>
          <ac:picMkLst>
            <pc:docMk/>
            <pc:sldMk cId="531747958" sldId="1743"/>
            <ac:picMk id="9" creationId="{F91E0BDF-1CFF-4E79-8BF5-B32980F47E10}"/>
          </ac:picMkLst>
        </pc:picChg>
        <pc:picChg chg="add mod">
          <ac:chgData name="Wanlambok Nongbet [Chillibreeze]" userId="6bf028ea-505a-4797-9fbe-498829f78d74" providerId="ADAL" clId="{47EA582F-29D2-4E9C-95C6-B2E3DBA31953}" dt="2020-07-28T10:47:33.699" v="6553" actId="962"/>
          <ac:picMkLst>
            <pc:docMk/>
            <pc:sldMk cId="531747958" sldId="1743"/>
            <ac:picMk id="10" creationId="{0C1ECB20-3CA6-41EE-B67E-EB58CA7A3804}"/>
          </ac:picMkLst>
        </pc:picChg>
      </pc:sldChg>
      <pc:sldChg chg="modSp mod">
        <pc:chgData name="Wanlambok Nongbet [Chillibreeze]" userId="6bf028ea-505a-4797-9fbe-498829f78d74" providerId="ADAL" clId="{47EA582F-29D2-4E9C-95C6-B2E3DBA31953}" dt="2020-07-28T15:12:24.769" v="8327" actId="962"/>
        <pc:sldMkLst>
          <pc:docMk/>
          <pc:sldMk cId="4116619797" sldId="1744"/>
        </pc:sldMkLst>
        <pc:spChg chg="mod">
          <ac:chgData name="Wanlambok Nongbet [Chillibreeze]" userId="6bf028ea-505a-4797-9fbe-498829f78d74" providerId="ADAL" clId="{47EA582F-29D2-4E9C-95C6-B2E3DBA31953}" dt="2020-07-28T08:43:34.775" v="629"/>
          <ac:spMkLst>
            <pc:docMk/>
            <pc:sldMk cId="4116619797" sldId="1744"/>
            <ac:spMk id="2" creationId="{85DB4AAE-34CB-4CA6-8642-B41EC8A2C9DD}"/>
          </ac:spMkLst>
        </pc:spChg>
        <pc:spChg chg="mod">
          <ac:chgData name="Wanlambok Nongbet [Chillibreeze]" userId="6bf028ea-505a-4797-9fbe-498829f78d74" providerId="ADAL" clId="{47EA582F-29D2-4E9C-95C6-B2E3DBA31953}" dt="2020-07-28T15:12:24.769" v="8327" actId="962"/>
          <ac:spMkLst>
            <pc:docMk/>
            <pc:sldMk cId="4116619797" sldId="1744"/>
            <ac:spMk id="9" creationId="{DFB63E7E-64A6-4CA7-B92F-F8F88A9526AF}"/>
          </ac:spMkLst>
        </pc:spChg>
        <pc:picChg chg="mod">
          <ac:chgData name="Wanlambok Nongbet [Chillibreeze]" userId="6bf028ea-505a-4797-9fbe-498829f78d74" providerId="ADAL" clId="{47EA582F-29D2-4E9C-95C6-B2E3DBA31953}" dt="2020-07-28T10:49:44.395" v="6920" actId="962"/>
          <ac:picMkLst>
            <pc:docMk/>
            <pc:sldMk cId="4116619797" sldId="1744"/>
            <ac:picMk id="11" creationId="{5AD136AC-9351-41CD-B93B-A712940A091D}"/>
          </ac:picMkLst>
        </pc:picChg>
      </pc:sldChg>
      <pc:sldChg chg="modSp mod">
        <pc:chgData name="Wanlambok Nongbet [Chillibreeze]" userId="6bf028ea-505a-4797-9fbe-498829f78d74" providerId="ADAL" clId="{47EA582F-29D2-4E9C-95C6-B2E3DBA31953}" dt="2020-07-28T15:12:27.289" v="8328" actId="962"/>
        <pc:sldMkLst>
          <pc:docMk/>
          <pc:sldMk cId="134041738" sldId="1745"/>
        </pc:sldMkLst>
        <pc:spChg chg="mod">
          <ac:chgData name="Wanlambok Nongbet [Chillibreeze]" userId="6bf028ea-505a-4797-9fbe-498829f78d74" providerId="ADAL" clId="{47EA582F-29D2-4E9C-95C6-B2E3DBA31953}" dt="2020-07-28T08:43:36.797" v="633"/>
          <ac:spMkLst>
            <pc:docMk/>
            <pc:sldMk cId="134041738" sldId="1745"/>
            <ac:spMk id="2" creationId="{94123BE6-644F-4C2C-B987-4004DB3BC0CB}"/>
          </ac:spMkLst>
        </pc:spChg>
        <pc:spChg chg="mod">
          <ac:chgData name="Wanlambok Nongbet [Chillibreeze]" userId="6bf028ea-505a-4797-9fbe-498829f78d74" providerId="ADAL" clId="{47EA582F-29D2-4E9C-95C6-B2E3DBA31953}" dt="2020-07-28T15:12:27.289" v="8328" actId="962"/>
          <ac:spMkLst>
            <pc:docMk/>
            <pc:sldMk cId="134041738" sldId="1745"/>
            <ac:spMk id="9" creationId="{585EE2F3-4693-4ABD-9863-41B1280ADDA8}"/>
          </ac:spMkLst>
        </pc:spChg>
        <pc:picChg chg="mod">
          <ac:chgData name="Wanlambok Nongbet [Chillibreeze]" userId="6bf028ea-505a-4797-9fbe-498829f78d74" providerId="ADAL" clId="{47EA582F-29D2-4E9C-95C6-B2E3DBA31953}" dt="2020-07-28T10:51:28.901" v="7874" actId="962"/>
          <ac:picMkLst>
            <pc:docMk/>
            <pc:sldMk cId="134041738" sldId="1745"/>
            <ac:picMk id="13" creationId="{FAD263AA-3F31-4113-AFF1-4D9302FFBC05}"/>
          </ac:picMkLst>
        </pc:picChg>
      </pc:sldChg>
      <pc:sldChg chg="delSp modSp mod">
        <pc:chgData name="Wanlambok Nongbet [Chillibreeze]" userId="6bf028ea-505a-4797-9fbe-498829f78d74" providerId="ADAL" clId="{47EA582F-29D2-4E9C-95C6-B2E3DBA31953}" dt="2020-07-28T15:12:49.149" v="8329" actId="962"/>
        <pc:sldMkLst>
          <pc:docMk/>
          <pc:sldMk cId="2772795821" sldId="1746"/>
        </pc:sldMkLst>
        <pc:spChg chg="del mod">
          <ac:chgData name="Wanlambok Nongbet [Chillibreeze]" userId="6bf028ea-505a-4797-9fbe-498829f78d74" providerId="ADAL" clId="{47EA582F-29D2-4E9C-95C6-B2E3DBA31953}" dt="2020-07-28T09:11:18.060" v="1392" actId="478"/>
          <ac:spMkLst>
            <pc:docMk/>
            <pc:sldMk cId="2772795821" sldId="1746"/>
            <ac:spMk id="2" creationId="{157590CA-7327-4C7B-ACA7-1AADD005A1C6}"/>
          </ac:spMkLst>
        </pc:spChg>
        <pc:spChg chg="mod">
          <ac:chgData name="Wanlambok Nongbet [Chillibreeze]" userId="6bf028ea-505a-4797-9fbe-498829f78d74" providerId="ADAL" clId="{47EA582F-29D2-4E9C-95C6-B2E3DBA31953}" dt="2020-07-28T09:10:32.504" v="1390" actId="3064"/>
          <ac:spMkLst>
            <pc:docMk/>
            <pc:sldMk cId="2772795821" sldId="1746"/>
            <ac:spMk id="7" creationId="{B0A3D253-1909-419B-993A-F2ABC3F74AD8}"/>
          </ac:spMkLst>
        </pc:spChg>
        <pc:spChg chg="mod">
          <ac:chgData name="Wanlambok Nongbet [Chillibreeze]" userId="6bf028ea-505a-4797-9fbe-498829f78d74" providerId="ADAL" clId="{47EA582F-29D2-4E9C-95C6-B2E3DBA31953}" dt="2020-07-28T15:12:49.149" v="8329" actId="962"/>
          <ac:spMkLst>
            <pc:docMk/>
            <pc:sldMk cId="2772795821" sldId="1746"/>
            <ac:spMk id="8" creationId="{4DDECD33-23BE-4529-ACAE-9E692F56883A}"/>
          </ac:spMkLst>
        </pc:spChg>
        <pc:picChg chg="mod">
          <ac:chgData name="Wanlambok Nongbet [Chillibreeze]" userId="6bf028ea-505a-4797-9fbe-498829f78d74" providerId="ADAL" clId="{47EA582F-29D2-4E9C-95C6-B2E3DBA31953}" dt="2020-07-28T09:11:40.200" v="1402" actId="12788"/>
          <ac:picMkLst>
            <pc:docMk/>
            <pc:sldMk cId="2772795821" sldId="1746"/>
            <ac:picMk id="9" creationId="{39C37511-C824-4975-BA3F-C631A742C566}"/>
          </ac:picMkLst>
        </pc:picChg>
      </pc:sldChg>
      <pc:sldChg chg="modSp mod">
        <pc:chgData name="Wanlambok Nongbet [Chillibreeze]" userId="6bf028ea-505a-4797-9fbe-498829f78d74" providerId="ADAL" clId="{47EA582F-29D2-4E9C-95C6-B2E3DBA31953}" dt="2020-07-28T09:13:04.644" v="1417" actId="3064"/>
        <pc:sldMkLst>
          <pc:docMk/>
          <pc:sldMk cId="1676587089" sldId="1747"/>
        </pc:sldMkLst>
        <pc:spChg chg="mod">
          <ac:chgData name="Wanlambok Nongbet [Chillibreeze]" userId="6bf028ea-505a-4797-9fbe-498829f78d74" providerId="ADAL" clId="{47EA582F-29D2-4E9C-95C6-B2E3DBA31953}" dt="2020-07-28T09:13:04.644" v="1417" actId="3064"/>
          <ac:spMkLst>
            <pc:docMk/>
            <pc:sldMk cId="1676587089" sldId="1747"/>
            <ac:spMk id="5" creationId="{19B48F53-41DD-4B26-89AD-D0ABABD0D1BA}"/>
          </ac:spMkLst>
        </pc:spChg>
      </pc:sldChg>
      <pc:sldChg chg="addSp delSp modSp mod">
        <pc:chgData name="Wanlambok Nongbet [Chillibreeze]" userId="6bf028ea-505a-4797-9fbe-498829f78d74" providerId="ADAL" clId="{47EA582F-29D2-4E9C-95C6-B2E3DBA31953}" dt="2020-07-28T09:15:19.172" v="1476" actId="962"/>
        <pc:sldMkLst>
          <pc:docMk/>
          <pc:sldMk cId="1417975181" sldId="1748"/>
        </pc:sldMkLst>
        <pc:spChg chg="del mod">
          <ac:chgData name="Wanlambok Nongbet [Chillibreeze]" userId="6bf028ea-505a-4797-9fbe-498829f78d74" providerId="ADAL" clId="{47EA582F-29D2-4E9C-95C6-B2E3DBA31953}" dt="2020-07-28T09:15:00.920" v="1423" actId="21"/>
          <ac:spMkLst>
            <pc:docMk/>
            <pc:sldMk cId="1417975181" sldId="1748"/>
            <ac:spMk id="4" creationId="{90C1D715-B005-445C-B57D-F66F29113895}"/>
          </ac:spMkLst>
        </pc:spChg>
        <pc:spChg chg="del mod">
          <ac:chgData name="Wanlambok Nongbet [Chillibreeze]" userId="6bf028ea-505a-4797-9fbe-498829f78d74" providerId="ADAL" clId="{47EA582F-29D2-4E9C-95C6-B2E3DBA31953}" dt="2020-07-28T09:15:00.920" v="1423" actId="21"/>
          <ac:spMkLst>
            <pc:docMk/>
            <pc:sldMk cId="1417975181" sldId="1748"/>
            <ac:spMk id="9" creationId="{51B69563-AC1B-45C9-BBA9-AA5C949C4C91}"/>
          </ac:spMkLst>
        </pc:spChg>
        <pc:spChg chg="del mod">
          <ac:chgData name="Wanlambok Nongbet [Chillibreeze]" userId="6bf028ea-505a-4797-9fbe-498829f78d74" providerId="ADAL" clId="{47EA582F-29D2-4E9C-95C6-B2E3DBA31953}" dt="2020-07-28T09:15:00.920" v="1423" actId="21"/>
          <ac:spMkLst>
            <pc:docMk/>
            <pc:sldMk cId="1417975181" sldId="1748"/>
            <ac:spMk id="10" creationId="{4F78B7C2-4DB6-49B0-A244-1B903AD7FAD1}"/>
          </ac:spMkLst>
        </pc:spChg>
        <pc:spChg chg="del mod">
          <ac:chgData name="Wanlambok Nongbet [Chillibreeze]" userId="6bf028ea-505a-4797-9fbe-498829f78d74" providerId="ADAL" clId="{47EA582F-29D2-4E9C-95C6-B2E3DBA31953}" dt="2020-07-28T09:15:00.920" v="1423" actId="21"/>
          <ac:spMkLst>
            <pc:docMk/>
            <pc:sldMk cId="1417975181" sldId="1748"/>
            <ac:spMk id="16" creationId="{000BCFB4-4A7B-4A46-9CD4-49409E9FBEB8}"/>
          </ac:spMkLst>
        </pc:spChg>
        <pc:spChg chg="add mod">
          <ac:chgData name="Wanlambok Nongbet [Chillibreeze]" userId="6bf028ea-505a-4797-9fbe-498829f78d74" providerId="ADAL" clId="{47EA582F-29D2-4E9C-95C6-B2E3DBA31953}" dt="2020-07-28T09:15:01.126" v="1424"/>
          <ac:spMkLst>
            <pc:docMk/>
            <pc:sldMk cId="1417975181" sldId="1748"/>
            <ac:spMk id="19" creationId="{CB94621B-6B8C-46FC-8C66-7464406CA604}"/>
          </ac:spMkLst>
        </pc:spChg>
        <pc:spChg chg="add del mod">
          <ac:chgData name="Wanlambok Nongbet [Chillibreeze]" userId="6bf028ea-505a-4797-9fbe-498829f78d74" providerId="ADAL" clId="{47EA582F-29D2-4E9C-95C6-B2E3DBA31953}" dt="2020-07-28T09:15:02.113" v="1425" actId="21"/>
          <ac:spMkLst>
            <pc:docMk/>
            <pc:sldMk cId="1417975181" sldId="1748"/>
            <ac:spMk id="20" creationId="{10E8A44D-5715-4363-84D9-373F3DB0AE62}"/>
          </ac:spMkLst>
        </pc:spChg>
        <pc:spChg chg="add del mod">
          <ac:chgData name="Wanlambok Nongbet [Chillibreeze]" userId="6bf028ea-505a-4797-9fbe-498829f78d74" providerId="ADAL" clId="{47EA582F-29D2-4E9C-95C6-B2E3DBA31953}" dt="2020-07-28T09:15:02.113" v="1425" actId="21"/>
          <ac:spMkLst>
            <pc:docMk/>
            <pc:sldMk cId="1417975181" sldId="1748"/>
            <ac:spMk id="21" creationId="{20B5857D-019C-4EFF-90A2-AC6BBDC0450F}"/>
          </ac:spMkLst>
        </pc:spChg>
        <pc:spChg chg="add del mod">
          <ac:chgData name="Wanlambok Nongbet [Chillibreeze]" userId="6bf028ea-505a-4797-9fbe-498829f78d74" providerId="ADAL" clId="{47EA582F-29D2-4E9C-95C6-B2E3DBA31953}" dt="2020-07-28T09:15:02.113" v="1425" actId="21"/>
          <ac:spMkLst>
            <pc:docMk/>
            <pc:sldMk cId="1417975181" sldId="1748"/>
            <ac:spMk id="25" creationId="{77DFA034-11C8-4CA3-9F5D-28086D45B9E9}"/>
          </ac:spMkLst>
        </pc:spChg>
        <pc:spChg chg="add del mod">
          <ac:chgData name="Wanlambok Nongbet [Chillibreeze]" userId="6bf028ea-505a-4797-9fbe-498829f78d74" providerId="ADAL" clId="{47EA582F-29D2-4E9C-95C6-B2E3DBA31953}" dt="2020-07-28T09:15:03.001" v="1427" actId="21"/>
          <ac:spMkLst>
            <pc:docMk/>
            <pc:sldMk cId="1417975181" sldId="1748"/>
            <ac:spMk id="30" creationId="{545AEF87-9B95-4434-A407-82B954B17514}"/>
          </ac:spMkLst>
        </pc:spChg>
        <pc:spChg chg="add del mod">
          <ac:chgData name="Wanlambok Nongbet [Chillibreeze]" userId="6bf028ea-505a-4797-9fbe-498829f78d74" providerId="ADAL" clId="{47EA582F-29D2-4E9C-95C6-B2E3DBA31953}" dt="2020-07-28T09:15:03.001" v="1427" actId="21"/>
          <ac:spMkLst>
            <pc:docMk/>
            <pc:sldMk cId="1417975181" sldId="1748"/>
            <ac:spMk id="31" creationId="{701F4D8F-8EA9-4577-A0F5-494BE94AEDB9}"/>
          </ac:spMkLst>
        </pc:spChg>
        <pc:spChg chg="add del mod">
          <ac:chgData name="Wanlambok Nongbet [Chillibreeze]" userId="6bf028ea-505a-4797-9fbe-498829f78d74" providerId="ADAL" clId="{47EA582F-29D2-4E9C-95C6-B2E3DBA31953}" dt="2020-07-28T09:15:03.001" v="1427" actId="21"/>
          <ac:spMkLst>
            <pc:docMk/>
            <pc:sldMk cId="1417975181" sldId="1748"/>
            <ac:spMk id="34" creationId="{3A63AEAE-1AA5-4AE4-B115-5A9C2E724BD4}"/>
          </ac:spMkLst>
        </pc:spChg>
        <pc:spChg chg="add mod">
          <ac:chgData name="Wanlambok Nongbet [Chillibreeze]" userId="6bf028ea-505a-4797-9fbe-498829f78d74" providerId="ADAL" clId="{47EA582F-29D2-4E9C-95C6-B2E3DBA31953}" dt="2020-07-28T09:15:03.181" v="1428"/>
          <ac:spMkLst>
            <pc:docMk/>
            <pc:sldMk cId="1417975181" sldId="1748"/>
            <ac:spMk id="37" creationId="{CA11CF31-B851-4ABF-9F1E-E28380DB5082}"/>
          </ac:spMkLst>
        </pc:spChg>
        <pc:spChg chg="add del mod">
          <ac:chgData name="Wanlambok Nongbet [Chillibreeze]" userId="6bf028ea-505a-4797-9fbe-498829f78d74" providerId="ADAL" clId="{47EA582F-29D2-4E9C-95C6-B2E3DBA31953}" dt="2020-07-28T09:15:03.822" v="1429" actId="21"/>
          <ac:spMkLst>
            <pc:docMk/>
            <pc:sldMk cId="1417975181" sldId="1748"/>
            <ac:spMk id="38" creationId="{F68C95DE-6C7D-424F-B1E4-32F44D02FD4F}"/>
          </ac:spMkLst>
        </pc:spChg>
        <pc:spChg chg="add del mod">
          <ac:chgData name="Wanlambok Nongbet [Chillibreeze]" userId="6bf028ea-505a-4797-9fbe-498829f78d74" providerId="ADAL" clId="{47EA582F-29D2-4E9C-95C6-B2E3DBA31953}" dt="2020-07-28T09:15:03.822" v="1429" actId="21"/>
          <ac:spMkLst>
            <pc:docMk/>
            <pc:sldMk cId="1417975181" sldId="1748"/>
            <ac:spMk id="41" creationId="{B401273D-C1C3-415C-A18E-49F70AB8E8B0}"/>
          </ac:spMkLst>
        </pc:spChg>
        <pc:spChg chg="add del mod">
          <ac:chgData name="Wanlambok Nongbet [Chillibreeze]" userId="6bf028ea-505a-4797-9fbe-498829f78d74" providerId="ADAL" clId="{47EA582F-29D2-4E9C-95C6-B2E3DBA31953}" dt="2020-07-28T09:15:05.986" v="1431" actId="21"/>
          <ac:spMkLst>
            <pc:docMk/>
            <pc:sldMk cId="1417975181" sldId="1748"/>
            <ac:spMk id="44" creationId="{AC7B6B6D-41F7-479A-93E6-988ACBAD1D73}"/>
          </ac:spMkLst>
        </pc:spChg>
        <pc:spChg chg="add del mod">
          <ac:chgData name="Wanlambok Nongbet [Chillibreeze]" userId="6bf028ea-505a-4797-9fbe-498829f78d74" providerId="ADAL" clId="{47EA582F-29D2-4E9C-95C6-B2E3DBA31953}" dt="2020-07-28T09:15:05.986" v="1431" actId="21"/>
          <ac:spMkLst>
            <pc:docMk/>
            <pc:sldMk cId="1417975181" sldId="1748"/>
            <ac:spMk id="47" creationId="{0AF32804-9113-4BBC-B373-A0CB757C9E11}"/>
          </ac:spMkLst>
        </pc:spChg>
        <pc:spChg chg="add del mod">
          <ac:chgData name="Wanlambok Nongbet [Chillibreeze]" userId="6bf028ea-505a-4797-9fbe-498829f78d74" providerId="ADAL" clId="{47EA582F-29D2-4E9C-95C6-B2E3DBA31953}" dt="2020-07-28T09:15:06.770" v="1433" actId="21"/>
          <ac:spMkLst>
            <pc:docMk/>
            <pc:sldMk cId="1417975181" sldId="1748"/>
            <ac:spMk id="50" creationId="{9931E738-11E9-4D1E-A077-B2107D0B4839}"/>
          </ac:spMkLst>
        </pc:spChg>
        <pc:spChg chg="add del mod">
          <ac:chgData name="Wanlambok Nongbet [Chillibreeze]" userId="6bf028ea-505a-4797-9fbe-498829f78d74" providerId="ADAL" clId="{47EA582F-29D2-4E9C-95C6-B2E3DBA31953}" dt="2020-07-28T09:15:06.770" v="1433" actId="21"/>
          <ac:spMkLst>
            <pc:docMk/>
            <pc:sldMk cId="1417975181" sldId="1748"/>
            <ac:spMk id="52" creationId="{86D255BC-00A8-43F6-A0A1-09DCB04DBA4C}"/>
          </ac:spMkLst>
        </pc:spChg>
        <pc:spChg chg="add del mod">
          <ac:chgData name="Wanlambok Nongbet [Chillibreeze]" userId="6bf028ea-505a-4797-9fbe-498829f78d74" providerId="ADAL" clId="{47EA582F-29D2-4E9C-95C6-B2E3DBA31953}" dt="2020-07-28T09:15:07.470" v="1435" actId="21"/>
          <ac:spMkLst>
            <pc:docMk/>
            <pc:sldMk cId="1417975181" sldId="1748"/>
            <ac:spMk id="55" creationId="{1849C026-4930-42C1-8BE9-26A74DFF3E80}"/>
          </ac:spMkLst>
        </pc:spChg>
        <pc:spChg chg="add mod">
          <ac:chgData name="Wanlambok Nongbet [Chillibreeze]" userId="6bf028ea-505a-4797-9fbe-498829f78d74" providerId="ADAL" clId="{47EA582F-29D2-4E9C-95C6-B2E3DBA31953}" dt="2020-07-28T09:15:06.954" v="1434"/>
          <ac:spMkLst>
            <pc:docMk/>
            <pc:sldMk cId="1417975181" sldId="1748"/>
            <ac:spMk id="57" creationId="{983B5952-E9C8-4F30-B793-CCE6F1CB8132}"/>
          </ac:spMkLst>
        </pc:spChg>
        <pc:spChg chg="add del mod">
          <ac:chgData name="Wanlambok Nongbet [Chillibreeze]" userId="6bf028ea-505a-4797-9fbe-498829f78d74" providerId="ADAL" clId="{47EA582F-29D2-4E9C-95C6-B2E3DBA31953}" dt="2020-07-28T09:15:08.172" v="1437" actId="21"/>
          <ac:spMkLst>
            <pc:docMk/>
            <pc:sldMk cId="1417975181" sldId="1748"/>
            <ac:spMk id="59" creationId="{CA4C65F8-18E7-4D90-B904-BF6848F324CA}"/>
          </ac:spMkLst>
        </pc:spChg>
        <pc:spChg chg="add del mod">
          <ac:chgData name="Wanlambok Nongbet [Chillibreeze]" userId="6bf028ea-505a-4797-9fbe-498829f78d74" providerId="ADAL" clId="{47EA582F-29D2-4E9C-95C6-B2E3DBA31953}" dt="2020-07-28T09:15:08.842" v="1439" actId="21"/>
          <ac:spMkLst>
            <pc:docMk/>
            <pc:sldMk cId="1417975181" sldId="1748"/>
            <ac:spMk id="62" creationId="{297BDD51-A11B-40EB-82F8-E88E905FC2A7}"/>
          </ac:spMkLst>
        </pc:spChg>
        <pc:spChg chg="add mod">
          <ac:chgData name="Wanlambok Nongbet [Chillibreeze]" userId="6bf028ea-505a-4797-9fbe-498829f78d74" providerId="ADAL" clId="{47EA582F-29D2-4E9C-95C6-B2E3DBA31953}" dt="2020-07-28T09:15:09.080" v="1440"/>
          <ac:spMkLst>
            <pc:docMk/>
            <pc:sldMk cId="1417975181" sldId="1748"/>
            <ac:spMk id="64" creationId="{7496CF52-BDD3-411B-84EF-CDA1E4014D4C}"/>
          </ac:spMkLst>
        </pc:spChg>
        <pc:picChg chg="del">
          <ac:chgData name="Wanlambok Nongbet [Chillibreeze]" userId="6bf028ea-505a-4797-9fbe-498829f78d74" providerId="ADAL" clId="{47EA582F-29D2-4E9C-95C6-B2E3DBA31953}" dt="2020-07-28T09:15:00.920" v="1423" actId="21"/>
          <ac:picMkLst>
            <pc:docMk/>
            <pc:sldMk cId="1417975181" sldId="1748"/>
            <ac:picMk id="6" creationId="{34C3EA8A-61AA-4DEB-A5ED-4C44D123CDC3}"/>
          </ac:picMkLst>
        </pc:picChg>
        <pc:picChg chg="add del mod">
          <ac:chgData name="Wanlambok Nongbet [Chillibreeze]" userId="6bf028ea-505a-4797-9fbe-498829f78d74" providerId="ADAL" clId="{47EA582F-29D2-4E9C-95C6-B2E3DBA31953}" dt="2020-07-28T09:15:02.113" v="1425" actId="21"/>
          <ac:picMkLst>
            <pc:docMk/>
            <pc:sldMk cId="1417975181" sldId="1748"/>
            <ac:picMk id="18" creationId="{8ACE966F-BBF6-4E00-A61A-176A26C1ECBD}"/>
          </ac:picMkLst>
        </pc:picChg>
        <pc:picChg chg="del">
          <ac:chgData name="Wanlambok Nongbet [Chillibreeze]" userId="6bf028ea-505a-4797-9fbe-498829f78d74" providerId="ADAL" clId="{47EA582F-29D2-4E9C-95C6-B2E3DBA31953}" dt="2020-07-28T09:15:00.920" v="1423" actId="21"/>
          <ac:picMkLst>
            <pc:docMk/>
            <pc:sldMk cId="1417975181" sldId="1748"/>
            <ac:picMk id="24" creationId="{02DF2F0E-96C6-4539-B791-444177D6BC0E}"/>
          </ac:picMkLst>
        </pc:picChg>
        <pc:picChg chg="add del mod">
          <ac:chgData name="Wanlambok Nongbet [Chillibreeze]" userId="6bf028ea-505a-4797-9fbe-498829f78d74" providerId="ADAL" clId="{47EA582F-29D2-4E9C-95C6-B2E3DBA31953}" dt="2020-07-28T09:15:02.113" v="1425" actId="21"/>
          <ac:picMkLst>
            <pc:docMk/>
            <pc:sldMk cId="1417975181" sldId="1748"/>
            <ac:picMk id="26" creationId="{8DE68A8D-F393-448A-B52F-525AC8B73AFB}"/>
          </ac:picMkLst>
        </pc:picChg>
        <pc:picChg chg="add del mod">
          <ac:chgData name="Wanlambok Nongbet [Chillibreeze]" userId="6bf028ea-505a-4797-9fbe-498829f78d74" providerId="ADAL" clId="{47EA582F-29D2-4E9C-95C6-B2E3DBA31953}" dt="2020-07-28T09:15:02.113" v="1425" actId="21"/>
          <ac:picMkLst>
            <pc:docMk/>
            <pc:sldMk cId="1417975181" sldId="1748"/>
            <ac:picMk id="27" creationId="{3A8E0FAF-9E60-433F-83DC-2EC66DEB979B}"/>
          </ac:picMkLst>
        </pc:picChg>
        <pc:picChg chg="add mod">
          <ac:chgData name="Wanlambok Nongbet [Chillibreeze]" userId="6bf028ea-505a-4797-9fbe-498829f78d74" providerId="ADAL" clId="{47EA582F-29D2-4E9C-95C6-B2E3DBA31953}" dt="2020-07-28T09:15:02.307" v="1426"/>
          <ac:picMkLst>
            <pc:docMk/>
            <pc:sldMk cId="1417975181" sldId="1748"/>
            <ac:picMk id="28" creationId="{1806067E-1E05-48A3-91B9-D079B07B9F59}"/>
          </ac:picMkLst>
        </pc:picChg>
        <pc:picChg chg="del">
          <ac:chgData name="Wanlambok Nongbet [Chillibreeze]" userId="6bf028ea-505a-4797-9fbe-498829f78d74" providerId="ADAL" clId="{47EA582F-29D2-4E9C-95C6-B2E3DBA31953}" dt="2020-07-28T09:15:00.920" v="1423" actId="21"/>
          <ac:picMkLst>
            <pc:docMk/>
            <pc:sldMk cId="1417975181" sldId="1748"/>
            <ac:picMk id="29" creationId="{254777F1-7D4E-4276-B8FF-46C3CF6134CD}"/>
          </ac:picMkLst>
        </pc:picChg>
        <pc:picChg chg="add del mod">
          <ac:chgData name="Wanlambok Nongbet [Chillibreeze]" userId="6bf028ea-505a-4797-9fbe-498829f78d74" providerId="ADAL" clId="{47EA582F-29D2-4E9C-95C6-B2E3DBA31953}" dt="2020-07-28T09:15:03.001" v="1427" actId="21"/>
          <ac:picMkLst>
            <pc:docMk/>
            <pc:sldMk cId="1417975181" sldId="1748"/>
            <ac:picMk id="35" creationId="{17A0FB42-66EF-4DEF-912A-D65ED149B88E}"/>
          </ac:picMkLst>
        </pc:picChg>
        <pc:picChg chg="add del mod">
          <ac:chgData name="Wanlambok Nongbet [Chillibreeze]" userId="6bf028ea-505a-4797-9fbe-498829f78d74" providerId="ADAL" clId="{47EA582F-29D2-4E9C-95C6-B2E3DBA31953}" dt="2020-07-28T09:15:03.001" v="1427" actId="21"/>
          <ac:picMkLst>
            <pc:docMk/>
            <pc:sldMk cId="1417975181" sldId="1748"/>
            <ac:picMk id="36" creationId="{19742110-200E-48EB-B1AC-0C51870BE9D1}"/>
          </ac:picMkLst>
        </pc:picChg>
        <pc:picChg chg="add del mod">
          <ac:chgData name="Wanlambok Nongbet [Chillibreeze]" userId="6bf028ea-505a-4797-9fbe-498829f78d74" providerId="ADAL" clId="{47EA582F-29D2-4E9C-95C6-B2E3DBA31953}" dt="2020-07-28T09:15:03.822" v="1429" actId="21"/>
          <ac:picMkLst>
            <pc:docMk/>
            <pc:sldMk cId="1417975181" sldId="1748"/>
            <ac:picMk id="42" creationId="{0DE69C1B-F86D-4633-9D04-A00E0C1ABC9F}"/>
          </ac:picMkLst>
        </pc:picChg>
        <pc:picChg chg="add del mod">
          <ac:chgData name="Wanlambok Nongbet [Chillibreeze]" userId="6bf028ea-505a-4797-9fbe-498829f78d74" providerId="ADAL" clId="{47EA582F-29D2-4E9C-95C6-B2E3DBA31953}" dt="2020-07-28T09:15:03.822" v="1429" actId="21"/>
          <ac:picMkLst>
            <pc:docMk/>
            <pc:sldMk cId="1417975181" sldId="1748"/>
            <ac:picMk id="43" creationId="{7CBF727C-5E2A-49A5-8D69-1D84C00FB484}"/>
          </ac:picMkLst>
        </pc:picChg>
        <pc:picChg chg="add del mod">
          <ac:chgData name="Wanlambok Nongbet [Chillibreeze]" userId="6bf028ea-505a-4797-9fbe-498829f78d74" providerId="ADAL" clId="{47EA582F-29D2-4E9C-95C6-B2E3DBA31953}" dt="2020-07-28T09:15:05.986" v="1431" actId="21"/>
          <ac:picMkLst>
            <pc:docMk/>
            <pc:sldMk cId="1417975181" sldId="1748"/>
            <ac:picMk id="48" creationId="{77C18F0C-B5FF-439B-83B8-B15CF064B2C7}"/>
          </ac:picMkLst>
        </pc:picChg>
        <pc:picChg chg="add del mod">
          <ac:chgData name="Wanlambok Nongbet [Chillibreeze]" userId="6bf028ea-505a-4797-9fbe-498829f78d74" providerId="ADAL" clId="{47EA582F-29D2-4E9C-95C6-B2E3DBA31953}" dt="2020-07-28T09:15:05.986" v="1431" actId="21"/>
          <ac:picMkLst>
            <pc:docMk/>
            <pc:sldMk cId="1417975181" sldId="1748"/>
            <ac:picMk id="49" creationId="{5AFE73CC-9E39-4D2B-90FC-DD3E75556DE2}"/>
          </ac:picMkLst>
        </pc:picChg>
        <pc:picChg chg="add mod">
          <ac:chgData name="Wanlambok Nongbet [Chillibreeze]" userId="6bf028ea-505a-4797-9fbe-498829f78d74" providerId="ADAL" clId="{47EA582F-29D2-4E9C-95C6-B2E3DBA31953}" dt="2020-07-28T09:15:06.332" v="1432"/>
          <ac:picMkLst>
            <pc:docMk/>
            <pc:sldMk cId="1417975181" sldId="1748"/>
            <ac:picMk id="53" creationId="{886E3353-8FDE-4DEE-B47B-77745B2D983A}"/>
          </ac:picMkLst>
        </pc:picChg>
        <pc:picChg chg="add del mod">
          <ac:chgData name="Wanlambok Nongbet [Chillibreeze]" userId="6bf028ea-505a-4797-9fbe-498829f78d74" providerId="ADAL" clId="{47EA582F-29D2-4E9C-95C6-B2E3DBA31953}" dt="2020-07-28T09:15:06.770" v="1433" actId="21"/>
          <ac:picMkLst>
            <pc:docMk/>
            <pc:sldMk cId="1417975181" sldId="1748"/>
            <ac:picMk id="54" creationId="{560EC061-0558-4439-9271-6482CFCBE63C}"/>
          </ac:picMkLst>
        </pc:picChg>
        <pc:picChg chg="add del mod">
          <ac:chgData name="Wanlambok Nongbet [Chillibreeze]" userId="6bf028ea-505a-4797-9fbe-498829f78d74" providerId="ADAL" clId="{47EA582F-29D2-4E9C-95C6-B2E3DBA31953}" dt="2020-07-28T09:15:07.470" v="1435" actId="21"/>
          <ac:picMkLst>
            <pc:docMk/>
            <pc:sldMk cId="1417975181" sldId="1748"/>
            <ac:picMk id="58" creationId="{62100F0F-70D6-4E2C-B112-31B64B440C95}"/>
          </ac:picMkLst>
        </pc:picChg>
        <pc:picChg chg="add del mod">
          <ac:chgData name="Wanlambok Nongbet [Chillibreeze]" userId="6bf028ea-505a-4797-9fbe-498829f78d74" providerId="ADAL" clId="{47EA582F-29D2-4E9C-95C6-B2E3DBA31953}" dt="2020-07-28T09:15:08.172" v="1437" actId="21"/>
          <ac:picMkLst>
            <pc:docMk/>
            <pc:sldMk cId="1417975181" sldId="1748"/>
            <ac:picMk id="61" creationId="{B0F685B2-1C61-463A-84E4-C9C76AED0F64}"/>
          </ac:picMkLst>
        </pc:picChg>
        <pc:picChg chg="add mod">
          <ac:chgData name="Wanlambok Nongbet [Chillibreeze]" userId="6bf028ea-505a-4797-9fbe-498829f78d74" providerId="ADAL" clId="{47EA582F-29D2-4E9C-95C6-B2E3DBA31953}" dt="2020-07-28T09:15:19.172" v="1476" actId="962"/>
          <ac:picMkLst>
            <pc:docMk/>
            <pc:sldMk cId="1417975181" sldId="1748"/>
            <ac:picMk id="63" creationId="{8AA00387-2665-471E-A988-0C1E704AB1AF}"/>
          </ac:picMkLst>
        </pc:picChg>
        <pc:cxnChg chg="del mod">
          <ac:chgData name="Wanlambok Nongbet [Chillibreeze]" userId="6bf028ea-505a-4797-9fbe-498829f78d74" providerId="ADAL" clId="{47EA582F-29D2-4E9C-95C6-B2E3DBA31953}" dt="2020-07-28T09:15:00.920" v="1423" actId="21"/>
          <ac:cxnSpMkLst>
            <pc:docMk/>
            <pc:sldMk cId="1417975181" sldId="1748"/>
            <ac:cxnSpMk id="11" creationId="{81310EAA-7B64-484F-9600-8D1FDE7C074C}"/>
          </ac:cxnSpMkLst>
        </pc:cxnChg>
        <pc:cxnChg chg="del mod">
          <ac:chgData name="Wanlambok Nongbet [Chillibreeze]" userId="6bf028ea-505a-4797-9fbe-498829f78d74" providerId="ADAL" clId="{47EA582F-29D2-4E9C-95C6-B2E3DBA31953}" dt="2020-07-28T09:15:00.920" v="1423" actId="21"/>
          <ac:cxnSpMkLst>
            <pc:docMk/>
            <pc:sldMk cId="1417975181" sldId="1748"/>
            <ac:cxnSpMk id="15" creationId="{A44C6A47-685F-48AD-993E-41B3D9D490E1}"/>
          </ac:cxnSpMkLst>
        </pc:cxnChg>
        <pc:cxnChg chg="add del mod">
          <ac:chgData name="Wanlambok Nongbet [Chillibreeze]" userId="6bf028ea-505a-4797-9fbe-498829f78d74" providerId="ADAL" clId="{47EA582F-29D2-4E9C-95C6-B2E3DBA31953}" dt="2020-07-28T09:15:02.113" v="1425" actId="21"/>
          <ac:cxnSpMkLst>
            <pc:docMk/>
            <pc:sldMk cId="1417975181" sldId="1748"/>
            <ac:cxnSpMk id="22" creationId="{07CF3C7E-7F1C-4123-B89E-A4919CACEBD2}"/>
          </ac:cxnSpMkLst>
        </pc:cxnChg>
        <pc:cxnChg chg="add del mod">
          <ac:chgData name="Wanlambok Nongbet [Chillibreeze]" userId="6bf028ea-505a-4797-9fbe-498829f78d74" providerId="ADAL" clId="{47EA582F-29D2-4E9C-95C6-B2E3DBA31953}" dt="2020-07-28T09:15:02.113" v="1425" actId="21"/>
          <ac:cxnSpMkLst>
            <pc:docMk/>
            <pc:sldMk cId="1417975181" sldId="1748"/>
            <ac:cxnSpMk id="23" creationId="{834E0CC8-9016-4F43-AB3A-63E53D05155A}"/>
          </ac:cxnSpMkLst>
        </pc:cxnChg>
        <pc:cxnChg chg="add del mod">
          <ac:chgData name="Wanlambok Nongbet [Chillibreeze]" userId="6bf028ea-505a-4797-9fbe-498829f78d74" providerId="ADAL" clId="{47EA582F-29D2-4E9C-95C6-B2E3DBA31953}" dt="2020-07-28T09:15:03.001" v="1427" actId="21"/>
          <ac:cxnSpMkLst>
            <pc:docMk/>
            <pc:sldMk cId="1417975181" sldId="1748"/>
            <ac:cxnSpMk id="32" creationId="{8FF885BC-E99E-49C3-A766-F53088FFF9CD}"/>
          </ac:cxnSpMkLst>
        </pc:cxnChg>
        <pc:cxnChg chg="add del mod">
          <ac:chgData name="Wanlambok Nongbet [Chillibreeze]" userId="6bf028ea-505a-4797-9fbe-498829f78d74" providerId="ADAL" clId="{47EA582F-29D2-4E9C-95C6-B2E3DBA31953}" dt="2020-07-28T09:15:03.001" v="1427" actId="21"/>
          <ac:cxnSpMkLst>
            <pc:docMk/>
            <pc:sldMk cId="1417975181" sldId="1748"/>
            <ac:cxnSpMk id="33" creationId="{35D93D83-75E6-4551-AB53-EA25CC895292}"/>
          </ac:cxnSpMkLst>
        </pc:cxnChg>
        <pc:cxnChg chg="add del mod">
          <ac:chgData name="Wanlambok Nongbet [Chillibreeze]" userId="6bf028ea-505a-4797-9fbe-498829f78d74" providerId="ADAL" clId="{47EA582F-29D2-4E9C-95C6-B2E3DBA31953}" dt="2020-07-28T09:15:03.822" v="1429" actId="21"/>
          <ac:cxnSpMkLst>
            <pc:docMk/>
            <pc:sldMk cId="1417975181" sldId="1748"/>
            <ac:cxnSpMk id="39" creationId="{EC342282-91F8-408F-AC82-DF435DEC4020}"/>
          </ac:cxnSpMkLst>
        </pc:cxnChg>
        <pc:cxnChg chg="add del mod">
          <ac:chgData name="Wanlambok Nongbet [Chillibreeze]" userId="6bf028ea-505a-4797-9fbe-498829f78d74" providerId="ADAL" clId="{47EA582F-29D2-4E9C-95C6-B2E3DBA31953}" dt="2020-07-28T09:15:03.822" v="1429" actId="21"/>
          <ac:cxnSpMkLst>
            <pc:docMk/>
            <pc:sldMk cId="1417975181" sldId="1748"/>
            <ac:cxnSpMk id="40" creationId="{13E97750-D297-4785-91A2-4FE1E0638B89}"/>
          </ac:cxnSpMkLst>
        </pc:cxnChg>
        <pc:cxnChg chg="add del mod">
          <ac:chgData name="Wanlambok Nongbet [Chillibreeze]" userId="6bf028ea-505a-4797-9fbe-498829f78d74" providerId="ADAL" clId="{47EA582F-29D2-4E9C-95C6-B2E3DBA31953}" dt="2020-07-28T09:15:05.986" v="1431" actId="21"/>
          <ac:cxnSpMkLst>
            <pc:docMk/>
            <pc:sldMk cId="1417975181" sldId="1748"/>
            <ac:cxnSpMk id="45" creationId="{97ED27D0-028E-4B5E-AA05-F391266BA086}"/>
          </ac:cxnSpMkLst>
        </pc:cxnChg>
        <pc:cxnChg chg="add mod">
          <ac:chgData name="Wanlambok Nongbet [Chillibreeze]" userId="6bf028ea-505a-4797-9fbe-498829f78d74" providerId="ADAL" clId="{47EA582F-29D2-4E9C-95C6-B2E3DBA31953}" dt="2020-07-28T09:15:03.997" v="1430"/>
          <ac:cxnSpMkLst>
            <pc:docMk/>
            <pc:sldMk cId="1417975181" sldId="1748"/>
            <ac:cxnSpMk id="46" creationId="{AB32BE68-92F7-433F-B447-7AD1AD50ACE6}"/>
          </ac:cxnSpMkLst>
        </pc:cxnChg>
        <pc:cxnChg chg="add del mod">
          <ac:chgData name="Wanlambok Nongbet [Chillibreeze]" userId="6bf028ea-505a-4797-9fbe-498829f78d74" providerId="ADAL" clId="{47EA582F-29D2-4E9C-95C6-B2E3DBA31953}" dt="2020-07-28T09:15:06.770" v="1433" actId="21"/>
          <ac:cxnSpMkLst>
            <pc:docMk/>
            <pc:sldMk cId="1417975181" sldId="1748"/>
            <ac:cxnSpMk id="51" creationId="{B47081B2-9079-4177-8D05-7D9FCADE6466}"/>
          </ac:cxnSpMkLst>
        </pc:cxnChg>
        <pc:cxnChg chg="add del mod">
          <ac:chgData name="Wanlambok Nongbet [Chillibreeze]" userId="6bf028ea-505a-4797-9fbe-498829f78d74" providerId="ADAL" clId="{47EA582F-29D2-4E9C-95C6-B2E3DBA31953}" dt="2020-07-28T09:15:07.470" v="1435" actId="21"/>
          <ac:cxnSpMkLst>
            <pc:docMk/>
            <pc:sldMk cId="1417975181" sldId="1748"/>
            <ac:cxnSpMk id="56" creationId="{509E9FD6-A5B5-4CD4-BDD9-A6BF25CDB32E}"/>
          </ac:cxnSpMkLst>
        </pc:cxnChg>
        <pc:cxnChg chg="add mod">
          <ac:chgData name="Wanlambok Nongbet [Chillibreeze]" userId="6bf028ea-505a-4797-9fbe-498829f78d74" providerId="ADAL" clId="{47EA582F-29D2-4E9C-95C6-B2E3DBA31953}" dt="2020-07-28T09:15:07.673" v="1436"/>
          <ac:cxnSpMkLst>
            <pc:docMk/>
            <pc:sldMk cId="1417975181" sldId="1748"/>
            <ac:cxnSpMk id="60" creationId="{43D9EF1C-280C-4CD3-B4D0-3CF9A2EDE87B}"/>
          </ac:cxnSpMkLst>
        </pc:cxnChg>
      </pc:sldChg>
      <pc:sldChg chg="modSp mod">
        <pc:chgData name="Wanlambok Nongbet [Chillibreeze]" userId="6bf028ea-505a-4797-9fbe-498829f78d74" providerId="ADAL" clId="{47EA582F-29D2-4E9C-95C6-B2E3DBA31953}" dt="2020-07-28T09:19:24.716" v="1634" actId="3064"/>
        <pc:sldMkLst>
          <pc:docMk/>
          <pc:sldMk cId="2576302695" sldId="1749"/>
        </pc:sldMkLst>
        <pc:spChg chg="mod">
          <ac:chgData name="Wanlambok Nongbet [Chillibreeze]" userId="6bf028ea-505a-4797-9fbe-498829f78d74" providerId="ADAL" clId="{47EA582F-29D2-4E9C-95C6-B2E3DBA31953}" dt="2020-07-28T09:19:24.716" v="1634" actId="3064"/>
          <ac:spMkLst>
            <pc:docMk/>
            <pc:sldMk cId="2576302695" sldId="1749"/>
            <ac:spMk id="16" creationId="{1E43BB57-3333-4032-A0D4-6640617F3665}"/>
          </ac:spMkLst>
        </pc:spChg>
      </pc:sldChg>
      <pc:sldChg chg="delSp modSp mod">
        <pc:chgData name="Wanlambok Nongbet [Chillibreeze]" userId="6bf028ea-505a-4797-9fbe-498829f78d74" providerId="ADAL" clId="{47EA582F-29D2-4E9C-95C6-B2E3DBA31953}" dt="2020-07-28T15:13:17.310" v="8330" actId="962"/>
        <pc:sldMkLst>
          <pc:docMk/>
          <pc:sldMk cId="3294184719" sldId="1752"/>
        </pc:sldMkLst>
        <pc:spChg chg="del mod">
          <ac:chgData name="Wanlambok Nongbet [Chillibreeze]" userId="6bf028ea-505a-4797-9fbe-498829f78d74" providerId="ADAL" clId="{47EA582F-29D2-4E9C-95C6-B2E3DBA31953}" dt="2020-07-28T09:20:50.451" v="1636" actId="478"/>
          <ac:spMkLst>
            <pc:docMk/>
            <pc:sldMk cId="3294184719" sldId="1752"/>
            <ac:spMk id="2" creationId="{1CCBC876-D630-469C-9548-96CBABB7FE43}"/>
          </ac:spMkLst>
        </pc:spChg>
        <pc:spChg chg="mod">
          <ac:chgData name="Wanlambok Nongbet [Chillibreeze]" userId="6bf028ea-505a-4797-9fbe-498829f78d74" providerId="ADAL" clId="{47EA582F-29D2-4E9C-95C6-B2E3DBA31953}" dt="2020-07-28T09:22:20.423" v="1673" actId="3064"/>
          <ac:spMkLst>
            <pc:docMk/>
            <pc:sldMk cId="3294184719" sldId="1752"/>
            <ac:spMk id="7" creationId="{CEECA6D0-6514-4D0B-B1F0-970A938EED30}"/>
          </ac:spMkLst>
        </pc:spChg>
        <pc:spChg chg="mod">
          <ac:chgData name="Wanlambok Nongbet [Chillibreeze]" userId="6bf028ea-505a-4797-9fbe-498829f78d74" providerId="ADAL" clId="{47EA582F-29D2-4E9C-95C6-B2E3DBA31953}" dt="2020-07-28T15:13:17.310" v="8330" actId="962"/>
          <ac:spMkLst>
            <pc:docMk/>
            <pc:sldMk cId="3294184719" sldId="1752"/>
            <ac:spMk id="8" creationId="{902EFF2E-7CDB-4979-8123-64E78CA6D9C3}"/>
          </ac:spMkLst>
        </pc:spChg>
      </pc:sldChg>
      <pc:sldChg chg="delSp modSp mod">
        <pc:chgData name="Wanlambok Nongbet [Chillibreeze]" userId="6bf028ea-505a-4797-9fbe-498829f78d74" providerId="ADAL" clId="{47EA582F-29D2-4E9C-95C6-B2E3DBA31953}" dt="2020-07-28T15:13:20.504" v="8331" actId="962"/>
        <pc:sldMkLst>
          <pc:docMk/>
          <pc:sldMk cId="2555597721" sldId="1753"/>
        </pc:sldMkLst>
        <pc:spChg chg="del mod">
          <ac:chgData name="Wanlambok Nongbet [Chillibreeze]" userId="6bf028ea-505a-4797-9fbe-498829f78d74" providerId="ADAL" clId="{47EA582F-29D2-4E9C-95C6-B2E3DBA31953}" dt="2020-07-28T09:21:34.791" v="1651" actId="478"/>
          <ac:spMkLst>
            <pc:docMk/>
            <pc:sldMk cId="2555597721" sldId="1753"/>
            <ac:spMk id="2" creationId="{E7B3CAFA-E131-45BD-A312-6FCBFEF1EA69}"/>
          </ac:spMkLst>
        </pc:spChg>
        <pc:spChg chg="mod">
          <ac:chgData name="Wanlambok Nongbet [Chillibreeze]" userId="6bf028ea-505a-4797-9fbe-498829f78d74" providerId="ADAL" clId="{47EA582F-29D2-4E9C-95C6-B2E3DBA31953}" dt="2020-07-28T09:22:28.594" v="1685" actId="3064"/>
          <ac:spMkLst>
            <pc:docMk/>
            <pc:sldMk cId="2555597721" sldId="1753"/>
            <ac:spMk id="7" creationId="{D170844C-7636-4435-AE7C-A59D3A909408}"/>
          </ac:spMkLst>
        </pc:spChg>
        <pc:spChg chg="mod">
          <ac:chgData name="Wanlambok Nongbet [Chillibreeze]" userId="6bf028ea-505a-4797-9fbe-498829f78d74" providerId="ADAL" clId="{47EA582F-29D2-4E9C-95C6-B2E3DBA31953}" dt="2020-07-28T15:13:20.504" v="8331" actId="962"/>
          <ac:spMkLst>
            <pc:docMk/>
            <pc:sldMk cId="2555597721" sldId="1753"/>
            <ac:spMk id="8" creationId="{87100242-077A-48D5-9610-5CFA96CDD4E9}"/>
          </ac:spMkLst>
        </pc:spChg>
        <pc:picChg chg="mod">
          <ac:chgData name="Wanlambok Nongbet [Chillibreeze]" userId="6bf028ea-505a-4797-9fbe-498829f78d74" providerId="ADAL" clId="{47EA582F-29D2-4E9C-95C6-B2E3DBA31953}" dt="2020-07-28T10:39:57.243" v="5798" actId="962"/>
          <ac:picMkLst>
            <pc:docMk/>
            <pc:sldMk cId="2555597721" sldId="1753"/>
            <ac:picMk id="10" creationId="{3C570F25-80C7-44BC-9731-621108CD6F75}"/>
          </ac:picMkLst>
        </pc:picChg>
      </pc:sldChg>
      <pc:sldChg chg="addSp delSp modSp mod">
        <pc:chgData name="Wanlambok Nongbet [Chillibreeze]" userId="6bf028ea-505a-4797-9fbe-498829f78d74" providerId="ADAL" clId="{47EA582F-29D2-4E9C-95C6-B2E3DBA31953}" dt="2020-07-28T09:23:36.904" v="1728" actId="14100"/>
        <pc:sldMkLst>
          <pc:docMk/>
          <pc:sldMk cId="3932618498" sldId="1754"/>
        </pc:sldMkLst>
        <pc:spChg chg="del">
          <ac:chgData name="Wanlambok Nongbet [Chillibreeze]" userId="6bf028ea-505a-4797-9fbe-498829f78d74" providerId="ADAL" clId="{47EA582F-29D2-4E9C-95C6-B2E3DBA31953}" dt="2020-07-28T09:22:42.042" v="1686" actId="21"/>
          <ac:spMkLst>
            <pc:docMk/>
            <pc:sldMk cId="3932618498" sldId="1754"/>
            <ac:spMk id="8" creationId="{4C98404C-60D7-4B41-BF49-085919BB0DE2}"/>
          </ac:spMkLst>
        </pc:spChg>
        <pc:spChg chg="del">
          <ac:chgData name="Wanlambok Nongbet [Chillibreeze]" userId="6bf028ea-505a-4797-9fbe-498829f78d74" providerId="ADAL" clId="{47EA582F-29D2-4E9C-95C6-B2E3DBA31953}" dt="2020-07-28T09:22:42.042" v="1686" actId="21"/>
          <ac:spMkLst>
            <pc:docMk/>
            <pc:sldMk cId="3932618498" sldId="1754"/>
            <ac:spMk id="9" creationId="{63F51AD9-89F2-4F5F-BDEA-5BE941B35A9C}"/>
          </ac:spMkLst>
        </pc:spChg>
        <pc:spChg chg="del">
          <ac:chgData name="Wanlambok Nongbet [Chillibreeze]" userId="6bf028ea-505a-4797-9fbe-498829f78d74" providerId="ADAL" clId="{47EA582F-29D2-4E9C-95C6-B2E3DBA31953}" dt="2020-07-28T09:22:42.042" v="1686" actId="21"/>
          <ac:spMkLst>
            <pc:docMk/>
            <pc:sldMk cId="3932618498" sldId="1754"/>
            <ac:spMk id="15" creationId="{75E4E528-7A7E-4501-86F2-FA0CC1AF5AC9}"/>
          </ac:spMkLst>
        </pc:spChg>
        <pc:spChg chg="add mod">
          <ac:chgData name="Wanlambok Nongbet [Chillibreeze]" userId="6bf028ea-505a-4797-9fbe-498829f78d74" providerId="ADAL" clId="{47EA582F-29D2-4E9C-95C6-B2E3DBA31953}" dt="2020-07-28T09:23:36.904" v="1728" actId="14100"/>
          <ac:spMkLst>
            <pc:docMk/>
            <pc:sldMk cId="3932618498" sldId="1754"/>
            <ac:spMk id="16" creationId="{0ED99F2B-7F80-462D-925B-86F5748125DC}"/>
          </ac:spMkLst>
        </pc:spChg>
        <pc:spChg chg="add del mod">
          <ac:chgData name="Wanlambok Nongbet [Chillibreeze]" userId="6bf028ea-505a-4797-9fbe-498829f78d74" providerId="ADAL" clId="{47EA582F-29D2-4E9C-95C6-B2E3DBA31953}" dt="2020-07-28T09:22:44.154" v="1688" actId="21"/>
          <ac:spMkLst>
            <pc:docMk/>
            <pc:sldMk cId="3932618498" sldId="1754"/>
            <ac:spMk id="18" creationId="{3977AC18-39A5-45D9-90B8-5C7338D4B086}"/>
          </ac:spMkLst>
        </pc:spChg>
        <pc:spChg chg="add del mod">
          <ac:chgData name="Wanlambok Nongbet [Chillibreeze]" userId="6bf028ea-505a-4797-9fbe-498829f78d74" providerId="ADAL" clId="{47EA582F-29D2-4E9C-95C6-B2E3DBA31953}" dt="2020-07-28T09:22:44.154" v="1688" actId="21"/>
          <ac:spMkLst>
            <pc:docMk/>
            <pc:sldMk cId="3932618498" sldId="1754"/>
            <ac:spMk id="21" creationId="{8E6B9B55-0B2B-408A-8FC2-F6B41C401831}"/>
          </ac:spMkLst>
        </pc:spChg>
        <pc:spChg chg="del">
          <ac:chgData name="Wanlambok Nongbet [Chillibreeze]" userId="6bf028ea-505a-4797-9fbe-498829f78d74" providerId="ADAL" clId="{47EA582F-29D2-4E9C-95C6-B2E3DBA31953}" dt="2020-07-28T09:22:42.042" v="1686" actId="21"/>
          <ac:spMkLst>
            <pc:docMk/>
            <pc:sldMk cId="3932618498" sldId="1754"/>
            <ac:spMk id="24" creationId="{57A1B639-261C-4711-9DAE-A8F4BAE8132F}"/>
          </ac:spMkLst>
        </pc:spChg>
        <pc:spChg chg="add del mod">
          <ac:chgData name="Wanlambok Nongbet [Chillibreeze]" userId="6bf028ea-505a-4797-9fbe-498829f78d74" providerId="ADAL" clId="{47EA582F-29D2-4E9C-95C6-B2E3DBA31953}" dt="2020-07-28T09:22:44.154" v="1688" actId="21"/>
          <ac:spMkLst>
            <pc:docMk/>
            <pc:sldMk cId="3932618498" sldId="1754"/>
            <ac:spMk id="25" creationId="{A387C76D-EC66-4F0D-ACE9-6AE70AF3FFF2}"/>
          </ac:spMkLst>
        </pc:spChg>
        <pc:spChg chg="add del mod">
          <ac:chgData name="Wanlambok Nongbet [Chillibreeze]" userId="6bf028ea-505a-4797-9fbe-498829f78d74" providerId="ADAL" clId="{47EA582F-29D2-4E9C-95C6-B2E3DBA31953}" dt="2020-07-28T09:22:44.885" v="1690" actId="21"/>
          <ac:spMkLst>
            <pc:docMk/>
            <pc:sldMk cId="3932618498" sldId="1754"/>
            <ac:spMk id="29" creationId="{F060A3B6-45EC-4AEE-83B4-3EAE945E63F7}"/>
          </ac:spMkLst>
        </pc:spChg>
        <pc:spChg chg="add del mod">
          <ac:chgData name="Wanlambok Nongbet [Chillibreeze]" userId="6bf028ea-505a-4797-9fbe-498829f78d74" providerId="ADAL" clId="{47EA582F-29D2-4E9C-95C6-B2E3DBA31953}" dt="2020-07-28T09:22:44.885" v="1690" actId="21"/>
          <ac:spMkLst>
            <pc:docMk/>
            <pc:sldMk cId="3932618498" sldId="1754"/>
            <ac:spMk id="33" creationId="{1AD70843-712B-4AA2-8C9F-1E47F41C631E}"/>
          </ac:spMkLst>
        </pc:spChg>
        <pc:spChg chg="add del mod">
          <ac:chgData name="Wanlambok Nongbet [Chillibreeze]" userId="6bf028ea-505a-4797-9fbe-498829f78d74" providerId="ADAL" clId="{47EA582F-29D2-4E9C-95C6-B2E3DBA31953}" dt="2020-07-28T09:22:44.885" v="1690" actId="21"/>
          <ac:spMkLst>
            <pc:docMk/>
            <pc:sldMk cId="3932618498" sldId="1754"/>
            <ac:spMk id="35" creationId="{7B4C3200-E103-4A31-B1DC-2FCD0B8BAFA8}"/>
          </ac:spMkLst>
        </pc:spChg>
        <pc:spChg chg="add del mod">
          <ac:chgData name="Wanlambok Nongbet [Chillibreeze]" userId="6bf028ea-505a-4797-9fbe-498829f78d74" providerId="ADAL" clId="{47EA582F-29D2-4E9C-95C6-B2E3DBA31953}" dt="2020-07-28T09:22:48.836" v="1692" actId="21"/>
          <ac:spMkLst>
            <pc:docMk/>
            <pc:sldMk cId="3932618498" sldId="1754"/>
            <ac:spMk id="41" creationId="{ECA9C9E7-8E0F-4FCB-A3BC-BA5E0943EE89}"/>
          </ac:spMkLst>
        </pc:spChg>
        <pc:spChg chg="add del mod">
          <ac:chgData name="Wanlambok Nongbet [Chillibreeze]" userId="6bf028ea-505a-4797-9fbe-498829f78d74" providerId="ADAL" clId="{47EA582F-29D2-4E9C-95C6-B2E3DBA31953}" dt="2020-07-28T09:22:48.836" v="1692" actId="21"/>
          <ac:spMkLst>
            <pc:docMk/>
            <pc:sldMk cId="3932618498" sldId="1754"/>
            <ac:spMk id="44" creationId="{5CE58A13-AB44-44A9-8701-D900E49582D5}"/>
          </ac:spMkLst>
        </pc:spChg>
        <pc:spChg chg="add del mod">
          <ac:chgData name="Wanlambok Nongbet [Chillibreeze]" userId="6bf028ea-505a-4797-9fbe-498829f78d74" providerId="ADAL" clId="{47EA582F-29D2-4E9C-95C6-B2E3DBA31953}" dt="2020-07-28T09:22:48.836" v="1692" actId="21"/>
          <ac:spMkLst>
            <pc:docMk/>
            <pc:sldMk cId="3932618498" sldId="1754"/>
            <ac:spMk id="46" creationId="{CDE079FD-867B-4BA0-8901-43C629CAB64D}"/>
          </ac:spMkLst>
        </pc:spChg>
        <pc:spChg chg="add del mod">
          <ac:chgData name="Wanlambok Nongbet [Chillibreeze]" userId="6bf028ea-505a-4797-9fbe-498829f78d74" providerId="ADAL" clId="{47EA582F-29D2-4E9C-95C6-B2E3DBA31953}" dt="2020-07-28T09:22:48.926" v="1694" actId="21"/>
          <ac:spMkLst>
            <pc:docMk/>
            <pc:sldMk cId="3932618498" sldId="1754"/>
            <ac:spMk id="50" creationId="{CFC4E764-23C1-48B9-AD17-691DA8E903D2}"/>
          </ac:spMkLst>
        </pc:spChg>
        <pc:spChg chg="add del mod">
          <ac:chgData name="Wanlambok Nongbet [Chillibreeze]" userId="6bf028ea-505a-4797-9fbe-498829f78d74" providerId="ADAL" clId="{47EA582F-29D2-4E9C-95C6-B2E3DBA31953}" dt="2020-07-28T09:22:48.926" v="1694" actId="21"/>
          <ac:spMkLst>
            <pc:docMk/>
            <pc:sldMk cId="3932618498" sldId="1754"/>
            <ac:spMk id="52" creationId="{BBF8C448-057C-4F59-A5C2-375685D947AD}"/>
          </ac:spMkLst>
        </pc:spChg>
        <pc:spChg chg="add del mod">
          <ac:chgData name="Wanlambok Nongbet [Chillibreeze]" userId="6bf028ea-505a-4797-9fbe-498829f78d74" providerId="ADAL" clId="{47EA582F-29D2-4E9C-95C6-B2E3DBA31953}" dt="2020-07-28T09:22:48.926" v="1694" actId="21"/>
          <ac:spMkLst>
            <pc:docMk/>
            <pc:sldMk cId="3932618498" sldId="1754"/>
            <ac:spMk id="54" creationId="{2BB2C2A5-1408-4DD1-BBCD-D3C26658D819}"/>
          </ac:spMkLst>
        </pc:spChg>
        <pc:spChg chg="add del mod">
          <ac:chgData name="Wanlambok Nongbet [Chillibreeze]" userId="6bf028ea-505a-4797-9fbe-498829f78d74" providerId="ADAL" clId="{47EA582F-29D2-4E9C-95C6-B2E3DBA31953}" dt="2020-07-28T09:22:48.998" v="1696" actId="21"/>
          <ac:spMkLst>
            <pc:docMk/>
            <pc:sldMk cId="3932618498" sldId="1754"/>
            <ac:spMk id="57" creationId="{5877A738-08CE-4445-94FF-58C9289A4F17}"/>
          </ac:spMkLst>
        </pc:spChg>
        <pc:spChg chg="add del mod">
          <ac:chgData name="Wanlambok Nongbet [Chillibreeze]" userId="6bf028ea-505a-4797-9fbe-498829f78d74" providerId="ADAL" clId="{47EA582F-29D2-4E9C-95C6-B2E3DBA31953}" dt="2020-07-28T09:22:48.998" v="1696" actId="21"/>
          <ac:spMkLst>
            <pc:docMk/>
            <pc:sldMk cId="3932618498" sldId="1754"/>
            <ac:spMk id="59" creationId="{D3A4F472-6254-446E-803C-ECE078DE086F}"/>
          </ac:spMkLst>
        </pc:spChg>
        <pc:spChg chg="add del mod">
          <ac:chgData name="Wanlambok Nongbet [Chillibreeze]" userId="6bf028ea-505a-4797-9fbe-498829f78d74" providerId="ADAL" clId="{47EA582F-29D2-4E9C-95C6-B2E3DBA31953}" dt="2020-07-28T09:22:48.998" v="1696" actId="21"/>
          <ac:spMkLst>
            <pc:docMk/>
            <pc:sldMk cId="3932618498" sldId="1754"/>
            <ac:spMk id="61" creationId="{0102F380-8081-42FB-84EC-D03323164BE7}"/>
          </ac:spMkLst>
        </pc:spChg>
        <pc:spChg chg="add del mod">
          <ac:chgData name="Wanlambok Nongbet [Chillibreeze]" userId="6bf028ea-505a-4797-9fbe-498829f78d74" providerId="ADAL" clId="{47EA582F-29D2-4E9C-95C6-B2E3DBA31953}" dt="2020-07-28T09:22:49.100" v="1698" actId="21"/>
          <ac:spMkLst>
            <pc:docMk/>
            <pc:sldMk cId="3932618498" sldId="1754"/>
            <ac:spMk id="64" creationId="{DB873C26-E033-4438-B404-4A2051999C91}"/>
          </ac:spMkLst>
        </pc:spChg>
        <pc:spChg chg="add del mod">
          <ac:chgData name="Wanlambok Nongbet [Chillibreeze]" userId="6bf028ea-505a-4797-9fbe-498829f78d74" providerId="ADAL" clId="{47EA582F-29D2-4E9C-95C6-B2E3DBA31953}" dt="2020-07-28T09:22:49.100" v="1698" actId="21"/>
          <ac:spMkLst>
            <pc:docMk/>
            <pc:sldMk cId="3932618498" sldId="1754"/>
            <ac:spMk id="66" creationId="{7E0DE4EE-E79C-4A9C-8CCA-E932F67132F7}"/>
          </ac:spMkLst>
        </pc:spChg>
        <pc:spChg chg="add del mod">
          <ac:chgData name="Wanlambok Nongbet [Chillibreeze]" userId="6bf028ea-505a-4797-9fbe-498829f78d74" providerId="ADAL" clId="{47EA582F-29D2-4E9C-95C6-B2E3DBA31953}" dt="2020-07-28T09:22:49.100" v="1698" actId="21"/>
          <ac:spMkLst>
            <pc:docMk/>
            <pc:sldMk cId="3932618498" sldId="1754"/>
            <ac:spMk id="68" creationId="{947FE678-BE19-4854-9890-C81CA274EF6F}"/>
          </ac:spMkLst>
        </pc:spChg>
        <pc:spChg chg="add del mod">
          <ac:chgData name="Wanlambok Nongbet [Chillibreeze]" userId="6bf028ea-505a-4797-9fbe-498829f78d74" providerId="ADAL" clId="{47EA582F-29D2-4E9C-95C6-B2E3DBA31953}" dt="2020-07-28T09:22:50.736" v="1700" actId="21"/>
          <ac:spMkLst>
            <pc:docMk/>
            <pc:sldMk cId="3932618498" sldId="1754"/>
            <ac:spMk id="71" creationId="{F6A8E20F-501E-4230-BA8F-AFF526DEE242}"/>
          </ac:spMkLst>
        </pc:spChg>
        <pc:spChg chg="add del mod">
          <ac:chgData name="Wanlambok Nongbet [Chillibreeze]" userId="6bf028ea-505a-4797-9fbe-498829f78d74" providerId="ADAL" clId="{47EA582F-29D2-4E9C-95C6-B2E3DBA31953}" dt="2020-07-28T09:22:50.736" v="1700" actId="21"/>
          <ac:spMkLst>
            <pc:docMk/>
            <pc:sldMk cId="3932618498" sldId="1754"/>
            <ac:spMk id="73" creationId="{6903BC85-81D1-4BC5-ACF2-14F6465986DD}"/>
          </ac:spMkLst>
        </pc:spChg>
        <pc:spChg chg="add del mod">
          <ac:chgData name="Wanlambok Nongbet [Chillibreeze]" userId="6bf028ea-505a-4797-9fbe-498829f78d74" providerId="ADAL" clId="{47EA582F-29D2-4E9C-95C6-B2E3DBA31953}" dt="2020-07-28T09:22:50.736" v="1700" actId="21"/>
          <ac:spMkLst>
            <pc:docMk/>
            <pc:sldMk cId="3932618498" sldId="1754"/>
            <ac:spMk id="75" creationId="{A2B29F15-DE53-42D2-B19F-3C2E5EF4663A}"/>
          </ac:spMkLst>
        </pc:spChg>
        <pc:spChg chg="add del mod">
          <ac:chgData name="Wanlambok Nongbet [Chillibreeze]" userId="6bf028ea-505a-4797-9fbe-498829f78d74" providerId="ADAL" clId="{47EA582F-29D2-4E9C-95C6-B2E3DBA31953}" dt="2020-07-28T09:22:51.708" v="1702" actId="21"/>
          <ac:spMkLst>
            <pc:docMk/>
            <pc:sldMk cId="3932618498" sldId="1754"/>
            <ac:spMk id="78" creationId="{73F6AF85-7DCD-4C9E-881B-B7A3C8ACCD41}"/>
          </ac:spMkLst>
        </pc:spChg>
        <pc:spChg chg="add mod">
          <ac:chgData name="Wanlambok Nongbet [Chillibreeze]" userId="6bf028ea-505a-4797-9fbe-498829f78d74" providerId="ADAL" clId="{47EA582F-29D2-4E9C-95C6-B2E3DBA31953}" dt="2020-07-28T09:23:36.904" v="1728" actId="14100"/>
          <ac:spMkLst>
            <pc:docMk/>
            <pc:sldMk cId="3932618498" sldId="1754"/>
            <ac:spMk id="80" creationId="{B05972F6-51E3-4034-B6B9-F0D2FB023D53}"/>
          </ac:spMkLst>
        </pc:spChg>
        <pc:spChg chg="add del mod">
          <ac:chgData name="Wanlambok Nongbet [Chillibreeze]" userId="6bf028ea-505a-4797-9fbe-498829f78d74" providerId="ADAL" clId="{47EA582F-29D2-4E9C-95C6-B2E3DBA31953}" dt="2020-07-28T09:22:51.708" v="1702" actId="21"/>
          <ac:spMkLst>
            <pc:docMk/>
            <pc:sldMk cId="3932618498" sldId="1754"/>
            <ac:spMk id="82" creationId="{4498C213-C35A-4296-9A5D-3D65B5D7795F}"/>
          </ac:spMkLst>
        </pc:spChg>
        <pc:spChg chg="add del mod">
          <ac:chgData name="Wanlambok Nongbet [Chillibreeze]" userId="6bf028ea-505a-4797-9fbe-498829f78d74" providerId="ADAL" clId="{47EA582F-29D2-4E9C-95C6-B2E3DBA31953}" dt="2020-07-28T09:22:52.392" v="1704" actId="21"/>
          <ac:spMkLst>
            <pc:docMk/>
            <pc:sldMk cId="3932618498" sldId="1754"/>
            <ac:spMk id="85" creationId="{99253297-B797-4904-9ACF-48F5DFF0DD21}"/>
          </ac:spMkLst>
        </pc:spChg>
        <pc:spChg chg="add del mod">
          <ac:chgData name="Wanlambok Nongbet [Chillibreeze]" userId="6bf028ea-505a-4797-9fbe-498829f78d74" providerId="ADAL" clId="{47EA582F-29D2-4E9C-95C6-B2E3DBA31953}" dt="2020-07-28T09:22:52.392" v="1704" actId="21"/>
          <ac:spMkLst>
            <pc:docMk/>
            <pc:sldMk cId="3932618498" sldId="1754"/>
            <ac:spMk id="88" creationId="{EB1C1843-8FCC-44F9-936C-2CB2DB46B5CF}"/>
          </ac:spMkLst>
        </pc:spChg>
        <pc:spChg chg="add del mod">
          <ac:chgData name="Wanlambok Nongbet [Chillibreeze]" userId="6bf028ea-505a-4797-9fbe-498829f78d74" providerId="ADAL" clId="{47EA582F-29D2-4E9C-95C6-B2E3DBA31953}" dt="2020-07-28T09:22:53.409" v="1706" actId="21"/>
          <ac:spMkLst>
            <pc:docMk/>
            <pc:sldMk cId="3932618498" sldId="1754"/>
            <ac:spMk id="91" creationId="{69E9F0DA-8FC6-4545-9BE0-F875D08B88E2}"/>
          </ac:spMkLst>
        </pc:spChg>
        <pc:spChg chg="add del mod">
          <ac:chgData name="Wanlambok Nongbet [Chillibreeze]" userId="6bf028ea-505a-4797-9fbe-498829f78d74" providerId="ADAL" clId="{47EA582F-29D2-4E9C-95C6-B2E3DBA31953}" dt="2020-07-28T09:22:53.409" v="1706" actId="21"/>
          <ac:spMkLst>
            <pc:docMk/>
            <pc:sldMk cId="3932618498" sldId="1754"/>
            <ac:spMk id="93" creationId="{36DA0FF1-146E-40E9-BF06-3526D6CBD8CC}"/>
          </ac:spMkLst>
        </pc:spChg>
        <pc:spChg chg="add del mod">
          <ac:chgData name="Wanlambok Nongbet [Chillibreeze]" userId="6bf028ea-505a-4797-9fbe-498829f78d74" providerId="ADAL" clId="{47EA582F-29D2-4E9C-95C6-B2E3DBA31953}" dt="2020-07-28T09:22:54.174" v="1708" actId="21"/>
          <ac:spMkLst>
            <pc:docMk/>
            <pc:sldMk cId="3932618498" sldId="1754"/>
            <ac:spMk id="96" creationId="{BAB4EF21-DC83-4D36-9370-0A1348C89CC7}"/>
          </ac:spMkLst>
        </pc:spChg>
        <pc:spChg chg="add mod">
          <ac:chgData name="Wanlambok Nongbet [Chillibreeze]" userId="6bf028ea-505a-4797-9fbe-498829f78d74" providerId="ADAL" clId="{47EA582F-29D2-4E9C-95C6-B2E3DBA31953}" dt="2020-07-28T09:23:36.904" v="1728" actId="14100"/>
          <ac:spMkLst>
            <pc:docMk/>
            <pc:sldMk cId="3932618498" sldId="1754"/>
            <ac:spMk id="98" creationId="{14E4D3F5-E1AD-4CCB-B3FD-0BA50BA92AA5}"/>
          </ac:spMkLst>
        </pc:spChg>
        <pc:spChg chg="add del mod">
          <ac:chgData name="Wanlambok Nongbet [Chillibreeze]" userId="6bf028ea-505a-4797-9fbe-498829f78d74" providerId="ADAL" clId="{47EA582F-29D2-4E9C-95C6-B2E3DBA31953}" dt="2020-07-28T09:22:55.027" v="1710" actId="21"/>
          <ac:spMkLst>
            <pc:docMk/>
            <pc:sldMk cId="3932618498" sldId="1754"/>
            <ac:spMk id="100" creationId="{635E4C87-2285-46A1-B39A-8F3D1AD4680E}"/>
          </ac:spMkLst>
        </pc:spChg>
        <pc:spChg chg="add del mod">
          <ac:chgData name="Wanlambok Nongbet [Chillibreeze]" userId="6bf028ea-505a-4797-9fbe-498829f78d74" providerId="ADAL" clId="{47EA582F-29D2-4E9C-95C6-B2E3DBA31953}" dt="2020-07-28T09:22:55.762" v="1712" actId="21"/>
          <ac:spMkLst>
            <pc:docMk/>
            <pc:sldMk cId="3932618498" sldId="1754"/>
            <ac:spMk id="103" creationId="{3C61FDAB-B621-4A09-A75F-E7CBF3EA2962}"/>
          </ac:spMkLst>
        </pc:spChg>
        <pc:spChg chg="add mod">
          <ac:chgData name="Wanlambok Nongbet [Chillibreeze]" userId="6bf028ea-505a-4797-9fbe-498829f78d74" providerId="ADAL" clId="{47EA582F-29D2-4E9C-95C6-B2E3DBA31953}" dt="2020-07-28T09:23:36.904" v="1728" actId="14100"/>
          <ac:spMkLst>
            <pc:docMk/>
            <pc:sldMk cId="3932618498" sldId="1754"/>
            <ac:spMk id="105" creationId="{30BC15A8-DFBD-482E-A11C-2DF08FFB0487}"/>
          </ac:spMkLst>
        </pc:spChg>
        <pc:picChg chg="add del mod">
          <ac:chgData name="Wanlambok Nongbet [Chillibreeze]" userId="6bf028ea-505a-4797-9fbe-498829f78d74" providerId="ADAL" clId="{47EA582F-29D2-4E9C-95C6-B2E3DBA31953}" dt="2020-07-28T09:22:44.154" v="1688" actId="21"/>
          <ac:picMkLst>
            <pc:docMk/>
            <pc:sldMk cId="3932618498" sldId="1754"/>
            <ac:picMk id="26" creationId="{39577C0C-4BBC-4279-BE8B-A27709279A7A}"/>
          </ac:picMkLst>
        </pc:picChg>
        <pc:picChg chg="add del mod">
          <ac:chgData name="Wanlambok Nongbet [Chillibreeze]" userId="6bf028ea-505a-4797-9fbe-498829f78d74" providerId="ADAL" clId="{47EA582F-29D2-4E9C-95C6-B2E3DBA31953}" dt="2020-07-28T09:22:44.154" v="1688" actId="21"/>
          <ac:picMkLst>
            <pc:docMk/>
            <pc:sldMk cId="3932618498" sldId="1754"/>
            <ac:picMk id="27" creationId="{4AB9FAD0-560C-406B-A37A-1667E19FD4D4}"/>
          </ac:picMkLst>
        </pc:picChg>
        <pc:picChg chg="add del mod">
          <ac:chgData name="Wanlambok Nongbet [Chillibreeze]" userId="6bf028ea-505a-4797-9fbe-498829f78d74" providerId="ADAL" clId="{47EA582F-29D2-4E9C-95C6-B2E3DBA31953}" dt="2020-07-28T09:22:44.154" v="1688" actId="21"/>
          <ac:picMkLst>
            <pc:docMk/>
            <pc:sldMk cId="3932618498" sldId="1754"/>
            <ac:picMk id="28" creationId="{AEDF3E45-1EFF-4E0A-A78E-20B7CEDD2C29}"/>
          </ac:picMkLst>
        </pc:picChg>
        <pc:picChg chg="del">
          <ac:chgData name="Wanlambok Nongbet [Chillibreeze]" userId="6bf028ea-505a-4797-9fbe-498829f78d74" providerId="ADAL" clId="{47EA582F-29D2-4E9C-95C6-B2E3DBA31953}" dt="2020-07-28T09:22:42.042" v="1686" actId="21"/>
          <ac:picMkLst>
            <pc:docMk/>
            <pc:sldMk cId="3932618498" sldId="1754"/>
            <ac:picMk id="32" creationId="{436FFC7A-48EA-45D8-8CF6-B281B19E085A}"/>
          </ac:picMkLst>
        </pc:picChg>
        <pc:picChg chg="add del mod">
          <ac:chgData name="Wanlambok Nongbet [Chillibreeze]" userId="6bf028ea-505a-4797-9fbe-498829f78d74" providerId="ADAL" clId="{47EA582F-29D2-4E9C-95C6-B2E3DBA31953}" dt="2020-07-28T09:22:44.885" v="1690" actId="21"/>
          <ac:picMkLst>
            <pc:docMk/>
            <pc:sldMk cId="3932618498" sldId="1754"/>
            <ac:picMk id="36" creationId="{8C86FE0C-7493-4E14-A85F-B065E1120256}"/>
          </ac:picMkLst>
        </pc:picChg>
        <pc:picChg chg="del">
          <ac:chgData name="Wanlambok Nongbet [Chillibreeze]" userId="6bf028ea-505a-4797-9fbe-498829f78d74" providerId="ADAL" clId="{47EA582F-29D2-4E9C-95C6-B2E3DBA31953}" dt="2020-07-28T09:22:42.042" v="1686" actId="21"/>
          <ac:picMkLst>
            <pc:docMk/>
            <pc:sldMk cId="3932618498" sldId="1754"/>
            <ac:picMk id="37" creationId="{2D6DED98-DDEC-4DDA-A144-5F79C3BA548D}"/>
          </ac:picMkLst>
        </pc:picChg>
        <pc:picChg chg="add del mod">
          <ac:chgData name="Wanlambok Nongbet [Chillibreeze]" userId="6bf028ea-505a-4797-9fbe-498829f78d74" providerId="ADAL" clId="{47EA582F-29D2-4E9C-95C6-B2E3DBA31953}" dt="2020-07-28T09:22:44.885" v="1690" actId="21"/>
          <ac:picMkLst>
            <pc:docMk/>
            <pc:sldMk cId="3932618498" sldId="1754"/>
            <ac:picMk id="38" creationId="{1B62E4A2-287A-4848-BB34-1545F1883621}"/>
          </ac:picMkLst>
        </pc:picChg>
        <pc:picChg chg="add del mod">
          <ac:chgData name="Wanlambok Nongbet [Chillibreeze]" userId="6bf028ea-505a-4797-9fbe-498829f78d74" providerId="ADAL" clId="{47EA582F-29D2-4E9C-95C6-B2E3DBA31953}" dt="2020-07-28T09:22:44.885" v="1690" actId="21"/>
          <ac:picMkLst>
            <pc:docMk/>
            <pc:sldMk cId="3932618498" sldId="1754"/>
            <ac:picMk id="39" creationId="{F3F80E68-2897-4CDD-A474-27C65832BF14}"/>
          </ac:picMkLst>
        </pc:picChg>
        <pc:picChg chg="mod">
          <ac:chgData name="Wanlambok Nongbet [Chillibreeze]" userId="6bf028ea-505a-4797-9fbe-498829f78d74" providerId="ADAL" clId="{47EA582F-29D2-4E9C-95C6-B2E3DBA31953}" dt="2020-07-28T09:23:08.707" v="1720" actId="12789"/>
          <ac:picMkLst>
            <pc:docMk/>
            <pc:sldMk cId="3932618498" sldId="1754"/>
            <ac:picMk id="40" creationId="{3996B627-FAE1-4A8C-BB23-08BE3E502AB4}"/>
          </ac:picMkLst>
        </pc:picChg>
        <pc:picChg chg="del">
          <ac:chgData name="Wanlambok Nongbet [Chillibreeze]" userId="6bf028ea-505a-4797-9fbe-498829f78d74" providerId="ADAL" clId="{47EA582F-29D2-4E9C-95C6-B2E3DBA31953}" dt="2020-07-28T09:22:42.042" v="1686" actId="21"/>
          <ac:picMkLst>
            <pc:docMk/>
            <pc:sldMk cId="3932618498" sldId="1754"/>
            <ac:picMk id="43" creationId="{EC7E8E06-9262-4660-815D-CF3FBD426046}"/>
          </ac:picMkLst>
        </pc:picChg>
        <pc:picChg chg="add del mod">
          <ac:chgData name="Wanlambok Nongbet [Chillibreeze]" userId="6bf028ea-505a-4797-9fbe-498829f78d74" providerId="ADAL" clId="{47EA582F-29D2-4E9C-95C6-B2E3DBA31953}" dt="2020-07-28T09:22:48.836" v="1692" actId="21"/>
          <ac:picMkLst>
            <pc:docMk/>
            <pc:sldMk cId="3932618498" sldId="1754"/>
            <ac:picMk id="47" creationId="{54193039-8DF9-4E98-8C98-20AE6B8D7963}"/>
          </ac:picMkLst>
        </pc:picChg>
        <pc:picChg chg="add del mod">
          <ac:chgData name="Wanlambok Nongbet [Chillibreeze]" userId="6bf028ea-505a-4797-9fbe-498829f78d74" providerId="ADAL" clId="{47EA582F-29D2-4E9C-95C6-B2E3DBA31953}" dt="2020-07-28T09:22:48.836" v="1692" actId="21"/>
          <ac:picMkLst>
            <pc:docMk/>
            <pc:sldMk cId="3932618498" sldId="1754"/>
            <ac:picMk id="48" creationId="{6EEFEEF3-894D-4490-ADA3-C09C738973FE}"/>
          </ac:picMkLst>
        </pc:picChg>
        <pc:picChg chg="add mod">
          <ac:chgData name="Wanlambok Nongbet [Chillibreeze]" userId="6bf028ea-505a-4797-9fbe-498829f78d74" providerId="ADAL" clId="{47EA582F-29D2-4E9C-95C6-B2E3DBA31953}" dt="2020-07-28T09:23:04.479" v="1716" actId="465"/>
          <ac:picMkLst>
            <pc:docMk/>
            <pc:sldMk cId="3932618498" sldId="1754"/>
            <ac:picMk id="49" creationId="{C7CF2902-66EB-45B2-BC32-DF3A54080F69}"/>
          </ac:picMkLst>
        </pc:picChg>
        <pc:picChg chg="add del mod">
          <ac:chgData name="Wanlambok Nongbet [Chillibreeze]" userId="6bf028ea-505a-4797-9fbe-498829f78d74" providerId="ADAL" clId="{47EA582F-29D2-4E9C-95C6-B2E3DBA31953}" dt="2020-07-28T09:22:48.926" v="1694" actId="21"/>
          <ac:picMkLst>
            <pc:docMk/>
            <pc:sldMk cId="3932618498" sldId="1754"/>
            <ac:picMk id="55" creationId="{A7E47ACC-7989-4478-8056-F8DD25484E78}"/>
          </ac:picMkLst>
        </pc:picChg>
        <pc:picChg chg="add del mod">
          <ac:chgData name="Wanlambok Nongbet [Chillibreeze]" userId="6bf028ea-505a-4797-9fbe-498829f78d74" providerId="ADAL" clId="{47EA582F-29D2-4E9C-95C6-B2E3DBA31953}" dt="2020-07-28T09:22:48.926" v="1694" actId="21"/>
          <ac:picMkLst>
            <pc:docMk/>
            <pc:sldMk cId="3932618498" sldId="1754"/>
            <ac:picMk id="56" creationId="{E3B2C132-BDBF-4EA4-91B7-2122E205A989}"/>
          </ac:picMkLst>
        </pc:picChg>
        <pc:picChg chg="add del mod">
          <ac:chgData name="Wanlambok Nongbet [Chillibreeze]" userId="6bf028ea-505a-4797-9fbe-498829f78d74" providerId="ADAL" clId="{47EA582F-29D2-4E9C-95C6-B2E3DBA31953}" dt="2020-07-28T09:22:48.998" v="1696" actId="21"/>
          <ac:picMkLst>
            <pc:docMk/>
            <pc:sldMk cId="3932618498" sldId="1754"/>
            <ac:picMk id="62" creationId="{C265A96F-24C9-48CA-A4DB-E7379A65FA6A}"/>
          </ac:picMkLst>
        </pc:picChg>
        <pc:picChg chg="add del mod">
          <ac:chgData name="Wanlambok Nongbet [Chillibreeze]" userId="6bf028ea-505a-4797-9fbe-498829f78d74" providerId="ADAL" clId="{47EA582F-29D2-4E9C-95C6-B2E3DBA31953}" dt="2020-07-28T09:22:48.998" v="1696" actId="21"/>
          <ac:picMkLst>
            <pc:docMk/>
            <pc:sldMk cId="3932618498" sldId="1754"/>
            <ac:picMk id="63" creationId="{D085F30E-9AB6-4B21-9703-6C7C6255291E}"/>
          </ac:picMkLst>
        </pc:picChg>
        <pc:picChg chg="add del mod">
          <ac:chgData name="Wanlambok Nongbet [Chillibreeze]" userId="6bf028ea-505a-4797-9fbe-498829f78d74" providerId="ADAL" clId="{47EA582F-29D2-4E9C-95C6-B2E3DBA31953}" dt="2020-07-28T09:22:49.100" v="1698" actId="21"/>
          <ac:picMkLst>
            <pc:docMk/>
            <pc:sldMk cId="3932618498" sldId="1754"/>
            <ac:picMk id="69" creationId="{C2B741B9-8DBD-456D-B187-C3D4B5BF20DC}"/>
          </ac:picMkLst>
        </pc:picChg>
        <pc:picChg chg="add del mod">
          <ac:chgData name="Wanlambok Nongbet [Chillibreeze]" userId="6bf028ea-505a-4797-9fbe-498829f78d74" providerId="ADAL" clId="{47EA582F-29D2-4E9C-95C6-B2E3DBA31953}" dt="2020-07-28T09:22:49.100" v="1698" actId="21"/>
          <ac:picMkLst>
            <pc:docMk/>
            <pc:sldMk cId="3932618498" sldId="1754"/>
            <ac:picMk id="70" creationId="{0CD2C703-C831-49FF-B986-C1B67F1828E0}"/>
          </ac:picMkLst>
        </pc:picChg>
        <pc:picChg chg="add del mod">
          <ac:chgData name="Wanlambok Nongbet [Chillibreeze]" userId="6bf028ea-505a-4797-9fbe-498829f78d74" providerId="ADAL" clId="{47EA582F-29D2-4E9C-95C6-B2E3DBA31953}" dt="2020-07-28T09:22:50.736" v="1700" actId="21"/>
          <ac:picMkLst>
            <pc:docMk/>
            <pc:sldMk cId="3932618498" sldId="1754"/>
            <ac:picMk id="76" creationId="{C407A386-6410-4E28-A5FE-0EDE64EC570F}"/>
          </ac:picMkLst>
        </pc:picChg>
        <pc:picChg chg="add del mod">
          <ac:chgData name="Wanlambok Nongbet [Chillibreeze]" userId="6bf028ea-505a-4797-9fbe-498829f78d74" providerId="ADAL" clId="{47EA582F-29D2-4E9C-95C6-B2E3DBA31953}" dt="2020-07-28T09:22:50.736" v="1700" actId="21"/>
          <ac:picMkLst>
            <pc:docMk/>
            <pc:sldMk cId="3932618498" sldId="1754"/>
            <ac:picMk id="77" creationId="{D0A1D2A9-8BD6-4468-8BE9-44E1F214514B}"/>
          </ac:picMkLst>
        </pc:picChg>
        <pc:picChg chg="add del mod">
          <ac:chgData name="Wanlambok Nongbet [Chillibreeze]" userId="6bf028ea-505a-4797-9fbe-498829f78d74" providerId="ADAL" clId="{47EA582F-29D2-4E9C-95C6-B2E3DBA31953}" dt="2020-07-28T09:22:51.708" v="1702" actId="21"/>
          <ac:picMkLst>
            <pc:docMk/>
            <pc:sldMk cId="3932618498" sldId="1754"/>
            <ac:picMk id="83" creationId="{BB819D21-2699-4D69-98C9-DC92BB830417}"/>
          </ac:picMkLst>
        </pc:picChg>
        <pc:picChg chg="add del mod">
          <ac:chgData name="Wanlambok Nongbet [Chillibreeze]" userId="6bf028ea-505a-4797-9fbe-498829f78d74" providerId="ADAL" clId="{47EA582F-29D2-4E9C-95C6-B2E3DBA31953}" dt="2020-07-28T09:22:51.708" v="1702" actId="21"/>
          <ac:picMkLst>
            <pc:docMk/>
            <pc:sldMk cId="3932618498" sldId="1754"/>
            <ac:picMk id="84" creationId="{6933C6D7-6777-4990-927A-5AC148A14348}"/>
          </ac:picMkLst>
        </pc:picChg>
        <pc:picChg chg="add del mod">
          <ac:chgData name="Wanlambok Nongbet [Chillibreeze]" userId="6bf028ea-505a-4797-9fbe-498829f78d74" providerId="ADAL" clId="{47EA582F-29D2-4E9C-95C6-B2E3DBA31953}" dt="2020-07-28T09:22:52.392" v="1704" actId="21"/>
          <ac:picMkLst>
            <pc:docMk/>
            <pc:sldMk cId="3932618498" sldId="1754"/>
            <ac:picMk id="89" creationId="{887DEE49-F7BF-427B-89F8-286DE66F906D}"/>
          </ac:picMkLst>
        </pc:picChg>
        <pc:picChg chg="add del mod">
          <ac:chgData name="Wanlambok Nongbet [Chillibreeze]" userId="6bf028ea-505a-4797-9fbe-498829f78d74" providerId="ADAL" clId="{47EA582F-29D2-4E9C-95C6-B2E3DBA31953}" dt="2020-07-28T09:22:52.392" v="1704" actId="21"/>
          <ac:picMkLst>
            <pc:docMk/>
            <pc:sldMk cId="3932618498" sldId="1754"/>
            <ac:picMk id="90" creationId="{C809F589-D056-4017-85EE-C0068399DE31}"/>
          </ac:picMkLst>
        </pc:picChg>
        <pc:picChg chg="add mod">
          <ac:chgData name="Wanlambok Nongbet [Chillibreeze]" userId="6bf028ea-505a-4797-9fbe-498829f78d74" providerId="ADAL" clId="{47EA582F-29D2-4E9C-95C6-B2E3DBA31953}" dt="2020-07-28T09:23:04.479" v="1716" actId="465"/>
          <ac:picMkLst>
            <pc:docMk/>
            <pc:sldMk cId="3932618498" sldId="1754"/>
            <ac:picMk id="94" creationId="{56458401-2E0C-4567-AFB2-CAC8A0AD09D9}"/>
          </ac:picMkLst>
        </pc:picChg>
        <pc:picChg chg="add del mod">
          <ac:chgData name="Wanlambok Nongbet [Chillibreeze]" userId="6bf028ea-505a-4797-9fbe-498829f78d74" providerId="ADAL" clId="{47EA582F-29D2-4E9C-95C6-B2E3DBA31953}" dt="2020-07-28T09:22:53.409" v="1706" actId="21"/>
          <ac:picMkLst>
            <pc:docMk/>
            <pc:sldMk cId="3932618498" sldId="1754"/>
            <ac:picMk id="95" creationId="{1DAC4091-E5DA-45BE-B62C-59A73D89649C}"/>
          </ac:picMkLst>
        </pc:picChg>
        <pc:picChg chg="add del mod">
          <ac:chgData name="Wanlambok Nongbet [Chillibreeze]" userId="6bf028ea-505a-4797-9fbe-498829f78d74" providerId="ADAL" clId="{47EA582F-29D2-4E9C-95C6-B2E3DBA31953}" dt="2020-07-28T09:22:54.174" v="1708" actId="21"/>
          <ac:picMkLst>
            <pc:docMk/>
            <pc:sldMk cId="3932618498" sldId="1754"/>
            <ac:picMk id="99" creationId="{15ABF123-5455-4A96-AFCB-CF78542BB8CB}"/>
          </ac:picMkLst>
        </pc:picChg>
        <pc:picChg chg="add del mod">
          <ac:chgData name="Wanlambok Nongbet [Chillibreeze]" userId="6bf028ea-505a-4797-9fbe-498829f78d74" providerId="ADAL" clId="{47EA582F-29D2-4E9C-95C6-B2E3DBA31953}" dt="2020-07-28T09:22:55.027" v="1710" actId="21"/>
          <ac:picMkLst>
            <pc:docMk/>
            <pc:sldMk cId="3932618498" sldId="1754"/>
            <ac:picMk id="102" creationId="{E45E5B31-CFB1-4C23-ACBB-0FCA160F4F0E}"/>
          </ac:picMkLst>
        </pc:picChg>
        <pc:picChg chg="add mod">
          <ac:chgData name="Wanlambok Nongbet [Chillibreeze]" userId="6bf028ea-505a-4797-9fbe-498829f78d74" providerId="ADAL" clId="{47EA582F-29D2-4E9C-95C6-B2E3DBA31953}" dt="2020-07-28T09:23:06.912" v="1718" actId="12789"/>
          <ac:picMkLst>
            <pc:docMk/>
            <pc:sldMk cId="3932618498" sldId="1754"/>
            <ac:picMk id="104" creationId="{C0F31CF5-CB52-4367-86F2-23AC686F2324}"/>
          </ac:picMkLst>
        </pc:picChg>
        <pc:cxnChg chg="del">
          <ac:chgData name="Wanlambok Nongbet [Chillibreeze]" userId="6bf028ea-505a-4797-9fbe-498829f78d74" providerId="ADAL" clId="{47EA582F-29D2-4E9C-95C6-B2E3DBA31953}" dt="2020-07-28T09:22:42.042" v="1686" actId="21"/>
          <ac:cxnSpMkLst>
            <pc:docMk/>
            <pc:sldMk cId="3932618498" sldId="1754"/>
            <ac:cxnSpMk id="10" creationId="{080BBE29-D2A3-46DE-B982-23EFFE00E3E3}"/>
          </ac:cxnSpMkLst>
        </pc:cxnChg>
        <pc:cxnChg chg="del">
          <ac:chgData name="Wanlambok Nongbet [Chillibreeze]" userId="6bf028ea-505a-4797-9fbe-498829f78d74" providerId="ADAL" clId="{47EA582F-29D2-4E9C-95C6-B2E3DBA31953}" dt="2020-07-28T09:22:42.042" v="1686" actId="21"/>
          <ac:cxnSpMkLst>
            <pc:docMk/>
            <pc:sldMk cId="3932618498" sldId="1754"/>
            <ac:cxnSpMk id="14" creationId="{B649A4FA-8CBE-41ED-B545-9E8782BA5EAA}"/>
          </ac:cxnSpMkLst>
        </pc:cxnChg>
        <pc:cxnChg chg="add del mod">
          <ac:chgData name="Wanlambok Nongbet [Chillibreeze]" userId="6bf028ea-505a-4797-9fbe-498829f78d74" providerId="ADAL" clId="{47EA582F-29D2-4E9C-95C6-B2E3DBA31953}" dt="2020-07-28T09:22:44.154" v="1688" actId="21"/>
          <ac:cxnSpMkLst>
            <pc:docMk/>
            <pc:sldMk cId="3932618498" sldId="1754"/>
            <ac:cxnSpMk id="19" creationId="{49E9FB5F-A810-4CF6-AF70-0CC6E07399D7}"/>
          </ac:cxnSpMkLst>
        </pc:cxnChg>
        <pc:cxnChg chg="add del mod">
          <ac:chgData name="Wanlambok Nongbet [Chillibreeze]" userId="6bf028ea-505a-4797-9fbe-498829f78d74" providerId="ADAL" clId="{47EA582F-29D2-4E9C-95C6-B2E3DBA31953}" dt="2020-07-28T09:22:44.154" v="1688" actId="21"/>
          <ac:cxnSpMkLst>
            <pc:docMk/>
            <pc:sldMk cId="3932618498" sldId="1754"/>
            <ac:cxnSpMk id="20" creationId="{33791A4F-2AD1-45DD-95AE-F1965C5414A5}"/>
          </ac:cxnSpMkLst>
        </pc:cxnChg>
        <pc:cxnChg chg="add del mod">
          <ac:chgData name="Wanlambok Nongbet [Chillibreeze]" userId="6bf028ea-505a-4797-9fbe-498829f78d74" providerId="ADAL" clId="{47EA582F-29D2-4E9C-95C6-B2E3DBA31953}" dt="2020-07-28T09:22:44.154" v="1688" actId="21"/>
          <ac:cxnSpMkLst>
            <pc:docMk/>
            <pc:sldMk cId="3932618498" sldId="1754"/>
            <ac:cxnSpMk id="22" creationId="{5A61DE82-D8A5-4E8F-9AA9-D7C26B4B95A0}"/>
          </ac:cxnSpMkLst>
        </pc:cxnChg>
        <pc:cxnChg chg="del">
          <ac:chgData name="Wanlambok Nongbet [Chillibreeze]" userId="6bf028ea-505a-4797-9fbe-498829f78d74" providerId="ADAL" clId="{47EA582F-29D2-4E9C-95C6-B2E3DBA31953}" dt="2020-07-28T09:22:42.042" v="1686" actId="21"/>
          <ac:cxnSpMkLst>
            <pc:docMk/>
            <pc:sldMk cId="3932618498" sldId="1754"/>
            <ac:cxnSpMk id="23" creationId="{52B55570-0124-41CC-9ECA-164C25ABB510}"/>
          </ac:cxnSpMkLst>
        </pc:cxnChg>
        <pc:cxnChg chg="add del mod">
          <ac:chgData name="Wanlambok Nongbet [Chillibreeze]" userId="6bf028ea-505a-4797-9fbe-498829f78d74" providerId="ADAL" clId="{47EA582F-29D2-4E9C-95C6-B2E3DBA31953}" dt="2020-07-28T09:22:44.885" v="1690" actId="21"/>
          <ac:cxnSpMkLst>
            <pc:docMk/>
            <pc:sldMk cId="3932618498" sldId="1754"/>
            <ac:cxnSpMk id="30" creationId="{E38CBEAA-E74E-458C-8849-A98AECA4012E}"/>
          </ac:cxnSpMkLst>
        </pc:cxnChg>
        <pc:cxnChg chg="add mod">
          <ac:chgData name="Wanlambok Nongbet [Chillibreeze]" userId="6bf028ea-505a-4797-9fbe-498829f78d74" providerId="ADAL" clId="{47EA582F-29D2-4E9C-95C6-B2E3DBA31953}" dt="2020-07-28T09:23:36.904" v="1728" actId="14100"/>
          <ac:cxnSpMkLst>
            <pc:docMk/>
            <pc:sldMk cId="3932618498" sldId="1754"/>
            <ac:cxnSpMk id="31" creationId="{5292DD14-5309-42E2-8124-A2E613675BF7}"/>
          </ac:cxnSpMkLst>
        </pc:cxnChg>
        <pc:cxnChg chg="add del mod">
          <ac:chgData name="Wanlambok Nongbet [Chillibreeze]" userId="6bf028ea-505a-4797-9fbe-498829f78d74" providerId="ADAL" clId="{47EA582F-29D2-4E9C-95C6-B2E3DBA31953}" dt="2020-07-28T09:22:44.885" v="1690" actId="21"/>
          <ac:cxnSpMkLst>
            <pc:docMk/>
            <pc:sldMk cId="3932618498" sldId="1754"/>
            <ac:cxnSpMk id="34" creationId="{C389D71F-6228-493C-B88F-4EFC9C13087D}"/>
          </ac:cxnSpMkLst>
        </pc:cxnChg>
        <pc:cxnChg chg="add del mod">
          <ac:chgData name="Wanlambok Nongbet [Chillibreeze]" userId="6bf028ea-505a-4797-9fbe-498829f78d74" providerId="ADAL" clId="{47EA582F-29D2-4E9C-95C6-B2E3DBA31953}" dt="2020-07-28T09:22:48.836" v="1692" actId="21"/>
          <ac:cxnSpMkLst>
            <pc:docMk/>
            <pc:sldMk cId="3932618498" sldId="1754"/>
            <ac:cxnSpMk id="42" creationId="{FD6A091F-94FA-4F0F-AE46-713CD42EBE57}"/>
          </ac:cxnSpMkLst>
        </pc:cxnChg>
        <pc:cxnChg chg="add del mod">
          <ac:chgData name="Wanlambok Nongbet [Chillibreeze]" userId="6bf028ea-505a-4797-9fbe-498829f78d74" providerId="ADAL" clId="{47EA582F-29D2-4E9C-95C6-B2E3DBA31953}" dt="2020-07-28T09:22:48.836" v="1692" actId="21"/>
          <ac:cxnSpMkLst>
            <pc:docMk/>
            <pc:sldMk cId="3932618498" sldId="1754"/>
            <ac:cxnSpMk id="45" creationId="{0E4CDCB9-78AD-4B77-A3F3-30E22D8A840F}"/>
          </ac:cxnSpMkLst>
        </pc:cxnChg>
        <pc:cxnChg chg="add del mod">
          <ac:chgData name="Wanlambok Nongbet [Chillibreeze]" userId="6bf028ea-505a-4797-9fbe-498829f78d74" providerId="ADAL" clId="{47EA582F-29D2-4E9C-95C6-B2E3DBA31953}" dt="2020-07-28T09:22:48.926" v="1694" actId="21"/>
          <ac:cxnSpMkLst>
            <pc:docMk/>
            <pc:sldMk cId="3932618498" sldId="1754"/>
            <ac:cxnSpMk id="51" creationId="{58390050-75EB-4F9A-866D-236CDDD10E51}"/>
          </ac:cxnSpMkLst>
        </pc:cxnChg>
        <pc:cxnChg chg="add del mod">
          <ac:chgData name="Wanlambok Nongbet [Chillibreeze]" userId="6bf028ea-505a-4797-9fbe-498829f78d74" providerId="ADAL" clId="{47EA582F-29D2-4E9C-95C6-B2E3DBA31953}" dt="2020-07-28T09:22:48.926" v="1694" actId="21"/>
          <ac:cxnSpMkLst>
            <pc:docMk/>
            <pc:sldMk cId="3932618498" sldId="1754"/>
            <ac:cxnSpMk id="53" creationId="{AEFD53F3-EF3F-4C74-B678-2046E580A749}"/>
          </ac:cxnSpMkLst>
        </pc:cxnChg>
        <pc:cxnChg chg="add del mod">
          <ac:chgData name="Wanlambok Nongbet [Chillibreeze]" userId="6bf028ea-505a-4797-9fbe-498829f78d74" providerId="ADAL" clId="{47EA582F-29D2-4E9C-95C6-B2E3DBA31953}" dt="2020-07-28T09:22:48.998" v="1696" actId="21"/>
          <ac:cxnSpMkLst>
            <pc:docMk/>
            <pc:sldMk cId="3932618498" sldId="1754"/>
            <ac:cxnSpMk id="58" creationId="{9F01D456-39C3-4C64-AB6E-48D1512769BA}"/>
          </ac:cxnSpMkLst>
        </pc:cxnChg>
        <pc:cxnChg chg="add del mod">
          <ac:chgData name="Wanlambok Nongbet [Chillibreeze]" userId="6bf028ea-505a-4797-9fbe-498829f78d74" providerId="ADAL" clId="{47EA582F-29D2-4E9C-95C6-B2E3DBA31953}" dt="2020-07-28T09:22:48.998" v="1696" actId="21"/>
          <ac:cxnSpMkLst>
            <pc:docMk/>
            <pc:sldMk cId="3932618498" sldId="1754"/>
            <ac:cxnSpMk id="60" creationId="{C476CB8E-4A68-47A3-98E0-007BD152FD27}"/>
          </ac:cxnSpMkLst>
        </pc:cxnChg>
        <pc:cxnChg chg="add del mod">
          <ac:chgData name="Wanlambok Nongbet [Chillibreeze]" userId="6bf028ea-505a-4797-9fbe-498829f78d74" providerId="ADAL" clId="{47EA582F-29D2-4E9C-95C6-B2E3DBA31953}" dt="2020-07-28T09:22:49.100" v="1698" actId="21"/>
          <ac:cxnSpMkLst>
            <pc:docMk/>
            <pc:sldMk cId="3932618498" sldId="1754"/>
            <ac:cxnSpMk id="65" creationId="{62680783-801F-4D85-AC7D-1CE319D39FF6}"/>
          </ac:cxnSpMkLst>
        </pc:cxnChg>
        <pc:cxnChg chg="add del mod">
          <ac:chgData name="Wanlambok Nongbet [Chillibreeze]" userId="6bf028ea-505a-4797-9fbe-498829f78d74" providerId="ADAL" clId="{47EA582F-29D2-4E9C-95C6-B2E3DBA31953}" dt="2020-07-28T09:22:49.100" v="1698" actId="21"/>
          <ac:cxnSpMkLst>
            <pc:docMk/>
            <pc:sldMk cId="3932618498" sldId="1754"/>
            <ac:cxnSpMk id="67" creationId="{E92EBCEA-D628-48EE-AF5D-96AADFE002C9}"/>
          </ac:cxnSpMkLst>
        </pc:cxnChg>
        <pc:cxnChg chg="add del mod">
          <ac:chgData name="Wanlambok Nongbet [Chillibreeze]" userId="6bf028ea-505a-4797-9fbe-498829f78d74" providerId="ADAL" clId="{47EA582F-29D2-4E9C-95C6-B2E3DBA31953}" dt="2020-07-28T09:22:50.736" v="1700" actId="21"/>
          <ac:cxnSpMkLst>
            <pc:docMk/>
            <pc:sldMk cId="3932618498" sldId="1754"/>
            <ac:cxnSpMk id="72" creationId="{CD84034F-E616-4226-A6B4-D12AE34E2957}"/>
          </ac:cxnSpMkLst>
        </pc:cxnChg>
        <pc:cxnChg chg="add del mod">
          <ac:chgData name="Wanlambok Nongbet [Chillibreeze]" userId="6bf028ea-505a-4797-9fbe-498829f78d74" providerId="ADAL" clId="{47EA582F-29D2-4E9C-95C6-B2E3DBA31953}" dt="2020-07-28T09:22:50.736" v="1700" actId="21"/>
          <ac:cxnSpMkLst>
            <pc:docMk/>
            <pc:sldMk cId="3932618498" sldId="1754"/>
            <ac:cxnSpMk id="74" creationId="{A467007B-1F97-4781-9A33-2130230D34E1}"/>
          </ac:cxnSpMkLst>
        </pc:cxnChg>
        <pc:cxnChg chg="add del mod">
          <ac:chgData name="Wanlambok Nongbet [Chillibreeze]" userId="6bf028ea-505a-4797-9fbe-498829f78d74" providerId="ADAL" clId="{47EA582F-29D2-4E9C-95C6-B2E3DBA31953}" dt="2020-07-28T09:22:51.708" v="1702" actId="21"/>
          <ac:cxnSpMkLst>
            <pc:docMk/>
            <pc:sldMk cId="3932618498" sldId="1754"/>
            <ac:cxnSpMk id="79" creationId="{1AE8A16A-089C-40AD-8F26-573EC2E23135}"/>
          </ac:cxnSpMkLst>
        </pc:cxnChg>
        <pc:cxnChg chg="add del mod">
          <ac:chgData name="Wanlambok Nongbet [Chillibreeze]" userId="6bf028ea-505a-4797-9fbe-498829f78d74" providerId="ADAL" clId="{47EA582F-29D2-4E9C-95C6-B2E3DBA31953}" dt="2020-07-28T09:22:51.708" v="1702" actId="21"/>
          <ac:cxnSpMkLst>
            <pc:docMk/>
            <pc:sldMk cId="3932618498" sldId="1754"/>
            <ac:cxnSpMk id="81" creationId="{86774D2D-AFF9-4290-A50C-CCA309830359}"/>
          </ac:cxnSpMkLst>
        </pc:cxnChg>
        <pc:cxnChg chg="add mod">
          <ac:chgData name="Wanlambok Nongbet [Chillibreeze]" userId="6bf028ea-505a-4797-9fbe-498829f78d74" providerId="ADAL" clId="{47EA582F-29D2-4E9C-95C6-B2E3DBA31953}" dt="2020-07-28T09:23:36.904" v="1728" actId="14100"/>
          <ac:cxnSpMkLst>
            <pc:docMk/>
            <pc:sldMk cId="3932618498" sldId="1754"/>
            <ac:cxnSpMk id="86" creationId="{F6A32EA1-5A00-41B2-B200-5406D781015E}"/>
          </ac:cxnSpMkLst>
        </pc:cxnChg>
        <pc:cxnChg chg="add del mod">
          <ac:chgData name="Wanlambok Nongbet [Chillibreeze]" userId="6bf028ea-505a-4797-9fbe-498829f78d74" providerId="ADAL" clId="{47EA582F-29D2-4E9C-95C6-B2E3DBA31953}" dt="2020-07-28T09:22:52.392" v="1704" actId="21"/>
          <ac:cxnSpMkLst>
            <pc:docMk/>
            <pc:sldMk cId="3932618498" sldId="1754"/>
            <ac:cxnSpMk id="87" creationId="{C40C9F20-FFE2-4C73-ABA9-006116D84FDE}"/>
          </ac:cxnSpMkLst>
        </pc:cxnChg>
        <pc:cxnChg chg="add del mod">
          <ac:chgData name="Wanlambok Nongbet [Chillibreeze]" userId="6bf028ea-505a-4797-9fbe-498829f78d74" providerId="ADAL" clId="{47EA582F-29D2-4E9C-95C6-B2E3DBA31953}" dt="2020-07-28T09:22:53.409" v="1706" actId="21"/>
          <ac:cxnSpMkLst>
            <pc:docMk/>
            <pc:sldMk cId="3932618498" sldId="1754"/>
            <ac:cxnSpMk id="92" creationId="{AAA10B10-27D2-40AB-9DEE-7984F3E099D9}"/>
          </ac:cxnSpMkLst>
        </pc:cxnChg>
        <pc:cxnChg chg="add del mod">
          <ac:chgData name="Wanlambok Nongbet [Chillibreeze]" userId="6bf028ea-505a-4797-9fbe-498829f78d74" providerId="ADAL" clId="{47EA582F-29D2-4E9C-95C6-B2E3DBA31953}" dt="2020-07-28T09:22:54.174" v="1708" actId="21"/>
          <ac:cxnSpMkLst>
            <pc:docMk/>
            <pc:sldMk cId="3932618498" sldId="1754"/>
            <ac:cxnSpMk id="97" creationId="{1B3C0884-F146-438E-A1CF-AE99528D4605}"/>
          </ac:cxnSpMkLst>
        </pc:cxnChg>
        <pc:cxnChg chg="add mod">
          <ac:chgData name="Wanlambok Nongbet [Chillibreeze]" userId="6bf028ea-505a-4797-9fbe-498829f78d74" providerId="ADAL" clId="{47EA582F-29D2-4E9C-95C6-B2E3DBA31953}" dt="2020-07-28T09:23:36.904" v="1728" actId="14100"/>
          <ac:cxnSpMkLst>
            <pc:docMk/>
            <pc:sldMk cId="3932618498" sldId="1754"/>
            <ac:cxnSpMk id="101" creationId="{1171F66B-9BF7-4832-8332-E41540168BBA}"/>
          </ac:cxnSpMkLst>
        </pc:cxnChg>
      </pc:sldChg>
      <pc:sldChg chg="addSp delSp modSp mod">
        <pc:chgData name="Wanlambok Nongbet [Chillibreeze]" userId="6bf028ea-505a-4797-9fbe-498829f78d74" providerId="ADAL" clId="{47EA582F-29D2-4E9C-95C6-B2E3DBA31953}" dt="2020-07-28T09:51:55.370" v="2272"/>
        <pc:sldMkLst>
          <pc:docMk/>
          <pc:sldMk cId="4256952828" sldId="1755"/>
        </pc:sldMkLst>
        <pc:spChg chg="add del mod">
          <ac:chgData name="Wanlambok Nongbet [Chillibreeze]" userId="6bf028ea-505a-4797-9fbe-498829f78d74" providerId="ADAL" clId="{47EA582F-29D2-4E9C-95C6-B2E3DBA31953}" dt="2020-07-28T09:51:51.782" v="2265" actId="21"/>
          <ac:spMkLst>
            <pc:docMk/>
            <pc:sldMk cId="4256952828" sldId="1755"/>
            <ac:spMk id="8" creationId="{139F7793-3DC7-4DF3-801A-157EC6574571}"/>
          </ac:spMkLst>
        </pc:spChg>
        <pc:spChg chg="add mod">
          <ac:chgData name="Wanlambok Nongbet [Chillibreeze]" userId="6bf028ea-505a-4797-9fbe-498829f78d74" providerId="ADAL" clId="{47EA582F-29D2-4E9C-95C6-B2E3DBA31953}" dt="2020-07-28T09:51:52.079" v="2266"/>
          <ac:spMkLst>
            <pc:docMk/>
            <pc:sldMk cId="4256952828" sldId="1755"/>
            <ac:spMk id="9" creationId="{C6B1D6CF-E47A-4A4F-96FF-3807C58537B9}"/>
          </ac:spMkLst>
        </pc:spChg>
        <pc:spChg chg="add del mod">
          <ac:chgData name="Wanlambok Nongbet [Chillibreeze]" userId="6bf028ea-505a-4797-9fbe-498829f78d74" providerId="ADAL" clId="{47EA582F-29D2-4E9C-95C6-B2E3DBA31953}" dt="2020-07-28T09:51:52.973" v="2267" actId="21"/>
          <ac:spMkLst>
            <pc:docMk/>
            <pc:sldMk cId="4256952828" sldId="1755"/>
            <ac:spMk id="11" creationId="{316FF2C4-9F9D-4335-AB30-AFD512D77845}"/>
          </ac:spMkLst>
        </pc:spChg>
        <pc:spChg chg="add del mod">
          <ac:chgData name="Wanlambok Nongbet [Chillibreeze]" userId="6bf028ea-505a-4797-9fbe-498829f78d74" providerId="ADAL" clId="{47EA582F-29D2-4E9C-95C6-B2E3DBA31953}" dt="2020-07-28T09:51:51.782" v="2265" actId="21"/>
          <ac:spMkLst>
            <pc:docMk/>
            <pc:sldMk cId="4256952828" sldId="1755"/>
            <ac:spMk id="13" creationId="{984450DF-B5F3-427E-B62D-00886612A4F7}"/>
          </ac:spMkLst>
        </pc:spChg>
        <pc:spChg chg="add del mod">
          <ac:chgData name="Wanlambok Nongbet [Chillibreeze]" userId="6bf028ea-505a-4797-9fbe-498829f78d74" providerId="ADAL" clId="{47EA582F-29D2-4E9C-95C6-B2E3DBA31953}" dt="2020-07-28T09:51:54.366" v="2269" actId="21"/>
          <ac:spMkLst>
            <pc:docMk/>
            <pc:sldMk cId="4256952828" sldId="1755"/>
            <ac:spMk id="16" creationId="{E98414C9-0822-48E2-9079-CD5421B5EB04}"/>
          </ac:spMkLst>
        </pc:spChg>
        <pc:spChg chg="add del mod">
          <ac:chgData name="Wanlambok Nongbet [Chillibreeze]" userId="6bf028ea-505a-4797-9fbe-498829f78d74" providerId="ADAL" clId="{47EA582F-29D2-4E9C-95C6-B2E3DBA31953}" dt="2020-07-28T09:51:55.154" v="2271" actId="21"/>
          <ac:spMkLst>
            <pc:docMk/>
            <pc:sldMk cId="4256952828" sldId="1755"/>
            <ac:spMk id="20" creationId="{64FABBC0-A4F9-4BE3-B5C9-457BA5E76C25}"/>
          </ac:spMkLst>
        </pc:spChg>
        <pc:spChg chg="add mod">
          <ac:chgData name="Wanlambok Nongbet [Chillibreeze]" userId="6bf028ea-505a-4797-9fbe-498829f78d74" providerId="ADAL" clId="{47EA582F-29D2-4E9C-95C6-B2E3DBA31953}" dt="2020-07-28T09:51:55.370" v="2272"/>
          <ac:spMkLst>
            <pc:docMk/>
            <pc:sldMk cId="4256952828" sldId="1755"/>
            <ac:spMk id="23" creationId="{A9A196A3-B2A4-4A62-BFBD-A96E1B0C839B}"/>
          </ac:spMkLst>
        </pc:spChg>
        <pc:picChg chg="add del mod">
          <ac:chgData name="Wanlambok Nongbet [Chillibreeze]" userId="6bf028ea-505a-4797-9fbe-498829f78d74" providerId="ADAL" clId="{47EA582F-29D2-4E9C-95C6-B2E3DBA31953}" dt="2020-07-28T09:51:52.973" v="2267" actId="21"/>
          <ac:picMkLst>
            <pc:docMk/>
            <pc:sldMk cId="4256952828" sldId="1755"/>
            <ac:picMk id="14" creationId="{A7E276D6-34C2-46DD-9C97-09EFEEDC8A07}"/>
          </ac:picMkLst>
        </pc:picChg>
        <pc:picChg chg="add del mod">
          <ac:chgData name="Wanlambok Nongbet [Chillibreeze]" userId="6bf028ea-505a-4797-9fbe-498829f78d74" providerId="ADAL" clId="{47EA582F-29D2-4E9C-95C6-B2E3DBA31953}" dt="2020-07-28T09:51:51.782" v="2265" actId="21"/>
          <ac:picMkLst>
            <pc:docMk/>
            <pc:sldMk cId="4256952828" sldId="1755"/>
            <ac:picMk id="18" creationId="{BDC1DD2F-12B9-4955-8239-5ECD36E78D42}"/>
          </ac:picMkLst>
        </pc:picChg>
        <pc:picChg chg="add del mod">
          <ac:chgData name="Wanlambok Nongbet [Chillibreeze]" userId="6bf028ea-505a-4797-9fbe-498829f78d74" providerId="ADAL" clId="{47EA582F-29D2-4E9C-95C6-B2E3DBA31953}" dt="2020-07-28T09:51:54.366" v="2269" actId="21"/>
          <ac:picMkLst>
            <pc:docMk/>
            <pc:sldMk cId="4256952828" sldId="1755"/>
            <ac:picMk id="19" creationId="{20037DBA-E117-4A33-A107-1BC70B62177D}"/>
          </ac:picMkLst>
        </pc:picChg>
        <pc:picChg chg="mod">
          <ac:chgData name="Wanlambok Nongbet [Chillibreeze]" userId="6bf028ea-505a-4797-9fbe-498829f78d74" providerId="ADAL" clId="{47EA582F-29D2-4E9C-95C6-B2E3DBA31953}" dt="2020-07-28T09:24:18.139" v="1729" actId="14100"/>
          <ac:picMkLst>
            <pc:docMk/>
            <pc:sldMk cId="4256952828" sldId="1755"/>
            <ac:picMk id="21" creationId="{EEDE657A-B500-41A9-A8DE-68DB1F54E996}"/>
          </ac:picMkLst>
        </pc:picChg>
        <pc:picChg chg="add mod">
          <ac:chgData name="Wanlambok Nongbet [Chillibreeze]" userId="6bf028ea-505a-4797-9fbe-498829f78d74" providerId="ADAL" clId="{47EA582F-29D2-4E9C-95C6-B2E3DBA31953}" dt="2020-07-28T09:51:54.581" v="2270"/>
          <ac:picMkLst>
            <pc:docMk/>
            <pc:sldMk cId="4256952828" sldId="1755"/>
            <ac:picMk id="22" creationId="{AE523770-DCEE-4406-BA4A-F4063A73620B}"/>
          </ac:picMkLst>
        </pc:picChg>
        <pc:cxnChg chg="add del mod">
          <ac:chgData name="Wanlambok Nongbet [Chillibreeze]" userId="6bf028ea-505a-4797-9fbe-498829f78d74" providerId="ADAL" clId="{47EA582F-29D2-4E9C-95C6-B2E3DBA31953}" dt="2020-07-28T09:51:52.973" v="2267" actId="21"/>
          <ac:cxnSpMkLst>
            <pc:docMk/>
            <pc:sldMk cId="4256952828" sldId="1755"/>
            <ac:cxnSpMk id="10" creationId="{C32F35B3-A27E-4801-BA49-41A04E13ABE8}"/>
          </ac:cxnSpMkLst>
        </pc:cxnChg>
        <pc:cxnChg chg="add del mod">
          <ac:chgData name="Wanlambok Nongbet [Chillibreeze]" userId="6bf028ea-505a-4797-9fbe-498829f78d74" providerId="ADAL" clId="{47EA582F-29D2-4E9C-95C6-B2E3DBA31953}" dt="2020-07-28T09:51:51.782" v="2265" actId="21"/>
          <ac:cxnSpMkLst>
            <pc:docMk/>
            <pc:sldMk cId="4256952828" sldId="1755"/>
            <ac:cxnSpMk id="12" creationId="{7D9BCDE5-E3D5-4EB7-B584-CEAE3DD13736}"/>
          </ac:cxnSpMkLst>
        </pc:cxnChg>
        <pc:cxnChg chg="add mod">
          <ac:chgData name="Wanlambok Nongbet [Chillibreeze]" userId="6bf028ea-505a-4797-9fbe-498829f78d74" providerId="ADAL" clId="{47EA582F-29D2-4E9C-95C6-B2E3DBA31953}" dt="2020-07-28T09:51:53.669" v="2268"/>
          <ac:cxnSpMkLst>
            <pc:docMk/>
            <pc:sldMk cId="4256952828" sldId="1755"/>
            <ac:cxnSpMk id="15" creationId="{B0F80F07-D782-46FE-962C-C629AE729D8D}"/>
          </ac:cxnSpMkLst>
        </pc:cxnChg>
      </pc:sldChg>
      <pc:sldChg chg="addSp delSp modSp mod">
        <pc:chgData name="Wanlambok Nongbet [Chillibreeze]" userId="6bf028ea-505a-4797-9fbe-498829f78d74" providerId="ADAL" clId="{47EA582F-29D2-4E9C-95C6-B2E3DBA31953}" dt="2020-07-28T10:23:28.902" v="2812" actId="962"/>
        <pc:sldMkLst>
          <pc:docMk/>
          <pc:sldMk cId="1632471178" sldId="1756"/>
        </pc:sldMkLst>
        <pc:spChg chg="mod">
          <ac:chgData name="Wanlambok Nongbet [Chillibreeze]" userId="6bf028ea-505a-4797-9fbe-498829f78d74" providerId="ADAL" clId="{47EA582F-29D2-4E9C-95C6-B2E3DBA31953}" dt="2020-07-28T09:24:31.414" v="1731" actId="255"/>
          <ac:spMkLst>
            <pc:docMk/>
            <pc:sldMk cId="1632471178" sldId="1756"/>
            <ac:spMk id="4" creationId="{DC090699-B5A5-4760-A5EB-6C4B948AA471}"/>
          </ac:spMkLst>
        </pc:spChg>
        <pc:spChg chg="del mod">
          <ac:chgData name="Wanlambok Nongbet [Chillibreeze]" userId="6bf028ea-505a-4797-9fbe-498829f78d74" providerId="ADAL" clId="{47EA582F-29D2-4E9C-95C6-B2E3DBA31953}" dt="2020-07-28T09:26:21.910" v="1810" actId="21"/>
          <ac:spMkLst>
            <pc:docMk/>
            <pc:sldMk cId="1632471178" sldId="1756"/>
            <ac:spMk id="9" creationId="{36EA9C4A-ED4A-4FEC-886F-111CFA012EEE}"/>
          </ac:spMkLst>
        </pc:spChg>
        <pc:spChg chg="del mod">
          <ac:chgData name="Wanlambok Nongbet [Chillibreeze]" userId="6bf028ea-505a-4797-9fbe-498829f78d74" providerId="ADAL" clId="{47EA582F-29D2-4E9C-95C6-B2E3DBA31953}" dt="2020-07-28T09:25:55.677" v="1770" actId="21"/>
          <ac:spMkLst>
            <pc:docMk/>
            <pc:sldMk cId="1632471178" sldId="1756"/>
            <ac:spMk id="10" creationId="{27688EC5-913F-435D-8802-DC46ED5261CD}"/>
          </ac:spMkLst>
        </pc:spChg>
        <pc:spChg chg="del mod">
          <ac:chgData name="Wanlambok Nongbet [Chillibreeze]" userId="6bf028ea-505a-4797-9fbe-498829f78d74" providerId="ADAL" clId="{47EA582F-29D2-4E9C-95C6-B2E3DBA31953}" dt="2020-07-28T09:25:55.677" v="1770" actId="21"/>
          <ac:spMkLst>
            <pc:docMk/>
            <pc:sldMk cId="1632471178" sldId="1756"/>
            <ac:spMk id="16" creationId="{91BC3D5D-E981-4013-AE87-42545F5A6BD8}"/>
          </ac:spMkLst>
        </pc:spChg>
        <pc:spChg chg="del mod">
          <ac:chgData name="Wanlambok Nongbet [Chillibreeze]" userId="6bf028ea-505a-4797-9fbe-498829f78d74" providerId="ADAL" clId="{47EA582F-29D2-4E9C-95C6-B2E3DBA31953}" dt="2020-07-28T09:25:55.677" v="1770" actId="21"/>
          <ac:spMkLst>
            <pc:docMk/>
            <pc:sldMk cId="1632471178" sldId="1756"/>
            <ac:spMk id="25" creationId="{50C9193D-86B7-4BAB-9B77-CED02F367A3C}"/>
          </ac:spMkLst>
        </pc:spChg>
        <pc:spChg chg="add del mod">
          <ac:chgData name="Wanlambok Nongbet [Chillibreeze]" userId="6bf028ea-505a-4797-9fbe-498829f78d74" providerId="ADAL" clId="{47EA582F-29D2-4E9C-95C6-B2E3DBA31953}" dt="2020-07-28T09:25:57.338" v="1772" actId="21"/>
          <ac:spMkLst>
            <pc:docMk/>
            <pc:sldMk cId="1632471178" sldId="1756"/>
            <ac:spMk id="35" creationId="{BCF2ED4C-98A1-4005-B167-01B9F0A4D27A}"/>
          </ac:spMkLst>
        </pc:spChg>
        <pc:spChg chg="add del mod">
          <ac:chgData name="Wanlambok Nongbet [Chillibreeze]" userId="6bf028ea-505a-4797-9fbe-498829f78d74" providerId="ADAL" clId="{47EA582F-29D2-4E9C-95C6-B2E3DBA31953}" dt="2020-07-28T09:25:57.338" v="1772" actId="21"/>
          <ac:spMkLst>
            <pc:docMk/>
            <pc:sldMk cId="1632471178" sldId="1756"/>
            <ac:spMk id="39" creationId="{56D53FA6-23EA-4425-A226-CEFFB09B2EE1}"/>
          </ac:spMkLst>
        </pc:spChg>
        <pc:spChg chg="add del mod">
          <ac:chgData name="Wanlambok Nongbet [Chillibreeze]" userId="6bf028ea-505a-4797-9fbe-498829f78d74" providerId="ADAL" clId="{47EA582F-29D2-4E9C-95C6-B2E3DBA31953}" dt="2020-07-28T09:25:57.338" v="1772" actId="21"/>
          <ac:spMkLst>
            <pc:docMk/>
            <pc:sldMk cId="1632471178" sldId="1756"/>
            <ac:spMk id="41" creationId="{BA7D350C-C289-463B-A90A-2F8395FB0916}"/>
          </ac:spMkLst>
        </pc:spChg>
        <pc:spChg chg="add del mod">
          <ac:chgData name="Wanlambok Nongbet [Chillibreeze]" userId="6bf028ea-505a-4797-9fbe-498829f78d74" providerId="ADAL" clId="{47EA582F-29D2-4E9C-95C6-B2E3DBA31953}" dt="2020-07-28T09:25:57.338" v="1772" actId="21"/>
          <ac:spMkLst>
            <pc:docMk/>
            <pc:sldMk cId="1632471178" sldId="1756"/>
            <ac:spMk id="42" creationId="{A5133188-2CFD-44F0-BF9D-BF01E8311001}"/>
          </ac:spMkLst>
        </pc:spChg>
        <pc:spChg chg="add del mod">
          <ac:chgData name="Wanlambok Nongbet [Chillibreeze]" userId="6bf028ea-505a-4797-9fbe-498829f78d74" providerId="ADAL" clId="{47EA582F-29D2-4E9C-95C6-B2E3DBA31953}" dt="2020-07-28T09:25:57.338" v="1772" actId="21"/>
          <ac:spMkLst>
            <pc:docMk/>
            <pc:sldMk cId="1632471178" sldId="1756"/>
            <ac:spMk id="46" creationId="{EC3BA462-BD43-4C5B-A049-955D410E5821}"/>
          </ac:spMkLst>
        </pc:spChg>
        <pc:spChg chg="add del mod">
          <ac:chgData name="Wanlambok Nongbet [Chillibreeze]" userId="6bf028ea-505a-4797-9fbe-498829f78d74" providerId="ADAL" clId="{47EA582F-29D2-4E9C-95C6-B2E3DBA31953}" dt="2020-07-28T09:25:57.338" v="1772" actId="21"/>
          <ac:spMkLst>
            <pc:docMk/>
            <pc:sldMk cId="1632471178" sldId="1756"/>
            <ac:spMk id="48" creationId="{0A2C6F32-34E4-4457-A7B3-FB9770112EB5}"/>
          </ac:spMkLst>
        </pc:spChg>
        <pc:spChg chg="del mod">
          <ac:chgData name="Wanlambok Nongbet [Chillibreeze]" userId="6bf028ea-505a-4797-9fbe-498829f78d74" providerId="ADAL" clId="{47EA582F-29D2-4E9C-95C6-B2E3DBA31953}" dt="2020-07-28T09:25:55.677" v="1770" actId="21"/>
          <ac:spMkLst>
            <pc:docMk/>
            <pc:sldMk cId="1632471178" sldId="1756"/>
            <ac:spMk id="55" creationId="{35003757-668F-476E-A8F4-72CD74A84214}"/>
          </ac:spMkLst>
        </pc:spChg>
        <pc:spChg chg="add del mod">
          <ac:chgData name="Wanlambok Nongbet [Chillibreeze]" userId="6bf028ea-505a-4797-9fbe-498829f78d74" providerId="ADAL" clId="{47EA582F-29D2-4E9C-95C6-B2E3DBA31953}" dt="2020-07-28T09:25:59.704" v="1774" actId="21"/>
          <ac:spMkLst>
            <pc:docMk/>
            <pc:sldMk cId="1632471178" sldId="1756"/>
            <ac:spMk id="56" creationId="{14E4C48C-A79C-4934-8CB3-EAD9C0117A82}"/>
          </ac:spMkLst>
        </pc:spChg>
        <pc:spChg chg="add del mod">
          <ac:chgData name="Wanlambok Nongbet [Chillibreeze]" userId="6bf028ea-505a-4797-9fbe-498829f78d74" providerId="ADAL" clId="{47EA582F-29D2-4E9C-95C6-B2E3DBA31953}" dt="2020-07-28T09:25:59.704" v="1774" actId="21"/>
          <ac:spMkLst>
            <pc:docMk/>
            <pc:sldMk cId="1632471178" sldId="1756"/>
            <ac:spMk id="59" creationId="{0D687715-16A4-427A-9D5B-291DA912BB4C}"/>
          </ac:spMkLst>
        </pc:spChg>
        <pc:spChg chg="del mod">
          <ac:chgData name="Wanlambok Nongbet [Chillibreeze]" userId="6bf028ea-505a-4797-9fbe-498829f78d74" providerId="ADAL" clId="{47EA582F-29D2-4E9C-95C6-B2E3DBA31953}" dt="2020-07-28T09:25:55.677" v="1770" actId="21"/>
          <ac:spMkLst>
            <pc:docMk/>
            <pc:sldMk cId="1632471178" sldId="1756"/>
            <ac:spMk id="62" creationId="{09AD9DF5-FC2F-48E5-8664-A9E0F2670674}"/>
          </ac:spMkLst>
        </pc:spChg>
        <pc:spChg chg="add del mod">
          <ac:chgData name="Wanlambok Nongbet [Chillibreeze]" userId="6bf028ea-505a-4797-9fbe-498829f78d74" providerId="ADAL" clId="{47EA582F-29D2-4E9C-95C6-B2E3DBA31953}" dt="2020-07-28T09:25:59.704" v="1774" actId="21"/>
          <ac:spMkLst>
            <pc:docMk/>
            <pc:sldMk cId="1632471178" sldId="1756"/>
            <ac:spMk id="63" creationId="{11B167BB-DE54-44A6-8322-F19931F5F20A}"/>
          </ac:spMkLst>
        </pc:spChg>
        <pc:spChg chg="add del mod">
          <ac:chgData name="Wanlambok Nongbet [Chillibreeze]" userId="6bf028ea-505a-4797-9fbe-498829f78d74" providerId="ADAL" clId="{47EA582F-29D2-4E9C-95C6-B2E3DBA31953}" dt="2020-07-28T09:25:59.704" v="1774" actId="21"/>
          <ac:spMkLst>
            <pc:docMk/>
            <pc:sldMk cId="1632471178" sldId="1756"/>
            <ac:spMk id="64" creationId="{93893468-D07D-4DD4-ABB1-724396B8B693}"/>
          </ac:spMkLst>
        </pc:spChg>
        <pc:spChg chg="add del mod">
          <ac:chgData name="Wanlambok Nongbet [Chillibreeze]" userId="6bf028ea-505a-4797-9fbe-498829f78d74" providerId="ADAL" clId="{47EA582F-29D2-4E9C-95C6-B2E3DBA31953}" dt="2020-07-28T09:25:59.704" v="1774" actId="21"/>
          <ac:spMkLst>
            <pc:docMk/>
            <pc:sldMk cId="1632471178" sldId="1756"/>
            <ac:spMk id="68" creationId="{B8BC8B10-5987-48CF-9573-6D0F8E647344}"/>
          </ac:spMkLst>
        </pc:spChg>
        <pc:spChg chg="add del mod">
          <ac:chgData name="Wanlambok Nongbet [Chillibreeze]" userId="6bf028ea-505a-4797-9fbe-498829f78d74" providerId="ADAL" clId="{47EA582F-29D2-4E9C-95C6-B2E3DBA31953}" dt="2020-07-28T09:25:59.704" v="1774" actId="21"/>
          <ac:spMkLst>
            <pc:docMk/>
            <pc:sldMk cId="1632471178" sldId="1756"/>
            <ac:spMk id="69" creationId="{CC6AEE23-87CF-4BE3-AE45-6CEFB1C3DFBE}"/>
          </ac:spMkLst>
        </pc:spChg>
        <pc:spChg chg="del mod">
          <ac:chgData name="Wanlambok Nongbet [Chillibreeze]" userId="6bf028ea-505a-4797-9fbe-498829f78d74" providerId="ADAL" clId="{47EA582F-29D2-4E9C-95C6-B2E3DBA31953}" dt="2020-07-28T09:25:55.677" v="1770" actId="21"/>
          <ac:spMkLst>
            <pc:docMk/>
            <pc:sldMk cId="1632471178" sldId="1756"/>
            <ac:spMk id="70" creationId="{4E6FF417-35DE-4860-AB1D-215185F91012}"/>
          </ac:spMkLst>
        </pc:spChg>
        <pc:spChg chg="add del mod">
          <ac:chgData name="Wanlambok Nongbet [Chillibreeze]" userId="6bf028ea-505a-4797-9fbe-498829f78d74" providerId="ADAL" clId="{47EA582F-29D2-4E9C-95C6-B2E3DBA31953}" dt="2020-07-28T09:25:59.837" v="1776" actId="21"/>
          <ac:spMkLst>
            <pc:docMk/>
            <pc:sldMk cId="1632471178" sldId="1756"/>
            <ac:spMk id="79" creationId="{5588EE8A-A7CA-41B0-9F27-5457A2DDBC4C}"/>
          </ac:spMkLst>
        </pc:spChg>
        <pc:spChg chg="add del mod">
          <ac:chgData name="Wanlambok Nongbet [Chillibreeze]" userId="6bf028ea-505a-4797-9fbe-498829f78d74" providerId="ADAL" clId="{47EA582F-29D2-4E9C-95C6-B2E3DBA31953}" dt="2020-07-28T09:25:59.837" v="1776" actId="21"/>
          <ac:spMkLst>
            <pc:docMk/>
            <pc:sldMk cId="1632471178" sldId="1756"/>
            <ac:spMk id="81" creationId="{8984DC1A-C9EF-4D91-BFB6-481C25BF9335}"/>
          </ac:spMkLst>
        </pc:spChg>
        <pc:spChg chg="add del mod">
          <ac:chgData name="Wanlambok Nongbet [Chillibreeze]" userId="6bf028ea-505a-4797-9fbe-498829f78d74" providerId="ADAL" clId="{47EA582F-29D2-4E9C-95C6-B2E3DBA31953}" dt="2020-07-28T09:25:59.837" v="1776" actId="21"/>
          <ac:spMkLst>
            <pc:docMk/>
            <pc:sldMk cId="1632471178" sldId="1756"/>
            <ac:spMk id="83" creationId="{C7617508-140C-4262-9965-09F115398AE1}"/>
          </ac:spMkLst>
        </pc:spChg>
        <pc:spChg chg="add del mod">
          <ac:chgData name="Wanlambok Nongbet [Chillibreeze]" userId="6bf028ea-505a-4797-9fbe-498829f78d74" providerId="ADAL" clId="{47EA582F-29D2-4E9C-95C6-B2E3DBA31953}" dt="2020-07-28T09:25:59.837" v="1776" actId="21"/>
          <ac:spMkLst>
            <pc:docMk/>
            <pc:sldMk cId="1632471178" sldId="1756"/>
            <ac:spMk id="84" creationId="{576E46DE-5F3E-4D6C-A755-1DAF74E72020}"/>
          </ac:spMkLst>
        </pc:spChg>
        <pc:spChg chg="add del mod">
          <ac:chgData name="Wanlambok Nongbet [Chillibreeze]" userId="6bf028ea-505a-4797-9fbe-498829f78d74" providerId="ADAL" clId="{47EA582F-29D2-4E9C-95C6-B2E3DBA31953}" dt="2020-07-28T09:25:59.837" v="1776" actId="21"/>
          <ac:spMkLst>
            <pc:docMk/>
            <pc:sldMk cId="1632471178" sldId="1756"/>
            <ac:spMk id="87" creationId="{C372628E-3B52-46FC-BC94-9C47C77682EF}"/>
          </ac:spMkLst>
        </pc:spChg>
        <pc:spChg chg="add del mod">
          <ac:chgData name="Wanlambok Nongbet [Chillibreeze]" userId="6bf028ea-505a-4797-9fbe-498829f78d74" providerId="ADAL" clId="{47EA582F-29D2-4E9C-95C6-B2E3DBA31953}" dt="2020-07-28T09:25:59.837" v="1776" actId="21"/>
          <ac:spMkLst>
            <pc:docMk/>
            <pc:sldMk cId="1632471178" sldId="1756"/>
            <ac:spMk id="88" creationId="{DEF0C085-7210-495A-AF7E-EBCA44EF0C43}"/>
          </ac:spMkLst>
        </pc:spChg>
        <pc:spChg chg="add del mod">
          <ac:chgData name="Wanlambok Nongbet [Chillibreeze]" userId="6bf028ea-505a-4797-9fbe-498829f78d74" providerId="ADAL" clId="{47EA582F-29D2-4E9C-95C6-B2E3DBA31953}" dt="2020-07-28T09:25:59.986" v="1778" actId="21"/>
          <ac:spMkLst>
            <pc:docMk/>
            <pc:sldMk cId="1632471178" sldId="1756"/>
            <ac:spMk id="94" creationId="{3DC61BD4-9EA5-4C3C-919D-83B866BA14D0}"/>
          </ac:spMkLst>
        </pc:spChg>
        <pc:spChg chg="add del mod">
          <ac:chgData name="Wanlambok Nongbet [Chillibreeze]" userId="6bf028ea-505a-4797-9fbe-498829f78d74" providerId="ADAL" clId="{47EA582F-29D2-4E9C-95C6-B2E3DBA31953}" dt="2020-07-28T09:25:59.986" v="1778" actId="21"/>
          <ac:spMkLst>
            <pc:docMk/>
            <pc:sldMk cId="1632471178" sldId="1756"/>
            <ac:spMk id="96" creationId="{CFC1574C-C12F-4087-AB8F-D7557375BE5E}"/>
          </ac:spMkLst>
        </pc:spChg>
        <pc:spChg chg="add del mod">
          <ac:chgData name="Wanlambok Nongbet [Chillibreeze]" userId="6bf028ea-505a-4797-9fbe-498829f78d74" providerId="ADAL" clId="{47EA582F-29D2-4E9C-95C6-B2E3DBA31953}" dt="2020-07-28T09:25:59.986" v="1778" actId="21"/>
          <ac:spMkLst>
            <pc:docMk/>
            <pc:sldMk cId="1632471178" sldId="1756"/>
            <ac:spMk id="98" creationId="{A343DA23-710F-4257-904F-C8C2988D1D8B}"/>
          </ac:spMkLst>
        </pc:spChg>
        <pc:spChg chg="add del mod">
          <ac:chgData name="Wanlambok Nongbet [Chillibreeze]" userId="6bf028ea-505a-4797-9fbe-498829f78d74" providerId="ADAL" clId="{47EA582F-29D2-4E9C-95C6-B2E3DBA31953}" dt="2020-07-28T09:25:59.986" v="1778" actId="21"/>
          <ac:spMkLst>
            <pc:docMk/>
            <pc:sldMk cId="1632471178" sldId="1756"/>
            <ac:spMk id="99" creationId="{ADA16E22-2065-4070-9BE3-206E4E3A8F1C}"/>
          </ac:spMkLst>
        </pc:spChg>
        <pc:spChg chg="add del mod">
          <ac:chgData name="Wanlambok Nongbet [Chillibreeze]" userId="6bf028ea-505a-4797-9fbe-498829f78d74" providerId="ADAL" clId="{47EA582F-29D2-4E9C-95C6-B2E3DBA31953}" dt="2020-07-28T09:25:59.986" v="1778" actId="21"/>
          <ac:spMkLst>
            <pc:docMk/>
            <pc:sldMk cId="1632471178" sldId="1756"/>
            <ac:spMk id="102" creationId="{8859AF43-B8E1-4C4C-8846-47663B44EF53}"/>
          </ac:spMkLst>
        </pc:spChg>
        <pc:spChg chg="add del mod">
          <ac:chgData name="Wanlambok Nongbet [Chillibreeze]" userId="6bf028ea-505a-4797-9fbe-498829f78d74" providerId="ADAL" clId="{47EA582F-29D2-4E9C-95C6-B2E3DBA31953}" dt="2020-07-28T09:25:59.986" v="1778" actId="21"/>
          <ac:spMkLst>
            <pc:docMk/>
            <pc:sldMk cId="1632471178" sldId="1756"/>
            <ac:spMk id="103" creationId="{1F21A947-0833-471E-B677-5C9AB4868460}"/>
          </ac:spMkLst>
        </pc:spChg>
        <pc:spChg chg="add del mod">
          <ac:chgData name="Wanlambok Nongbet [Chillibreeze]" userId="6bf028ea-505a-4797-9fbe-498829f78d74" providerId="ADAL" clId="{47EA582F-29D2-4E9C-95C6-B2E3DBA31953}" dt="2020-07-28T09:26:00.915" v="1780" actId="21"/>
          <ac:spMkLst>
            <pc:docMk/>
            <pc:sldMk cId="1632471178" sldId="1756"/>
            <ac:spMk id="109" creationId="{FE4D950C-0420-4CF5-885A-272F97BBC2E0}"/>
          </ac:spMkLst>
        </pc:spChg>
        <pc:spChg chg="add del mod">
          <ac:chgData name="Wanlambok Nongbet [Chillibreeze]" userId="6bf028ea-505a-4797-9fbe-498829f78d74" providerId="ADAL" clId="{47EA582F-29D2-4E9C-95C6-B2E3DBA31953}" dt="2020-07-28T09:26:00.915" v="1780" actId="21"/>
          <ac:spMkLst>
            <pc:docMk/>
            <pc:sldMk cId="1632471178" sldId="1756"/>
            <ac:spMk id="111" creationId="{FDC56DBC-E432-46D4-B3B8-4C67014F632D}"/>
          </ac:spMkLst>
        </pc:spChg>
        <pc:spChg chg="add del mod">
          <ac:chgData name="Wanlambok Nongbet [Chillibreeze]" userId="6bf028ea-505a-4797-9fbe-498829f78d74" providerId="ADAL" clId="{47EA582F-29D2-4E9C-95C6-B2E3DBA31953}" dt="2020-07-28T09:26:00.915" v="1780" actId="21"/>
          <ac:spMkLst>
            <pc:docMk/>
            <pc:sldMk cId="1632471178" sldId="1756"/>
            <ac:spMk id="113" creationId="{EE44D60F-B687-4065-8A93-21E2E3670B47}"/>
          </ac:spMkLst>
        </pc:spChg>
        <pc:spChg chg="add del mod">
          <ac:chgData name="Wanlambok Nongbet [Chillibreeze]" userId="6bf028ea-505a-4797-9fbe-498829f78d74" providerId="ADAL" clId="{47EA582F-29D2-4E9C-95C6-B2E3DBA31953}" dt="2020-07-28T09:26:00.915" v="1780" actId="21"/>
          <ac:spMkLst>
            <pc:docMk/>
            <pc:sldMk cId="1632471178" sldId="1756"/>
            <ac:spMk id="114" creationId="{12E53E43-BC61-47BF-B3B5-94225B9B92AB}"/>
          </ac:spMkLst>
        </pc:spChg>
        <pc:spChg chg="add del mod">
          <ac:chgData name="Wanlambok Nongbet [Chillibreeze]" userId="6bf028ea-505a-4797-9fbe-498829f78d74" providerId="ADAL" clId="{47EA582F-29D2-4E9C-95C6-B2E3DBA31953}" dt="2020-07-28T09:26:00.915" v="1780" actId="21"/>
          <ac:spMkLst>
            <pc:docMk/>
            <pc:sldMk cId="1632471178" sldId="1756"/>
            <ac:spMk id="117" creationId="{06B84323-583C-45DD-BAD3-E3B1C6DAEA72}"/>
          </ac:spMkLst>
        </pc:spChg>
        <pc:spChg chg="add del mod">
          <ac:chgData name="Wanlambok Nongbet [Chillibreeze]" userId="6bf028ea-505a-4797-9fbe-498829f78d74" providerId="ADAL" clId="{47EA582F-29D2-4E9C-95C6-B2E3DBA31953}" dt="2020-07-28T09:26:00.915" v="1780" actId="21"/>
          <ac:spMkLst>
            <pc:docMk/>
            <pc:sldMk cId="1632471178" sldId="1756"/>
            <ac:spMk id="118" creationId="{220BD395-777D-4B97-95A6-FB71065924A4}"/>
          </ac:spMkLst>
        </pc:spChg>
        <pc:spChg chg="add mod">
          <ac:chgData name="Wanlambok Nongbet [Chillibreeze]" userId="6bf028ea-505a-4797-9fbe-498829f78d74" providerId="ADAL" clId="{47EA582F-29D2-4E9C-95C6-B2E3DBA31953}" dt="2020-07-28T09:26:01.187" v="1781"/>
          <ac:spMkLst>
            <pc:docMk/>
            <pc:sldMk cId="1632471178" sldId="1756"/>
            <ac:spMk id="124" creationId="{7D10554C-CCBE-41CF-B1E9-67321A0580A0}"/>
          </ac:spMkLst>
        </pc:spChg>
        <pc:spChg chg="add del mod">
          <ac:chgData name="Wanlambok Nongbet [Chillibreeze]" userId="6bf028ea-505a-4797-9fbe-498829f78d74" providerId="ADAL" clId="{47EA582F-29D2-4E9C-95C6-B2E3DBA31953}" dt="2020-07-28T09:26:21.910" v="1810" actId="21"/>
          <ac:spMkLst>
            <pc:docMk/>
            <pc:sldMk cId="1632471178" sldId="1756"/>
            <ac:spMk id="126" creationId="{BAAE9FAB-A476-49A2-9783-9904656F5B00}"/>
          </ac:spMkLst>
        </pc:spChg>
        <pc:spChg chg="add mod">
          <ac:chgData name="Wanlambok Nongbet [Chillibreeze]" userId="6bf028ea-505a-4797-9fbe-498829f78d74" providerId="ADAL" clId="{47EA582F-29D2-4E9C-95C6-B2E3DBA31953}" dt="2020-07-28T09:26:01.187" v="1781"/>
          <ac:spMkLst>
            <pc:docMk/>
            <pc:sldMk cId="1632471178" sldId="1756"/>
            <ac:spMk id="128" creationId="{22076FCD-885A-4E0F-912C-02368319E36D}"/>
          </ac:spMkLst>
        </pc:spChg>
        <pc:spChg chg="add mod">
          <ac:chgData name="Wanlambok Nongbet [Chillibreeze]" userId="6bf028ea-505a-4797-9fbe-498829f78d74" providerId="ADAL" clId="{47EA582F-29D2-4E9C-95C6-B2E3DBA31953}" dt="2020-07-28T09:26:01.187" v="1781"/>
          <ac:spMkLst>
            <pc:docMk/>
            <pc:sldMk cId="1632471178" sldId="1756"/>
            <ac:spMk id="129" creationId="{77FA396E-3C55-4659-AF49-09B9A7EF1ECD}"/>
          </ac:spMkLst>
        </pc:spChg>
        <pc:spChg chg="add mod">
          <ac:chgData name="Wanlambok Nongbet [Chillibreeze]" userId="6bf028ea-505a-4797-9fbe-498829f78d74" providerId="ADAL" clId="{47EA582F-29D2-4E9C-95C6-B2E3DBA31953}" dt="2020-07-28T09:26:01.187" v="1781"/>
          <ac:spMkLst>
            <pc:docMk/>
            <pc:sldMk cId="1632471178" sldId="1756"/>
            <ac:spMk id="132" creationId="{1A41610E-F936-4EAC-830E-D22F943C913C}"/>
          </ac:spMkLst>
        </pc:spChg>
        <pc:spChg chg="add mod">
          <ac:chgData name="Wanlambok Nongbet [Chillibreeze]" userId="6bf028ea-505a-4797-9fbe-498829f78d74" providerId="ADAL" clId="{47EA582F-29D2-4E9C-95C6-B2E3DBA31953}" dt="2020-07-28T09:26:01.187" v="1781"/>
          <ac:spMkLst>
            <pc:docMk/>
            <pc:sldMk cId="1632471178" sldId="1756"/>
            <ac:spMk id="133" creationId="{76062C34-A3F7-4851-9E39-5446CB8ED2BE}"/>
          </ac:spMkLst>
        </pc:spChg>
        <pc:spChg chg="add del mod">
          <ac:chgData name="Wanlambok Nongbet [Chillibreeze]" userId="6bf028ea-505a-4797-9fbe-498829f78d74" providerId="ADAL" clId="{47EA582F-29D2-4E9C-95C6-B2E3DBA31953}" dt="2020-07-28T09:26:03.381" v="1783" actId="21"/>
          <ac:spMkLst>
            <pc:docMk/>
            <pc:sldMk cId="1632471178" sldId="1756"/>
            <ac:spMk id="139" creationId="{89C282BD-DABF-45F9-9750-61249F86C020}"/>
          </ac:spMkLst>
        </pc:spChg>
        <pc:spChg chg="add del mod">
          <ac:chgData name="Wanlambok Nongbet [Chillibreeze]" userId="6bf028ea-505a-4797-9fbe-498829f78d74" providerId="ADAL" clId="{47EA582F-29D2-4E9C-95C6-B2E3DBA31953}" dt="2020-07-28T09:26:03.381" v="1783" actId="21"/>
          <ac:spMkLst>
            <pc:docMk/>
            <pc:sldMk cId="1632471178" sldId="1756"/>
            <ac:spMk id="142" creationId="{36BBCBF0-EB90-4886-8774-9FEB334DDF14}"/>
          </ac:spMkLst>
        </pc:spChg>
        <pc:spChg chg="add del mod">
          <ac:chgData name="Wanlambok Nongbet [Chillibreeze]" userId="6bf028ea-505a-4797-9fbe-498829f78d74" providerId="ADAL" clId="{47EA582F-29D2-4E9C-95C6-B2E3DBA31953}" dt="2020-07-28T09:26:03.381" v="1783" actId="21"/>
          <ac:spMkLst>
            <pc:docMk/>
            <pc:sldMk cId="1632471178" sldId="1756"/>
            <ac:spMk id="143" creationId="{AEC0A742-CD79-456E-A60F-95180CCAD797}"/>
          </ac:spMkLst>
        </pc:spChg>
        <pc:spChg chg="add del mod">
          <ac:chgData name="Wanlambok Nongbet [Chillibreeze]" userId="6bf028ea-505a-4797-9fbe-498829f78d74" providerId="ADAL" clId="{47EA582F-29D2-4E9C-95C6-B2E3DBA31953}" dt="2020-07-28T09:26:03.381" v="1783" actId="21"/>
          <ac:spMkLst>
            <pc:docMk/>
            <pc:sldMk cId="1632471178" sldId="1756"/>
            <ac:spMk id="146" creationId="{455F84FE-C7DA-4E81-BE59-72FD708EB9D2}"/>
          </ac:spMkLst>
        </pc:spChg>
        <pc:spChg chg="add del mod">
          <ac:chgData name="Wanlambok Nongbet [Chillibreeze]" userId="6bf028ea-505a-4797-9fbe-498829f78d74" providerId="ADAL" clId="{47EA582F-29D2-4E9C-95C6-B2E3DBA31953}" dt="2020-07-28T09:26:03.381" v="1783" actId="21"/>
          <ac:spMkLst>
            <pc:docMk/>
            <pc:sldMk cId="1632471178" sldId="1756"/>
            <ac:spMk id="147" creationId="{52390307-4655-4767-A8AD-9A67B2875C9E}"/>
          </ac:spMkLst>
        </pc:spChg>
        <pc:spChg chg="add del mod">
          <ac:chgData name="Wanlambok Nongbet [Chillibreeze]" userId="6bf028ea-505a-4797-9fbe-498829f78d74" providerId="ADAL" clId="{47EA582F-29D2-4E9C-95C6-B2E3DBA31953}" dt="2020-07-28T09:26:04.480" v="1785" actId="21"/>
          <ac:spMkLst>
            <pc:docMk/>
            <pc:sldMk cId="1632471178" sldId="1756"/>
            <ac:spMk id="153" creationId="{775D0101-B841-4751-B756-E7049DB12FDA}"/>
          </ac:spMkLst>
        </pc:spChg>
        <pc:spChg chg="add del mod">
          <ac:chgData name="Wanlambok Nongbet [Chillibreeze]" userId="6bf028ea-505a-4797-9fbe-498829f78d74" providerId="ADAL" clId="{47EA582F-29D2-4E9C-95C6-B2E3DBA31953}" dt="2020-07-28T09:26:04.480" v="1785" actId="21"/>
          <ac:spMkLst>
            <pc:docMk/>
            <pc:sldMk cId="1632471178" sldId="1756"/>
            <ac:spMk id="156" creationId="{AEB1DBC0-60CF-4CD9-BD72-D93BB120F278}"/>
          </ac:spMkLst>
        </pc:spChg>
        <pc:spChg chg="add del mod">
          <ac:chgData name="Wanlambok Nongbet [Chillibreeze]" userId="6bf028ea-505a-4797-9fbe-498829f78d74" providerId="ADAL" clId="{47EA582F-29D2-4E9C-95C6-B2E3DBA31953}" dt="2020-07-28T09:26:04.480" v="1785" actId="21"/>
          <ac:spMkLst>
            <pc:docMk/>
            <pc:sldMk cId="1632471178" sldId="1756"/>
            <ac:spMk id="157" creationId="{6FBBA465-8BA0-483E-92F9-5BF5C535548E}"/>
          </ac:spMkLst>
        </pc:spChg>
        <pc:spChg chg="add del mod">
          <ac:chgData name="Wanlambok Nongbet [Chillibreeze]" userId="6bf028ea-505a-4797-9fbe-498829f78d74" providerId="ADAL" clId="{47EA582F-29D2-4E9C-95C6-B2E3DBA31953}" dt="2020-07-28T09:26:04.480" v="1785" actId="21"/>
          <ac:spMkLst>
            <pc:docMk/>
            <pc:sldMk cId="1632471178" sldId="1756"/>
            <ac:spMk id="160" creationId="{5A31BEFA-301A-447B-971D-2D6AD6CCB054}"/>
          </ac:spMkLst>
        </pc:spChg>
        <pc:spChg chg="add del mod">
          <ac:chgData name="Wanlambok Nongbet [Chillibreeze]" userId="6bf028ea-505a-4797-9fbe-498829f78d74" providerId="ADAL" clId="{47EA582F-29D2-4E9C-95C6-B2E3DBA31953}" dt="2020-07-28T09:26:04.480" v="1785" actId="21"/>
          <ac:spMkLst>
            <pc:docMk/>
            <pc:sldMk cId="1632471178" sldId="1756"/>
            <ac:spMk id="161" creationId="{6A4F7C32-1300-4E54-A040-AD350199A6E6}"/>
          </ac:spMkLst>
        </pc:spChg>
        <pc:spChg chg="add del mod">
          <ac:chgData name="Wanlambok Nongbet [Chillibreeze]" userId="6bf028ea-505a-4797-9fbe-498829f78d74" providerId="ADAL" clId="{47EA582F-29D2-4E9C-95C6-B2E3DBA31953}" dt="2020-07-28T09:26:05.208" v="1787" actId="21"/>
          <ac:spMkLst>
            <pc:docMk/>
            <pc:sldMk cId="1632471178" sldId="1756"/>
            <ac:spMk id="167" creationId="{4A4252C6-F111-4FE7-98E3-4A9D96D6BA4A}"/>
          </ac:spMkLst>
        </pc:spChg>
        <pc:spChg chg="add del mod">
          <ac:chgData name="Wanlambok Nongbet [Chillibreeze]" userId="6bf028ea-505a-4797-9fbe-498829f78d74" providerId="ADAL" clId="{47EA582F-29D2-4E9C-95C6-B2E3DBA31953}" dt="2020-07-28T09:26:05.208" v="1787" actId="21"/>
          <ac:spMkLst>
            <pc:docMk/>
            <pc:sldMk cId="1632471178" sldId="1756"/>
            <ac:spMk id="169" creationId="{D2D200A7-1CE0-43DC-81BD-376D6A21C7B9}"/>
          </ac:spMkLst>
        </pc:spChg>
        <pc:spChg chg="add del mod">
          <ac:chgData name="Wanlambok Nongbet [Chillibreeze]" userId="6bf028ea-505a-4797-9fbe-498829f78d74" providerId="ADAL" clId="{47EA582F-29D2-4E9C-95C6-B2E3DBA31953}" dt="2020-07-28T09:26:05.208" v="1787" actId="21"/>
          <ac:spMkLst>
            <pc:docMk/>
            <pc:sldMk cId="1632471178" sldId="1756"/>
            <ac:spMk id="170" creationId="{D71908DE-83AA-4353-8E3D-16E9894F54F1}"/>
          </ac:spMkLst>
        </pc:spChg>
        <pc:spChg chg="add del mod">
          <ac:chgData name="Wanlambok Nongbet [Chillibreeze]" userId="6bf028ea-505a-4797-9fbe-498829f78d74" providerId="ADAL" clId="{47EA582F-29D2-4E9C-95C6-B2E3DBA31953}" dt="2020-07-28T09:26:05.208" v="1787" actId="21"/>
          <ac:spMkLst>
            <pc:docMk/>
            <pc:sldMk cId="1632471178" sldId="1756"/>
            <ac:spMk id="173" creationId="{EAEEE9F4-2411-498C-A917-6B617CBC8185}"/>
          </ac:spMkLst>
        </pc:spChg>
        <pc:spChg chg="add del mod">
          <ac:chgData name="Wanlambok Nongbet [Chillibreeze]" userId="6bf028ea-505a-4797-9fbe-498829f78d74" providerId="ADAL" clId="{47EA582F-29D2-4E9C-95C6-B2E3DBA31953}" dt="2020-07-28T09:26:05.208" v="1787" actId="21"/>
          <ac:spMkLst>
            <pc:docMk/>
            <pc:sldMk cId="1632471178" sldId="1756"/>
            <ac:spMk id="174" creationId="{37B948DC-5DDB-4F44-966B-DB1885A1937C}"/>
          </ac:spMkLst>
        </pc:spChg>
        <pc:spChg chg="add del mod">
          <ac:chgData name="Wanlambok Nongbet [Chillibreeze]" userId="6bf028ea-505a-4797-9fbe-498829f78d74" providerId="ADAL" clId="{47EA582F-29D2-4E9C-95C6-B2E3DBA31953}" dt="2020-07-28T09:26:05.994" v="1789" actId="21"/>
          <ac:spMkLst>
            <pc:docMk/>
            <pc:sldMk cId="1632471178" sldId="1756"/>
            <ac:spMk id="180" creationId="{B2BCA4A9-FADC-4BF1-B09B-69B61C9D28BD}"/>
          </ac:spMkLst>
        </pc:spChg>
        <pc:spChg chg="add del mod">
          <ac:chgData name="Wanlambok Nongbet [Chillibreeze]" userId="6bf028ea-505a-4797-9fbe-498829f78d74" providerId="ADAL" clId="{47EA582F-29D2-4E9C-95C6-B2E3DBA31953}" dt="2020-07-28T09:26:21.910" v="1810" actId="21"/>
          <ac:spMkLst>
            <pc:docMk/>
            <pc:sldMk cId="1632471178" sldId="1756"/>
            <ac:spMk id="182" creationId="{91DE0A85-650D-451A-A2D1-4AAF4F2EDCE6}"/>
          </ac:spMkLst>
        </pc:spChg>
        <pc:spChg chg="add del mod">
          <ac:chgData name="Wanlambok Nongbet [Chillibreeze]" userId="6bf028ea-505a-4797-9fbe-498829f78d74" providerId="ADAL" clId="{47EA582F-29D2-4E9C-95C6-B2E3DBA31953}" dt="2020-07-28T09:26:05.994" v="1789" actId="21"/>
          <ac:spMkLst>
            <pc:docMk/>
            <pc:sldMk cId="1632471178" sldId="1756"/>
            <ac:spMk id="183" creationId="{6194BDED-DDAF-4F83-824D-87F6032B9119}"/>
          </ac:spMkLst>
        </pc:spChg>
        <pc:spChg chg="add del mod">
          <ac:chgData name="Wanlambok Nongbet [Chillibreeze]" userId="6bf028ea-505a-4797-9fbe-498829f78d74" providerId="ADAL" clId="{47EA582F-29D2-4E9C-95C6-B2E3DBA31953}" dt="2020-07-28T09:26:05.994" v="1789" actId="21"/>
          <ac:spMkLst>
            <pc:docMk/>
            <pc:sldMk cId="1632471178" sldId="1756"/>
            <ac:spMk id="186" creationId="{ECAB0845-7EB3-4202-BC23-2264040EBE4A}"/>
          </ac:spMkLst>
        </pc:spChg>
        <pc:spChg chg="add del mod">
          <ac:chgData name="Wanlambok Nongbet [Chillibreeze]" userId="6bf028ea-505a-4797-9fbe-498829f78d74" providerId="ADAL" clId="{47EA582F-29D2-4E9C-95C6-B2E3DBA31953}" dt="2020-07-28T09:26:05.994" v="1789" actId="21"/>
          <ac:spMkLst>
            <pc:docMk/>
            <pc:sldMk cId="1632471178" sldId="1756"/>
            <ac:spMk id="187" creationId="{6C4CCEFF-A7A5-4A9E-8C4B-180270299BCC}"/>
          </ac:spMkLst>
        </pc:spChg>
        <pc:spChg chg="add mod">
          <ac:chgData name="Wanlambok Nongbet [Chillibreeze]" userId="6bf028ea-505a-4797-9fbe-498829f78d74" providerId="ADAL" clId="{47EA582F-29D2-4E9C-95C6-B2E3DBA31953}" dt="2020-07-28T09:26:06.247" v="1790"/>
          <ac:spMkLst>
            <pc:docMk/>
            <pc:sldMk cId="1632471178" sldId="1756"/>
            <ac:spMk id="192" creationId="{09E621B2-6949-4CE0-8867-0A370E5074D4}"/>
          </ac:spMkLst>
        </pc:spChg>
        <pc:spChg chg="add mod">
          <ac:chgData name="Wanlambok Nongbet [Chillibreeze]" userId="6bf028ea-505a-4797-9fbe-498829f78d74" providerId="ADAL" clId="{47EA582F-29D2-4E9C-95C6-B2E3DBA31953}" dt="2020-07-28T09:26:06.247" v="1790"/>
          <ac:spMkLst>
            <pc:docMk/>
            <pc:sldMk cId="1632471178" sldId="1756"/>
            <ac:spMk id="194" creationId="{57F7F7B3-4448-416A-82F3-E4DB476D9F13}"/>
          </ac:spMkLst>
        </pc:spChg>
        <pc:spChg chg="add mod">
          <ac:chgData name="Wanlambok Nongbet [Chillibreeze]" userId="6bf028ea-505a-4797-9fbe-498829f78d74" providerId="ADAL" clId="{47EA582F-29D2-4E9C-95C6-B2E3DBA31953}" dt="2020-07-28T09:26:06.247" v="1790"/>
          <ac:spMkLst>
            <pc:docMk/>
            <pc:sldMk cId="1632471178" sldId="1756"/>
            <ac:spMk id="197" creationId="{C8A8672D-50EC-476D-9165-B78EE587BF47}"/>
          </ac:spMkLst>
        </pc:spChg>
        <pc:spChg chg="add mod">
          <ac:chgData name="Wanlambok Nongbet [Chillibreeze]" userId="6bf028ea-505a-4797-9fbe-498829f78d74" providerId="ADAL" clId="{47EA582F-29D2-4E9C-95C6-B2E3DBA31953}" dt="2020-07-28T09:26:06.247" v="1790"/>
          <ac:spMkLst>
            <pc:docMk/>
            <pc:sldMk cId="1632471178" sldId="1756"/>
            <ac:spMk id="198" creationId="{6B267223-E30C-4696-85A7-596D0EA65013}"/>
          </ac:spMkLst>
        </pc:spChg>
        <pc:spChg chg="add del mod">
          <ac:chgData name="Wanlambok Nongbet [Chillibreeze]" userId="6bf028ea-505a-4797-9fbe-498829f78d74" providerId="ADAL" clId="{47EA582F-29D2-4E9C-95C6-B2E3DBA31953}" dt="2020-07-28T09:26:07.686" v="1792" actId="21"/>
          <ac:spMkLst>
            <pc:docMk/>
            <pc:sldMk cId="1632471178" sldId="1756"/>
            <ac:spMk id="203" creationId="{24C2B4BE-BDE9-45A4-893E-DB274D51754F}"/>
          </ac:spMkLst>
        </pc:spChg>
        <pc:spChg chg="add del mod">
          <ac:chgData name="Wanlambok Nongbet [Chillibreeze]" userId="6bf028ea-505a-4797-9fbe-498829f78d74" providerId="ADAL" clId="{47EA582F-29D2-4E9C-95C6-B2E3DBA31953}" dt="2020-07-28T09:26:07.686" v="1792" actId="21"/>
          <ac:spMkLst>
            <pc:docMk/>
            <pc:sldMk cId="1632471178" sldId="1756"/>
            <ac:spMk id="204" creationId="{5F2E4931-889D-44BD-AD92-F0C6ED02715D}"/>
          </ac:spMkLst>
        </pc:spChg>
        <pc:spChg chg="add del mod">
          <ac:chgData name="Wanlambok Nongbet [Chillibreeze]" userId="6bf028ea-505a-4797-9fbe-498829f78d74" providerId="ADAL" clId="{47EA582F-29D2-4E9C-95C6-B2E3DBA31953}" dt="2020-07-28T09:26:07.686" v="1792" actId="21"/>
          <ac:spMkLst>
            <pc:docMk/>
            <pc:sldMk cId="1632471178" sldId="1756"/>
            <ac:spMk id="207" creationId="{533CA808-B201-4B61-9C8B-227E7EBC2CBB}"/>
          </ac:spMkLst>
        </pc:spChg>
        <pc:spChg chg="add del mod">
          <ac:chgData name="Wanlambok Nongbet [Chillibreeze]" userId="6bf028ea-505a-4797-9fbe-498829f78d74" providerId="ADAL" clId="{47EA582F-29D2-4E9C-95C6-B2E3DBA31953}" dt="2020-07-28T09:26:07.686" v="1792" actId="21"/>
          <ac:spMkLst>
            <pc:docMk/>
            <pc:sldMk cId="1632471178" sldId="1756"/>
            <ac:spMk id="208" creationId="{386C73A2-0172-47A0-ADB8-2726840F90EF}"/>
          </ac:spMkLst>
        </pc:spChg>
        <pc:spChg chg="add del mod">
          <ac:chgData name="Wanlambok Nongbet [Chillibreeze]" userId="6bf028ea-505a-4797-9fbe-498829f78d74" providerId="ADAL" clId="{47EA582F-29D2-4E9C-95C6-B2E3DBA31953}" dt="2020-07-28T09:26:21.910" v="1810" actId="21"/>
          <ac:spMkLst>
            <pc:docMk/>
            <pc:sldMk cId="1632471178" sldId="1756"/>
            <ac:spMk id="213" creationId="{00973689-1E80-497C-BCF7-D4736EA174DE}"/>
          </ac:spMkLst>
        </pc:spChg>
        <pc:spChg chg="add del mod">
          <ac:chgData name="Wanlambok Nongbet [Chillibreeze]" userId="6bf028ea-505a-4797-9fbe-498829f78d74" providerId="ADAL" clId="{47EA582F-29D2-4E9C-95C6-B2E3DBA31953}" dt="2020-07-28T09:26:09.210" v="1794" actId="21"/>
          <ac:spMkLst>
            <pc:docMk/>
            <pc:sldMk cId="1632471178" sldId="1756"/>
            <ac:spMk id="214" creationId="{AD0BF82F-48AC-43E7-B122-86E6C7A2E8CD}"/>
          </ac:spMkLst>
        </pc:spChg>
        <pc:spChg chg="add del mod">
          <ac:chgData name="Wanlambok Nongbet [Chillibreeze]" userId="6bf028ea-505a-4797-9fbe-498829f78d74" providerId="ADAL" clId="{47EA582F-29D2-4E9C-95C6-B2E3DBA31953}" dt="2020-07-28T09:26:09.210" v="1794" actId="21"/>
          <ac:spMkLst>
            <pc:docMk/>
            <pc:sldMk cId="1632471178" sldId="1756"/>
            <ac:spMk id="217" creationId="{CE670BB0-62D2-465B-85BC-F58E854B5E8D}"/>
          </ac:spMkLst>
        </pc:spChg>
        <pc:spChg chg="add del mod">
          <ac:chgData name="Wanlambok Nongbet [Chillibreeze]" userId="6bf028ea-505a-4797-9fbe-498829f78d74" providerId="ADAL" clId="{47EA582F-29D2-4E9C-95C6-B2E3DBA31953}" dt="2020-07-28T09:26:09.210" v="1794" actId="21"/>
          <ac:spMkLst>
            <pc:docMk/>
            <pc:sldMk cId="1632471178" sldId="1756"/>
            <ac:spMk id="218" creationId="{F31713F1-6898-4496-BEC7-D4E5EFAEA36C}"/>
          </ac:spMkLst>
        </pc:spChg>
        <pc:spChg chg="add del mod">
          <ac:chgData name="Wanlambok Nongbet [Chillibreeze]" userId="6bf028ea-505a-4797-9fbe-498829f78d74" providerId="ADAL" clId="{47EA582F-29D2-4E9C-95C6-B2E3DBA31953}" dt="2020-07-28T09:26:09.995" v="1796" actId="21"/>
          <ac:spMkLst>
            <pc:docMk/>
            <pc:sldMk cId="1632471178" sldId="1756"/>
            <ac:spMk id="222" creationId="{4F23DBBA-60FF-4646-BC70-128963EB3F0A}"/>
          </ac:spMkLst>
        </pc:spChg>
        <pc:spChg chg="add del mod">
          <ac:chgData name="Wanlambok Nongbet [Chillibreeze]" userId="6bf028ea-505a-4797-9fbe-498829f78d74" providerId="ADAL" clId="{47EA582F-29D2-4E9C-95C6-B2E3DBA31953}" dt="2020-07-28T09:26:09.995" v="1796" actId="21"/>
          <ac:spMkLst>
            <pc:docMk/>
            <pc:sldMk cId="1632471178" sldId="1756"/>
            <ac:spMk id="225" creationId="{70D93D6A-7CB5-4B63-AB73-B0326B4B5FDD}"/>
          </ac:spMkLst>
        </pc:spChg>
        <pc:spChg chg="add del mod">
          <ac:chgData name="Wanlambok Nongbet [Chillibreeze]" userId="6bf028ea-505a-4797-9fbe-498829f78d74" providerId="ADAL" clId="{47EA582F-29D2-4E9C-95C6-B2E3DBA31953}" dt="2020-07-28T09:26:09.995" v="1796" actId="21"/>
          <ac:spMkLst>
            <pc:docMk/>
            <pc:sldMk cId="1632471178" sldId="1756"/>
            <ac:spMk id="226" creationId="{DDF6C58D-A0BD-4179-A1D3-988711A5A983}"/>
          </ac:spMkLst>
        </pc:spChg>
        <pc:spChg chg="add del mod">
          <ac:chgData name="Wanlambok Nongbet [Chillibreeze]" userId="6bf028ea-505a-4797-9fbe-498829f78d74" providerId="ADAL" clId="{47EA582F-29D2-4E9C-95C6-B2E3DBA31953}" dt="2020-07-28T09:26:21.910" v="1810" actId="21"/>
          <ac:spMkLst>
            <pc:docMk/>
            <pc:sldMk cId="1632471178" sldId="1756"/>
            <ac:spMk id="230" creationId="{16133012-48DE-4981-BC81-F65B1D7A54B2}"/>
          </ac:spMkLst>
        </pc:spChg>
        <pc:spChg chg="add del mod">
          <ac:chgData name="Wanlambok Nongbet [Chillibreeze]" userId="6bf028ea-505a-4797-9fbe-498829f78d74" providerId="ADAL" clId="{47EA582F-29D2-4E9C-95C6-B2E3DBA31953}" dt="2020-07-28T09:26:11.441" v="1798" actId="21"/>
          <ac:spMkLst>
            <pc:docMk/>
            <pc:sldMk cId="1632471178" sldId="1756"/>
            <ac:spMk id="233" creationId="{919DCE97-04F8-4ADB-B3CC-A9D82D5C0918}"/>
          </ac:spMkLst>
        </pc:spChg>
        <pc:spChg chg="add del mod">
          <ac:chgData name="Wanlambok Nongbet [Chillibreeze]" userId="6bf028ea-505a-4797-9fbe-498829f78d74" providerId="ADAL" clId="{47EA582F-29D2-4E9C-95C6-B2E3DBA31953}" dt="2020-07-28T09:26:11.441" v="1798" actId="21"/>
          <ac:spMkLst>
            <pc:docMk/>
            <pc:sldMk cId="1632471178" sldId="1756"/>
            <ac:spMk id="234" creationId="{811DFA86-5C4B-408E-9F22-D6CB473A20F6}"/>
          </ac:spMkLst>
        </pc:spChg>
        <pc:spChg chg="add del mod">
          <ac:chgData name="Wanlambok Nongbet [Chillibreeze]" userId="6bf028ea-505a-4797-9fbe-498829f78d74" providerId="ADAL" clId="{47EA582F-29D2-4E9C-95C6-B2E3DBA31953}" dt="2020-07-28T09:26:12.284" v="1800" actId="21"/>
          <ac:spMkLst>
            <pc:docMk/>
            <pc:sldMk cId="1632471178" sldId="1756"/>
            <ac:spMk id="239" creationId="{C3D4B1A8-317A-4141-944C-1E6188E07CEF}"/>
          </ac:spMkLst>
        </pc:spChg>
        <pc:spChg chg="add del mod">
          <ac:chgData name="Wanlambok Nongbet [Chillibreeze]" userId="6bf028ea-505a-4797-9fbe-498829f78d74" providerId="ADAL" clId="{47EA582F-29D2-4E9C-95C6-B2E3DBA31953}" dt="2020-07-28T09:26:12.284" v="1800" actId="21"/>
          <ac:spMkLst>
            <pc:docMk/>
            <pc:sldMk cId="1632471178" sldId="1756"/>
            <ac:spMk id="240" creationId="{052ACA08-985A-4EEA-9322-BEBE50C2B119}"/>
          </ac:spMkLst>
        </pc:spChg>
        <pc:spChg chg="add del mod">
          <ac:chgData name="Wanlambok Nongbet [Chillibreeze]" userId="6bf028ea-505a-4797-9fbe-498829f78d74" providerId="ADAL" clId="{47EA582F-29D2-4E9C-95C6-B2E3DBA31953}" dt="2020-07-28T09:26:13.013" v="1802" actId="21"/>
          <ac:spMkLst>
            <pc:docMk/>
            <pc:sldMk cId="1632471178" sldId="1756"/>
            <ac:spMk id="244" creationId="{213B1401-F8FF-4117-A7F6-01D311250393}"/>
          </ac:spMkLst>
        </pc:spChg>
        <pc:spChg chg="add del mod">
          <ac:chgData name="Wanlambok Nongbet [Chillibreeze]" userId="6bf028ea-505a-4797-9fbe-498829f78d74" providerId="ADAL" clId="{47EA582F-29D2-4E9C-95C6-B2E3DBA31953}" dt="2020-07-28T09:26:13.013" v="1802" actId="21"/>
          <ac:spMkLst>
            <pc:docMk/>
            <pc:sldMk cId="1632471178" sldId="1756"/>
            <ac:spMk id="245" creationId="{7100C5EF-569B-4CBD-920D-8489EF57CD06}"/>
          </ac:spMkLst>
        </pc:spChg>
        <pc:spChg chg="add del mod">
          <ac:chgData name="Wanlambok Nongbet [Chillibreeze]" userId="6bf028ea-505a-4797-9fbe-498829f78d74" providerId="ADAL" clId="{47EA582F-29D2-4E9C-95C6-B2E3DBA31953}" dt="2020-07-28T09:26:21.910" v="1810" actId="21"/>
          <ac:spMkLst>
            <pc:docMk/>
            <pc:sldMk cId="1632471178" sldId="1756"/>
            <ac:spMk id="249" creationId="{AFC9A6D5-E9DC-4D50-9FA5-B6C56F5BDA9E}"/>
          </ac:spMkLst>
        </pc:spChg>
        <pc:spChg chg="add del mod">
          <ac:chgData name="Wanlambok Nongbet [Chillibreeze]" userId="6bf028ea-505a-4797-9fbe-498829f78d74" providerId="ADAL" clId="{47EA582F-29D2-4E9C-95C6-B2E3DBA31953}" dt="2020-07-28T09:26:13.744" v="1804" actId="21"/>
          <ac:spMkLst>
            <pc:docMk/>
            <pc:sldMk cId="1632471178" sldId="1756"/>
            <ac:spMk id="250" creationId="{2DE2EF31-098A-4FDA-A321-FAC117799095}"/>
          </ac:spMkLst>
        </pc:spChg>
        <pc:spChg chg="add del mod">
          <ac:chgData name="Wanlambok Nongbet [Chillibreeze]" userId="6bf028ea-505a-4797-9fbe-498829f78d74" providerId="ADAL" clId="{47EA582F-29D2-4E9C-95C6-B2E3DBA31953}" dt="2020-07-28T09:26:15.221" v="1806" actId="21"/>
          <ac:spMkLst>
            <pc:docMk/>
            <pc:sldMk cId="1632471178" sldId="1756"/>
            <ac:spMk id="253" creationId="{68EA595F-2824-4C04-990B-D552BBABF625}"/>
          </ac:spMkLst>
        </pc:spChg>
        <pc:spChg chg="add del mod">
          <ac:chgData name="Wanlambok Nongbet [Chillibreeze]" userId="6bf028ea-505a-4797-9fbe-498829f78d74" providerId="ADAL" clId="{47EA582F-29D2-4E9C-95C6-B2E3DBA31953}" dt="2020-07-28T09:26:15.974" v="1808" actId="21"/>
          <ac:spMkLst>
            <pc:docMk/>
            <pc:sldMk cId="1632471178" sldId="1756"/>
            <ac:spMk id="255" creationId="{2CEAE8DA-0EB4-4009-9F0D-7BD072EE6917}"/>
          </ac:spMkLst>
        </pc:spChg>
        <pc:spChg chg="add del mod">
          <ac:chgData name="Wanlambok Nongbet [Chillibreeze]" userId="6bf028ea-505a-4797-9fbe-498829f78d74" providerId="ADAL" clId="{47EA582F-29D2-4E9C-95C6-B2E3DBA31953}" dt="2020-07-28T09:26:21.910" v="1810" actId="21"/>
          <ac:spMkLst>
            <pc:docMk/>
            <pc:sldMk cId="1632471178" sldId="1756"/>
            <ac:spMk id="257" creationId="{2D1F3467-F5C6-4D31-A4BB-95FAA0582BA2}"/>
          </ac:spMkLst>
        </pc:spChg>
        <pc:spChg chg="add mod">
          <ac:chgData name="Wanlambok Nongbet [Chillibreeze]" userId="6bf028ea-505a-4797-9fbe-498829f78d74" providerId="ADAL" clId="{47EA582F-29D2-4E9C-95C6-B2E3DBA31953}" dt="2020-07-28T09:27:19.159" v="1815" actId="14100"/>
          <ac:spMkLst>
            <pc:docMk/>
            <pc:sldMk cId="1632471178" sldId="1756"/>
            <ac:spMk id="258" creationId="{0610B6A3-FB9F-444A-A1CD-2D6FE2F98140}"/>
          </ac:spMkLst>
        </pc:spChg>
        <pc:spChg chg="add mod">
          <ac:chgData name="Wanlambok Nongbet [Chillibreeze]" userId="6bf028ea-505a-4797-9fbe-498829f78d74" providerId="ADAL" clId="{47EA582F-29D2-4E9C-95C6-B2E3DBA31953}" dt="2020-07-28T09:27:19.159" v="1815" actId="14100"/>
          <ac:spMkLst>
            <pc:docMk/>
            <pc:sldMk cId="1632471178" sldId="1756"/>
            <ac:spMk id="261" creationId="{2E418DEC-5986-482C-91DD-18E6A8AA172B}"/>
          </ac:spMkLst>
        </pc:spChg>
        <pc:spChg chg="add mod">
          <ac:chgData name="Wanlambok Nongbet [Chillibreeze]" userId="6bf028ea-505a-4797-9fbe-498829f78d74" providerId="ADAL" clId="{47EA582F-29D2-4E9C-95C6-B2E3DBA31953}" dt="2020-07-28T09:27:19.159" v="1815" actId="14100"/>
          <ac:spMkLst>
            <pc:docMk/>
            <pc:sldMk cId="1632471178" sldId="1756"/>
            <ac:spMk id="264" creationId="{B5AC57FD-DEF5-4614-94B5-86718ED1F316}"/>
          </ac:spMkLst>
        </pc:spChg>
        <pc:spChg chg="add mod">
          <ac:chgData name="Wanlambok Nongbet [Chillibreeze]" userId="6bf028ea-505a-4797-9fbe-498829f78d74" providerId="ADAL" clId="{47EA582F-29D2-4E9C-95C6-B2E3DBA31953}" dt="2020-07-28T09:27:19.159" v="1815" actId="14100"/>
          <ac:spMkLst>
            <pc:docMk/>
            <pc:sldMk cId="1632471178" sldId="1756"/>
            <ac:spMk id="267" creationId="{23D9B162-FA02-4533-837F-7D1102040F40}"/>
          </ac:spMkLst>
        </pc:spChg>
        <pc:spChg chg="add mod">
          <ac:chgData name="Wanlambok Nongbet [Chillibreeze]" userId="6bf028ea-505a-4797-9fbe-498829f78d74" providerId="ADAL" clId="{47EA582F-29D2-4E9C-95C6-B2E3DBA31953}" dt="2020-07-28T09:27:15.329" v="1813" actId="14100"/>
          <ac:spMkLst>
            <pc:docMk/>
            <pc:sldMk cId="1632471178" sldId="1756"/>
            <ac:spMk id="269" creationId="{6121AF1E-6DFE-40B9-96E3-75C337DCCC1E}"/>
          </ac:spMkLst>
        </pc:spChg>
        <pc:spChg chg="add mod">
          <ac:chgData name="Wanlambok Nongbet [Chillibreeze]" userId="6bf028ea-505a-4797-9fbe-498829f78d74" providerId="ADAL" clId="{47EA582F-29D2-4E9C-95C6-B2E3DBA31953}" dt="2020-07-28T09:27:15.329" v="1813" actId="14100"/>
          <ac:spMkLst>
            <pc:docMk/>
            <pc:sldMk cId="1632471178" sldId="1756"/>
            <ac:spMk id="272" creationId="{A21CE19E-48E6-4DC8-8F1A-B98F73F12565}"/>
          </ac:spMkLst>
        </pc:spChg>
        <pc:spChg chg="add mod">
          <ac:chgData name="Wanlambok Nongbet [Chillibreeze]" userId="6bf028ea-505a-4797-9fbe-498829f78d74" providerId="ADAL" clId="{47EA582F-29D2-4E9C-95C6-B2E3DBA31953}" dt="2020-07-28T09:27:15.329" v="1813" actId="14100"/>
          <ac:spMkLst>
            <pc:docMk/>
            <pc:sldMk cId="1632471178" sldId="1756"/>
            <ac:spMk id="275" creationId="{696F08B2-356B-4E87-B250-FEC7E3703B71}"/>
          </ac:spMkLst>
        </pc:spChg>
        <pc:picChg chg="mod">
          <ac:chgData name="Wanlambok Nongbet [Chillibreeze]" userId="6bf028ea-505a-4797-9fbe-498829f78d74" providerId="ADAL" clId="{47EA582F-29D2-4E9C-95C6-B2E3DBA31953}" dt="2020-07-28T09:25:47.687" v="1767" actId="12789"/>
          <ac:picMkLst>
            <pc:docMk/>
            <pc:sldMk cId="1632471178" sldId="1756"/>
            <ac:picMk id="34" creationId="{6F8FEAB4-F4AB-41F9-B866-69FD566D82D8}"/>
          </ac:picMkLst>
        </pc:picChg>
        <pc:picChg chg="del mod">
          <ac:chgData name="Wanlambok Nongbet [Chillibreeze]" userId="6bf028ea-505a-4797-9fbe-498829f78d74" providerId="ADAL" clId="{47EA582F-29D2-4E9C-95C6-B2E3DBA31953}" dt="2020-07-28T09:25:55.677" v="1770" actId="21"/>
          <ac:picMkLst>
            <pc:docMk/>
            <pc:sldMk cId="1632471178" sldId="1756"/>
            <ac:picMk id="36" creationId="{ED315AF5-F2BF-446A-BA1C-3C775ECD62AA}"/>
          </ac:picMkLst>
        </pc:picChg>
        <pc:picChg chg="del mod">
          <ac:chgData name="Wanlambok Nongbet [Chillibreeze]" userId="6bf028ea-505a-4797-9fbe-498829f78d74" providerId="ADAL" clId="{47EA582F-29D2-4E9C-95C6-B2E3DBA31953}" dt="2020-07-28T09:25:55.677" v="1770" actId="21"/>
          <ac:picMkLst>
            <pc:docMk/>
            <pc:sldMk cId="1632471178" sldId="1756"/>
            <ac:picMk id="45" creationId="{33B563B1-3735-41E7-AB76-1DCCD869EDD5}"/>
          </ac:picMkLst>
        </pc:picChg>
        <pc:picChg chg="del mod">
          <ac:chgData name="Wanlambok Nongbet [Chillibreeze]" userId="6bf028ea-505a-4797-9fbe-498829f78d74" providerId="ADAL" clId="{47EA582F-29D2-4E9C-95C6-B2E3DBA31953}" dt="2020-07-28T09:25:55.677" v="1770" actId="21"/>
          <ac:picMkLst>
            <pc:docMk/>
            <pc:sldMk cId="1632471178" sldId="1756"/>
            <ac:picMk id="47" creationId="{720A87DB-5535-404A-9DAA-34A1E8AD10D1}"/>
          </ac:picMkLst>
        </pc:picChg>
        <pc:picChg chg="add del mod">
          <ac:chgData name="Wanlambok Nongbet [Chillibreeze]" userId="6bf028ea-505a-4797-9fbe-498829f78d74" providerId="ADAL" clId="{47EA582F-29D2-4E9C-95C6-B2E3DBA31953}" dt="2020-07-28T09:25:57.338" v="1772" actId="21"/>
          <ac:picMkLst>
            <pc:docMk/>
            <pc:sldMk cId="1632471178" sldId="1756"/>
            <ac:picMk id="49" creationId="{C54FCB6D-8293-4EB5-834C-F6B155A41CCA}"/>
          </ac:picMkLst>
        </pc:picChg>
        <pc:picChg chg="add del mod">
          <ac:chgData name="Wanlambok Nongbet [Chillibreeze]" userId="6bf028ea-505a-4797-9fbe-498829f78d74" providerId="ADAL" clId="{47EA582F-29D2-4E9C-95C6-B2E3DBA31953}" dt="2020-07-28T09:25:57.338" v="1772" actId="21"/>
          <ac:picMkLst>
            <pc:docMk/>
            <pc:sldMk cId="1632471178" sldId="1756"/>
            <ac:picMk id="50" creationId="{F80FCBEC-853A-47BD-A61B-304DE36E2A65}"/>
          </ac:picMkLst>
        </pc:picChg>
        <pc:picChg chg="add del mod">
          <ac:chgData name="Wanlambok Nongbet [Chillibreeze]" userId="6bf028ea-505a-4797-9fbe-498829f78d74" providerId="ADAL" clId="{47EA582F-29D2-4E9C-95C6-B2E3DBA31953}" dt="2020-07-28T09:25:57.338" v="1772" actId="21"/>
          <ac:picMkLst>
            <pc:docMk/>
            <pc:sldMk cId="1632471178" sldId="1756"/>
            <ac:picMk id="51" creationId="{F5F39A3F-AE59-4693-A3A0-9387F3CF72E0}"/>
          </ac:picMkLst>
        </pc:picChg>
        <pc:picChg chg="add del mod">
          <ac:chgData name="Wanlambok Nongbet [Chillibreeze]" userId="6bf028ea-505a-4797-9fbe-498829f78d74" providerId="ADAL" clId="{47EA582F-29D2-4E9C-95C6-B2E3DBA31953}" dt="2020-07-28T09:25:57.338" v="1772" actId="21"/>
          <ac:picMkLst>
            <pc:docMk/>
            <pc:sldMk cId="1632471178" sldId="1756"/>
            <ac:picMk id="52" creationId="{B5D1754B-7D5A-49DD-BE5E-662F4EA75277}"/>
          </ac:picMkLst>
        </pc:picChg>
        <pc:picChg chg="add del mod">
          <ac:chgData name="Wanlambok Nongbet [Chillibreeze]" userId="6bf028ea-505a-4797-9fbe-498829f78d74" providerId="ADAL" clId="{47EA582F-29D2-4E9C-95C6-B2E3DBA31953}" dt="2020-07-28T09:25:57.338" v="1772" actId="21"/>
          <ac:picMkLst>
            <pc:docMk/>
            <pc:sldMk cId="1632471178" sldId="1756"/>
            <ac:picMk id="53" creationId="{B65E77B8-56DC-4A8E-88FE-0C5DD8018CA0}"/>
          </ac:picMkLst>
        </pc:picChg>
        <pc:picChg chg="add del mod">
          <ac:chgData name="Wanlambok Nongbet [Chillibreeze]" userId="6bf028ea-505a-4797-9fbe-498829f78d74" providerId="ADAL" clId="{47EA582F-29D2-4E9C-95C6-B2E3DBA31953}" dt="2020-07-28T09:25:57.338" v="1772" actId="21"/>
          <ac:picMkLst>
            <pc:docMk/>
            <pc:sldMk cId="1632471178" sldId="1756"/>
            <ac:picMk id="54" creationId="{2377303F-A54C-44CB-8F8A-43CD8498E9F8}"/>
          </ac:picMkLst>
        </pc:picChg>
        <pc:picChg chg="del mod">
          <ac:chgData name="Wanlambok Nongbet [Chillibreeze]" userId="6bf028ea-505a-4797-9fbe-498829f78d74" providerId="ADAL" clId="{47EA582F-29D2-4E9C-95C6-B2E3DBA31953}" dt="2020-07-28T09:25:55.677" v="1770" actId="21"/>
          <ac:picMkLst>
            <pc:docMk/>
            <pc:sldMk cId="1632471178" sldId="1756"/>
            <ac:picMk id="67" creationId="{F0E8232C-25EB-432C-91C1-66FB6E606EA5}"/>
          </ac:picMkLst>
        </pc:picChg>
        <pc:picChg chg="del mod">
          <ac:chgData name="Wanlambok Nongbet [Chillibreeze]" userId="6bf028ea-505a-4797-9fbe-498829f78d74" providerId="ADAL" clId="{47EA582F-29D2-4E9C-95C6-B2E3DBA31953}" dt="2020-07-28T09:25:55.677" v="1770" actId="21"/>
          <ac:picMkLst>
            <pc:docMk/>
            <pc:sldMk cId="1632471178" sldId="1756"/>
            <ac:picMk id="71" creationId="{441CB052-5C58-44DA-BF1F-36E3C6D2738D}"/>
          </ac:picMkLst>
        </pc:picChg>
        <pc:picChg chg="add del mod">
          <ac:chgData name="Wanlambok Nongbet [Chillibreeze]" userId="6bf028ea-505a-4797-9fbe-498829f78d74" providerId="ADAL" clId="{47EA582F-29D2-4E9C-95C6-B2E3DBA31953}" dt="2020-07-28T09:26:21.910" v="1810" actId="21"/>
          <ac:picMkLst>
            <pc:docMk/>
            <pc:sldMk cId="1632471178" sldId="1756"/>
            <ac:picMk id="72" creationId="{757BB13D-9986-449B-82C6-B38F893A8353}"/>
          </ac:picMkLst>
        </pc:picChg>
        <pc:picChg chg="add del mod">
          <ac:chgData name="Wanlambok Nongbet [Chillibreeze]" userId="6bf028ea-505a-4797-9fbe-498829f78d74" providerId="ADAL" clId="{47EA582F-29D2-4E9C-95C6-B2E3DBA31953}" dt="2020-07-28T09:25:59.704" v="1774" actId="21"/>
          <ac:picMkLst>
            <pc:docMk/>
            <pc:sldMk cId="1632471178" sldId="1756"/>
            <ac:picMk id="73" creationId="{47592CFC-9708-4151-B551-0175D2805048}"/>
          </ac:picMkLst>
        </pc:picChg>
        <pc:picChg chg="del mod">
          <ac:chgData name="Wanlambok Nongbet [Chillibreeze]" userId="6bf028ea-505a-4797-9fbe-498829f78d74" providerId="ADAL" clId="{47EA582F-29D2-4E9C-95C6-B2E3DBA31953}" dt="2020-07-28T09:25:55.677" v="1770" actId="21"/>
          <ac:picMkLst>
            <pc:docMk/>
            <pc:sldMk cId="1632471178" sldId="1756"/>
            <ac:picMk id="74" creationId="{CA48A733-08F7-4D73-8BCB-2A4E665B5937}"/>
          </ac:picMkLst>
        </pc:picChg>
        <pc:picChg chg="add del mod">
          <ac:chgData name="Wanlambok Nongbet [Chillibreeze]" userId="6bf028ea-505a-4797-9fbe-498829f78d74" providerId="ADAL" clId="{47EA582F-29D2-4E9C-95C6-B2E3DBA31953}" dt="2020-07-28T09:25:59.704" v="1774" actId="21"/>
          <ac:picMkLst>
            <pc:docMk/>
            <pc:sldMk cId="1632471178" sldId="1756"/>
            <ac:picMk id="75" creationId="{22D4948C-C0B3-40D8-9AEC-68351B1E5958}"/>
          </ac:picMkLst>
        </pc:picChg>
        <pc:picChg chg="add del mod">
          <ac:chgData name="Wanlambok Nongbet [Chillibreeze]" userId="6bf028ea-505a-4797-9fbe-498829f78d74" providerId="ADAL" clId="{47EA582F-29D2-4E9C-95C6-B2E3DBA31953}" dt="2020-07-28T09:25:59.704" v="1774" actId="21"/>
          <ac:picMkLst>
            <pc:docMk/>
            <pc:sldMk cId="1632471178" sldId="1756"/>
            <ac:picMk id="76" creationId="{1C0660F5-6B3A-48E4-AB5B-97EDFF8B2EF0}"/>
          </ac:picMkLst>
        </pc:picChg>
        <pc:picChg chg="add del mod">
          <ac:chgData name="Wanlambok Nongbet [Chillibreeze]" userId="6bf028ea-505a-4797-9fbe-498829f78d74" providerId="ADAL" clId="{47EA582F-29D2-4E9C-95C6-B2E3DBA31953}" dt="2020-07-28T09:25:59.704" v="1774" actId="21"/>
          <ac:picMkLst>
            <pc:docMk/>
            <pc:sldMk cId="1632471178" sldId="1756"/>
            <ac:picMk id="77" creationId="{126F1E4D-C765-45CD-B62B-BF39309902A8}"/>
          </ac:picMkLst>
        </pc:picChg>
        <pc:picChg chg="add del mod">
          <ac:chgData name="Wanlambok Nongbet [Chillibreeze]" userId="6bf028ea-505a-4797-9fbe-498829f78d74" providerId="ADAL" clId="{47EA582F-29D2-4E9C-95C6-B2E3DBA31953}" dt="2020-07-28T09:25:59.704" v="1774" actId="21"/>
          <ac:picMkLst>
            <pc:docMk/>
            <pc:sldMk cId="1632471178" sldId="1756"/>
            <ac:picMk id="78" creationId="{1C8BE2CC-699C-4F2C-9C3F-7E45353D47B9}"/>
          </ac:picMkLst>
        </pc:picChg>
        <pc:picChg chg="add del mod">
          <ac:chgData name="Wanlambok Nongbet [Chillibreeze]" userId="6bf028ea-505a-4797-9fbe-498829f78d74" providerId="ADAL" clId="{47EA582F-29D2-4E9C-95C6-B2E3DBA31953}" dt="2020-07-28T09:25:59.837" v="1776" actId="21"/>
          <ac:picMkLst>
            <pc:docMk/>
            <pc:sldMk cId="1632471178" sldId="1756"/>
            <ac:picMk id="89" creationId="{600924DF-798C-4C89-AC82-864128FA73A0}"/>
          </ac:picMkLst>
        </pc:picChg>
        <pc:picChg chg="add del mod">
          <ac:chgData name="Wanlambok Nongbet [Chillibreeze]" userId="6bf028ea-505a-4797-9fbe-498829f78d74" providerId="ADAL" clId="{47EA582F-29D2-4E9C-95C6-B2E3DBA31953}" dt="2020-07-28T09:25:59.837" v="1776" actId="21"/>
          <ac:picMkLst>
            <pc:docMk/>
            <pc:sldMk cId="1632471178" sldId="1756"/>
            <ac:picMk id="90" creationId="{84661F24-F2AF-4DE9-BAD4-662D92C95041}"/>
          </ac:picMkLst>
        </pc:picChg>
        <pc:picChg chg="add del mod">
          <ac:chgData name="Wanlambok Nongbet [Chillibreeze]" userId="6bf028ea-505a-4797-9fbe-498829f78d74" providerId="ADAL" clId="{47EA582F-29D2-4E9C-95C6-B2E3DBA31953}" dt="2020-07-28T09:25:59.837" v="1776" actId="21"/>
          <ac:picMkLst>
            <pc:docMk/>
            <pc:sldMk cId="1632471178" sldId="1756"/>
            <ac:picMk id="91" creationId="{8A8660CA-FD34-4F6F-86FB-86DF97A24506}"/>
          </ac:picMkLst>
        </pc:picChg>
        <pc:picChg chg="add del mod">
          <ac:chgData name="Wanlambok Nongbet [Chillibreeze]" userId="6bf028ea-505a-4797-9fbe-498829f78d74" providerId="ADAL" clId="{47EA582F-29D2-4E9C-95C6-B2E3DBA31953}" dt="2020-07-28T09:25:59.837" v="1776" actId="21"/>
          <ac:picMkLst>
            <pc:docMk/>
            <pc:sldMk cId="1632471178" sldId="1756"/>
            <ac:picMk id="92" creationId="{D855819F-D844-4DAD-A651-A5E817FED62E}"/>
          </ac:picMkLst>
        </pc:picChg>
        <pc:picChg chg="add del mod">
          <ac:chgData name="Wanlambok Nongbet [Chillibreeze]" userId="6bf028ea-505a-4797-9fbe-498829f78d74" providerId="ADAL" clId="{47EA582F-29D2-4E9C-95C6-B2E3DBA31953}" dt="2020-07-28T09:25:59.837" v="1776" actId="21"/>
          <ac:picMkLst>
            <pc:docMk/>
            <pc:sldMk cId="1632471178" sldId="1756"/>
            <ac:picMk id="93" creationId="{291ECE1A-6093-4A6A-B533-C2FCADFF222A}"/>
          </ac:picMkLst>
        </pc:picChg>
        <pc:picChg chg="add del mod">
          <ac:chgData name="Wanlambok Nongbet [Chillibreeze]" userId="6bf028ea-505a-4797-9fbe-498829f78d74" providerId="ADAL" clId="{47EA582F-29D2-4E9C-95C6-B2E3DBA31953}" dt="2020-07-28T09:25:59.986" v="1778" actId="21"/>
          <ac:picMkLst>
            <pc:docMk/>
            <pc:sldMk cId="1632471178" sldId="1756"/>
            <ac:picMk id="104" creationId="{B7BD9BA1-7E7E-4AAD-BC61-D579B9834F58}"/>
          </ac:picMkLst>
        </pc:picChg>
        <pc:picChg chg="add del mod">
          <ac:chgData name="Wanlambok Nongbet [Chillibreeze]" userId="6bf028ea-505a-4797-9fbe-498829f78d74" providerId="ADAL" clId="{47EA582F-29D2-4E9C-95C6-B2E3DBA31953}" dt="2020-07-28T09:25:59.986" v="1778" actId="21"/>
          <ac:picMkLst>
            <pc:docMk/>
            <pc:sldMk cId="1632471178" sldId="1756"/>
            <ac:picMk id="105" creationId="{A127864D-D9DF-4774-8C4C-B6AA0CA36254}"/>
          </ac:picMkLst>
        </pc:picChg>
        <pc:picChg chg="add del mod">
          <ac:chgData name="Wanlambok Nongbet [Chillibreeze]" userId="6bf028ea-505a-4797-9fbe-498829f78d74" providerId="ADAL" clId="{47EA582F-29D2-4E9C-95C6-B2E3DBA31953}" dt="2020-07-28T09:25:59.986" v="1778" actId="21"/>
          <ac:picMkLst>
            <pc:docMk/>
            <pc:sldMk cId="1632471178" sldId="1756"/>
            <ac:picMk id="106" creationId="{9BD95D37-04E7-4B1F-8C8F-DB0A6B463F69}"/>
          </ac:picMkLst>
        </pc:picChg>
        <pc:picChg chg="add del mod">
          <ac:chgData name="Wanlambok Nongbet [Chillibreeze]" userId="6bf028ea-505a-4797-9fbe-498829f78d74" providerId="ADAL" clId="{47EA582F-29D2-4E9C-95C6-B2E3DBA31953}" dt="2020-07-28T09:25:59.986" v="1778" actId="21"/>
          <ac:picMkLst>
            <pc:docMk/>
            <pc:sldMk cId="1632471178" sldId="1756"/>
            <ac:picMk id="107" creationId="{75257C27-4191-4E2A-AE3C-6647C5ADDBFE}"/>
          </ac:picMkLst>
        </pc:picChg>
        <pc:picChg chg="add del mod">
          <ac:chgData name="Wanlambok Nongbet [Chillibreeze]" userId="6bf028ea-505a-4797-9fbe-498829f78d74" providerId="ADAL" clId="{47EA582F-29D2-4E9C-95C6-B2E3DBA31953}" dt="2020-07-28T09:25:59.986" v="1778" actId="21"/>
          <ac:picMkLst>
            <pc:docMk/>
            <pc:sldMk cId="1632471178" sldId="1756"/>
            <ac:picMk id="108" creationId="{CB8DE39F-7188-48C5-A3D3-7EB1E904A3C5}"/>
          </ac:picMkLst>
        </pc:picChg>
        <pc:picChg chg="add del mod">
          <ac:chgData name="Wanlambok Nongbet [Chillibreeze]" userId="6bf028ea-505a-4797-9fbe-498829f78d74" providerId="ADAL" clId="{47EA582F-29D2-4E9C-95C6-B2E3DBA31953}" dt="2020-07-28T09:26:00.915" v="1780" actId="21"/>
          <ac:picMkLst>
            <pc:docMk/>
            <pc:sldMk cId="1632471178" sldId="1756"/>
            <ac:picMk id="119" creationId="{D7F81E7E-BB00-424F-A818-63B8B8609475}"/>
          </ac:picMkLst>
        </pc:picChg>
        <pc:picChg chg="add del mod">
          <ac:chgData name="Wanlambok Nongbet [Chillibreeze]" userId="6bf028ea-505a-4797-9fbe-498829f78d74" providerId="ADAL" clId="{47EA582F-29D2-4E9C-95C6-B2E3DBA31953}" dt="2020-07-28T09:26:00.915" v="1780" actId="21"/>
          <ac:picMkLst>
            <pc:docMk/>
            <pc:sldMk cId="1632471178" sldId="1756"/>
            <ac:picMk id="120" creationId="{D1BC7210-E675-447D-ADAB-9FD775A05260}"/>
          </ac:picMkLst>
        </pc:picChg>
        <pc:picChg chg="add del mod">
          <ac:chgData name="Wanlambok Nongbet [Chillibreeze]" userId="6bf028ea-505a-4797-9fbe-498829f78d74" providerId="ADAL" clId="{47EA582F-29D2-4E9C-95C6-B2E3DBA31953}" dt="2020-07-28T09:26:00.915" v="1780" actId="21"/>
          <ac:picMkLst>
            <pc:docMk/>
            <pc:sldMk cId="1632471178" sldId="1756"/>
            <ac:picMk id="121" creationId="{3B4C8526-A983-480A-B74F-6C5B7C0D7163}"/>
          </ac:picMkLst>
        </pc:picChg>
        <pc:picChg chg="add del mod">
          <ac:chgData name="Wanlambok Nongbet [Chillibreeze]" userId="6bf028ea-505a-4797-9fbe-498829f78d74" providerId="ADAL" clId="{47EA582F-29D2-4E9C-95C6-B2E3DBA31953}" dt="2020-07-28T09:26:00.915" v="1780" actId="21"/>
          <ac:picMkLst>
            <pc:docMk/>
            <pc:sldMk cId="1632471178" sldId="1756"/>
            <ac:picMk id="122" creationId="{F52E913B-067B-40D3-B7C9-93A77ABB9B77}"/>
          </ac:picMkLst>
        </pc:picChg>
        <pc:picChg chg="add del mod">
          <ac:chgData name="Wanlambok Nongbet [Chillibreeze]" userId="6bf028ea-505a-4797-9fbe-498829f78d74" providerId="ADAL" clId="{47EA582F-29D2-4E9C-95C6-B2E3DBA31953}" dt="2020-07-28T09:26:00.915" v="1780" actId="21"/>
          <ac:picMkLst>
            <pc:docMk/>
            <pc:sldMk cId="1632471178" sldId="1756"/>
            <ac:picMk id="123" creationId="{0529A32C-91A3-4CA7-904C-180DD48D7966}"/>
          </ac:picMkLst>
        </pc:picChg>
        <pc:picChg chg="add mod">
          <ac:chgData name="Wanlambok Nongbet [Chillibreeze]" userId="6bf028ea-505a-4797-9fbe-498829f78d74" providerId="ADAL" clId="{47EA582F-29D2-4E9C-95C6-B2E3DBA31953}" dt="2020-07-28T09:26:01.187" v="1781"/>
          <ac:picMkLst>
            <pc:docMk/>
            <pc:sldMk cId="1632471178" sldId="1756"/>
            <ac:picMk id="134" creationId="{C0E05285-12E8-4AFF-B93F-2421FE89024A}"/>
          </ac:picMkLst>
        </pc:picChg>
        <pc:picChg chg="add mod">
          <ac:chgData name="Wanlambok Nongbet [Chillibreeze]" userId="6bf028ea-505a-4797-9fbe-498829f78d74" providerId="ADAL" clId="{47EA582F-29D2-4E9C-95C6-B2E3DBA31953}" dt="2020-07-28T09:26:01.187" v="1781"/>
          <ac:picMkLst>
            <pc:docMk/>
            <pc:sldMk cId="1632471178" sldId="1756"/>
            <ac:picMk id="135" creationId="{443A0650-BB2A-4FB6-9539-22BE34C15E3D}"/>
          </ac:picMkLst>
        </pc:picChg>
        <pc:picChg chg="add mod">
          <ac:chgData name="Wanlambok Nongbet [Chillibreeze]" userId="6bf028ea-505a-4797-9fbe-498829f78d74" providerId="ADAL" clId="{47EA582F-29D2-4E9C-95C6-B2E3DBA31953}" dt="2020-07-28T09:26:01.187" v="1781"/>
          <ac:picMkLst>
            <pc:docMk/>
            <pc:sldMk cId="1632471178" sldId="1756"/>
            <ac:picMk id="136" creationId="{6C686E48-07DD-4CDC-B85F-098F2A29349C}"/>
          </ac:picMkLst>
        </pc:picChg>
        <pc:picChg chg="add mod">
          <ac:chgData name="Wanlambok Nongbet [Chillibreeze]" userId="6bf028ea-505a-4797-9fbe-498829f78d74" providerId="ADAL" clId="{47EA582F-29D2-4E9C-95C6-B2E3DBA31953}" dt="2020-07-28T09:26:01.187" v="1781"/>
          <ac:picMkLst>
            <pc:docMk/>
            <pc:sldMk cId="1632471178" sldId="1756"/>
            <ac:picMk id="137" creationId="{CB447937-E144-4CBA-A892-01E29535245F}"/>
          </ac:picMkLst>
        </pc:picChg>
        <pc:picChg chg="add mod">
          <ac:chgData name="Wanlambok Nongbet [Chillibreeze]" userId="6bf028ea-505a-4797-9fbe-498829f78d74" providerId="ADAL" clId="{47EA582F-29D2-4E9C-95C6-B2E3DBA31953}" dt="2020-07-28T09:26:01.187" v="1781"/>
          <ac:picMkLst>
            <pc:docMk/>
            <pc:sldMk cId="1632471178" sldId="1756"/>
            <ac:picMk id="138" creationId="{3C1BF4F0-CA31-4C0F-A782-039386144D64}"/>
          </ac:picMkLst>
        </pc:picChg>
        <pc:picChg chg="add del mod">
          <ac:chgData name="Wanlambok Nongbet [Chillibreeze]" userId="6bf028ea-505a-4797-9fbe-498829f78d74" providerId="ADAL" clId="{47EA582F-29D2-4E9C-95C6-B2E3DBA31953}" dt="2020-07-28T09:26:03.381" v="1783" actId="21"/>
          <ac:picMkLst>
            <pc:docMk/>
            <pc:sldMk cId="1632471178" sldId="1756"/>
            <ac:picMk id="148" creationId="{4EC63C14-C95F-4F3B-B632-0D38A223770A}"/>
          </ac:picMkLst>
        </pc:picChg>
        <pc:picChg chg="add del mod">
          <ac:chgData name="Wanlambok Nongbet [Chillibreeze]" userId="6bf028ea-505a-4797-9fbe-498829f78d74" providerId="ADAL" clId="{47EA582F-29D2-4E9C-95C6-B2E3DBA31953}" dt="2020-07-28T09:26:03.381" v="1783" actId="21"/>
          <ac:picMkLst>
            <pc:docMk/>
            <pc:sldMk cId="1632471178" sldId="1756"/>
            <ac:picMk id="149" creationId="{4CBF8395-B400-4DFB-94FB-9EF65D948958}"/>
          </ac:picMkLst>
        </pc:picChg>
        <pc:picChg chg="add del mod">
          <ac:chgData name="Wanlambok Nongbet [Chillibreeze]" userId="6bf028ea-505a-4797-9fbe-498829f78d74" providerId="ADAL" clId="{47EA582F-29D2-4E9C-95C6-B2E3DBA31953}" dt="2020-07-28T09:26:03.381" v="1783" actId="21"/>
          <ac:picMkLst>
            <pc:docMk/>
            <pc:sldMk cId="1632471178" sldId="1756"/>
            <ac:picMk id="150" creationId="{F3B3987A-9ED6-4FE6-92BE-CFF94029EB43}"/>
          </ac:picMkLst>
        </pc:picChg>
        <pc:picChg chg="add del mod">
          <ac:chgData name="Wanlambok Nongbet [Chillibreeze]" userId="6bf028ea-505a-4797-9fbe-498829f78d74" providerId="ADAL" clId="{47EA582F-29D2-4E9C-95C6-B2E3DBA31953}" dt="2020-07-28T09:26:03.381" v="1783" actId="21"/>
          <ac:picMkLst>
            <pc:docMk/>
            <pc:sldMk cId="1632471178" sldId="1756"/>
            <ac:picMk id="151" creationId="{90142A63-043F-42E1-BCC2-54E4E0C08366}"/>
          </ac:picMkLst>
        </pc:picChg>
        <pc:picChg chg="add del mod">
          <ac:chgData name="Wanlambok Nongbet [Chillibreeze]" userId="6bf028ea-505a-4797-9fbe-498829f78d74" providerId="ADAL" clId="{47EA582F-29D2-4E9C-95C6-B2E3DBA31953}" dt="2020-07-28T09:26:03.381" v="1783" actId="21"/>
          <ac:picMkLst>
            <pc:docMk/>
            <pc:sldMk cId="1632471178" sldId="1756"/>
            <ac:picMk id="152" creationId="{D032146F-B47A-4975-89C7-5B852990EDC8}"/>
          </ac:picMkLst>
        </pc:picChg>
        <pc:picChg chg="add del mod">
          <ac:chgData name="Wanlambok Nongbet [Chillibreeze]" userId="6bf028ea-505a-4797-9fbe-498829f78d74" providerId="ADAL" clId="{47EA582F-29D2-4E9C-95C6-B2E3DBA31953}" dt="2020-07-28T09:26:04.480" v="1785" actId="21"/>
          <ac:picMkLst>
            <pc:docMk/>
            <pc:sldMk cId="1632471178" sldId="1756"/>
            <ac:picMk id="162" creationId="{E41BC9CD-4DC6-4B95-88EF-916D27EEFDB2}"/>
          </ac:picMkLst>
        </pc:picChg>
        <pc:picChg chg="add del mod">
          <ac:chgData name="Wanlambok Nongbet [Chillibreeze]" userId="6bf028ea-505a-4797-9fbe-498829f78d74" providerId="ADAL" clId="{47EA582F-29D2-4E9C-95C6-B2E3DBA31953}" dt="2020-07-28T09:26:04.480" v="1785" actId="21"/>
          <ac:picMkLst>
            <pc:docMk/>
            <pc:sldMk cId="1632471178" sldId="1756"/>
            <ac:picMk id="163" creationId="{7337E83B-2EAE-4252-B520-7409C7E520B9}"/>
          </ac:picMkLst>
        </pc:picChg>
        <pc:picChg chg="add del mod">
          <ac:chgData name="Wanlambok Nongbet [Chillibreeze]" userId="6bf028ea-505a-4797-9fbe-498829f78d74" providerId="ADAL" clId="{47EA582F-29D2-4E9C-95C6-B2E3DBA31953}" dt="2020-07-28T09:26:04.480" v="1785" actId="21"/>
          <ac:picMkLst>
            <pc:docMk/>
            <pc:sldMk cId="1632471178" sldId="1756"/>
            <ac:picMk id="164" creationId="{3503F638-539A-4008-AF62-A1A02135B0F1}"/>
          </ac:picMkLst>
        </pc:picChg>
        <pc:picChg chg="add del mod">
          <ac:chgData name="Wanlambok Nongbet [Chillibreeze]" userId="6bf028ea-505a-4797-9fbe-498829f78d74" providerId="ADAL" clId="{47EA582F-29D2-4E9C-95C6-B2E3DBA31953}" dt="2020-07-28T09:26:04.480" v="1785" actId="21"/>
          <ac:picMkLst>
            <pc:docMk/>
            <pc:sldMk cId="1632471178" sldId="1756"/>
            <ac:picMk id="165" creationId="{FA886239-7DDF-4374-BBEA-9F560A6A97DF}"/>
          </ac:picMkLst>
        </pc:picChg>
        <pc:picChg chg="add del mod">
          <ac:chgData name="Wanlambok Nongbet [Chillibreeze]" userId="6bf028ea-505a-4797-9fbe-498829f78d74" providerId="ADAL" clId="{47EA582F-29D2-4E9C-95C6-B2E3DBA31953}" dt="2020-07-28T09:26:04.480" v="1785" actId="21"/>
          <ac:picMkLst>
            <pc:docMk/>
            <pc:sldMk cId="1632471178" sldId="1756"/>
            <ac:picMk id="166" creationId="{C614252E-03FF-4144-A364-C81354952B09}"/>
          </ac:picMkLst>
        </pc:picChg>
        <pc:picChg chg="add del mod">
          <ac:chgData name="Wanlambok Nongbet [Chillibreeze]" userId="6bf028ea-505a-4797-9fbe-498829f78d74" providerId="ADAL" clId="{47EA582F-29D2-4E9C-95C6-B2E3DBA31953}" dt="2020-07-28T09:26:21.910" v="1810" actId="21"/>
          <ac:picMkLst>
            <pc:docMk/>
            <pc:sldMk cId="1632471178" sldId="1756"/>
            <ac:picMk id="175" creationId="{50B05031-EA46-450F-83AF-540ABC3642FA}"/>
          </ac:picMkLst>
        </pc:picChg>
        <pc:picChg chg="add del mod">
          <ac:chgData name="Wanlambok Nongbet [Chillibreeze]" userId="6bf028ea-505a-4797-9fbe-498829f78d74" providerId="ADAL" clId="{47EA582F-29D2-4E9C-95C6-B2E3DBA31953}" dt="2020-07-28T09:26:05.208" v="1787" actId="21"/>
          <ac:picMkLst>
            <pc:docMk/>
            <pc:sldMk cId="1632471178" sldId="1756"/>
            <ac:picMk id="176" creationId="{1FE3089A-7EB9-4CE3-9899-8E80386631E0}"/>
          </ac:picMkLst>
        </pc:picChg>
        <pc:picChg chg="add del mod">
          <ac:chgData name="Wanlambok Nongbet [Chillibreeze]" userId="6bf028ea-505a-4797-9fbe-498829f78d74" providerId="ADAL" clId="{47EA582F-29D2-4E9C-95C6-B2E3DBA31953}" dt="2020-07-28T09:26:05.208" v="1787" actId="21"/>
          <ac:picMkLst>
            <pc:docMk/>
            <pc:sldMk cId="1632471178" sldId="1756"/>
            <ac:picMk id="177" creationId="{E6F44CE9-5634-42E8-A934-55B7A251E0AB}"/>
          </ac:picMkLst>
        </pc:picChg>
        <pc:picChg chg="add del mod">
          <ac:chgData name="Wanlambok Nongbet [Chillibreeze]" userId="6bf028ea-505a-4797-9fbe-498829f78d74" providerId="ADAL" clId="{47EA582F-29D2-4E9C-95C6-B2E3DBA31953}" dt="2020-07-28T09:26:05.208" v="1787" actId="21"/>
          <ac:picMkLst>
            <pc:docMk/>
            <pc:sldMk cId="1632471178" sldId="1756"/>
            <ac:picMk id="178" creationId="{4F94BAE4-48A2-48E9-8776-207C868A9D85}"/>
          </ac:picMkLst>
        </pc:picChg>
        <pc:picChg chg="add del mod">
          <ac:chgData name="Wanlambok Nongbet [Chillibreeze]" userId="6bf028ea-505a-4797-9fbe-498829f78d74" providerId="ADAL" clId="{47EA582F-29D2-4E9C-95C6-B2E3DBA31953}" dt="2020-07-28T09:26:05.208" v="1787" actId="21"/>
          <ac:picMkLst>
            <pc:docMk/>
            <pc:sldMk cId="1632471178" sldId="1756"/>
            <ac:picMk id="179" creationId="{D2040E83-25D1-4DD0-AB1D-9C120CC2554B}"/>
          </ac:picMkLst>
        </pc:picChg>
        <pc:picChg chg="add del mod">
          <ac:chgData name="Wanlambok Nongbet [Chillibreeze]" userId="6bf028ea-505a-4797-9fbe-498829f78d74" providerId="ADAL" clId="{47EA582F-29D2-4E9C-95C6-B2E3DBA31953}" dt="2020-07-28T09:26:05.994" v="1789" actId="21"/>
          <ac:picMkLst>
            <pc:docMk/>
            <pc:sldMk cId="1632471178" sldId="1756"/>
            <ac:picMk id="188" creationId="{CF5B655F-29F3-4712-840B-7F92D80FB09F}"/>
          </ac:picMkLst>
        </pc:picChg>
        <pc:picChg chg="add del mod">
          <ac:chgData name="Wanlambok Nongbet [Chillibreeze]" userId="6bf028ea-505a-4797-9fbe-498829f78d74" providerId="ADAL" clId="{47EA582F-29D2-4E9C-95C6-B2E3DBA31953}" dt="2020-07-28T09:26:05.994" v="1789" actId="21"/>
          <ac:picMkLst>
            <pc:docMk/>
            <pc:sldMk cId="1632471178" sldId="1756"/>
            <ac:picMk id="189" creationId="{36B1515A-3043-4D3E-B918-D25A845D840C}"/>
          </ac:picMkLst>
        </pc:picChg>
        <pc:picChg chg="add del mod">
          <ac:chgData name="Wanlambok Nongbet [Chillibreeze]" userId="6bf028ea-505a-4797-9fbe-498829f78d74" providerId="ADAL" clId="{47EA582F-29D2-4E9C-95C6-B2E3DBA31953}" dt="2020-07-28T09:26:05.994" v="1789" actId="21"/>
          <ac:picMkLst>
            <pc:docMk/>
            <pc:sldMk cId="1632471178" sldId="1756"/>
            <ac:picMk id="190" creationId="{12F64347-C5C1-49B6-8BC9-D76C9FBA02CF}"/>
          </ac:picMkLst>
        </pc:picChg>
        <pc:picChg chg="add del mod">
          <ac:chgData name="Wanlambok Nongbet [Chillibreeze]" userId="6bf028ea-505a-4797-9fbe-498829f78d74" providerId="ADAL" clId="{47EA582F-29D2-4E9C-95C6-B2E3DBA31953}" dt="2020-07-28T09:26:05.994" v="1789" actId="21"/>
          <ac:picMkLst>
            <pc:docMk/>
            <pc:sldMk cId="1632471178" sldId="1756"/>
            <ac:picMk id="191" creationId="{85E8DBFF-1C35-4C92-9C8F-B3EB6726A6D5}"/>
          </ac:picMkLst>
        </pc:picChg>
        <pc:picChg chg="add mod">
          <ac:chgData name="Wanlambok Nongbet [Chillibreeze]" userId="6bf028ea-505a-4797-9fbe-498829f78d74" providerId="ADAL" clId="{47EA582F-29D2-4E9C-95C6-B2E3DBA31953}" dt="2020-07-28T09:26:06.247" v="1790"/>
          <ac:picMkLst>
            <pc:docMk/>
            <pc:sldMk cId="1632471178" sldId="1756"/>
            <ac:picMk id="199" creationId="{E63B7AA9-EA9F-47A3-92DF-93436FCA41F8}"/>
          </ac:picMkLst>
        </pc:picChg>
        <pc:picChg chg="add mod">
          <ac:chgData name="Wanlambok Nongbet [Chillibreeze]" userId="6bf028ea-505a-4797-9fbe-498829f78d74" providerId="ADAL" clId="{47EA582F-29D2-4E9C-95C6-B2E3DBA31953}" dt="2020-07-28T09:26:06.247" v="1790"/>
          <ac:picMkLst>
            <pc:docMk/>
            <pc:sldMk cId="1632471178" sldId="1756"/>
            <ac:picMk id="200" creationId="{34DA6593-5DF4-404D-AC30-02AD4BB210C6}"/>
          </ac:picMkLst>
        </pc:picChg>
        <pc:picChg chg="add mod">
          <ac:chgData name="Wanlambok Nongbet [Chillibreeze]" userId="6bf028ea-505a-4797-9fbe-498829f78d74" providerId="ADAL" clId="{47EA582F-29D2-4E9C-95C6-B2E3DBA31953}" dt="2020-07-28T09:26:06.247" v="1790"/>
          <ac:picMkLst>
            <pc:docMk/>
            <pc:sldMk cId="1632471178" sldId="1756"/>
            <ac:picMk id="201" creationId="{F58D1F72-D06A-4264-9FA9-8CBE391D149A}"/>
          </ac:picMkLst>
        </pc:picChg>
        <pc:picChg chg="add mod">
          <ac:chgData name="Wanlambok Nongbet [Chillibreeze]" userId="6bf028ea-505a-4797-9fbe-498829f78d74" providerId="ADAL" clId="{47EA582F-29D2-4E9C-95C6-B2E3DBA31953}" dt="2020-07-28T09:26:06.247" v="1790"/>
          <ac:picMkLst>
            <pc:docMk/>
            <pc:sldMk cId="1632471178" sldId="1756"/>
            <ac:picMk id="202" creationId="{A67C7D29-4690-4B37-A40A-F968FC29848D}"/>
          </ac:picMkLst>
        </pc:picChg>
        <pc:picChg chg="add del mod">
          <ac:chgData name="Wanlambok Nongbet [Chillibreeze]" userId="6bf028ea-505a-4797-9fbe-498829f78d74" providerId="ADAL" clId="{47EA582F-29D2-4E9C-95C6-B2E3DBA31953}" dt="2020-07-28T09:26:21.910" v="1810" actId="21"/>
          <ac:picMkLst>
            <pc:docMk/>
            <pc:sldMk cId="1632471178" sldId="1756"/>
            <ac:picMk id="209" creationId="{C174BEF8-124C-4987-B92B-B1B6342251AB}"/>
          </ac:picMkLst>
        </pc:picChg>
        <pc:picChg chg="add del mod">
          <ac:chgData name="Wanlambok Nongbet [Chillibreeze]" userId="6bf028ea-505a-4797-9fbe-498829f78d74" providerId="ADAL" clId="{47EA582F-29D2-4E9C-95C6-B2E3DBA31953}" dt="2020-07-28T09:26:07.686" v="1792" actId="21"/>
          <ac:picMkLst>
            <pc:docMk/>
            <pc:sldMk cId="1632471178" sldId="1756"/>
            <ac:picMk id="210" creationId="{4C8E2729-F0EC-4678-9425-6F5928909C35}"/>
          </ac:picMkLst>
        </pc:picChg>
        <pc:picChg chg="add del mod">
          <ac:chgData name="Wanlambok Nongbet [Chillibreeze]" userId="6bf028ea-505a-4797-9fbe-498829f78d74" providerId="ADAL" clId="{47EA582F-29D2-4E9C-95C6-B2E3DBA31953}" dt="2020-07-28T09:26:07.686" v="1792" actId="21"/>
          <ac:picMkLst>
            <pc:docMk/>
            <pc:sldMk cId="1632471178" sldId="1756"/>
            <ac:picMk id="211" creationId="{D8939BA4-EC0D-4B96-85D1-5583053802C9}"/>
          </ac:picMkLst>
        </pc:picChg>
        <pc:picChg chg="add del mod">
          <ac:chgData name="Wanlambok Nongbet [Chillibreeze]" userId="6bf028ea-505a-4797-9fbe-498829f78d74" providerId="ADAL" clId="{47EA582F-29D2-4E9C-95C6-B2E3DBA31953}" dt="2020-07-28T09:26:07.686" v="1792" actId="21"/>
          <ac:picMkLst>
            <pc:docMk/>
            <pc:sldMk cId="1632471178" sldId="1756"/>
            <ac:picMk id="212" creationId="{83B63C48-EB68-4890-8FA5-85CA02A9224C}"/>
          </ac:picMkLst>
        </pc:picChg>
        <pc:picChg chg="add del mod">
          <ac:chgData name="Wanlambok Nongbet [Chillibreeze]" userId="6bf028ea-505a-4797-9fbe-498829f78d74" providerId="ADAL" clId="{47EA582F-29D2-4E9C-95C6-B2E3DBA31953}" dt="2020-07-28T09:26:09.210" v="1794" actId="21"/>
          <ac:picMkLst>
            <pc:docMk/>
            <pc:sldMk cId="1632471178" sldId="1756"/>
            <ac:picMk id="219" creationId="{DFB3C47E-D3F3-4E1F-92FA-7C1CEF49FD10}"/>
          </ac:picMkLst>
        </pc:picChg>
        <pc:picChg chg="add del mod">
          <ac:chgData name="Wanlambok Nongbet [Chillibreeze]" userId="6bf028ea-505a-4797-9fbe-498829f78d74" providerId="ADAL" clId="{47EA582F-29D2-4E9C-95C6-B2E3DBA31953}" dt="2020-07-28T09:26:09.210" v="1794" actId="21"/>
          <ac:picMkLst>
            <pc:docMk/>
            <pc:sldMk cId="1632471178" sldId="1756"/>
            <ac:picMk id="220" creationId="{9C5464A5-E2A8-48EE-9CFA-1A79ECAC7C9F}"/>
          </ac:picMkLst>
        </pc:picChg>
        <pc:picChg chg="add del mod">
          <ac:chgData name="Wanlambok Nongbet [Chillibreeze]" userId="6bf028ea-505a-4797-9fbe-498829f78d74" providerId="ADAL" clId="{47EA582F-29D2-4E9C-95C6-B2E3DBA31953}" dt="2020-07-28T09:26:09.210" v="1794" actId="21"/>
          <ac:picMkLst>
            <pc:docMk/>
            <pc:sldMk cId="1632471178" sldId="1756"/>
            <ac:picMk id="221" creationId="{BFD218AA-2980-40D5-98D1-5DC0C21505C1}"/>
          </ac:picMkLst>
        </pc:picChg>
        <pc:picChg chg="add del mod">
          <ac:chgData name="Wanlambok Nongbet [Chillibreeze]" userId="6bf028ea-505a-4797-9fbe-498829f78d74" providerId="ADAL" clId="{47EA582F-29D2-4E9C-95C6-B2E3DBA31953}" dt="2020-07-28T09:26:21.910" v="1810" actId="21"/>
          <ac:picMkLst>
            <pc:docMk/>
            <pc:sldMk cId="1632471178" sldId="1756"/>
            <ac:picMk id="227" creationId="{02A7EEB2-A814-4708-AE1B-6B9960C8FD54}"/>
          </ac:picMkLst>
        </pc:picChg>
        <pc:picChg chg="add del mod">
          <ac:chgData name="Wanlambok Nongbet [Chillibreeze]" userId="6bf028ea-505a-4797-9fbe-498829f78d74" providerId="ADAL" clId="{47EA582F-29D2-4E9C-95C6-B2E3DBA31953}" dt="2020-07-28T09:26:09.995" v="1796" actId="21"/>
          <ac:picMkLst>
            <pc:docMk/>
            <pc:sldMk cId="1632471178" sldId="1756"/>
            <ac:picMk id="228" creationId="{011E9AEE-3893-4AE0-9972-C64A60078D75}"/>
          </ac:picMkLst>
        </pc:picChg>
        <pc:picChg chg="add del mod">
          <ac:chgData name="Wanlambok Nongbet [Chillibreeze]" userId="6bf028ea-505a-4797-9fbe-498829f78d74" providerId="ADAL" clId="{47EA582F-29D2-4E9C-95C6-B2E3DBA31953}" dt="2020-07-28T09:26:09.995" v="1796" actId="21"/>
          <ac:picMkLst>
            <pc:docMk/>
            <pc:sldMk cId="1632471178" sldId="1756"/>
            <ac:picMk id="229" creationId="{D5303A5E-E437-427B-A1CB-8932227D9A80}"/>
          </ac:picMkLst>
        </pc:picChg>
        <pc:picChg chg="add del mod">
          <ac:chgData name="Wanlambok Nongbet [Chillibreeze]" userId="6bf028ea-505a-4797-9fbe-498829f78d74" providerId="ADAL" clId="{47EA582F-29D2-4E9C-95C6-B2E3DBA31953}" dt="2020-07-28T09:26:11.441" v="1798" actId="21"/>
          <ac:picMkLst>
            <pc:docMk/>
            <pc:sldMk cId="1632471178" sldId="1756"/>
            <ac:picMk id="235" creationId="{66E7EAF7-EA51-454D-B72C-87380F45F54D}"/>
          </ac:picMkLst>
        </pc:picChg>
        <pc:picChg chg="add del mod">
          <ac:chgData name="Wanlambok Nongbet [Chillibreeze]" userId="6bf028ea-505a-4797-9fbe-498829f78d74" providerId="ADAL" clId="{47EA582F-29D2-4E9C-95C6-B2E3DBA31953}" dt="2020-07-28T09:26:11.441" v="1798" actId="21"/>
          <ac:picMkLst>
            <pc:docMk/>
            <pc:sldMk cId="1632471178" sldId="1756"/>
            <ac:picMk id="236" creationId="{68F7E501-CCEB-46AC-89FE-ED16486CA99B}"/>
          </ac:picMkLst>
        </pc:picChg>
        <pc:picChg chg="add del mod">
          <ac:chgData name="Wanlambok Nongbet [Chillibreeze]" userId="6bf028ea-505a-4797-9fbe-498829f78d74" providerId="ADAL" clId="{47EA582F-29D2-4E9C-95C6-B2E3DBA31953}" dt="2020-07-28T09:26:12.284" v="1800" actId="21"/>
          <ac:picMkLst>
            <pc:docMk/>
            <pc:sldMk cId="1632471178" sldId="1756"/>
            <ac:picMk id="241" creationId="{DB392FCC-EA26-447A-8235-DABC6F879E90}"/>
          </ac:picMkLst>
        </pc:picChg>
        <pc:picChg chg="add del mod">
          <ac:chgData name="Wanlambok Nongbet [Chillibreeze]" userId="6bf028ea-505a-4797-9fbe-498829f78d74" providerId="ADAL" clId="{47EA582F-29D2-4E9C-95C6-B2E3DBA31953}" dt="2020-07-28T09:26:12.284" v="1800" actId="21"/>
          <ac:picMkLst>
            <pc:docMk/>
            <pc:sldMk cId="1632471178" sldId="1756"/>
            <ac:picMk id="242" creationId="{8241D6C6-A2D5-4CDC-BE9D-7BB7B4DF71BC}"/>
          </ac:picMkLst>
        </pc:picChg>
        <pc:picChg chg="add del mod">
          <ac:chgData name="Wanlambok Nongbet [Chillibreeze]" userId="6bf028ea-505a-4797-9fbe-498829f78d74" providerId="ADAL" clId="{47EA582F-29D2-4E9C-95C6-B2E3DBA31953}" dt="2020-07-28T09:26:21.910" v="1810" actId="21"/>
          <ac:picMkLst>
            <pc:docMk/>
            <pc:sldMk cId="1632471178" sldId="1756"/>
            <ac:picMk id="246" creationId="{2CE6CCB6-7670-4E6F-91D7-314C4F424EC6}"/>
          </ac:picMkLst>
        </pc:picChg>
        <pc:picChg chg="add del mod">
          <ac:chgData name="Wanlambok Nongbet [Chillibreeze]" userId="6bf028ea-505a-4797-9fbe-498829f78d74" providerId="ADAL" clId="{47EA582F-29D2-4E9C-95C6-B2E3DBA31953}" dt="2020-07-28T09:26:13.013" v="1802" actId="21"/>
          <ac:picMkLst>
            <pc:docMk/>
            <pc:sldMk cId="1632471178" sldId="1756"/>
            <ac:picMk id="247" creationId="{0C553F9F-F205-4D6B-A4B2-3AE799D282F8}"/>
          </ac:picMkLst>
        </pc:picChg>
        <pc:picChg chg="add del mod">
          <ac:chgData name="Wanlambok Nongbet [Chillibreeze]" userId="6bf028ea-505a-4797-9fbe-498829f78d74" providerId="ADAL" clId="{47EA582F-29D2-4E9C-95C6-B2E3DBA31953}" dt="2020-07-28T09:26:13.744" v="1804" actId="21"/>
          <ac:picMkLst>
            <pc:docMk/>
            <pc:sldMk cId="1632471178" sldId="1756"/>
            <ac:picMk id="251" creationId="{7D926FA5-62EB-4B00-ACD9-27775E714B41}"/>
          </ac:picMkLst>
        </pc:picChg>
        <pc:picChg chg="add del mod">
          <ac:chgData name="Wanlambok Nongbet [Chillibreeze]" userId="6bf028ea-505a-4797-9fbe-498829f78d74" providerId="ADAL" clId="{47EA582F-29D2-4E9C-95C6-B2E3DBA31953}" dt="2020-07-28T09:26:15.221" v="1806" actId="21"/>
          <ac:picMkLst>
            <pc:docMk/>
            <pc:sldMk cId="1632471178" sldId="1756"/>
            <ac:picMk id="254" creationId="{CE17CFA0-62C6-426F-B159-2E55A972514A}"/>
          </ac:picMkLst>
        </pc:picChg>
        <pc:picChg chg="add del mod">
          <ac:chgData name="Wanlambok Nongbet [Chillibreeze]" userId="6bf028ea-505a-4797-9fbe-498829f78d74" providerId="ADAL" clId="{47EA582F-29D2-4E9C-95C6-B2E3DBA31953}" dt="2020-07-28T09:26:21.910" v="1810" actId="21"/>
          <ac:picMkLst>
            <pc:docMk/>
            <pc:sldMk cId="1632471178" sldId="1756"/>
            <ac:picMk id="256" creationId="{3314B2F4-EF92-495F-9C4A-94039510630C}"/>
          </ac:picMkLst>
        </pc:picChg>
        <pc:picChg chg="add mod">
          <ac:chgData name="Wanlambok Nongbet [Chillibreeze]" userId="6bf028ea-505a-4797-9fbe-498829f78d74" providerId="ADAL" clId="{47EA582F-29D2-4E9C-95C6-B2E3DBA31953}" dt="2020-07-28T10:23:28.902" v="2812" actId="962"/>
          <ac:picMkLst>
            <pc:docMk/>
            <pc:sldMk cId="1632471178" sldId="1756"/>
            <ac:picMk id="260" creationId="{504E3B80-3107-4E60-94C3-F76CC5BC2D16}"/>
          </ac:picMkLst>
        </pc:picChg>
        <pc:picChg chg="add mod">
          <ac:chgData name="Wanlambok Nongbet [Chillibreeze]" userId="6bf028ea-505a-4797-9fbe-498829f78d74" providerId="ADAL" clId="{47EA582F-29D2-4E9C-95C6-B2E3DBA31953}" dt="2020-07-28T09:26:22.089" v="1811"/>
          <ac:picMkLst>
            <pc:docMk/>
            <pc:sldMk cId="1632471178" sldId="1756"/>
            <ac:picMk id="263" creationId="{43740B2B-EF75-4FEC-B306-93E16A901924}"/>
          </ac:picMkLst>
        </pc:picChg>
        <pc:picChg chg="add mod">
          <ac:chgData name="Wanlambok Nongbet [Chillibreeze]" userId="6bf028ea-505a-4797-9fbe-498829f78d74" providerId="ADAL" clId="{47EA582F-29D2-4E9C-95C6-B2E3DBA31953}" dt="2020-07-28T09:26:22.089" v="1811"/>
          <ac:picMkLst>
            <pc:docMk/>
            <pc:sldMk cId="1632471178" sldId="1756"/>
            <ac:picMk id="266" creationId="{761C4027-ECEA-4C83-B5B4-D2C8AC908171}"/>
          </ac:picMkLst>
        </pc:picChg>
        <pc:picChg chg="add mod">
          <ac:chgData name="Wanlambok Nongbet [Chillibreeze]" userId="6bf028ea-505a-4797-9fbe-498829f78d74" providerId="ADAL" clId="{47EA582F-29D2-4E9C-95C6-B2E3DBA31953}" dt="2020-07-28T09:26:22.089" v="1811"/>
          <ac:picMkLst>
            <pc:docMk/>
            <pc:sldMk cId="1632471178" sldId="1756"/>
            <ac:picMk id="268" creationId="{36E10D9C-0A0A-4E85-A9B7-FFCBEC584852}"/>
          </ac:picMkLst>
        </pc:picChg>
        <pc:picChg chg="add mod">
          <ac:chgData name="Wanlambok Nongbet [Chillibreeze]" userId="6bf028ea-505a-4797-9fbe-498829f78d74" providerId="ADAL" clId="{47EA582F-29D2-4E9C-95C6-B2E3DBA31953}" dt="2020-07-28T09:26:22.089" v="1811"/>
          <ac:picMkLst>
            <pc:docMk/>
            <pc:sldMk cId="1632471178" sldId="1756"/>
            <ac:picMk id="271" creationId="{DF969C2E-6E21-4438-B17A-08FE2F50CCEB}"/>
          </ac:picMkLst>
        </pc:picChg>
        <pc:picChg chg="add mod">
          <ac:chgData name="Wanlambok Nongbet [Chillibreeze]" userId="6bf028ea-505a-4797-9fbe-498829f78d74" providerId="ADAL" clId="{47EA582F-29D2-4E9C-95C6-B2E3DBA31953}" dt="2020-07-28T09:26:22.089" v="1811"/>
          <ac:picMkLst>
            <pc:docMk/>
            <pc:sldMk cId="1632471178" sldId="1756"/>
            <ac:picMk id="274" creationId="{9B5C022F-36E5-400C-8BD2-1F96E2EA14AD}"/>
          </ac:picMkLst>
        </pc:picChg>
        <pc:cxnChg chg="del mod">
          <ac:chgData name="Wanlambok Nongbet [Chillibreeze]" userId="6bf028ea-505a-4797-9fbe-498829f78d74" providerId="ADAL" clId="{47EA582F-29D2-4E9C-95C6-B2E3DBA31953}" dt="2020-07-28T09:25:55.677" v="1770" actId="21"/>
          <ac:cxnSpMkLst>
            <pc:docMk/>
            <pc:sldMk cId="1632471178" sldId="1756"/>
            <ac:cxnSpMk id="11" creationId="{E56E4DF1-867E-4324-8FAF-5A33542BEF1A}"/>
          </ac:cxnSpMkLst>
        </pc:cxnChg>
        <pc:cxnChg chg="del mod">
          <ac:chgData name="Wanlambok Nongbet [Chillibreeze]" userId="6bf028ea-505a-4797-9fbe-498829f78d74" providerId="ADAL" clId="{47EA582F-29D2-4E9C-95C6-B2E3DBA31953}" dt="2020-07-28T09:25:55.677" v="1770" actId="21"/>
          <ac:cxnSpMkLst>
            <pc:docMk/>
            <pc:sldMk cId="1632471178" sldId="1756"/>
            <ac:cxnSpMk id="15" creationId="{CA05D09F-AFA5-4972-8631-CF9028124C5B}"/>
          </ac:cxnSpMkLst>
        </pc:cxnChg>
        <pc:cxnChg chg="del mod">
          <ac:chgData name="Wanlambok Nongbet [Chillibreeze]" userId="6bf028ea-505a-4797-9fbe-498829f78d74" providerId="ADAL" clId="{47EA582F-29D2-4E9C-95C6-B2E3DBA31953}" dt="2020-07-28T09:25:55.677" v="1770" actId="21"/>
          <ac:cxnSpMkLst>
            <pc:docMk/>
            <pc:sldMk cId="1632471178" sldId="1756"/>
            <ac:cxnSpMk id="24" creationId="{15370281-F92C-4E6C-B586-28A9AA9EE673}"/>
          </ac:cxnSpMkLst>
        </pc:cxnChg>
        <pc:cxnChg chg="add del mod">
          <ac:chgData name="Wanlambok Nongbet [Chillibreeze]" userId="6bf028ea-505a-4797-9fbe-498829f78d74" providerId="ADAL" clId="{47EA582F-29D2-4E9C-95C6-B2E3DBA31953}" dt="2020-07-28T09:25:57.338" v="1772" actId="21"/>
          <ac:cxnSpMkLst>
            <pc:docMk/>
            <pc:sldMk cId="1632471178" sldId="1756"/>
            <ac:cxnSpMk id="37" creationId="{DDEA1AF7-4B5B-4DF6-8898-D83523060FD6}"/>
          </ac:cxnSpMkLst>
        </pc:cxnChg>
        <pc:cxnChg chg="add del mod">
          <ac:chgData name="Wanlambok Nongbet [Chillibreeze]" userId="6bf028ea-505a-4797-9fbe-498829f78d74" providerId="ADAL" clId="{47EA582F-29D2-4E9C-95C6-B2E3DBA31953}" dt="2020-07-28T09:26:21.910" v="1810" actId="21"/>
          <ac:cxnSpMkLst>
            <pc:docMk/>
            <pc:sldMk cId="1632471178" sldId="1756"/>
            <ac:cxnSpMk id="38" creationId="{AAAC6C9C-5D0F-47C7-9EBC-6895C7AB66B5}"/>
          </ac:cxnSpMkLst>
        </pc:cxnChg>
        <pc:cxnChg chg="add del mod">
          <ac:chgData name="Wanlambok Nongbet [Chillibreeze]" userId="6bf028ea-505a-4797-9fbe-498829f78d74" providerId="ADAL" clId="{47EA582F-29D2-4E9C-95C6-B2E3DBA31953}" dt="2020-07-28T09:25:57.338" v="1772" actId="21"/>
          <ac:cxnSpMkLst>
            <pc:docMk/>
            <pc:sldMk cId="1632471178" sldId="1756"/>
            <ac:cxnSpMk id="40" creationId="{0156121C-F9E1-4CD4-A802-A4350316B067}"/>
          </ac:cxnSpMkLst>
        </pc:cxnChg>
        <pc:cxnChg chg="add del mod">
          <ac:chgData name="Wanlambok Nongbet [Chillibreeze]" userId="6bf028ea-505a-4797-9fbe-498829f78d74" providerId="ADAL" clId="{47EA582F-29D2-4E9C-95C6-B2E3DBA31953}" dt="2020-07-28T09:25:57.338" v="1772" actId="21"/>
          <ac:cxnSpMkLst>
            <pc:docMk/>
            <pc:sldMk cId="1632471178" sldId="1756"/>
            <ac:cxnSpMk id="43" creationId="{36EAB007-4634-4D7B-A827-03888656C571}"/>
          </ac:cxnSpMkLst>
        </pc:cxnChg>
        <pc:cxnChg chg="add del mod">
          <ac:chgData name="Wanlambok Nongbet [Chillibreeze]" userId="6bf028ea-505a-4797-9fbe-498829f78d74" providerId="ADAL" clId="{47EA582F-29D2-4E9C-95C6-B2E3DBA31953}" dt="2020-07-28T09:25:57.338" v="1772" actId="21"/>
          <ac:cxnSpMkLst>
            <pc:docMk/>
            <pc:sldMk cId="1632471178" sldId="1756"/>
            <ac:cxnSpMk id="44" creationId="{EEFAE3C8-5729-4D9F-AA02-04A2D15C58AA}"/>
          </ac:cxnSpMkLst>
        </pc:cxnChg>
        <pc:cxnChg chg="del mod">
          <ac:chgData name="Wanlambok Nongbet [Chillibreeze]" userId="6bf028ea-505a-4797-9fbe-498829f78d74" providerId="ADAL" clId="{47EA582F-29D2-4E9C-95C6-B2E3DBA31953}" dt="2020-07-28T09:25:55.677" v="1770" actId="21"/>
          <ac:cxnSpMkLst>
            <pc:docMk/>
            <pc:sldMk cId="1632471178" sldId="1756"/>
            <ac:cxnSpMk id="57" creationId="{CDA6F1D3-6A58-47FE-8659-06D931F73683}"/>
          </ac:cxnSpMkLst>
        </pc:cxnChg>
        <pc:cxnChg chg="add del mod">
          <ac:chgData name="Wanlambok Nongbet [Chillibreeze]" userId="6bf028ea-505a-4797-9fbe-498829f78d74" providerId="ADAL" clId="{47EA582F-29D2-4E9C-95C6-B2E3DBA31953}" dt="2020-07-28T09:25:59.704" v="1774" actId="21"/>
          <ac:cxnSpMkLst>
            <pc:docMk/>
            <pc:sldMk cId="1632471178" sldId="1756"/>
            <ac:cxnSpMk id="58" creationId="{245F0AF8-E8FC-403C-B301-122CA7FD5F03}"/>
          </ac:cxnSpMkLst>
        </pc:cxnChg>
        <pc:cxnChg chg="add del mod">
          <ac:chgData name="Wanlambok Nongbet [Chillibreeze]" userId="6bf028ea-505a-4797-9fbe-498829f78d74" providerId="ADAL" clId="{47EA582F-29D2-4E9C-95C6-B2E3DBA31953}" dt="2020-07-28T09:25:59.704" v="1774" actId="21"/>
          <ac:cxnSpMkLst>
            <pc:docMk/>
            <pc:sldMk cId="1632471178" sldId="1756"/>
            <ac:cxnSpMk id="60" creationId="{BD8F315B-85E0-4E44-8A1A-0326DFB44A16}"/>
          </ac:cxnSpMkLst>
        </pc:cxnChg>
        <pc:cxnChg chg="del mod">
          <ac:chgData name="Wanlambok Nongbet [Chillibreeze]" userId="6bf028ea-505a-4797-9fbe-498829f78d74" providerId="ADAL" clId="{47EA582F-29D2-4E9C-95C6-B2E3DBA31953}" dt="2020-07-28T09:25:55.677" v="1770" actId="21"/>
          <ac:cxnSpMkLst>
            <pc:docMk/>
            <pc:sldMk cId="1632471178" sldId="1756"/>
            <ac:cxnSpMk id="61" creationId="{170AD1AA-AF67-46BB-BE7F-ED8B54591D83}"/>
          </ac:cxnSpMkLst>
        </pc:cxnChg>
        <pc:cxnChg chg="add del mod">
          <ac:chgData name="Wanlambok Nongbet [Chillibreeze]" userId="6bf028ea-505a-4797-9fbe-498829f78d74" providerId="ADAL" clId="{47EA582F-29D2-4E9C-95C6-B2E3DBA31953}" dt="2020-07-28T09:25:59.704" v="1774" actId="21"/>
          <ac:cxnSpMkLst>
            <pc:docMk/>
            <pc:sldMk cId="1632471178" sldId="1756"/>
            <ac:cxnSpMk id="65" creationId="{53C3797D-C4D8-43A0-BFA7-A44CEED7ABAC}"/>
          </ac:cxnSpMkLst>
        </pc:cxnChg>
        <pc:cxnChg chg="add del mod">
          <ac:chgData name="Wanlambok Nongbet [Chillibreeze]" userId="6bf028ea-505a-4797-9fbe-498829f78d74" providerId="ADAL" clId="{47EA582F-29D2-4E9C-95C6-B2E3DBA31953}" dt="2020-07-28T09:25:59.704" v="1774" actId="21"/>
          <ac:cxnSpMkLst>
            <pc:docMk/>
            <pc:sldMk cId="1632471178" sldId="1756"/>
            <ac:cxnSpMk id="66" creationId="{8EDB9C78-E674-49A1-B93F-B2B138D444A1}"/>
          </ac:cxnSpMkLst>
        </pc:cxnChg>
        <pc:cxnChg chg="add del mod">
          <ac:chgData name="Wanlambok Nongbet [Chillibreeze]" userId="6bf028ea-505a-4797-9fbe-498829f78d74" providerId="ADAL" clId="{47EA582F-29D2-4E9C-95C6-B2E3DBA31953}" dt="2020-07-28T09:25:59.837" v="1776" actId="21"/>
          <ac:cxnSpMkLst>
            <pc:docMk/>
            <pc:sldMk cId="1632471178" sldId="1756"/>
            <ac:cxnSpMk id="80" creationId="{1969637C-10C7-45C6-B6F7-F59B78791257}"/>
          </ac:cxnSpMkLst>
        </pc:cxnChg>
        <pc:cxnChg chg="add del mod">
          <ac:chgData name="Wanlambok Nongbet [Chillibreeze]" userId="6bf028ea-505a-4797-9fbe-498829f78d74" providerId="ADAL" clId="{47EA582F-29D2-4E9C-95C6-B2E3DBA31953}" dt="2020-07-28T09:25:59.837" v="1776" actId="21"/>
          <ac:cxnSpMkLst>
            <pc:docMk/>
            <pc:sldMk cId="1632471178" sldId="1756"/>
            <ac:cxnSpMk id="82" creationId="{BCD67063-2895-4923-A857-DF6AA5F84229}"/>
          </ac:cxnSpMkLst>
        </pc:cxnChg>
        <pc:cxnChg chg="add del mod">
          <ac:chgData name="Wanlambok Nongbet [Chillibreeze]" userId="6bf028ea-505a-4797-9fbe-498829f78d74" providerId="ADAL" clId="{47EA582F-29D2-4E9C-95C6-B2E3DBA31953}" dt="2020-07-28T09:25:59.837" v="1776" actId="21"/>
          <ac:cxnSpMkLst>
            <pc:docMk/>
            <pc:sldMk cId="1632471178" sldId="1756"/>
            <ac:cxnSpMk id="85" creationId="{C8200BBC-7B14-4267-8425-62D03A266F40}"/>
          </ac:cxnSpMkLst>
        </pc:cxnChg>
        <pc:cxnChg chg="add del mod">
          <ac:chgData name="Wanlambok Nongbet [Chillibreeze]" userId="6bf028ea-505a-4797-9fbe-498829f78d74" providerId="ADAL" clId="{47EA582F-29D2-4E9C-95C6-B2E3DBA31953}" dt="2020-07-28T09:25:59.837" v="1776" actId="21"/>
          <ac:cxnSpMkLst>
            <pc:docMk/>
            <pc:sldMk cId="1632471178" sldId="1756"/>
            <ac:cxnSpMk id="86" creationId="{31AB038E-EB79-42C4-97A7-78D4FBCB5985}"/>
          </ac:cxnSpMkLst>
        </pc:cxnChg>
        <pc:cxnChg chg="add del mod">
          <ac:chgData name="Wanlambok Nongbet [Chillibreeze]" userId="6bf028ea-505a-4797-9fbe-498829f78d74" providerId="ADAL" clId="{47EA582F-29D2-4E9C-95C6-B2E3DBA31953}" dt="2020-07-28T09:25:59.986" v="1778" actId="21"/>
          <ac:cxnSpMkLst>
            <pc:docMk/>
            <pc:sldMk cId="1632471178" sldId="1756"/>
            <ac:cxnSpMk id="95" creationId="{F2FDCBDC-978B-483B-A025-18CBA36BD4C4}"/>
          </ac:cxnSpMkLst>
        </pc:cxnChg>
        <pc:cxnChg chg="add del mod">
          <ac:chgData name="Wanlambok Nongbet [Chillibreeze]" userId="6bf028ea-505a-4797-9fbe-498829f78d74" providerId="ADAL" clId="{47EA582F-29D2-4E9C-95C6-B2E3DBA31953}" dt="2020-07-28T09:25:59.986" v="1778" actId="21"/>
          <ac:cxnSpMkLst>
            <pc:docMk/>
            <pc:sldMk cId="1632471178" sldId="1756"/>
            <ac:cxnSpMk id="97" creationId="{9524E89F-8E98-48E3-903C-57F27F61D567}"/>
          </ac:cxnSpMkLst>
        </pc:cxnChg>
        <pc:cxnChg chg="add del mod">
          <ac:chgData name="Wanlambok Nongbet [Chillibreeze]" userId="6bf028ea-505a-4797-9fbe-498829f78d74" providerId="ADAL" clId="{47EA582F-29D2-4E9C-95C6-B2E3DBA31953}" dt="2020-07-28T09:25:59.986" v="1778" actId="21"/>
          <ac:cxnSpMkLst>
            <pc:docMk/>
            <pc:sldMk cId="1632471178" sldId="1756"/>
            <ac:cxnSpMk id="100" creationId="{EE82E5D0-0A98-41FA-B120-F04EF8C775AF}"/>
          </ac:cxnSpMkLst>
        </pc:cxnChg>
        <pc:cxnChg chg="add del mod">
          <ac:chgData name="Wanlambok Nongbet [Chillibreeze]" userId="6bf028ea-505a-4797-9fbe-498829f78d74" providerId="ADAL" clId="{47EA582F-29D2-4E9C-95C6-B2E3DBA31953}" dt="2020-07-28T09:25:59.986" v="1778" actId="21"/>
          <ac:cxnSpMkLst>
            <pc:docMk/>
            <pc:sldMk cId="1632471178" sldId="1756"/>
            <ac:cxnSpMk id="101" creationId="{50FD66BC-544F-404B-8B2D-0811B0462586}"/>
          </ac:cxnSpMkLst>
        </pc:cxnChg>
        <pc:cxnChg chg="add del mod">
          <ac:chgData name="Wanlambok Nongbet [Chillibreeze]" userId="6bf028ea-505a-4797-9fbe-498829f78d74" providerId="ADAL" clId="{47EA582F-29D2-4E9C-95C6-B2E3DBA31953}" dt="2020-07-28T09:26:00.915" v="1780" actId="21"/>
          <ac:cxnSpMkLst>
            <pc:docMk/>
            <pc:sldMk cId="1632471178" sldId="1756"/>
            <ac:cxnSpMk id="110" creationId="{086A7990-AFF0-4EED-9AD7-136080E3216C}"/>
          </ac:cxnSpMkLst>
        </pc:cxnChg>
        <pc:cxnChg chg="add del mod">
          <ac:chgData name="Wanlambok Nongbet [Chillibreeze]" userId="6bf028ea-505a-4797-9fbe-498829f78d74" providerId="ADAL" clId="{47EA582F-29D2-4E9C-95C6-B2E3DBA31953}" dt="2020-07-28T09:26:00.915" v="1780" actId="21"/>
          <ac:cxnSpMkLst>
            <pc:docMk/>
            <pc:sldMk cId="1632471178" sldId="1756"/>
            <ac:cxnSpMk id="112" creationId="{7D064B8A-6FDB-4CF1-98BB-DE50DBF9B39A}"/>
          </ac:cxnSpMkLst>
        </pc:cxnChg>
        <pc:cxnChg chg="add del mod">
          <ac:chgData name="Wanlambok Nongbet [Chillibreeze]" userId="6bf028ea-505a-4797-9fbe-498829f78d74" providerId="ADAL" clId="{47EA582F-29D2-4E9C-95C6-B2E3DBA31953}" dt="2020-07-28T09:26:00.915" v="1780" actId="21"/>
          <ac:cxnSpMkLst>
            <pc:docMk/>
            <pc:sldMk cId="1632471178" sldId="1756"/>
            <ac:cxnSpMk id="115" creationId="{D1782FE4-835B-4CDF-83F3-42479B3393B9}"/>
          </ac:cxnSpMkLst>
        </pc:cxnChg>
        <pc:cxnChg chg="add del mod">
          <ac:chgData name="Wanlambok Nongbet [Chillibreeze]" userId="6bf028ea-505a-4797-9fbe-498829f78d74" providerId="ADAL" clId="{47EA582F-29D2-4E9C-95C6-B2E3DBA31953}" dt="2020-07-28T09:26:00.915" v="1780" actId="21"/>
          <ac:cxnSpMkLst>
            <pc:docMk/>
            <pc:sldMk cId="1632471178" sldId="1756"/>
            <ac:cxnSpMk id="116" creationId="{4FB6C10E-A22E-4B31-9CD6-E216446C8E8D}"/>
          </ac:cxnSpMkLst>
        </pc:cxnChg>
        <pc:cxnChg chg="add mod">
          <ac:chgData name="Wanlambok Nongbet [Chillibreeze]" userId="6bf028ea-505a-4797-9fbe-498829f78d74" providerId="ADAL" clId="{47EA582F-29D2-4E9C-95C6-B2E3DBA31953}" dt="2020-07-28T09:26:01.187" v="1781"/>
          <ac:cxnSpMkLst>
            <pc:docMk/>
            <pc:sldMk cId="1632471178" sldId="1756"/>
            <ac:cxnSpMk id="125" creationId="{37DA26DD-F584-4958-A95C-C74DE4EDF70A}"/>
          </ac:cxnSpMkLst>
        </pc:cxnChg>
        <pc:cxnChg chg="add mod">
          <ac:chgData name="Wanlambok Nongbet [Chillibreeze]" userId="6bf028ea-505a-4797-9fbe-498829f78d74" providerId="ADAL" clId="{47EA582F-29D2-4E9C-95C6-B2E3DBA31953}" dt="2020-07-28T09:26:01.187" v="1781"/>
          <ac:cxnSpMkLst>
            <pc:docMk/>
            <pc:sldMk cId="1632471178" sldId="1756"/>
            <ac:cxnSpMk id="127" creationId="{631E68A9-C3C5-4AE5-999D-9B76228166D8}"/>
          </ac:cxnSpMkLst>
        </pc:cxnChg>
        <pc:cxnChg chg="add mod">
          <ac:chgData name="Wanlambok Nongbet [Chillibreeze]" userId="6bf028ea-505a-4797-9fbe-498829f78d74" providerId="ADAL" clId="{47EA582F-29D2-4E9C-95C6-B2E3DBA31953}" dt="2020-07-28T09:26:01.187" v="1781"/>
          <ac:cxnSpMkLst>
            <pc:docMk/>
            <pc:sldMk cId="1632471178" sldId="1756"/>
            <ac:cxnSpMk id="130" creationId="{8D87F2C0-C4F8-48F5-9897-C385A9DA6B43}"/>
          </ac:cxnSpMkLst>
        </pc:cxnChg>
        <pc:cxnChg chg="add mod">
          <ac:chgData name="Wanlambok Nongbet [Chillibreeze]" userId="6bf028ea-505a-4797-9fbe-498829f78d74" providerId="ADAL" clId="{47EA582F-29D2-4E9C-95C6-B2E3DBA31953}" dt="2020-07-28T09:26:01.187" v="1781"/>
          <ac:cxnSpMkLst>
            <pc:docMk/>
            <pc:sldMk cId="1632471178" sldId="1756"/>
            <ac:cxnSpMk id="131" creationId="{AFF87519-10EE-41E9-AB3A-30E5C89D3DB8}"/>
          </ac:cxnSpMkLst>
        </pc:cxnChg>
        <pc:cxnChg chg="add del mod">
          <ac:chgData name="Wanlambok Nongbet [Chillibreeze]" userId="6bf028ea-505a-4797-9fbe-498829f78d74" providerId="ADAL" clId="{47EA582F-29D2-4E9C-95C6-B2E3DBA31953}" dt="2020-07-28T09:26:03.381" v="1783" actId="21"/>
          <ac:cxnSpMkLst>
            <pc:docMk/>
            <pc:sldMk cId="1632471178" sldId="1756"/>
            <ac:cxnSpMk id="140" creationId="{DFBEAB6F-AE2F-47A6-898D-BBCB0CB0D5EC}"/>
          </ac:cxnSpMkLst>
        </pc:cxnChg>
        <pc:cxnChg chg="add del mod">
          <ac:chgData name="Wanlambok Nongbet [Chillibreeze]" userId="6bf028ea-505a-4797-9fbe-498829f78d74" providerId="ADAL" clId="{47EA582F-29D2-4E9C-95C6-B2E3DBA31953}" dt="2020-07-28T09:26:03.381" v="1783" actId="21"/>
          <ac:cxnSpMkLst>
            <pc:docMk/>
            <pc:sldMk cId="1632471178" sldId="1756"/>
            <ac:cxnSpMk id="141" creationId="{E57D565D-2BB0-424A-BB9E-B34C134B6E3C}"/>
          </ac:cxnSpMkLst>
        </pc:cxnChg>
        <pc:cxnChg chg="add del mod">
          <ac:chgData name="Wanlambok Nongbet [Chillibreeze]" userId="6bf028ea-505a-4797-9fbe-498829f78d74" providerId="ADAL" clId="{47EA582F-29D2-4E9C-95C6-B2E3DBA31953}" dt="2020-07-28T09:26:03.381" v="1783" actId="21"/>
          <ac:cxnSpMkLst>
            <pc:docMk/>
            <pc:sldMk cId="1632471178" sldId="1756"/>
            <ac:cxnSpMk id="144" creationId="{452019E0-BF23-4675-BAF1-68278CEA3B6F}"/>
          </ac:cxnSpMkLst>
        </pc:cxnChg>
        <pc:cxnChg chg="add del mod">
          <ac:chgData name="Wanlambok Nongbet [Chillibreeze]" userId="6bf028ea-505a-4797-9fbe-498829f78d74" providerId="ADAL" clId="{47EA582F-29D2-4E9C-95C6-B2E3DBA31953}" dt="2020-07-28T09:26:03.381" v="1783" actId="21"/>
          <ac:cxnSpMkLst>
            <pc:docMk/>
            <pc:sldMk cId="1632471178" sldId="1756"/>
            <ac:cxnSpMk id="145" creationId="{178926EE-4B98-474D-B460-AC6203E4EC7C}"/>
          </ac:cxnSpMkLst>
        </pc:cxnChg>
        <pc:cxnChg chg="add del mod">
          <ac:chgData name="Wanlambok Nongbet [Chillibreeze]" userId="6bf028ea-505a-4797-9fbe-498829f78d74" providerId="ADAL" clId="{47EA582F-29D2-4E9C-95C6-B2E3DBA31953}" dt="2020-07-28T09:26:21.910" v="1810" actId="21"/>
          <ac:cxnSpMkLst>
            <pc:docMk/>
            <pc:sldMk cId="1632471178" sldId="1756"/>
            <ac:cxnSpMk id="154" creationId="{109C7F08-8702-41AE-A2AA-FAC5F21F18F6}"/>
          </ac:cxnSpMkLst>
        </pc:cxnChg>
        <pc:cxnChg chg="add del mod">
          <ac:chgData name="Wanlambok Nongbet [Chillibreeze]" userId="6bf028ea-505a-4797-9fbe-498829f78d74" providerId="ADAL" clId="{47EA582F-29D2-4E9C-95C6-B2E3DBA31953}" dt="2020-07-28T09:26:04.480" v="1785" actId="21"/>
          <ac:cxnSpMkLst>
            <pc:docMk/>
            <pc:sldMk cId="1632471178" sldId="1756"/>
            <ac:cxnSpMk id="155" creationId="{AA6EAD7D-6659-49EE-8CA7-59B25E818A72}"/>
          </ac:cxnSpMkLst>
        </pc:cxnChg>
        <pc:cxnChg chg="add del mod">
          <ac:chgData name="Wanlambok Nongbet [Chillibreeze]" userId="6bf028ea-505a-4797-9fbe-498829f78d74" providerId="ADAL" clId="{47EA582F-29D2-4E9C-95C6-B2E3DBA31953}" dt="2020-07-28T09:26:04.480" v="1785" actId="21"/>
          <ac:cxnSpMkLst>
            <pc:docMk/>
            <pc:sldMk cId="1632471178" sldId="1756"/>
            <ac:cxnSpMk id="158" creationId="{60754298-7D65-41B7-9220-77E1AC93DF9B}"/>
          </ac:cxnSpMkLst>
        </pc:cxnChg>
        <pc:cxnChg chg="add del mod">
          <ac:chgData name="Wanlambok Nongbet [Chillibreeze]" userId="6bf028ea-505a-4797-9fbe-498829f78d74" providerId="ADAL" clId="{47EA582F-29D2-4E9C-95C6-B2E3DBA31953}" dt="2020-07-28T09:26:04.480" v="1785" actId="21"/>
          <ac:cxnSpMkLst>
            <pc:docMk/>
            <pc:sldMk cId="1632471178" sldId="1756"/>
            <ac:cxnSpMk id="159" creationId="{4718CAB6-6DE4-4EE9-938B-76A3AC0D0DCB}"/>
          </ac:cxnSpMkLst>
        </pc:cxnChg>
        <pc:cxnChg chg="add del mod">
          <ac:chgData name="Wanlambok Nongbet [Chillibreeze]" userId="6bf028ea-505a-4797-9fbe-498829f78d74" providerId="ADAL" clId="{47EA582F-29D2-4E9C-95C6-B2E3DBA31953}" dt="2020-07-28T09:26:05.208" v="1787" actId="21"/>
          <ac:cxnSpMkLst>
            <pc:docMk/>
            <pc:sldMk cId="1632471178" sldId="1756"/>
            <ac:cxnSpMk id="168" creationId="{A34C3625-880B-46A4-B886-27F33E308045}"/>
          </ac:cxnSpMkLst>
        </pc:cxnChg>
        <pc:cxnChg chg="add del mod">
          <ac:chgData name="Wanlambok Nongbet [Chillibreeze]" userId="6bf028ea-505a-4797-9fbe-498829f78d74" providerId="ADAL" clId="{47EA582F-29D2-4E9C-95C6-B2E3DBA31953}" dt="2020-07-28T09:26:05.208" v="1787" actId="21"/>
          <ac:cxnSpMkLst>
            <pc:docMk/>
            <pc:sldMk cId="1632471178" sldId="1756"/>
            <ac:cxnSpMk id="171" creationId="{3E55F3B8-9249-4DE7-A2FB-834EEE6B9FAC}"/>
          </ac:cxnSpMkLst>
        </pc:cxnChg>
        <pc:cxnChg chg="add del mod">
          <ac:chgData name="Wanlambok Nongbet [Chillibreeze]" userId="6bf028ea-505a-4797-9fbe-498829f78d74" providerId="ADAL" clId="{47EA582F-29D2-4E9C-95C6-B2E3DBA31953}" dt="2020-07-28T09:26:05.208" v="1787" actId="21"/>
          <ac:cxnSpMkLst>
            <pc:docMk/>
            <pc:sldMk cId="1632471178" sldId="1756"/>
            <ac:cxnSpMk id="172" creationId="{2F9D21A5-3444-43F1-AEB0-448B7A44C3F4}"/>
          </ac:cxnSpMkLst>
        </pc:cxnChg>
        <pc:cxnChg chg="add del mod">
          <ac:chgData name="Wanlambok Nongbet [Chillibreeze]" userId="6bf028ea-505a-4797-9fbe-498829f78d74" providerId="ADAL" clId="{47EA582F-29D2-4E9C-95C6-B2E3DBA31953}" dt="2020-07-28T09:26:05.994" v="1789" actId="21"/>
          <ac:cxnSpMkLst>
            <pc:docMk/>
            <pc:sldMk cId="1632471178" sldId="1756"/>
            <ac:cxnSpMk id="181" creationId="{14E65FA4-00CA-4144-853E-49DB2EC7E6AC}"/>
          </ac:cxnSpMkLst>
        </pc:cxnChg>
        <pc:cxnChg chg="add del mod">
          <ac:chgData name="Wanlambok Nongbet [Chillibreeze]" userId="6bf028ea-505a-4797-9fbe-498829f78d74" providerId="ADAL" clId="{47EA582F-29D2-4E9C-95C6-B2E3DBA31953}" dt="2020-07-28T09:26:05.994" v="1789" actId="21"/>
          <ac:cxnSpMkLst>
            <pc:docMk/>
            <pc:sldMk cId="1632471178" sldId="1756"/>
            <ac:cxnSpMk id="184" creationId="{515DD2EB-5D4D-4C53-83C9-854471001D23}"/>
          </ac:cxnSpMkLst>
        </pc:cxnChg>
        <pc:cxnChg chg="add del mod">
          <ac:chgData name="Wanlambok Nongbet [Chillibreeze]" userId="6bf028ea-505a-4797-9fbe-498829f78d74" providerId="ADAL" clId="{47EA582F-29D2-4E9C-95C6-B2E3DBA31953}" dt="2020-07-28T09:26:05.994" v="1789" actId="21"/>
          <ac:cxnSpMkLst>
            <pc:docMk/>
            <pc:sldMk cId="1632471178" sldId="1756"/>
            <ac:cxnSpMk id="185" creationId="{0446CC83-12F6-4F45-A524-B0FC4B2AE140}"/>
          </ac:cxnSpMkLst>
        </pc:cxnChg>
        <pc:cxnChg chg="add del mod">
          <ac:chgData name="Wanlambok Nongbet [Chillibreeze]" userId="6bf028ea-505a-4797-9fbe-498829f78d74" providerId="ADAL" clId="{47EA582F-29D2-4E9C-95C6-B2E3DBA31953}" dt="2020-07-28T09:26:21.910" v="1810" actId="21"/>
          <ac:cxnSpMkLst>
            <pc:docMk/>
            <pc:sldMk cId="1632471178" sldId="1756"/>
            <ac:cxnSpMk id="193" creationId="{BB2D1D7B-A286-4DA8-8FE6-81C4E6C20A84}"/>
          </ac:cxnSpMkLst>
        </pc:cxnChg>
        <pc:cxnChg chg="add mod">
          <ac:chgData name="Wanlambok Nongbet [Chillibreeze]" userId="6bf028ea-505a-4797-9fbe-498829f78d74" providerId="ADAL" clId="{47EA582F-29D2-4E9C-95C6-B2E3DBA31953}" dt="2020-07-28T09:26:06.247" v="1790"/>
          <ac:cxnSpMkLst>
            <pc:docMk/>
            <pc:sldMk cId="1632471178" sldId="1756"/>
            <ac:cxnSpMk id="195" creationId="{9B2C4759-FEDC-4767-AB19-4E4749E5C18E}"/>
          </ac:cxnSpMkLst>
        </pc:cxnChg>
        <pc:cxnChg chg="add mod">
          <ac:chgData name="Wanlambok Nongbet [Chillibreeze]" userId="6bf028ea-505a-4797-9fbe-498829f78d74" providerId="ADAL" clId="{47EA582F-29D2-4E9C-95C6-B2E3DBA31953}" dt="2020-07-28T09:26:06.247" v="1790"/>
          <ac:cxnSpMkLst>
            <pc:docMk/>
            <pc:sldMk cId="1632471178" sldId="1756"/>
            <ac:cxnSpMk id="196" creationId="{CD1E0230-A40C-4A71-9CE2-901A7255C878}"/>
          </ac:cxnSpMkLst>
        </pc:cxnChg>
        <pc:cxnChg chg="add del mod">
          <ac:chgData name="Wanlambok Nongbet [Chillibreeze]" userId="6bf028ea-505a-4797-9fbe-498829f78d74" providerId="ADAL" clId="{47EA582F-29D2-4E9C-95C6-B2E3DBA31953}" dt="2020-07-28T09:26:07.686" v="1792" actId="21"/>
          <ac:cxnSpMkLst>
            <pc:docMk/>
            <pc:sldMk cId="1632471178" sldId="1756"/>
            <ac:cxnSpMk id="205" creationId="{61F6075A-C202-40D8-9B92-26D06A3E5C9A}"/>
          </ac:cxnSpMkLst>
        </pc:cxnChg>
        <pc:cxnChg chg="add del mod">
          <ac:chgData name="Wanlambok Nongbet [Chillibreeze]" userId="6bf028ea-505a-4797-9fbe-498829f78d74" providerId="ADAL" clId="{47EA582F-29D2-4E9C-95C6-B2E3DBA31953}" dt="2020-07-28T09:26:07.686" v="1792" actId="21"/>
          <ac:cxnSpMkLst>
            <pc:docMk/>
            <pc:sldMk cId="1632471178" sldId="1756"/>
            <ac:cxnSpMk id="206" creationId="{FC95E967-92A9-4479-B04B-42580EACA169}"/>
          </ac:cxnSpMkLst>
        </pc:cxnChg>
        <pc:cxnChg chg="add del mod">
          <ac:chgData name="Wanlambok Nongbet [Chillibreeze]" userId="6bf028ea-505a-4797-9fbe-498829f78d74" providerId="ADAL" clId="{47EA582F-29D2-4E9C-95C6-B2E3DBA31953}" dt="2020-07-28T09:26:09.210" v="1794" actId="21"/>
          <ac:cxnSpMkLst>
            <pc:docMk/>
            <pc:sldMk cId="1632471178" sldId="1756"/>
            <ac:cxnSpMk id="215" creationId="{446DC870-9B02-4678-AA6B-69B275C0B1AD}"/>
          </ac:cxnSpMkLst>
        </pc:cxnChg>
        <pc:cxnChg chg="add del mod">
          <ac:chgData name="Wanlambok Nongbet [Chillibreeze]" userId="6bf028ea-505a-4797-9fbe-498829f78d74" providerId="ADAL" clId="{47EA582F-29D2-4E9C-95C6-B2E3DBA31953}" dt="2020-07-28T09:26:09.210" v="1794" actId="21"/>
          <ac:cxnSpMkLst>
            <pc:docMk/>
            <pc:sldMk cId="1632471178" sldId="1756"/>
            <ac:cxnSpMk id="216" creationId="{D513EB1A-FA61-4EFE-9B21-F173CF5F41D4}"/>
          </ac:cxnSpMkLst>
        </pc:cxnChg>
        <pc:cxnChg chg="add del mod">
          <ac:chgData name="Wanlambok Nongbet [Chillibreeze]" userId="6bf028ea-505a-4797-9fbe-498829f78d74" providerId="ADAL" clId="{47EA582F-29D2-4E9C-95C6-B2E3DBA31953}" dt="2020-07-28T09:26:09.995" v="1796" actId="21"/>
          <ac:cxnSpMkLst>
            <pc:docMk/>
            <pc:sldMk cId="1632471178" sldId="1756"/>
            <ac:cxnSpMk id="223" creationId="{CD163FE6-C597-4A44-A755-FA6A024E9C02}"/>
          </ac:cxnSpMkLst>
        </pc:cxnChg>
        <pc:cxnChg chg="add del mod">
          <ac:chgData name="Wanlambok Nongbet [Chillibreeze]" userId="6bf028ea-505a-4797-9fbe-498829f78d74" providerId="ADAL" clId="{47EA582F-29D2-4E9C-95C6-B2E3DBA31953}" dt="2020-07-28T09:26:09.995" v="1796" actId="21"/>
          <ac:cxnSpMkLst>
            <pc:docMk/>
            <pc:sldMk cId="1632471178" sldId="1756"/>
            <ac:cxnSpMk id="224" creationId="{1FB71B87-7226-498A-954A-0354E05470DD}"/>
          </ac:cxnSpMkLst>
        </pc:cxnChg>
        <pc:cxnChg chg="add del mod">
          <ac:chgData name="Wanlambok Nongbet [Chillibreeze]" userId="6bf028ea-505a-4797-9fbe-498829f78d74" providerId="ADAL" clId="{47EA582F-29D2-4E9C-95C6-B2E3DBA31953}" dt="2020-07-28T09:26:11.441" v="1798" actId="21"/>
          <ac:cxnSpMkLst>
            <pc:docMk/>
            <pc:sldMk cId="1632471178" sldId="1756"/>
            <ac:cxnSpMk id="231" creationId="{DC1AA5E9-B546-4CF9-B001-B369F7BB2328}"/>
          </ac:cxnSpMkLst>
        </pc:cxnChg>
        <pc:cxnChg chg="add del mod">
          <ac:chgData name="Wanlambok Nongbet [Chillibreeze]" userId="6bf028ea-505a-4797-9fbe-498829f78d74" providerId="ADAL" clId="{47EA582F-29D2-4E9C-95C6-B2E3DBA31953}" dt="2020-07-28T09:26:11.441" v="1798" actId="21"/>
          <ac:cxnSpMkLst>
            <pc:docMk/>
            <pc:sldMk cId="1632471178" sldId="1756"/>
            <ac:cxnSpMk id="232" creationId="{D52F8D53-E7B8-4E02-89D6-6A4E879B5347}"/>
          </ac:cxnSpMkLst>
        </pc:cxnChg>
        <pc:cxnChg chg="add del mod">
          <ac:chgData name="Wanlambok Nongbet [Chillibreeze]" userId="6bf028ea-505a-4797-9fbe-498829f78d74" providerId="ADAL" clId="{47EA582F-29D2-4E9C-95C6-B2E3DBA31953}" dt="2020-07-28T09:26:12.284" v="1800" actId="21"/>
          <ac:cxnSpMkLst>
            <pc:docMk/>
            <pc:sldMk cId="1632471178" sldId="1756"/>
            <ac:cxnSpMk id="237" creationId="{8A1C2B8A-0BC9-45B5-80F0-4708AF037E5F}"/>
          </ac:cxnSpMkLst>
        </pc:cxnChg>
        <pc:cxnChg chg="add del mod">
          <ac:chgData name="Wanlambok Nongbet [Chillibreeze]" userId="6bf028ea-505a-4797-9fbe-498829f78d74" providerId="ADAL" clId="{47EA582F-29D2-4E9C-95C6-B2E3DBA31953}" dt="2020-07-28T09:26:21.910" v="1810" actId="21"/>
          <ac:cxnSpMkLst>
            <pc:docMk/>
            <pc:sldMk cId="1632471178" sldId="1756"/>
            <ac:cxnSpMk id="238" creationId="{962C4601-2CAF-4A30-985F-1B4269753A1E}"/>
          </ac:cxnSpMkLst>
        </pc:cxnChg>
        <pc:cxnChg chg="add del mod">
          <ac:chgData name="Wanlambok Nongbet [Chillibreeze]" userId="6bf028ea-505a-4797-9fbe-498829f78d74" providerId="ADAL" clId="{47EA582F-29D2-4E9C-95C6-B2E3DBA31953}" dt="2020-07-28T09:26:13.013" v="1802" actId="21"/>
          <ac:cxnSpMkLst>
            <pc:docMk/>
            <pc:sldMk cId="1632471178" sldId="1756"/>
            <ac:cxnSpMk id="243" creationId="{9F5A2B30-0EFE-45BD-8D3F-0231CDEAD0D9}"/>
          </ac:cxnSpMkLst>
        </pc:cxnChg>
        <pc:cxnChg chg="add del mod">
          <ac:chgData name="Wanlambok Nongbet [Chillibreeze]" userId="6bf028ea-505a-4797-9fbe-498829f78d74" providerId="ADAL" clId="{47EA582F-29D2-4E9C-95C6-B2E3DBA31953}" dt="2020-07-28T09:26:13.744" v="1804" actId="21"/>
          <ac:cxnSpMkLst>
            <pc:docMk/>
            <pc:sldMk cId="1632471178" sldId="1756"/>
            <ac:cxnSpMk id="248" creationId="{20DF8F3E-B623-4CF7-A8AD-33D4F080BE4B}"/>
          </ac:cxnSpMkLst>
        </pc:cxnChg>
        <pc:cxnChg chg="add del mod">
          <ac:chgData name="Wanlambok Nongbet [Chillibreeze]" userId="6bf028ea-505a-4797-9fbe-498829f78d74" providerId="ADAL" clId="{47EA582F-29D2-4E9C-95C6-B2E3DBA31953}" dt="2020-07-28T09:26:21.910" v="1810" actId="21"/>
          <ac:cxnSpMkLst>
            <pc:docMk/>
            <pc:sldMk cId="1632471178" sldId="1756"/>
            <ac:cxnSpMk id="252" creationId="{DBCAF801-D3C7-4F5C-8072-51FCFC4F7053}"/>
          </ac:cxnSpMkLst>
        </pc:cxnChg>
        <pc:cxnChg chg="add mod">
          <ac:chgData name="Wanlambok Nongbet [Chillibreeze]" userId="6bf028ea-505a-4797-9fbe-498829f78d74" providerId="ADAL" clId="{47EA582F-29D2-4E9C-95C6-B2E3DBA31953}" dt="2020-07-28T09:27:19.159" v="1815" actId="14100"/>
          <ac:cxnSpMkLst>
            <pc:docMk/>
            <pc:sldMk cId="1632471178" sldId="1756"/>
            <ac:cxnSpMk id="259" creationId="{85AB3AE3-1E87-45C8-AD4C-839B6BB853DF}"/>
          </ac:cxnSpMkLst>
        </pc:cxnChg>
        <pc:cxnChg chg="add mod">
          <ac:chgData name="Wanlambok Nongbet [Chillibreeze]" userId="6bf028ea-505a-4797-9fbe-498829f78d74" providerId="ADAL" clId="{47EA582F-29D2-4E9C-95C6-B2E3DBA31953}" dt="2020-07-28T09:27:19.159" v="1815" actId="14100"/>
          <ac:cxnSpMkLst>
            <pc:docMk/>
            <pc:sldMk cId="1632471178" sldId="1756"/>
            <ac:cxnSpMk id="262" creationId="{D6B198D8-08D9-4512-805F-1F67E58E3DFB}"/>
          </ac:cxnSpMkLst>
        </pc:cxnChg>
        <pc:cxnChg chg="add mod">
          <ac:chgData name="Wanlambok Nongbet [Chillibreeze]" userId="6bf028ea-505a-4797-9fbe-498829f78d74" providerId="ADAL" clId="{47EA582F-29D2-4E9C-95C6-B2E3DBA31953}" dt="2020-07-28T09:27:19.159" v="1815" actId="14100"/>
          <ac:cxnSpMkLst>
            <pc:docMk/>
            <pc:sldMk cId="1632471178" sldId="1756"/>
            <ac:cxnSpMk id="265" creationId="{3589139D-5958-4764-A4FE-A6B4D7308927}"/>
          </ac:cxnSpMkLst>
        </pc:cxnChg>
        <pc:cxnChg chg="add mod">
          <ac:chgData name="Wanlambok Nongbet [Chillibreeze]" userId="6bf028ea-505a-4797-9fbe-498829f78d74" providerId="ADAL" clId="{47EA582F-29D2-4E9C-95C6-B2E3DBA31953}" dt="2020-07-28T09:27:15.329" v="1813" actId="14100"/>
          <ac:cxnSpMkLst>
            <pc:docMk/>
            <pc:sldMk cId="1632471178" sldId="1756"/>
            <ac:cxnSpMk id="270" creationId="{9935CB77-8BEF-4840-B4D1-CF76044FD6B7}"/>
          </ac:cxnSpMkLst>
        </pc:cxnChg>
        <pc:cxnChg chg="add mod">
          <ac:chgData name="Wanlambok Nongbet [Chillibreeze]" userId="6bf028ea-505a-4797-9fbe-498829f78d74" providerId="ADAL" clId="{47EA582F-29D2-4E9C-95C6-B2E3DBA31953}" dt="2020-07-28T09:27:15.329" v="1813" actId="14100"/>
          <ac:cxnSpMkLst>
            <pc:docMk/>
            <pc:sldMk cId="1632471178" sldId="1756"/>
            <ac:cxnSpMk id="273" creationId="{EE42B8E6-15C3-473E-9876-6D82D27330A0}"/>
          </ac:cxnSpMkLst>
        </pc:cxnChg>
      </pc:sldChg>
      <pc:sldChg chg="addSp delSp modSp mod">
        <pc:chgData name="Wanlambok Nongbet [Chillibreeze]" userId="6bf028ea-505a-4797-9fbe-498829f78d74" providerId="ADAL" clId="{47EA582F-29D2-4E9C-95C6-B2E3DBA31953}" dt="2020-07-28T14:12:02.842" v="8185" actId="313"/>
        <pc:sldMkLst>
          <pc:docMk/>
          <pc:sldMk cId="1616628661" sldId="1759"/>
        </pc:sldMkLst>
        <pc:spChg chg="mod">
          <ac:chgData name="Wanlambok Nongbet [Chillibreeze]" userId="6bf028ea-505a-4797-9fbe-498829f78d74" providerId="ADAL" clId="{47EA582F-29D2-4E9C-95C6-B2E3DBA31953}" dt="2020-07-28T14:12:02.842" v="8185" actId="313"/>
          <ac:spMkLst>
            <pc:docMk/>
            <pc:sldMk cId="1616628661" sldId="1759"/>
            <ac:spMk id="5" creationId="{C38B63CB-00B6-45E6-9088-5F265E6261C4}"/>
          </ac:spMkLst>
        </pc:spChg>
        <pc:spChg chg="del">
          <ac:chgData name="Wanlambok Nongbet [Chillibreeze]" userId="6bf028ea-505a-4797-9fbe-498829f78d74" providerId="ADAL" clId="{47EA582F-29D2-4E9C-95C6-B2E3DBA31953}" dt="2020-07-28T09:17:18.723" v="1544" actId="478"/>
          <ac:spMkLst>
            <pc:docMk/>
            <pc:sldMk cId="1616628661" sldId="1759"/>
            <ac:spMk id="7" creationId="{475D2D90-6D65-47B3-A1A0-B185269B1003}"/>
          </ac:spMkLst>
        </pc:spChg>
        <pc:picChg chg="add mod">
          <ac:chgData name="Wanlambok Nongbet [Chillibreeze]" userId="6bf028ea-505a-4797-9fbe-498829f78d74" providerId="ADAL" clId="{47EA582F-29D2-4E9C-95C6-B2E3DBA31953}" dt="2020-07-28T09:17:19.199" v="1546" actId="108"/>
          <ac:picMkLst>
            <pc:docMk/>
            <pc:sldMk cId="1616628661" sldId="1759"/>
            <ac:picMk id="6" creationId="{585E8291-DB2E-40E0-93CB-3F791F7E819F}"/>
          </ac:picMkLst>
        </pc:picChg>
        <pc:picChg chg="del mod modCrop">
          <ac:chgData name="Wanlambok Nongbet [Chillibreeze]" userId="6bf028ea-505a-4797-9fbe-498829f78d74" providerId="ADAL" clId="{47EA582F-29D2-4E9C-95C6-B2E3DBA31953}" dt="2020-07-28T09:17:17.869" v="1543" actId="21"/>
          <ac:picMkLst>
            <pc:docMk/>
            <pc:sldMk cId="1616628661" sldId="1759"/>
            <ac:picMk id="8" creationId="{B5701529-7E42-4D4E-B3B3-6831EB91B36B}"/>
          </ac:picMkLst>
        </pc:picChg>
      </pc:sldChg>
      <pc:sldChg chg="addSp delSp modSp mod">
        <pc:chgData name="Wanlambok Nongbet [Chillibreeze]" userId="6bf028ea-505a-4797-9fbe-498829f78d74" providerId="ADAL" clId="{47EA582F-29D2-4E9C-95C6-B2E3DBA31953}" dt="2020-07-28T10:10:11.411" v="2409" actId="948"/>
        <pc:sldMkLst>
          <pc:docMk/>
          <pc:sldMk cId="965140755" sldId="1760"/>
        </pc:sldMkLst>
        <pc:spChg chg="del">
          <ac:chgData name="Wanlambok Nongbet [Chillibreeze]" userId="6bf028ea-505a-4797-9fbe-498829f78d74" providerId="ADAL" clId="{47EA582F-29D2-4E9C-95C6-B2E3DBA31953}" dt="2020-07-28T10:09:55.404" v="2393" actId="21"/>
          <ac:spMkLst>
            <pc:docMk/>
            <pc:sldMk cId="965140755" sldId="1760"/>
            <ac:spMk id="4" creationId="{F164F833-F58C-4C79-BAE9-2CF4FEBCC33D}"/>
          </ac:spMkLst>
        </pc:spChg>
        <pc:spChg chg="del">
          <ac:chgData name="Wanlambok Nongbet [Chillibreeze]" userId="6bf028ea-505a-4797-9fbe-498829f78d74" providerId="ADAL" clId="{47EA582F-29D2-4E9C-95C6-B2E3DBA31953}" dt="2020-07-28T10:09:55.404" v="2393" actId="21"/>
          <ac:spMkLst>
            <pc:docMk/>
            <pc:sldMk cId="965140755" sldId="1760"/>
            <ac:spMk id="5" creationId="{CF537C6E-1BCE-4D24-8C9E-0A403C171BA3}"/>
          </ac:spMkLst>
        </pc:spChg>
        <pc:spChg chg="add mod">
          <ac:chgData name="Wanlambok Nongbet [Chillibreeze]" userId="6bf028ea-505a-4797-9fbe-498829f78d74" providerId="ADAL" clId="{47EA582F-29D2-4E9C-95C6-B2E3DBA31953}" dt="2020-07-28T10:10:11.411" v="2409" actId="948"/>
          <ac:spMkLst>
            <pc:docMk/>
            <pc:sldMk cId="965140755" sldId="1760"/>
            <ac:spMk id="6" creationId="{27CF732B-CC38-48FD-B9CB-D246AAE3DCA0}"/>
          </ac:spMkLst>
        </pc:spChg>
        <pc:spChg chg="add del mod">
          <ac:chgData name="Wanlambok Nongbet [Chillibreeze]" userId="6bf028ea-505a-4797-9fbe-498829f78d74" providerId="ADAL" clId="{47EA582F-29D2-4E9C-95C6-B2E3DBA31953}" dt="2020-07-28T10:10:02.885" v="2405" actId="478"/>
          <ac:spMkLst>
            <pc:docMk/>
            <pc:sldMk cId="965140755" sldId="1760"/>
            <ac:spMk id="7" creationId="{BCDEA8DD-85BA-48E1-B3BE-EC74A40799C4}"/>
          </ac:spMkLst>
        </pc:spChg>
      </pc:sldChg>
      <pc:sldChg chg="modSp mod">
        <pc:chgData name="Wanlambok Nongbet [Chillibreeze]" userId="6bf028ea-505a-4797-9fbe-498829f78d74" providerId="ADAL" clId="{47EA582F-29D2-4E9C-95C6-B2E3DBA31953}" dt="2020-07-28T15:14:53.207" v="8337" actId="962"/>
        <pc:sldMkLst>
          <pc:docMk/>
          <pc:sldMk cId="4003298323" sldId="1764"/>
        </pc:sldMkLst>
        <pc:spChg chg="mod">
          <ac:chgData name="Wanlambok Nongbet [Chillibreeze]" userId="6bf028ea-505a-4797-9fbe-498829f78d74" providerId="ADAL" clId="{47EA582F-29D2-4E9C-95C6-B2E3DBA31953}" dt="2020-07-28T15:14:53.207" v="8337" actId="962"/>
          <ac:spMkLst>
            <pc:docMk/>
            <pc:sldMk cId="4003298323" sldId="1764"/>
            <ac:spMk id="23" creationId="{D4E3B67A-2628-4E60-B44B-BC7E4E5B59D2}"/>
          </ac:spMkLst>
        </pc:spChg>
        <pc:spChg chg="mod">
          <ac:chgData name="Wanlambok Nongbet [Chillibreeze]" userId="6bf028ea-505a-4797-9fbe-498829f78d74" providerId="ADAL" clId="{47EA582F-29D2-4E9C-95C6-B2E3DBA31953}" dt="2020-07-28T15:14:50.769" v="8336" actId="962"/>
          <ac:spMkLst>
            <pc:docMk/>
            <pc:sldMk cId="4003298323" sldId="1764"/>
            <ac:spMk id="24" creationId="{1F292F85-FF67-4D7B-A1FA-1104EE481192}"/>
          </ac:spMkLst>
        </pc:spChg>
        <pc:spChg chg="mod">
          <ac:chgData name="Wanlambok Nongbet [Chillibreeze]" userId="6bf028ea-505a-4797-9fbe-498829f78d74" providerId="ADAL" clId="{47EA582F-29D2-4E9C-95C6-B2E3DBA31953}" dt="2020-07-28T10:30:06.116" v="3723" actId="1076"/>
          <ac:spMkLst>
            <pc:docMk/>
            <pc:sldMk cId="4003298323" sldId="1764"/>
            <ac:spMk id="25" creationId="{7349935A-5D80-4718-8C41-ADB64007201C}"/>
          </ac:spMkLst>
        </pc:spChg>
        <pc:spChg chg="mod">
          <ac:chgData name="Wanlambok Nongbet [Chillibreeze]" userId="6bf028ea-505a-4797-9fbe-498829f78d74" providerId="ADAL" clId="{47EA582F-29D2-4E9C-95C6-B2E3DBA31953}" dt="2020-07-28T10:30:06.116" v="3723" actId="1076"/>
          <ac:spMkLst>
            <pc:docMk/>
            <pc:sldMk cId="4003298323" sldId="1764"/>
            <ac:spMk id="26" creationId="{FE9FA712-ACEA-4EF1-99F3-4D9D39DE861F}"/>
          </ac:spMkLst>
        </pc:spChg>
        <pc:spChg chg="mod">
          <ac:chgData name="Wanlambok Nongbet [Chillibreeze]" userId="6bf028ea-505a-4797-9fbe-498829f78d74" providerId="ADAL" clId="{47EA582F-29D2-4E9C-95C6-B2E3DBA31953}" dt="2020-07-28T10:30:06.116" v="3723" actId="1076"/>
          <ac:spMkLst>
            <pc:docMk/>
            <pc:sldMk cId="4003298323" sldId="1764"/>
            <ac:spMk id="27" creationId="{F6C268D3-14BA-467D-86D4-5C5C64972E39}"/>
          </ac:spMkLst>
        </pc:spChg>
        <pc:grpChg chg="mod">
          <ac:chgData name="Wanlambok Nongbet [Chillibreeze]" userId="6bf028ea-505a-4797-9fbe-498829f78d74" providerId="ADAL" clId="{47EA582F-29D2-4E9C-95C6-B2E3DBA31953}" dt="2020-07-28T10:30:48.567" v="3791" actId="962"/>
          <ac:grpSpMkLst>
            <pc:docMk/>
            <pc:sldMk cId="4003298323" sldId="1764"/>
            <ac:grpSpMk id="22" creationId="{734B843D-F5B5-442D-9E3C-E62D3DF4A0B2}"/>
          </ac:grpSpMkLst>
        </pc:grpChg>
      </pc:sldChg>
      <pc:sldChg chg="addSp delSp modSp mod">
        <pc:chgData name="Wanlambok Nongbet [Chillibreeze]" userId="6bf028ea-505a-4797-9fbe-498829f78d74" providerId="ADAL" clId="{47EA582F-29D2-4E9C-95C6-B2E3DBA31953}" dt="2020-07-28T10:37:28.816" v="5481" actId="962"/>
        <pc:sldMkLst>
          <pc:docMk/>
          <pc:sldMk cId="2176520037" sldId="1765"/>
        </pc:sldMkLst>
        <pc:spChg chg="del mod">
          <ac:chgData name="Wanlambok Nongbet [Chillibreeze]" userId="6bf028ea-505a-4797-9fbe-498829f78d74" providerId="ADAL" clId="{47EA582F-29D2-4E9C-95C6-B2E3DBA31953}" dt="2020-07-28T10:18:07.764" v="2740" actId="21"/>
          <ac:spMkLst>
            <pc:docMk/>
            <pc:sldMk cId="2176520037" sldId="1765"/>
            <ac:spMk id="3" creationId="{D60C248C-D5E0-44DC-82E0-5B6EBFAFA08D}"/>
          </ac:spMkLst>
        </pc:spChg>
        <pc:spChg chg="del mod">
          <ac:chgData name="Wanlambok Nongbet [Chillibreeze]" userId="6bf028ea-505a-4797-9fbe-498829f78d74" providerId="ADAL" clId="{47EA582F-29D2-4E9C-95C6-B2E3DBA31953}" dt="2020-07-28T10:18:07.764" v="2740" actId="21"/>
          <ac:spMkLst>
            <pc:docMk/>
            <pc:sldMk cId="2176520037" sldId="1765"/>
            <ac:spMk id="11" creationId="{975BEBE2-6425-4330-9041-ED7FBE85A1C3}"/>
          </ac:spMkLst>
        </pc:spChg>
        <pc:spChg chg="add mod">
          <ac:chgData name="Wanlambok Nongbet [Chillibreeze]" userId="6bf028ea-505a-4797-9fbe-498829f78d74" providerId="ADAL" clId="{47EA582F-29D2-4E9C-95C6-B2E3DBA31953}" dt="2020-07-28T10:18:07.937" v="2741"/>
          <ac:spMkLst>
            <pc:docMk/>
            <pc:sldMk cId="2176520037" sldId="1765"/>
            <ac:spMk id="13" creationId="{485E053B-B9EB-4C9F-B9EC-4CA7A7DB3600}"/>
          </ac:spMkLst>
        </pc:spChg>
        <pc:spChg chg="add del mod">
          <ac:chgData name="Wanlambok Nongbet [Chillibreeze]" userId="6bf028ea-505a-4797-9fbe-498829f78d74" providerId="ADAL" clId="{47EA582F-29D2-4E9C-95C6-B2E3DBA31953}" dt="2020-07-28T10:18:08.951" v="2742" actId="21"/>
          <ac:spMkLst>
            <pc:docMk/>
            <pc:sldMk cId="2176520037" sldId="1765"/>
            <ac:spMk id="15" creationId="{0F1F5667-581C-4523-B56C-11A250AC75F1}"/>
          </ac:spMkLst>
        </pc:spChg>
        <pc:spChg chg="add del mod">
          <ac:chgData name="Wanlambok Nongbet [Chillibreeze]" userId="6bf028ea-505a-4797-9fbe-498829f78d74" providerId="ADAL" clId="{47EA582F-29D2-4E9C-95C6-B2E3DBA31953}" dt="2020-07-28T10:18:08.951" v="2742" actId="21"/>
          <ac:spMkLst>
            <pc:docMk/>
            <pc:sldMk cId="2176520037" sldId="1765"/>
            <ac:spMk id="18" creationId="{EA53D3EC-FA48-428B-B2A9-8D6E9FDDDD70}"/>
          </ac:spMkLst>
        </pc:spChg>
        <pc:spChg chg="del mod">
          <ac:chgData name="Wanlambok Nongbet [Chillibreeze]" userId="6bf028ea-505a-4797-9fbe-498829f78d74" providerId="ADAL" clId="{47EA582F-29D2-4E9C-95C6-B2E3DBA31953}" dt="2020-07-28T10:18:07.764" v="2740" actId="21"/>
          <ac:spMkLst>
            <pc:docMk/>
            <pc:sldMk cId="2176520037" sldId="1765"/>
            <ac:spMk id="20" creationId="{5CC83E86-FC62-45BC-8520-D29D3E53D1F6}"/>
          </ac:spMkLst>
        </pc:spChg>
        <pc:spChg chg="del mod">
          <ac:chgData name="Wanlambok Nongbet [Chillibreeze]" userId="6bf028ea-505a-4797-9fbe-498829f78d74" providerId="ADAL" clId="{47EA582F-29D2-4E9C-95C6-B2E3DBA31953}" dt="2020-07-28T10:18:07.764" v="2740" actId="21"/>
          <ac:spMkLst>
            <pc:docMk/>
            <pc:sldMk cId="2176520037" sldId="1765"/>
            <ac:spMk id="22" creationId="{8524E14B-D7C5-4F0F-AA9C-DBE2052D515C}"/>
          </ac:spMkLst>
        </pc:spChg>
        <pc:spChg chg="add del mod">
          <ac:chgData name="Wanlambok Nongbet [Chillibreeze]" userId="6bf028ea-505a-4797-9fbe-498829f78d74" providerId="ADAL" clId="{47EA582F-29D2-4E9C-95C6-B2E3DBA31953}" dt="2020-07-28T10:18:08.951" v="2742" actId="21"/>
          <ac:spMkLst>
            <pc:docMk/>
            <pc:sldMk cId="2176520037" sldId="1765"/>
            <ac:spMk id="23" creationId="{5352E0A1-2AE4-4E48-ADC0-92FED5E33AC8}"/>
          </ac:spMkLst>
        </pc:spChg>
        <pc:spChg chg="add del mod">
          <ac:chgData name="Wanlambok Nongbet [Chillibreeze]" userId="6bf028ea-505a-4797-9fbe-498829f78d74" providerId="ADAL" clId="{47EA582F-29D2-4E9C-95C6-B2E3DBA31953}" dt="2020-07-28T10:18:09.836" v="2744" actId="21"/>
          <ac:spMkLst>
            <pc:docMk/>
            <pc:sldMk cId="2176520037" sldId="1765"/>
            <ac:spMk id="28" creationId="{49E1B52B-6650-4CFD-AC85-63C72E5BBB53}"/>
          </ac:spMkLst>
        </pc:spChg>
        <pc:spChg chg="add del mod">
          <ac:chgData name="Wanlambok Nongbet [Chillibreeze]" userId="6bf028ea-505a-4797-9fbe-498829f78d74" providerId="ADAL" clId="{47EA582F-29D2-4E9C-95C6-B2E3DBA31953}" dt="2020-07-28T10:18:09.836" v="2744" actId="21"/>
          <ac:spMkLst>
            <pc:docMk/>
            <pc:sldMk cId="2176520037" sldId="1765"/>
            <ac:spMk id="30" creationId="{B03F6DD8-7FDD-4350-AE21-20BF51A04EB5}"/>
          </ac:spMkLst>
        </pc:spChg>
        <pc:spChg chg="add del mod">
          <ac:chgData name="Wanlambok Nongbet [Chillibreeze]" userId="6bf028ea-505a-4797-9fbe-498829f78d74" providerId="ADAL" clId="{47EA582F-29D2-4E9C-95C6-B2E3DBA31953}" dt="2020-07-28T10:18:09.836" v="2744" actId="21"/>
          <ac:spMkLst>
            <pc:docMk/>
            <pc:sldMk cId="2176520037" sldId="1765"/>
            <ac:spMk id="32" creationId="{61E2D8D9-029D-4584-A7B4-CE6D3F2593ED}"/>
          </ac:spMkLst>
        </pc:spChg>
        <pc:spChg chg="add mod">
          <ac:chgData name="Wanlambok Nongbet [Chillibreeze]" userId="6bf028ea-505a-4797-9fbe-498829f78d74" providerId="ADAL" clId="{47EA582F-29D2-4E9C-95C6-B2E3DBA31953}" dt="2020-07-28T10:18:20.592" v="2760" actId="552"/>
          <ac:spMkLst>
            <pc:docMk/>
            <pc:sldMk cId="2176520037" sldId="1765"/>
            <ac:spMk id="39" creationId="{57382E55-DF50-4A4A-87FA-EC2033B1D7EB}"/>
          </ac:spMkLst>
        </pc:spChg>
        <pc:spChg chg="add del mod">
          <ac:chgData name="Wanlambok Nongbet [Chillibreeze]" userId="6bf028ea-505a-4797-9fbe-498829f78d74" providerId="ADAL" clId="{47EA582F-29D2-4E9C-95C6-B2E3DBA31953}" dt="2020-07-28T10:18:10.634" v="2746" actId="21"/>
          <ac:spMkLst>
            <pc:docMk/>
            <pc:sldMk cId="2176520037" sldId="1765"/>
            <ac:spMk id="41" creationId="{2EAE860E-2A23-4CC2-B0DB-59F7EBFCC7B9}"/>
          </ac:spMkLst>
        </pc:spChg>
        <pc:spChg chg="add del mod">
          <ac:chgData name="Wanlambok Nongbet [Chillibreeze]" userId="6bf028ea-505a-4797-9fbe-498829f78d74" providerId="ADAL" clId="{47EA582F-29D2-4E9C-95C6-B2E3DBA31953}" dt="2020-07-28T10:18:10.634" v="2746" actId="21"/>
          <ac:spMkLst>
            <pc:docMk/>
            <pc:sldMk cId="2176520037" sldId="1765"/>
            <ac:spMk id="42" creationId="{4043E081-7B95-4963-8B33-5C3881BD3193}"/>
          </ac:spMkLst>
        </pc:spChg>
        <pc:spChg chg="add del mod">
          <ac:chgData name="Wanlambok Nongbet [Chillibreeze]" userId="6bf028ea-505a-4797-9fbe-498829f78d74" providerId="ADAL" clId="{47EA582F-29D2-4E9C-95C6-B2E3DBA31953}" dt="2020-07-28T10:18:11.381" v="2748" actId="21"/>
          <ac:spMkLst>
            <pc:docMk/>
            <pc:sldMk cId="2176520037" sldId="1765"/>
            <ac:spMk id="47" creationId="{F40593ED-2C54-4798-8740-5A8C1CB4EFDF}"/>
          </ac:spMkLst>
        </pc:spChg>
        <pc:spChg chg="add del mod">
          <ac:chgData name="Wanlambok Nongbet [Chillibreeze]" userId="6bf028ea-505a-4797-9fbe-498829f78d74" providerId="ADAL" clId="{47EA582F-29D2-4E9C-95C6-B2E3DBA31953}" dt="2020-07-28T10:18:11.381" v="2748" actId="21"/>
          <ac:spMkLst>
            <pc:docMk/>
            <pc:sldMk cId="2176520037" sldId="1765"/>
            <ac:spMk id="48" creationId="{32E0C21D-51EA-4488-97F4-6C3CDB00AE4A}"/>
          </ac:spMkLst>
        </pc:spChg>
        <pc:spChg chg="add del mod">
          <ac:chgData name="Wanlambok Nongbet [Chillibreeze]" userId="6bf028ea-505a-4797-9fbe-498829f78d74" providerId="ADAL" clId="{47EA582F-29D2-4E9C-95C6-B2E3DBA31953}" dt="2020-07-28T10:18:14.072" v="2752" actId="21"/>
          <ac:spMkLst>
            <pc:docMk/>
            <pc:sldMk cId="2176520037" sldId="1765"/>
            <ac:spMk id="52" creationId="{A699CFB3-60AE-44F5-B113-5051E4BCDB84}"/>
          </ac:spMkLst>
        </pc:spChg>
        <pc:spChg chg="add del mod">
          <ac:chgData name="Wanlambok Nongbet [Chillibreeze]" userId="6bf028ea-505a-4797-9fbe-498829f78d74" providerId="ADAL" clId="{47EA582F-29D2-4E9C-95C6-B2E3DBA31953}" dt="2020-07-28T10:18:14.072" v="2752" actId="21"/>
          <ac:spMkLst>
            <pc:docMk/>
            <pc:sldMk cId="2176520037" sldId="1765"/>
            <ac:spMk id="53" creationId="{069775C6-EFCD-435C-945F-67D23C101152}"/>
          </ac:spMkLst>
        </pc:spChg>
        <pc:spChg chg="add del mod">
          <ac:chgData name="Wanlambok Nongbet [Chillibreeze]" userId="6bf028ea-505a-4797-9fbe-498829f78d74" providerId="ADAL" clId="{47EA582F-29D2-4E9C-95C6-B2E3DBA31953}" dt="2020-07-28T10:18:13.429" v="2751"/>
          <ac:spMkLst>
            <pc:docMk/>
            <pc:sldMk cId="2176520037" sldId="1765"/>
            <ac:spMk id="57" creationId="{F0C2B4CD-71AC-4122-83D1-995D3F541DC8}"/>
          </ac:spMkLst>
        </pc:spChg>
        <pc:spChg chg="add del mod">
          <ac:chgData name="Wanlambok Nongbet [Chillibreeze]" userId="6bf028ea-505a-4797-9fbe-498829f78d74" providerId="ADAL" clId="{47EA582F-29D2-4E9C-95C6-B2E3DBA31953}" dt="2020-07-28T10:18:13.429" v="2751"/>
          <ac:spMkLst>
            <pc:docMk/>
            <pc:sldMk cId="2176520037" sldId="1765"/>
            <ac:spMk id="58" creationId="{433C51A9-9E9E-460C-B163-C803E7F486FF}"/>
          </ac:spMkLst>
        </pc:spChg>
        <pc:spChg chg="add mod">
          <ac:chgData name="Wanlambok Nongbet [Chillibreeze]" userId="6bf028ea-505a-4797-9fbe-498829f78d74" providerId="ADAL" clId="{47EA582F-29D2-4E9C-95C6-B2E3DBA31953}" dt="2020-07-28T10:18:20.592" v="2760" actId="552"/>
          <ac:spMkLst>
            <pc:docMk/>
            <pc:sldMk cId="2176520037" sldId="1765"/>
            <ac:spMk id="62" creationId="{25A5ACF4-FCDE-4D60-A6ED-EEBF4EA47328}"/>
          </ac:spMkLst>
        </pc:spChg>
        <pc:spChg chg="add del mod">
          <ac:chgData name="Wanlambok Nongbet [Chillibreeze]" userId="6bf028ea-505a-4797-9fbe-498829f78d74" providerId="ADAL" clId="{47EA582F-29D2-4E9C-95C6-B2E3DBA31953}" dt="2020-07-28T10:18:14.881" v="2754" actId="21"/>
          <ac:spMkLst>
            <pc:docMk/>
            <pc:sldMk cId="2176520037" sldId="1765"/>
            <ac:spMk id="63" creationId="{9274C50E-5BEE-4277-AE75-40C054A3026C}"/>
          </ac:spMkLst>
        </pc:spChg>
        <pc:spChg chg="add del mod">
          <ac:chgData name="Wanlambok Nongbet [Chillibreeze]" userId="6bf028ea-505a-4797-9fbe-498829f78d74" providerId="ADAL" clId="{47EA582F-29D2-4E9C-95C6-B2E3DBA31953}" dt="2020-07-28T10:18:16.424" v="2756" actId="21"/>
          <ac:spMkLst>
            <pc:docMk/>
            <pc:sldMk cId="2176520037" sldId="1765"/>
            <ac:spMk id="66" creationId="{776AB7EE-98D8-4B1A-8EAA-8AE8614EAA07}"/>
          </ac:spMkLst>
        </pc:spChg>
        <pc:spChg chg="add del mod">
          <ac:chgData name="Wanlambok Nongbet [Chillibreeze]" userId="6bf028ea-505a-4797-9fbe-498829f78d74" providerId="ADAL" clId="{47EA582F-29D2-4E9C-95C6-B2E3DBA31953}" dt="2020-07-28T10:18:36.392" v="2769" actId="21"/>
          <ac:spMkLst>
            <pc:docMk/>
            <pc:sldMk cId="2176520037" sldId="1765"/>
            <ac:spMk id="68" creationId="{31925CBA-A268-49F7-98F9-67B66A0105A2}"/>
          </ac:spMkLst>
        </pc:spChg>
        <pc:spChg chg="add del mod">
          <ac:chgData name="Wanlambok Nongbet [Chillibreeze]" userId="6bf028ea-505a-4797-9fbe-498829f78d74" providerId="ADAL" clId="{47EA582F-29D2-4E9C-95C6-B2E3DBA31953}" dt="2020-07-28T10:18:18.236" v="2759"/>
          <ac:spMkLst>
            <pc:docMk/>
            <pc:sldMk cId="2176520037" sldId="1765"/>
            <ac:spMk id="70" creationId="{F6B69B96-27ED-463B-A590-DFBC70D7748E}"/>
          </ac:spMkLst>
        </pc:spChg>
        <pc:spChg chg="add mod">
          <ac:chgData name="Wanlambok Nongbet [Chillibreeze]" userId="6bf028ea-505a-4797-9fbe-498829f78d74" providerId="ADAL" clId="{47EA582F-29D2-4E9C-95C6-B2E3DBA31953}" dt="2020-07-28T10:18:36.562" v="2770"/>
          <ac:spMkLst>
            <pc:docMk/>
            <pc:sldMk cId="2176520037" sldId="1765"/>
            <ac:spMk id="72" creationId="{36AAD0F9-1D55-423F-8B57-47ABC35EA1F3}"/>
          </ac:spMkLst>
        </pc:spChg>
        <pc:picChg chg="add del mod">
          <ac:chgData name="Wanlambok Nongbet [Chillibreeze]" userId="6bf028ea-505a-4797-9fbe-498829f78d74" providerId="ADAL" clId="{47EA582F-29D2-4E9C-95C6-B2E3DBA31953}" dt="2020-07-28T10:18:08.951" v="2742" actId="21"/>
          <ac:picMkLst>
            <pc:docMk/>
            <pc:sldMk cId="2176520037" sldId="1765"/>
            <ac:picMk id="24" creationId="{19885C25-20E0-4B91-A2B0-1424AAB6AD5A}"/>
          </ac:picMkLst>
        </pc:picChg>
        <pc:picChg chg="add del mod">
          <ac:chgData name="Wanlambok Nongbet [Chillibreeze]" userId="6bf028ea-505a-4797-9fbe-498829f78d74" providerId="ADAL" clId="{47EA582F-29D2-4E9C-95C6-B2E3DBA31953}" dt="2020-07-28T10:18:08.951" v="2742" actId="21"/>
          <ac:picMkLst>
            <pc:docMk/>
            <pc:sldMk cId="2176520037" sldId="1765"/>
            <ac:picMk id="25" creationId="{1E08FDE1-4FC0-4E67-ABF9-E7A18967B73B}"/>
          </ac:picMkLst>
        </pc:picChg>
        <pc:picChg chg="add del mod">
          <ac:chgData name="Wanlambok Nongbet [Chillibreeze]" userId="6bf028ea-505a-4797-9fbe-498829f78d74" providerId="ADAL" clId="{47EA582F-29D2-4E9C-95C6-B2E3DBA31953}" dt="2020-07-28T10:18:08.951" v="2742" actId="21"/>
          <ac:picMkLst>
            <pc:docMk/>
            <pc:sldMk cId="2176520037" sldId="1765"/>
            <ac:picMk id="26" creationId="{3F3851A1-0042-45A7-8BD7-25CF76B2774D}"/>
          </ac:picMkLst>
        </pc:picChg>
        <pc:picChg chg="del mod">
          <ac:chgData name="Wanlambok Nongbet [Chillibreeze]" userId="6bf028ea-505a-4797-9fbe-498829f78d74" providerId="ADAL" clId="{47EA582F-29D2-4E9C-95C6-B2E3DBA31953}" dt="2020-07-28T10:18:07.764" v="2740" actId="21"/>
          <ac:picMkLst>
            <pc:docMk/>
            <pc:sldMk cId="2176520037" sldId="1765"/>
            <ac:picMk id="31" creationId="{C2CE3221-1F93-42B0-8934-AB82256C246C}"/>
          </ac:picMkLst>
        </pc:picChg>
        <pc:picChg chg="del mod">
          <ac:chgData name="Wanlambok Nongbet [Chillibreeze]" userId="6bf028ea-505a-4797-9fbe-498829f78d74" providerId="ADAL" clId="{47EA582F-29D2-4E9C-95C6-B2E3DBA31953}" dt="2020-07-28T10:18:07.764" v="2740" actId="21"/>
          <ac:picMkLst>
            <pc:docMk/>
            <pc:sldMk cId="2176520037" sldId="1765"/>
            <ac:picMk id="33" creationId="{3ED245CD-AD42-4469-B2FE-C38776115DFC}"/>
          </ac:picMkLst>
        </pc:picChg>
        <pc:picChg chg="add mod">
          <ac:chgData name="Wanlambok Nongbet [Chillibreeze]" userId="6bf028ea-505a-4797-9fbe-498829f78d74" providerId="ADAL" clId="{47EA582F-29D2-4E9C-95C6-B2E3DBA31953}" dt="2020-07-28T10:34:57.333" v="4733" actId="962"/>
          <ac:picMkLst>
            <pc:docMk/>
            <pc:sldMk cId="2176520037" sldId="1765"/>
            <ac:picMk id="34" creationId="{FC355734-A7C1-40AF-A89F-BA732D48FE61}"/>
          </ac:picMkLst>
        </pc:picChg>
        <pc:picChg chg="del mod">
          <ac:chgData name="Wanlambok Nongbet [Chillibreeze]" userId="6bf028ea-505a-4797-9fbe-498829f78d74" providerId="ADAL" clId="{47EA582F-29D2-4E9C-95C6-B2E3DBA31953}" dt="2020-07-28T10:18:07.764" v="2740" actId="21"/>
          <ac:picMkLst>
            <pc:docMk/>
            <pc:sldMk cId="2176520037" sldId="1765"/>
            <ac:picMk id="35" creationId="{F94F57DE-5977-4040-87F0-0ACD505882EE}"/>
          </ac:picMkLst>
        </pc:picChg>
        <pc:picChg chg="add del mod">
          <ac:chgData name="Wanlambok Nongbet [Chillibreeze]" userId="6bf028ea-505a-4797-9fbe-498829f78d74" providerId="ADAL" clId="{47EA582F-29D2-4E9C-95C6-B2E3DBA31953}" dt="2020-07-28T10:18:09.836" v="2744" actId="21"/>
          <ac:picMkLst>
            <pc:docMk/>
            <pc:sldMk cId="2176520037" sldId="1765"/>
            <ac:picMk id="36" creationId="{CDB20F45-82A1-4F48-BF50-6892B4CD0813}"/>
          </ac:picMkLst>
        </pc:picChg>
        <pc:picChg chg="add del mod">
          <ac:chgData name="Wanlambok Nongbet [Chillibreeze]" userId="6bf028ea-505a-4797-9fbe-498829f78d74" providerId="ADAL" clId="{47EA582F-29D2-4E9C-95C6-B2E3DBA31953}" dt="2020-07-28T10:18:09.836" v="2744" actId="21"/>
          <ac:picMkLst>
            <pc:docMk/>
            <pc:sldMk cId="2176520037" sldId="1765"/>
            <ac:picMk id="37" creationId="{327CD6F2-E65E-4CCD-A4F9-05497C3F6607}"/>
          </ac:picMkLst>
        </pc:picChg>
        <pc:picChg chg="add del mod">
          <ac:chgData name="Wanlambok Nongbet [Chillibreeze]" userId="6bf028ea-505a-4797-9fbe-498829f78d74" providerId="ADAL" clId="{47EA582F-29D2-4E9C-95C6-B2E3DBA31953}" dt="2020-07-28T10:18:10.634" v="2746" actId="21"/>
          <ac:picMkLst>
            <pc:docMk/>
            <pc:sldMk cId="2176520037" sldId="1765"/>
            <ac:picMk id="43" creationId="{5267DD54-8E0D-49BF-8E6F-8C02ED4A7C15}"/>
          </ac:picMkLst>
        </pc:picChg>
        <pc:picChg chg="add del mod">
          <ac:chgData name="Wanlambok Nongbet [Chillibreeze]" userId="6bf028ea-505a-4797-9fbe-498829f78d74" providerId="ADAL" clId="{47EA582F-29D2-4E9C-95C6-B2E3DBA31953}" dt="2020-07-28T10:18:10.634" v="2746" actId="21"/>
          <ac:picMkLst>
            <pc:docMk/>
            <pc:sldMk cId="2176520037" sldId="1765"/>
            <ac:picMk id="44" creationId="{3EECF5D3-F26A-470C-8486-2C54AB50C8DB}"/>
          </ac:picMkLst>
        </pc:picChg>
        <pc:picChg chg="add del mod">
          <ac:chgData name="Wanlambok Nongbet [Chillibreeze]" userId="6bf028ea-505a-4797-9fbe-498829f78d74" providerId="ADAL" clId="{47EA582F-29D2-4E9C-95C6-B2E3DBA31953}" dt="2020-07-28T10:18:11.381" v="2748" actId="21"/>
          <ac:picMkLst>
            <pc:docMk/>
            <pc:sldMk cId="2176520037" sldId="1765"/>
            <ac:picMk id="49" creationId="{BE70B2A4-08FD-449A-B02C-2FA9734B408F}"/>
          </ac:picMkLst>
        </pc:picChg>
        <pc:picChg chg="add del mod">
          <ac:chgData name="Wanlambok Nongbet [Chillibreeze]" userId="6bf028ea-505a-4797-9fbe-498829f78d74" providerId="ADAL" clId="{47EA582F-29D2-4E9C-95C6-B2E3DBA31953}" dt="2020-07-28T10:18:11.381" v="2748" actId="21"/>
          <ac:picMkLst>
            <pc:docMk/>
            <pc:sldMk cId="2176520037" sldId="1765"/>
            <ac:picMk id="50" creationId="{2A592E81-ECA8-4031-A76B-C244CF849573}"/>
          </ac:picMkLst>
        </pc:picChg>
        <pc:picChg chg="add mod">
          <ac:chgData name="Wanlambok Nongbet [Chillibreeze]" userId="6bf028ea-505a-4797-9fbe-498829f78d74" providerId="ADAL" clId="{47EA582F-29D2-4E9C-95C6-B2E3DBA31953}" dt="2020-07-28T10:37:28.816" v="5481" actId="962"/>
          <ac:picMkLst>
            <pc:docMk/>
            <pc:sldMk cId="2176520037" sldId="1765"/>
            <ac:picMk id="54" creationId="{93D57B16-D9CD-4640-B1F6-F009AB499BEA}"/>
          </ac:picMkLst>
        </pc:picChg>
        <pc:picChg chg="add del mod">
          <ac:chgData name="Wanlambok Nongbet [Chillibreeze]" userId="6bf028ea-505a-4797-9fbe-498829f78d74" providerId="ADAL" clId="{47EA582F-29D2-4E9C-95C6-B2E3DBA31953}" dt="2020-07-28T10:18:14.072" v="2752" actId="21"/>
          <ac:picMkLst>
            <pc:docMk/>
            <pc:sldMk cId="2176520037" sldId="1765"/>
            <ac:picMk id="55" creationId="{86AD7F03-2173-41D3-BD66-A0DDC634B054}"/>
          </ac:picMkLst>
        </pc:picChg>
        <pc:picChg chg="add del mod">
          <ac:chgData name="Wanlambok Nongbet [Chillibreeze]" userId="6bf028ea-505a-4797-9fbe-498829f78d74" providerId="ADAL" clId="{47EA582F-29D2-4E9C-95C6-B2E3DBA31953}" dt="2020-07-28T10:18:13.429" v="2751"/>
          <ac:picMkLst>
            <pc:docMk/>
            <pc:sldMk cId="2176520037" sldId="1765"/>
            <ac:picMk id="59" creationId="{478F9723-67D7-4915-8500-C2EC324F544C}"/>
          </ac:picMkLst>
        </pc:picChg>
        <pc:picChg chg="add del mod">
          <ac:chgData name="Wanlambok Nongbet [Chillibreeze]" userId="6bf028ea-505a-4797-9fbe-498829f78d74" providerId="ADAL" clId="{47EA582F-29D2-4E9C-95C6-B2E3DBA31953}" dt="2020-07-28T10:18:13.429" v="2751"/>
          <ac:picMkLst>
            <pc:docMk/>
            <pc:sldMk cId="2176520037" sldId="1765"/>
            <ac:picMk id="60" creationId="{E2C09C86-7CAD-4818-944D-75025BE60018}"/>
          </ac:picMkLst>
        </pc:picChg>
        <pc:picChg chg="add del mod">
          <ac:chgData name="Wanlambok Nongbet [Chillibreeze]" userId="6bf028ea-505a-4797-9fbe-498829f78d74" providerId="ADAL" clId="{47EA582F-29D2-4E9C-95C6-B2E3DBA31953}" dt="2020-07-28T10:18:14.881" v="2754" actId="21"/>
          <ac:picMkLst>
            <pc:docMk/>
            <pc:sldMk cId="2176520037" sldId="1765"/>
            <ac:picMk id="64" creationId="{713EA657-53ED-4492-BF06-28163C23A39B}"/>
          </ac:picMkLst>
        </pc:picChg>
        <pc:picChg chg="add del mod">
          <ac:chgData name="Wanlambok Nongbet [Chillibreeze]" userId="6bf028ea-505a-4797-9fbe-498829f78d74" providerId="ADAL" clId="{47EA582F-29D2-4E9C-95C6-B2E3DBA31953}" dt="2020-07-28T10:18:16.424" v="2756" actId="21"/>
          <ac:picMkLst>
            <pc:docMk/>
            <pc:sldMk cId="2176520037" sldId="1765"/>
            <ac:picMk id="67" creationId="{98327173-CA85-44FE-999C-7E24C97F61D8}"/>
          </ac:picMkLst>
        </pc:picChg>
        <pc:picChg chg="add mod">
          <ac:chgData name="Wanlambok Nongbet [Chillibreeze]" userId="6bf028ea-505a-4797-9fbe-498829f78d74" providerId="ADAL" clId="{47EA582F-29D2-4E9C-95C6-B2E3DBA31953}" dt="2020-07-28T10:37:13.950" v="5437" actId="962"/>
          <ac:picMkLst>
            <pc:docMk/>
            <pc:sldMk cId="2176520037" sldId="1765"/>
            <ac:picMk id="69" creationId="{7E2E9B0F-58D7-426B-80E5-4A5C7C1C2C48}"/>
          </ac:picMkLst>
        </pc:picChg>
        <pc:picChg chg="add del mod">
          <ac:chgData name="Wanlambok Nongbet [Chillibreeze]" userId="6bf028ea-505a-4797-9fbe-498829f78d74" providerId="ADAL" clId="{47EA582F-29D2-4E9C-95C6-B2E3DBA31953}" dt="2020-07-28T10:18:18.236" v="2759"/>
          <ac:picMkLst>
            <pc:docMk/>
            <pc:sldMk cId="2176520037" sldId="1765"/>
            <ac:picMk id="71" creationId="{BA0E23C6-701A-4028-808E-0EEA214134A2}"/>
          </ac:picMkLst>
        </pc:picChg>
        <pc:cxnChg chg="del mod">
          <ac:chgData name="Wanlambok Nongbet [Chillibreeze]" userId="6bf028ea-505a-4797-9fbe-498829f78d74" providerId="ADAL" clId="{47EA582F-29D2-4E9C-95C6-B2E3DBA31953}" dt="2020-07-28T10:18:07.764" v="2740" actId="21"/>
          <ac:cxnSpMkLst>
            <pc:docMk/>
            <pc:sldMk cId="2176520037" sldId="1765"/>
            <ac:cxnSpMk id="10" creationId="{C71B6F67-7587-46F6-AC25-3BC9C435917D}"/>
          </ac:cxnSpMkLst>
        </pc:cxnChg>
        <pc:cxnChg chg="add del mod">
          <ac:chgData name="Wanlambok Nongbet [Chillibreeze]" userId="6bf028ea-505a-4797-9fbe-498829f78d74" providerId="ADAL" clId="{47EA582F-29D2-4E9C-95C6-B2E3DBA31953}" dt="2020-07-28T10:18:08.951" v="2742" actId="21"/>
          <ac:cxnSpMkLst>
            <pc:docMk/>
            <pc:sldMk cId="2176520037" sldId="1765"/>
            <ac:cxnSpMk id="14" creationId="{6C27C893-8F1F-4EFC-B34A-5B31F4563003}"/>
          </ac:cxnSpMkLst>
        </pc:cxnChg>
        <pc:cxnChg chg="add del mod">
          <ac:chgData name="Wanlambok Nongbet [Chillibreeze]" userId="6bf028ea-505a-4797-9fbe-498829f78d74" providerId="ADAL" clId="{47EA582F-29D2-4E9C-95C6-B2E3DBA31953}" dt="2020-07-28T10:18:08.951" v="2742" actId="21"/>
          <ac:cxnSpMkLst>
            <pc:docMk/>
            <pc:sldMk cId="2176520037" sldId="1765"/>
            <ac:cxnSpMk id="16" creationId="{47F8C70C-D788-4EAC-9B20-1A16776E0728}"/>
          </ac:cxnSpMkLst>
        </pc:cxnChg>
        <pc:cxnChg chg="del mod">
          <ac:chgData name="Wanlambok Nongbet [Chillibreeze]" userId="6bf028ea-505a-4797-9fbe-498829f78d74" providerId="ADAL" clId="{47EA582F-29D2-4E9C-95C6-B2E3DBA31953}" dt="2020-07-28T10:18:07.764" v="2740" actId="21"/>
          <ac:cxnSpMkLst>
            <pc:docMk/>
            <pc:sldMk cId="2176520037" sldId="1765"/>
            <ac:cxnSpMk id="19" creationId="{06296026-D062-475C-AF89-1887E24FAC11}"/>
          </ac:cxnSpMkLst>
        </pc:cxnChg>
        <pc:cxnChg chg="add del mod">
          <ac:chgData name="Wanlambok Nongbet [Chillibreeze]" userId="6bf028ea-505a-4797-9fbe-498829f78d74" providerId="ADAL" clId="{47EA582F-29D2-4E9C-95C6-B2E3DBA31953}" dt="2020-07-28T10:18:09.836" v="2744" actId="21"/>
          <ac:cxnSpMkLst>
            <pc:docMk/>
            <pc:sldMk cId="2176520037" sldId="1765"/>
            <ac:cxnSpMk id="27" creationId="{4772797F-82F5-497D-9F19-4BE671660570}"/>
          </ac:cxnSpMkLst>
        </pc:cxnChg>
        <pc:cxnChg chg="add del mod">
          <ac:chgData name="Wanlambok Nongbet [Chillibreeze]" userId="6bf028ea-505a-4797-9fbe-498829f78d74" providerId="ADAL" clId="{47EA582F-29D2-4E9C-95C6-B2E3DBA31953}" dt="2020-07-28T10:18:09.836" v="2744" actId="21"/>
          <ac:cxnSpMkLst>
            <pc:docMk/>
            <pc:sldMk cId="2176520037" sldId="1765"/>
            <ac:cxnSpMk id="29" creationId="{E2E6EC86-217D-4C73-8809-D518318A1ECF}"/>
          </ac:cxnSpMkLst>
        </pc:cxnChg>
        <pc:cxnChg chg="add del mod">
          <ac:chgData name="Wanlambok Nongbet [Chillibreeze]" userId="6bf028ea-505a-4797-9fbe-498829f78d74" providerId="ADAL" clId="{47EA582F-29D2-4E9C-95C6-B2E3DBA31953}" dt="2020-07-28T10:18:10.634" v="2746" actId="21"/>
          <ac:cxnSpMkLst>
            <pc:docMk/>
            <pc:sldMk cId="2176520037" sldId="1765"/>
            <ac:cxnSpMk id="38" creationId="{7D461101-52E5-4082-9A92-C45EEDA45568}"/>
          </ac:cxnSpMkLst>
        </pc:cxnChg>
        <pc:cxnChg chg="add del mod">
          <ac:chgData name="Wanlambok Nongbet [Chillibreeze]" userId="6bf028ea-505a-4797-9fbe-498829f78d74" providerId="ADAL" clId="{47EA582F-29D2-4E9C-95C6-B2E3DBA31953}" dt="2020-07-28T10:18:10.634" v="2746" actId="21"/>
          <ac:cxnSpMkLst>
            <pc:docMk/>
            <pc:sldMk cId="2176520037" sldId="1765"/>
            <ac:cxnSpMk id="40" creationId="{A06B5066-2B55-4343-BD9A-D5E20CC583F7}"/>
          </ac:cxnSpMkLst>
        </pc:cxnChg>
        <pc:cxnChg chg="add mod">
          <ac:chgData name="Wanlambok Nongbet [Chillibreeze]" userId="6bf028ea-505a-4797-9fbe-498829f78d74" providerId="ADAL" clId="{47EA582F-29D2-4E9C-95C6-B2E3DBA31953}" dt="2020-07-28T10:18:20.592" v="2760" actId="552"/>
          <ac:cxnSpMkLst>
            <pc:docMk/>
            <pc:sldMk cId="2176520037" sldId="1765"/>
            <ac:cxnSpMk id="45" creationId="{1AF271F5-69D7-4A9B-853A-FFBED8EF67C7}"/>
          </ac:cxnSpMkLst>
        </pc:cxnChg>
        <pc:cxnChg chg="add del mod">
          <ac:chgData name="Wanlambok Nongbet [Chillibreeze]" userId="6bf028ea-505a-4797-9fbe-498829f78d74" providerId="ADAL" clId="{47EA582F-29D2-4E9C-95C6-B2E3DBA31953}" dt="2020-07-28T10:18:11.381" v="2748" actId="21"/>
          <ac:cxnSpMkLst>
            <pc:docMk/>
            <pc:sldMk cId="2176520037" sldId="1765"/>
            <ac:cxnSpMk id="46" creationId="{0C48FD31-9A11-47C5-A300-ACF2317DE8D7}"/>
          </ac:cxnSpMkLst>
        </pc:cxnChg>
        <pc:cxnChg chg="add del mod">
          <ac:chgData name="Wanlambok Nongbet [Chillibreeze]" userId="6bf028ea-505a-4797-9fbe-498829f78d74" providerId="ADAL" clId="{47EA582F-29D2-4E9C-95C6-B2E3DBA31953}" dt="2020-07-28T10:18:14.072" v="2752" actId="21"/>
          <ac:cxnSpMkLst>
            <pc:docMk/>
            <pc:sldMk cId="2176520037" sldId="1765"/>
            <ac:cxnSpMk id="51" creationId="{6192E8A1-043D-4268-918E-75E9C7B6A149}"/>
          </ac:cxnSpMkLst>
        </pc:cxnChg>
        <pc:cxnChg chg="add del mod">
          <ac:chgData name="Wanlambok Nongbet [Chillibreeze]" userId="6bf028ea-505a-4797-9fbe-498829f78d74" providerId="ADAL" clId="{47EA582F-29D2-4E9C-95C6-B2E3DBA31953}" dt="2020-07-28T10:18:13.429" v="2751"/>
          <ac:cxnSpMkLst>
            <pc:docMk/>
            <pc:sldMk cId="2176520037" sldId="1765"/>
            <ac:cxnSpMk id="56" creationId="{02327F36-5060-4DD5-9830-4A818C196422}"/>
          </ac:cxnSpMkLst>
        </pc:cxnChg>
        <pc:cxnChg chg="add del mod">
          <ac:chgData name="Wanlambok Nongbet [Chillibreeze]" userId="6bf028ea-505a-4797-9fbe-498829f78d74" providerId="ADAL" clId="{47EA582F-29D2-4E9C-95C6-B2E3DBA31953}" dt="2020-07-28T10:18:14.881" v="2754" actId="21"/>
          <ac:cxnSpMkLst>
            <pc:docMk/>
            <pc:sldMk cId="2176520037" sldId="1765"/>
            <ac:cxnSpMk id="61" creationId="{9BFE9A33-D0A4-4F22-AFE4-E385B057E26E}"/>
          </ac:cxnSpMkLst>
        </pc:cxnChg>
        <pc:cxnChg chg="add mod">
          <ac:chgData name="Wanlambok Nongbet [Chillibreeze]" userId="6bf028ea-505a-4797-9fbe-498829f78d74" providerId="ADAL" clId="{47EA582F-29D2-4E9C-95C6-B2E3DBA31953}" dt="2020-07-28T10:18:20.592" v="2760" actId="552"/>
          <ac:cxnSpMkLst>
            <pc:docMk/>
            <pc:sldMk cId="2176520037" sldId="1765"/>
            <ac:cxnSpMk id="65" creationId="{0128A1B7-DB42-4291-8AF6-A4909F501E82}"/>
          </ac:cxnSpMkLst>
        </pc:cxnChg>
      </pc:sldChg>
      <pc:sldChg chg="addSp delSp modSp mod">
        <pc:chgData name="Wanlambok Nongbet [Chillibreeze]" userId="6bf028ea-505a-4797-9fbe-498829f78d74" providerId="ADAL" clId="{47EA582F-29D2-4E9C-95C6-B2E3DBA31953}" dt="2020-07-28T10:11:42.488" v="2475" actId="14100"/>
        <pc:sldMkLst>
          <pc:docMk/>
          <pc:sldMk cId="3844274221" sldId="1766"/>
        </pc:sldMkLst>
        <pc:spChg chg="add mod">
          <ac:chgData name="Wanlambok Nongbet [Chillibreeze]" userId="6bf028ea-505a-4797-9fbe-498829f78d74" providerId="ADAL" clId="{47EA582F-29D2-4E9C-95C6-B2E3DBA31953}" dt="2020-07-28T10:11:42.488" v="2475" actId="14100"/>
          <ac:spMkLst>
            <pc:docMk/>
            <pc:sldMk cId="3844274221" sldId="1766"/>
            <ac:spMk id="7" creationId="{07F5C6A8-33FE-4484-896F-51F74C5F20D6}"/>
          </ac:spMkLst>
        </pc:spChg>
        <pc:spChg chg="add del mod">
          <ac:chgData name="Wanlambok Nongbet [Chillibreeze]" userId="6bf028ea-505a-4797-9fbe-498829f78d74" providerId="ADAL" clId="{47EA582F-29D2-4E9C-95C6-B2E3DBA31953}" dt="2020-07-28T10:11:30.531" v="2470" actId="21"/>
          <ac:spMkLst>
            <pc:docMk/>
            <pc:sldMk cId="3844274221" sldId="1766"/>
            <ac:spMk id="8" creationId="{A5CC9FEF-D3F0-464E-BFE7-FBE5F7155B60}"/>
          </ac:spMkLst>
        </pc:spChg>
        <pc:spChg chg="add del mod">
          <ac:chgData name="Wanlambok Nongbet [Chillibreeze]" userId="6bf028ea-505a-4797-9fbe-498829f78d74" providerId="ADAL" clId="{47EA582F-29D2-4E9C-95C6-B2E3DBA31953}" dt="2020-07-28T10:11:30.531" v="2470" actId="21"/>
          <ac:spMkLst>
            <pc:docMk/>
            <pc:sldMk cId="3844274221" sldId="1766"/>
            <ac:spMk id="9" creationId="{47BC90E8-585F-4303-A87F-9D5BAB15B07E}"/>
          </ac:spMkLst>
        </pc:spChg>
        <pc:spChg chg="add mod">
          <ac:chgData name="Wanlambok Nongbet [Chillibreeze]" userId="6bf028ea-505a-4797-9fbe-498829f78d74" providerId="ADAL" clId="{47EA582F-29D2-4E9C-95C6-B2E3DBA31953}" dt="2020-07-28T10:11:42.488" v="2475" actId="14100"/>
          <ac:spMkLst>
            <pc:docMk/>
            <pc:sldMk cId="3844274221" sldId="1766"/>
            <ac:spMk id="10" creationId="{46A00311-E6DA-43A5-8F01-349B6BF72A53}"/>
          </ac:spMkLst>
        </pc:spChg>
        <pc:spChg chg="add del mod">
          <ac:chgData name="Wanlambok Nongbet [Chillibreeze]" userId="6bf028ea-505a-4797-9fbe-498829f78d74" providerId="ADAL" clId="{47EA582F-29D2-4E9C-95C6-B2E3DBA31953}" dt="2020-07-28T10:11:31.629" v="2472" actId="21"/>
          <ac:spMkLst>
            <pc:docMk/>
            <pc:sldMk cId="3844274221" sldId="1766"/>
            <ac:spMk id="11" creationId="{67C37882-3670-4E77-99A0-CD406AC25D88}"/>
          </ac:spMkLst>
        </pc:spChg>
        <pc:spChg chg="add mod">
          <ac:chgData name="Wanlambok Nongbet [Chillibreeze]" userId="6bf028ea-505a-4797-9fbe-498829f78d74" providerId="ADAL" clId="{47EA582F-29D2-4E9C-95C6-B2E3DBA31953}" dt="2020-07-28T10:11:42.488" v="2475" actId="14100"/>
          <ac:spMkLst>
            <pc:docMk/>
            <pc:sldMk cId="3844274221" sldId="1766"/>
            <ac:spMk id="12" creationId="{BB701B7A-4824-44ED-900C-FC75094684F4}"/>
          </ac:spMkLst>
        </pc:spChg>
        <pc:spChg chg="del">
          <ac:chgData name="Wanlambok Nongbet [Chillibreeze]" userId="6bf028ea-505a-4797-9fbe-498829f78d74" providerId="ADAL" clId="{47EA582F-29D2-4E9C-95C6-B2E3DBA31953}" dt="2020-07-28T10:11:29.215" v="2468" actId="21"/>
          <ac:spMkLst>
            <pc:docMk/>
            <pc:sldMk cId="3844274221" sldId="1766"/>
            <ac:spMk id="13" creationId="{963686C9-E157-448B-8291-3AFA2EE1C226}"/>
          </ac:spMkLst>
        </pc:spChg>
        <pc:spChg chg="del">
          <ac:chgData name="Wanlambok Nongbet [Chillibreeze]" userId="6bf028ea-505a-4797-9fbe-498829f78d74" providerId="ADAL" clId="{47EA582F-29D2-4E9C-95C6-B2E3DBA31953}" dt="2020-07-28T10:11:29.215" v="2468" actId="21"/>
          <ac:spMkLst>
            <pc:docMk/>
            <pc:sldMk cId="3844274221" sldId="1766"/>
            <ac:spMk id="14" creationId="{BB1B59CD-809D-469F-B92B-C646598F3C14}"/>
          </ac:spMkLst>
        </pc:spChg>
        <pc:spChg chg="del">
          <ac:chgData name="Wanlambok Nongbet [Chillibreeze]" userId="6bf028ea-505a-4797-9fbe-498829f78d74" providerId="ADAL" clId="{47EA582F-29D2-4E9C-95C6-B2E3DBA31953}" dt="2020-07-28T10:11:29.215" v="2468" actId="21"/>
          <ac:spMkLst>
            <pc:docMk/>
            <pc:sldMk cId="3844274221" sldId="1766"/>
            <ac:spMk id="15" creationId="{CE40C3B5-AE0D-42EE-8390-565D7C5206AA}"/>
          </ac:spMkLst>
        </pc:spChg>
      </pc:sldChg>
      <pc:sldChg chg="modSp mod">
        <pc:chgData name="Wanlambok Nongbet [Chillibreeze]" userId="6bf028ea-505a-4797-9fbe-498829f78d74" providerId="ADAL" clId="{47EA582F-29D2-4E9C-95C6-B2E3DBA31953}" dt="2020-07-28T10:11:59.131" v="2483" actId="14100"/>
        <pc:sldMkLst>
          <pc:docMk/>
          <pc:sldMk cId="4221320948" sldId="1767"/>
        </pc:sldMkLst>
        <pc:spChg chg="mod">
          <ac:chgData name="Wanlambok Nongbet [Chillibreeze]" userId="6bf028ea-505a-4797-9fbe-498829f78d74" providerId="ADAL" clId="{47EA582F-29D2-4E9C-95C6-B2E3DBA31953}" dt="2020-07-28T10:11:52.347" v="2477" actId="20577"/>
          <ac:spMkLst>
            <pc:docMk/>
            <pc:sldMk cId="4221320948" sldId="1767"/>
            <ac:spMk id="4" creationId="{F25F12D5-E0BF-44C0-BB2E-0D1916F6B996}"/>
          </ac:spMkLst>
        </pc:spChg>
        <pc:picChg chg="mod">
          <ac:chgData name="Wanlambok Nongbet [Chillibreeze]" userId="6bf028ea-505a-4797-9fbe-498829f78d74" providerId="ADAL" clId="{47EA582F-29D2-4E9C-95C6-B2E3DBA31953}" dt="2020-07-28T10:11:59.131" v="2483" actId="14100"/>
          <ac:picMkLst>
            <pc:docMk/>
            <pc:sldMk cId="4221320948" sldId="1767"/>
            <ac:picMk id="33" creationId="{4F35470A-F73F-4037-921C-58BAE5EDF88C}"/>
          </ac:picMkLst>
        </pc:picChg>
        <pc:picChg chg="mod">
          <ac:chgData name="Wanlambok Nongbet [Chillibreeze]" userId="6bf028ea-505a-4797-9fbe-498829f78d74" providerId="ADAL" clId="{47EA582F-29D2-4E9C-95C6-B2E3DBA31953}" dt="2020-07-28T10:11:59.131" v="2483" actId="14100"/>
          <ac:picMkLst>
            <pc:docMk/>
            <pc:sldMk cId="4221320948" sldId="1767"/>
            <ac:picMk id="35" creationId="{A7C0312E-4609-4C97-A709-59379B0CFD6D}"/>
          </ac:picMkLst>
        </pc:picChg>
        <pc:picChg chg="mod">
          <ac:chgData name="Wanlambok Nongbet [Chillibreeze]" userId="6bf028ea-505a-4797-9fbe-498829f78d74" providerId="ADAL" clId="{47EA582F-29D2-4E9C-95C6-B2E3DBA31953}" dt="2020-07-28T10:11:59.131" v="2483" actId="14100"/>
          <ac:picMkLst>
            <pc:docMk/>
            <pc:sldMk cId="4221320948" sldId="1767"/>
            <ac:picMk id="37" creationId="{E7020332-2EF3-44E1-A49C-9C84B201B232}"/>
          </ac:picMkLst>
        </pc:picChg>
        <pc:picChg chg="mod">
          <ac:chgData name="Wanlambok Nongbet [Chillibreeze]" userId="6bf028ea-505a-4797-9fbe-498829f78d74" providerId="ADAL" clId="{47EA582F-29D2-4E9C-95C6-B2E3DBA31953}" dt="2020-07-28T10:11:59.131" v="2483" actId="14100"/>
          <ac:picMkLst>
            <pc:docMk/>
            <pc:sldMk cId="4221320948" sldId="1767"/>
            <ac:picMk id="39" creationId="{6DCA0A24-7312-46AB-9C58-368460149D32}"/>
          </ac:picMkLst>
        </pc:picChg>
      </pc:sldChg>
      <pc:sldChg chg="delSp modSp mod">
        <pc:chgData name="Wanlambok Nongbet [Chillibreeze]" userId="6bf028ea-505a-4797-9fbe-498829f78d74" providerId="ADAL" clId="{47EA582F-29D2-4E9C-95C6-B2E3DBA31953}" dt="2020-07-28T15:15:55.359" v="8338" actId="962"/>
        <pc:sldMkLst>
          <pc:docMk/>
          <pc:sldMk cId="189018756" sldId="1770"/>
        </pc:sldMkLst>
        <pc:spChg chg="del mod">
          <ac:chgData name="Wanlambok Nongbet [Chillibreeze]" userId="6bf028ea-505a-4797-9fbe-498829f78d74" providerId="ADAL" clId="{47EA582F-29D2-4E9C-95C6-B2E3DBA31953}" dt="2020-07-28T10:10:59.034" v="2459" actId="478"/>
          <ac:spMkLst>
            <pc:docMk/>
            <pc:sldMk cId="189018756" sldId="1770"/>
            <ac:spMk id="2" creationId="{754C8C73-D2D8-42CB-97DC-79790E100336}"/>
          </ac:spMkLst>
        </pc:spChg>
        <pc:spChg chg="mod">
          <ac:chgData name="Wanlambok Nongbet [Chillibreeze]" userId="6bf028ea-505a-4797-9fbe-498829f78d74" providerId="ADAL" clId="{47EA582F-29D2-4E9C-95C6-B2E3DBA31953}" dt="2020-07-28T10:11:16.718" v="2467" actId="20577"/>
          <ac:spMkLst>
            <pc:docMk/>
            <pc:sldMk cId="189018756" sldId="1770"/>
            <ac:spMk id="3" creationId="{DDDD40D2-964A-4D31-8B21-C88AC3F9DD86}"/>
          </ac:spMkLst>
        </pc:spChg>
        <pc:spChg chg="mod">
          <ac:chgData name="Wanlambok Nongbet [Chillibreeze]" userId="6bf028ea-505a-4797-9fbe-498829f78d74" providerId="ADAL" clId="{47EA582F-29D2-4E9C-95C6-B2E3DBA31953}" dt="2020-07-28T15:15:55.359" v="8338" actId="962"/>
          <ac:spMkLst>
            <pc:docMk/>
            <pc:sldMk cId="189018756" sldId="1770"/>
            <ac:spMk id="4" creationId="{9484E2CB-F67D-4DD2-9970-1486AC747AC5}"/>
          </ac:spMkLst>
        </pc:spChg>
        <pc:picChg chg="mod">
          <ac:chgData name="Wanlambok Nongbet [Chillibreeze]" userId="6bf028ea-505a-4797-9fbe-498829f78d74" providerId="ADAL" clId="{47EA582F-29D2-4E9C-95C6-B2E3DBA31953}" dt="2020-07-28T10:11:12.826" v="2466" actId="1076"/>
          <ac:picMkLst>
            <pc:docMk/>
            <pc:sldMk cId="189018756" sldId="1770"/>
            <ac:picMk id="5" creationId="{CA4ACD25-A9B6-4DB5-9023-AD03213C67B5}"/>
          </ac:picMkLst>
        </pc:picChg>
      </pc:sldChg>
      <pc:sldChg chg="addSp delSp modSp mod">
        <pc:chgData name="Wanlambok Nongbet [Chillibreeze]" userId="6bf028ea-505a-4797-9fbe-498829f78d74" providerId="ADAL" clId="{47EA582F-29D2-4E9C-95C6-B2E3DBA31953}" dt="2020-07-28T10:26:30.123" v="3248" actId="962"/>
        <pc:sldMkLst>
          <pc:docMk/>
          <pc:sldMk cId="3718422495" sldId="1771"/>
        </pc:sldMkLst>
        <pc:spChg chg="del">
          <ac:chgData name="Wanlambok Nongbet [Chillibreeze]" userId="6bf028ea-505a-4797-9fbe-498829f78d74" providerId="ADAL" clId="{47EA582F-29D2-4E9C-95C6-B2E3DBA31953}" dt="2020-07-28T10:10:32.967" v="2427" actId="21"/>
          <ac:spMkLst>
            <pc:docMk/>
            <pc:sldMk cId="3718422495" sldId="1771"/>
            <ac:spMk id="19" creationId="{2B051CC0-AC8D-48AA-884F-7BA7DAF2CF3C}"/>
          </ac:spMkLst>
        </pc:spChg>
        <pc:spChg chg="del">
          <ac:chgData name="Wanlambok Nongbet [Chillibreeze]" userId="6bf028ea-505a-4797-9fbe-498829f78d74" providerId="ADAL" clId="{47EA582F-29D2-4E9C-95C6-B2E3DBA31953}" dt="2020-07-28T10:10:32.967" v="2427" actId="21"/>
          <ac:spMkLst>
            <pc:docMk/>
            <pc:sldMk cId="3718422495" sldId="1771"/>
            <ac:spMk id="20" creationId="{14F1735B-17A8-4E33-8D00-2E62C84C9498}"/>
          </ac:spMkLst>
        </pc:spChg>
        <pc:spChg chg="del">
          <ac:chgData name="Wanlambok Nongbet [Chillibreeze]" userId="6bf028ea-505a-4797-9fbe-498829f78d74" providerId="ADAL" clId="{47EA582F-29D2-4E9C-95C6-B2E3DBA31953}" dt="2020-07-28T10:10:32.967" v="2427" actId="21"/>
          <ac:spMkLst>
            <pc:docMk/>
            <pc:sldMk cId="3718422495" sldId="1771"/>
            <ac:spMk id="21" creationId="{1B6CF059-0A90-45D7-B961-B81A2C0174A9}"/>
          </ac:spMkLst>
        </pc:spChg>
        <pc:spChg chg="del">
          <ac:chgData name="Wanlambok Nongbet [Chillibreeze]" userId="6bf028ea-505a-4797-9fbe-498829f78d74" providerId="ADAL" clId="{47EA582F-29D2-4E9C-95C6-B2E3DBA31953}" dt="2020-07-28T10:10:32.967" v="2427" actId="21"/>
          <ac:spMkLst>
            <pc:docMk/>
            <pc:sldMk cId="3718422495" sldId="1771"/>
            <ac:spMk id="22" creationId="{6156D78D-DD8F-4065-AC4F-D0F0C51C55AD}"/>
          </ac:spMkLst>
        </pc:spChg>
        <pc:spChg chg="del">
          <ac:chgData name="Wanlambok Nongbet [Chillibreeze]" userId="6bf028ea-505a-4797-9fbe-498829f78d74" providerId="ADAL" clId="{47EA582F-29D2-4E9C-95C6-B2E3DBA31953}" dt="2020-07-28T10:10:32.967" v="2427" actId="21"/>
          <ac:spMkLst>
            <pc:docMk/>
            <pc:sldMk cId="3718422495" sldId="1771"/>
            <ac:spMk id="23" creationId="{537CFC9B-E9D2-4649-B294-5F6FFC29896A}"/>
          </ac:spMkLst>
        </pc:spChg>
        <pc:spChg chg="add mod">
          <ac:chgData name="Wanlambok Nongbet [Chillibreeze]" userId="6bf028ea-505a-4797-9fbe-498829f78d74" providerId="ADAL" clId="{47EA582F-29D2-4E9C-95C6-B2E3DBA31953}" dt="2020-07-28T10:10:33.164" v="2428"/>
          <ac:spMkLst>
            <pc:docMk/>
            <pc:sldMk cId="3718422495" sldId="1771"/>
            <ac:spMk id="31" creationId="{7E5C1D8E-28D0-4196-A59C-423265B035FC}"/>
          </ac:spMkLst>
        </pc:spChg>
        <pc:spChg chg="add del mod">
          <ac:chgData name="Wanlambok Nongbet [Chillibreeze]" userId="6bf028ea-505a-4797-9fbe-498829f78d74" providerId="ADAL" clId="{47EA582F-29D2-4E9C-95C6-B2E3DBA31953}" dt="2020-07-28T10:10:34.217" v="2429" actId="21"/>
          <ac:spMkLst>
            <pc:docMk/>
            <pc:sldMk cId="3718422495" sldId="1771"/>
            <ac:spMk id="32" creationId="{0FBCDD10-A8AD-4147-B02D-12F10E8085C5}"/>
          </ac:spMkLst>
        </pc:spChg>
        <pc:spChg chg="add del mod">
          <ac:chgData name="Wanlambok Nongbet [Chillibreeze]" userId="6bf028ea-505a-4797-9fbe-498829f78d74" providerId="ADAL" clId="{47EA582F-29D2-4E9C-95C6-B2E3DBA31953}" dt="2020-07-28T10:10:34.217" v="2429" actId="21"/>
          <ac:spMkLst>
            <pc:docMk/>
            <pc:sldMk cId="3718422495" sldId="1771"/>
            <ac:spMk id="34" creationId="{71C3F18F-C552-46C2-B99A-19462A3BF295}"/>
          </ac:spMkLst>
        </pc:spChg>
        <pc:spChg chg="add del mod">
          <ac:chgData name="Wanlambok Nongbet [Chillibreeze]" userId="6bf028ea-505a-4797-9fbe-498829f78d74" providerId="ADAL" clId="{47EA582F-29D2-4E9C-95C6-B2E3DBA31953}" dt="2020-07-28T10:10:34.217" v="2429" actId="21"/>
          <ac:spMkLst>
            <pc:docMk/>
            <pc:sldMk cId="3718422495" sldId="1771"/>
            <ac:spMk id="37" creationId="{EFF3431A-8774-4CB2-9003-FE855844512C}"/>
          </ac:spMkLst>
        </pc:spChg>
        <pc:spChg chg="add del mod">
          <ac:chgData name="Wanlambok Nongbet [Chillibreeze]" userId="6bf028ea-505a-4797-9fbe-498829f78d74" providerId="ADAL" clId="{47EA582F-29D2-4E9C-95C6-B2E3DBA31953}" dt="2020-07-28T10:10:34.217" v="2429" actId="21"/>
          <ac:spMkLst>
            <pc:docMk/>
            <pc:sldMk cId="3718422495" sldId="1771"/>
            <ac:spMk id="39" creationId="{2C74C641-A17A-422D-9ABA-367E9E699A26}"/>
          </ac:spMkLst>
        </pc:spChg>
        <pc:spChg chg="add del mod">
          <ac:chgData name="Wanlambok Nongbet [Chillibreeze]" userId="6bf028ea-505a-4797-9fbe-498829f78d74" providerId="ADAL" clId="{47EA582F-29D2-4E9C-95C6-B2E3DBA31953}" dt="2020-07-28T10:10:34.976" v="2431" actId="21"/>
          <ac:spMkLst>
            <pc:docMk/>
            <pc:sldMk cId="3718422495" sldId="1771"/>
            <ac:spMk id="45" creationId="{BDB87894-2FFC-4E3B-A944-468A862BDA89}"/>
          </ac:spMkLst>
        </pc:spChg>
        <pc:spChg chg="add del mod">
          <ac:chgData name="Wanlambok Nongbet [Chillibreeze]" userId="6bf028ea-505a-4797-9fbe-498829f78d74" providerId="ADAL" clId="{47EA582F-29D2-4E9C-95C6-B2E3DBA31953}" dt="2020-07-28T10:10:34.976" v="2431" actId="21"/>
          <ac:spMkLst>
            <pc:docMk/>
            <pc:sldMk cId="3718422495" sldId="1771"/>
            <ac:spMk id="48" creationId="{591BBD3B-BAED-487D-AE60-EF48C32B06BB}"/>
          </ac:spMkLst>
        </pc:spChg>
        <pc:spChg chg="add del mod">
          <ac:chgData name="Wanlambok Nongbet [Chillibreeze]" userId="6bf028ea-505a-4797-9fbe-498829f78d74" providerId="ADAL" clId="{47EA582F-29D2-4E9C-95C6-B2E3DBA31953}" dt="2020-07-28T10:10:34.976" v="2431" actId="21"/>
          <ac:spMkLst>
            <pc:docMk/>
            <pc:sldMk cId="3718422495" sldId="1771"/>
            <ac:spMk id="50" creationId="{CABE0CD7-B0F6-46F9-98C6-C381B48C0EB5}"/>
          </ac:spMkLst>
        </pc:spChg>
        <pc:spChg chg="add del mod">
          <ac:chgData name="Wanlambok Nongbet [Chillibreeze]" userId="6bf028ea-505a-4797-9fbe-498829f78d74" providerId="ADAL" clId="{47EA582F-29D2-4E9C-95C6-B2E3DBA31953}" dt="2020-07-28T10:10:34.976" v="2431" actId="21"/>
          <ac:spMkLst>
            <pc:docMk/>
            <pc:sldMk cId="3718422495" sldId="1771"/>
            <ac:spMk id="52" creationId="{2C9BCB16-D6FB-4991-85AE-168DD81ACC9C}"/>
          </ac:spMkLst>
        </pc:spChg>
        <pc:spChg chg="add del mod">
          <ac:chgData name="Wanlambok Nongbet [Chillibreeze]" userId="6bf028ea-505a-4797-9fbe-498829f78d74" providerId="ADAL" clId="{47EA582F-29D2-4E9C-95C6-B2E3DBA31953}" dt="2020-07-28T10:10:36.307" v="2433" actId="21"/>
          <ac:spMkLst>
            <pc:docMk/>
            <pc:sldMk cId="3718422495" sldId="1771"/>
            <ac:spMk id="58" creationId="{DE93DB0B-D752-4635-AB0B-713A770BFFC2}"/>
          </ac:spMkLst>
        </pc:spChg>
        <pc:spChg chg="add del mod">
          <ac:chgData name="Wanlambok Nongbet [Chillibreeze]" userId="6bf028ea-505a-4797-9fbe-498829f78d74" providerId="ADAL" clId="{47EA582F-29D2-4E9C-95C6-B2E3DBA31953}" dt="2020-07-28T10:10:36.307" v="2433" actId="21"/>
          <ac:spMkLst>
            <pc:docMk/>
            <pc:sldMk cId="3718422495" sldId="1771"/>
            <ac:spMk id="60" creationId="{05990C4A-82FF-472E-A67D-000A06E87452}"/>
          </ac:spMkLst>
        </pc:spChg>
        <pc:spChg chg="add del mod">
          <ac:chgData name="Wanlambok Nongbet [Chillibreeze]" userId="6bf028ea-505a-4797-9fbe-498829f78d74" providerId="ADAL" clId="{47EA582F-29D2-4E9C-95C6-B2E3DBA31953}" dt="2020-07-28T10:10:36.307" v="2433" actId="21"/>
          <ac:spMkLst>
            <pc:docMk/>
            <pc:sldMk cId="3718422495" sldId="1771"/>
            <ac:spMk id="62" creationId="{4DA3164D-AD43-46A5-AB69-2F484F7329CE}"/>
          </ac:spMkLst>
        </pc:spChg>
        <pc:spChg chg="add del mod">
          <ac:chgData name="Wanlambok Nongbet [Chillibreeze]" userId="6bf028ea-505a-4797-9fbe-498829f78d74" providerId="ADAL" clId="{47EA582F-29D2-4E9C-95C6-B2E3DBA31953}" dt="2020-07-28T10:10:36.307" v="2433" actId="21"/>
          <ac:spMkLst>
            <pc:docMk/>
            <pc:sldMk cId="3718422495" sldId="1771"/>
            <ac:spMk id="64" creationId="{8C2AD2E7-9DB7-44F1-B2D7-5F1D52FD1FA4}"/>
          </ac:spMkLst>
        </pc:spChg>
        <pc:spChg chg="add mod">
          <ac:chgData name="Wanlambok Nongbet [Chillibreeze]" userId="6bf028ea-505a-4797-9fbe-498829f78d74" providerId="ADAL" clId="{47EA582F-29D2-4E9C-95C6-B2E3DBA31953}" dt="2020-07-28T10:10:36.831" v="2434"/>
          <ac:spMkLst>
            <pc:docMk/>
            <pc:sldMk cId="3718422495" sldId="1771"/>
            <ac:spMk id="70" creationId="{88E894C2-690D-42E4-99D3-FA94116C5C24}"/>
          </ac:spMkLst>
        </pc:spChg>
        <pc:spChg chg="add del mod">
          <ac:chgData name="Wanlambok Nongbet [Chillibreeze]" userId="6bf028ea-505a-4797-9fbe-498829f78d74" providerId="ADAL" clId="{47EA582F-29D2-4E9C-95C6-B2E3DBA31953}" dt="2020-07-28T10:10:37.358" v="2435" actId="21"/>
          <ac:spMkLst>
            <pc:docMk/>
            <pc:sldMk cId="3718422495" sldId="1771"/>
            <ac:spMk id="71" creationId="{AF8E9CDB-8635-427C-9F9D-88B52457C1FE}"/>
          </ac:spMkLst>
        </pc:spChg>
        <pc:spChg chg="add del mod">
          <ac:chgData name="Wanlambok Nongbet [Chillibreeze]" userId="6bf028ea-505a-4797-9fbe-498829f78d74" providerId="ADAL" clId="{47EA582F-29D2-4E9C-95C6-B2E3DBA31953}" dt="2020-07-28T10:10:37.358" v="2435" actId="21"/>
          <ac:spMkLst>
            <pc:docMk/>
            <pc:sldMk cId="3718422495" sldId="1771"/>
            <ac:spMk id="73" creationId="{9C5E2921-1895-4CE3-A1FC-160C54461FA9}"/>
          </ac:spMkLst>
        </pc:spChg>
        <pc:spChg chg="add del mod">
          <ac:chgData name="Wanlambok Nongbet [Chillibreeze]" userId="6bf028ea-505a-4797-9fbe-498829f78d74" providerId="ADAL" clId="{47EA582F-29D2-4E9C-95C6-B2E3DBA31953}" dt="2020-07-28T10:10:37.358" v="2435" actId="21"/>
          <ac:spMkLst>
            <pc:docMk/>
            <pc:sldMk cId="3718422495" sldId="1771"/>
            <ac:spMk id="75" creationId="{2DF47F12-66C3-413F-82CA-0F586E408FD4}"/>
          </ac:spMkLst>
        </pc:spChg>
        <pc:spChg chg="add mod">
          <ac:chgData name="Wanlambok Nongbet [Chillibreeze]" userId="6bf028ea-505a-4797-9fbe-498829f78d74" providerId="ADAL" clId="{47EA582F-29D2-4E9C-95C6-B2E3DBA31953}" dt="2020-07-28T10:10:37.608" v="2436"/>
          <ac:spMkLst>
            <pc:docMk/>
            <pc:sldMk cId="3718422495" sldId="1771"/>
            <ac:spMk id="81" creationId="{E9BA3DF4-4FB6-49E7-BBD8-092E517C7692}"/>
          </ac:spMkLst>
        </pc:spChg>
        <pc:spChg chg="add mod">
          <ac:chgData name="Wanlambok Nongbet [Chillibreeze]" userId="6bf028ea-505a-4797-9fbe-498829f78d74" providerId="ADAL" clId="{47EA582F-29D2-4E9C-95C6-B2E3DBA31953}" dt="2020-07-28T10:10:37.608" v="2436"/>
          <ac:spMkLst>
            <pc:docMk/>
            <pc:sldMk cId="3718422495" sldId="1771"/>
            <ac:spMk id="83" creationId="{49990608-B997-49F7-BFBF-A69224F9C104}"/>
          </ac:spMkLst>
        </pc:spChg>
        <pc:spChg chg="add mod">
          <ac:chgData name="Wanlambok Nongbet [Chillibreeze]" userId="6bf028ea-505a-4797-9fbe-498829f78d74" providerId="ADAL" clId="{47EA582F-29D2-4E9C-95C6-B2E3DBA31953}" dt="2020-07-28T10:10:37.608" v="2436"/>
          <ac:spMkLst>
            <pc:docMk/>
            <pc:sldMk cId="3718422495" sldId="1771"/>
            <ac:spMk id="85" creationId="{DD241323-93AE-4C88-AEB0-6878AEE6092E}"/>
          </ac:spMkLst>
        </pc:spChg>
        <pc:spChg chg="add del mod">
          <ac:chgData name="Wanlambok Nongbet [Chillibreeze]" userId="6bf028ea-505a-4797-9fbe-498829f78d74" providerId="ADAL" clId="{47EA582F-29D2-4E9C-95C6-B2E3DBA31953}" dt="2020-07-28T10:10:39.348" v="2438" actId="21"/>
          <ac:spMkLst>
            <pc:docMk/>
            <pc:sldMk cId="3718422495" sldId="1771"/>
            <ac:spMk id="89" creationId="{FA0D546A-A876-4EF4-AA5B-F95EFFB18D88}"/>
          </ac:spMkLst>
        </pc:spChg>
        <pc:spChg chg="add del mod">
          <ac:chgData name="Wanlambok Nongbet [Chillibreeze]" userId="6bf028ea-505a-4797-9fbe-498829f78d74" providerId="ADAL" clId="{47EA582F-29D2-4E9C-95C6-B2E3DBA31953}" dt="2020-07-28T10:10:39.348" v="2438" actId="21"/>
          <ac:spMkLst>
            <pc:docMk/>
            <pc:sldMk cId="3718422495" sldId="1771"/>
            <ac:spMk id="91" creationId="{4893106A-5752-4FDB-8C16-819038886F96}"/>
          </ac:spMkLst>
        </pc:spChg>
        <pc:spChg chg="add del mod">
          <ac:chgData name="Wanlambok Nongbet [Chillibreeze]" userId="6bf028ea-505a-4797-9fbe-498829f78d74" providerId="ADAL" clId="{47EA582F-29D2-4E9C-95C6-B2E3DBA31953}" dt="2020-07-28T10:10:39.348" v="2438" actId="21"/>
          <ac:spMkLst>
            <pc:docMk/>
            <pc:sldMk cId="3718422495" sldId="1771"/>
            <ac:spMk id="93" creationId="{41495264-587D-4C62-B6B2-A229283B0CA4}"/>
          </ac:spMkLst>
        </pc:spChg>
        <pc:spChg chg="add mod">
          <ac:chgData name="Wanlambok Nongbet [Chillibreeze]" userId="6bf028ea-505a-4797-9fbe-498829f78d74" providerId="ADAL" clId="{47EA582F-29D2-4E9C-95C6-B2E3DBA31953}" dt="2020-07-28T10:10:39.650" v="2439"/>
          <ac:spMkLst>
            <pc:docMk/>
            <pc:sldMk cId="3718422495" sldId="1771"/>
            <ac:spMk id="97" creationId="{167598FA-065B-4222-AED1-D3726B10CD59}"/>
          </ac:spMkLst>
        </pc:spChg>
        <pc:spChg chg="add del mod">
          <ac:chgData name="Wanlambok Nongbet [Chillibreeze]" userId="6bf028ea-505a-4797-9fbe-498829f78d74" providerId="ADAL" clId="{47EA582F-29D2-4E9C-95C6-B2E3DBA31953}" dt="2020-07-28T10:10:40.163" v="2440" actId="21"/>
          <ac:spMkLst>
            <pc:docMk/>
            <pc:sldMk cId="3718422495" sldId="1771"/>
            <ac:spMk id="98" creationId="{24E82BF6-1FE0-442C-BBBF-0720434704ED}"/>
          </ac:spMkLst>
        </pc:spChg>
        <pc:spChg chg="add del mod">
          <ac:chgData name="Wanlambok Nongbet [Chillibreeze]" userId="6bf028ea-505a-4797-9fbe-498829f78d74" providerId="ADAL" clId="{47EA582F-29D2-4E9C-95C6-B2E3DBA31953}" dt="2020-07-28T10:10:40.163" v="2440" actId="21"/>
          <ac:spMkLst>
            <pc:docMk/>
            <pc:sldMk cId="3718422495" sldId="1771"/>
            <ac:spMk id="100" creationId="{EA3437FC-7A5E-4172-B4C2-98367E7BA88D}"/>
          </ac:spMkLst>
        </pc:spChg>
        <pc:spChg chg="add del mod">
          <ac:chgData name="Wanlambok Nongbet [Chillibreeze]" userId="6bf028ea-505a-4797-9fbe-498829f78d74" providerId="ADAL" clId="{47EA582F-29D2-4E9C-95C6-B2E3DBA31953}" dt="2020-07-28T10:10:42.972" v="2444" actId="21"/>
          <ac:spMkLst>
            <pc:docMk/>
            <pc:sldMk cId="3718422495" sldId="1771"/>
            <ac:spMk id="104" creationId="{46B4BC67-34CA-4D4B-A0DD-8C228D9BD30C}"/>
          </ac:spMkLst>
        </pc:spChg>
        <pc:spChg chg="add del mod">
          <ac:chgData name="Wanlambok Nongbet [Chillibreeze]" userId="6bf028ea-505a-4797-9fbe-498829f78d74" providerId="ADAL" clId="{47EA582F-29D2-4E9C-95C6-B2E3DBA31953}" dt="2020-07-28T10:10:42.972" v="2444" actId="21"/>
          <ac:spMkLst>
            <pc:docMk/>
            <pc:sldMk cId="3718422495" sldId="1771"/>
            <ac:spMk id="106" creationId="{7F2852BC-1F97-45AF-8774-C0BF41FB1131}"/>
          </ac:spMkLst>
        </pc:spChg>
        <pc:spChg chg="add del mod">
          <ac:chgData name="Wanlambok Nongbet [Chillibreeze]" userId="6bf028ea-505a-4797-9fbe-498829f78d74" providerId="ADAL" clId="{47EA582F-29D2-4E9C-95C6-B2E3DBA31953}" dt="2020-07-28T10:10:43.875" v="2446" actId="21"/>
          <ac:spMkLst>
            <pc:docMk/>
            <pc:sldMk cId="3718422495" sldId="1771"/>
            <ac:spMk id="110" creationId="{94883D5C-9CA9-42B8-92C6-0B1DBF24EF0D}"/>
          </ac:spMkLst>
        </pc:spChg>
        <pc:spChg chg="add del mod">
          <ac:chgData name="Wanlambok Nongbet [Chillibreeze]" userId="6bf028ea-505a-4797-9fbe-498829f78d74" providerId="ADAL" clId="{47EA582F-29D2-4E9C-95C6-B2E3DBA31953}" dt="2020-07-28T10:10:43.875" v="2446" actId="21"/>
          <ac:spMkLst>
            <pc:docMk/>
            <pc:sldMk cId="3718422495" sldId="1771"/>
            <ac:spMk id="112" creationId="{8221FC9E-A7E8-4309-8BEF-411A94B215ED}"/>
          </ac:spMkLst>
        </pc:spChg>
        <pc:spChg chg="add del mod">
          <ac:chgData name="Wanlambok Nongbet [Chillibreeze]" userId="6bf028ea-505a-4797-9fbe-498829f78d74" providerId="ADAL" clId="{47EA582F-29D2-4E9C-95C6-B2E3DBA31953}" dt="2020-07-28T10:10:47.233" v="2450" actId="21"/>
          <ac:spMkLst>
            <pc:docMk/>
            <pc:sldMk cId="3718422495" sldId="1771"/>
            <ac:spMk id="115" creationId="{0D352A5E-A62C-4F7D-ABEA-75A98AA84EB9}"/>
          </ac:spMkLst>
        </pc:spChg>
        <pc:spChg chg="add del mod">
          <ac:chgData name="Wanlambok Nongbet [Chillibreeze]" userId="6bf028ea-505a-4797-9fbe-498829f78d74" providerId="ADAL" clId="{47EA582F-29D2-4E9C-95C6-B2E3DBA31953}" dt="2020-07-28T10:10:47.233" v="2450" actId="21"/>
          <ac:spMkLst>
            <pc:docMk/>
            <pc:sldMk cId="3718422495" sldId="1771"/>
            <ac:spMk id="117" creationId="{A86A521A-FAEA-4F0C-AF0D-628E81C3CBEA}"/>
          </ac:spMkLst>
        </pc:spChg>
        <pc:spChg chg="add del mod">
          <ac:chgData name="Wanlambok Nongbet [Chillibreeze]" userId="6bf028ea-505a-4797-9fbe-498829f78d74" providerId="ADAL" clId="{47EA582F-29D2-4E9C-95C6-B2E3DBA31953}" dt="2020-07-28T10:10:46.597" v="2449"/>
          <ac:spMkLst>
            <pc:docMk/>
            <pc:sldMk cId="3718422495" sldId="1771"/>
            <ac:spMk id="120" creationId="{DDDA3977-357F-4AE5-A47C-5370E0240DAE}"/>
          </ac:spMkLst>
        </pc:spChg>
        <pc:spChg chg="add del mod">
          <ac:chgData name="Wanlambok Nongbet [Chillibreeze]" userId="6bf028ea-505a-4797-9fbe-498829f78d74" providerId="ADAL" clId="{47EA582F-29D2-4E9C-95C6-B2E3DBA31953}" dt="2020-07-28T10:10:46.597" v="2449"/>
          <ac:spMkLst>
            <pc:docMk/>
            <pc:sldMk cId="3718422495" sldId="1771"/>
            <ac:spMk id="122" creationId="{290C8BBC-5181-4BB1-B7F6-1E0DD1382105}"/>
          </ac:spMkLst>
        </pc:spChg>
        <pc:spChg chg="add mod">
          <ac:chgData name="Wanlambok Nongbet [Chillibreeze]" userId="6bf028ea-505a-4797-9fbe-498829f78d74" providerId="ADAL" clId="{47EA582F-29D2-4E9C-95C6-B2E3DBA31953}" dt="2020-07-28T10:10:47.745" v="2451"/>
          <ac:spMkLst>
            <pc:docMk/>
            <pc:sldMk cId="3718422495" sldId="1771"/>
            <ac:spMk id="125" creationId="{B2EFE6D5-2E41-4E8C-B5FF-353808245E9E}"/>
          </ac:spMkLst>
        </pc:spChg>
        <pc:spChg chg="add del mod">
          <ac:chgData name="Wanlambok Nongbet [Chillibreeze]" userId="6bf028ea-505a-4797-9fbe-498829f78d74" providerId="ADAL" clId="{47EA582F-29D2-4E9C-95C6-B2E3DBA31953}" dt="2020-07-28T10:10:48.471" v="2452" actId="21"/>
          <ac:spMkLst>
            <pc:docMk/>
            <pc:sldMk cId="3718422495" sldId="1771"/>
            <ac:spMk id="126" creationId="{A58F6806-F946-4003-800D-B600B2A02504}"/>
          </ac:spMkLst>
        </pc:spChg>
        <pc:spChg chg="add del mod">
          <ac:chgData name="Wanlambok Nongbet [Chillibreeze]" userId="6bf028ea-505a-4797-9fbe-498829f78d74" providerId="ADAL" clId="{47EA582F-29D2-4E9C-95C6-B2E3DBA31953}" dt="2020-07-28T10:10:49.481" v="2454" actId="21"/>
          <ac:spMkLst>
            <pc:docMk/>
            <pc:sldMk cId="3718422495" sldId="1771"/>
            <ac:spMk id="129" creationId="{77721E7D-95D9-43CB-B4DE-1FED7E844727}"/>
          </ac:spMkLst>
        </pc:spChg>
        <pc:spChg chg="add del mod">
          <ac:chgData name="Wanlambok Nongbet [Chillibreeze]" userId="6bf028ea-505a-4797-9fbe-498829f78d74" providerId="ADAL" clId="{47EA582F-29D2-4E9C-95C6-B2E3DBA31953}" dt="2020-07-28T10:10:50.298" v="2456" actId="21"/>
          <ac:spMkLst>
            <pc:docMk/>
            <pc:sldMk cId="3718422495" sldId="1771"/>
            <ac:spMk id="131" creationId="{94F44802-87C2-4C5F-9A98-A3777D08822C}"/>
          </ac:spMkLst>
        </pc:spChg>
        <pc:spChg chg="add mod">
          <ac:chgData name="Wanlambok Nongbet [Chillibreeze]" userId="6bf028ea-505a-4797-9fbe-498829f78d74" providerId="ADAL" clId="{47EA582F-29D2-4E9C-95C6-B2E3DBA31953}" dt="2020-07-28T10:10:50.380" v="2457"/>
          <ac:spMkLst>
            <pc:docMk/>
            <pc:sldMk cId="3718422495" sldId="1771"/>
            <ac:spMk id="133" creationId="{3D737C9F-D0C5-425D-9604-B8068AD338B2}"/>
          </ac:spMkLst>
        </pc:spChg>
        <pc:picChg chg="add del mod">
          <ac:chgData name="Wanlambok Nongbet [Chillibreeze]" userId="6bf028ea-505a-4797-9fbe-498829f78d74" providerId="ADAL" clId="{47EA582F-29D2-4E9C-95C6-B2E3DBA31953}" dt="2020-07-28T10:10:34.217" v="2429" actId="21"/>
          <ac:picMkLst>
            <pc:docMk/>
            <pc:sldMk cId="3718422495" sldId="1771"/>
            <ac:picMk id="33" creationId="{B1974C3A-6015-4018-9C4A-02664F0624F1}"/>
          </ac:picMkLst>
        </pc:picChg>
        <pc:picChg chg="add del mod">
          <ac:chgData name="Wanlambok Nongbet [Chillibreeze]" userId="6bf028ea-505a-4797-9fbe-498829f78d74" providerId="ADAL" clId="{47EA582F-29D2-4E9C-95C6-B2E3DBA31953}" dt="2020-07-28T10:10:34.217" v="2429" actId="21"/>
          <ac:picMkLst>
            <pc:docMk/>
            <pc:sldMk cId="3718422495" sldId="1771"/>
            <ac:picMk id="35" creationId="{85E36C92-2736-4FFE-97E0-56A7F6791214}"/>
          </ac:picMkLst>
        </pc:picChg>
        <pc:picChg chg="mod">
          <ac:chgData name="Wanlambok Nongbet [Chillibreeze]" userId="6bf028ea-505a-4797-9fbe-498829f78d74" providerId="ADAL" clId="{47EA582F-29D2-4E9C-95C6-B2E3DBA31953}" dt="2020-07-28T10:26:30.123" v="3248" actId="962"/>
          <ac:picMkLst>
            <pc:docMk/>
            <pc:sldMk cId="3718422495" sldId="1771"/>
            <ac:picMk id="36" creationId="{4EB70FE1-2C72-45E8-9D2C-28B515D78D7A}"/>
          </ac:picMkLst>
        </pc:picChg>
        <pc:picChg chg="add del mod">
          <ac:chgData name="Wanlambok Nongbet [Chillibreeze]" userId="6bf028ea-505a-4797-9fbe-498829f78d74" providerId="ADAL" clId="{47EA582F-29D2-4E9C-95C6-B2E3DBA31953}" dt="2020-07-28T10:10:34.217" v="2429" actId="21"/>
          <ac:picMkLst>
            <pc:docMk/>
            <pc:sldMk cId="3718422495" sldId="1771"/>
            <ac:picMk id="38" creationId="{1EF8A0E9-3801-4627-ADA6-76C69FF6C293}"/>
          </ac:picMkLst>
        </pc:picChg>
        <pc:picChg chg="add del mod">
          <ac:chgData name="Wanlambok Nongbet [Chillibreeze]" userId="6bf028ea-505a-4797-9fbe-498829f78d74" providerId="ADAL" clId="{47EA582F-29D2-4E9C-95C6-B2E3DBA31953}" dt="2020-07-28T10:10:34.217" v="2429" actId="21"/>
          <ac:picMkLst>
            <pc:docMk/>
            <pc:sldMk cId="3718422495" sldId="1771"/>
            <ac:picMk id="40" creationId="{9A535AA5-9854-47D1-9383-BF9424DFD0CB}"/>
          </ac:picMkLst>
        </pc:picChg>
        <pc:picChg chg="del">
          <ac:chgData name="Wanlambok Nongbet [Chillibreeze]" userId="6bf028ea-505a-4797-9fbe-498829f78d74" providerId="ADAL" clId="{47EA582F-29D2-4E9C-95C6-B2E3DBA31953}" dt="2020-07-28T10:10:32.967" v="2427" actId="21"/>
          <ac:picMkLst>
            <pc:docMk/>
            <pc:sldMk cId="3718422495" sldId="1771"/>
            <ac:picMk id="46" creationId="{E736FBED-8447-4475-BABC-C17478041CA5}"/>
          </ac:picMkLst>
        </pc:picChg>
        <pc:picChg chg="add del mod">
          <ac:chgData name="Wanlambok Nongbet [Chillibreeze]" userId="6bf028ea-505a-4797-9fbe-498829f78d74" providerId="ADAL" clId="{47EA582F-29D2-4E9C-95C6-B2E3DBA31953}" dt="2020-07-28T10:10:34.976" v="2431" actId="21"/>
          <ac:picMkLst>
            <pc:docMk/>
            <pc:sldMk cId="3718422495" sldId="1771"/>
            <ac:picMk id="47" creationId="{805BA0DF-9E17-4176-B9AC-0CDDE9EADBA3}"/>
          </ac:picMkLst>
        </pc:picChg>
        <pc:picChg chg="add del mod">
          <ac:chgData name="Wanlambok Nongbet [Chillibreeze]" userId="6bf028ea-505a-4797-9fbe-498829f78d74" providerId="ADAL" clId="{47EA582F-29D2-4E9C-95C6-B2E3DBA31953}" dt="2020-07-28T10:10:34.976" v="2431" actId="21"/>
          <ac:picMkLst>
            <pc:docMk/>
            <pc:sldMk cId="3718422495" sldId="1771"/>
            <ac:picMk id="49" creationId="{1657CDAA-BAA9-4301-8EB6-568076B850D9}"/>
          </ac:picMkLst>
        </pc:picChg>
        <pc:picChg chg="add del mod">
          <ac:chgData name="Wanlambok Nongbet [Chillibreeze]" userId="6bf028ea-505a-4797-9fbe-498829f78d74" providerId="ADAL" clId="{47EA582F-29D2-4E9C-95C6-B2E3DBA31953}" dt="2020-07-28T10:10:34.976" v="2431" actId="21"/>
          <ac:picMkLst>
            <pc:docMk/>
            <pc:sldMk cId="3718422495" sldId="1771"/>
            <ac:picMk id="51" creationId="{51FD151B-6FBC-4C7A-839B-ED050CD7AAB1}"/>
          </ac:picMkLst>
        </pc:picChg>
        <pc:picChg chg="add del mod">
          <ac:chgData name="Wanlambok Nongbet [Chillibreeze]" userId="6bf028ea-505a-4797-9fbe-498829f78d74" providerId="ADAL" clId="{47EA582F-29D2-4E9C-95C6-B2E3DBA31953}" dt="2020-07-28T10:10:34.976" v="2431" actId="21"/>
          <ac:picMkLst>
            <pc:docMk/>
            <pc:sldMk cId="3718422495" sldId="1771"/>
            <ac:picMk id="53" creationId="{675842CE-AC28-4CF9-A706-C9885272DE9D}"/>
          </ac:picMkLst>
        </pc:picChg>
        <pc:picChg chg="del">
          <ac:chgData name="Wanlambok Nongbet [Chillibreeze]" userId="6bf028ea-505a-4797-9fbe-498829f78d74" providerId="ADAL" clId="{47EA582F-29D2-4E9C-95C6-B2E3DBA31953}" dt="2020-07-28T10:10:32.967" v="2427" actId="21"/>
          <ac:picMkLst>
            <pc:docMk/>
            <pc:sldMk cId="3718422495" sldId="1771"/>
            <ac:picMk id="56" creationId="{49A3190C-9AED-427C-8653-D725838196FE}"/>
          </ac:picMkLst>
        </pc:picChg>
        <pc:picChg chg="add mod">
          <ac:chgData name="Wanlambok Nongbet [Chillibreeze]" userId="6bf028ea-505a-4797-9fbe-498829f78d74" providerId="ADAL" clId="{47EA582F-29D2-4E9C-95C6-B2E3DBA31953}" dt="2020-07-28T10:26:21.123" v="3184" actId="962"/>
          <ac:picMkLst>
            <pc:docMk/>
            <pc:sldMk cId="3718422495" sldId="1771"/>
            <ac:picMk id="59" creationId="{8A77FEEE-9F71-4A95-A7E8-598DA76310FA}"/>
          </ac:picMkLst>
        </pc:picChg>
        <pc:picChg chg="add del mod">
          <ac:chgData name="Wanlambok Nongbet [Chillibreeze]" userId="6bf028ea-505a-4797-9fbe-498829f78d74" providerId="ADAL" clId="{47EA582F-29D2-4E9C-95C6-B2E3DBA31953}" dt="2020-07-28T10:10:36.307" v="2433" actId="21"/>
          <ac:picMkLst>
            <pc:docMk/>
            <pc:sldMk cId="3718422495" sldId="1771"/>
            <ac:picMk id="61" creationId="{08A6FE9D-32A5-439A-8A40-E245B7245A72}"/>
          </ac:picMkLst>
        </pc:picChg>
        <pc:picChg chg="add del mod">
          <ac:chgData name="Wanlambok Nongbet [Chillibreeze]" userId="6bf028ea-505a-4797-9fbe-498829f78d74" providerId="ADAL" clId="{47EA582F-29D2-4E9C-95C6-B2E3DBA31953}" dt="2020-07-28T10:10:36.307" v="2433" actId="21"/>
          <ac:picMkLst>
            <pc:docMk/>
            <pc:sldMk cId="3718422495" sldId="1771"/>
            <ac:picMk id="63" creationId="{B5D1800C-E056-4C8E-9381-CECF6A2F6FCF}"/>
          </ac:picMkLst>
        </pc:picChg>
        <pc:picChg chg="add del mod">
          <ac:chgData name="Wanlambok Nongbet [Chillibreeze]" userId="6bf028ea-505a-4797-9fbe-498829f78d74" providerId="ADAL" clId="{47EA582F-29D2-4E9C-95C6-B2E3DBA31953}" dt="2020-07-28T10:10:36.307" v="2433" actId="21"/>
          <ac:picMkLst>
            <pc:docMk/>
            <pc:sldMk cId="3718422495" sldId="1771"/>
            <ac:picMk id="65" creationId="{FC05DC59-077C-476A-864E-AB8013C655D1}"/>
          </ac:picMkLst>
        </pc:picChg>
        <pc:picChg chg="del">
          <ac:chgData name="Wanlambok Nongbet [Chillibreeze]" userId="6bf028ea-505a-4797-9fbe-498829f78d74" providerId="ADAL" clId="{47EA582F-29D2-4E9C-95C6-B2E3DBA31953}" dt="2020-07-28T10:10:32.967" v="2427" actId="21"/>
          <ac:picMkLst>
            <pc:docMk/>
            <pc:sldMk cId="3718422495" sldId="1771"/>
            <ac:picMk id="66" creationId="{5C7F5344-9749-4D03-9077-E2FA8242FEA5}"/>
          </ac:picMkLst>
        </pc:picChg>
        <pc:picChg chg="add del mod">
          <ac:chgData name="Wanlambok Nongbet [Chillibreeze]" userId="6bf028ea-505a-4797-9fbe-498829f78d74" providerId="ADAL" clId="{47EA582F-29D2-4E9C-95C6-B2E3DBA31953}" dt="2020-07-28T10:10:37.358" v="2435" actId="21"/>
          <ac:picMkLst>
            <pc:docMk/>
            <pc:sldMk cId="3718422495" sldId="1771"/>
            <ac:picMk id="72" creationId="{CD29F680-3363-4FBB-8533-71AFA135494C}"/>
          </ac:picMkLst>
        </pc:picChg>
        <pc:picChg chg="add del mod">
          <ac:chgData name="Wanlambok Nongbet [Chillibreeze]" userId="6bf028ea-505a-4797-9fbe-498829f78d74" providerId="ADAL" clId="{47EA582F-29D2-4E9C-95C6-B2E3DBA31953}" dt="2020-07-28T10:10:37.358" v="2435" actId="21"/>
          <ac:picMkLst>
            <pc:docMk/>
            <pc:sldMk cId="3718422495" sldId="1771"/>
            <ac:picMk id="74" creationId="{A62200F2-37E4-40DC-916F-2C61B465CA8F}"/>
          </ac:picMkLst>
        </pc:picChg>
        <pc:picChg chg="del">
          <ac:chgData name="Wanlambok Nongbet [Chillibreeze]" userId="6bf028ea-505a-4797-9fbe-498829f78d74" providerId="ADAL" clId="{47EA582F-29D2-4E9C-95C6-B2E3DBA31953}" dt="2020-07-28T10:10:32.967" v="2427" actId="21"/>
          <ac:picMkLst>
            <pc:docMk/>
            <pc:sldMk cId="3718422495" sldId="1771"/>
            <ac:picMk id="76" creationId="{2E916EB1-405D-46A7-8FCA-E0BB1E974602}"/>
          </ac:picMkLst>
        </pc:picChg>
        <pc:picChg chg="add del mod">
          <ac:chgData name="Wanlambok Nongbet [Chillibreeze]" userId="6bf028ea-505a-4797-9fbe-498829f78d74" providerId="ADAL" clId="{47EA582F-29D2-4E9C-95C6-B2E3DBA31953}" dt="2020-07-28T10:10:37.358" v="2435" actId="21"/>
          <ac:picMkLst>
            <pc:docMk/>
            <pc:sldMk cId="3718422495" sldId="1771"/>
            <ac:picMk id="77" creationId="{053E8C5F-0B72-4A53-97AF-57350654B2AB}"/>
          </ac:picMkLst>
        </pc:picChg>
        <pc:picChg chg="add mod">
          <ac:chgData name="Wanlambok Nongbet [Chillibreeze]" userId="6bf028ea-505a-4797-9fbe-498829f78d74" providerId="ADAL" clId="{47EA582F-29D2-4E9C-95C6-B2E3DBA31953}" dt="2020-07-28T10:10:37.608" v="2436"/>
          <ac:picMkLst>
            <pc:docMk/>
            <pc:sldMk cId="3718422495" sldId="1771"/>
            <ac:picMk id="82" creationId="{5FEA1ECC-066C-4A88-8780-742295F28FC0}"/>
          </ac:picMkLst>
        </pc:picChg>
        <pc:picChg chg="add mod">
          <ac:chgData name="Wanlambok Nongbet [Chillibreeze]" userId="6bf028ea-505a-4797-9fbe-498829f78d74" providerId="ADAL" clId="{47EA582F-29D2-4E9C-95C6-B2E3DBA31953}" dt="2020-07-28T10:10:37.608" v="2436"/>
          <ac:picMkLst>
            <pc:docMk/>
            <pc:sldMk cId="3718422495" sldId="1771"/>
            <ac:picMk id="84" creationId="{08D11EE0-6E6E-4155-9EE3-E4FA43172A3C}"/>
          </ac:picMkLst>
        </pc:picChg>
        <pc:picChg chg="add mod">
          <ac:chgData name="Wanlambok Nongbet [Chillibreeze]" userId="6bf028ea-505a-4797-9fbe-498829f78d74" providerId="ADAL" clId="{47EA582F-29D2-4E9C-95C6-B2E3DBA31953}" dt="2020-07-28T10:10:37.608" v="2436"/>
          <ac:picMkLst>
            <pc:docMk/>
            <pc:sldMk cId="3718422495" sldId="1771"/>
            <ac:picMk id="86" creationId="{5DFA8414-DB15-4733-B8A0-6DB793AB93F6}"/>
          </ac:picMkLst>
        </pc:picChg>
        <pc:picChg chg="add mod">
          <ac:chgData name="Wanlambok Nongbet [Chillibreeze]" userId="6bf028ea-505a-4797-9fbe-498829f78d74" providerId="ADAL" clId="{47EA582F-29D2-4E9C-95C6-B2E3DBA31953}" dt="2020-07-28T10:26:15.296" v="3140" actId="962"/>
          <ac:picMkLst>
            <pc:docMk/>
            <pc:sldMk cId="3718422495" sldId="1771"/>
            <ac:picMk id="90" creationId="{1F31F1EC-4429-48F7-AABF-BDF97993F373}"/>
          </ac:picMkLst>
        </pc:picChg>
        <pc:picChg chg="add del mod">
          <ac:chgData name="Wanlambok Nongbet [Chillibreeze]" userId="6bf028ea-505a-4797-9fbe-498829f78d74" providerId="ADAL" clId="{47EA582F-29D2-4E9C-95C6-B2E3DBA31953}" dt="2020-07-28T10:10:39.348" v="2438" actId="21"/>
          <ac:picMkLst>
            <pc:docMk/>
            <pc:sldMk cId="3718422495" sldId="1771"/>
            <ac:picMk id="92" creationId="{2121B0C3-77D1-41A0-89A4-F936DA05B278}"/>
          </ac:picMkLst>
        </pc:picChg>
        <pc:picChg chg="add del mod">
          <ac:chgData name="Wanlambok Nongbet [Chillibreeze]" userId="6bf028ea-505a-4797-9fbe-498829f78d74" providerId="ADAL" clId="{47EA582F-29D2-4E9C-95C6-B2E3DBA31953}" dt="2020-07-28T10:10:39.348" v="2438" actId="21"/>
          <ac:picMkLst>
            <pc:docMk/>
            <pc:sldMk cId="3718422495" sldId="1771"/>
            <ac:picMk id="94" creationId="{8E873473-1885-4B78-9924-321A98A49856}"/>
          </ac:picMkLst>
        </pc:picChg>
        <pc:picChg chg="add del mod">
          <ac:chgData name="Wanlambok Nongbet [Chillibreeze]" userId="6bf028ea-505a-4797-9fbe-498829f78d74" providerId="ADAL" clId="{47EA582F-29D2-4E9C-95C6-B2E3DBA31953}" dt="2020-07-28T10:10:40.163" v="2440" actId="21"/>
          <ac:picMkLst>
            <pc:docMk/>
            <pc:sldMk cId="3718422495" sldId="1771"/>
            <ac:picMk id="99" creationId="{AAA83AB2-58B2-437F-9BF0-7AF9E915FEA2}"/>
          </ac:picMkLst>
        </pc:picChg>
        <pc:picChg chg="add del mod">
          <ac:chgData name="Wanlambok Nongbet [Chillibreeze]" userId="6bf028ea-505a-4797-9fbe-498829f78d74" providerId="ADAL" clId="{47EA582F-29D2-4E9C-95C6-B2E3DBA31953}" dt="2020-07-28T10:10:40.163" v="2440" actId="21"/>
          <ac:picMkLst>
            <pc:docMk/>
            <pc:sldMk cId="3718422495" sldId="1771"/>
            <ac:picMk id="101" creationId="{E24A2324-B1FF-49F2-85EC-DEAAA8EC7B5F}"/>
          </ac:picMkLst>
        </pc:picChg>
        <pc:picChg chg="add del mod">
          <ac:chgData name="Wanlambok Nongbet [Chillibreeze]" userId="6bf028ea-505a-4797-9fbe-498829f78d74" providerId="ADAL" clId="{47EA582F-29D2-4E9C-95C6-B2E3DBA31953}" dt="2020-07-28T10:10:42.972" v="2444" actId="21"/>
          <ac:picMkLst>
            <pc:docMk/>
            <pc:sldMk cId="3718422495" sldId="1771"/>
            <ac:picMk id="105" creationId="{E4E93D60-269F-4137-B48F-9602C72DBB4B}"/>
          </ac:picMkLst>
        </pc:picChg>
        <pc:picChg chg="add del mod">
          <ac:chgData name="Wanlambok Nongbet [Chillibreeze]" userId="6bf028ea-505a-4797-9fbe-498829f78d74" providerId="ADAL" clId="{47EA582F-29D2-4E9C-95C6-B2E3DBA31953}" dt="2020-07-28T10:10:42.972" v="2444" actId="21"/>
          <ac:picMkLst>
            <pc:docMk/>
            <pc:sldMk cId="3718422495" sldId="1771"/>
            <ac:picMk id="107" creationId="{49141F03-9026-46CB-80EF-AF5A4DAD770A}"/>
          </ac:picMkLst>
        </pc:picChg>
        <pc:picChg chg="add del mod">
          <ac:chgData name="Wanlambok Nongbet [Chillibreeze]" userId="6bf028ea-505a-4797-9fbe-498829f78d74" providerId="ADAL" clId="{47EA582F-29D2-4E9C-95C6-B2E3DBA31953}" dt="2020-07-28T10:10:43.875" v="2446" actId="21"/>
          <ac:picMkLst>
            <pc:docMk/>
            <pc:sldMk cId="3718422495" sldId="1771"/>
            <ac:picMk id="111" creationId="{BE49A1FA-D482-4009-9358-649EFCA3B632}"/>
          </ac:picMkLst>
        </pc:picChg>
        <pc:picChg chg="add del mod">
          <ac:chgData name="Wanlambok Nongbet [Chillibreeze]" userId="6bf028ea-505a-4797-9fbe-498829f78d74" providerId="ADAL" clId="{47EA582F-29D2-4E9C-95C6-B2E3DBA31953}" dt="2020-07-28T10:10:43.875" v="2446" actId="21"/>
          <ac:picMkLst>
            <pc:docMk/>
            <pc:sldMk cId="3718422495" sldId="1771"/>
            <ac:picMk id="113" creationId="{3BC6916E-8CDA-43D3-AA31-C07B26435F36}"/>
          </ac:picMkLst>
        </pc:picChg>
        <pc:picChg chg="add mod">
          <ac:chgData name="Wanlambok Nongbet [Chillibreeze]" userId="6bf028ea-505a-4797-9fbe-498829f78d74" providerId="ADAL" clId="{47EA582F-29D2-4E9C-95C6-B2E3DBA31953}" dt="2020-07-28T10:26:10.814" v="3104" actId="962"/>
          <ac:picMkLst>
            <pc:docMk/>
            <pc:sldMk cId="3718422495" sldId="1771"/>
            <ac:picMk id="116" creationId="{B7A0BE61-F44D-45F5-9410-1E8DC6DBBE20}"/>
          </ac:picMkLst>
        </pc:picChg>
        <pc:picChg chg="add del mod">
          <ac:chgData name="Wanlambok Nongbet [Chillibreeze]" userId="6bf028ea-505a-4797-9fbe-498829f78d74" providerId="ADAL" clId="{47EA582F-29D2-4E9C-95C6-B2E3DBA31953}" dt="2020-07-28T10:10:47.233" v="2450" actId="21"/>
          <ac:picMkLst>
            <pc:docMk/>
            <pc:sldMk cId="3718422495" sldId="1771"/>
            <ac:picMk id="118" creationId="{38FA62CD-EAA9-4855-A552-47CBB3C7826F}"/>
          </ac:picMkLst>
        </pc:picChg>
        <pc:picChg chg="add del mod">
          <ac:chgData name="Wanlambok Nongbet [Chillibreeze]" userId="6bf028ea-505a-4797-9fbe-498829f78d74" providerId="ADAL" clId="{47EA582F-29D2-4E9C-95C6-B2E3DBA31953}" dt="2020-07-28T10:10:46.597" v="2449"/>
          <ac:picMkLst>
            <pc:docMk/>
            <pc:sldMk cId="3718422495" sldId="1771"/>
            <ac:picMk id="121" creationId="{49162BBB-BF17-4E96-A070-A88920C97D00}"/>
          </ac:picMkLst>
        </pc:picChg>
        <pc:picChg chg="add del mod">
          <ac:chgData name="Wanlambok Nongbet [Chillibreeze]" userId="6bf028ea-505a-4797-9fbe-498829f78d74" providerId="ADAL" clId="{47EA582F-29D2-4E9C-95C6-B2E3DBA31953}" dt="2020-07-28T10:10:46.597" v="2449"/>
          <ac:picMkLst>
            <pc:docMk/>
            <pc:sldMk cId="3718422495" sldId="1771"/>
            <ac:picMk id="123" creationId="{505AB04F-53B0-40F1-9CD8-8E157B84DA95}"/>
          </ac:picMkLst>
        </pc:picChg>
        <pc:picChg chg="add del mod">
          <ac:chgData name="Wanlambok Nongbet [Chillibreeze]" userId="6bf028ea-505a-4797-9fbe-498829f78d74" providerId="ADAL" clId="{47EA582F-29D2-4E9C-95C6-B2E3DBA31953}" dt="2020-07-28T10:10:48.471" v="2452" actId="21"/>
          <ac:picMkLst>
            <pc:docMk/>
            <pc:sldMk cId="3718422495" sldId="1771"/>
            <ac:picMk id="127" creationId="{B6008007-9BF6-448F-8566-805499D7A0CB}"/>
          </ac:picMkLst>
        </pc:picChg>
        <pc:picChg chg="add del mod">
          <ac:chgData name="Wanlambok Nongbet [Chillibreeze]" userId="6bf028ea-505a-4797-9fbe-498829f78d74" providerId="ADAL" clId="{47EA582F-29D2-4E9C-95C6-B2E3DBA31953}" dt="2020-07-28T10:10:49.481" v="2454" actId="21"/>
          <ac:picMkLst>
            <pc:docMk/>
            <pc:sldMk cId="3718422495" sldId="1771"/>
            <ac:picMk id="130" creationId="{9D90E517-D7E9-4A99-B5D6-3E34CD933149}"/>
          </ac:picMkLst>
        </pc:picChg>
        <pc:picChg chg="add mod">
          <ac:chgData name="Wanlambok Nongbet [Chillibreeze]" userId="6bf028ea-505a-4797-9fbe-498829f78d74" providerId="ADAL" clId="{47EA582F-29D2-4E9C-95C6-B2E3DBA31953}" dt="2020-07-28T10:26:06.085" v="3074" actId="962"/>
          <ac:picMkLst>
            <pc:docMk/>
            <pc:sldMk cId="3718422495" sldId="1771"/>
            <ac:picMk id="132" creationId="{4A66F0BF-3110-4671-A9E3-E65C4BE60615}"/>
          </ac:picMkLst>
        </pc:picChg>
        <pc:cxnChg chg="add del mod">
          <ac:chgData name="Wanlambok Nongbet [Chillibreeze]" userId="6bf028ea-505a-4797-9fbe-498829f78d74" providerId="ADAL" clId="{47EA582F-29D2-4E9C-95C6-B2E3DBA31953}" dt="2020-07-28T10:10:34.217" v="2429" actId="21"/>
          <ac:cxnSpMkLst>
            <pc:docMk/>
            <pc:sldMk cId="3718422495" sldId="1771"/>
            <ac:cxnSpMk id="18" creationId="{93788062-DEFA-42F3-99E1-D25648D881A8}"/>
          </ac:cxnSpMkLst>
        </pc:cxnChg>
        <pc:cxnChg chg="del">
          <ac:chgData name="Wanlambok Nongbet [Chillibreeze]" userId="6bf028ea-505a-4797-9fbe-498829f78d74" providerId="ADAL" clId="{47EA582F-29D2-4E9C-95C6-B2E3DBA31953}" dt="2020-07-28T10:10:32.967" v="2427" actId="21"/>
          <ac:cxnSpMkLst>
            <pc:docMk/>
            <pc:sldMk cId="3718422495" sldId="1771"/>
            <ac:cxnSpMk id="24" creationId="{AE66B261-90ED-407F-9E75-0E70089B091B}"/>
          </ac:cxnSpMkLst>
        </pc:cxnChg>
        <pc:cxnChg chg="del">
          <ac:chgData name="Wanlambok Nongbet [Chillibreeze]" userId="6bf028ea-505a-4797-9fbe-498829f78d74" providerId="ADAL" clId="{47EA582F-29D2-4E9C-95C6-B2E3DBA31953}" dt="2020-07-28T10:10:32.967" v="2427" actId="21"/>
          <ac:cxnSpMkLst>
            <pc:docMk/>
            <pc:sldMk cId="3718422495" sldId="1771"/>
            <ac:cxnSpMk id="25" creationId="{390F5640-3F20-4C67-95D8-C1C53138EFCC}"/>
          </ac:cxnSpMkLst>
        </pc:cxnChg>
        <pc:cxnChg chg="del">
          <ac:chgData name="Wanlambok Nongbet [Chillibreeze]" userId="6bf028ea-505a-4797-9fbe-498829f78d74" providerId="ADAL" clId="{47EA582F-29D2-4E9C-95C6-B2E3DBA31953}" dt="2020-07-28T10:10:32.967" v="2427" actId="21"/>
          <ac:cxnSpMkLst>
            <pc:docMk/>
            <pc:sldMk cId="3718422495" sldId="1771"/>
            <ac:cxnSpMk id="26" creationId="{3BEDCE35-7A60-4AA9-AFF6-E86CC6C65BF3}"/>
          </ac:cxnSpMkLst>
        </pc:cxnChg>
        <pc:cxnChg chg="del">
          <ac:chgData name="Wanlambok Nongbet [Chillibreeze]" userId="6bf028ea-505a-4797-9fbe-498829f78d74" providerId="ADAL" clId="{47EA582F-29D2-4E9C-95C6-B2E3DBA31953}" dt="2020-07-28T10:10:32.967" v="2427" actId="21"/>
          <ac:cxnSpMkLst>
            <pc:docMk/>
            <pc:sldMk cId="3718422495" sldId="1771"/>
            <ac:cxnSpMk id="27" creationId="{CAAA34E8-409D-4319-9502-4334C2A46580}"/>
          </ac:cxnSpMkLst>
        </pc:cxnChg>
        <pc:cxnChg chg="add del mod">
          <ac:chgData name="Wanlambok Nongbet [Chillibreeze]" userId="6bf028ea-505a-4797-9fbe-498829f78d74" providerId="ADAL" clId="{47EA582F-29D2-4E9C-95C6-B2E3DBA31953}" dt="2020-07-28T10:10:34.217" v="2429" actId="21"/>
          <ac:cxnSpMkLst>
            <pc:docMk/>
            <pc:sldMk cId="3718422495" sldId="1771"/>
            <ac:cxnSpMk id="28" creationId="{FEBDC891-99D7-446C-A962-6052A2718181}"/>
          </ac:cxnSpMkLst>
        </pc:cxnChg>
        <pc:cxnChg chg="add del mod">
          <ac:chgData name="Wanlambok Nongbet [Chillibreeze]" userId="6bf028ea-505a-4797-9fbe-498829f78d74" providerId="ADAL" clId="{47EA582F-29D2-4E9C-95C6-B2E3DBA31953}" dt="2020-07-28T10:10:34.217" v="2429" actId="21"/>
          <ac:cxnSpMkLst>
            <pc:docMk/>
            <pc:sldMk cId="3718422495" sldId="1771"/>
            <ac:cxnSpMk id="29" creationId="{E4F41F06-8560-445B-BEF3-E41C4C7F1991}"/>
          </ac:cxnSpMkLst>
        </pc:cxnChg>
        <pc:cxnChg chg="add del mod">
          <ac:chgData name="Wanlambok Nongbet [Chillibreeze]" userId="6bf028ea-505a-4797-9fbe-498829f78d74" providerId="ADAL" clId="{47EA582F-29D2-4E9C-95C6-B2E3DBA31953}" dt="2020-07-28T10:10:34.217" v="2429" actId="21"/>
          <ac:cxnSpMkLst>
            <pc:docMk/>
            <pc:sldMk cId="3718422495" sldId="1771"/>
            <ac:cxnSpMk id="30" creationId="{B6A08C48-A882-4008-9292-2DA3BC70D897}"/>
          </ac:cxnSpMkLst>
        </pc:cxnChg>
        <pc:cxnChg chg="add mod">
          <ac:chgData name="Wanlambok Nongbet [Chillibreeze]" userId="6bf028ea-505a-4797-9fbe-498829f78d74" providerId="ADAL" clId="{47EA582F-29D2-4E9C-95C6-B2E3DBA31953}" dt="2020-07-28T10:10:34.412" v="2430"/>
          <ac:cxnSpMkLst>
            <pc:docMk/>
            <pc:sldMk cId="3718422495" sldId="1771"/>
            <ac:cxnSpMk id="41" creationId="{1A3BC4EA-0A9F-4772-8704-8F2BE6BB13D8}"/>
          </ac:cxnSpMkLst>
        </pc:cxnChg>
        <pc:cxnChg chg="add del mod">
          <ac:chgData name="Wanlambok Nongbet [Chillibreeze]" userId="6bf028ea-505a-4797-9fbe-498829f78d74" providerId="ADAL" clId="{47EA582F-29D2-4E9C-95C6-B2E3DBA31953}" dt="2020-07-28T10:10:34.976" v="2431" actId="21"/>
          <ac:cxnSpMkLst>
            <pc:docMk/>
            <pc:sldMk cId="3718422495" sldId="1771"/>
            <ac:cxnSpMk id="42" creationId="{68A1ACF3-65A6-4B32-B7F6-50DB3C73CA65}"/>
          </ac:cxnSpMkLst>
        </pc:cxnChg>
        <pc:cxnChg chg="add del mod">
          <ac:chgData name="Wanlambok Nongbet [Chillibreeze]" userId="6bf028ea-505a-4797-9fbe-498829f78d74" providerId="ADAL" clId="{47EA582F-29D2-4E9C-95C6-B2E3DBA31953}" dt="2020-07-28T10:10:34.976" v="2431" actId="21"/>
          <ac:cxnSpMkLst>
            <pc:docMk/>
            <pc:sldMk cId="3718422495" sldId="1771"/>
            <ac:cxnSpMk id="43" creationId="{293DD6FC-6067-4012-A308-D1B82DA8F9F5}"/>
          </ac:cxnSpMkLst>
        </pc:cxnChg>
        <pc:cxnChg chg="add del mod">
          <ac:chgData name="Wanlambok Nongbet [Chillibreeze]" userId="6bf028ea-505a-4797-9fbe-498829f78d74" providerId="ADAL" clId="{47EA582F-29D2-4E9C-95C6-B2E3DBA31953}" dt="2020-07-28T10:10:34.976" v="2431" actId="21"/>
          <ac:cxnSpMkLst>
            <pc:docMk/>
            <pc:sldMk cId="3718422495" sldId="1771"/>
            <ac:cxnSpMk id="44" creationId="{C9D2AE02-A756-493F-AE96-9273CB388506}"/>
          </ac:cxnSpMkLst>
        </pc:cxnChg>
        <pc:cxnChg chg="add del mod">
          <ac:chgData name="Wanlambok Nongbet [Chillibreeze]" userId="6bf028ea-505a-4797-9fbe-498829f78d74" providerId="ADAL" clId="{47EA582F-29D2-4E9C-95C6-B2E3DBA31953}" dt="2020-07-28T10:10:36.307" v="2433" actId="21"/>
          <ac:cxnSpMkLst>
            <pc:docMk/>
            <pc:sldMk cId="3718422495" sldId="1771"/>
            <ac:cxnSpMk id="54" creationId="{0E1F2AB3-2688-4E0F-9A72-EF187443485D}"/>
          </ac:cxnSpMkLst>
        </pc:cxnChg>
        <pc:cxnChg chg="add del mod">
          <ac:chgData name="Wanlambok Nongbet [Chillibreeze]" userId="6bf028ea-505a-4797-9fbe-498829f78d74" providerId="ADAL" clId="{47EA582F-29D2-4E9C-95C6-B2E3DBA31953}" dt="2020-07-28T10:10:36.307" v="2433" actId="21"/>
          <ac:cxnSpMkLst>
            <pc:docMk/>
            <pc:sldMk cId="3718422495" sldId="1771"/>
            <ac:cxnSpMk id="55" creationId="{F8F964F6-98F1-4312-AE75-2D2CEF79FB40}"/>
          </ac:cxnSpMkLst>
        </pc:cxnChg>
        <pc:cxnChg chg="add del mod">
          <ac:chgData name="Wanlambok Nongbet [Chillibreeze]" userId="6bf028ea-505a-4797-9fbe-498829f78d74" providerId="ADAL" clId="{47EA582F-29D2-4E9C-95C6-B2E3DBA31953}" dt="2020-07-28T10:10:36.307" v="2433" actId="21"/>
          <ac:cxnSpMkLst>
            <pc:docMk/>
            <pc:sldMk cId="3718422495" sldId="1771"/>
            <ac:cxnSpMk id="57" creationId="{C2541D5E-4444-4CE4-941E-2A6377797A23}"/>
          </ac:cxnSpMkLst>
        </pc:cxnChg>
        <pc:cxnChg chg="add del mod">
          <ac:chgData name="Wanlambok Nongbet [Chillibreeze]" userId="6bf028ea-505a-4797-9fbe-498829f78d74" providerId="ADAL" clId="{47EA582F-29D2-4E9C-95C6-B2E3DBA31953}" dt="2020-07-28T10:10:37.358" v="2435" actId="21"/>
          <ac:cxnSpMkLst>
            <pc:docMk/>
            <pc:sldMk cId="3718422495" sldId="1771"/>
            <ac:cxnSpMk id="67" creationId="{D68917EF-2AC9-4839-8E67-98BDD4104D81}"/>
          </ac:cxnSpMkLst>
        </pc:cxnChg>
        <pc:cxnChg chg="add del mod">
          <ac:chgData name="Wanlambok Nongbet [Chillibreeze]" userId="6bf028ea-505a-4797-9fbe-498829f78d74" providerId="ADAL" clId="{47EA582F-29D2-4E9C-95C6-B2E3DBA31953}" dt="2020-07-28T10:10:37.358" v="2435" actId="21"/>
          <ac:cxnSpMkLst>
            <pc:docMk/>
            <pc:sldMk cId="3718422495" sldId="1771"/>
            <ac:cxnSpMk id="68" creationId="{E66758D4-8160-4051-93C5-81540791171C}"/>
          </ac:cxnSpMkLst>
        </pc:cxnChg>
        <pc:cxnChg chg="add del mod">
          <ac:chgData name="Wanlambok Nongbet [Chillibreeze]" userId="6bf028ea-505a-4797-9fbe-498829f78d74" providerId="ADAL" clId="{47EA582F-29D2-4E9C-95C6-B2E3DBA31953}" dt="2020-07-28T10:10:37.358" v="2435" actId="21"/>
          <ac:cxnSpMkLst>
            <pc:docMk/>
            <pc:sldMk cId="3718422495" sldId="1771"/>
            <ac:cxnSpMk id="69" creationId="{C016D128-9760-4B02-818D-BB0AC1C578A2}"/>
          </ac:cxnSpMkLst>
        </pc:cxnChg>
        <pc:cxnChg chg="add mod">
          <ac:chgData name="Wanlambok Nongbet [Chillibreeze]" userId="6bf028ea-505a-4797-9fbe-498829f78d74" providerId="ADAL" clId="{47EA582F-29D2-4E9C-95C6-B2E3DBA31953}" dt="2020-07-28T10:10:37.608" v="2436"/>
          <ac:cxnSpMkLst>
            <pc:docMk/>
            <pc:sldMk cId="3718422495" sldId="1771"/>
            <ac:cxnSpMk id="78" creationId="{FC6DD4C4-FC79-413B-8F6E-5AF014EC069F}"/>
          </ac:cxnSpMkLst>
        </pc:cxnChg>
        <pc:cxnChg chg="add mod">
          <ac:chgData name="Wanlambok Nongbet [Chillibreeze]" userId="6bf028ea-505a-4797-9fbe-498829f78d74" providerId="ADAL" clId="{47EA582F-29D2-4E9C-95C6-B2E3DBA31953}" dt="2020-07-28T10:10:37.608" v="2436"/>
          <ac:cxnSpMkLst>
            <pc:docMk/>
            <pc:sldMk cId="3718422495" sldId="1771"/>
            <ac:cxnSpMk id="79" creationId="{A2AD30B2-E5F7-4032-9F16-D39A7DE6174E}"/>
          </ac:cxnSpMkLst>
        </pc:cxnChg>
        <pc:cxnChg chg="add mod">
          <ac:chgData name="Wanlambok Nongbet [Chillibreeze]" userId="6bf028ea-505a-4797-9fbe-498829f78d74" providerId="ADAL" clId="{47EA582F-29D2-4E9C-95C6-B2E3DBA31953}" dt="2020-07-28T10:10:37.608" v="2436"/>
          <ac:cxnSpMkLst>
            <pc:docMk/>
            <pc:sldMk cId="3718422495" sldId="1771"/>
            <ac:cxnSpMk id="80" creationId="{6F90E096-C956-410C-9B6E-CCC93701F89E}"/>
          </ac:cxnSpMkLst>
        </pc:cxnChg>
        <pc:cxnChg chg="add del mod">
          <ac:chgData name="Wanlambok Nongbet [Chillibreeze]" userId="6bf028ea-505a-4797-9fbe-498829f78d74" providerId="ADAL" clId="{47EA582F-29D2-4E9C-95C6-B2E3DBA31953}" dt="2020-07-28T10:10:39.348" v="2438" actId="21"/>
          <ac:cxnSpMkLst>
            <pc:docMk/>
            <pc:sldMk cId="3718422495" sldId="1771"/>
            <ac:cxnSpMk id="87" creationId="{E2EB7763-52AF-4D6D-9CE4-55980BAE62D9}"/>
          </ac:cxnSpMkLst>
        </pc:cxnChg>
        <pc:cxnChg chg="add del mod">
          <ac:chgData name="Wanlambok Nongbet [Chillibreeze]" userId="6bf028ea-505a-4797-9fbe-498829f78d74" providerId="ADAL" clId="{47EA582F-29D2-4E9C-95C6-B2E3DBA31953}" dt="2020-07-28T10:10:39.348" v="2438" actId="21"/>
          <ac:cxnSpMkLst>
            <pc:docMk/>
            <pc:sldMk cId="3718422495" sldId="1771"/>
            <ac:cxnSpMk id="88" creationId="{81082C94-2070-4F1B-AB1D-E17712B46A60}"/>
          </ac:cxnSpMkLst>
        </pc:cxnChg>
        <pc:cxnChg chg="add del mod">
          <ac:chgData name="Wanlambok Nongbet [Chillibreeze]" userId="6bf028ea-505a-4797-9fbe-498829f78d74" providerId="ADAL" clId="{47EA582F-29D2-4E9C-95C6-B2E3DBA31953}" dt="2020-07-28T10:10:40.163" v="2440" actId="21"/>
          <ac:cxnSpMkLst>
            <pc:docMk/>
            <pc:sldMk cId="3718422495" sldId="1771"/>
            <ac:cxnSpMk id="95" creationId="{E4B72369-C138-47DD-AED6-9C6C027130F2}"/>
          </ac:cxnSpMkLst>
        </pc:cxnChg>
        <pc:cxnChg chg="add del mod">
          <ac:chgData name="Wanlambok Nongbet [Chillibreeze]" userId="6bf028ea-505a-4797-9fbe-498829f78d74" providerId="ADAL" clId="{47EA582F-29D2-4E9C-95C6-B2E3DBA31953}" dt="2020-07-28T10:10:40.163" v="2440" actId="21"/>
          <ac:cxnSpMkLst>
            <pc:docMk/>
            <pc:sldMk cId="3718422495" sldId="1771"/>
            <ac:cxnSpMk id="96" creationId="{20C53F43-3A79-4A2C-B069-95B20026F54D}"/>
          </ac:cxnSpMkLst>
        </pc:cxnChg>
        <pc:cxnChg chg="add del mod">
          <ac:chgData name="Wanlambok Nongbet [Chillibreeze]" userId="6bf028ea-505a-4797-9fbe-498829f78d74" providerId="ADAL" clId="{47EA582F-29D2-4E9C-95C6-B2E3DBA31953}" dt="2020-07-28T10:10:42.972" v="2444" actId="21"/>
          <ac:cxnSpMkLst>
            <pc:docMk/>
            <pc:sldMk cId="3718422495" sldId="1771"/>
            <ac:cxnSpMk id="102" creationId="{A7682340-2FF3-412D-9789-6AA085CD70BE}"/>
          </ac:cxnSpMkLst>
        </pc:cxnChg>
        <pc:cxnChg chg="add del mod">
          <ac:chgData name="Wanlambok Nongbet [Chillibreeze]" userId="6bf028ea-505a-4797-9fbe-498829f78d74" providerId="ADAL" clId="{47EA582F-29D2-4E9C-95C6-B2E3DBA31953}" dt="2020-07-28T10:10:42.972" v="2444" actId="21"/>
          <ac:cxnSpMkLst>
            <pc:docMk/>
            <pc:sldMk cId="3718422495" sldId="1771"/>
            <ac:cxnSpMk id="103" creationId="{20C18156-4A8A-44A7-BE5A-62EA12059FF7}"/>
          </ac:cxnSpMkLst>
        </pc:cxnChg>
        <pc:cxnChg chg="add mod">
          <ac:chgData name="Wanlambok Nongbet [Chillibreeze]" userId="6bf028ea-505a-4797-9fbe-498829f78d74" providerId="ADAL" clId="{47EA582F-29D2-4E9C-95C6-B2E3DBA31953}" dt="2020-07-28T10:10:43.301" v="2445"/>
          <ac:cxnSpMkLst>
            <pc:docMk/>
            <pc:sldMk cId="3718422495" sldId="1771"/>
            <ac:cxnSpMk id="108" creationId="{70045AB5-5396-4920-B50E-CFD13DE4E150}"/>
          </ac:cxnSpMkLst>
        </pc:cxnChg>
        <pc:cxnChg chg="add del mod">
          <ac:chgData name="Wanlambok Nongbet [Chillibreeze]" userId="6bf028ea-505a-4797-9fbe-498829f78d74" providerId="ADAL" clId="{47EA582F-29D2-4E9C-95C6-B2E3DBA31953}" dt="2020-07-28T10:10:43.875" v="2446" actId="21"/>
          <ac:cxnSpMkLst>
            <pc:docMk/>
            <pc:sldMk cId="3718422495" sldId="1771"/>
            <ac:cxnSpMk id="109" creationId="{51ED4CBD-F4CC-4888-B347-04CD77B4453E}"/>
          </ac:cxnSpMkLst>
        </pc:cxnChg>
        <pc:cxnChg chg="add del mod">
          <ac:chgData name="Wanlambok Nongbet [Chillibreeze]" userId="6bf028ea-505a-4797-9fbe-498829f78d74" providerId="ADAL" clId="{47EA582F-29D2-4E9C-95C6-B2E3DBA31953}" dt="2020-07-28T10:10:47.233" v="2450" actId="21"/>
          <ac:cxnSpMkLst>
            <pc:docMk/>
            <pc:sldMk cId="3718422495" sldId="1771"/>
            <ac:cxnSpMk id="114" creationId="{BD7793B8-538A-4ADD-9126-3658C0AE7324}"/>
          </ac:cxnSpMkLst>
        </pc:cxnChg>
        <pc:cxnChg chg="add del mod">
          <ac:chgData name="Wanlambok Nongbet [Chillibreeze]" userId="6bf028ea-505a-4797-9fbe-498829f78d74" providerId="ADAL" clId="{47EA582F-29D2-4E9C-95C6-B2E3DBA31953}" dt="2020-07-28T10:10:46.597" v="2449"/>
          <ac:cxnSpMkLst>
            <pc:docMk/>
            <pc:sldMk cId="3718422495" sldId="1771"/>
            <ac:cxnSpMk id="119" creationId="{7FEE30DC-483B-45D0-96FB-2CA949579643}"/>
          </ac:cxnSpMkLst>
        </pc:cxnChg>
        <pc:cxnChg chg="add del mod">
          <ac:chgData name="Wanlambok Nongbet [Chillibreeze]" userId="6bf028ea-505a-4797-9fbe-498829f78d74" providerId="ADAL" clId="{47EA582F-29D2-4E9C-95C6-B2E3DBA31953}" dt="2020-07-28T10:10:48.471" v="2452" actId="21"/>
          <ac:cxnSpMkLst>
            <pc:docMk/>
            <pc:sldMk cId="3718422495" sldId="1771"/>
            <ac:cxnSpMk id="124" creationId="{0E48B6EC-F06C-42EF-9E74-BFD5BDA355C3}"/>
          </ac:cxnSpMkLst>
        </pc:cxnChg>
        <pc:cxnChg chg="add mod">
          <ac:chgData name="Wanlambok Nongbet [Chillibreeze]" userId="6bf028ea-505a-4797-9fbe-498829f78d74" providerId="ADAL" clId="{47EA582F-29D2-4E9C-95C6-B2E3DBA31953}" dt="2020-07-28T10:10:48.939" v="2453"/>
          <ac:cxnSpMkLst>
            <pc:docMk/>
            <pc:sldMk cId="3718422495" sldId="1771"/>
            <ac:cxnSpMk id="128" creationId="{CFAF4D46-CAF8-41B7-A27E-D378B694BF37}"/>
          </ac:cxnSpMkLst>
        </pc:cxnChg>
      </pc:sldChg>
      <pc:sldChg chg="addSp delSp modSp mod">
        <pc:chgData name="Wanlambok Nongbet [Chillibreeze]" userId="6bf028ea-505a-4797-9fbe-498829f78d74" providerId="ADAL" clId="{47EA582F-29D2-4E9C-95C6-B2E3DBA31953}" dt="2020-07-28T10:25:59.351" v="3032" actId="962"/>
        <pc:sldMkLst>
          <pc:docMk/>
          <pc:sldMk cId="3044352094" sldId="1772"/>
        </pc:sldMkLst>
        <pc:spChg chg="del">
          <ac:chgData name="Wanlambok Nongbet [Chillibreeze]" userId="6bf028ea-505a-4797-9fbe-498829f78d74" providerId="ADAL" clId="{47EA582F-29D2-4E9C-95C6-B2E3DBA31953}" dt="2020-07-28T10:10:22.524" v="2412" actId="21"/>
          <ac:spMkLst>
            <pc:docMk/>
            <pc:sldMk cId="3044352094" sldId="1772"/>
            <ac:spMk id="12" creationId="{2804335C-AD15-4B2E-A912-AB15CC57F2BE}"/>
          </ac:spMkLst>
        </pc:spChg>
        <pc:spChg chg="del">
          <ac:chgData name="Wanlambok Nongbet [Chillibreeze]" userId="6bf028ea-505a-4797-9fbe-498829f78d74" providerId="ADAL" clId="{47EA582F-29D2-4E9C-95C6-B2E3DBA31953}" dt="2020-07-28T10:10:22.524" v="2412" actId="21"/>
          <ac:spMkLst>
            <pc:docMk/>
            <pc:sldMk cId="3044352094" sldId="1772"/>
            <ac:spMk id="13" creationId="{65D6A030-4FD4-4A40-ACE7-C7F3501E558C}"/>
          </ac:spMkLst>
        </pc:spChg>
        <pc:spChg chg="del">
          <ac:chgData name="Wanlambok Nongbet [Chillibreeze]" userId="6bf028ea-505a-4797-9fbe-498829f78d74" providerId="ADAL" clId="{47EA582F-29D2-4E9C-95C6-B2E3DBA31953}" dt="2020-07-28T10:10:22.524" v="2412" actId="21"/>
          <ac:spMkLst>
            <pc:docMk/>
            <pc:sldMk cId="3044352094" sldId="1772"/>
            <ac:spMk id="14" creationId="{E0C61682-4B9D-494E-A582-D68004E95885}"/>
          </ac:spMkLst>
        </pc:spChg>
        <pc:spChg chg="add del mod">
          <ac:chgData name="Wanlambok Nongbet [Chillibreeze]" userId="6bf028ea-505a-4797-9fbe-498829f78d74" providerId="ADAL" clId="{47EA582F-29D2-4E9C-95C6-B2E3DBA31953}" dt="2020-07-28T10:10:23.276" v="2414" actId="21"/>
          <ac:spMkLst>
            <pc:docMk/>
            <pc:sldMk cId="3044352094" sldId="1772"/>
            <ac:spMk id="19" creationId="{290FBB64-511F-4135-AFCD-F6A65247A228}"/>
          </ac:spMkLst>
        </pc:spChg>
        <pc:spChg chg="add mod">
          <ac:chgData name="Wanlambok Nongbet [Chillibreeze]" userId="6bf028ea-505a-4797-9fbe-498829f78d74" providerId="ADAL" clId="{47EA582F-29D2-4E9C-95C6-B2E3DBA31953}" dt="2020-07-28T10:10:22.752" v="2413"/>
          <ac:spMkLst>
            <pc:docMk/>
            <pc:sldMk cId="3044352094" sldId="1772"/>
            <ac:spMk id="21" creationId="{BB85950B-4A59-4FD7-9154-D9F123AC8B90}"/>
          </ac:spMkLst>
        </pc:spChg>
        <pc:spChg chg="add del mod">
          <ac:chgData name="Wanlambok Nongbet [Chillibreeze]" userId="6bf028ea-505a-4797-9fbe-498829f78d74" providerId="ADAL" clId="{47EA582F-29D2-4E9C-95C6-B2E3DBA31953}" dt="2020-07-28T10:10:23.276" v="2414" actId="21"/>
          <ac:spMkLst>
            <pc:docMk/>
            <pc:sldMk cId="3044352094" sldId="1772"/>
            <ac:spMk id="22" creationId="{FBE2A937-CA96-42BC-9E00-3DF8516A81C2}"/>
          </ac:spMkLst>
        </pc:spChg>
        <pc:spChg chg="add del mod">
          <ac:chgData name="Wanlambok Nongbet [Chillibreeze]" userId="6bf028ea-505a-4797-9fbe-498829f78d74" providerId="ADAL" clId="{47EA582F-29D2-4E9C-95C6-B2E3DBA31953}" dt="2020-07-28T10:10:23.961" v="2416" actId="21"/>
          <ac:spMkLst>
            <pc:docMk/>
            <pc:sldMk cId="3044352094" sldId="1772"/>
            <ac:spMk id="27" creationId="{61C66D7A-2A0F-4573-AFE4-0C01B524218B}"/>
          </ac:spMkLst>
        </pc:spChg>
        <pc:spChg chg="add del mod">
          <ac:chgData name="Wanlambok Nongbet [Chillibreeze]" userId="6bf028ea-505a-4797-9fbe-498829f78d74" providerId="ADAL" clId="{47EA582F-29D2-4E9C-95C6-B2E3DBA31953}" dt="2020-07-28T10:10:23.961" v="2416" actId="21"/>
          <ac:spMkLst>
            <pc:docMk/>
            <pc:sldMk cId="3044352094" sldId="1772"/>
            <ac:spMk id="29" creationId="{D4052F8B-597F-4FF9-8CDA-033BE07172AD}"/>
          </ac:spMkLst>
        </pc:spChg>
        <pc:spChg chg="add del mod">
          <ac:chgData name="Wanlambok Nongbet [Chillibreeze]" userId="6bf028ea-505a-4797-9fbe-498829f78d74" providerId="ADAL" clId="{47EA582F-29D2-4E9C-95C6-B2E3DBA31953}" dt="2020-07-28T10:10:24.612" v="2418" actId="21"/>
          <ac:spMkLst>
            <pc:docMk/>
            <pc:sldMk cId="3044352094" sldId="1772"/>
            <ac:spMk id="32" creationId="{906352F2-7339-4CF7-810D-82758EDFD4F8}"/>
          </ac:spMkLst>
        </pc:spChg>
        <pc:spChg chg="add del mod">
          <ac:chgData name="Wanlambok Nongbet [Chillibreeze]" userId="6bf028ea-505a-4797-9fbe-498829f78d74" providerId="ADAL" clId="{47EA582F-29D2-4E9C-95C6-B2E3DBA31953}" dt="2020-07-28T10:10:24.612" v="2418" actId="21"/>
          <ac:spMkLst>
            <pc:docMk/>
            <pc:sldMk cId="3044352094" sldId="1772"/>
            <ac:spMk id="34" creationId="{36826D7B-2B76-465D-A64A-70807B5DC2E1}"/>
          </ac:spMkLst>
        </pc:spChg>
        <pc:spChg chg="add del mod">
          <ac:chgData name="Wanlambok Nongbet [Chillibreeze]" userId="6bf028ea-505a-4797-9fbe-498829f78d74" providerId="ADAL" clId="{47EA582F-29D2-4E9C-95C6-B2E3DBA31953}" dt="2020-07-28T10:10:25.290" v="2420" actId="21"/>
          <ac:spMkLst>
            <pc:docMk/>
            <pc:sldMk cId="3044352094" sldId="1772"/>
            <ac:spMk id="38" creationId="{57F18774-2733-4069-BAEB-03A2ECFC4A98}"/>
          </ac:spMkLst>
        </pc:spChg>
        <pc:spChg chg="add mod">
          <ac:chgData name="Wanlambok Nongbet [Chillibreeze]" userId="6bf028ea-505a-4797-9fbe-498829f78d74" providerId="ADAL" clId="{47EA582F-29D2-4E9C-95C6-B2E3DBA31953}" dt="2020-07-28T10:10:24.825" v="2419"/>
          <ac:spMkLst>
            <pc:docMk/>
            <pc:sldMk cId="3044352094" sldId="1772"/>
            <ac:spMk id="40" creationId="{316072E0-CC2A-47B4-AF89-6995B830104D}"/>
          </ac:spMkLst>
        </pc:spChg>
        <pc:spChg chg="add del mod">
          <ac:chgData name="Wanlambok Nongbet [Chillibreeze]" userId="6bf028ea-505a-4797-9fbe-498829f78d74" providerId="ADAL" clId="{47EA582F-29D2-4E9C-95C6-B2E3DBA31953}" dt="2020-07-28T10:10:26.114" v="2422" actId="21"/>
          <ac:spMkLst>
            <pc:docMk/>
            <pc:sldMk cId="3044352094" sldId="1772"/>
            <ac:spMk id="42" creationId="{CC88FE29-D320-4923-A6C0-96D03EA368D5}"/>
          </ac:spMkLst>
        </pc:spChg>
        <pc:spChg chg="add del mod">
          <ac:chgData name="Wanlambok Nongbet [Chillibreeze]" userId="6bf028ea-505a-4797-9fbe-498829f78d74" providerId="ADAL" clId="{47EA582F-29D2-4E9C-95C6-B2E3DBA31953}" dt="2020-07-28T10:10:28.967" v="2425" actId="21"/>
          <ac:spMkLst>
            <pc:docMk/>
            <pc:sldMk cId="3044352094" sldId="1772"/>
            <ac:spMk id="44" creationId="{0012654F-5B5B-494C-88C5-8490EACB3551}"/>
          </ac:spMkLst>
        </pc:spChg>
        <pc:spChg chg="add mod">
          <ac:chgData name="Wanlambok Nongbet [Chillibreeze]" userId="6bf028ea-505a-4797-9fbe-498829f78d74" providerId="ADAL" clId="{47EA582F-29D2-4E9C-95C6-B2E3DBA31953}" dt="2020-07-28T10:10:29.178" v="2426"/>
          <ac:spMkLst>
            <pc:docMk/>
            <pc:sldMk cId="3044352094" sldId="1772"/>
            <ac:spMk id="46" creationId="{BDB9E2D2-73AC-40AB-9924-86570CCD701E}"/>
          </ac:spMkLst>
        </pc:spChg>
        <pc:picChg chg="add del mod">
          <ac:chgData name="Wanlambok Nongbet [Chillibreeze]" userId="6bf028ea-505a-4797-9fbe-498829f78d74" providerId="ADAL" clId="{47EA582F-29D2-4E9C-95C6-B2E3DBA31953}" dt="2020-07-28T10:10:23.276" v="2414" actId="21"/>
          <ac:picMkLst>
            <pc:docMk/>
            <pc:sldMk cId="3044352094" sldId="1772"/>
            <ac:picMk id="20" creationId="{F183A3E7-07E9-4885-BC4C-EE511BE9FE59}"/>
          </ac:picMkLst>
        </pc:picChg>
        <pc:picChg chg="add del mod">
          <ac:chgData name="Wanlambok Nongbet [Chillibreeze]" userId="6bf028ea-505a-4797-9fbe-498829f78d74" providerId="ADAL" clId="{47EA582F-29D2-4E9C-95C6-B2E3DBA31953}" dt="2020-07-28T10:10:23.276" v="2414" actId="21"/>
          <ac:picMkLst>
            <pc:docMk/>
            <pc:sldMk cId="3044352094" sldId="1772"/>
            <ac:picMk id="23" creationId="{183A9E54-3735-4C18-9B7B-04EBE5FE48B2}"/>
          </ac:picMkLst>
        </pc:picChg>
        <pc:picChg chg="del">
          <ac:chgData name="Wanlambok Nongbet [Chillibreeze]" userId="6bf028ea-505a-4797-9fbe-498829f78d74" providerId="ADAL" clId="{47EA582F-29D2-4E9C-95C6-B2E3DBA31953}" dt="2020-07-28T10:10:22.524" v="2412" actId="21"/>
          <ac:picMkLst>
            <pc:docMk/>
            <pc:sldMk cId="3044352094" sldId="1772"/>
            <ac:picMk id="26" creationId="{F83D22A4-5D12-42AF-92D4-175A95C88313}"/>
          </ac:picMkLst>
        </pc:picChg>
        <pc:picChg chg="add del mod">
          <ac:chgData name="Wanlambok Nongbet [Chillibreeze]" userId="6bf028ea-505a-4797-9fbe-498829f78d74" providerId="ADAL" clId="{47EA582F-29D2-4E9C-95C6-B2E3DBA31953}" dt="2020-07-28T10:10:23.961" v="2416" actId="21"/>
          <ac:picMkLst>
            <pc:docMk/>
            <pc:sldMk cId="3044352094" sldId="1772"/>
            <ac:picMk id="28" creationId="{8D2E70BE-6F4D-43DD-8956-71CAED320E80}"/>
          </ac:picMkLst>
        </pc:picChg>
        <pc:picChg chg="add del mod">
          <ac:chgData name="Wanlambok Nongbet [Chillibreeze]" userId="6bf028ea-505a-4797-9fbe-498829f78d74" providerId="ADAL" clId="{47EA582F-29D2-4E9C-95C6-B2E3DBA31953}" dt="2020-07-28T10:10:23.961" v="2416" actId="21"/>
          <ac:picMkLst>
            <pc:docMk/>
            <pc:sldMk cId="3044352094" sldId="1772"/>
            <ac:picMk id="30" creationId="{698F5391-EC3F-41F8-B0DB-2E2EAF62E016}"/>
          </ac:picMkLst>
        </pc:picChg>
        <pc:picChg chg="add del mod">
          <ac:chgData name="Wanlambok Nongbet [Chillibreeze]" userId="6bf028ea-505a-4797-9fbe-498829f78d74" providerId="ADAL" clId="{47EA582F-29D2-4E9C-95C6-B2E3DBA31953}" dt="2020-07-28T10:10:24.612" v="2418" actId="21"/>
          <ac:picMkLst>
            <pc:docMk/>
            <pc:sldMk cId="3044352094" sldId="1772"/>
            <ac:picMk id="33" creationId="{1196AF95-EF02-480A-86EC-2939A35E4D3C}"/>
          </ac:picMkLst>
        </pc:picChg>
        <pc:picChg chg="add mod">
          <ac:chgData name="Wanlambok Nongbet [Chillibreeze]" userId="6bf028ea-505a-4797-9fbe-498829f78d74" providerId="ADAL" clId="{47EA582F-29D2-4E9C-95C6-B2E3DBA31953}" dt="2020-07-28T10:25:48.761" v="2972" actId="962"/>
          <ac:picMkLst>
            <pc:docMk/>
            <pc:sldMk cId="3044352094" sldId="1772"/>
            <ac:picMk id="35" creationId="{95C8775F-FA48-4B52-8F49-78CA90711777}"/>
          </ac:picMkLst>
        </pc:picChg>
        <pc:picChg chg="mod">
          <ac:chgData name="Wanlambok Nongbet [Chillibreeze]" userId="6bf028ea-505a-4797-9fbe-498829f78d74" providerId="ADAL" clId="{47EA582F-29D2-4E9C-95C6-B2E3DBA31953}" dt="2020-07-28T10:25:59.351" v="3032" actId="962"/>
          <ac:picMkLst>
            <pc:docMk/>
            <pc:sldMk cId="3044352094" sldId="1772"/>
            <ac:picMk id="36" creationId="{FB2FDF1F-86B2-40D1-B5FB-272C1AE90E67}"/>
          </ac:picMkLst>
        </pc:picChg>
        <pc:picChg chg="add del mod">
          <ac:chgData name="Wanlambok Nongbet [Chillibreeze]" userId="6bf028ea-505a-4797-9fbe-498829f78d74" providerId="ADAL" clId="{47EA582F-29D2-4E9C-95C6-B2E3DBA31953}" dt="2020-07-28T10:10:25.290" v="2420" actId="21"/>
          <ac:picMkLst>
            <pc:docMk/>
            <pc:sldMk cId="3044352094" sldId="1772"/>
            <ac:picMk id="39" creationId="{E9C860A0-5452-4A1C-B861-DD2ABDC2D235}"/>
          </ac:picMkLst>
        </pc:picChg>
        <pc:picChg chg="add del mod">
          <ac:chgData name="Wanlambok Nongbet [Chillibreeze]" userId="6bf028ea-505a-4797-9fbe-498829f78d74" providerId="ADAL" clId="{47EA582F-29D2-4E9C-95C6-B2E3DBA31953}" dt="2020-07-28T10:10:26.114" v="2422" actId="21"/>
          <ac:picMkLst>
            <pc:docMk/>
            <pc:sldMk cId="3044352094" sldId="1772"/>
            <ac:picMk id="43" creationId="{6E0590BB-25E0-429D-A15A-CBAB213850B6}"/>
          </ac:picMkLst>
        </pc:picChg>
        <pc:picChg chg="add mod">
          <ac:chgData name="Wanlambok Nongbet [Chillibreeze]" userId="6bf028ea-505a-4797-9fbe-498829f78d74" providerId="ADAL" clId="{47EA582F-29D2-4E9C-95C6-B2E3DBA31953}" dt="2020-07-28T10:25:32.596" v="2846" actId="962"/>
          <ac:picMkLst>
            <pc:docMk/>
            <pc:sldMk cId="3044352094" sldId="1772"/>
            <ac:picMk id="45" creationId="{A4E5DD3D-F01F-43E7-BE5C-4FD5073F5BF6}"/>
          </ac:picMkLst>
        </pc:picChg>
        <pc:picChg chg="del">
          <ac:chgData name="Wanlambok Nongbet [Chillibreeze]" userId="6bf028ea-505a-4797-9fbe-498829f78d74" providerId="ADAL" clId="{47EA582F-29D2-4E9C-95C6-B2E3DBA31953}" dt="2020-07-28T10:10:22.524" v="2412" actId="21"/>
          <ac:picMkLst>
            <pc:docMk/>
            <pc:sldMk cId="3044352094" sldId="1772"/>
            <ac:picMk id="48" creationId="{834FADB6-77C6-48C9-BA73-D04B82E3F76A}"/>
          </ac:picMkLst>
        </pc:picChg>
        <pc:cxnChg chg="add del mod">
          <ac:chgData name="Wanlambok Nongbet [Chillibreeze]" userId="6bf028ea-505a-4797-9fbe-498829f78d74" providerId="ADAL" clId="{47EA582F-29D2-4E9C-95C6-B2E3DBA31953}" dt="2020-07-28T10:10:23.276" v="2414" actId="21"/>
          <ac:cxnSpMkLst>
            <pc:docMk/>
            <pc:sldMk cId="3044352094" sldId="1772"/>
            <ac:cxnSpMk id="11" creationId="{B77F1AD2-9E93-4B73-BD8D-E05A3B0723E9}"/>
          </ac:cxnSpMkLst>
        </pc:cxnChg>
        <pc:cxnChg chg="del">
          <ac:chgData name="Wanlambok Nongbet [Chillibreeze]" userId="6bf028ea-505a-4797-9fbe-498829f78d74" providerId="ADAL" clId="{47EA582F-29D2-4E9C-95C6-B2E3DBA31953}" dt="2020-07-28T10:10:22.524" v="2412" actId="21"/>
          <ac:cxnSpMkLst>
            <pc:docMk/>
            <pc:sldMk cId="3044352094" sldId="1772"/>
            <ac:cxnSpMk id="15" creationId="{EAC72CF8-0F4C-422D-920F-E6DFD2A1AB85}"/>
          </ac:cxnSpMkLst>
        </pc:cxnChg>
        <pc:cxnChg chg="del">
          <ac:chgData name="Wanlambok Nongbet [Chillibreeze]" userId="6bf028ea-505a-4797-9fbe-498829f78d74" providerId="ADAL" clId="{47EA582F-29D2-4E9C-95C6-B2E3DBA31953}" dt="2020-07-28T10:10:22.524" v="2412" actId="21"/>
          <ac:cxnSpMkLst>
            <pc:docMk/>
            <pc:sldMk cId="3044352094" sldId="1772"/>
            <ac:cxnSpMk id="16" creationId="{6E36CD3B-0AA8-4552-90D3-3D10657E066B}"/>
          </ac:cxnSpMkLst>
        </pc:cxnChg>
        <pc:cxnChg chg="add del mod">
          <ac:chgData name="Wanlambok Nongbet [Chillibreeze]" userId="6bf028ea-505a-4797-9fbe-498829f78d74" providerId="ADAL" clId="{47EA582F-29D2-4E9C-95C6-B2E3DBA31953}" dt="2020-07-28T10:10:23.276" v="2414" actId="21"/>
          <ac:cxnSpMkLst>
            <pc:docMk/>
            <pc:sldMk cId="3044352094" sldId="1772"/>
            <ac:cxnSpMk id="18" creationId="{820515A3-CA25-4A8C-9AD2-F4FD11293333}"/>
          </ac:cxnSpMkLst>
        </pc:cxnChg>
        <pc:cxnChg chg="add mod">
          <ac:chgData name="Wanlambok Nongbet [Chillibreeze]" userId="6bf028ea-505a-4797-9fbe-498829f78d74" providerId="ADAL" clId="{47EA582F-29D2-4E9C-95C6-B2E3DBA31953}" dt="2020-07-28T10:10:23.489" v="2415"/>
          <ac:cxnSpMkLst>
            <pc:docMk/>
            <pc:sldMk cId="3044352094" sldId="1772"/>
            <ac:cxnSpMk id="24" creationId="{1F32A411-BD96-4EF8-915B-09E453DA8EFD}"/>
          </ac:cxnSpMkLst>
        </pc:cxnChg>
        <pc:cxnChg chg="add del mod">
          <ac:chgData name="Wanlambok Nongbet [Chillibreeze]" userId="6bf028ea-505a-4797-9fbe-498829f78d74" providerId="ADAL" clId="{47EA582F-29D2-4E9C-95C6-B2E3DBA31953}" dt="2020-07-28T10:10:23.961" v="2416" actId="21"/>
          <ac:cxnSpMkLst>
            <pc:docMk/>
            <pc:sldMk cId="3044352094" sldId="1772"/>
            <ac:cxnSpMk id="25" creationId="{3FB26655-1F31-412F-BFC8-2E185EA36F64}"/>
          </ac:cxnSpMkLst>
        </pc:cxnChg>
        <pc:cxnChg chg="add del mod">
          <ac:chgData name="Wanlambok Nongbet [Chillibreeze]" userId="6bf028ea-505a-4797-9fbe-498829f78d74" providerId="ADAL" clId="{47EA582F-29D2-4E9C-95C6-B2E3DBA31953}" dt="2020-07-28T10:10:24.612" v="2418" actId="21"/>
          <ac:cxnSpMkLst>
            <pc:docMk/>
            <pc:sldMk cId="3044352094" sldId="1772"/>
            <ac:cxnSpMk id="31" creationId="{BD4442CB-E859-4872-8641-9AD465C24BEF}"/>
          </ac:cxnSpMkLst>
        </pc:cxnChg>
        <pc:cxnChg chg="add del mod">
          <ac:chgData name="Wanlambok Nongbet [Chillibreeze]" userId="6bf028ea-505a-4797-9fbe-498829f78d74" providerId="ADAL" clId="{47EA582F-29D2-4E9C-95C6-B2E3DBA31953}" dt="2020-07-28T10:10:25.290" v="2420" actId="21"/>
          <ac:cxnSpMkLst>
            <pc:docMk/>
            <pc:sldMk cId="3044352094" sldId="1772"/>
            <ac:cxnSpMk id="37" creationId="{6E5DB6D6-401F-427E-9922-E1BA1190BCE3}"/>
          </ac:cxnSpMkLst>
        </pc:cxnChg>
        <pc:cxnChg chg="add mod">
          <ac:chgData name="Wanlambok Nongbet [Chillibreeze]" userId="6bf028ea-505a-4797-9fbe-498829f78d74" providerId="ADAL" clId="{47EA582F-29D2-4E9C-95C6-B2E3DBA31953}" dt="2020-07-28T10:10:25.560" v="2421"/>
          <ac:cxnSpMkLst>
            <pc:docMk/>
            <pc:sldMk cId="3044352094" sldId="1772"/>
            <ac:cxnSpMk id="41" creationId="{CA53A14C-D1CE-4667-85CC-5EF05C4774B4}"/>
          </ac:cxnSpMkLst>
        </pc:cxnChg>
      </pc:sldChg>
      <pc:sldChg chg="addSp delSp modSp mod">
        <pc:chgData name="Wanlambok Nongbet [Chillibreeze]" userId="6bf028ea-505a-4797-9fbe-498829f78d74" providerId="ADAL" clId="{47EA582F-29D2-4E9C-95C6-B2E3DBA31953}" dt="2020-07-28T09:08:11.966" v="1372"/>
        <pc:sldMkLst>
          <pc:docMk/>
          <pc:sldMk cId="1310439716" sldId="1776"/>
        </pc:sldMkLst>
        <pc:spChg chg="del">
          <ac:chgData name="Wanlambok Nongbet [Chillibreeze]" userId="6bf028ea-505a-4797-9fbe-498829f78d74" providerId="ADAL" clId="{47EA582F-29D2-4E9C-95C6-B2E3DBA31953}" dt="2020-07-28T09:08:05.049" v="1359" actId="21"/>
          <ac:spMkLst>
            <pc:docMk/>
            <pc:sldMk cId="1310439716" sldId="1776"/>
            <ac:spMk id="4" creationId="{B543D7F2-44AC-47D6-8831-1A0EB5E71DF2}"/>
          </ac:spMkLst>
        </pc:spChg>
        <pc:spChg chg="add mod">
          <ac:chgData name="Wanlambok Nongbet [Chillibreeze]" userId="6bf028ea-505a-4797-9fbe-498829f78d74" providerId="ADAL" clId="{47EA582F-29D2-4E9C-95C6-B2E3DBA31953}" dt="2020-07-28T09:08:05.237" v="1360"/>
          <ac:spMkLst>
            <pc:docMk/>
            <pc:sldMk cId="1310439716" sldId="1776"/>
            <ac:spMk id="11" creationId="{0FCAFE5F-3C6B-40EA-85A5-2D7CE16F3B5F}"/>
          </ac:spMkLst>
        </pc:spChg>
        <pc:spChg chg="add del mod">
          <ac:chgData name="Wanlambok Nongbet [Chillibreeze]" userId="6bf028ea-505a-4797-9fbe-498829f78d74" providerId="ADAL" clId="{47EA582F-29D2-4E9C-95C6-B2E3DBA31953}" dt="2020-07-28T09:08:06.251" v="1361" actId="21"/>
          <ac:spMkLst>
            <pc:docMk/>
            <pc:sldMk cId="1310439716" sldId="1776"/>
            <ac:spMk id="13" creationId="{5D2CEB24-539C-4599-94ED-E002BD9C390D}"/>
          </ac:spMkLst>
        </pc:spChg>
        <pc:spChg chg="del">
          <ac:chgData name="Wanlambok Nongbet [Chillibreeze]" userId="6bf028ea-505a-4797-9fbe-498829f78d74" providerId="ADAL" clId="{47EA582F-29D2-4E9C-95C6-B2E3DBA31953}" dt="2020-07-28T09:08:05.049" v="1359" actId="21"/>
          <ac:spMkLst>
            <pc:docMk/>
            <pc:sldMk cId="1310439716" sldId="1776"/>
            <ac:spMk id="15" creationId="{4AD0EDFA-B385-444C-B8F0-266F4241468C}"/>
          </ac:spMkLst>
        </pc:spChg>
        <pc:spChg chg="del">
          <ac:chgData name="Wanlambok Nongbet [Chillibreeze]" userId="6bf028ea-505a-4797-9fbe-498829f78d74" providerId="ADAL" clId="{47EA582F-29D2-4E9C-95C6-B2E3DBA31953}" dt="2020-07-28T09:08:05.049" v="1359" actId="21"/>
          <ac:spMkLst>
            <pc:docMk/>
            <pc:sldMk cId="1310439716" sldId="1776"/>
            <ac:spMk id="17" creationId="{AA1019A7-5C33-4C6E-BA6D-41385EC6231A}"/>
          </ac:spMkLst>
        </pc:spChg>
        <pc:spChg chg="add del mod">
          <ac:chgData name="Wanlambok Nongbet [Chillibreeze]" userId="6bf028ea-505a-4797-9fbe-498829f78d74" providerId="ADAL" clId="{47EA582F-29D2-4E9C-95C6-B2E3DBA31953}" dt="2020-07-28T09:08:06.251" v="1361" actId="21"/>
          <ac:spMkLst>
            <pc:docMk/>
            <pc:sldMk cId="1310439716" sldId="1776"/>
            <ac:spMk id="19" creationId="{EDA98A05-7F9B-4C07-AB95-B6D5451A662D}"/>
          </ac:spMkLst>
        </pc:spChg>
        <pc:spChg chg="add del mod">
          <ac:chgData name="Wanlambok Nongbet [Chillibreeze]" userId="6bf028ea-505a-4797-9fbe-498829f78d74" providerId="ADAL" clId="{47EA582F-29D2-4E9C-95C6-B2E3DBA31953}" dt="2020-07-28T09:08:08.083" v="1363" actId="21"/>
          <ac:spMkLst>
            <pc:docMk/>
            <pc:sldMk cId="1310439716" sldId="1776"/>
            <ac:spMk id="24" creationId="{A9070D87-1901-4644-855D-6AEBCCD7BFB7}"/>
          </ac:spMkLst>
        </pc:spChg>
        <pc:spChg chg="add del mod">
          <ac:chgData name="Wanlambok Nongbet [Chillibreeze]" userId="6bf028ea-505a-4797-9fbe-498829f78d74" providerId="ADAL" clId="{47EA582F-29D2-4E9C-95C6-B2E3DBA31953}" dt="2020-07-28T09:08:08.083" v="1363" actId="21"/>
          <ac:spMkLst>
            <pc:docMk/>
            <pc:sldMk cId="1310439716" sldId="1776"/>
            <ac:spMk id="27" creationId="{8A709723-A338-44B9-91B8-4636503017DF}"/>
          </ac:spMkLst>
        </pc:spChg>
        <pc:spChg chg="add del mod">
          <ac:chgData name="Wanlambok Nongbet [Chillibreeze]" userId="6bf028ea-505a-4797-9fbe-498829f78d74" providerId="ADAL" clId="{47EA582F-29D2-4E9C-95C6-B2E3DBA31953}" dt="2020-07-28T09:08:08.730" v="1365" actId="21"/>
          <ac:spMkLst>
            <pc:docMk/>
            <pc:sldMk cId="1310439716" sldId="1776"/>
            <ac:spMk id="30" creationId="{DF62CEA6-C8E6-471E-86D2-E46681732AE7}"/>
          </ac:spMkLst>
        </pc:spChg>
        <pc:spChg chg="add del mod">
          <ac:chgData name="Wanlambok Nongbet [Chillibreeze]" userId="6bf028ea-505a-4797-9fbe-498829f78d74" providerId="ADAL" clId="{47EA582F-29D2-4E9C-95C6-B2E3DBA31953}" dt="2020-07-28T09:08:08.730" v="1365" actId="21"/>
          <ac:spMkLst>
            <pc:docMk/>
            <pc:sldMk cId="1310439716" sldId="1776"/>
            <ac:spMk id="32" creationId="{FD5AD17A-EA60-4E5E-AD08-89389DC0A954}"/>
          </ac:spMkLst>
        </pc:spChg>
        <pc:spChg chg="add mod">
          <ac:chgData name="Wanlambok Nongbet [Chillibreeze]" userId="6bf028ea-505a-4797-9fbe-498829f78d74" providerId="ADAL" clId="{47EA582F-29D2-4E9C-95C6-B2E3DBA31953}" dt="2020-07-28T09:08:08.934" v="1366"/>
          <ac:spMkLst>
            <pc:docMk/>
            <pc:sldMk cId="1310439716" sldId="1776"/>
            <ac:spMk id="36" creationId="{491CD58E-4E64-4CD3-81BE-3A1857582A76}"/>
          </ac:spMkLst>
        </pc:spChg>
        <pc:spChg chg="add del mod">
          <ac:chgData name="Wanlambok Nongbet [Chillibreeze]" userId="6bf028ea-505a-4797-9fbe-498829f78d74" providerId="ADAL" clId="{47EA582F-29D2-4E9C-95C6-B2E3DBA31953}" dt="2020-07-28T09:08:09.579" v="1367" actId="21"/>
          <ac:spMkLst>
            <pc:docMk/>
            <pc:sldMk cId="1310439716" sldId="1776"/>
            <ac:spMk id="38" creationId="{FA2EA1D6-9EA2-4302-8D74-6CF69E77921B}"/>
          </ac:spMkLst>
        </pc:spChg>
        <pc:spChg chg="add del mod">
          <ac:chgData name="Wanlambok Nongbet [Chillibreeze]" userId="6bf028ea-505a-4797-9fbe-498829f78d74" providerId="ADAL" clId="{47EA582F-29D2-4E9C-95C6-B2E3DBA31953}" dt="2020-07-28T09:08:11.031" v="1369" actId="21"/>
          <ac:spMkLst>
            <pc:docMk/>
            <pc:sldMk cId="1310439716" sldId="1776"/>
            <ac:spMk id="41" creationId="{6243C81C-E868-4186-94AB-4600E7033B4A}"/>
          </ac:spMkLst>
        </pc:spChg>
        <pc:spChg chg="add del mod">
          <ac:chgData name="Wanlambok Nongbet [Chillibreeze]" userId="6bf028ea-505a-4797-9fbe-498829f78d74" providerId="ADAL" clId="{47EA582F-29D2-4E9C-95C6-B2E3DBA31953}" dt="2020-07-28T09:08:11.734" v="1371" actId="21"/>
          <ac:spMkLst>
            <pc:docMk/>
            <pc:sldMk cId="1310439716" sldId="1776"/>
            <ac:spMk id="43" creationId="{471D14A8-8265-475E-A09C-B15F7774388E}"/>
          </ac:spMkLst>
        </pc:spChg>
        <pc:spChg chg="add mod">
          <ac:chgData name="Wanlambok Nongbet [Chillibreeze]" userId="6bf028ea-505a-4797-9fbe-498829f78d74" providerId="ADAL" clId="{47EA582F-29D2-4E9C-95C6-B2E3DBA31953}" dt="2020-07-28T09:08:11.966" v="1372"/>
          <ac:spMkLst>
            <pc:docMk/>
            <pc:sldMk cId="1310439716" sldId="1776"/>
            <ac:spMk id="45" creationId="{4D2799C4-B827-4C85-8131-8D75F3126253}"/>
          </ac:spMkLst>
        </pc:spChg>
        <pc:picChg chg="add del mod">
          <ac:chgData name="Wanlambok Nongbet [Chillibreeze]" userId="6bf028ea-505a-4797-9fbe-498829f78d74" providerId="ADAL" clId="{47EA582F-29D2-4E9C-95C6-B2E3DBA31953}" dt="2020-07-28T09:08:06.251" v="1361" actId="21"/>
          <ac:picMkLst>
            <pc:docMk/>
            <pc:sldMk cId="1310439716" sldId="1776"/>
            <ac:picMk id="20" creationId="{9D15AB3C-0A66-46D0-9963-EF26157FBCE3}"/>
          </ac:picMkLst>
        </pc:picChg>
        <pc:picChg chg="add del mod">
          <ac:chgData name="Wanlambok Nongbet [Chillibreeze]" userId="6bf028ea-505a-4797-9fbe-498829f78d74" providerId="ADAL" clId="{47EA582F-29D2-4E9C-95C6-B2E3DBA31953}" dt="2020-07-28T09:08:06.251" v="1361" actId="21"/>
          <ac:picMkLst>
            <pc:docMk/>
            <pc:sldMk cId="1310439716" sldId="1776"/>
            <ac:picMk id="22" creationId="{B5C4A99B-6C29-4BBA-B46E-80F910CDDC0A}"/>
          </ac:picMkLst>
        </pc:picChg>
        <pc:picChg chg="del">
          <ac:chgData name="Wanlambok Nongbet [Chillibreeze]" userId="6bf028ea-505a-4797-9fbe-498829f78d74" providerId="ADAL" clId="{47EA582F-29D2-4E9C-95C6-B2E3DBA31953}" dt="2020-07-28T09:08:05.049" v="1359" actId="21"/>
          <ac:picMkLst>
            <pc:docMk/>
            <pc:sldMk cId="1310439716" sldId="1776"/>
            <ac:picMk id="26" creationId="{2947FF9B-CB6F-4BB2-BEB5-A31F336ACC0A}"/>
          </ac:picMkLst>
        </pc:picChg>
        <pc:picChg chg="add del mod">
          <ac:chgData name="Wanlambok Nongbet [Chillibreeze]" userId="6bf028ea-505a-4797-9fbe-498829f78d74" providerId="ADAL" clId="{47EA582F-29D2-4E9C-95C6-B2E3DBA31953}" dt="2020-07-28T09:08:08.083" v="1363" actId="21"/>
          <ac:picMkLst>
            <pc:docMk/>
            <pc:sldMk cId="1310439716" sldId="1776"/>
            <ac:picMk id="28" creationId="{AD8209EA-F2FD-4463-BD1F-21BB1FB8DA7B}"/>
          </ac:picMkLst>
        </pc:picChg>
        <pc:picChg chg="add del mod">
          <ac:chgData name="Wanlambok Nongbet [Chillibreeze]" userId="6bf028ea-505a-4797-9fbe-498829f78d74" providerId="ADAL" clId="{47EA582F-29D2-4E9C-95C6-B2E3DBA31953}" dt="2020-07-28T09:08:08.083" v="1363" actId="21"/>
          <ac:picMkLst>
            <pc:docMk/>
            <pc:sldMk cId="1310439716" sldId="1776"/>
            <ac:picMk id="29" creationId="{E8F46BAC-5A16-4B98-B62E-4F863724D180}"/>
          </ac:picMkLst>
        </pc:picChg>
        <pc:picChg chg="add mod">
          <ac:chgData name="Wanlambok Nongbet [Chillibreeze]" userId="6bf028ea-505a-4797-9fbe-498829f78d74" providerId="ADAL" clId="{47EA582F-29D2-4E9C-95C6-B2E3DBA31953}" dt="2020-07-28T09:08:08.298" v="1364"/>
          <ac:picMkLst>
            <pc:docMk/>
            <pc:sldMk cId="1310439716" sldId="1776"/>
            <ac:picMk id="33" creationId="{A3B13D49-1F2F-4C28-9CFE-3765205094C5}"/>
          </ac:picMkLst>
        </pc:picChg>
        <pc:picChg chg="del">
          <ac:chgData name="Wanlambok Nongbet [Chillibreeze]" userId="6bf028ea-505a-4797-9fbe-498829f78d74" providerId="ADAL" clId="{47EA582F-29D2-4E9C-95C6-B2E3DBA31953}" dt="2020-07-28T09:08:05.049" v="1359" actId="21"/>
          <ac:picMkLst>
            <pc:docMk/>
            <pc:sldMk cId="1310439716" sldId="1776"/>
            <ac:picMk id="34" creationId="{7911D0AC-786A-4002-89A1-90DB5E0F4735}"/>
          </ac:picMkLst>
        </pc:picChg>
        <pc:picChg chg="add del mod">
          <ac:chgData name="Wanlambok Nongbet [Chillibreeze]" userId="6bf028ea-505a-4797-9fbe-498829f78d74" providerId="ADAL" clId="{47EA582F-29D2-4E9C-95C6-B2E3DBA31953}" dt="2020-07-28T09:08:08.730" v="1365" actId="21"/>
          <ac:picMkLst>
            <pc:docMk/>
            <pc:sldMk cId="1310439716" sldId="1776"/>
            <ac:picMk id="35" creationId="{5ABB028B-6284-40EB-B8A0-AAE0EE5BCA44}"/>
          </ac:picMkLst>
        </pc:picChg>
        <pc:picChg chg="add del mod">
          <ac:chgData name="Wanlambok Nongbet [Chillibreeze]" userId="6bf028ea-505a-4797-9fbe-498829f78d74" providerId="ADAL" clId="{47EA582F-29D2-4E9C-95C6-B2E3DBA31953}" dt="2020-07-28T09:08:09.579" v="1367" actId="21"/>
          <ac:picMkLst>
            <pc:docMk/>
            <pc:sldMk cId="1310439716" sldId="1776"/>
            <ac:picMk id="39" creationId="{E4245617-6D72-42B0-8171-71727D917098}"/>
          </ac:picMkLst>
        </pc:picChg>
        <pc:picChg chg="add del mod">
          <ac:chgData name="Wanlambok Nongbet [Chillibreeze]" userId="6bf028ea-505a-4797-9fbe-498829f78d74" providerId="ADAL" clId="{47EA582F-29D2-4E9C-95C6-B2E3DBA31953}" dt="2020-07-28T09:08:11.031" v="1369" actId="21"/>
          <ac:picMkLst>
            <pc:docMk/>
            <pc:sldMk cId="1310439716" sldId="1776"/>
            <ac:picMk id="42" creationId="{D40DAB0C-FB6F-40DB-8A4C-532836811250}"/>
          </ac:picMkLst>
        </pc:picChg>
        <pc:picChg chg="add mod">
          <ac:chgData name="Wanlambok Nongbet [Chillibreeze]" userId="6bf028ea-505a-4797-9fbe-498829f78d74" providerId="ADAL" clId="{47EA582F-29D2-4E9C-95C6-B2E3DBA31953}" dt="2020-07-28T09:08:11.230" v="1370"/>
          <ac:picMkLst>
            <pc:docMk/>
            <pc:sldMk cId="1310439716" sldId="1776"/>
            <ac:picMk id="44" creationId="{4DCC3768-05AC-46B1-BF08-535FBB1BB05B}"/>
          </ac:picMkLst>
        </pc:picChg>
        <pc:cxnChg chg="add del mod">
          <ac:chgData name="Wanlambok Nongbet [Chillibreeze]" userId="6bf028ea-505a-4797-9fbe-498829f78d74" providerId="ADAL" clId="{47EA582F-29D2-4E9C-95C6-B2E3DBA31953}" dt="2020-07-28T09:08:06.251" v="1361" actId="21"/>
          <ac:cxnSpMkLst>
            <pc:docMk/>
            <pc:sldMk cId="1310439716" sldId="1776"/>
            <ac:cxnSpMk id="12" creationId="{0F990764-03D8-4016-B4CE-3E5F3DB625D5}"/>
          </ac:cxnSpMkLst>
        </pc:cxnChg>
        <pc:cxnChg chg="del">
          <ac:chgData name="Wanlambok Nongbet [Chillibreeze]" userId="6bf028ea-505a-4797-9fbe-498829f78d74" providerId="ADAL" clId="{47EA582F-29D2-4E9C-95C6-B2E3DBA31953}" dt="2020-07-28T09:08:05.049" v="1359" actId="21"/>
          <ac:cxnSpMkLst>
            <pc:docMk/>
            <pc:sldMk cId="1310439716" sldId="1776"/>
            <ac:cxnSpMk id="14" creationId="{7397D3C4-3899-49B9-B2FD-F6CB2086CD1B}"/>
          </ac:cxnSpMkLst>
        </pc:cxnChg>
        <pc:cxnChg chg="del">
          <ac:chgData name="Wanlambok Nongbet [Chillibreeze]" userId="6bf028ea-505a-4797-9fbe-498829f78d74" providerId="ADAL" clId="{47EA582F-29D2-4E9C-95C6-B2E3DBA31953}" dt="2020-07-28T09:08:05.049" v="1359" actId="21"/>
          <ac:cxnSpMkLst>
            <pc:docMk/>
            <pc:sldMk cId="1310439716" sldId="1776"/>
            <ac:cxnSpMk id="16" creationId="{9F00BE4C-5A90-43BB-8DD5-09E8D9946DA7}"/>
          </ac:cxnSpMkLst>
        </pc:cxnChg>
        <pc:cxnChg chg="add del mod">
          <ac:chgData name="Wanlambok Nongbet [Chillibreeze]" userId="6bf028ea-505a-4797-9fbe-498829f78d74" providerId="ADAL" clId="{47EA582F-29D2-4E9C-95C6-B2E3DBA31953}" dt="2020-07-28T09:08:06.251" v="1361" actId="21"/>
          <ac:cxnSpMkLst>
            <pc:docMk/>
            <pc:sldMk cId="1310439716" sldId="1776"/>
            <ac:cxnSpMk id="18" creationId="{35ABB269-1E74-44C5-A1F0-47572854CE93}"/>
          </ac:cxnSpMkLst>
        </pc:cxnChg>
        <pc:cxnChg chg="add mod">
          <ac:chgData name="Wanlambok Nongbet [Chillibreeze]" userId="6bf028ea-505a-4797-9fbe-498829f78d74" providerId="ADAL" clId="{47EA582F-29D2-4E9C-95C6-B2E3DBA31953}" dt="2020-07-28T09:08:07.512" v="1362"/>
          <ac:cxnSpMkLst>
            <pc:docMk/>
            <pc:sldMk cId="1310439716" sldId="1776"/>
            <ac:cxnSpMk id="23" creationId="{4C3DE878-9A6F-4127-AF3F-1B0F706D2EDA}"/>
          </ac:cxnSpMkLst>
        </pc:cxnChg>
        <pc:cxnChg chg="add del mod">
          <ac:chgData name="Wanlambok Nongbet [Chillibreeze]" userId="6bf028ea-505a-4797-9fbe-498829f78d74" providerId="ADAL" clId="{47EA582F-29D2-4E9C-95C6-B2E3DBA31953}" dt="2020-07-28T09:08:08.083" v="1363" actId="21"/>
          <ac:cxnSpMkLst>
            <pc:docMk/>
            <pc:sldMk cId="1310439716" sldId="1776"/>
            <ac:cxnSpMk id="25" creationId="{7603AD71-A359-40F4-9B05-E60E3581E4D1}"/>
          </ac:cxnSpMkLst>
        </pc:cxnChg>
        <pc:cxnChg chg="add del mod">
          <ac:chgData name="Wanlambok Nongbet [Chillibreeze]" userId="6bf028ea-505a-4797-9fbe-498829f78d74" providerId="ADAL" clId="{47EA582F-29D2-4E9C-95C6-B2E3DBA31953}" dt="2020-07-28T09:08:08.730" v="1365" actId="21"/>
          <ac:cxnSpMkLst>
            <pc:docMk/>
            <pc:sldMk cId="1310439716" sldId="1776"/>
            <ac:cxnSpMk id="31" creationId="{F8EC51DC-5FF5-4B91-BBB9-2BA9785F7BD9}"/>
          </ac:cxnSpMkLst>
        </pc:cxnChg>
        <pc:cxnChg chg="add del mod">
          <ac:chgData name="Wanlambok Nongbet [Chillibreeze]" userId="6bf028ea-505a-4797-9fbe-498829f78d74" providerId="ADAL" clId="{47EA582F-29D2-4E9C-95C6-B2E3DBA31953}" dt="2020-07-28T09:08:09.579" v="1367" actId="21"/>
          <ac:cxnSpMkLst>
            <pc:docMk/>
            <pc:sldMk cId="1310439716" sldId="1776"/>
            <ac:cxnSpMk id="37" creationId="{3473527D-41E3-43F1-B220-8978B5F65A5E}"/>
          </ac:cxnSpMkLst>
        </pc:cxnChg>
        <pc:cxnChg chg="add mod">
          <ac:chgData name="Wanlambok Nongbet [Chillibreeze]" userId="6bf028ea-505a-4797-9fbe-498829f78d74" providerId="ADAL" clId="{47EA582F-29D2-4E9C-95C6-B2E3DBA31953}" dt="2020-07-28T09:08:10.349" v="1368"/>
          <ac:cxnSpMkLst>
            <pc:docMk/>
            <pc:sldMk cId="1310439716" sldId="1776"/>
            <ac:cxnSpMk id="40" creationId="{E21DED00-EDD5-43A3-9E8B-CF096CD9231F}"/>
          </ac:cxnSpMkLst>
        </pc:cxnChg>
      </pc:sldChg>
      <pc:sldChg chg="addSp delSp modSp mod">
        <pc:chgData name="Wanlambok Nongbet [Chillibreeze]" userId="6bf028ea-505a-4797-9fbe-498829f78d74" providerId="ADAL" clId="{47EA582F-29D2-4E9C-95C6-B2E3DBA31953}" dt="2020-07-28T14:11:30.539" v="8183" actId="313"/>
        <pc:sldMkLst>
          <pc:docMk/>
          <pc:sldMk cId="3581732894" sldId="1777"/>
        </pc:sldMkLst>
        <pc:spChg chg="del mod">
          <ac:chgData name="Wanlambok Nongbet [Chillibreeze]" userId="6bf028ea-505a-4797-9fbe-498829f78d74" providerId="ADAL" clId="{47EA582F-29D2-4E9C-95C6-B2E3DBA31953}" dt="2020-07-28T09:15:51.021" v="1479" actId="21"/>
          <ac:spMkLst>
            <pc:docMk/>
            <pc:sldMk cId="3581732894" sldId="1777"/>
            <ac:spMk id="8" creationId="{C09C23D4-C26E-496D-B98A-475F9EFF2F96}"/>
          </ac:spMkLst>
        </pc:spChg>
        <pc:spChg chg="del mod">
          <ac:chgData name="Wanlambok Nongbet [Chillibreeze]" userId="6bf028ea-505a-4797-9fbe-498829f78d74" providerId="ADAL" clId="{47EA582F-29D2-4E9C-95C6-B2E3DBA31953}" dt="2020-07-28T09:15:51.021" v="1479" actId="21"/>
          <ac:spMkLst>
            <pc:docMk/>
            <pc:sldMk cId="3581732894" sldId="1777"/>
            <ac:spMk id="9" creationId="{14BFC26C-9ED6-4F82-BA37-660524CA21D5}"/>
          </ac:spMkLst>
        </pc:spChg>
        <pc:spChg chg="del mod">
          <ac:chgData name="Wanlambok Nongbet [Chillibreeze]" userId="6bf028ea-505a-4797-9fbe-498829f78d74" providerId="ADAL" clId="{47EA582F-29D2-4E9C-95C6-B2E3DBA31953}" dt="2020-07-28T09:15:51.021" v="1479" actId="21"/>
          <ac:spMkLst>
            <pc:docMk/>
            <pc:sldMk cId="3581732894" sldId="1777"/>
            <ac:spMk id="15" creationId="{E02E39DF-4FC3-449D-B72B-30C500B21374}"/>
          </ac:spMkLst>
        </pc:spChg>
        <pc:spChg chg="add mod">
          <ac:chgData name="Wanlambok Nongbet [Chillibreeze]" userId="6bf028ea-505a-4797-9fbe-498829f78d74" providerId="ADAL" clId="{47EA582F-29D2-4E9C-95C6-B2E3DBA31953}" dt="2020-07-28T09:15:51.208" v="1480"/>
          <ac:spMkLst>
            <pc:docMk/>
            <pc:sldMk cId="3581732894" sldId="1777"/>
            <ac:spMk id="16" creationId="{76739B9E-BEE2-4679-8EBB-2501B4B8DAFA}"/>
          </ac:spMkLst>
        </pc:spChg>
        <pc:spChg chg="add del mod">
          <ac:chgData name="Wanlambok Nongbet [Chillibreeze]" userId="6bf028ea-505a-4797-9fbe-498829f78d74" providerId="ADAL" clId="{47EA582F-29D2-4E9C-95C6-B2E3DBA31953}" dt="2020-07-28T09:15:52.056" v="1481" actId="21"/>
          <ac:spMkLst>
            <pc:docMk/>
            <pc:sldMk cId="3581732894" sldId="1777"/>
            <ac:spMk id="18" creationId="{A26F3A5E-0F82-4B65-86C2-C68E7CF8FBF5}"/>
          </ac:spMkLst>
        </pc:spChg>
        <pc:spChg chg="add del mod">
          <ac:chgData name="Wanlambok Nongbet [Chillibreeze]" userId="6bf028ea-505a-4797-9fbe-498829f78d74" providerId="ADAL" clId="{47EA582F-29D2-4E9C-95C6-B2E3DBA31953}" dt="2020-07-28T09:15:52.056" v="1481" actId="21"/>
          <ac:spMkLst>
            <pc:docMk/>
            <pc:sldMk cId="3581732894" sldId="1777"/>
            <ac:spMk id="21" creationId="{D9F8763C-5228-4396-86CF-18D5E7182561}"/>
          </ac:spMkLst>
        </pc:spChg>
        <pc:spChg chg="add del mod">
          <ac:chgData name="Wanlambok Nongbet [Chillibreeze]" userId="6bf028ea-505a-4797-9fbe-498829f78d74" providerId="ADAL" clId="{47EA582F-29D2-4E9C-95C6-B2E3DBA31953}" dt="2020-07-28T09:15:52.056" v="1481" actId="21"/>
          <ac:spMkLst>
            <pc:docMk/>
            <pc:sldMk cId="3581732894" sldId="1777"/>
            <ac:spMk id="22" creationId="{14137DDA-EB97-47B1-8837-EA20EE83D42E}"/>
          </ac:spMkLst>
        </pc:spChg>
        <pc:spChg chg="del mod">
          <ac:chgData name="Wanlambok Nongbet [Chillibreeze]" userId="6bf028ea-505a-4797-9fbe-498829f78d74" providerId="ADAL" clId="{47EA582F-29D2-4E9C-95C6-B2E3DBA31953}" dt="2020-07-28T09:15:51.021" v="1479" actId="21"/>
          <ac:spMkLst>
            <pc:docMk/>
            <pc:sldMk cId="3581732894" sldId="1777"/>
            <ac:spMk id="23" creationId="{20DE5B37-1B81-447E-ACB1-BDCEAFE98144}"/>
          </ac:spMkLst>
        </pc:spChg>
        <pc:spChg chg="add del mod">
          <ac:chgData name="Wanlambok Nongbet [Chillibreeze]" userId="6bf028ea-505a-4797-9fbe-498829f78d74" providerId="ADAL" clId="{47EA582F-29D2-4E9C-95C6-B2E3DBA31953}" dt="2020-07-28T09:15:52.743" v="1483" actId="21"/>
          <ac:spMkLst>
            <pc:docMk/>
            <pc:sldMk cId="3581732894" sldId="1777"/>
            <ac:spMk id="30" creationId="{1367450B-8307-4AFF-8D60-34ED42AFB436}"/>
          </ac:spMkLst>
        </pc:spChg>
        <pc:spChg chg="add del mod">
          <ac:chgData name="Wanlambok Nongbet [Chillibreeze]" userId="6bf028ea-505a-4797-9fbe-498829f78d74" providerId="ADAL" clId="{47EA582F-29D2-4E9C-95C6-B2E3DBA31953}" dt="2020-07-28T09:15:52.743" v="1483" actId="21"/>
          <ac:spMkLst>
            <pc:docMk/>
            <pc:sldMk cId="3581732894" sldId="1777"/>
            <ac:spMk id="34" creationId="{10908854-D64D-4478-A554-24CA985D8015}"/>
          </ac:spMkLst>
        </pc:spChg>
        <pc:spChg chg="add del mod">
          <ac:chgData name="Wanlambok Nongbet [Chillibreeze]" userId="6bf028ea-505a-4797-9fbe-498829f78d74" providerId="ADAL" clId="{47EA582F-29D2-4E9C-95C6-B2E3DBA31953}" dt="2020-07-28T09:15:52.743" v="1483" actId="21"/>
          <ac:spMkLst>
            <pc:docMk/>
            <pc:sldMk cId="3581732894" sldId="1777"/>
            <ac:spMk id="35" creationId="{EA0DFCC2-D51A-466C-B177-2F3B6C65FE8C}"/>
          </ac:spMkLst>
        </pc:spChg>
        <pc:spChg chg="add del mod">
          <ac:chgData name="Wanlambok Nongbet [Chillibreeze]" userId="6bf028ea-505a-4797-9fbe-498829f78d74" providerId="ADAL" clId="{47EA582F-29D2-4E9C-95C6-B2E3DBA31953}" dt="2020-07-28T09:15:53.594" v="1485" actId="21"/>
          <ac:spMkLst>
            <pc:docMk/>
            <pc:sldMk cId="3581732894" sldId="1777"/>
            <ac:spMk id="41" creationId="{6E6D3E4B-878C-4135-A0F0-0E88379FDB75}"/>
          </ac:spMkLst>
        </pc:spChg>
        <pc:spChg chg="add del mod">
          <ac:chgData name="Wanlambok Nongbet [Chillibreeze]" userId="6bf028ea-505a-4797-9fbe-498829f78d74" providerId="ADAL" clId="{47EA582F-29D2-4E9C-95C6-B2E3DBA31953}" dt="2020-07-28T09:15:53.594" v="1485" actId="21"/>
          <ac:spMkLst>
            <pc:docMk/>
            <pc:sldMk cId="3581732894" sldId="1777"/>
            <ac:spMk id="44" creationId="{E705A2A0-7372-4A32-933C-EF60B8B06A1E}"/>
          </ac:spMkLst>
        </pc:spChg>
        <pc:spChg chg="add del mod">
          <ac:chgData name="Wanlambok Nongbet [Chillibreeze]" userId="6bf028ea-505a-4797-9fbe-498829f78d74" providerId="ADAL" clId="{47EA582F-29D2-4E9C-95C6-B2E3DBA31953}" dt="2020-07-28T09:15:53.594" v="1485" actId="21"/>
          <ac:spMkLst>
            <pc:docMk/>
            <pc:sldMk cId="3581732894" sldId="1777"/>
            <ac:spMk id="45" creationId="{48F0758C-DBAB-4DD2-A0EA-F4BFBD0BF53A}"/>
          </ac:spMkLst>
        </pc:spChg>
        <pc:spChg chg="add del mod">
          <ac:chgData name="Wanlambok Nongbet [Chillibreeze]" userId="6bf028ea-505a-4797-9fbe-498829f78d74" providerId="ADAL" clId="{47EA582F-29D2-4E9C-95C6-B2E3DBA31953}" dt="2020-07-28T09:15:54.570" v="1487" actId="21"/>
          <ac:spMkLst>
            <pc:docMk/>
            <pc:sldMk cId="3581732894" sldId="1777"/>
            <ac:spMk id="50" creationId="{49C8B727-3C79-4FF6-A207-174BD3BCC895}"/>
          </ac:spMkLst>
        </pc:spChg>
        <pc:spChg chg="add mod">
          <ac:chgData name="Wanlambok Nongbet [Chillibreeze]" userId="6bf028ea-505a-4797-9fbe-498829f78d74" providerId="ADAL" clId="{47EA582F-29D2-4E9C-95C6-B2E3DBA31953}" dt="2020-07-28T09:15:54.078" v="1486"/>
          <ac:spMkLst>
            <pc:docMk/>
            <pc:sldMk cId="3581732894" sldId="1777"/>
            <ac:spMk id="52" creationId="{A9C2DB07-D2BA-429A-8037-BB34EA060A83}"/>
          </ac:spMkLst>
        </pc:spChg>
        <pc:spChg chg="add del mod">
          <ac:chgData name="Wanlambok Nongbet [Chillibreeze]" userId="6bf028ea-505a-4797-9fbe-498829f78d74" providerId="ADAL" clId="{47EA582F-29D2-4E9C-95C6-B2E3DBA31953}" dt="2020-07-28T09:15:54.570" v="1487" actId="21"/>
          <ac:spMkLst>
            <pc:docMk/>
            <pc:sldMk cId="3581732894" sldId="1777"/>
            <ac:spMk id="53" creationId="{BCBCF2F5-7A80-4287-8901-2F16CB32360E}"/>
          </ac:spMkLst>
        </pc:spChg>
        <pc:spChg chg="add del mod">
          <ac:chgData name="Wanlambok Nongbet [Chillibreeze]" userId="6bf028ea-505a-4797-9fbe-498829f78d74" providerId="ADAL" clId="{47EA582F-29D2-4E9C-95C6-B2E3DBA31953}" dt="2020-07-28T09:15:55.202" v="1489" actId="21"/>
          <ac:spMkLst>
            <pc:docMk/>
            <pc:sldMk cId="3581732894" sldId="1777"/>
            <ac:spMk id="57" creationId="{7939CB2B-DF10-44B0-A451-17C0870C2F83}"/>
          </ac:spMkLst>
        </pc:spChg>
        <pc:spChg chg="add del mod">
          <ac:chgData name="Wanlambok Nongbet [Chillibreeze]" userId="6bf028ea-505a-4797-9fbe-498829f78d74" providerId="ADAL" clId="{47EA582F-29D2-4E9C-95C6-B2E3DBA31953}" dt="2020-07-28T09:15:55.202" v="1489" actId="21"/>
          <ac:spMkLst>
            <pc:docMk/>
            <pc:sldMk cId="3581732894" sldId="1777"/>
            <ac:spMk id="59" creationId="{52A05BB9-8497-44CA-8C2B-7A912C21766F}"/>
          </ac:spMkLst>
        </pc:spChg>
        <pc:spChg chg="add del mod">
          <ac:chgData name="Wanlambok Nongbet [Chillibreeze]" userId="6bf028ea-505a-4797-9fbe-498829f78d74" providerId="ADAL" clId="{47EA582F-29D2-4E9C-95C6-B2E3DBA31953}" dt="2020-07-28T09:15:55.889" v="1491" actId="21"/>
          <ac:spMkLst>
            <pc:docMk/>
            <pc:sldMk cId="3581732894" sldId="1777"/>
            <ac:spMk id="63" creationId="{3AFF7A45-5883-4AA6-989C-E92CA4479F5A}"/>
          </ac:spMkLst>
        </pc:spChg>
        <pc:spChg chg="add del mod">
          <ac:chgData name="Wanlambok Nongbet [Chillibreeze]" userId="6bf028ea-505a-4797-9fbe-498829f78d74" providerId="ADAL" clId="{47EA582F-29D2-4E9C-95C6-B2E3DBA31953}" dt="2020-07-28T09:15:55.889" v="1491" actId="21"/>
          <ac:spMkLst>
            <pc:docMk/>
            <pc:sldMk cId="3581732894" sldId="1777"/>
            <ac:spMk id="64" creationId="{402FBEE8-B9C8-49BF-8718-5028B80EF89A}"/>
          </ac:spMkLst>
        </pc:spChg>
        <pc:spChg chg="add mod">
          <ac:chgData name="Wanlambok Nongbet [Chillibreeze]" userId="6bf028ea-505a-4797-9fbe-498829f78d74" providerId="ADAL" clId="{47EA582F-29D2-4E9C-95C6-B2E3DBA31953}" dt="2020-07-28T09:15:56.307" v="1492"/>
          <ac:spMkLst>
            <pc:docMk/>
            <pc:sldMk cId="3581732894" sldId="1777"/>
            <ac:spMk id="68" creationId="{96CFF69A-1CD7-4CF7-8A6F-FCCE234A7033}"/>
          </ac:spMkLst>
        </pc:spChg>
        <pc:spChg chg="add mod">
          <ac:chgData name="Wanlambok Nongbet [Chillibreeze]" userId="6bf028ea-505a-4797-9fbe-498829f78d74" providerId="ADAL" clId="{47EA582F-29D2-4E9C-95C6-B2E3DBA31953}" dt="2020-07-28T09:15:56.307" v="1492"/>
          <ac:spMkLst>
            <pc:docMk/>
            <pc:sldMk cId="3581732894" sldId="1777"/>
            <ac:spMk id="69" creationId="{98D959DA-0F17-4D47-BB98-F67E332F33F9}"/>
          </ac:spMkLst>
        </pc:spChg>
        <pc:spChg chg="add del mod">
          <ac:chgData name="Wanlambok Nongbet [Chillibreeze]" userId="6bf028ea-505a-4797-9fbe-498829f78d74" providerId="ADAL" clId="{47EA582F-29D2-4E9C-95C6-B2E3DBA31953}" dt="2020-07-28T09:15:57.926" v="1494" actId="21"/>
          <ac:spMkLst>
            <pc:docMk/>
            <pc:sldMk cId="3581732894" sldId="1777"/>
            <ac:spMk id="72" creationId="{54193B8D-A996-4CD4-8AFB-17021B31BF75}"/>
          </ac:spMkLst>
        </pc:spChg>
        <pc:spChg chg="add del mod">
          <ac:chgData name="Wanlambok Nongbet [Chillibreeze]" userId="6bf028ea-505a-4797-9fbe-498829f78d74" providerId="ADAL" clId="{47EA582F-29D2-4E9C-95C6-B2E3DBA31953}" dt="2020-07-28T09:16:00.014" v="1496" actId="21"/>
          <ac:spMkLst>
            <pc:docMk/>
            <pc:sldMk cId="3581732894" sldId="1777"/>
            <ac:spMk id="75" creationId="{B62B96FB-6624-47D9-91CE-6D0C7A4A7D1B}"/>
          </ac:spMkLst>
        </pc:spChg>
        <pc:spChg chg="add del mod">
          <ac:chgData name="Wanlambok Nongbet [Chillibreeze]" userId="6bf028ea-505a-4797-9fbe-498829f78d74" providerId="ADAL" clId="{47EA582F-29D2-4E9C-95C6-B2E3DBA31953}" dt="2020-07-28T09:16:00.616" v="1498" actId="21"/>
          <ac:spMkLst>
            <pc:docMk/>
            <pc:sldMk cId="3581732894" sldId="1777"/>
            <ac:spMk id="78" creationId="{5BD74CD4-3E31-4566-B341-827D5644F45D}"/>
          </ac:spMkLst>
        </pc:spChg>
        <pc:spChg chg="add mod">
          <ac:chgData name="Wanlambok Nongbet [Chillibreeze]" userId="6bf028ea-505a-4797-9fbe-498829f78d74" providerId="ADAL" clId="{47EA582F-29D2-4E9C-95C6-B2E3DBA31953}" dt="2020-07-28T14:11:30.539" v="8183" actId="313"/>
          <ac:spMkLst>
            <pc:docMk/>
            <pc:sldMk cId="3581732894" sldId="1777"/>
            <ac:spMk id="80" creationId="{1BF95E0E-D4F8-4ACA-BB9D-FDC33DDDCA33}"/>
          </ac:spMkLst>
        </pc:spChg>
        <pc:picChg chg="add del mod">
          <ac:chgData name="Wanlambok Nongbet [Chillibreeze]" userId="6bf028ea-505a-4797-9fbe-498829f78d74" providerId="ADAL" clId="{47EA582F-29D2-4E9C-95C6-B2E3DBA31953}" dt="2020-07-28T09:15:52.056" v="1481" actId="21"/>
          <ac:picMkLst>
            <pc:docMk/>
            <pc:sldMk cId="3581732894" sldId="1777"/>
            <ac:picMk id="25" creationId="{09FC3000-8DFC-4E14-942F-90EC625467C9}"/>
          </ac:picMkLst>
        </pc:picChg>
        <pc:picChg chg="add del mod">
          <ac:chgData name="Wanlambok Nongbet [Chillibreeze]" userId="6bf028ea-505a-4797-9fbe-498829f78d74" providerId="ADAL" clId="{47EA582F-29D2-4E9C-95C6-B2E3DBA31953}" dt="2020-07-28T09:15:52.056" v="1481" actId="21"/>
          <ac:picMkLst>
            <pc:docMk/>
            <pc:sldMk cId="3581732894" sldId="1777"/>
            <ac:picMk id="28" creationId="{6258BDEF-0718-4B75-B01E-AA53C9718A00}"/>
          </ac:picMkLst>
        </pc:picChg>
        <pc:picChg chg="add del mod">
          <ac:chgData name="Wanlambok Nongbet [Chillibreeze]" userId="6bf028ea-505a-4797-9fbe-498829f78d74" providerId="ADAL" clId="{47EA582F-29D2-4E9C-95C6-B2E3DBA31953}" dt="2020-07-28T09:15:52.056" v="1481" actId="21"/>
          <ac:picMkLst>
            <pc:docMk/>
            <pc:sldMk cId="3581732894" sldId="1777"/>
            <ac:picMk id="29" creationId="{68243230-2A38-4BA7-9153-870193BBDFEE}"/>
          </ac:picMkLst>
        </pc:picChg>
        <pc:picChg chg="del">
          <ac:chgData name="Wanlambok Nongbet [Chillibreeze]" userId="6bf028ea-505a-4797-9fbe-498829f78d74" providerId="ADAL" clId="{47EA582F-29D2-4E9C-95C6-B2E3DBA31953}" dt="2020-07-28T09:15:51.021" v="1479" actId="21"/>
          <ac:picMkLst>
            <pc:docMk/>
            <pc:sldMk cId="3581732894" sldId="1777"/>
            <ac:picMk id="32" creationId="{75CC9E5B-5FBC-4F3F-AD75-D6C40FFC949F}"/>
          </ac:picMkLst>
        </pc:picChg>
        <pc:picChg chg="del">
          <ac:chgData name="Wanlambok Nongbet [Chillibreeze]" userId="6bf028ea-505a-4797-9fbe-498829f78d74" providerId="ADAL" clId="{47EA582F-29D2-4E9C-95C6-B2E3DBA31953}" dt="2020-07-28T09:15:51.021" v="1479" actId="21"/>
          <ac:picMkLst>
            <pc:docMk/>
            <pc:sldMk cId="3581732894" sldId="1777"/>
            <ac:picMk id="37" creationId="{E481ACBA-3507-4997-A489-44EC88715582}"/>
          </ac:picMkLst>
        </pc:picChg>
        <pc:picChg chg="add del mod">
          <ac:chgData name="Wanlambok Nongbet [Chillibreeze]" userId="6bf028ea-505a-4797-9fbe-498829f78d74" providerId="ADAL" clId="{47EA582F-29D2-4E9C-95C6-B2E3DBA31953}" dt="2020-07-28T09:15:52.743" v="1483" actId="21"/>
          <ac:picMkLst>
            <pc:docMk/>
            <pc:sldMk cId="3581732894" sldId="1777"/>
            <ac:picMk id="38" creationId="{AF98D71F-ABAB-4C1D-866B-7E5ABF17B954}"/>
          </ac:picMkLst>
        </pc:picChg>
        <pc:picChg chg="add del mod">
          <ac:chgData name="Wanlambok Nongbet [Chillibreeze]" userId="6bf028ea-505a-4797-9fbe-498829f78d74" providerId="ADAL" clId="{47EA582F-29D2-4E9C-95C6-B2E3DBA31953}" dt="2020-07-28T09:15:52.743" v="1483" actId="21"/>
          <ac:picMkLst>
            <pc:docMk/>
            <pc:sldMk cId="3581732894" sldId="1777"/>
            <ac:picMk id="39" creationId="{F1D0E784-3AFE-4C4E-912F-AE362DA892EA}"/>
          </ac:picMkLst>
        </pc:picChg>
        <pc:picChg chg="add del mod">
          <ac:chgData name="Wanlambok Nongbet [Chillibreeze]" userId="6bf028ea-505a-4797-9fbe-498829f78d74" providerId="ADAL" clId="{47EA582F-29D2-4E9C-95C6-B2E3DBA31953}" dt="2020-07-28T09:15:52.743" v="1483" actId="21"/>
          <ac:picMkLst>
            <pc:docMk/>
            <pc:sldMk cId="3581732894" sldId="1777"/>
            <ac:picMk id="40" creationId="{2B54F9E4-F70E-48A6-81AA-24B1A9E57992}"/>
          </ac:picMkLst>
        </pc:picChg>
        <pc:picChg chg="del">
          <ac:chgData name="Wanlambok Nongbet [Chillibreeze]" userId="6bf028ea-505a-4797-9fbe-498829f78d74" providerId="ADAL" clId="{47EA582F-29D2-4E9C-95C6-B2E3DBA31953}" dt="2020-07-28T09:15:51.021" v="1479" actId="21"/>
          <ac:picMkLst>
            <pc:docMk/>
            <pc:sldMk cId="3581732894" sldId="1777"/>
            <ac:picMk id="42" creationId="{B2D98D7F-5E4F-49DC-8C36-486B68200EAA}"/>
          </ac:picMkLst>
        </pc:picChg>
        <pc:picChg chg="add mod">
          <ac:chgData name="Wanlambok Nongbet [Chillibreeze]" userId="6bf028ea-505a-4797-9fbe-498829f78d74" providerId="ADAL" clId="{47EA582F-29D2-4E9C-95C6-B2E3DBA31953}" dt="2020-07-28T09:15:52.943" v="1484"/>
          <ac:picMkLst>
            <pc:docMk/>
            <pc:sldMk cId="3581732894" sldId="1777"/>
            <ac:picMk id="47" creationId="{6D4E3E2B-FC64-4D53-ADCA-C0E6E1E90B67}"/>
          </ac:picMkLst>
        </pc:picChg>
        <pc:picChg chg="add del mod">
          <ac:chgData name="Wanlambok Nongbet [Chillibreeze]" userId="6bf028ea-505a-4797-9fbe-498829f78d74" providerId="ADAL" clId="{47EA582F-29D2-4E9C-95C6-B2E3DBA31953}" dt="2020-07-28T09:15:53.594" v="1485" actId="21"/>
          <ac:picMkLst>
            <pc:docMk/>
            <pc:sldMk cId="3581732894" sldId="1777"/>
            <ac:picMk id="48" creationId="{E1CF8A68-FB4C-4789-800B-3F6139F6AE2A}"/>
          </ac:picMkLst>
        </pc:picChg>
        <pc:picChg chg="add del mod">
          <ac:chgData name="Wanlambok Nongbet [Chillibreeze]" userId="6bf028ea-505a-4797-9fbe-498829f78d74" providerId="ADAL" clId="{47EA582F-29D2-4E9C-95C6-B2E3DBA31953}" dt="2020-07-28T09:15:53.594" v="1485" actId="21"/>
          <ac:picMkLst>
            <pc:docMk/>
            <pc:sldMk cId="3581732894" sldId="1777"/>
            <ac:picMk id="49" creationId="{4620AB83-EB99-4F80-9AC2-83BAAAC28839}"/>
          </ac:picMkLst>
        </pc:picChg>
        <pc:picChg chg="add del mod">
          <ac:chgData name="Wanlambok Nongbet [Chillibreeze]" userId="6bf028ea-505a-4797-9fbe-498829f78d74" providerId="ADAL" clId="{47EA582F-29D2-4E9C-95C6-B2E3DBA31953}" dt="2020-07-28T09:15:54.570" v="1487" actId="21"/>
          <ac:picMkLst>
            <pc:docMk/>
            <pc:sldMk cId="3581732894" sldId="1777"/>
            <ac:picMk id="55" creationId="{D42F6854-0AAA-4DFB-8DB8-C3D1C6D89274}"/>
          </ac:picMkLst>
        </pc:picChg>
        <pc:picChg chg="add del mod">
          <ac:chgData name="Wanlambok Nongbet [Chillibreeze]" userId="6bf028ea-505a-4797-9fbe-498829f78d74" providerId="ADAL" clId="{47EA582F-29D2-4E9C-95C6-B2E3DBA31953}" dt="2020-07-28T09:15:54.570" v="1487" actId="21"/>
          <ac:picMkLst>
            <pc:docMk/>
            <pc:sldMk cId="3581732894" sldId="1777"/>
            <ac:picMk id="56" creationId="{8506121C-B8A8-44A2-8883-059C36825101}"/>
          </ac:picMkLst>
        </pc:picChg>
        <pc:picChg chg="add del mod">
          <ac:chgData name="Wanlambok Nongbet [Chillibreeze]" userId="6bf028ea-505a-4797-9fbe-498829f78d74" providerId="ADAL" clId="{47EA582F-29D2-4E9C-95C6-B2E3DBA31953}" dt="2020-07-28T09:15:55.202" v="1489" actId="21"/>
          <ac:picMkLst>
            <pc:docMk/>
            <pc:sldMk cId="3581732894" sldId="1777"/>
            <ac:picMk id="61" creationId="{EB42100F-A677-46F3-A30C-E8612050CE0F}"/>
          </ac:picMkLst>
        </pc:picChg>
        <pc:picChg chg="add del mod">
          <ac:chgData name="Wanlambok Nongbet [Chillibreeze]" userId="6bf028ea-505a-4797-9fbe-498829f78d74" providerId="ADAL" clId="{47EA582F-29D2-4E9C-95C6-B2E3DBA31953}" dt="2020-07-28T09:15:55.202" v="1489" actId="21"/>
          <ac:picMkLst>
            <pc:docMk/>
            <pc:sldMk cId="3581732894" sldId="1777"/>
            <ac:picMk id="62" creationId="{4B887B5A-47A8-4431-AB05-49C976DAC542}"/>
          </ac:picMkLst>
        </pc:picChg>
        <pc:picChg chg="add mod">
          <ac:chgData name="Wanlambok Nongbet [Chillibreeze]" userId="6bf028ea-505a-4797-9fbe-498829f78d74" providerId="ADAL" clId="{47EA582F-29D2-4E9C-95C6-B2E3DBA31953}" dt="2020-07-28T09:15:55.422" v="1490"/>
          <ac:picMkLst>
            <pc:docMk/>
            <pc:sldMk cId="3581732894" sldId="1777"/>
            <ac:picMk id="66" creationId="{AF6D667B-92E8-48A4-83A2-C169B38345AA}"/>
          </ac:picMkLst>
        </pc:picChg>
        <pc:picChg chg="add del mod">
          <ac:chgData name="Wanlambok Nongbet [Chillibreeze]" userId="6bf028ea-505a-4797-9fbe-498829f78d74" providerId="ADAL" clId="{47EA582F-29D2-4E9C-95C6-B2E3DBA31953}" dt="2020-07-28T09:15:55.889" v="1491" actId="21"/>
          <ac:picMkLst>
            <pc:docMk/>
            <pc:sldMk cId="3581732894" sldId="1777"/>
            <ac:picMk id="67" creationId="{637D2523-285D-4465-B19B-A8B789BC9D30}"/>
          </ac:picMkLst>
        </pc:picChg>
        <pc:picChg chg="add mod">
          <ac:chgData name="Wanlambok Nongbet [Chillibreeze]" userId="6bf028ea-505a-4797-9fbe-498829f78d74" providerId="ADAL" clId="{47EA582F-29D2-4E9C-95C6-B2E3DBA31953}" dt="2020-07-28T09:15:56.307" v="1492"/>
          <ac:picMkLst>
            <pc:docMk/>
            <pc:sldMk cId="3581732894" sldId="1777"/>
            <ac:picMk id="71" creationId="{9329B3A8-32C3-4ABF-97EA-58F9284D6187}"/>
          </ac:picMkLst>
        </pc:picChg>
        <pc:picChg chg="add del mod">
          <ac:chgData name="Wanlambok Nongbet [Chillibreeze]" userId="6bf028ea-505a-4797-9fbe-498829f78d74" providerId="ADAL" clId="{47EA582F-29D2-4E9C-95C6-B2E3DBA31953}" dt="2020-07-28T09:15:57.926" v="1494" actId="21"/>
          <ac:picMkLst>
            <pc:docMk/>
            <pc:sldMk cId="3581732894" sldId="1777"/>
            <ac:picMk id="74" creationId="{A3C55F83-F221-4923-BD05-4C5BA2DF4DA8}"/>
          </ac:picMkLst>
        </pc:picChg>
        <pc:picChg chg="add del mod">
          <ac:chgData name="Wanlambok Nongbet [Chillibreeze]" userId="6bf028ea-505a-4797-9fbe-498829f78d74" providerId="ADAL" clId="{47EA582F-29D2-4E9C-95C6-B2E3DBA31953}" dt="2020-07-28T09:16:00.014" v="1496" actId="21"/>
          <ac:picMkLst>
            <pc:docMk/>
            <pc:sldMk cId="3581732894" sldId="1777"/>
            <ac:picMk id="77" creationId="{4C52DAD7-3B8D-4D95-A81F-4A355BD43597}"/>
          </ac:picMkLst>
        </pc:picChg>
        <pc:picChg chg="add mod">
          <ac:chgData name="Wanlambok Nongbet [Chillibreeze]" userId="6bf028ea-505a-4797-9fbe-498829f78d74" providerId="ADAL" clId="{47EA582F-29D2-4E9C-95C6-B2E3DBA31953}" dt="2020-07-28T09:16:03.597" v="1500" actId="1076"/>
          <ac:picMkLst>
            <pc:docMk/>
            <pc:sldMk cId="3581732894" sldId="1777"/>
            <ac:picMk id="79" creationId="{4F32ED79-9489-4369-9533-716AE5610276}"/>
          </ac:picMkLst>
        </pc:picChg>
        <pc:cxnChg chg="del">
          <ac:chgData name="Wanlambok Nongbet [Chillibreeze]" userId="6bf028ea-505a-4797-9fbe-498829f78d74" providerId="ADAL" clId="{47EA582F-29D2-4E9C-95C6-B2E3DBA31953}" dt="2020-07-28T09:15:51.021" v="1479" actId="21"/>
          <ac:cxnSpMkLst>
            <pc:docMk/>
            <pc:sldMk cId="3581732894" sldId="1777"/>
            <ac:cxnSpMk id="10" creationId="{1E5F38C6-F7C3-496E-A2FC-E9DD16FCDDBF}"/>
          </ac:cxnSpMkLst>
        </pc:cxnChg>
        <pc:cxnChg chg="del">
          <ac:chgData name="Wanlambok Nongbet [Chillibreeze]" userId="6bf028ea-505a-4797-9fbe-498829f78d74" providerId="ADAL" clId="{47EA582F-29D2-4E9C-95C6-B2E3DBA31953}" dt="2020-07-28T09:15:51.021" v="1479" actId="21"/>
          <ac:cxnSpMkLst>
            <pc:docMk/>
            <pc:sldMk cId="3581732894" sldId="1777"/>
            <ac:cxnSpMk id="14" creationId="{34255F4C-93DC-488C-9688-706356F4E649}"/>
          </ac:cxnSpMkLst>
        </pc:cxnChg>
        <pc:cxnChg chg="add del mod">
          <ac:chgData name="Wanlambok Nongbet [Chillibreeze]" userId="6bf028ea-505a-4797-9fbe-498829f78d74" providerId="ADAL" clId="{47EA582F-29D2-4E9C-95C6-B2E3DBA31953}" dt="2020-07-28T09:15:52.056" v="1481" actId="21"/>
          <ac:cxnSpMkLst>
            <pc:docMk/>
            <pc:sldMk cId="3581732894" sldId="1777"/>
            <ac:cxnSpMk id="19" creationId="{41F1348E-B26C-4C66-A3C9-3DBAA820DEF0}"/>
          </ac:cxnSpMkLst>
        </pc:cxnChg>
        <pc:cxnChg chg="add del mod">
          <ac:chgData name="Wanlambok Nongbet [Chillibreeze]" userId="6bf028ea-505a-4797-9fbe-498829f78d74" providerId="ADAL" clId="{47EA582F-29D2-4E9C-95C6-B2E3DBA31953}" dt="2020-07-28T09:15:52.056" v="1481" actId="21"/>
          <ac:cxnSpMkLst>
            <pc:docMk/>
            <pc:sldMk cId="3581732894" sldId="1777"/>
            <ac:cxnSpMk id="20" creationId="{71FD12D0-02F7-4742-92C7-6FD47813DDA6}"/>
          </ac:cxnSpMkLst>
        </pc:cxnChg>
        <pc:cxnChg chg="add del mod">
          <ac:chgData name="Wanlambok Nongbet [Chillibreeze]" userId="6bf028ea-505a-4797-9fbe-498829f78d74" providerId="ADAL" clId="{47EA582F-29D2-4E9C-95C6-B2E3DBA31953}" dt="2020-07-28T09:15:52.056" v="1481" actId="21"/>
          <ac:cxnSpMkLst>
            <pc:docMk/>
            <pc:sldMk cId="3581732894" sldId="1777"/>
            <ac:cxnSpMk id="24" creationId="{A40D774A-B058-4B43-B445-352F4EC42358}"/>
          </ac:cxnSpMkLst>
        </pc:cxnChg>
        <pc:cxnChg chg="del">
          <ac:chgData name="Wanlambok Nongbet [Chillibreeze]" userId="6bf028ea-505a-4797-9fbe-498829f78d74" providerId="ADAL" clId="{47EA582F-29D2-4E9C-95C6-B2E3DBA31953}" dt="2020-07-28T09:15:51.021" v="1479" actId="21"/>
          <ac:cxnSpMkLst>
            <pc:docMk/>
            <pc:sldMk cId="3581732894" sldId="1777"/>
            <ac:cxnSpMk id="26" creationId="{3D7E5A45-CB9B-4F5E-8576-F9396BCED01D}"/>
          </ac:cxnSpMkLst>
        </pc:cxnChg>
        <pc:cxnChg chg="add del mod">
          <ac:chgData name="Wanlambok Nongbet [Chillibreeze]" userId="6bf028ea-505a-4797-9fbe-498829f78d74" providerId="ADAL" clId="{47EA582F-29D2-4E9C-95C6-B2E3DBA31953}" dt="2020-07-28T09:15:52.743" v="1483" actId="21"/>
          <ac:cxnSpMkLst>
            <pc:docMk/>
            <pc:sldMk cId="3581732894" sldId="1777"/>
            <ac:cxnSpMk id="31" creationId="{DF859179-1AD5-46B1-A925-B934DC5745B4}"/>
          </ac:cxnSpMkLst>
        </pc:cxnChg>
        <pc:cxnChg chg="add mod">
          <ac:chgData name="Wanlambok Nongbet [Chillibreeze]" userId="6bf028ea-505a-4797-9fbe-498829f78d74" providerId="ADAL" clId="{47EA582F-29D2-4E9C-95C6-B2E3DBA31953}" dt="2020-07-28T09:15:52.271" v="1482"/>
          <ac:cxnSpMkLst>
            <pc:docMk/>
            <pc:sldMk cId="3581732894" sldId="1777"/>
            <ac:cxnSpMk id="33" creationId="{D263720C-BD2E-4DE1-ADDE-C231155FA517}"/>
          </ac:cxnSpMkLst>
        </pc:cxnChg>
        <pc:cxnChg chg="add del mod">
          <ac:chgData name="Wanlambok Nongbet [Chillibreeze]" userId="6bf028ea-505a-4797-9fbe-498829f78d74" providerId="ADAL" clId="{47EA582F-29D2-4E9C-95C6-B2E3DBA31953}" dt="2020-07-28T09:15:52.743" v="1483" actId="21"/>
          <ac:cxnSpMkLst>
            <pc:docMk/>
            <pc:sldMk cId="3581732894" sldId="1777"/>
            <ac:cxnSpMk id="36" creationId="{92A473EE-4E74-40EE-BC51-BA82295726A2}"/>
          </ac:cxnSpMkLst>
        </pc:cxnChg>
        <pc:cxnChg chg="add del mod">
          <ac:chgData name="Wanlambok Nongbet [Chillibreeze]" userId="6bf028ea-505a-4797-9fbe-498829f78d74" providerId="ADAL" clId="{47EA582F-29D2-4E9C-95C6-B2E3DBA31953}" dt="2020-07-28T09:15:53.594" v="1485" actId="21"/>
          <ac:cxnSpMkLst>
            <pc:docMk/>
            <pc:sldMk cId="3581732894" sldId="1777"/>
            <ac:cxnSpMk id="43" creationId="{BBD283F1-B748-46F7-AF2D-60FDD7C97110}"/>
          </ac:cxnSpMkLst>
        </pc:cxnChg>
        <pc:cxnChg chg="add del mod">
          <ac:chgData name="Wanlambok Nongbet [Chillibreeze]" userId="6bf028ea-505a-4797-9fbe-498829f78d74" providerId="ADAL" clId="{47EA582F-29D2-4E9C-95C6-B2E3DBA31953}" dt="2020-07-28T09:15:53.594" v="1485" actId="21"/>
          <ac:cxnSpMkLst>
            <pc:docMk/>
            <pc:sldMk cId="3581732894" sldId="1777"/>
            <ac:cxnSpMk id="46" creationId="{EB7CA1C0-267E-4869-9CCB-B33B0A8E9D4C}"/>
          </ac:cxnSpMkLst>
        </pc:cxnChg>
        <pc:cxnChg chg="add del mod">
          <ac:chgData name="Wanlambok Nongbet [Chillibreeze]" userId="6bf028ea-505a-4797-9fbe-498829f78d74" providerId="ADAL" clId="{47EA582F-29D2-4E9C-95C6-B2E3DBA31953}" dt="2020-07-28T09:15:54.570" v="1487" actId="21"/>
          <ac:cxnSpMkLst>
            <pc:docMk/>
            <pc:sldMk cId="3581732894" sldId="1777"/>
            <ac:cxnSpMk id="51" creationId="{670FF057-D559-4000-88D8-47B4648802F0}"/>
          </ac:cxnSpMkLst>
        </pc:cxnChg>
        <pc:cxnChg chg="add del mod">
          <ac:chgData name="Wanlambok Nongbet [Chillibreeze]" userId="6bf028ea-505a-4797-9fbe-498829f78d74" providerId="ADAL" clId="{47EA582F-29D2-4E9C-95C6-B2E3DBA31953}" dt="2020-07-28T09:15:54.570" v="1487" actId="21"/>
          <ac:cxnSpMkLst>
            <pc:docMk/>
            <pc:sldMk cId="3581732894" sldId="1777"/>
            <ac:cxnSpMk id="54" creationId="{30BE177F-5989-4B0A-AEBD-0038502491A5}"/>
          </ac:cxnSpMkLst>
        </pc:cxnChg>
        <pc:cxnChg chg="add mod">
          <ac:chgData name="Wanlambok Nongbet [Chillibreeze]" userId="6bf028ea-505a-4797-9fbe-498829f78d74" providerId="ADAL" clId="{47EA582F-29D2-4E9C-95C6-B2E3DBA31953}" dt="2020-07-28T09:15:54.774" v="1488"/>
          <ac:cxnSpMkLst>
            <pc:docMk/>
            <pc:sldMk cId="3581732894" sldId="1777"/>
            <ac:cxnSpMk id="58" creationId="{334C9178-FB0B-4874-9225-E26B2015A690}"/>
          </ac:cxnSpMkLst>
        </pc:cxnChg>
        <pc:cxnChg chg="add del mod">
          <ac:chgData name="Wanlambok Nongbet [Chillibreeze]" userId="6bf028ea-505a-4797-9fbe-498829f78d74" providerId="ADAL" clId="{47EA582F-29D2-4E9C-95C6-B2E3DBA31953}" dt="2020-07-28T09:15:55.202" v="1489" actId="21"/>
          <ac:cxnSpMkLst>
            <pc:docMk/>
            <pc:sldMk cId="3581732894" sldId="1777"/>
            <ac:cxnSpMk id="60" creationId="{819F43A0-7AED-4FAF-8CA7-2FAE71D10637}"/>
          </ac:cxnSpMkLst>
        </pc:cxnChg>
        <pc:cxnChg chg="add del mod">
          <ac:chgData name="Wanlambok Nongbet [Chillibreeze]" userId="6bf028ea-505a-4797-9fbe-498829f78d74" providerId="ADAL" clId="{47EA582F-29D2-4E9C-95C6-B2E3DBA31953}" dt="2020-07-28T09:15:55.889" v="1491" actId="21"/>
          <ac:cxnSpMkLst>
            <pc:docMk/>
            <pc:sldMk cId="3581732894" sldId="1777"/>
            <ac:cxnSpMk id="65" creationId="{A197BBBC-DAF6-41C7-A8AE-AF6F0DB5C824}"/>
          </ac:cxnSpMkLst>
        </pc:cxnChg>
        <pc:cxnChg chg="add mod">
          <ac:chgData name="Wanlambok Nongbet [Chillibreeze]" userId="6bf028ea-505a-4797-9fbe-498829f78d74" providerId="ADAL" clId="{47EA582F-29D2-4E9C-95C6-B2E3DBA31953}" dt="2020-07-28T09:15:56.307" v="1492"/>
          <ac:cxnSpMkLst>
            <pc:docMk/>
            <pc:sldMk cId="3581732894" sldId="1777"/>
            <ac:cxnSpMk id="70" creationId="{3A008270-9237-42D4-9093-5050EF3F647E}"/>
          </ac:cxnSpMkLst>
        </pc:cxnChg>
        <pc:cxnChg chg="add del mod">
          <ac:chgData name="Wanlambok Nongbet [Chillibreeze]" userId="6bf028ea-505a-4797-9fbe-498829f78d74" providerId="ADAL" clId="{47EA582F-29D2-4E9C-95C6-B2E3DBA31953}" dt="2020-07-28T09:15:57.926" v="1494" actId="21"/>
          <ac:cxnSpMkLst>
            <pc:docMk/>
            <pc:sldMk cId="3581732894" sldId="1777"/>
            <ac:cxnSpMk id="73" creationId="{CFD742B8-0AB0-4176-9D83-A100F3907623}"/>
          </ac:cxnSpMkLst>
        </pc:cxnChg>
        <pc:cxnChg chg="add mod">
          <ac:chgData name="Wanlambok Nongbet [Chillibreeze]" userId="6bf028ea-505a-4797-9fbe-498829f78d74" providerId="ADAL" clId="{47EA582F-29D2-4E9C-95C6-B2E3DBA31953}" dt="2020-07-28T09:15:58.135" v="1495"/>
          <ac:cxnSpMkLst>
            <pc:docMk/>
            <pc:sldMk cId="3581732894" sldId="1777"/>
            <ac:cxnSpMk id="76" creationId="{F1B66062-41AB-43CD-88CC-87C4DC900E7D}"/>
          </ac:cxnSpMkLst>
        </pc:cxnChg>
      </pc:sldChg>
      <pc:sldChg chg="modSp mod">
        <pc:chgData name="Wanlambok Nongbet [Chillibreeze]" userId="6bf028ea-505a-4797-9fbe-498829f78d74" providerId="ADAL" clId="{47EA582F-29D2-4E9C-95C6-B2E3DBA31953}" dt="2020-07-28T09:06:52.879" v="1306" actId="1036"/>
        <pc:sldMkLst>
          <pc:docMk/>
          <pc:sldMk cId="288376469" sldId="1779"/>
        </pc:sldMkLst>
        <pc:spChg chg="mod">
          <ac:chgData name="Wanlambok Nongbet [Chillibreeze]" userId="6bf028ea-505a-4797-9fbe-498829f78d74" providerId="ADAL" clId="{47EA582F-29D2-4E9C-95C6-B2E3DBA31953}" dt="2020-07-28T09:06:52.879" v="1306" actId="1036"/>
          <ac:spMkLst>
            <pc:docMk/>
            <pc:sldMk cId="288376469" sldId="1779"/>
            <ac:spMk id="7" creationId="{BDE548BF-DCA3-4911-A989-C81D1377B9C9}"/>
          </ac:spMkLst>
        </pc:spChg>
      </pc:sldChg>
      <pc:sldChg chg="addSp delSp modSp mod">
        <pc:chgData name="Wanlambok Nongbet [Chillibreeze]" userId="6bf028ea-505a-4797-9fbe-498829f78d74" providerId="ADAL" clId="{47EA582F-29D2-4E9C-95C6-B2E3DBA31953}" dt="2020-07-28T13:54:02.555" v="8137"/>
        <pc:sldMkLst>
          <pc:docMk/>
          <pc:sldMk cId="3156791067" sldId="1795"/>
        </pc:sldMkLst>
        <pc:spChg chg="add del mod">
          <ac:chgData name="Wanlambok Nongbet [Chillibreeze]" userId="6bf028ea-505a-4797-9fbe-498829f78d74" providerId="ADAL" clId="{47EA582F-29D2-4E9C-95C6-B2E3DBA31953}" dt="2020-07-28T09:40:04.333" v="2127"/>
          <ac:spMkLst>
            <pc:docMk/>
            <pc:sldMk cId="3156791067" sldId="1795"/>
            <ac:spMk id="3" creationId="{B4ECD94C-1D18-4223-BF62-88D621C144D8}"/>
          </ac:spMkLst>
        </pc:spChg>
        <pc:spChg chg="add mod">
          <ac:chgData name="Wanlambok Nongbet [Chillibreeze]" userId="6bf028ea-505a-4797-9fbe-498829f78d74" providerId="ADAL" clId="{47EA582F-29D2-4E9C-95C6-B2E3DBA31953}" dt="2020-07-28T13:53:31.447" v="8125"/>
          <ac:spMkLst>
            <pc:docMk/>
            <pc:sldMk cId="3156791067" sldId="1795"/>
            <ac:spMk id="6" creationId="{5284EAA0-3215-41F4-BAD4-5BEF54489CEF}"/>
          </ac:spMkLst>
        </pc:spChg>
        <pc:spChg chg="del mod">
          <ac:chgData name="Wanlambok Nongbet [Chillibreeze]" userId="6bf028ea-505a-4797-9fbe-498829f78d74" providerId="ADAL" clId="{47EA582F-29D2-4E9C-95C6-B2E3DBA31953}" dt="2020-07-28T13:53:54.956" v="8133" actId="478"/>
          <ac:spMkLst>
            <pc:docMk/>
            <pc:sldMk cId="3156791067" sldId="1795"/>
            <ac:spMk id="7" creationId="{89B2A8FC-7637-4BA1-BD37-437DC69BCB71}"/>
          </ac:spMkLst>
        </pc:spChg>
        <pc:spChg chg="del mod">
          <ac:chgData name="Wanlambok Nongbet [Chillibreeze]" userId="6bf028ea-505a-4797-9fbe-498829f78d74" providerId="ADAL" clId="{47EA582F-29D2-4E9C-95C6-B2E3DBA31953}" dt="2020-07-28T13:53:54.956" v="8133" actId="478"/>
          <ac:spMkLst>
            <pc:docMk/>
            <pc:sldMk cId="3156791067" sldId="1795"/>
            <ac:spMk id="8" creationId="{4863FEE2-95CA-43C4-B562-6E84F667D5F0}"/>
          </ac:spMkLst>
        </pc:spChg>
        <pc:spChg chg="add del mod">
          <ac:chgData name="Wanlambok Nongbet [Chillibreeze]" userId="6bf028ea-505a-4797-9fbe-498829f78d74" providerId="ADAL" clId="{47EA582F-29D2-4E9C-95C6-B2E3DBA31953}" dt="2020-07-28T13:54:01.086" v="8134" actId="21"/>
          <ac:spMkLst>
            <pc:docMk/>
            <pc:sldMk cId="3156791067" sldId="1795"/>
            <ac:spMk id="9" creationId="{5563FF0C-E24A-4948-A07D-D55DF3F8EB4F}"/>
          </ac:spMkLst>
        </pc:spChg>
        <pc:spChg chg="add mod">
          <ac:chgData name="Wanlambok Nongbet [Chillibreeze]" userId="6bf028ea-505a-4797-9fbe-498829f78d74" providerId="ADAL" clId="{47EA582F-29D2-4E9C-95C6-B2E3DBA31953}" dt="2020-07-28T13:54:01.302" v="8135"/>
          <ac:spMkLst>
            <pc:docMk/>
            <pc:sldMk cId="3156791067" sldId="1795"/>
            <ac:spMk id="12" creationId="{1C048A2D-82F5-45B5-A57F-CD8610EFA368}"/>
          </ac:spMkLst>
        </pc:spChg>
        <pc:spChg chg="mod">
          <ac:chgData name="Wanlambok Nongbet [Chillibreeze]" userId="6bf028ea-505a-4797-9fbe-498829f78d74" providerId="ADAL" clId="{47EA582F-29D2-4E9C-95C6-B2E3DBA31953}" dt="2020-07-28T09:40:04.333" v="2127"/>
          <ac:spMkLst>
            <pc:docMk/>
            <pc:sldMk cId="3156791067" sldId="1795"/>
            <ac:spMk id="17" creationId="{00000000-0000-0000-0000-000000000000}"/>
          </ac:spMkLst>
        </pc:spChg>
        <pc:picChg chg="del mod">
          <ac:chgData name="Wanlambok Nongbet [Chillibreeze]" userId="6bf028ea-505a-4797-9fbe-498829f78d74" providerId="ADAL" clId="{47EA582F-29D2-4E9C-95C6-B2E3DBA31953}" dt="2020-07-28T13:54:01.086" v="8134" actId="21"/>
          <ac:picMkLst>
            <pc:docMk/>
            <pc:sldMk cId="3156791067" sldId="1795"/>
            <ac:picMk id="2" creationId="{CA2A638F-47A9-4D77-9961-8157C544C4A1}"/>
          </ac:picMkLst>
        </pc:picChg>
        <pc:picChg chg="add mod">
          <ac:chgData name="Wanlambok Nongbet [Chillibreeze]" userId="6bf028ea-505a-4797-9fbe-498829f78d74" providerId="ADAL" clId="{47EA582F-29D2-4E9C-95C6-B2E3DBA31953}" dt="2020-07-28T09:40:25.212" v="2135" actId="571"/>
          <ac:picMkLst>
            <pc:docMk/>
            <pc:sldMk cId="3156791067" sldId="1795"/>
            <ac:picMk id="9" creationId="{4C8FC92E-AFCD-4020-BA24-DD63122458C5}"/>
          </ac:picMkLst>
        </pc:picChg>
        <pc:picChg chg="add del mod">
          <ac:chgData name="Wanlambok Nongbet [Chillibreeze]" userId="6bf028ea-505a-4797-9fbe-498829f78d74" providerId="ADAL" clId="{47EA582F-29D2-4E9C-95C6-B2E3DBA31953}" dt="2020-07-28T13:53:54.956" v="8133" actId="478"/>
          <ac:picMkLst>
            <pc:docMk/>
            <pc:sldMk cId="3156791067" sldId="1795"/>
            <ac:picMk id="10" creationId="{25ACC4A7-DE72-47C2-BED3-21741944D6F4}"/>
          </ac:picMkLst>
        </pc:picChg>
        <pc:picChg chg="add del mod">
          <ac:chgData name="Wanlambok Nongbet [Chillibreeze]" userId="6bf028ea-505a-4797-9fbe-498829f78d74" providerId="ADAL" clId="{47EA582F-29D2-4E9C-95C6-B2E3DBA31953}" dt="2020-07-28T13:54:02.350" v="8136" actId="21"/>
          <ac:picMkLst>
            <pc:docMk/>
            <pc:sldMk cId="3156791067" sldId="1795"/>
            <ac:picMk id="11" creationId="{8E47C526-3CBE-4B17-9A6D-8F33CA90CE9E}"/>
          </ac:picMkLst>
        </pc:picChg>
        <pc:picChg chg="add mod">
          <ac:chgData name="Wanlambok Nongbet [Chillibreeze]" userId="6bf028ea-505a-4797-9fbe-498829f78d74" providerId="ADAL" clId="{47EA582F-29D2-4E9C-95C6-B2E3DBA31953}" dt="2020-07-28T13:54:02.555" v="8137"/>
          <ac:picMkLst>
            <pc:docMk/>
            <pc:sldMk cId="3156791067" sldId="1795"/>
            <ac:picMk id="13" creationId="{4FCD84A7-0766-431B-8145-9B8CD7FF5EF4}"/>
          </ac:picMkLst>
        </pc:picChg>
      </pc:sldChg>
      <pc:sldChg chg="addSp delSp modSp mod">
        <pc:chgData name="Wanlambok Nongbet [Chillibreeze]" userId="6bf028ea-505a-4797-9fbe-498829f78d74" providerId="ADAL" clId="{47EA582F-29D2-4E9C-95C6-B2E3DBA31953}" dt="2020-07-28T10:32:37.477" v="4201" actId="962"/>
        <pc:sldMkLst>
          <pc:docMk/>
          <pc:sldMk cId="4244952000" sldId="1797"/>
        </pc:sldMkLst>
        <pc:spChg chg="del">
          <ac:chgData name="Wanlambok Nongbet [Chillibreeze]" userId="6bf028ea-505a-4797-9fbe-498829f78d74" providerId="ADAL" clId="{47EA582F-29D2-4E9C-95C6-B2E3DBA31953}" dt="2020-07-28T10:15:25.034" v="2564" actId="21"/>
          <ac:spMkLst>
            <pc:docMk/>
            <pc:sldMk cId="4244952000" sldId="1797"/>
            <ac:spMk id="9" creationId="{D2D8FB7A-E2BF-4DAB-811A-B3CBB2D5AD75}"/>
          </ac:spMkLst>
        </pc:spChg>
        <pc:spChg chg="add del mod">
          <ac:chgData name="Wanlambok Nongbet [Chillibreeze]" userId="6bf028ea-505a-4797-9fbe-498829f78d74" providerId="ADAL" clId="{47EA582F-29D2-4E9C-95C6-B2E3DBA31953}" dt="2020-07-28T10:15:26.051" v="2566" actId="21"/>
          <ac:spMkLst>
            <pc:docMk/>
            <pc:sldMk cId="4244952000" sldId="1797"/>
            <ac:spMk id="13" creationId="{C8A10C8F-498B-4711-8F93-3F063625D662}"/>
          </ac:spMkLst>
        </pc:spChg>
        <pc:spChg chg="add del mod">
          <ac:chgData name="Wanlambok Nongbet [Chillibreeze]" userId="6bf028ea-505a-4797-9fbe-498829f78d74" providerId="ADAL" clId="{47EA582F-29D2-4E9C-95C6-B2E3DBA31953}" dt="2020-07-28T10:15:26.051" v="2566" actId="21"/>
          <ac:spMkLst>
            <pc:docMk/>
            <pc:sldMk cId="4244952000" sldId="1797"/>
            <ac:spMk id="14" creationId="{610A15E5-9F2B-4FEA-A24A-F008334042EA}"/>
          </ac:spMkLst>
        </pc:spChg>
        <pc:spChg chg="del">
          <ac:chgData name="Wanlambok Nongbet [Chillibreeze]" userId="6bf028ea-505a-4797-9fbe-498829f78d74" providerId="ADAL" clId="{47EA582F-29D2-4E9C-95C6-B2E3DBA31953}" dt="2020-07-28T10:15:25.034" v="2564" actId="21"/>
          <ac:spMkLst>
            <pc:docMk/>
            <pc:sldMk cId="4244952000" sldId="1797"/>
            <ac:spMk id="15" creationId="{2374A275-670B-453C-AE93-4E865DF37A58}"/>
          </ac:spMkLst>
        </pc:spChg>
        <pc:spChg chg="del">
          <ac:chgData name="Wanlambok Nongbet [Chillibreeze]" userId="6bf028ea-505a-4797-9fbe-498829f78d74" providerId="ADAL" clId="{47EA582F-29D2-4E9C-95C6-B2E3DBA31953}" dt="2020-07-28T10:15:25.034" v="2564" actId="21"/>
          <ac:spMkLst>
            <pc:docMk/>
            <pc:sldMk cId="4244952000" sldId="1797"/>
            <ac:spMk id="16" creationId="{C00DE452-EC9A-4D71-8280-D4DB738E0A91}"/>
          </ac:spMkLst>
        </pc:spChg>
        <pc:spChg chg="mod">
          <ac:chgData name="Wanlambok Nongbet [Chillibreeze]" userId="6bf028ea-505a-4797-9fbe-498829f78d74" providerId="ADAL" clId="{47EA582F-29D2-4E9C-95C6-B2E3DBA31953}" dt="2020-07-28T10:09:31.224" v="2392" actId="20577"/>
          <ac:spMkLst>
            <pc:docMk/>
            <pc:sldMk cId="4244952000" sldId="1797"/>
            <ac:spMk id="17" creationId="{00000000-0000-0000-0000-000000000000}"/>
          </ac:spMkLst>
        </pc:spChg>
        <pc:spChg chg="del">
          <ac:chgData name="Wanlambok Nongbet [Chillibreeze]" userId="6bf028ea-505a-4797-9fbe-498829f78d74" providerId="ADAL" clId="{47EA582F-29D2-4E9C-95C6-B2E3DBA31953}" dt="2020-07-28T10:15:25.034" v="2564" actId="21"/>
          <ac:spMkLst>
            <pc:docMk/>
            <pc:sldMk cId="4244952000" sldId="1797"/>
            <ac:spMk id="18" creationId="{C9807B19-55A0-4825-AF42-C4CE54B48E6F}"/>
          </ac:spMkLst>
        </pc:spChg>
        <pc:spChg chg="add del mod">
          <ac:chgData name="Wanlambok Nongbet [Chillibreeze]" userId="6bf028ea-505a-4797-9fbe-498829f78d74" providerId="ADAL" clId="{47EA582F-29D2-4E9C-95C6-B2E3DBA31953}" dt="2020-07-28T10:15:26.051" v="2566" actId="21"/>
          <ac:spMkLst>
            <pc:docMk/>
            <pc:sldMk cId="4244952000" sldId="1797"/>
            <ac:spMk id="19" creationId="{D0334A5C-7368-4247-86B3-46B8F7EA928C}"/>
          </ac:spMkLst>
        </pc:spChg>
        <pc:spChg chg="add del mod">
          <ac:chgData name="Wanlambok Nongbet [Chillibreeze]" userId="6bf028ea-505a-4797-9fbe-498829f78d74" providerId="ADAL" clId="{47EA582F-29D2-4E9C-95C6-B2E3DBA31953}" dt="2020-07-28T10:15:26.051" v="2566" actId="21"/>
          <ac:spMkLst>
            <pc:docMk/>
            <pc:sldMk cId="4244952000" sldId="1797"/>
            <ac:spMk id="20" creationId="{157530D9-AF84-4722-A605-6400D755E4A7}"/>
          </ac:spMkLst>
        </pc:spChg>
        <pc:spChg chg="add mod">
          <ac:chgData name="Wanlambok Nongbet [Chillibreeze]" userId="6bf028ea-505a-4797-9fbe-498829f78d74" providerId="ADAL" clId="{47EA582F-29D2-4E9C-95C6-B2E3DBA31953}" dt="2020-07-28T10:15:26.293" v="2567"/>
          <ac:spMkLst>
            <pc:docMk/>
            <pc:sldMk cId="4244952000" sldId="1797"/>
            <ac:spMk id="25" creationId="{488898AC-56A0-49C3-AC30-9B164B315369}"/>
          </ac:spMkLst>
        </pc:spChg>
        <pc:spChg chg="add del mod">
          <ac:chgData name="Wanlambok Nongbet [Chillibreeze]" userId="6bf028ea-505a-4797-9fbe-498829f78d74" providerId="ADAL" clId="{47EA582F-29D2-4E9C-95C6-B2E3DBA31953}" dt="2020-07-28T10:15:27.336" v="2568" actId="21"/>
          <ac:spMkLst>
            <pc:docMk/>
            <pc:sldMk cId="4244952000" sldId="1797"/>
            <ac:spMk id="26" creationId="{2BACBFCF-E874-4D4D-A840-EADB3065BF88}"/>
          </ac:spMkLst>
        </pc:spChg>
        <pc:spChg chg="add del mod">
          <ac:chgData name="Wanlambok Nongbet [Chillibreeze]" userId="6bf028ea-505a-4797-9fbe-498829f78d74" providerId="ADAL" clId="{47EA582F-29D2-4E9C-95C6-B2E3DBA31953}" dt="2020-07-28T10:15:27.336" v="2568" actId="21"/>
          <ac:spMkLst>
            <pc:docMk/>
            <pc:sldMk cId="4244952000" sldId="1797"/>
            <ac:spMk id="27" creationId="{FB82A5DC-E55D-41A2-8D12-A3C5E2B55290}"/>
          </ac:spMkLst>
        </pc:spChg>
        <pc:spChg chg="add del mod">
          <ac:chgData name="Wanlambok Nongbet [Chillibreeze]" userId="6bf028ea-505a-4797-9fbe-498829f78d74" providerId="ADAL" clId="{47EA582F-29D2-4E9C-95C6-B2E3DBA31953}" dt="2020-07-28T10:15:27.336" v="2568" actId="21"/>
          <ac:spMkLst>
            <pc:docMk/>
            <pc:sldMk cId="4244952000" sldId="1797"/>
            <ac:spMk id="28" creationId="{64DB71D8-CDDE-45A6-B689-55BF47B40E8A}"/>
          </ac:spMkLst>
        </pc:spChg>
        <pc:spChg chg="add del mod">
          <ac:chgData name="Wanlambok Nongbet [Chillibreeze]" userId="6bf028ea-505a-4797-9fbe-498829f78d74" providerId="ADAL" clId="{47EA582F-29D2-4E9C-95C6-B2E3DBA31953}" dt="2020-07-28T10:15:28.178" v="2570" actId="21"/>
          <ac:spMkLst>
            <pc:docMk/>
            <pc:sldMk cId="4244952000" sldId="1797"/>
            <ac:spMk id="32" creationId="{0EA163CD-0C18-4C7A-A3A2-4739D958439C}"/>
          </ac:spMkLst>
        </pc:spChg>
        <pc:spChg chg="add del mod">
          <ac:chgData name="Wanlambok Nongbet [Chillibreeze]" userId="6bf028ea-505a-4797-9fbe-498829f78d74" providerId="ADAL" clId="{47EA582F-29D2-4E9C-95C6-B2E3DBA31953}" dt="2020-07-28T10:15:28.178" v="2570" actId="21"/>
          <ac:spMkLst>
            <pc:docMk/>
            <pc:sldMk cId="4244952000" sldId="1797"/>
            <ac:spMk id="33" creationId="{4777D8E5-7B97-4007-BCC6-9FB6F1370DC5}"/>
          </ac:spMkLst>
        </pc:spChg>
        <pc:spChg chg="add del mod">
          <ac:chgData name="Wanlambok Nongbet [Chillibreeze]" userId="6bf028ea-505a-4797-9fbe-498829f78d74" providerId="ADAL" clId="{47EA582F-29D2-4E9C-95C6-B2E3DBA31953}" dt="2020-07-28T10:15:28.178" v="2570" actId="21"/>
          <ac:spMkLst>
            <pc:docMk/>
            <pc:sldMk cId="4244952000" sldId="1797"/>
            <ac:spMk id="34" creationId="{CC64F225-F863-4D95-8068-0A9036100263}"/>
          </ac:spMkLst>
        </pc:spChg>
        <pc:spChg chg="add mod">
          <ac:chgData name="Wanlambok Nongbet [Chillibreeze]" userId="6bf028ea-505a-4797-9fbe-498829f78d74" providerId="ADAL" clId="{47EA582F-29D2-4E9C-95C6-B2E3DBA31953}" dt="2020-07-28T10:15:28.416" v="2571"/>
          <ac:spMkLst>
            <pc:docMk/>
            <pc:sldMk cId="4244952000" sldId="1797"/>
            <ac:spMk id="39" creationId="{A348D90E-DF60-4A9A-94E9-900428D788ED}"/>
          </ac:spMkLst>
        </pc:spChg>
        <pc:spChg chg="add del mod">
          <ac:chgData name="Wanlambok Nongbet [Chillibreeze]" userId="6bf028ea-505a-4797-9fbe-498829f78d74" providerId="ADAL" clId="{47EA582F-29D2-4E9C-95C6-B2E3DBA31953}" dt="2020-07-28T10:15:29.600" v="2572" actId="21"/>
          <ac:spMkLst>
            <pc:docMk/>
            <pc:sldMk cId="4244952000" sldId="1797"/>
            <ac:spMk id="40" creationId="{85710241-83B7-46DC-A71C-E18ED66CFCBF}"/>
          </ac:spMkLst>
        </pc:spChg>
        <pc:spChg chg="add del mod">
          <ac:chgData name="Wanlambok Nongbet [Chillibreeze]" userId="6bf028ea-505a-4797-9fbe-498829f78d74" providerId="ADAL" clId="{47EA582F-29D2-4E9C-95C6-B2E3DBA31953}" dt="2020-07-28T10:15:29.600" v="2572" actId="21"/>
          <ac:spMkLst>
            <pc:docMk/>
            <pc:sldMk cId="4244952000" sldId="1797"/>
            <ac:spMk id="41" creationId="{4161F734-C29A-4EE7-8747-206833199AC4}"/>
          </ac:spMkLst>
        </pc:spChg>
        <pc:spChg chg="add mod">
          <ac:chgData name="Wanlambok Nongbet [Chillibreeze]" userId="6bf028ea-505a-4797-9fbe-498829f78d74" providerId="ADAL" clId="{47EA582F-29D2-4E9C-95C6-B2E3DBA31953}" dt="2020-07-28T10:15:29.877" v="2573"/>
          <ac:spMkLst>
            <pc:docMk/>
            <pc:sldMk cId="4244952000" sldId="1797"/>
            <ac:spMk id="45" creationId="{847A97B2-4FA7-45C6-936C-7808C9B0E037}"/>
          </ac:spMkLst>
        </pc:spChg>
        <pc:spChg chg="add del mod">
          <ac:chgData name="Wanlambok Nongbet [Chillibreeze]" userId="6bf028ea-505a-4797-9fbe-498829f78d74" providerId="ADAL" clId="{47EA582F-29D2-4E9C-95C6-B2E3DBA31953}" dt="2020-07-28T10:15:31.249" v="2574" actId="21"/>
          <ac:spMkLst>
            <pc:docMk/>
            <pc:sldMk cId="4244952000" sldId="1797"/>
            <ac:spMk id="46" creationId="{8DA433F1-F2F0-4018-81B8-9E457ADDC91D}"/>
          </ac:spMkLst>
        </pc:spChg>
        <pc:spChg chg="add del mod">
          <ac:chgData name="Wanlambok Nongbet [Chillibreeze]" userId="6bf028ea-505a-4797-9fbe-498829f78d74" providerId="ADAL" clId="{47EA582F-29D2-4E9C-95C6-B2E3DBA31953}" dt="2020-07-28T10:15:34.451" v="2576" actId="21"/>
          <ac:spMkLst>
            <pc:docMk/>
            <pc:sldMk cId="4244952000" sldId="1797"/>
            <ac:spMk id="49" creationId="{6F642E92-2F3E-49CC-890B-35BAAB6D519D}"/>
          </ac:spMkLst>
        </pc:spChg>
        <pc:spChg chg="add mod">
          <ac:chgData name="Wanlambok Nongbet [Chillibreeze]" userId="6bf028ea-505a-4797-9fbe-498829f78d74" providerId="ADAL" clId="{47EA582F-29D2-4E9C-95C6-B2E3DBA31953}" dt="2020-07-28T10:15:34.652" v="2577"/>
          <ac:spMkLst>
            <pc:docMk/>
            <pc:sldMk cId="4244952000" sldId="1797"/>
            <ac:spMk id="53" creationId="{BD4A4E50-1171-4D40-BC7D-31BB98694F9E}"/>
          </ac:spMkLst>
        </pc:spChg>
        <pc:picChg chg="add mod">
          <ac:chgData name="Wanlambok Nongbet [Chillibreeze]" userId="6bf028ea-505a-4797-9fbe-498829f78d74" providerId="ADAL" clId="{47EA582F-29D2-4E9C-95C6-B2E3DBA31953}" dt="2020-07-28T10:32:37.477" v="4201" actId="962"/>
          <ac:picMkLst>
            <pc:docMk/>
            <pc:sldMk cId="4244952000" sldId="1797"/>
            <ac:picMk id="21" creationId="{33C25B29-8D70-4ED3-9770-C155FFDB718B}"/>
          </ac:picMkLst>
        </pc:picChg>
        <pc:picChg chg="add del mod">
          <ac:chgData name="Wanlambok Nongbet [Chillibreeze]" userId="6bf028ea-505a-4797-9fbe-498829f78d74" providerId="ADAL" clId="{47EA582F-29D2-4E9C-95C6-B2E3DBA31953}" dt="2020-07-28T10:15:26.051" v="2566" actId="21"/>
          <ac:picMkLst>
            <pc:docMk/>
            <pc:sldMk cId="4244952000" sldId="1797"/>
            <ac:picMk id="22" creationId="{5ED9DF2F-56E1-469F-8932-1817EDF0DF36}"/>
          </ac:picMkLst>
        </pc:picChg>
        <pc:picChg chg="add del mod">
          <ac:chgData name="Wanlambok Nongbet [Chillibreeze]" userId="6bf028ea-505a-4797-9fbe-498829f78d74" providerId="ADAL" clId="{47EA582F-29D2-4E9C-95C6-B2E3DBA31953}" dt="2020-07-28T10:15:26.051" v="2566" actId="21"/>
          <ac:picMkLst>
            <pc:docMk/>
            <pc:sldMk cId="4244952000" sldId="1797"/>
            <ac:picMk id="23" creationId="{0638D4B6-CB98-4B71-87E6-91415ACEC80A}"/>
          </ac:picMkLst>
        </pc:picChg>
        <pc:picChg chg="add del mod">
          <ac:chgData name="Wanlambok Nongbet [Chillibreeze]" userId="6bf028ea-505a-4797-9fbe-498829f78d74" providerId="ADAL" clId="{47EA582F-29D2-4E9C-95C6-B2E3DBA31953}" dt="2020-07-28T10:15:26.051" v="2566" actId="21"/>
          <ac:picMkLst>
            <pc:docMk/>
            <pc:sldMk cId="4244952000" sldId="1797"/>
            <ac:picMk id="24" creationId="{63538D5A-B24B-405B-9551-7F0A334CCEF7}"/>
          </ac:picMkLst>
        </pc:picChg>
        <pc:picChg chg="add del mod">
          <ac:chgData name="Wanlambok Nongbet [Chillibreeze]" userId="6bf028ea-505a-4797-9fbe-498829f78d74" providerId="ADAL" clId="{47EA582F-29D2-4E9C-95C6-B2E3DBA31953}" dt="2020-07-28T10:15:27.336" v="2568" actId="21"/>
          <ac:picMkLst>
            <pc:docMk/>
            <pc:sldMk cId="4244952000" sldId="1797"/>
            <ac:picMk id="29" creationId="{EB3964C2-C94F-405D-B5DA-2BAF4BE21E14}"/>
          </ac:picMkLst>
        </pc:picChg>
        <pc:picChg chg="add del mod">
          <ac:chgData name="Wanlambok Nongbet [Chillibreeze]" userId="6bf028ea-505a-4797-9fbe-498829f78d74" providerId="ADAL" clId="{47EA582F-29D2-4E9C-95C6-B2E3DBA31953}" dt="2020-07-28T10:15:27.336" v="2568" actId="21"/>
          <ac:picMkLst>
            <pc:docMk/>
            <pc:sldMk cId="4244952000" sldId="1797"/>
            <ac:picMk id="30" creationId="{F8BFAA15-F27D-458D-826F-C8779E30EC48}"/>
          </ac:picMkLst>
        </pc:picChg>
        <pc:picChg chg="add del mod">
          <ac:chgData name="Wanlambok Nongbet [Chillibreeze]" userId="6bf028ea-505a-4797-9fbe-498829f78d74" providerId="ADAL" clId="{47EA582F-29D2-4E9C-95C6-B2E3DBA31953}" dt="2020-07-28T10:15:27.336" v="2568" actId="21"/>
          <ac:picMkLst>
            <pc:docMk/>
            <pc:sldMk cId="4244952000" sldId="1797"/>
            <ac:picMk id="31" creationId="{45F7C6CD-2ED5-4891-8BF7-43AA19A174EB}"/>
          </ac:picMkLst>
        </pc:picChg>
        <pc:picChg chg="add mod">
          <ac:chgData name="Wanlambok Nongbet [Chillibreeze]" userId="6bf028ea-505a-4797-9fbe-498829f78d74" providerId="ADAL" clId="{47EA582F-29D2-4E9C-95C6-B2E3DBA31953}" dt="2020-07-28T10:32:23.958" v="4069" actId="962"/>
          <ac:picMkLst>
            <pc:docMk/>
            <pc:sldMk cId="4244952000" sldId="1797"/>
            <ac:picMk id="35" creationId="{2E70390F-D32B-4620-9D7E-37385F20CEBE}"/>
          </ac:picMkLst>
        </pc:picChg>
        <pc:picChg chg="del">
          <ac:chgData name="Wanlambok Nongbet [Chillibreeze]" userId="6bf028ea-505a-4797-9fbe-498829f78d74" providerId="ADAL" clId="{47EA582F-29D2-4E9C-95C6-B2E3DBA31953}" dt="2020-07-28T10:15:25.034" v="2564" actId="21"/>
          <ac:picMkLst>
            <pc:docMk/>
            <pc:sldMk cId="4244952000" sldId="1797"/>
            <ac:picMk id="36" creationId="{2DB918E3-006F-4662-87E1-7AA072F24F9C}"/>
          </ac:picMkLst>
        </pc:picChg>
        <pc:picChg chg="add del mod">
          <ac:chgData name="Wanlambok Nongbet [Chillibreeze]" userId="6bf028ea-505a-4797-9fbe-498829f78d74" providerId="ADAL" clId="{47EA582F-29D2-4E9C-95C6-B2E3DBA31953}" dt="2020-07-28T10:15:28.178" v="2570" actId="21"/>
          <ac:picMkLst>
            <pc:docMk/>
            <pc:sldMk cId="4244952000" sldId="1797"/>
            <ac:picMk id="37" creationId="{E7668109-E3E1-47E4-BC9A-B23ABF579E7C}"/>
          </ac:picMkLst>
        </pc:picChg>
        <pc:picChg chg="add del mod">
          <ac:chgData name="Wanlambok Nongbet [Chillibreeze]" userId="6bf028ea-505a-4797-9fbe-498829f78d74" providerId="ADAL" clId="{47EA582F-29D2-4E9C-95C6-B2E3DBA31953}" dt="2020-07-28T10:15:28.178" v="2570" actId="21"/>
          <ac:picMkLst>
            <pc:docMk/>
            <pc:sldMk cId="4244952000" sldId="1797"/>
            <ac:picMk id="38" creationId="{832E8FDC-8B7A-494C-8CB4-51DAD19E9D50}"/>
          </ac:picMkLst>
        </pc:picChg>
        <pc:picChg chg="add del mod">
          <ac:chgData name="Wanlambok Nongbet [Chillibreeze]" userId="6bf028ea-505a-4797-9fbe-498829f78d74" providerId="ADAL" clId="{47EA582F-29D2-4E9C-95C6-B2E3DBA31953}" dt="2020-07-28T10:15:29.600" v="2572" actId="21"/>
          <ac:picMkLst>
            <pc:docMk/>
            <pc:sldMk cId="4244952000" sldId="1797"/>
            <ac:picMk id="42" creationId="{9BA8EAFC-B37D-40A8-B787-0BC9C9EC6E5B}"/>
          </ac:picMkLst>
        </pc:picChg>
        <pc:picChg chg="del">
          <ac:chgData name="Wanlambok Nongbet [Chillibreeze]" userId="6bf028ea-505a-4797-9fbe-498829f78d74" providerId="ADAL" clId="{47EA582F-29D2-4E9C-95C6-B2E3DBA31953}" dt="2020-07-28T10:15:25.034" v="2564" actId="21"/>
          <ac:picMkLst>
            <pc:docMk/>
            <pc:sldMk cId="4244952000" sldId="1797"/>
            <ac:picMk id="43" creationId="{5A05DB5B-E861-40FC-AE02-F7867630DB54}"/>
          </ac:picMkLst>
        </pc:picChg>
        <pc:picChg chg="add del mod">
          <ac:chgData name="Wanlambok Nongbet [Chillibreeze]" userId="6bf028ea-505a-4797-9fbe-498829f78d74" providerId="ADAL" clId="{47EA582F-29D2-4E9C-95C6-B2E3DBA31953}" dt="2020-07-28T10:15:29.600" v="2572" actId="21"/>
          <ac:picMkLst>
            <pc:docMk/>
            <pc:sldMk cId="4244952000" sldId="1797"/>
            <ac:picMk id="44" creationId="{FDB2F051-9C71-4640-B219-2E42E273190D}"/>
          </ac:picMkLst>
        </pc:picChg>
        <pc:picChg chg="add del mod">
          <ac:chgData name="Wanlambok Nongbet [Chillibreeze]" userId="6bf028ea-505a-4797-9fbe-498829f78d74" providerId="ADAL" clId="{47EA582F-29D2-4E9C-95C6-B2E3DBA31953}" dt="2020-07-28T10:15:31.249" v="2574" actId="21"/>
          <ac:picMkLst>
            <pc:docMk/>
            <pc:sldMk cId="4244952000" sldId="1797"/>
            <ac:picMk id="47" creationId="{61E5C3B8-BEC5-4535-B412-26B87B738A6E}"/>
          </ac:picMkLst>
        </pc:picChg>
        <pc:picChg chg="add del mod">
          <ac:chgData name="Wanlambok Nongbet [Chillibreeze]" userId="6bf028ea-505a-4797-9fbe-498829f78d74" providerId="ADAL" clId="{47EA582F-29D2-4E9C-95C6-B2E3DBA31953}" dt="2020-07-28T10:15:31.249" v="2574" actId="21"/>
          <ac:picMkLst>
            <pc:docMk/>
            <pc:sldMk cId="4244952000" sldId="1797"/>
            <ac:picMk id="48" creationId="{13A11BDF-4C30-4866-8E9C-B9053C82A2CB}"/>
          </ac:picMkLst>
        </pc:picChg>
        <pc:picChg chg="del">
          <ac:chgData name="Wanlambok Nongbet [Chillibreeze]" userId="6bf028ea-505a-4797-9fbe-498829f78d74" providerId="ADAL" clId="{47EA582F-29D2-4E9C-95C6-B2E3DBA31953}" dt="2020-07-28T10:15:25.034" v="2564" actId="21"/>
          <ac:picMkLst>
            <pc:docMk/>
            <pc:sldMk cId="4244952000" sldId="1797"/>
            <ac:picMk id="50" creationId="{78A3C2E5-B6D5-438C-AC47-917DEA1808E0}"/>
          </ac:picMkLst>
        </pc:picChg>
        <pc:picChg chg="add mod">
          <ac:chgData name="Wanlambok Nongbet [Chillibreeze]" userId="6bf028ea-505a-4797-9fbe-498829f78d74" providerId="ADAL" clId="{47EA582F-29D2-4E9C-95C6-B2E3DBA31953}" dt="2020-07-28T10:32:03.704" v="4023" actId="962"/>
          <ac:picMkLst>
            <pc:docMk/>
            <pc:sldMk cId="4244952000" sldId="1797"/>
            <ac:picMk id="51" creationId="{AC379F5F-90C3-476A-A507-3CCB999CBC85}"/>
          </ac:picMkLst>
        </pc:picChg>
        <pc:picChg chg="add del mod">
          <ac:chgData name="Wanlambok Nongbet [Chillibreeze]" userId="6bf028ea-505a-4797-9fbe-498829f78d74" providerId="ADAL" clId="{47EA582F-29D2-4E9C-95C6-B2E3DBA31953}" dt="2020-07-28T10:15:34.451" v="2576" actId="21"/>
          <ac:picMkLst>
            <pc:docMk/>
            <pc:sldMk cId="4244952000" sldId="1797"/>
            <ac:picMk id="52" creationId="{E33789C2-E23B-42F9-8B3D-4929F4AA3537}"/>
          </ac:picMkLst>
        </pc:picChg>
        <pc:picChg chg="add del mod">
          <ac:chgData name="Wanlambok Nongbet [Chillibreeze]" userId="6bf028ea-505a-4797-9fbe-498829f78d74" providerId="ADAL" clId="{47EA582F-29D2-4E9C-95C6-B2E3DBA31953}" dt="2020-07-28T10:15:35.264" v="2578" actId="21"/>
          <ac:picMkLst>
            <pc:docMk/>
            <pc:sldMk cId="4244952000" sldId="1797"/>
            <ac:picMk id="54" creationId="{BD7589B4-B3C1-459B-AB6D-9EC5297A2C46}"/>
          </ac:picMkLst>
        </pc:picChg>
        <pc:picChg chg="add mod">
          <ac:chgData name="Wanlambok Nongbet [Chillibreeze]" userId="6bf028ea-505a-4797-9fbe-498829f78d74" providerId="ADAL" clId="{47EA582F-29D2-4E9C-95C6-B2E3DBA31953}" dt="2020-07-28T10:31:57.425" v="3975" actId="962"/>
          <ac:picMkLst>
            <pc:docMk/>
            <pc:sldMk cId="4244952000" sldId="1797"/>
            <ac:picMk id="55" creationId="{7423C28B-59C9-4DB9-8ABC-E15238132D05}"/>
          </ac:picMkLst>
        </pc:picChg>
        <pc:picChg chg="del">
          <ac:chgData name="Wanlambok Nongbet [Chillibreeze]" userId="6bf028ea-505a-4797-9fbe-498829f78d74" providerId="ADAL" clId="{47EA582F-29D2-4E9C-95C6-B2E3DBA31953}" dt="2020-07-28T10:15:25.034" v="2564" actId="21"/>
          <ac:picMkLst>
            <pc:docMk/>
            <pc:sldMk cId="4244952000" sldId="1797"/>
            <ac:picMk id="57" creationId="{CDC0A2A3-5776-4F05-B33C-85CB18E77D66}"/>
          </ac:picMkLst>
        </pc:picChg>
      </pc:sldChg>
      <pc:sldChg chg="addSp delSp modSp mod">
        <pc:chgData name="Wanlambok Nongbet [Chillibreeze]" userId="6bf028ea-505a-4797-9fbe-498829f78d74" providerId="ADAL" clId="{47EA582F-29D2-4E9C-95C6-B2E3DBA31953}" dt="2020-07-28T10:28:14.265" v="3707" actId="962"/>
        <pc:sldMkLst>
          <pc:docMk/>
          <pc:sldMk cId="166604335" sldId="1798"/>
        </pc:sldMkLst>
        <pc:spChg chg="mod">
          <ac:chgData name="Wanlambok Nongbet [Chillibreeze]" userId="6bf028ea-505a-4797-9fbe-498829f78d74" providerId="ADAL" clId="{47EA582F-29D2-4E9C-95C6-B2E3DBA31953}" dt="2020-07-28T10:13:00.361" v="2512" actId="14100"/>
          <ac:spMkLst>
            <pc:docMk/>
            <pc:sldMk cId="166604335" sldId="1798"/>
            <ac:spMk id="5" creationId="{BDAF068F-72A0-44DD-BD26-F8C7982B09B3}"/>
          </ac:spMkLst>
        </pc:spChg>
        <pc:spChg chg="del">
          <ac:chgData name="Wanlambok Nongbet [Chillibreeze]" userId="6bf028ea-505a-4797-9fbe-498829f78d74" providerId="ADAL" clId="{47EA582F-29D2-4E9C-95C6-B2E3DBA31953}" dt="2020-07-28T10:12:40.907" v="2500" actId="21"/>
          <ac:spMkLst>
            <pc:docMk/>
            <pc:sldMk cId="166604335" sldId="1798"/>
            <ac:spMk id="6" creationId="{50165553-DF8C-48AF-AF97-AB56754D353D}"/>
          </ac:spMkLst>
        </pc:spChg>
        <pc:spChg chg="del">
          <ac:chgData name="Wanlambok Nongbet [Chillibreeze]" userId="6bf028ea-505a-4797-9fbe-498829f78d74" providerId="ADAL" clId="{47EA582F-29D2-4E9C-95C6-B2E3DBA31953}" dt="2020-07-28T10:12:40.907" v="2500" actId="21"/>
          <ac:spMkLst>
            <pc:docMk/>
            <pc:sldMk cId="166604335" sldId="1798"/>
            <ac:spMk id="7" creationId="{111F8691-A08D-40AF-831B-9073F556A3EB}"/>
          </ac:spMkLst>
        </pc:spChg>
        <pc:spChg chg="del">
          <ac:chgData name="Wanlambok Nongbet [Chillibreeze]" userId="6bf028ea-505a-4797-9fbe-498829f78d74" providerId="ADAL" clId="{47EA582F-29D2-4E9C-95C6-B2E3DBA31953}" dt="2020-07-28T10:12:40.907" v="2500" actId="21"/>
          <ac:spMkLst>
            <pc:docMk/>
            <pc:sldMk cId="166604335" sldId="1798"/>
            <ac:spMk id="8" creationId="{1C76B383-87D6-4CCF-950B-C4D417FA3034}"/>
          </ac:spMkLst>
        </pc:spChg>
        <pc:spChg chg="add mod">
          <ac:chgData name="Wanlambok Nongbet [Chillibreeze]" userId="6bf028ea-505a-4797-9fbe-498829f78d74" providerId="ADAL" clId="{47EA582F-29D2-4E9C-95C6-B2E3DBA31953}" dt="2020-07-28T10:13:05.813" v="2514" actId="408"/>
          <ac:spMkLst>
            <pc:docMk/>
            <pc:sldMk cId="166604335" sldId="1798"/>
            <ac:spMk id="12" creationId="{170BC0E3-3E29-4334-BC92-31FE68C776ED}"/>
          </ac:spMkLst>
        </pc:spChg>
        <pc:spChg chg="add del mod">
          <ac:chgData name="Wanlambok Nongbet [Chillibreeze]" userId="6bf028ea-505a-4797-9fbe-498829f78d74" providerId="ADAL" clId="{47EA582F-29D2-4E9C-95C6-B2E3DBA31953}" dt="2020-07-28T10:12:43.456" v="2502" actId="21"/>
          <ac:spMkLst>
            <pc:docMk/>
            <pc:sldMk cId="166604335" sldId="1798"/>
            <ac:spMk id="13" creationId="{099E790F-7654-44CD-99F0-55F871F91964}"/>
          </ac:spMkLst>
        </pc:spChg>
        <pc:spChg chg="add del mod">
          <ac:chgData name="Wanlambok Nongbet [Chillibreeze]" userId="6bf028ea-505a-4797-9fbe-498829f78d74" providerId="ADAL" clId="{47EA582F-29D2-4E9C-95C6-B2E3DBA31953}" dt="2020-07-28T10:12:43.456" v="2502" actId="21"/>
          <ac:spMkLst>
            <pc:docMk/>
            <pc:sldMk cId="166604335" sldId="1798"/>
            <ac:spMk id="14" creationId="{AA61EB84-7A85-42CC-AD8A-5EAE2BF7D993}"/>
          </ac:spMkLst>
        </pc:spChg>
        <pc:spChg chg="mod">
          <ac:chgData name="Wanlambok Nongbet [Chillibreeze]" userId="6bf028ea-505a-4797-9fbe-498829f78d74" providerId="ADAL" clId="{47EA582F-29D2-4E9C-95C6-B2E3DBA31953}" dt="2020-07-28T10:09:23.309" v="2378" actId="20577"/>
          <ac:spMkLst>
            <pc:docMk/>
            <pc:sldMk cId="166604335" sldId="1798"/>
            <ac:spMk id="17" creationId="{00000000-0000-0000-0000-000000000000}"/>
          </ac:spMkLst>
        </pc:spChg>
        <pc:spChg chg="add del mod">
          <ac:chgData name="Wanlambok Nongbet [Chillibreeze]" userId="6bf028ea-505a-4797-9fbe-498829f78d74" providerId="ADAL" clId="{47EA582F-29D2-4E9C-95C6-B2E3DBA31953}" dt="2020-07-28T10:12:50.409" v="2508" actId="21"/>
          <ac:spMkLst>
            <pc:docMk/>
            <pc:sldMk cId="166604335" sldId="1798"/>
            <ac:spMk id="19" creationId="{9E8B66E3-C5B7-4C66-8E04-AECF6B2D5451}"/>
          </ac:spMkLst>
        </pc:spChg>
        <pc:spChg chg="add del mod">
          <ac:chgData name="Wanlambok Nongbet [Chillibreeze]" userId="6bf028ea-505a-4797-9fbe-498829f78d74" providerId="ADAL" clId="{47EA582F-29D2-4E9C-95C6-B2E3DBA31953}" dt="2020-07-28T10:12:44.844" v="2504" actId="21"/>
          <ac:spMkLst>
            <pc:docMk/>
            <pc:sldMk cId="166604335" sldId="1798"/>
            <ac:spMk id="20" creationId="{FD54BB93-57DC-46E6-A7BC-F1DFA9C2DB85}"/>
          </ac:spMkLst>
        </pc:spChg>
        <pc:spChg chg="add del mod">
          <ac:chgData name="Wanlambok Nongbet [Chillibreeze]" userId="6bf028ea-505a-4797-9fbe-498829f78d74" providerId="ADAL" clId="{47EA582F-29D2-4E9C-95C6-B2E3DBA31953}" dt="2020-07-28T10:12:50.409" v="2508" actId="21"/>
          <ac:spMkLst>
            <pc:docMk/>
            <pc:sldMk cId="166604335" sldId="1798"/>
            <ac:spMk id="24" creationId="{9134B319-B28D-4FF2-8B1A-A7A5B75AB972}"/>
          </ac:spMkLst>
        </pc:spChg>
        <pc:spChg chg="add mod">
          <ac:chgData name="Wanlambok Nongbet [Chillibreeze]" userId="6bf028ea-505a-4797-9fbe-498829f78d74" providerId="ADAL" clId="{47EA582F-29D2-4E9C-95C6-B2E3DBA31953}" dt="2020-07-28T10:13:05.813" v="2514" actId="408"/>
          <ac:spMkLst>
            <pc:docMk/>
            <pc:sldMk cId="166604335" sldId="1798"/>
            <ac:spMk id="29" creationId="{7EDFAEB3-9920-42CC-ACCA-F693824B2A4E}"/>
          </ac:spMkLst>
        </pc:spChg>
        <pc:spChg chg="add del mod">
          <ac:chgData name="Wanlambok Nongbet [Chillibreeze]" userId="6bf028ea-505a-4797-9fbe-498829f78d74" providerId="ADAL" clId="{47EA582F-29D2-4E9C-95C6-B2E3DBA31953}" dt="2020-07-28T10:12:56.010" v="2510" actId="21"/>
          <ac:spMkLst>
            <pc:docMk/>
            <pc:sldMk cId="166604335" sldId="1798"/>
            <ac:spMk id="31" creationId="{0826042B-72EE-402F-A7D0-C1A59DB6A435}"/>
          </ac:spMkLst>
        </pc:spChg>
        <pc:spChg chg="add mod">
          <ac:chgData name="Wanlambok Nongbet [Chillibreeze]" userId="6bf028ea-505a-4797-9fbe-498829f78d74" providerId="ADAL" clId="{47EA582F-29D2-4E9C-95C6-B2E3DBA31953}" dt="2020-07-28T10:13:03.141" v="2513" actId="1076"/>
          <ac:spMkLst>
            <pc:docMk/>
            <pc:sldMk cId="166604335" sldId="1798"/>
            <ac:spMk id="34" creationId="{93F405A1-B4A3-4612-8479-3D37DB6CC0E5}"/>
          </ac:spMkLst>
        </pc:spChg>
        <pc:picChg chg="add del mod">
          <ac:chgData name="Wanlambok Nongbet [Chillibreeze]" userId="6bf028ea-505a-4797-9fbe-498829f78d74" providerId="ADAL" clId="{47EA582F-29D2-4E9C-95C6-B2E3DBA31953}" dt="2020-07-28T10:12:43.456" v="2502" actId="21"/>
          <ac:picMkLst>
            <pc:docMk/>
            <pc:sldMk cId="166604335" sldId="1798"/>
            <ac:picMk id="15" creationId="{67ED64F6-8B7A-43BA-80F2-15E3B18BC840}"/>
          </ac:picMkLst>
        </pc:picChg>
        <pc:picChg chg="add del mod">
          <ac:chgData name="Wanlambok Nongbet [Chillibreeze]" userId="6bf028ea-505a-4797-9fbe-498829f78d74" providerId="ADAL" clId="{47EA582F-29D2-4E9C-95C6-B2E3DBA31953}" dt="2020-07-28T10:12:43.456" v="2502" actId="21"/>
          <ac:picMkLst>
            <pc:docMk/>
            <pc:sldMk cId="166604335" sldId="1798"/>
            <ac:picMk id="16" creationId="{CA99DC59-5450-4520-A0D4-478F36F6FB05}"/>
          </ac:picMkLst>
        </pc:picChg>
        <pc:picChg chg="add del mod">
          <ac:chgData name="Wanlambok Nongbet [Chillibreeze]" userId="6bf028ea-505a-4797-9fbe-498829f78d74" providerId="ADAL" clId="{47EA582F-29D2-4E9C-95C6-B2E3DBA31953}" dt="2020-07-28T10:12:43.456" v="2502" actId="21"/>
          <ac:picMkLst>
            <pc:docMk/>
            <pc:sldMk cId="166604335" sldId="1798"/>
            <ac:picMk id="18" creationId="{653F0BFA-7EAD-4D7D-A33D-D1895B3691C9}"/>
          </ac:picMkLst>
        </pc:picChg>
        <pc:picChg chg="add mod">
          <ac:chgData name="Wanlambok Nongbet [Chillibreeze]" userId="6bf028ea-505a-4797-9fbe-498829f78d74" providerId="ADAL" clId="{47EA582F-29D2-4E9C-95C6-B2E3DBA31953}" dt="2020-07-28T10:28:09.039" v="3667" actId="962"/>
          <ac:picMkLst>
            <pc:docMk/>
            <pc:sldMk cId="166604335" sldId="1798"/>
            <ac:picMk id="21" creationId="{45678D26-A8ED-4649-BAF9-4F2B76302B24}"/>
          </ac:picMkLst>
        </pc:picChg>
        <pc:picChg chg="add del mod">
          <ac:chgData name="Wanlambok Nongbet [Chillibreeze]" userId="6bf028ea-505a-4797-9fbe-498829f78d74" providerId="ADAL" clId="{47EA582F-29D2-4E9C-95C6-B2E3DBA31953}" dt="2020-07-28T10:12:44.844" v="2504" actId="21"/>
          <ac:picMkLst>
            <pc:docMk/>
            <pc:sldMk cId="166604335" sldId="1798"/>
            <ac:picMk id="22" creationId="{3A4EC26D-4D97-41FC-8F0F-A09AC27210AD}"/>
          </ac:picMkLst>
        </pc:picChg>
        <pc:picChg chg="add del mod">
          <ac:chgData name="Wanlambok Nongbet [Chillibreeze]" userId="6bf028ea-505a-4797-9fbe-498829f78d74" providerId="ADAL" clId="{47EA582F-29D2-4E9C-95C6-B2E3DBA31953}" dt="2020-07-28T10:12:44.844" v="2504" actId="21"/>
          <ac:picMkLst>
            <pc:docMk/>
            <pc:sldMk cId="166604335" sldId="1798"/>
            <ac:picMk id="23" creationId="{8BAF53E9-A2F8-42C7-95B4-96929633C450}"/>
          </ac:picMkLst>
        </pc:picChg>
        <pc:picChg chg="mod">
          <ac:chgData name="Wanlambok Nongbet [Chillibreeze]" userId="6bf028ea-505a-4797-9fbe-498829f78d74" providerId="ADAL" clId="{47EA582F-29D2-4E9C-95C6-B2E3DBA31953}" dt="2020-07-28T10:28:14.265" v="3707" actId="962"/>
          <ac:picMkLst>
            <pc:docMk/>
            <pc:sldMk cId="166604335" sldId="1798"/>
            <ac:picMk id="25" creationId="{74D077C2-AD4D-4153-B6BE-E4BB725CA467}"/>
          </ac:picMkLst>
        </pc:picChg>
        <pc:picChg chg="add del mod">
          <ac:chgData name="Wanlambok Nongbet [Chillibreeze]" userId="6bf028ea-505a-4797-9fbe-498829f78d74" providerId="ADAL" clId="{47EA582F-29D2-4E9C-95C6-B2E3DBA31953}" dt="2020-07-28T10:12:50.409" v="2508" actId="21"/>
          <ac:picMkLst>
            <pc:docMk/>
            <pc:sldMk cId="166604335" sldId="1798"/>
            <ac:picMk id="26" creationId="{BD8CB18A-14BC-4D66-9AAB-BEB3954A6FE0}"/>
          </ac:picMkLst>
        </pc:picChg>
        <pc:picChg chg="add del mod">
          <ac:chgData name="Wanlambok Nongbet [Chillibreeze]" userId="6bf028ea-505a-4797-9fbe-498829f78d74" providerId="ADAL" clId="{47EA582F-29D2-4E9C-95C6-B2E3DBA31953}" dt="2020-07-28T10:12:45.810" v="2506" actId="21"/>
          <ac:picMkLst>
            <pc:docMk/>
            <pc:sldMk cId="166604335" sldId="1798"/>
            <ac:picMk id="27" creationId="{630A2487-3A8B-48CB-837E-05BA57D58EE5}"/>
          </ac:picMkLst>
        </pc:picChg>
        <pc:picChg chg="add del mod">
          <ac:chgData name="Wanlambok Nongbet [Chillibreeze]" userId="6bf028ea-505a-4797-9fbe-498829f78d74" providerId="ADAL" clId="{47EA582F-29D2-4E9C-95C6-B2E3DBA31953}" dt="2020-07-28T10:12:50.409" v="2508" actId="21"/>
          <ac:picMkLst>
            <pc:docMk/>
            <pc:sldMk cId="166604335" sldId="1798"/>
            <ac:picMk id="28" creationId="{928BAE82-FDC6-4CA8-B969-134E811008B6}"/>
          </ac:picMkLst>
        </pc:picChg>
        <pc:picChg chg="del">
          <ac:chgData name="Wanlambok Nongbet [Chillibreeze]" userId="6bf028ea-505a-4797-9fbe-498829f78d74" providerId="ADAL" clId="{47EA582F-29D2-4E9C-95C6-B2E3DBA31953}" dt="2020-07-28T10:12:40.907" v="2500" actId="21"/>
          <ac:picMkLst>
            <pc:docMk/>
            <pc:sldMk cId="166604335" sldId="1798"/>
            <ac:picMk id="30" creationId="{949AFC80-9299-4F9B-A565-5E94D2D46F01}"/>
          </ac:picMkLst>
        </pc:picChg>
        <pc:picChg chg="add mod">
          <ac:chgData name="Wanlambok Nongbet [Chillibreeze]" userId="6bf028ea-505a-4797-9fbe-498829f78d74" providerId="ADAL" clId="{47EA582F-29D2-4E9C-95C6-B2E3DBA31953}" dt="2020-07-28T10:28:02.488" v="3625" actId="962"/>
          <ac:picMkLst>
            <pc:docMk/>
            <pc:sldMk cId="166604335" sldId="1798"/>
            <ac:picMk id="32" creationId="{31FE4BF3-62A6-4347-81AB-03E82BE5A78F}"/>
          </ac:picMkLst>
        </pc:picChg>
        <pc:picChg chg="add del mod">
          <ac:chgData name="Wanlambok Nongbet [Chillibreeze]" userId="6bf028ea-505a-4797-9fbe-498829f78d74" providerId="ADAL" clId="{47EA582F-29D2-4E9C-95C6-B2E3DBA31953}" dt="2020-07-28T10:12:56.010" v="2510" actId="21"/>
          <ac:picMkLst>
            <pc:docMk/>
            <pc:sldMk cId="166604335" sldId="1798"/>
            <ac:picMk id="33" creationId="{E58AE337-2B27-4965-9BDC-5B97C93AC62F}"/>
          </ac:picMkLst>
        </pc:picChg>
        <pc:picChg chg="add mod">
          <ac:chgData name="Wanlambok Nongbet [Chillibreeze]" userId="6bf028ea-505a-4797-9fbe-498829f78d74" providerId="ADAL" clId="{47EA582F-29D2-4E9C-95C6-B2E3DBA31953}" dt="2020-07-28T10:27:56.395" v="3585" actId="962"/>
          <ac:picMkLst>
            <pc:docMk/>
            <pc:sldMk cId="166604335" sldId="1798"/>
            <ac:picMk id="35" creationId="{5C1F4C14-04E3-48F6-A554-6DCA890C4E3B}"/>
          </ac:picMkLst>
        </pc:picChg>
        <pc:picChg chg="del">
          <ac:chgData name="Wanlambok Nongbet [Chillibreeze]" userId="6bf028ea-505a-4797-9fbe-498829f78d74" providerId="ADAL" clId="{47EA582F-29D2-4E9C-95C6-B2E3DBA31953}" dt="2020-07-28T10:12:40.907" v="2500" actId="21"/>
          <ac:picMkLst>
            <pc:docMk/>
            <pc:sldMk cId="166604335" sldId="1798"/>
            <ac:picMk id="40" creationId="{D733182A-0A53-4301-AB76-0C15443FC8C6}"/>
          </ac:picMkLst>
        </pc:picChg>
        <pc:picChg chg="del">
          <ac:chgData name="Wanlambok Nongbet [Chillibreeze]" userId="6bf028ea-505a-4797-9fbe-498829f78d74" providerId="ADAL" clId="{47EA582F-29D2-4E9C-95C6-B2E3DBA31953}" dt="2020-07-28T10:12:40.907" v="2500" actId="21"/>
          <ac:picMkLst>
            <pc:docMk/>
            <pc:sldMk cId="166604335" sldId="1798"/>
            <ac:picMk id="45" creationId="{1FF9A485-ADA6-4A5B-9325-86F17E8B8A2D}"/>
          </ac:picMkLst>
        </pc:picChg>
      </pc:sldChg>
      <pc:sldChg chg="addSp delSp modSp mod">
        <pc:chgData name="Wanlambok Nongbet [Chillibreeze]" userId="6bf028ea-505a-4797-9fbe-498829f78d74" providerId="ADAL" clId="{47EA582F-29D2-4E9C-95C6-B2E3DBA31953}" dt="2020-07-28T09:33:10.553" v="1946" actId="571"/>
        <pc:sldMkLst>
          <pc:docMk/>
          <pc:sldMk cId="3668452110" sldId="1799"/>
        </pc:sldMkLst>
        <pc:spChg chg="add mod">
          <ac:chgData name="Wanlambok Nongbet [Chillibreeze]" userId="6bf028ea-505a-4797-9fbe-498829f78d74" providerId="ADAL" clId="{47EA582F-29D2-4E9C-95C6-B2E3DBA31953}" dt="2020-07-28T09:32:39.519" v="1910" actId="164"/>
          <ac:spMkLst>
            <pc:docMk/>
            <pc:sldMk cId="3668452110" sldId="1799"/>
            <ac:spMk id="2" creationId="{AA4AEA0B-1102-4D16-8A82-7A87ECBFC4F8}"/>
          </ac:spMkLst>
        </pc:spChg>
        <pc:spChg chg="del mod">
          <ac:chgData name="Wanlambok Nongbet [Chillibreeze]" userId="6bf028ea-505a-4797-9fbe-498829f78d74" providerId="ADAL" clId="{47EA582F-29D2-4E9C-95C6-B2E3DBA31953}" dt="2020-07-28T09:33:05.610" v="1935" actId="21"/>
          <ac:spMkLst>
            <pc:docMk/>
            <pc:sldMk cId="3668452110" sldId="1799"/>
            <ac:spMk id="3" creationId="{588860EC-4870-402B-B776-E59F4D425D8C}"/>
          </ac:spMkLst>
        </pc:spChg>
        <pc:spChg chg="add mod">
          <ac:chgData name="Wanlambok Nongbet [Chillibreeze]" userId="6bf028ea-505a-4797-9fbe-498829f78d74" providerId="ADAL" clId="{47EA582F-29D2-4E9C-95C6-B2E3DBA31953}" dt="2020-07-28T09:32:40.769" v="1911" actId="164"/>
          <ac:spMkLst>
            <pc:docMk/>
            <pc:sldMk cId="3668452110" sldId="1799"/>
            <ac:spMk id="7" creationId="{11C461AC-4DA2-4A1C-9E36-FE3D9ECB229B}"/>
          </ac:spMkLst>
        </pc:spChg>
        <pc:spChg chg="add mod">
          <ac:chgData name="Wanlambok Nongbet [Chillibreeze]" userId="6bf028ea-505a-4797-9fbe-498829f78d74" providerId="ADAL" clId="{47EA582F-29D2-4E9C-95C6-B2E3DBA31953}" dt="2020-07-28T09:32:39.519" v="1910" actId="164"/>
          <ac:spMkLst>
            <pc:docMk/>
            <pc:sldMk cId="3668452110" sldId="1799"/>
            <ac:spMk id="8" creationId="{0666B909-4D7D-4BAD-A212-4984FB10A158}"/>
          </ac:spMkLst>
        </pc:spChg>
        <pc:spChg chg="mod">
          <ac:chgData name="Wanlambok Nongbet [Chillibreeze]" userId="6bf028ea-505a-4797-9fbe-498829f78d74" providerId="ADAL" clId="{47EA582F-29D2-4E9C-95C6-B2E3DBA31953}" dt="2020-07-28T09:31:15.405" v="1881" actId="948"/>
          <ac:spMkLst>
            <pc:docMk/>
            <pc:sldMk cId="3668452110" sldId="1799"/>
            <ac:spMk id="9" creationId="{4EAC0BCD-2228-4F03-BBD2-0B1E173ECFD9}"/>
          </ac:spMkLst>
        </pc:spChg>
        <pc:spChg chg="add mod">
          <ac:chgData name="Wanlambok Nongbet [Chillibreeze]" userId="6bf028ea-505a-4797-9fbe-498829f78d74" providerId="ADAL" clId="{47EA582F-29D2-4E9C-95C6-B2E3DBA31953}" dt="2020-07-28T09:32:40.769" v="1911" actId="164"/>
          <ac:spMkLst>
            <pc:docMk/>
            <pc:sldMk cId="3668452110" sldId="1799"/>
            <ac:spMk id="10" creationId="{39C38B1A-D7D5-4AC5-944B-98A89E73B7D9}"/>
          </ac:spMkLst>
        </pc:spChg>
        <pc:spChg chg="mod">
          <ac:chgData name="Wanlambok Nongbet [Chillibreeze]" userId="6bf028ea-505a-4797-9fbe-498829f78d74" providerId="ADAL" clId="{47EA582F-29D2-4E9C-95C6-B2E3DBA31953}" dt="2020-07-28T09:32:41.169" v="1912" actId="571"/>
          <ac:spMkLst>
            <pc:docMk/>
            <pc:sldMk cId="3668452110" sldId="1799"/>
            <ac:spMk id="20" creationId="{BB79EC78-D836-4EA1-80B7-674F6B901978}"/>
          </ac:spMkLst>
        </pc:spChg>
        <pc:spChg chg="mod">
          <ac:chgData name="Wanlambok Nongbet [Chillibreeze]" userId="6bf028ea-505a-4797-9fbe-498829f78d74" providerId="ADAL" clId="{47EA582F-29D2-4E9C-95C6-B2E3DBA31953}" dt="2020-07-28T09:32:41.169" v="1912" actId="571"/>
          <ac:spMkLst>
            <pc:docMk/>
            <pc:sldMk cId="3668452110" sldId="1799"/>
            <ac:spMk id="21" creationId="{59DD9CCD-4B94-4EC7-BED8-5AAA3621570B}"/>
          </ac:spMkLst>
        </pc:spChg>
        <pc:spChg chg="del mod">
          <ac:chgData name="Wanlambok Nongbet [Chillibreeze]" userId="6bf028ea-505a-4797-9fbe-498829f78d74" providerId="ADAL" clId="{47EA582F-29D2-4E9C-95C6-B2E3DBA31953}" dt="2020-07-28T09:33:05.610" v="1935" actId="21"/>
          <ac:spMkLst>
            <pc:docMk/>
            <pc:sldMk cId="3668452110" sldId="1799"/>
            <ac:spMk id="22" creationId="{DE4A8BA2-1A9A-426F-BD40-91873ABBF86B}"/>
          </ac:spMkLst>
        </pc:spChg>
        <pc:spChg chg="mod">
          <ac:chgData name="Wanlambok Nongbet [Chillibreeze]" userId="6bf028ea-505a-4797-9fbe-498829f78d74" providerId="ADAL" clId="{47EA582F-29D2-4E9C-95C6-B2E3DBA31953}" dt="2020-07-28T09:32:52.941" v="1922" actId="571"/>
          <ac:spMkLst>
            <pc:docMk/>
            <pc:sldMk cId="3668452110" sldId="1799"/>
            <ac:spMk id="27" creationId="{B8A7354F-BFC9-49C0-A197-C2B6653FDC93}"/>
          </ac:spMkLst>
        </pc:spChg>
        <pc:spChg chg="mod">
          <ac:chgData name="Wanlambok Nongbet [Chillibreeze]" userId="6bf028ea-505a-4797-9fbe-498829f78d74" providerId="ADAL" clId="{47EA582F-29D2-4E9C-95C6-B2E3DBA31953}" dt="2020-07-28T09:32:52.941" v="1922" actId="571"/>
          <ac:spMkLst>
            <pc:docMk/>
            <pc:sldMk cId="3668452110" sldId="1799"/>
            <ac:spMk id="28" creationId="{06FD2192-B018-4519-8523-27B2123C1243}"/>
          </ac:spMkLst>
        </pc:spChg>
        <pc:spChg chg="add del mod">
          <ac:chgData name="Wanlambok Nongbet [Chillibreeze]" userId="6bf028ea-505a-4797-9fbe-498829f78d74" providerId="ADAL" clId="{47EA582F-29D2-4E9C-95C6-B2E3DBA31953}" dt="2020-07-28T09:33:06.383" v="1937" actId="21"/>
          <ac:spMkLst>
            <pc:docMk/>
            <pc:sldMk cId="3668452110" sldId="1799"/>
            <ac:spMk id="32" creationId="{C4486349-B9D7-4E80-9A6F-226AC9E09B7B}"/>
          </ac:spMkLst>
        </pc:spChg>
        <pc:spChg chg="add del mod">
          <ac:chgData name="Wanlambok Nongbet [Chillibreeze]" userId="6bf028ea-505a-4797-9fbe-498829f78d74" providerId="ADAL" clId="{47EA582F-29D2-4E9C-95C6-B2E3DBA31953}" dt="2020-07-28T09:33:06.383" v="1937" actId="21"/>
          <ac:spMkLst>
            <pc:docMk/>
            <pc:sldMk cId="3668452110" sldId="1799"/>
            <ac:spMk id="33" creationId="{C87BF70E-64CB-4461-B2CB-A3E8F51F97C3}"/>
          </ac:spMkLst>
        </pc:spChg>
        <pc:spChg chg="add mod">
          <ac:chgData name="Wanlambok Nongbet [Chillibreeze]" userId="6bf028ea-505a-4797-9fbe-498829f78d74" providerId="ADAL" clId="{47EA582F-29D2-4E9C-95C6-B2E3DBA31953}" dt="2020-07-28T09:33:06.532" v="1938"/>
          <ac:spMkLst>
            <pc:docMk/>
            <pc:sldMk cId="3668452110" sldId="1799"/>
            <ac:spMk id="37" creationId="{B48D1AA3-F853-4B63-BE29-5E2B6A9F5F52}"/>
          </ac:spMkLst>
        </pc:spChg>
        <pc:spChg chg="add del mod">
          <ac:chgData name="Wanlambok Nongbet [Chillibreeze]" userId="6bf028ea-505a-4797-9fbe-498829f78d74" providerId="ADAL" clId="{47EA582F-29D2-4E9C-95C6-B2E3DBA31953}" dt="2020-07-28T09:33:08.026" v="1939" actId="21"/>
          <ac:spMkLst>
            <pc:docMk/>
            <pc:sldMk cId="3668452110" sldId="1799"/>
            <ac:spMk id="38" creationId="{927FDCEB-AB8C-4AB7-AE8D-40117A042FB1}"/>
          </ac:spMkLst>
        </pc:spChg>
        <pc:spChg chg="add del mod">
          <ac:chgData name="Wanlambok Nongbet [Chillibreeze]" userId="6bf028ea-505a-4797-9fbe-498829f78d74" providerId="ADAL" clId="{47EA582F-29D2-4E9C-95C6-B2E3DBA31953}" dt="2020-07-28T09:33:08.776" v="1941" actId="21"/>
          <ac:spMkLst>
            <pc:docMk/>
            <pc:sldMk cId="3668452110" sldId="1799"/>
            <ac:spMk id="41" creationId="{DC576737-7444-43CD-BC57-0D4F832E517B}"/>
          </ac:spMkLst>
        </pc:spChg>
        <pc:spChg chg="add del mod">
          <ac:chgData name="Wanlambok Nongbet [Chillibreeze]" userId="6bf028ea-505a-4797-9fbe-498829f78d74" providerId="ADAL" clId="{47EA582F-29D2-4E9C-95C6-B2E3DBA31953}" dt="2020-07-28T09:33:09.445" v="1943" actId="21"/>
          <ac:spMkLst>
            <pc:docMk/>
            <pc:sldMk cId="3668452110" sldId="1799"/>
            <ac:spMk id="44" creationId="{18923289-D2CE-4A34-8088-4CCD49498257}"/>
          </ac:spMkLst>
        </pc:spChg>
        <pc:spChg chg="add mod">
          <ac:chgData name="Wanlambok Nongbet [Chillibreeze]" userId="6bf028ea-505a-4797-9fbe-498829f78d74" providerId="ADAL" clId="{47EA582F-29D2-4E9C-95C6-B2E3DBA31953}" dt="2020-07-28T09:33:09.644" v="1944"/>
          <ac:spMkLst>
            <pc:docMk/>
            <pc:sldMk cId="3668452110" sldId="1799"/>
            <ac:spMk id="46" creationId="{77E9A205-5B1A-4068-9A54-83746036CB54}"/>
          </ac:spMkLst>
        </pc:spChg>
        <pc:spChg chg="add mod">
          <ac:chgData name="Wanlambok Nongbet [Chillibreeze]" userId="6bf028ea-505a-4797-9fbe-498829f78d74" providerId="ADAL" clId="{47EA582F-29D2-4E9C-95C6-B2E3DBA31953}" dt="2020-07-28T09:33:10.553" v="1946" actId="571"/>
          <ac:spMkLst>
            <pc:docMk/>
            <pc:sldMk cId="3668452110" sldId="1799"/>
            <ac:spMk id="47" creationId="{25C0F285-4FCA-45BE-AD9D-DFCB1CE11377}"/>
          </ac:spMkLst>
        </pc:spChg>
        <pc:grpChg chg="add del mod">
          <ac:chgData name="Wanlambok Nongbet [Chillibreeze]" userId="6bf028ea-505a-4797-9fbe-498829f78d74" providerId="ADAL" clId="{47EA582F-29D2-4E9C-95C6-B2E3DBA31953}" dt="2020-07-28T09:32:48.045" v="1918" actId="478"/>
          <ac:grpSpMkLst>
            <pc:docMk/>
            <pc:sldMk cId="3668452110" sldId="1799"/>
            <ac:grpSpMk id="4" creationId="{B229C3C4-3D03-4783-9F06-5304C7DE7809}"/>
          </ac:grpSpMkLst>
        </pc:grpChg>
        <pc:grpChg chg="add del mod">
          <ac:chgData name="Wanlambok Nongbet [Chillibreeze]" userId="6bf028ea-505a-4797-9fbe-498829f78d74" providerId="ADAL" clId="{47EA582F-29D2-4E9C-95C6-B2E3DBA31953}" dt="2020-07-28T09:32:59.654" v="1928" actId="478"/>
          <ac:grpSpMkLst>
            <pc:docMk/>
            <pc:sldMk cId="3668452110" sldId="1799"/>
            <ac:grpSpMk id="5" creationId="{376397B9-9958-4E57-86C7-56B0B7D251AB}"/>
          </ac:grpSpMkLst>
        </pc:grpChg>
        <pc:grpChg chg="add del mod">
          <ac:chgData name="Wanlambok Nongbet [Chillibreeze]" userId="6bf028ea-505a-4797-9fbe-498829f78d74" providerId="ADAL" clId="{47EA582F-29D2-4E9C-95C6-B2E3DBA31953}" dt="2020-07-28T09:32:41.637" v="1914" actId="21"/>
          <ac:grpSpMkLst>
            <pc:docMk/>
            <pc:sldMk cId="3668452110" sldId="1799"/>
            <ac:grpSpMk id="19" creationId="{B6CC7737-4A22-47AB-88B3-6B49C522662E}"/>
          </ac:grpSpMkLst>
        </pc:grpChg>
        <pc:grpChg chg="add del mod">
          <ac:chgData name="Wanlambok Nongbet [Chillibreeze]" userId="6bf028ea-505a-4797-9fbe-498829f78d74" providerId="ADAL" clId="{47EA582F-29D2-4E9C-95C6-B2E3DBA31953}" dt="2020-07-28T09:32:53.500" v="1924" actId="21"/>
          <ac:grpSpMkLst>
            <pc:docMk/>
            <pc:sldMk cId="3668452110" sldId="1799"/>
            <ac:grpSpMk id="26" creationId="{631BC653-2F3F-4370-9FCB-611287CBB445}"/>
          </ac:grpSpMkLst>
        </pc:grpChg>
        <pc:picChg chg="del mod">
          <ac:chgData name="Wanlambok Nongbet [Chillibreeze]" userId="6bf028ea-505a-4797-9fbe-498829f78d74" providerId="ADAL" clId="{47EA582F-29D2-4E9C-95C6-B2E3DBA31953}" dt="2020-07-28T09:32:47.408" v="1917" actId="21"/>
          <ac:picMkLst>
            <pc:docMk/>
            <pc:sldMk cId="3668452110" sldId="1799"/>
            <ac:picMk id="6" creationId="{89CCFDA1-0FDB-43AB-BECF-047EDD3ED109}"/>
          </ac:picMkLst>
        </pc:picChg>
        <pc:picChg chg="add mod">
          <ac:chgData name="Wanlambok Nongbet [Chillibreeze]" userId="6bf028ea-505a-4797-9fbe-498829f78d74" providerId="ADAL" clId="{47EA582F-29D2-4E9C-95C6-B2E3DBA31953}" dt="2020-07-28T09:32:39.519" v="1910" actId="164"/>
          <ac:picMkLst>
            <pc:docMk/>
            <pc:sldMk cId="3668452110" sldId="1799"/>
            <ac:picMk id="12" creationId="{B63760C5-FC3E-463A-A449-F0EFA1ADF801}"/>
          </ac:picMkLst>
        </pc:picChg>
        <pc:picChg chg="add mod">
          <ac:chgData name="Wanlambok Nongbet [Chillibreeze]" userId="6bf028ea-505a-4797-9fbe-498829f78d74" providerId="ADAL" clId="{47EA582F-29D2-4E9C-95C6-B2E3DBA31953}" dt="2020-07-28T09:32:39.519" v="1910" actId="164"/>
          <ac:picMkLst>
            <pc:docMk/>
            <pc:sldMk cId="3668452110" sldId="1799"/>
            <ac:picMk id="13" creationId="{B01D80C1-53ED-453A-8BC3-C4F191BC57AD}"/>
          </ac:picMkLst>
        </pc:picChg>
        <pc:picChg chg="add mod">
          <ac:chgData name="Wanlambok Nongbet [Chillibreeze]" userId="6bf028ea-505a-4797-9fbe-498829f78d74" providerId="ADAL" clId="{47EA582F-29D2-4E9C-95C6-B2E3DBA31953}" dt="2020-07-28T09:32:40.769" v="1911" actId="164"/>
          <ac:picMkLst>
            <pc:docMk/>
            <pc:sldMk cId="3668452110" sldId="1799"/>
            <ac:picMk id="14" creationId="{544098C8-C55C-4071-ABF1-03A9C50A6F6A}"/>
          </ac:picMkLst>
        </pc:picChg>
        <pc:picChg chg="add del mod">
          <ac:chgData name="Wanlambok Nongbet [Chillibreeze]" userId="6bf028ea-505a-4797-9fbe-498829f78d74" providerId="ADAL" clId="{47EA582F-29D2-4E9C-95C6-B2E3DBA31953}" dt="2020-07-28T09:33:04.607" v="1934" actId="478"/>
          <ac:picMkLst>
            <pc:docMk/>
            <pc:sldMk cId="3668452110" sldId="1799"/>
            <ac:picMk id="15" creationId="{9D6DD6C6-7A9C-48F6-A98C-381ABBD3FC47}"/>
          </ac:picMkLst>
        </pc:picChg>
        <pc:picChg chg="add del mod">
          <ac:chgData name="Wanlambok Nongbet [Chillibreeze]" userId="6bf028ea-505a-4797-9fbe-498829f78d74" providerId="ADAL" clId="{47EA582F-29D2-4E9C-95C6-B2E3DBA31953}" dt="2020-07-28T09:33:04.607" v="1934" actId="478"/>
          <ac:picMkLst>
            <pc:docMk/>
            <pc:sldMk cId="3668452110" sldId="1799"/>
            <ac:picMk id="16" creationId="{A617DE71-0EE4-4DB9-B0CC-D1CDAE41ACC4}"/>
          </ac:picMkLst>
        </pc:picChg>
        <pc:picChg chg="add del mod">
          <ac:chgData name="Wanlambok Nongbet [Chillibreeze]" userId="6bf028ea-505a-4797-9fbe-498829f78d74" providerId="ADAL" clId="{47EA582F-29D2-4E9C-95C6-B2E3DBA31953}" dt="2020-07-28T09:33:04.607" v="1934" actId="478"/>
          <ac:picMkLst>
            <pc:docMk/>
            <pc:sldMk cId="3668452110" sldId="1799"/>
            <ac:picMk id="18" creationId="{BB0B827E-3824-4F13-A405-EF4EA775CA9D}"/>
          </ac:picMkLst>
        </pc:picChg>
        <pc:picChg chg="mod">
          <ac:chgData name="Wanlambok Nongbet [Chillibreeze]" userId="6bf028ea-505a-4797-9fbe-498829f78d74" providerId="ADAL" clId="{47EA582F-29D2-4E9C-95C6-B2E3DBA31953}" dt="2020-07-28T09:32:41.169" v="1912" actId="571"/>
          <ac:picMkLst>
            <pc:docMk/>
            <pc:sldMk cId="3668452110" sldId="1799"/>
            <ac:picMk id="23" creationId="{3E0FE06F-CA9F-4A5B-9B37-5091A32B0FE8}"/>
          </ac:picMkLst>
        </pc:picChg>
        <pc:picChg chg="mod">
          <ac:chgData name="Wanlambok Nongbet [Chillibreeze]" userId="6bf028ea-505a-4797-9fbe-498829f78d74" providerId="ADAL" clId="{47EA582F-29D2-4E9C-95C6-B2E3DBA31953}" dt="2020-07-28T09:32:41.169" v="1912" actId="571"/>
          <ac:picMkLst>
            <pc:docMk/>
            <pc:sldMk cId="3668452110" sldId="1799"/>
            <ac:picMk id="24" creationId="{77216FDC-A4D3-4D73-BB1D-7E20A5697864}"/>
          </ac:picMkLst>
        </pc:picChg>
        <pc:picChg chg="add del mod">
          <ac:chgData name="Wanlambok Nongbet [Chillibreeze]" userId="6bf028ea-505a-4797-9fbe-498829f78d74" providerId="ADAL" clId="{47EA582F-29D2-4E9C-95C6-B2E3DBA31953}" dt="2020-07-28T09:33:05.610" v="1935" actId="21"/>
          <ac:picMkLst>
            <pc:docMk/>
            <pc:sldMk cId="3668452110" sldId="1799"/>
            <ac:picMk id="25" creationId="{242F1BA4-C16B-4724-A028-DE63C70E01EF}"/>
          </ac:picMkLst>
        </pc:picChg>
        <pc:picChg chg="mod">
          <ac:chgData name="Wanlambok Nongbet [Chillibreeze]" userId="6bf028ea-505a-4797-9fbe-498829f78d74" providerId="ADAL" clId="{47EA582F-29D2-4E9C-95C6-B2E3DBA31953}" dt="2020-07-28T09:32:52.941" v="1922" actId="571"/>
          <ac:picMkLst>
            <pc:docMk/>
            <pc:sldMk cId="3668452110" sldId="1799"/>
            <ac:picMk id="29" creationId="{BC976CB1-E86A-4032-A909-BD8FC6B3E401}"/>
          </ac:picMkLst>
        </pc:picChg>
        <pc:picChg chg="del mod">
          <ac:chgData name="Wanlambok Nongbet [Chillibreeze]" userId="6bf028ea-505a-4797-9fbe-498829f78d74" providerId="ADAL" clId="{47EA582F-29D2-4E9C-95C6-B2E3DBA31953}" dt="2020-07-28T09:32:59.079" v="1927" actId="21"/>
          <ac:picMkLst>
            <pc:docMk/>
            <pc:sldMk cId="3668452110" sldId="1799"/>
            <ac:picMk id="30" creationId="{F31C48FC-51F6-4344-882A-A7CD50C7EF8B}"/>
          </ac:picMkLst>
        </pc:picChg>
        <pc:picChg chg="add del mod">
          <ac:chgData name="Wanlambok Nongbet [Chillibreeze]" userId="6bf028ea-505a-4797-9fbe-498829f78d74" providerId="ADAL" clId="{47EA582F-29D2-4E9C-95C6-B2E3DBA31953}" dt="2020-07-28T09:33:05.610" v="1935" actId="21"/>
          <ac:picMkLst>
            <pc:docMk/>
            <pc:sldMk cId="3668452110" sldId="1799"/>
            <ac:picMk id="31" creationId="{8EF42010-673C-4BB9-AC79-31386CE6AF61}"/>
          </ac:picMkLst>
        </pc:picChg>
        <pc:picChg chg="add mod">
          <ac:chgData name="Wanlambok Nongbet [Chillibreeze]" userId="6bf028ea-505a-4797-9fbe-498829f78d74" providerId="ADAL" clId="{47EA582F-29D2-4E9C-95C6-B2E3DBA31953}" dt="2020-07-28T09:33:05.820" v="1936"/>
          <ac:picMkLst>
            <pc:docMk/>
            <pc:sldMk cId="3668452110" sldId="1799"/>
            <ac:picMk id="35" creationId="{D07D038B-4DAF-4EDA-8E31-B4E35C180B3C}"/>
          </ac:picMkLst>
        </pc:picChg>
        <pc:picChg chg="add del mod">
          <ac:chgData name="Wanlambok Nongbet [Chillibreeze]" userId="6bf028ea-505a-4797-9fbe-498829f78d74" providerId="ADAL" clId="{47EA582F-29D2-4E9C-95C6-B2E3DBA31953}" dt="2020-07-28T09:33:06.383" v="1937" actId="21"/>
          <ac:picMkLst>
            <pc:docMk/>
            <pc:sldMk cId="3668452110" sldId="1799"/>
            <ac:picMk id="36" creationId="{79464E28-CE47-40CA-AD14-47BFA4EA11CF}"/>
          </ac:picMkLst>
        </pc:picChg>
        <pc:picChg chg="add del mod">
          <ac:chgData name="Wanlambok Nongbet [Chillibreeze]" userId="6bf028ea-505a-4797-9fbe-498829f78d74" providerId="ADAL" clId="{47EA582F-29D2-4E9C-95C6-B2E3DBA31953}" dt="2020-07-28T09:33:08.026" v="1939" actId="21"/>
          <ac:picMkLst>
            <pc:docMk/>
            <pc:sldMk cId="3668452110" sldId="1799"/>
            <ac:picMk id="40" creationId="{77D08C85-60C1-4565-AF56-D33E7EC195AC}"/>
          </ac:picMkLst>
        </pc:picChg>
        <pc:picChg chg="add del mod">
          <ac:chgData name="Wanlambok Nongbet [Chillibreeze]" userId="6bf028ea-505a-4797-9fbe-498829f78d74" providerId="ADAL" clId="{47EA582F-29D2-4E9C-95C6-B2E3DBA31953}" dt="2020-07-28T09:33:08.776" v="1941" actId="21"/>
          <ac:picMkLst>
            <pc:docMk/>
            <pc:sldMk cId="3668452110" sldId="1799"/>
            <ac:picMk id="43" creationId="{D96D7506-E16D-4616-9D09-BEFF11EE3B99}"/>
          </ac:picMkLst>
        </pc:picChg>
        <pc:picChg chg="add mod">
          <ac:chgData name="Wanlambok Nongbet [Chillibreeze]" userId="6bf028ea-505a-4797-9fbe-498829f78d74" providerId="ADAL" clId="{47EA582F-29D2-4E9C-95C6-B2E3DBA31953}" dt="2020-07-28T09:33:08.993" v="1942"/>
          <ac:picMkLst>
            <pc:docMk/>
            <pc:sldMk cId="3668452110" sldId="1799"/>
            <ac:picMk id="45" creationId="{BF8731C5-E7D7-47D9-8728-98DE9B4AD48A}"/>
          </ac:picMkLst>
        </pc:picChg>
        <pc:cxnChg chg="add del mod">
          <ac:chgData name="Wanlambok Nongbet [Chillibreeze]" userId="6bf028ea-505a-4797-9fbe-498829f78d74" providerId="ADAL" clId="{47EA582F-29D2-4E9C-95C6-B2E3DBA31953}" dt="2020-07-28T09:33:05.610" v="1935" actId="21"/>
          <ac:cxnSpMkLst>
            <pc:docMk/>
            <pc:sldMk cId="3668452110" sldId="1799"/>
            <ac:cxnSpMk id="11" creationId="{89B4A576-D27D-4DC9-834E-DEBF412B9B23}"/>
          </ac:cxnSpMkLst>
        </pc:cxnChg>
        <pc:cxnChg chg="add del mod">
          <ac:chgData name="Wanlambok Nongbet [Chillibreeze]" userId="6bf028ea-505a-4797-9fbe-498829f78d74" providerId="ADAL" clId="{47EA582F-29D2-4E9C-95C6-B2E3DBA31953}" dt="2020-07-28T09:33:06.383" v="1937" actId="21"/>
          <ac:cxnSpMkLst>
            <pc:docMk/>
            <pc:sldMk cId="3668452110" sldId="1799"/>
            <ac:cxnSpMk id="34" creationId="{2DE953CE-A689-49F0-BE15-49B31BB0D78E}"/>
          </ac:cxnSpMkLst>
        </pc:cxnChg>
        <pc:cxnChg chg="add del mod">
          <ac:chgData name="Wanlambok Nongbet [Chillibreeze]" userId="6bf028ea-505a-4797-9fbe-498829f78d74" providerId="ADAL" clId="{47EA582F-29D2-4E9C-95C6-B2E3DBA31953}" dt="2020-07-28T09:33:08.026" v="1939" actId="21"/>
          <ac:cxnSpMkLst>
            <pc:docMk/>
            <pc:sldMk cId="3668452110" sldId="1799"/>
            <ac:cxnSpMk id="39" creationId="{AA7E6C5C-1E88-4DFE-86F6-A47C6791C47E}"/>
          </ac:cxnSpMkLst>
        </pc:cxnChg>
        <pc:cxnChg chg="add mod">
          <ac:chgData name="Wanlambok Nongbet [Chillibreeze]" userId="6bf028ea-505a-4797-9fbe-498829f78d74" providerId="ADAL" clId="{47EA582F-29D2-4E9C-95C6-B2E3DBA31953}" dt="2020-07-28T09:33:08.294" v="1940"/>
          <ac:cxnSpMkLst>
            <pc:docMk/>
            <pc:sldMk cId="3668452110" sldId="1799"/>
            <ac:cxnSpMk id="42" creationId="{24469F8D-2836-47BE-A009-9A37A5CDD38F}"/>
          </ac:cxnSpMkLst>
        </pc:cxnChg>
      </pc:sldChg>
      <pc:sldChg chg="addSp delSp modSp mod">
        <pc:chgData name="Wanlambok Nongbet [Chillibreeze]" userId="6bf028ea-505a-4797-9fbe-498829f78d74" providerId="ADAL" clId="{47EA582F-29D2-4E9C-95C6-B2E3DBA31953}" dt="2020-07-28T09:33:41.141" v="1964" actId="1076"/>
        <pc:sldMkLst>
          <pc:docMk/>
          <pc:sldMk cId="2705568767" sldId="1801"/>
        </pc:sldMkLst>
        <pc:spChg chg="add del mod">
          <ac:chgData name="Wanlambok Nongbet [Chillibreeze]" userId="6bf028ea-505a-4797-9fbe-498829f78d74" providerId="ADAL" clId="{47EA582F-29D2-4E9C-95C6-B2E3DBA31953}" dt="2020-07-28T09:33:28.747" v="1948"/>
          <ac:spMkLst>
            <pc:docMk/>
            <pc:sldMk cId="2705568767" sldId="1801"/>
            <ac:spMk id="11" creationId="{B6BC10F7-C8A8-4799-9F8B-B7B5F27AE4E3}"/>
          </ac:spMkLst>
        </pc:spChg>
        <pc:spChg chg="add del mod">
          <ac:chgData name="Wanlambok Nongbet [Chillibreeze]" userId="6bf028ea-505a-4797-9fbe-498829f78d74" providerId="ADAL" clId="{47EA582F-29D2-4E9C-95C6-B2E3DBA31953}" dt="2020-07-28T09:33:29.951" v="1950"/>
          <ac:spMkLst>
            <pc:docMk/>
            <pc:sldMk cId="2705568767" sldId="1801"/>
            <ac:spMk id="12" creationId="{97F104ED-2330-47F3-9C76-D5911D9A7CB8}"/>
          </ac:spMkLst>
        </pc:spChg>
        <pc:spChg chg="add mod">
          <ac:chgData name="Wanlambok Nongbet [Chillibreeze]" userId="6bf028ea-505a-4797-9fbe-498829f78d74" providerId="ADAL" clId="{47EA582F-29D2-4E9C-95C6-B2E3DBA31953}" dt="2020-07-28T09:33:30.724" v="1951"/>
          <ac:spMkLst>
            <pc:docMk/>
            <pc:sldMk cId="2705568767" sldId="1801"/>
            <ac:spMk id="13" creationId="{E03FC8F1-7287-42EC-99D8-3146ECF717C6}"/>
          </ac:spMkLst>
        </pc:spChg>
        <pc:spChg chg="add del mod">
          <ac:chgData name="Wanlambok Nongbet [Chillibreeze]" userId="6bf028ea-505a-4797-9fbe-498829f78d74" providerId="ADAL" clId="{47EA582F-29D2-4E9C-95C6-B2E3DBA31953}" dt="2020-07-28T09:33:31.980" v="1952" actId="21"/>
          <ac:spMkLst>
            <pc:docMk/>
            <pc:sldMk cId="2705568767" sldId="1801"/>
            <ac:spMk id="19" creationId="{3F3C2941-A88A-4F86-9763-8998BE8C1779}"/>
          </ac:spMkLst>
        </pc:spChg>
        <pc:spChg chg="add del mod">
          <ac:chgData name="Wanlambok Nongbet [Chillibreeze]" userId="6bf028ea-505a-4797-9fbe-498829f78d74" providerId="ADAL" clId="{47EA582F-29D2-4E9C-95C6-B2E3DBA31953}" dt="2020-07-28T09:33:31.980" v="1952" actId="21"/>
          <ac:spMkLst>
            <pc:docMk/>
            <pc:sldMk cId="2705568767" sldId="1801"/>
            <ac:spMk id="20" creationId="{F1B443DB-3F7B-4879-8C86-7CE70A920859}"/>
          </ac:spMkLst>
        </pc:spChg>
        <pc:spChg chg="add del mod">
          <ac:chgData name="Wanlambok Nongbet [Chillibreeze]" userId="6bf028ea-505a-4797-9fbe-498829f78d74" providerId="ADAL" clId="{47EA582F-29D2-4E9C-95C6-B2E3DBA31953}" dt="2020-07-28T09:33:32.725" v="1954" actId="21"/>
          <ac:spMkLst>
            <pc:docMk/>
            <pc:sldMk cId="2705568767" sldId="1801"/>
            <ac:spMk id="26" creationId="{C811A7A0-FE76-4E88-8C48-4B1F2095FC22}"/>
          </ac:spMkLst>
        </pc:spChg>
        <pc:spChg chg="add del mod">
          <ac:chgData name="Wanlambok Nongbet [Chillibreeze]" userId="6bf028ea-505a-4797-9fbe-498829f78d74" providerId="ADAL" clId="{47EA582F-29D2-4E9C-95C6-B2E3DBA31953}" dt="2020-07-28T09:33:32.725" v="1954" actId="21"/>
          <ac:spMkLst>
            <pc:docMk/>
            <pc:sldMk cId="2705568767" sldId="1801"/>
            <ac:spMk id="28" creationId="{CF1D3774-19B6-4AF0-AB62-901653E116A9}"/>
          </ac:spMkLst>
        </pc:spChg>
        <pc:spChg chg="add mod">
          <ac:chgData name="Wanlambok Nongbet [Chillibreeze]" userId="6bf028ea-505a-4797-9fbe-498829f78d74" providerId="ADAL" clId="{47EA582F-29D2-4E9C-95C6-B2E3DBA31953}" dt="2020-07-28T09:33:32.926" v="1955"/>
          <ac:spMkLst>
            <pc:docMk/>
            <pc:sldMk cId="2705568767" sldId="1801"/>
            <ac:spMk id="34" creationId="{CA4C4E63-8566-4067-8EEC-24AE217A1D29}"/>
          </ac:spMkLst>
        </pc:spChg>
        <pc:spChg chg="add mod">
          <ac:chgData name="Wanlambok Nongbet [Chillibreeze]" userId="6bf028ea-505a-4797-9fbe-498829f78d74" providerId="ADAL" clId="{47EA582F-29D2-4E9C-95C6-B2E3DBA31953}" dt="2020-07-28T09:33:32.926" v="1955"/>
          <ac:spMkLst>
            <pc:docMk/>
            <pc:sldMk cId="2705568767" sldId="1801"/>
            <ac:spMk id="35" creationId="{CDD012F6-EE2C-4782-8118-26F0AB5FB200}"/>
          </ac:spMkLst>
        </pc:spChg>
        <pc:spChg chg="add mod">
          <ac:chgData name="Wanlambok Nongbet [Chillibreeze]" userId="6bf028ea-505a-4797-9fbe-498829f78d74" providerId="ADAL" clId="{47EA582F-29D2-4E9C-95C6-B2E3DBA31953}" dt="2020-07-28T09:33:33.637" v="1956"/>
          <ac:spMkLst>
            <pc:docMk/>
            <pc:sldMk cId="2705568767" sldId="1801"/>
            <ac:spMk id="39" creationId="{23617D61-1D94-4A64-8A84-775724507EA9}"/>
          </ac:spMkLst>
        </pc:spChg>
        <pc:spChg chg="add del mod">
          <ac:chgData name="Wanlambok Nongbet [Chillibreeze]" userId="6bf028ea-505a-4797-9fbe-498829f78d74" providerId="ADAL" clId="{47EA582F-29D2-4E9C-95C6-B2E3DBA31953}" dt="2020-07-28T09:33:34.271" v="1957" actId="21"/>
          <ac:spMkLst>
            <pc:docMk/>
            <pc:sldMk cId="2705568767" sldId="1801"/>
            <ac:spMk id="40" creationId="{AEBE6A76-0B6A-4001-9D94-5FA67BE21CFF}"/>
          </ac:spMkLst>
        </pc:spChg>
        <pc:spChg chg="add del mod">
          <ac:chgData name="Wanlambok Nongbet [Chillibreeze]" userId="6bf028ea-505a-4797-9fbe-498829f78d74" providerId="ADAL" clId="{47EA582F-29D2-4E9C-95C6-B2E3DBA31953}" dt="2020-07-28T09:33:35.616" v="1959" actId="21"/>
          <ac:spMkLst>
            <pc:docMk/>
            <pc:sldMk cId="2705568767" sldId="1801"/>
            <ac:spMk id="43" creationId="{F865C9E8-BBD9-4F4C-B89A-652690E60534}"/>
          </ac:spMkLst>
        </pc:spChg>
        <pc:spChg chg="add del mod">
          <ac:chgData name="Wanlambok Nongbet [Chillibreeze]" userId="6bf028ea-505a-4797-9fbe-498829f78d74" providerId="ADAL" clId="{47EA582F-29D2-4E9C-95C6-B2E3DBA31953}" dt="2020-07-28T09:33:36.482" v="1961" actId="21"/>
          <ac:spMkLst>
            <pc:docMk/>
            <pc:sldMk cId="2705568767" sldId="1801"/>
            <ac:spMk id="45" creationId="{B45FA239-040D-42A7-A3F6-167B82207F13}"/>
          </ac:spMkLst>
        </pc:spChg>
        <pc:spChg chg="add mod">
          <ac:chgData name="Wanlambok Nongbet [Chillibreeze]" userId="6bf028ea-505a-4797-9fbe-498829f78d74" providerId="ADAL" clId="{47EA582F-29D2-4E9C-95C6-B2E3DBA31953}" dt="2020-07-28T09:33:39.990" v="1963" actId="1076"/>
          <ac:spMkLst>
            <pc:docMk/>
            <pc:sldMk cId="2705568767" sldId="1801"/>
            <ac:spMk id="47" creationId="{31C07EA8-36FE-4508-A86F-25180763C386}"/>
          </ac:spMkLst>
        </pc:spChg>
        <pc:picChg chg="add del mod">
          <ac:chgData name="Wanlambok Nongbet [Chillibreeze]" userId="6bf028ea-505a-4797-9fbe-498829f78d74" providerId="ADAL" clId="{47EA582F-29D2-4E9C-95C6-B2E3DBA31953}" dt="2020-07-28T09:33:31.980" v="1952" actId="21"/>
          <ac:picMkLst>
            <pc:docMk/>
            <pc:sldMk cId="2705568767" sldId="1801"/>
            <ac:picMk id="21" creationId="{CFCADD46-33E1-4A24-9441-7170CCC23EDC}"/>
          </ac:picMkLst>
        </pc:picChg>
        <pc:picChg chg="add del mod">
          <ac:chgData name="Wanlambok Nongbet [Chillibreeze]" userId="6bf028ea-505a-4797-9fbe-498829f78d74" providerId="ADAL" clId="{47EA582F-29D2-4E9C-95C6-B2E3DBA31953}" dt="2020-07-28T09:33:31.980" v="1952" actId="21"/>
          <ac:picMkLst>
            <pc:docMk/>
            <pc:sldMk cId="2705568767" sldId="1801"/>
            <ac:picMk id="22" creationId="{68465B9B-5DF5-41EB-9B06-C37957A3803C}"/>
          </ac:picMkLst>
        </pc:picChg>
        <pc:picChg chg="add del mod">
          <ac:chgData name="Wanlambok Nongbet [Chillibreeze]" userId="6bf028ea-505a-4797-9fbe-498829f78d74" providerId="ADAL" clId="{47EA582F-29D2-4E9C-95C6-B2E3DBA31953}" dt="2020-07-28T09:33:32.725" v="1954" actId="21"/>
          <ac:picMkLst>
            <pc:docMk/>
            <pc:sldMk cId="2705568767" sldId="1801"/>
            <ac:picMk id="30" creationId="{F5B9315C-119F-402D-9AE4-4B24C85322EE}"/>
          </ac:picMkLst>
        </pc:picChg>
        <pc:picChg chg="add del mod">
          <ac:chgData name="Wanlambok Nongbet [Chillibreeze]" userId="6bf028ea-505a-4797-9fbe-498829f78d74" providerId="ADAL" clId="{47EA582F-29D2-4E9C-95C6-B2E3DBA31953}" dt="2020-07-28T09:33:32.725" v="1954" actId="21"/>
          <ac:picMkLst>
            <pc:docMk/>
            <pc:sldMk cId="2705568767" sldId="1801"/>
            <ac:picMk id="32" creationId="{2412A576-15CE-47C3-8BEC-28284CC34294}"/>
          </ac:picMkLst>
        </pc:picChg>
        <pc:picChg chg="add mod">
          <ac:chgData name="Wanlambok Nongbet [Chillibreeze]" userId="6bf028ea-505a-4797-9fbe-498829f78d74" providerId="ADAL" clId="{47EA582F-29D2-4E9C-95C6-B2E3DBA31953}" dt="2020-07-28T09:33:32.926" v="1955"/>
          <ac:picMkLst>
            <pc:docMk/>
            <pc:sldMk cId="2705568767" sldId="1801"/>
            <ac:picMk id="36" creationId="{81A29EF6-FD9F-45B4-A43E-B2D0AA63DCFA}"/>
          </ac:picMkLst>
        </pc:picChg>
        <pc:picChg chg="add mod">
          <ac:chgData name="Wanlambok Nongbet [Chillibreeze]" userId="6bf028ea-505a-4797-9fbe-498829f78d74" providerId="ADAL" clId="{47EA582F-29D2-4E9C-95C6-B2E3DBA31953}" dt="2020-07-28T09:33:32.926" v="1955"/>
          <ac:picMkLst>
            <pc:docMk/>
            <pc:sldMk cId="2705568767" sldId="1801"/>
            <ac:picMk id="37" creationId="{497E355C-7BD4-43EF-90B6-0C88F094949E}"/>
          </ac:picMkLst>
        </pc:picChg>
        <pc:picChg chg="add del mod">
          <ac:chgData name="Wanlambok Nongbet [Chillibreeze]" userId="6bf028ea-505a-4797-9fbe-498829f78d74" providerId="ADAL" clId="{47EA582F-29D2-4E9C-95C6-B2E3DBA31953}" dt="2020-07-28T09:33:34.271" v="1957" actId="21"/>
          <ac:picMkLst>
            <pc:docMk/>
            <pc:sldMk cId="2705568767" sldId="1801"/>
            <ac:picMk id="41" creationId="{FA6E66EE-9FEC-41E9-A0E0-BA4DA924D5E9}"/>
          </ac:picMkLst>
        </pc:picChg>
        <pc:picChg chg="add del mod">
          <ac:chgData name="Wanlambok Nongbet [Chillibreeze]" userId="6bf028ea-505a-4797-9fbe-498829f78d74" providerId="ADAL" clId="{47EA582F-29D2-4E9C-95C6-B2E3DBA31953}" dt="2020-07-28T09:33:35.616" v="1959" actId="21"/>
          <ac:picMkLst>
            <pc:docMk/>
            <pc:sldMk cId="2705568767" sldId="1801"/>
            <ac:picMk id="44" creationId="{64BE868A-CBA7-496C-8283-3FC3CA22AA9D}"/>
          </ac:picMkLst>
        </pc:picChg>
        <pc:picChg chg="add mod">
          <ac:chgData name="Wanlambok Nongbet [Chillibreeze]" userId="6bf028ea-505a-4797-9fbe-498829f78d74" providerId="ADAL" clId="{47EA582F-29D2-4E9C-95C6-B2E3DBA31953}" dt="2020-07-28T09:33:39.990" v="1963" actId="1076"/>
          <ac:picMkLst>
            <pc:docMk/>
            <pc:sldMk cId="2705568767" sldId="1801"/>
            <ac:picMk id="46" creationId="{B469DA30-5853-403F-B722-DCB75B0CA2DE}"/>
          </ac:picMkLst>
        </pc:picChg>
        <pc:cxnChg chg="add del mod">
          <ac:chgData name="Wanlambok Nongbet [Chillibreeze]" userId="6bf028ea-505a-4797-9fbe-498829f78d74" providerId="ADAL" clId="{47EA582F-29D2-4E9C-95C6-B2E3DBA31953}" dt="2020-07-28T09:33:31.980" v="1952" actId="21"/>
          <ac:cxnSpMkLst>
            <pc:docMk/>
            <pc:sldMk cId="2705568767" sldId="1801"/>
            <ac:cxnSpMk id="16" creationId="{C8802063-D4DA-45AD-AFC4-E5F81DAF2D8A}"/>
          </ac:cxnSpMkLst>
        </pc:cxnChg>
        <pc:cxnChg chg="add del mod">
          <ac:chgData name="Wanlambok Nongbet [Chillibreeze]" userId="6bf028ea-505a-4797-9fbe-498829f78d74" providerId="ADAL" clId="{47EA582F-29D2-4E9C-95C6-B2E3DBA31953}" dt="2020-07-28T09:33:31.980" v="1952" actId="21"/>
          <ac:cxnSpMkLst>
            <pc:docMk/>
            <pc:sldMk cId="2705568767" sldId="1801"/>
            <ac:cxnSpMk id="18" creationId="{51C3CAAB-301B-42F7-BE70-57A92E181A64}"/>
          </ac:cxnSpMkLst>
        </pc:cxnChg>
        <pc:cxnChg chg="add del mod">
          <ac:chgData name="Wanlambok Nongbet [Chillibreeze]" userId="6bf028ea-505a-4797-9fbe-498829f78d74" providerId="ADAL" clId="{47EA582F-29D2-4E9C-95C6-B2E3DBA31953}" dt="2020-07-28T09:33:32.725" v="1954" actId="21"/>
          <ac:cxnSpMkLst>
            <pc:docMk/>
            <pc:sldMk cId="2705568767" sldId="1801"/>
            <ac:cxnSpMk id="23" creationId="{08275CAE-2ED4-4425-BBD7-8F6135CF4673}"/>
          </ac:cxnSpMkLst>
        </pc:cxnChg>
        <pc:cxnChg chg="add mod">
          <ac:chgData name="Wanlambok Nongbet [Chillibreeze]" userId="6bf028ea-505a-4797-9fbe-498829f78d74" providerId="ADAL" clId="{47EA582F-29D2-4E9C-95C6-B2E3DBA31953}" dt="2020-07-28T09:33:32.190" v="1953"/>
          <ac:cxnSpMkLst>
            <pc:docMk/>
            <pc:sldMk cId="2705568767" sldId="1801"/>
            <ac:cxnSpMk id="25" creationId="{6414EA72-8883-4B3A-A9B1-514E0E9D3C8B}"/>
          </ac:cxnSpMkLst>
        </pc:cxnChg>
        <pc:cxnChg chg="add mod">
          <ac:chgData name="Wanlambok Nongbet [Chillibreeze]" userId="6bf028ea-505a-4797-9fbe-498829f78d74" providerId="ADAL" clId="{47EA582F-29D2-4E9C-95C6-B2E3DBA31953}" dt="2020-07-28T09:33:32.926" v="1955"/>
          <ac:cxnSpMkLst>
            <pc:docMk/>
            <pc:sldMk cId="2705568767" sldId="1801"/>
            <ac:cxnSpMk id="33" creationId="{74ED6F94-6742-4F8A-BE46-48D2A2118E80}"/>
          </ac:cxnSpMkLst>
        </pc:cxnChg>
        <pc:cxnChg chg="add del mod">
          <ac:chgData name="Wanlambok Nongbet [Chillibreeze]" userId="6bf028ea-505a-4797-9fbe-498829f78d74" providerId="ADAL" clId="{47EA582F-29D2-4E9C-95C6-B2E3DBA31953}" dt="2020-07-28T09:33:34.271" v="1957" actId="21"/>
          <ac:cxnSpMkLst>
            <pc:docMk/>
            <pc:sldMk cId="2705568767" sldId="1801"/>
            <ac:cxnSpMk id="38" creationId="{E6E0FE0A-E26D-47F4-950A-322334318A2E}"/>
          </ac:cxnSpMkLst>
        </pc:cxnChg>
        <pc:cxnChg chg="add mod">
          <ac:chgData name="Wanlambok Nongbet [Chillibreeze]" userId="6bf028ea-505a-4797-9fbe-498829f78d74" providerId="ADAL" clId="{47EA582F-29D2-4E9C-95C6-B2E3DBA31953}" dt="2020-07-28T09:33:41.141" v="1964" actId="1076"/>
          <ac:cxnSpMkLst>
            <pc:docMk/>
            <pc:sldMk cId="2705568767" sldId="1801"/>
            <ac:cxnSpMk id="42" creationId="{D7C20DB0-2422-4681-A01E-E84F03968600}"/>
          </ac:cxnSpMkLst>
        </pc:cxnChg>
      </pc:sldChg>
      <pc:sldChg chg="addSp delSp modSp mod">
        <pc:chgData name="Wanlambok Nongbet [Chillibreeze]" userId="6bf028ea-505a-4797-9fbe-498829f78d74" providerId="ADAL" clId="{47EA582F-29D2-4E9C-95C6-B2E3DBA31953}" dt="2020-07-28T14:13:10.286" v="8193" actId="1076"/>
        <pc:sldMkLst>
          <pc:docMk/>
          <pc:sldMk cId="3983582728" sldId="1802"/>
        </pc:sldMkLst>
        <pc:spChg chg="del mod">
          <ac:chgData name="Wanlambok Nongbet [Chillibreeze]" userId="6bf028ea-505a-4797-9fbe-498829f78d74" providerId="ADAL" clId="{47EA582F-29D2-4E9C-95C6-B2E3DBA31953}" dt="2020-07-28T09:52:25.885" v="2295" actId="21"/>
          <ac:spMkLst>
            <pc:docMk/>
            <pc:sldMk cId="3983582728" sldId="1802"/>
            <ac:spMk id="8" creationId="{74A9E1FE-9171-4FE0-8977-49488BF40F56}"/>
          </ac:spMkLst>
        </pc:spChg>
        <pc:spChg chg="add del mod">
          <ac:chgData name="Wanlambok Nongbet [Chillibreeze]" userId="6bf028ea-505a-4797-9fbe-498829f78d74" providerId="ADAL" clId="{47EA582F-29D2-4E9C-95C6-B2E3DBA31953}" dt="2020-07-28T10:18:29.061" v="2763" actId="21"/>
          <ac:spMkLst>
            <pc:docMk/>
            <pc:sldMk cId="3983582728" sldId="1802"/>
            <ac:spMk id="9" creationId="{0611B890-6C44-4DE9-BE8B-842B62B9144A}"/>
          </ac:spMkLst>
        </pc:spChg>
        <pc:spChg chg="add mod">
          <ac:chgData name="Wanlambok Nongbet [Chillibreeze]" userId="6bf028ea-505a-4797-9fbe-498829f78d74" providerId="ADAL" clId="{47EA582F-29D2-4E9C-95C6-B2E3DBA31953}" dt="2020-07-28T14:13:10.286" v="8193" actId="1076"/>
          <ac:spMkLst>
            <pc:docMk/>
            <pc:sldMk cId="3983582728" sldId="1802"/>
            <ac:spMk id="11" creationId="{E990ADD8-5090-4EF4-B4F3-FA8D9B085C07}"/>
          </ac:spMkLst>
        </pc:spChg>
        <pc:spChg chg="add del mod">
          <ac:chgData name="Wanlambok Nongbet [Chillibreeze]" userId="6bf028ea-505a-4797-9fbe-498829f78d74" providerId="ADAL" clId="{47EA582F-29D2-4E9C-95C6-B2E3DBA31953}" dt="2020-07-28T10:18:29.696" v="2765" actId="21"/>
          <ac:spMkLst>
            <pc:docMk/>
            <pc:sldMk cId="3983582728" sldId="1802"/>
            <ac:spMk id="13" creationId="{14CD771C-449B-4FCE-8CFD-1D51FB8E2F87}"/>
          </ac:spMkLst>
        </pc:spChg>
        <pc:spChg chg="del mod">
          <ac:chgData name="Wanlambok Nongbet [Chillibreeze]" userId="6bf028ea-505a-4797-9fbe-498829f78d74" providerId="ADAL" clId="{47EA582F-29D2-4E9C-95C6-B2E3DBA31953}" dt="2020-07-28T09:52:25.885" v="2295" actId="21"/>
          <ac:spMkLst>
            <pc:docMk/>
            <pc:sldMk cId="3983582728" sldId="1802"/>
            <ac:spMk id="13" creationId="{B2B04C3F-EA30-4464-8C9A-11D65CCCFFB0}"/>
          </ac:spMkLst>
        </pc:spChg>
        <pc:spChg chg="add del mod">
          <ac:chgData name="Wanlambok Nongbet [Chillibreeze]" userId="6bf028ea-505a-4797-9fbe-498829f78d74" providerId="ADAL" clId="{47EA582F-29D2-4E9C-95C6-B2E3DBA31953}" dt="2020-07-28T10:18:27.626" v="2761" actId="21"/>
          <ac:spMkLst>
            <pc:docMk/>
            <pc:sldMk cId="3983582728" sldId="1802"/>
            <ac:spMk id="15" creationId="{1FC6F1C4-D4B2-4067-B208-04B55D752482}"/>
          </ac:spMkLst>
        </pc:spChg>
        <pc:spChg chg="add del mod">
          <ac:chgData name="Wanlambok Nongbet [Chillibreeze]" userId="6bf028ea-505a-4797-9fbe-498829f78d74" providerId="ADAL" clId="{47EA582F-29D2-4E9C-95C6-B2E3DBA31953}" dt="2020-07-28T10:18:27.626" v="2761" actId="21"/>
          <ac:spMkLst>
            <pc:docMk/>
            <pc:sldMk cId="3983582728" sldId="1802"/>
            <ac:spMk id="18" creationId="{0AB7C0DB-ADD2-4CA0-AF9E-EF8BBF55295B}"/>
          </ac:spMkLst>
        </pc:spChg>
        <pc:spChg chg="add del mod">
          <ac:chgData name="Wanlambok Nongbet [Chillibreeze]" userId="6bf028ea-505a-4797-9fbe-498829f78d74" providerId="ADAL" clId="{47EA582F-29D2-4E9C-95C6-B2E3DBA31953}" dt="2020-07-28T10:18:30.623" v="2767" actId="21"/>
          <ac:spMkLst>
            <pc:docMk/>
            <pc:sldMk cId="3983582728" sldId="1802"/>
            <ac:spMk id="20" creationId="{9E8FCF91-7AD8-4D0C-ABD6-3E8245472B5B}"/>
          </ac:spMkLst>
        </pc:spChg>
        <pc:spChg chg="add mod">
          <ac:chgData name="Wanlambok Nongbet [Chillibreeze]" userId="6bf028ea-505a-4797-9fbe-498829f78d74" providerId="ADAL" clId="{47EA582F-29D2-4E9C-95C6-B2E3DBA31953}" dt="2020-07-28T14:13:10.286" v="8193" actId="1076"/>
          <ac:spMkLst>
            <pc:docMk/>
            <pc:sldMk cId="3983582728" sldId="1802"/>
            <ac:spMk id="23" creationId="{5D20A24D-F0AF-4629-9810-D0BAE065974C}"/>
          </ac:spMkLst>
        </pc:spChg>
        <pc:picChg chg="add del mod">
          <ac:chgData name="Wanlambok Nongbet [Chillibreeze]" userId="6bf028ea-505a-4797-9fbe-498829f78d74" providerId="ADAL" clId="{47EA582F-29D2-4E9C-95C6-B2E3DBA31953}" dt="2020-07-28T10:18:29.061" v="2763" actId="21"/>
          <ac:picMkLst>
            <pc:docMk/>
            <pc:sldMk cId="3983582728" sldId="1802"/>
            <ac:picMk id="10" creationId="{D16C209E-3F3A-4095-BC87-0993C2BA6539}"/>
          </ac:picMkLst>
        </pc:picChg>
        <pc:picChg chg="add del mod">
          <ac:chgData name="Wanlambok Nongbet [Chillibreeze]" userId="6bf028ea-505a-4797-9fbe-498829f78d74" providerId="ADAL" clId="{47EA582F-29D2-4E9C-95C6-B2E3DBA31953}" dt="2020-07-28T10:18:27.626" v="2761" actId="21"/>
          <ac:picMkLst>
            <pc:docMk/>
            <pc:sldMk cId="3983582728" sldId="1802"/>
            <ac:picMk id="16" creationId="{F2DECF8B-4384-41AE-AB29-F1EB50B578A7}"/>
          </ac:picMkLst>
        </pc:picChg>
        <pc:picChg chg="del mod">
          <ac:chgData name="Wanlambok Nongbet [Chillibreeze]" userId="6bf028ea-505a-4797-9fbe-498829f78d74" providerId="ADAL" clId="{47EA582F-29D2-4E9C-95C6-B2E3DBA31953}" dt="2020-07-28T09:52:25.885" v="2295" actId="21"/>
          <ac:picMkLst>
            <pc:docMk/>
            <pc:sldMk cId="3983582728" sldId="1802"/>
            <ac:picMk id="19" creationId="{5B6B2D6B-8B22-47A8-B514-DA6CE4D29AAB}"/>
          </ac:picMkLst>
        </pc:picChg>
        <pc:picChg chg="add del mod">
          <ac:chgData name="Wanlambok Nongbet [Chillibreeze]" userId="6bf028ea-505a-4797-9fbe-498829f78d74" providerId="ADAL" clId="{47EA582F-29D2-4E9C-95C6-B2E3DBA31953}" dt="2020-07-28T10:18:29.696" v="2765" actId="21"/>
          <ac:picMkLst>
            <pc:docMk/>
            <pc:sldMk cId="3983582728" sldId="1802"/>
            <ac:picMk id="19" creationId="{6AA9FC23-E632-4298-BB44-BCEF07C04B9A}"/>
          </ac:picMkLst>
        </pc:picChg>
        <pc:picChg chg="mod">
          <ac:chgData name="Wanlambok Nongbet [Chillibreeze]" userId="6bf028ea-505a-4797-9fbe-498829f78d74" providerId="ADAL" clId="{47EA582F-29D2-4E9C-95C6-B2E3DBA31953}" dt="2020-07-28T14:13:10.286" v="8193" actId="1076"/>
          <ac:picMkLst>
            <pc:docMk/>
            <pc:sldMk cId="3983582728" sldId="1802"/>
            <ac:picMk id="21" creationId="{7FBAA2E2-5C27-4C83-BE62-ECCBCE942D78}"/>
          </ac:picMkLst>
        </pc:picChg>
        <pc:picChg chg="add mod">
          <ac:chgData name="Wanlambok Nongbet [Chillibreeze]" userId="6bf028ea-505a-4797-9fbe-498829f78d74" providerId="ADAL" clId="{47EA582F-29D2-4E9C-95C6-B2E3DBA31953}" dt="2020-07-28T14:13:10.286" v="8193" actId="1076"/>
          <ac:picMkLst>
            <pc:docMk/>
            <pc:sldMk cId="3983582728" sldId="1802"/>
            <ac:picMk id="22" creationId="{7C4D5B34-BBDC-43DC-9487-76E76F7BA3D8}"/>
          </ac:picMkLst>
        </pc:picChg>
        <pc:cxnChg chg="add del mod">
          <ac:chgData name="Wanlambok Nongbet [Chillibreeze]" userId="6bf028ea-505a-4797-9fbe-498829f78d74" providerId="ADAL" clId="{47EA582F-29D2-4E9C-95C6-B2E3DBA31953}" dt="2020-07-28T10:18:29.061" v="2763" actId="21"/>
          <ac:cxnSpMkLst>
            <pc:docMk/>
            <pc:sldMk cId="3983582728" sldId="1802"/>
            <ac:cxnSpMk id="8" creationId="{328848F5-623F-41F4-A3A1-8E96537180DF}"/>
          </ac:cxnSpMkLst>
        </pc:cxnChg>
        <pc:cxnChg chg="del mod">
          <ac:chgData name="Wanlambok Nongbet [Chillibreeze]" userId="6bf028ea-505a-4797-9fbe-498829f78d74" providerId="ADAL" clId="{47EA582F-29D2-4E9C-95C6-B2E3DBA31953}" dt="2020-07-28T09:52:25.885" v="2295" actId="21"/>
          <ac:cxnSpMkLst>
            <pc:docMk/>
            <pc:sldMk cId="3983582728" sldId="1802"/>
            <ac:cxnSpMk id="12" creationId="{47AC58E8-4F92-4AF5-AA27-61A6601035B1}"/>
          </ac:cxnSpMkLst>
        </pc:cxnChg>
        <pc:cxnChg chg="add mod">
          <ac:chgData name="Wanlambok Nongbet [Chillibreeze]" userId="6bf028ea-505a-4797-9fbe-498829f78d74" providerId="ADAL" clId="{47EA582F-29D2-4E9C-95C6-B2E3DBA31953}" dt="2020-07-28T14:13:10.286" v="8193" actId="1076"/>
          <ac:cxnSpMkLst>
            <pc:docMk/>
            <pc:sldMk cId="3983582728" sldId="1802"/>
            <ac:cxnSpMk id="12" creationId="{75115302-ACAA-4C3B-8346-D5A709104143}"/>
          </ac:cxnSpMkLst>
        </pc:cxnChg>
        <pc:cxnChg chg="add del mod">
          <ac:chgData name="Wanlambok Nongbet [Chillibreeze]" userId="6bf028ea-505a-4797-9fbe-498829f78d74" providerId="ADAL" clId="{47EA582F-29D2-4E9C-95C6-B2E3DBA31953}" dt="2020-07-28T10:18:27.626" v="2761" actId="21"/>
          <ac:cxnSpMkLst>
            <pc:docMk/>
            <pc:sldMk cId="3983582728" sldId="1802"/>
            <ac:cxnSpMk id="14" creationId="{B9A04961-2FCF-4385-A521-5DC8AF2FFF9A}"/>
          </ac:cxnSpMkLst>
        </pc:cxnChg>
      </pc:sldChg>
      <pc:sldChg chg="addSp delSp modSp mod">
        <pc:chgData name="Wanlambok Nongbet [Chillibreeze]" userId="6bf028ea-505a-4797-9fbe-498829f78d74" providerId="ADAL" clId="{47EA582F-29D2-4E9C-95C6-B2E3DBA31953}" dt="2020-07-28T10:36:37.480" v="5263" actId="962"/>
        <pc:sldMkLst>
          <pc:docMk/>
          <pc:sldMk cId="2288599596" sldId="1803"/>
        </pc:sldMkLst>
        <pc:spChg chg="del">
          <ac:chgData name="Wanlambok Nongbet [Chillibreeze]" userId="6bf028ea-505a-4797-9fbe-498829f78d74" providerId="ADAL" clId="{47EA582F-29D2-4E9C-95C6-B2E3DBA31953}" dt="2020-07-28T10:16:53.868" v="2635" actId="21"/>
          <ac:spMkLst>
            <pc:docMk/>
            <pc:sldMk cId="2288599596" sldId="1803"/>
            <ac:spMk id="8" creationId="{037F6D98-B421-45C0-B60E-177C016C33C7}"/>
          </ac:spMkLst>
        </pc:spChg>
        <pc:spChg chg="del">
          <ac:chgData name="Wanlambok Nongbet [Chillibreeze]" userId="6bf028ea-505a-4797-9fbe-498829f78d74" providerId="ADAL" clId="{47EA582F-29D2-4E9C-95C6-B2E3DBA31953}" dt="2020-07-28T10:16:53.868" v="2635" actId="21"/>
          <ac:spMkLst>
            <pc:docMk/>
            <pc:sldMk cId="2288599596" sldId="1803"/>
            <ac:spMk id="13" creationId="{4B479870-93C9-4F88-9CCA-F0E0ADFB4D9D}"/>
          </ac:spMkLst>
        </pc:spChg>
        <pc:spChg chg="add del mod">
          <ac:chgData name="Wanlambok Nongbet [Chillibreeze]" userId="6bf028ea-505a-4797-9fbe-498829f78d74" providerId="ADAL" clId="{47EA582F-29D2-4E9C-95C6-B2E3DBA31953}" dt="2020-07-28T10:16:54.656" v="2637" actId="21"/>
          <ac:spMkLst>
            <pc:docMk/>
            <pc:sldMk cId="2288599596" sldId="1803"/>
            <ac:spMk id="15" creationId="{A4A1B433-7AE5-46C4-88D7-EDFAA544F77A}"/>
          </ac:spMkLst>
        </pc:spChg>
        <pc:spChg chg="mod">
          <ac:chgData name="Wanlambok Nongbet [Chillibreeze]" userId="6bf028ea-505a-4797-9fbe-498829f78d74" providerId="ADAL" clId="{47EA582F-29D2-4E9C-95C6-B2E3DBA31953}" dt="2020-07-28T10:07:14.099" v="2303" actId="20577"/>
          <ac:spMkLst>
            <pc:docMk/>
            <pc:sldMk cId="2288599596" sldId="1803"/>
            <ac:spMk id="17" creationId="{00000000-0000-0000-0000-000000000000}"/>
          </ac:spMkLst>
        </pc:spChg>
        <pc:spChg chg="del">
          <ac:chgData name="Wanlambok Nongbet [Chillibreeze]" userId="6bf028ea-505a-4797-9fbe-498829f78d74" providerId="ADAL" clId="{47EA582F-29D2-4E9C-95C6-B2E3DBA31953}" dt="2020-07-28T10:16:53.868" v="2635" actId="21"/>
          <ac:spMkLst>
            <pc:docMk/>
            <pc:sldMk cId="2288599596" sldId="1803"/>
            <ac:spMk id="19" creationId="{F4FC2627-90C9-469F-AD93-FBFDFE4D7733}"/>
          </ac:spMkLst>
        </pc:spChg>
        <pc:spChg chg="add del mod">
          <ac:chgData name="Wanlambok Nongbet [Chillibreeze]" userId="6bf028ea-505a-4797-9fbe-498829f78d74" providerId="ADAL" clId="{47EA582F-29D2-4E9C-95C6-B2E3DBA31953}" dt="2020-07-28T10:16:54.656" v="2637" actId="21"/>
          <ac:spMkLst>
            <pc:docMk/>
            <pc:sldMk cId="2288599596" sldId="1803"/>
            <ac:spMk id="20" creationId="{AD4431C7-037E-442D-A5BE-B1283D172E88}"/>
          </ac:spMkLst>
        </pc:spChg>
        <pc:spChg chg="add del mod">
          <ac:chgData name="Wanlambok Nongbet [Chillibreeze]" userId="6bf028ea-505a-4797-9fbe-498829f78d74" providerId="ADAL" clId="{47EA582F-29D2-4E9C-95C6-B2E3DBA31953}" dt="2020-07-28T10:16:54.656" v="2637" actId="21"/>
          <ac:spMkLst>
            <pc:docMk/>
            <pc:sldMk cId="2288599596" sldId="1803"/>
            <ac:spMk id="22" creationId="{E629DE9A-F100-4E23-ADF4-174A7BF267C1}"/>
          </ac:spMkLst>
        </pc:spChg>
        <pc:spChg chg="add mod">
          <ac:chgData name="Wanlambok Nongbet [Chillibreeze]" userId="6bf028ea-505a-4797-9fbe-498829f78d74" providerId="ADAL" clId="{47EA582F-29D2-4E9C-95C6-B2E3DBA31953}" dt="2020-07-28T10:17:04.952" v="2653" actId="255"/>
          <ac:spMkLst>
            <pc:docMk/>
            <pc:sldMk cId="2288599596" sldId="1803"/>
            <ac:spMk id="26" creationId="{E3B9527C-5BF0-479B-BD5D-4011B4D89BAA}"/>
          </ac:spMkLst>
        </pc:spChg>
        <pc:spChg chg="add del mod">
          <ac:chgData name="Wanlambok Nongbet [Chillibreeze]" userId="6bf028ea-505a-4797-9fbe-498829f78d74" providerId="ADAL" clId="{47EA582F-29D2-4E9C-95C6-B2E3DBA31953}" dt="2020-07-28T10:16:55.598" v="2639" actId="21"/>
          <ac:spMkLst>
            <pc:docMk/>
            <pc:sldMk cId="2288599596" sldId="1803"/>
            <ac:spMk id="28" creationId="{2D6CAAF6-B3F6-4739-A1E3-2C428EB6EE40}"/>
          </ac:spMkLst>
        </pc:spChg>
        <pc:spChg chg="add del mod">
          <ac:chgData name="Wanlambok Nongbet [Chillibreeze]" userId="6bf028ea-505a-4797-9fbe-498829f78d74" providerId="ADAL" clId="{47EA582F-29D2-4E9C-95C6-B2E3DBA31953}" dt="2020-07-28T10:16:55.598" v="2639" actId="21"/>
          <ac:spMkLst>
            <pc:docMk/>
            <pc:sldMk cId="2288599596" sldId="1803"/>
            <ac:spMk id="32" creationId="{333C3E7A-09FD-43A8-86E4-5E3179CC5D68}"/>
          </ac:spMkLst>
        </pc:spChg>
        <pc:spChg chg="add del mod">
          <ac:chgData name="Wanlambok Nongbet [Chillibreeze]" userId="6bf028ea-505a-4797-9fbe-498829f78d74" providerId="ADAL" clId="{47EA582F-29D2-4E9C-95C6-B2E3DBA31953}" dt="2020-07-28T10:16:56.390" v="2641" actId="21"/>
          <ac:spMkLst>
            <pc:docMk/>
            <pc:sldMk cId="2288599596" sldId="1803"/>
            <ac:spMk id="36" creationId="{589465E2-5CBF-48D2-876C-F211FA318F5D}"/>
          </ac:spMkLst>
        </pc:spChg>
        <pc:spChg chg="add del mod">
          <ac:chgData name="Wanlambok Nongbet [Chillibreeze]" userId="6bf028ea-505a-4797-9fbe-498829f78d74" providerId="ADAL" clId="{47EA582F-29D2-4E9C-95C6-B2E3DBA31953}" dt="2020-07-28T10:16:56.390" v="2641" actId="21"/>
          <ac:spMkLst>
            <pc:docMk/>
            <pc:sldMk cId="2288599596" sldId="1803"/>
            <ac:spMk id="38" creationId="{CF98F709-C122-4462-A352-48134082199A}"/>
          </ac:spMkLst>
        </pc:spChg>
        <pc:spChg chg="add del mod">
          <ac:chgData name="Wanlambok Nongbet [Chillibreeze]" userId="6bf028ea-505a-4797-9fbe-498829f78d74" providerId="ADAL" clId="{47EA582F-29D2-4E9C-95C6-B2E3DBA31953}" dt="2020-07-28T10:16:57.052" v="2643" actId="21"/>
          <ac:spMkLst>
            <pc:docMk/>
            <pc:sldMk cId="2288599596" sldId="1803"/>
            <ac:spMk id="41" creationId="{CFCDF2F5-A20A-4598-8F0B-810FEEB095A5}"/>
          </ac:spMkLst>
        </pc:spChg>
        <pc:spChg chg="add del mod">
          <ac:chgData name="Wanlambok Nongbet [Chillibreeze]" userId="6bf028ea-505a-4797-9fbe-498829f78d74" providerId="ADAL" clId="{47EA582F-29D2-4E9C-95C6-B2E3DBA31953}" dt="2020-07-28T10:16:57.052" v="2643" actId="21"/>
          <ac:spMkLst>
            <pc:docMk/>
            <pc:sldMk cId="2288599596" sldId="1803"/>
            <ac:spMk id="43" creationId="{B3D5FD74-ECB1-4DC6-A1F9-6CF6CF50DC1B}"/>
          </ac:spMkLst>
        </pc:spChg>
        <pc:spChg chg="add del mod">
          <ac:chgData name="Wanlambok Nongbet [Chillibreeze]" userId="6bf028ea-505a-4797-9fbe-498829f78d74" providerId="ADAL" clId="{47EA582F-29D2-4E9C-95C6-B2E3DBA31953}" dt="2020-07-28T10:16:57.758" v="2645" actId="21"/>
          <ac:spMkLst>
            <pc:docMk/>
            <pc:sldMk cId="2288599596" sldId="1803"/>
            <ac:spMk id="46" creationId="{0FB44C6A-1DB8-4E59-B5DF-62532EC98340}"/>
          </ac:spMkLst>
        </pc:spChg>
        <pc:spChg chg="add del mod">
          <ac:chgData name="Wanlambok Nongbet [Chillibreeze]" userId="6bf028ea-505a-4797-9fbe-498829f78d74" providerId="ADAL" clId="{47EA582F-29D2-4E9C-95C6-B2E3DBA31953}" dt="2020-07-28T10:16:57.758" v="2645" actId="21"/>
          <ac:spMkLst>
            <pc:docMk/>
            <pc:sldMk cId="2288599596" sldId="1803"/>
            <ac:spMk id="47" creationId="{58BF4997-8659-4D33-B322-CEF07C439672}"/>
          </ac:spMkLst>
        </pc:spChg>
        <pc:spChg chg="add mod">
          <ac:chgData name="Wanlambok Nongbet [Chillibreeze]" userId="6bf028ea-505a-4797-9fbe-498829f78d74" providerId="ADAL" clId="{47EA582F-29D2-4E9C-95C6-B2E3DBA31953}" dt="2020-07-28T10:17:07.185" v="2655" actId="20577"/>
          <ac:spMkLst>
            <pc:docMk/>
            <pc:sldMk cId="2288599596" sldId="1803"/>
            <ac:spMk id="50" creationId="{2B9F4374-20B8-41EF-B5C7-260D83C669F2}"/>
          </ac:spMkLst>
        </pc:spChg>
        <pc:spChg chg="add del mod">
          <ac:chgData name="Wanlambok Nongbet [Chillibreeze]" userId="6bf028ea-505a-4797-9fbe-498829f78d74" providerId="ADAL" clId="{47EA582F-29D2-4E9C-95C6-B2E3DBA31953}" dt="2020-07-28T10:16:59.250" v="2647" actId="21"/>
          <ac:spMkLst>
            <pc:docMk/>
            <pc:sldMk cId="2288599596" sldId="1803"/>
            <ac:spMk id="51" creationId="{AE099703-4B47-4563-A6E7-7C03269504F1}"/>
          </ac:spMkLst>
        </pc:spChg>
        <pc:spChg chg="add del mod">
          <ac:chgData name="Wanlambok Nongbet [Chillibreeze]" userId="6bf028ea-505a-4797-9fbe-498829f78d74" providerId="ADAL" clId="{47EA582F-29D2-4E9C-95C6-B2E3DBA31953}" dt="2020-07-28T10:17:00.730" v="2649" actId="21"/>
          <ac:spMkLst>
            <pc:docMk/>
            <pc:sldMk cId="2288599596" sldId="1803"/>
            <ac:spMk id="54" creationId="{93FF4CF2-9F56-4459-8B40-7C5A77C3156F}"/>
          </ac:spMkLst>
        </pc:spChg>
        <pc:spChg chg="add del mod">
          <ac:chgData name="Wanlambok Nongbet [Chillibreeze]" userId="6bf028ea-505a-4797-9fbe-498829f78d74" providerId="ADAL" clId="{47EA582F-29D2-4E9C-95C6-B2E3DBA31953}" dt="2020-07-28T10:17:01.657" v="2651" actId="21"/>
          <ac:spMkLst>
            <pc:docMk/>
            <pc:sldMk cId="2288599596" sldId="1803"/>
            <ac:spMk id="56" creationId="{733912FE-7DAD-43FE-A89B-92F93FBA2463}"/>
          </ac:spMkLst>
        </pc:spChg>
        <pc:spChg chg="add mod">
          <ac:chgData name="Wanlambok Nongbet [Chillibreeze]" userId="6bf028ea-505a-4797-9fbe-498829f78d74" providerId="ADAL" clId="{47EA582F-29D2-4E9C-95C6-B2E3DBA31953}" dt="2020-07-28T10:17:04.952" v="2653" actId="255"/>
          <ac:spMkLst>
            <pc:docMk/>
            <pc:sldMk cId="2288599596" sldId="1803"/>
            <ac:spMk id="58" creationId="{6709A095-159C-477B-B0AE-F6F8567BC5FC}"/>
          </ac:spMkLst>
        </pc:spChg>
        <pc:picChg chg="add mod">
          <ac:chgData name="Wanlambok Nongbet [Chillibreeze]" userId="6bf028ea-505a-4797-9fbe-498829f78d74" providerId="ADAL" clId="{47EA582F-29D2-4E9C-95C6-B2E3DBA31953}" dt="2020-07-28T10:35:34.890" v="5017" actId="962"/>
          <ac:picMkLst>
            <pc:docMk/>
            <pc:sldMk cId="2288599596" sldId="1803"/>
            <ac:picMk id="16" creationId="{08866583-8B95-4775-BD5E-4E8C5D7165C1}"/>
          </ac:picMkLst>
        </pc:picChg>
        <pc:picChg chg="add del mod">
          <ac:chgData name="Wanlambok Nongbet [Chillibreeze]" userId="6bf028ea-505a-4797-9fbe-498829f78d74" providerId="ADAL" clId="{47EA582F-29D2-4E9C-95C6-B2E3DBA31953}" dt="2020-07-28T10:16:54.656" v="2637" actId="21"/>
          <ac:picMkLst>
            <pc:docMk/>
            <pc:sldMk cId="2288599596" sldId="1803"/>
            <ac:picMk id="21" creationId="{4E741D66-44D0-4D15-89DC-468223F73404}"/>
          </ac:picMkLst>
        </pc:picChg>
        <pc:picChg chg="add del mod">
          <ac:chgData name="Wanlambok Nongbet [Chillibreeze]" userId="6bf028ea-505a-4797-9fbe-498829f78d74" providerId="ADAL" clId="{47EA582F-29D2-4E9C-95C6-B2E3DBA31953}" dt="2020-07-28T10:16:54.656" v="2637" actId="21"/>
          <ac:picMkLst>
            <pc:docMk/>
            <pc:sldMk cId="2288599596" sldId="1803"/>
            <ac:picMk id="23" creationId="{E87DD72E-86A0-4DE3-B205-EFC76DEEE029}"/>
          </ac:picMkLst>
        </pc:picChg>
        <pc:picChg chg="del">
          <ac:chgData name="Wanlambok Nongbet [Chillibreeze]" userId="6bf028ea-505a-4797-9fbe-498829f78d74" providerId="ADAL" clId="{47EA582F-29D2-4E9C-95C6-B2E3DBA31953}" dt="2020-07-28T10:16:53.868" v="2635" actId="21"/>
          <ac:picMkLst>
            <pc:docMk/>
            <pc:sldMk cId="2288599596" sldId="1803"/>
            <ac:picMk id="27" creationId="{67308102-DD03-4B8D-A12A-F60D43362E77}"/>
          </ac:picMkLst>
        </pc:picChg>
        <pc:picChg chg="del">
          <ac:chgData name="Wanlambok Nongbet [Chillibreeze]" userId="6bf028ea-505a-4797-9fbe-498829f78d74" providerId="ADAL" clId="{47EA582F-29D2-4E9C-95C6-B2E3DBA31953}" dt="2020-07-28T10:16:53.868" v="2635" actId="21"/>
          <ac:picMkLst>
            <pc:docMk/>
            <pc:sldMk cId="2288599596" sldId="1803"/>
            <ac:picMk id="29" creationId="{81177F7B-A6A3-4CFF-8DCE-2BBFCF5DD0E0}"/>
          </ac:picMkLst>
        </pc:picChg>
        <pc:picChg chg="add del mod">
          <ac:chgData name="Wanlambok Nongbet [Chillibreeze]" userId="6bf028ea-505a-4797-9fbe-498829f78d74" providerId="ADAL" clId="{47EA582F-29D2-4E9C-95C6-B2E3DBA31953}" dt="2020-07-28T10:16:55.598" v="2639" actId="21"/>
          <ac:picMkLst>
            <pc:docMk/>
            <pc:sldMk cId="2288599596" sldId="1803"/>
            <ac:picMk id="30" creationId="{839F26A2-FC8A-478E-BE2A-89675829FBD7}"/>
          </ac:picMkLst>
        </pc:picChg>
        <pc:picChg chg="del">
          <ac:chgData name="Wanlambok Nongbet [Chillibreeze]" userId="6bf028ea-505a-4797-9fbe-498829f78d74" providerId="ADAL" clId="{47EA582F-29D2-4E9C-95C6-B2E3DBA31953}" dt="2020-07-28T10:16:53.868" v="2635" actId="21"/>
          <ac:picMkLst>
            <pc:docMk/>
            <pc:sldMk cId="2288599596" sldId="1803"/>
            <ac:picMk id="31" creationId="{866D5E34-9C3D-48E9-9009-C0D22D98A37C}"/>
          </ac:picMkLst>
        </pc:picChg>
        <pc:picChg chg="add del mod">
          <ac:chgData name="Wanlambok Nongbet [Chillibreeze]" userId="6bf028ea-505a-4797-9fbe-498829f78d74" providerId="ADAL" clId="{47EA582F-29D2-4E9C-95C6-B2E3DBA31953}" dt="2020-07-28T10:16:55.598" v="2639" actId="21"/>
          <ac:picMkLst>
            <pc:docMk/>
            <pc:sldMk cId="2288599596" sldId="1803"/>
            <ac:picMk id="33" creationId="{8C33B0A5-B5DD-4A00-A9D1-CA3A0A913FD8}"/>
          </ac:picMkLst>
        </pc:picChg>
        <pc:picChg chg="add del mod">
          <ac:chgData name="Wanlambok Nongbet [Chillibreeze]" userId="6bf028ea-505a-4797-9fbe-498829f78d74" providerId="ADAL" clId="{47EA582F-29D2-4E9C-95C6-B2E3DBA31953}" dt="2020-07-28T10:16:56.390" v="2641" actId="21"/>
          <ac:picMkLst>
            <pc:docMk/>
            <pc:sldMk cId="2288599596" sldId="1803"/>
            <ac:picMk id="37" creationId="{3E725CB1-B135-45B3-B687-57BDE0DF477B}"/>
          </ac:picMkLst>
        </pc:picChg>
        <pc:picChg chg="add del mod">
          <ac:chgData name="Wanlambok Nongbet [Chillibreeze]" userId="6bf028ea-505a-4797-9fbe-498829f78d74" providerId="ADAL" clId="{47EA582F-29D2-4E9C-95C6-B2E3DBA31953}" dt="2020-07-28T10:16:56.390" v="2641" actId="21"/>
          <ac:picMkLst>
            <pc:docMk/>
            <pc:sldMk cId="2288599596" sldId="1803"/>
            <ac:picMk id="39" creationId="{4A5E8C16-9701-4C51-ABE4-53471D7EA230}"/>
          </ac:picMkLst>
        </pc:picChg>
        <pc:picChg chg="add mod">
          <ac:chgData name="Wanlambok Nongbet [Chillibreeze]" userId="6bf028ea-505a-4797-9fbe-498829f78d74" providerId="ADAL" clId="{47EA582F-29D2-4E9C-95C6-B2E3DBA31953}" dt="2020-07-28T10:36:37.480" v="5263" actId="962"/>
          <ac:picMkLst>
            <pc:docMk/>
            <pc:sldMk cId="2288599596" sldId="1803"/>
            <ac:picMk id="42" creationId="{097E15BE-37C3-46A6-80A6-5F6E3E021F49}"/>
          </ac:picMkLst>
        </pc:picChg>
        <pc:picChg chg="add del mod">
          <ac:chgData name="Wanlambok Nongbet [Chillibreeze]" userId="6bf028ea-505a-4797-9fbe-498829f78d74" providerId="ADAL" clId="{47EA582F-29D2-4E9C-95C6-B2E3DBA31953}" dt="2020-07-28T10:16:57.052" v="2643" actId="21"/>
          <ac:picMkLst>
            <pc:docMk/>
            <pc:sldMk cId="2288599596" sldId="1803"/>
            <ac:picMk id="44" creationId="{B3712AF1-1101-43B8-9AAC-C2A966FD99E8}"/>
          </ac:picMkLst>
        </pc:picChg>
        <pc:picChg chg="add del mod">
          <ac:chgData name="Wanlambok Nongbet [Chillibreeze]" userId="6bf028ea-505a-4797-9fbe-498829f78d74" providerId="ADAL" clId="{47EA582F-29D2-4E9C-95C6-B2E3DBA31953}" dt="2020-07-28T10:16:57.758" v="2645" actId="21"/>
          <ac:picMkLst>
            <pc:docMk/>
            <pc:sldMk cId="2288599596" sldId="1803"/>
            <ac:picMk id="48" creationId="{A950FBB7-005E-4994-A0E8-2D8130B5753E}"/>
          </ac:picMkLst>
        </pc:picChg>
        <pc:picChg chg="add del mod">
          <ac:chgData name="Wanlambok Nongbet [Chillibreeze]" userId="6bf028ea-505a-4797-9fbe-498829f78d74" providerId="ADAL" clId="{47EA582F-29D2-4E9C-95C6-B2E3DBA31953}" dt="2020-07-28T10:16:59.250" v="2647" actId="21"/>
          <ac:picMkLst>
            <pc:docMk/>
            <pc:sldMk cId="2288599596" sldId="1803"/>
            <ac:picMk id="52" creationId="{B7876829-1253-4CA7-BD6B-3DC560DB4CD8}"/>
          </ac:picMkLst>
        </pc:picChg>
        <pc:picChg chg="add del mod">
          <ac:chgData name="Wanlambok Nongbet [Chillibreeze]" userId="6bf028ea-505a-4797-9fbe-498829f78d74" providerId="ADAL" clId="{47EA582F-29D2-4E9C-95C6-B2E3DBA31953}" dt="2020-07-28T10:17:00.730" v="2649" actId="21"/>
          <ac:picMkLst>
            <pc:docMk/>
            <pc:sldMk cId="2288599596" sldId="1803"/>
            <ac:picMk id="55" creationId="{D393D90B-CEA1-4AF0-96FE-055AF6AA42AA}"/>
          </ac:picMkLst>
        </pc:picChg>
        <pc:picChg chg="add mod">
          <ac:chgData name="Wanlambok Nongbet [Chillibreeze]" userId="6bf028ea-505a-4797-9fbe-498829f78d74" providerId="ADAL" clId="{47EA582F-29D2-4E9C-95C6-B2E3DBA31953}" dt="2020-07-28T10:34:48.796" v="4694" actId="962"/>
          <ac:picMkLst>
            <pc:docMk/>
            <pc:sldMk cId="2288599596" sldId="1803"/>
            <ac:picMk id="57" creationId="{A42BAD95-EB60-498D-8190-17B9A62277C7}"/>
          </ac:picMkLst>
        </pc:picChg>
        <pc:picChg chg="add del mod">
          <ac:chgData name="Wanlambok Nongbet [Chillibreeze]" userId="6bf028ea-505a-4797-9fbe-498829f78d74" providerId="ADAL" clId="{47EA582F-29D2-4E9C-95C6-B2E3DBA31953}" dt="2020-07-28T10:34:50.166" v="4695" actId="478"/>
          <ac:picMkLst>
            <pc:docMk/>
            <pc:sldMk cId="2288599596" sldId="1803"/>
            <ac:picMk id="59" creationId="{B159E0DF-E37A-489A-9ABB-96198C9B20F2}"/>
          </ac:picMkLst>
        </pc:picChg>
        <pc:cxnChg chg="add del mod">
          <ac:chgData name="Wanlambok Nongbet [Chillibreeze]" userId="6bf028ea-505a-4797-9fbe-498829f78d74" providerId="ADAL" clId="{47EA582F-29D2-4E9C-95C6-B2E3DBA31953}" dt="2020-07-28T10:16:54.656" v="2637" actId="21"/>
          <ac:cxnSpMkLst>
            <pc:docMk/>
            <pc:sldMk cId="2288599596" sldId="1803"/>
            <ac:cxnSpMk id="11" creationId="{6B779699-B1CE-4039-ABFA-4EFCB74A591C}"/>
          </ac:cxnSpMkLst>
        </pc:cxnChg>
        <pc:cxnChg chg="del">
          <ac:chgData name="Wanlambok Nongbet [Chillibreeze]" userId="6bf028ea-505a-4797-9fbe-498829f78d74" providerId="ADAL" clId="{47EA582F-29D2-4E9C-95C6-B2E3DBA31953}" dt="2020-07-28T10:16:53.868" v="2635" actId="21"/>
          <ac:cxnSpMkLst>
            <pc:docMk/>
            <pc:sldMk cId="2288599596" sldId="1803"/>
            <ac:cxnSpMk id="12" creationId="{0A07AF59-954B-4773-9809-9E268612792A}"/>
          </ac:cxnSpMkLst>
        </pc:cxnChg>
        <pc:cxnChg chg="add del mod">
          <ac:chgData name="Wanlambok Nongbet [Chillibreeze]" userId="6bf028ea-505a-4797-9fbe-498829f78d74" providerId="ADAL" clId="{47EA582F-29D2-4E9C-95C6-B2E3DBA31953}" dt="2020-07-28T10:16:54.656" v="2637" actId="21"/>
          <ac:cxnSpMkLst>
            <pc:docMk/>
            <pc:sldMk cId="2288599596" sldId="1803"/>
            <ac:cxnSpMk id="14" creationId="{C4EDD0C8-C124-4635-AEB8-8A277CC06598}"/>
          </ac:cxnSpMkLst>
        </pc:cxnChg>
        <pc:cxnChg chg="del">
          <ac:chgData name="Wanlambok Nongbet [Chillibreeze]" userId="6bf028ea-505a-4797-9fbe-498829f78d74" providerId="ADAL" clId="{47EA582F-29D2-4E9C-95C6-B2E3DBA31953}" dt="2020-07-28T10:16:53.868" v="2635" actId="21"/>
          <ac:cxnSpMkLst>
            <pc:docMk/>
            <pc:sldMk cId="2288599596" sldId="1803"/>
            <ac:cxnSpMk id="18" creationId="{C270E17F-E047-4B2E-89C8-803F1F98B765}"/>
          </ac:cxnSpMkLst>
        </pc:cxnChg>
        <pc:cxnChg chg="add del mod">
          <ac:chgData name="Wanlambok Nongbet [Chillibreeze]" userId="6bf028ea-505a-4797-9fbe-498829f78d74" providerId="ADAL" clId="{47EA582F-29D2-4E9C-95C6-B2E3DBA31953}" dt="2020-07-28T10:16:55.598" v="2639" actId="21"/>
          <ac:cxnSpMkLst>
            <pc:docMk/>
            <pc:sldMk cId="2288599596" sldId="1803"/>
            <ac:cxnSpMk id="24" creationId="{65D37DFA-4670-4355-BB2D-530B80D74D88}"/>
          </ac:cxnSpMkLst>
        </pc:cxnChg>
        <pc:cxnChg chg="add del mod">
          <ac:chgData name="Wanlambok Nongbet [Chillibreeze]" userId="6bf028ea-505a-4797-9fbe-498829f78d74" providerId="ADAL" clId="{47EA582F-29D2-4E9C-95C6-B2E3DBA31953}" dt="2020-07-28T10:16:55.598" v="2639" actId="21"/>
          <ac:cxnSpMkLst>
            <pc:docMk/>
            <pc:sldMk cId="2288599596" sldId="1803"/>
            <ac:cxnSpMk id="25" creationId="{BDEFFE96-C820-4233-B2FF-BCB0739B451D}"/>
          </ac:cxnSpMkLst>
        </pc:cxnChg>
        <pc:cxnChg chg="add mod">
          <ac:chgData name="Wanlambok Nongbet [Chillibreeze]" userId="6bf028ea-505a-4797-9fbe-498829f78d74" providerId="ADAL" clId="{47EA582F-29D2-4E9C-95C6-B2E3DBA31953}" dt="2020-07-28T10:16:55.810" v="2640"/>
          <ac:cxnSpMkLst>
            <pc:docMk/>
            <pc:sldMk cId="2288599596" sldId="1803"/>
            <ac:cxnSpMk id="34" creationId="{44AF27B0-B75C-4CA8-B5CE-EE941ED9E614}"/>
          </ac:cxnSpMkLst>
        </pc:cxnChg>
        <pc:cxnChg chg="add del mod">
          <ac:chgData name="Wanlambok Nongbet [Chillibreeze]" userId="6bf028ea-505a-4797-9fbe-498829f78d74" providerId="ADAL" clId="{47EA582F-29D2-4E9C-95C6-B2E3DBA31953}" dt="2020-07-28T10:16:56.390" v="2641" actId="21"/>
          <ac:cxnSpMkLst>
            <pc:docMk/>
            <pc:sldMk cId="2288599596" sldId="1803"/>
            <ac:cxnSpMk id="35" creationId="{1C4D888F-9ABB-499E-8057-EA0365A93FBD}"/>
          </ac:cxnSpMkLst>
        </pc:cxnChg>
        <pc:cxnChg chg="add del mod">
          <ac:chgData name="Wanlambok Nongbet [Chillibreeze]" userId="6bf028ea-505a-4797-9fbe-498829f78d74" providerId="ADAL" clId="{47EA582F-29D2-4E9C-95C6-B2E3DBA31953}" dt="2020-07-28T10:16:57.052" v="2643" actId="21"/>
          <ac:cxnSpMkLst>
            <pc:docMk/>
            <pc:sldMk cId="2288599596" sldId="1803"/>
            <ac:cxnSpMk id="40" creationId="{FD33898C-64F9-48FB-9F27-0E0340F21C05}"/>
          </ac:cxnSpMkLst>
        </pc:cxnChg>
        <pc:cxnChg chg="add del mod">
          <ac:chgData name="Wanlambok Nongbet [Chillibreeze]" userId="6bf028ea-505a-4797-9fbe-498829f78d74" providerId="ADAL" clId="{47EA582F-29D2-4E9C-95C6-B2E3DBA31953}" dt="2020-07-28T10:16:57.758" v="2645" actId="21"/>
          <ac:cxnSpMkLst>
            <pc:docMk/>
            <pc:sldMk cId="2288599596" sldId="1803"/>
            <ac:cxnSpMk id="45" creationId="{EE4F07E5-3F2F-4753-A275-F3EA767550DD}"/>
          </ac:cxnSpMkLst>
        </pc:cxnChg>
        <pc:cxnChg chg="add del mod">
          <ac:chgData name="Wanlambok Nongbet [Chillibreeze]" userId="6bf028ea-505a-4797-9fbe-498829f78d74" providerId="ADAL" clId="{47EA582F-29D2-4E9C-95C6-B2E3DBA31953}" dt="2020-07-28T10:16:59.250" v="2647" actId="21"/>
          <ac:cxnSpMkLst>
            <pc:docMk/>
            <pc:sldMk cId="2288599596" sldId="1803"/>
            <ac:cxnSpMk id="49" creationId="{1CCB0F00-12C7-4EBB-8664-3D04B321A5C0}"/>
          </ac:cxnSpMkLst>
        </pc:cxnChg>
        <pc:cxnChg chg="add mod">
          <ac:chgData name="Wanlambok Nongbet [Chillibreeze]" userId="6bf028ea-505a-4797-9fbe-498829f78d74" providerId="ADAL" clId="{47EA582F-29D2-4E9C-95C6-B2E3DBA31953}" dt="2020-07-28T10:16:59.913" v="2648"/>
          <ac:cxnSpMkLst>
            <pc:docMk/>
            <pc:sldMk cId="2288599596" sldId="1803"/>
            <ac:cxnSpMk id="53" creationId="{6DF0D73B-3563-4718-9E82-9636CB7794A4}"/>
          </ac:cxnSpMkLst>
        </pc:cxnChg>
      </pc:sldChg>
      <pc:sldChg chg="addSp delSp modSp mod">
        <pc:chgData name="Wanlambok Nongbet [Chillibreeze]" userId="6bf028ea-505a-4797-9fbe-498829f78d74" providerId="ADAL" clId="{47EA582F-29D2-4E9C-95C6-B2E3DBA31953}" dt="2020-07-28T14:17:47.131" v="8244"/>
        <pc:sldMkLst>
          <pc:docMk/>
          <pc:sldMk cId="557996537" sldId="1804"/>
        </pc:sldMkLst>
        <pc:spChg chg="mod">
          <ac:chgData name="Wanlambok Nongbet [Chillibreeze]" userId="6bf028ea-505a-4797-9fbe-498829f78d74" providerId="ADAL" clId="{47EA582F-29D2-4E9C-95C6-B2E3DBA31953}" dt="2020-07-28T14:17:31.226" v="8223" actId="552"/>
          <ac:spMkLst>
            <pc:docMk/>
            <pc:sldMk cId="557996537" sldId="1804"/>
            <ac:spMk id="4" creationId="{E69F6F0B-D006-4859-BE6D-F10F5EE2DE9D}"/>
          </ac:spMkLst>
        </pc:spChg>
        <pc:spChg chg="del">
          <ac:chgData name="Wanlambok Nongbet [Chillibreeze]" userId="6bf028ea-505a-4797-9fbe-498829f78d74" providerId="ADAL" clId="{47EA582F-29D2-4E9C-95C6-B2E3DBA31953}" dt="2020-07-28T14:17:46.940" v="8243" actId="21"/>
          <ac:spMkLst>
            <pc:docMk/>
            <pc:sldMk cId="557996537" sldId="1804"/>
            <ac:spMk id="7" creationId="{954D0F67-5254-499C-9433-0BB68FABA980}"/>
          </ac:spMkLst>
        </pc:spChg>
        <pc:spChg chg="del mod">
          <ac:chgData name="Wanlambok Nongbet [Chillibreeze]" userId="6bf028ea-505a-4797-9fbe-498829f78d74" providerId="ADAL" clId="{47EA582F-29D2-4E9C-95C6-B2E3DBA31953}" dt="2020-07-28T14:17:34.551" v="8225" actId="21"/>
          <ac:spMkLst>
            <pc:docMk/>
            <pc:sldMk cId="557996537" sldId="1804"/>
            <ac:spMk id="9" creationId="{C72B7627-73DC-4D5B-BE3F-810BEA69D198}"/>
          </ac:spMkLst>
        </pc:spChg>
        <pc:spChg chg="del mod">
          <ac:chgData name="Wanlambok Nongbet [Chillibreeze]" userId="6bf028ea-505a-4797-9fbe-498829f78d74" providerId="ADAL" clId="{47EA582F-29D2-4E9C-95C6-B2E3DBA31953}" dt="2020-07-28T14:17:34.551" v="8225" actId="21"/>
          <ac:spMkLst>
            <pc:docMk/>
            <pc:sldMk cId="557996537" sldId="1804"/>
            <ac:spMk id="10" creationId="{4A7648AB-6907-4B75-AD13-13841A192FFF}"/>
          </ac:spMkLst>
        </pc:spChg>
        <pc:spChg chg="del mod">
          <ac:chgData name="Wanlambok Nongbet [Chillibreeze]" userId="6bf028ea-505a-4797-9fbe-498829f78d74" providerId="ADAL" clId="{47EA582F-29D2-4E9C-95C6-B2E3DBA31953}" dt="2020-07-28T14:17:34.551" v="8225" actId="21"/>
          <ac:spMkLst>
            <pc:docMk/>
            <pc:sldMk cId="557996537" sldId="1804"/>
            <ac:spMk id="11" creationId="{EAF15D3C-C4BD-4B3E-BEBD-21E57F7A0B05}"/>
          </ac:spMkLst>
        </pc:spChg>
        <pc:spChg chg="mod">
          <ac:chgData name="Wanlambok Nongbet [Chillibreeze]" userId="6bf028ea-505a-4797-9fbe-498829f78d74" providerId="ADAL" clId="{47EA582F-29D2-4E9C-95C6-B2E3DBA31953}" dt="2020-07-28T10:09:27.838" v="2387" actId="20577"/>
          <ac:spMkLst>
            <pc:docMk/>
            <pc:sldMk cId="557996537" sldId="1804"/>
            <ac:spMk id="17" creationId="{00000000-0000-0000-0000-000000000000}"/>
          </ac:spMkLst>
        </pc:spChg>
        <pc:spChg chg="add del mod">
          <ac:chgData name="Wanlambok Nongbet [Chillibreeze]" userId="6bf028ea-505a-4797-9fbe-498829f78d74" providerId="ADAL" clId="{47EA582F-29D2-4E9C-95C6-B2E3DBA31953}" dt="2020-07-28T14:17:35.335" v="8227" actId="21"/>
          <ac:spMkLst>
            <pc:docMk/>
            <pc:sldMk cId="557996537" sldId="1804"/>
            <ac:spMk id="22" creationId="{BD7E02A6-F2A7-4081-AD09-068CDD61B496}"/>
          </ac:spMkLst>
        </pc:spChg>
        <pc:spChg chg="add del mod">
          <ac:chgData name="Wanlambok Nongbet [Chillibreeze]" userId="6bf028ea-505a-4797-9fbe-498829f78d74" providerId="ADAL" clId="{47EA582F-29D2-4E9C-95C6-B2E3DBA31953}" dt="2020-07-28T14:17:35.335" v="8227" actId="21"/>
          <ac:spMkLst>
            <pc:docMk/>
            <pc:sldMk cId="557996537" sldId="1804"/>
            <ac:spMk id="25" creationId="{4B2BCFE4-1D83-46D1-A632-A390C6AD940C}"/>
          </ac:spMkLst>
        </pc:spChg>
        <pc:spChg chg="add del mod">
          <ac:chgData name="Wanlambok Nongbet [Chillibreeze]" userId="6bf028ea-505a-4797-9fbe-498829f78d74" providerId="ADAL" clId="{47EA582F-29D2-4E9C-95C6-B2E3DBA31953}" dt="2020-07-28T14:17:35.335" v="8227" actId="21"/>
          <ac:spMkLst>
            <pc:docMk/>
            <pc:sldMk cId="557996537" sldId="1804"/>
            <ac:spMk id="27" creationId="{5E809A08-5463-4CE0-956A-8BBC8D849F80}"/>
          </ac:spMkLst>
        </pc:spChg>
        <pc:spChg chg="add del mod">
          <ac:chgData name="Wanlambok Nongbet [Chillibreeze]" userId="6bf028ea-505a-4797-9fbe-498829f78d74" providerId="ADAL" clId="{47EA582F-29D2-4E9C-95C6-B2E3DBA31953}" dt="2020-07-28T14:17:36.193" v="8229" actId="21"/>
          <ac:spMkLst>
            <pc:docMk/>
            <pc:sldMk cId="557996537" sldId="1804"/>
            <ac:spMk id="33" creationId="{BBCF290B-5EDC-44FF-9723-6EC6A2F3337E}"/>
          </ac:spMkLst>
        </pc:spChg>
        <pc:spChg chg="add del mod">
          <ac:chgData name="Wanlambok Nongbet [Chillibreeze]" userId="6bf028ea-505a-4797-9fbe-498829f78d74" providerId="ADAL" clId="{47EA582F-29D2-4E9C-95C6-B2E3DBA31953}" dt="2020-07-28T14:17:36.193" v="8229" actId="21"/>
          <ac:spMkLst>
            <pc:docMk/>
            <pc:sldMk cId="557996537" sldId="1804"/>
            <ac:spMk id="36" creationId="{40A48739-6D79-42B7-B737-31A3975F05F0}"/>
          </ac:spMkLst>
        </pc:spChg>
        <pc:spChg chg="add del mod">
          <ac:chgData name="Wanlambok Nongbet [Chillibreeze]" userId="6bf028ea-505a-4797-9fbe-498829f78d74" providerId="ADAL" clId="{47EA582F-29D2-4E9C-95C6-B2E3DBA31953}" dt="2020-07-28T14:17:36.193" v="8229" actId="21"/>
          <ac:spMkLst>
            <pc:docMk/>
            <pc:sldMk cId="557996537" sldId="1804"/>
            <ac:spMk id="38" creationId="{14BED565-62F7-4E55-88A6-42CF9CFA50CE}"/>
          </ac:spMkLst>
        </pc:spChg>
        <pc:spChg chg="add mod">
          <ac:chgData name="Wanlambok Nongbet [Chillibreeze]" userId="6bf028ea-505a-4797-9fbe-498829f78d74" providerId="ADAL" clId="{47EA582F-29D2-4E9C-95C6-B2E3DBA31953}" dt="2020-07-28T14:17:36.438" v="8230"/>
          <ac:spMkLst>
            <pc:docMk/>
            <pc:sldMk cId="557996537" sldId="1804"/>
            <ac:spMk id="41" creationId="{C8BC327F-72F3-4C58-8764-6177C82B638B}"/>
          </ac:spMkLst>
        </pc:spChg>
        <pc:spChg chg="add del mod">
          <ac:chgData name="Wanlambok Nongbet [Chillibreeze]" userId="6bf028ea-505a-4797-9fbe-498829f78d74" providerId="ADAL" clId="{47EA582F-29D2-4E9C-95C6-B2E3DBA31953}" dt="2020-07-28T14:17:37.035" v="8231" actId="21"/>
          <ac:spMkLst>
            <pc:docMk/>
            <pc:sldMk cId="557996537" sldId="1804"/>
            <ac:spMk id="43" creationId="{C992CFB5-B1AA-4E9E-B3B4-60905105E8A8}"/>
          </ac:spMkLst>
        </pc:spChg>
        <pc:spChg chg="add del mod">
          <ac:chgData name="Wanlambok Nongbet [Chillibreeze]" userId="6bf028ea-505a-4797-9fbe-498829f78d74" providerId="ADAL" clId="{47EA582F-29D2-4E9C-95C6-B2E3DBA31953}" dt="2020-07-28T14:17:37.035" v="8231" actId="21"/>
          <ac:spMkLst>
            <pc:docMk/>
            <pc:sldMk cId="557996537" sldId="1804"/>
            <ac:spMk id="45" creationId="{65E835ED-7F6F-4DF7-8529-00DED423F7E4}"/>
          </ac:spMkLst>
        </pc:spChg>
        <pc:spChg chg="add del mod">
          <ac:chgData name="Wanlambok Nongbet [Chillibreeze]" userId="6bf028ea-505a-4797-9fbe-498829f78d74" providerId="ADAL" clId="{47EA582F-29D2-4E9C-95C6-B2E3DBA31953}" dt="2020-07-28T14:17:38.433" v="8233" actId="21"/>
          <ac:spMkLst>
            <pc:docMk/>
            <pc:sldMk cId="557996537" sldId="1804"/>
            <ac:spMk id="49" creationId="{780139CB-335E-4772-9570-C59DE51CFE5C}"/>
          </ac:spMkLst>
        </pc:spChg>
        <pc:spChg chg="add del mod">
          <ac:chgData name="Wanlambok Nongbet [Chillibreeze]" userId="6bf028ea-505a-4797-9fbe-498829f78d74" providerId="ADAL" clId="{47EA582F-29D2-4E9C-95C6-B2E3DBA31953}" dt="2020-07-28T14:17:38.433" v="8233" actId="21"/>
          <ac:spMkLst>
            <pc:docMk/>
            <pc:sldMk cId="557996537" sldId="1804"/>
            <ac:spMk id="51" creationId="{2C408DBB-B039-4BDD-8510-76DE21A6B954}"/>
          </ac:spMkLst>
        </pc:spChg>
        <pc:spChg chg="add del mod">
          <ac:chgData name="Wanlambok Nongbet [Chillibreeze]" userId="6bf028ea-505a-4797-9fbe-498829f78d74" providerId="ADAL" clId="{47EA582F-29D2-4E9C-95C6-B2E3DBA31953}" dt="2020-07-28T14:17:39.406" v="8235" actId="21"/>
          <ac:spMkLst>
            <pc:docMk/>
            <pc:sldMk cId="557996537" sldId="1804"/>
            <ac:spMk id="55" creationId="{4E8499ED-327A-4CFC-9C81-8CA01B572D18}"/>
          </ac:spMkLst>
        </pc:spChg>
        <pc:spChg chg="add del mod">
          <ac:chgData name="Wanlambok Nongbet [Chillibreeze]" userId="6bf028ea-505a-4797-9fbe-498829f78d74" providerId="ADAL" clId="{47EA582F-29D2-4E9C-95C6-B2E3DBA31953}" dt="2020-07-28T14:17:39.406" v="8235" actId="21"/>
          <ac:spMkLst>
            <pc:docMk/>
            <pc:sldMk cId="557996537" sldId="1804"/>
            <ac:spMk id="57" creationId="{B0BB6953-83F5-4A97-A111-AB86FD010749}"/>
          </ac:spMkLst>
        </pc:spChg>
        <pc:spChg chg="add mod">
          <ac:chgData name="Wanlambok Nongbet [Chillibreeze]" userId="6bf028ea-505a-4797-9fbe-498829f78d74" providerId="ADAL" clId="{47EA582F-29D2-4E9C-95C6-B2E3DBA31953}" dt="2020-07-28T14:17:39.609" v="8236"/>
          <ac:spMkLst>
            <pc:docMk/>
            <pc:sldMk cId="557996537" sldId="1804"/>
            <ac:spMk id="59" creationId="{630711D5-645C-41C7-B43D-AF2ACE19A56C}"/>
          </ac:spMkLst>
        </pc:spChg>
        <pc:spChg chg="add del mod">
          <ac:chgData name="Wanlambok Nongbet [Chillibreeze]" userId="6bf028ea-505a-4797-9fbe-498829f78d74" providerId="ADAL" clId="{47EA582F-29D2-4E9C-95C6-B2E3DBA31953}" dt="2020-07-28T14:17:40.292" v="8237" actId="21"/>
          <ac:spMkLst>
            <pc:docMk/>
            <pc:sldMk cId="557996537" sldId="1804"/>
            <ac:spMk id="61" creationId="{19307520-0391-48B2-9D00-C3D82BB8242A}"/>
          </ac:spMkLst>
        </pc:spChg>
        <pc:spChg chg="add del mod">
          <ac:chgData name="Wanlambok Nongbet [Chillibreeze]" userId="6bf028ea-505a-4797-9fbe-498829f78d74" providerId="ADAL" clId="{47EA582F-29D2-4E9C-95C6-B2E3DBA31953}" dt="2020-07-28T14:17:41.291" v="8239" actId="21"/>
          <ac:spMkLst>
            <pc:docMk/>
            <pc:sldMk cId="557996537" sldId="1804"/>
            <ac:spMk id="64" creationId="{6197172D-C2E4-43B0-8870-A5187C84E84E}"/>
          </ac:spMkLst>
        </pc:spChg>
        <pc:spChg chg="add del mod">
          <ac:chgData name="Wanlambok Nongbet [Chillibreeze]" userId="6bf028ea-505a-4797-9fbe-498829f78d74" providerId="ADAL" clId="{47EA582F-29D2-4E9C-95C6-B2E3DBA31953}" dt="2020-07-28T14:17:41.982" v="8241" actId="21"/>
          <ac:spMkLst>
            <pc:docMk/>
            <pc:sldMk cId="557996537" sldId="1804"/>
            <ac:spMk id="67" creationId="{CCEF4041-3FCE-4C8A-AD37-9471166E9BF1}"/>
          </ac:spMkLst>
        </pc:spChg>
        <pc:spChg chg="add mod">
          <ac:chgData name="Wanlambok Nongbet [Chillibreeze]" userId="6bf028ea-505a-4797-9fbe-498829f78d74" providerId="ADAL" clId="{47EA582F-29D2-4E9C-95C6-B2E3DBA31953}" dt="2020-07-28T14:17:42.256" v="8242"/>
          <ac:spMkLst>
            <pc:docMk/>
            <pc:sldMk cId="557996537" sldId="1804"/>
            <ac:spMk id="68" creationId="{ECD49CDD-D78A-4732-AFA4-406C12E87BB5}"/>
          </ac:spMkLst>
        </pc:spChg>
        <pc:spChg chg="add mod">
          <ac:chgData name="Wanlambok Nongbet [Chillibreeze]" userId="6bf028ea-505a-4797-9fbe-498829f78d74" providerId="ADAL" clId="{47EA582F-29D2-4E9C-95C6-B2E3DBA31953}" dt="2020-07-28T14:17:47.131" v="8244"/>
          <ac:spMkLst>
            <pc:docMk/>
            <pc:sldMk cId="557996537" sldId="1804"/>
            <ac:spMk id="69" creationId="{0CB7D549-32CB-4CF2-8660-9DCB02327878}"/>
          </ac:spMkLst>
        </pc:spChg>
        <pc:picChg chg="del">
          <ac:chgData name="Wanlambok Nongbet [Chillibreeze]" userId="6bf028ea-505a-4797-9fbe-498829f78d74" providerId="ADAL" clId="{47EA582F-29D2-4E9C-95C6-B2E3DBA31953}" dt="2020-07-28T14:17:46.940" v="8243" actId="21"/>
          <ac:picMkLst>
            <pc:docMk/>
            <pc:sldMk cId="557996537" sldId="1804"/>
            <ac:picMk id="8" creationId="{DB126129-C96B-47F9-B8BD-E5CDCA08757E}"/>
          </ac:picMkLst>
        </pc:picChg>
        <pc:picChg chg="mod">
          <ac:chgData name="Wanlambok Nongbet [Chillibreeze]" userId="6bf028ea-505a-4797-9fbe-498829f78d74" providerId="ADAL" clId="{47EA582F-29D2-4E9C-95C6-B2E3DBA31953}" dt="2020-07-28T10:31:38.645" v="3859" actId="962"/>
          <ac:picMkLst>
            <pc:docMk/>
            <pc:sldMk cId="557996537" sldId="1804"/>
            <ac:picMk id="12" creationId="{1544F349-5112-49AF-9BD5-89F8AA13999A}"/>
          </ac:picMkLst>
        </pc:picChg>
        <pc:picChg chg="add del mod">
          <ac:chgData name="Wanlambok Nongbet [Chillibreeze]" userId="6bf028ea-505a-4797-9fbe-498829f78d74" providerId="ADAL" clId="{47EA582F-29D2-4E9C-95C6-B2E3DBA31953}" dt="2020-07-28T14:17:35.335" v="8227" actId="21"/>
          <ac:picMkLst>
            <pc:docMk/>
            <pc:sldMk cId="557996537" sldId="1804"/>
            <ac:picMk id="21" creationId="{83396F52-004B-4FF6-9E3B-A3E71DA0C2C8}"/>
          </ac:picMkLst>
        </pc:picChg>
        <pc:picChg chg="add del mod">
          <ac:chgData name="Wanlambok Nongbet [Chillibreeze]" userId="6bf028ea-505a-4797-9fbe-498829f78d74" providerId="ADAL" clId="{47EA582F-29D2-4E9C-95C6-B2E3DBA31953}" dt="2020-07-28T14:17:35.335" v="8227" actId="21"/>
          <ac:picMkLst>
            <pc:docMk/>
            <pc:sldMk cId="557996537" sldId="1804"/>
            <ac:picMk id="23" creationId="{C6081C44-92E4-4639-972B-FC8DA23C97CE}"/>
          </ac:picMkLst>
        </pc:picChg>
        <pc:picChg chg="del">
          <ac:chgData name="Wanlambok Nongbet [Chillibreeze]" userId="6bf028ea-505a-4797-9fbe-498829f78d74" providerId="ADAL" clId="{47EA582F-29D2-4E9C-95C6-B2E3DBA31953}" dt="2020-07-28T14:17:34.551" v="8225" actId="21"/>
          <ac:picMkLst>
            <pc:docMk/>
            <pc:sldMk cId="557996537" sldId="1804"/>
            <ac:picMk id="24" creationId="{2BAB1E9D-3174-43DB-8707-BF2808D7131A}"/>
          </ac:picMkLst>
        </pc:picChg>
        <pc:picChg chg="add del mod">
          <ac:chgData name="Wanlambok Nongbet [Chillibreeze]" userId="6bf028ea-505a-4797-9fbe-498829f78d74" providerId="ADAL" clId="{47EA582F-29D2-4E9C-95C6-B2E3DBA31953}" dt="2020-07-28T14:17:35.335" v="8227" actId="21"/>
          <ac:picMkLst>
            <pc:docMk/>
            <pc:sldMk cId="557996537" sldId="1804"/>
            <ac:picMk id="26" creationId="{1D65DF23-C906-420E-BAE1-8D98A4801E16}"/>
          </ac:picMkLst>
        </pc:picChg>
        <pc:picChg chg="del mod">
          <ac:chgData name="Wanlambok Nongbet [Chillibreeze]" userId="6bf028ea-505a-4797-9fbe-498829f78d74" providerId="ADAL" clId="{47EA582F-29D2-4E9C-95C6-B2E3DBA31953}" dt="2020-07-28T14:17:34.551" v="8225" actId="21"/>
          <ac:picMkLst>
            <pc:docMk/>
            <pc:sldMk cId="557996537" sldId="1804"/>
            <ac:picMk id="31" creationId="{5010F30E-FB8E-4083-ADF7-2FE166C74978}"/>
          </ac:picMkLst>
        </pc:picChg>
        <pc:picChg chg="add mod">
          <ac:chgData name="Wanlambok Nongbet [Chillibreeze]" userId="6bf028ea-505a-4797-9fbe-498829f78d74" providerId="ADAL" clId="{47EA582F-29D2-4E9C-95C6-B2E3DBA31953}" dt="2020-07-28T14:17:35.632" v="8228"/>
          <ac:picMkLst>
            <pc:docMk/>
            <pc:sldMk cId="557996537" sldId="1804"/>
            <ac:picMk id="32" creationId="{C2F65897-CE90-4F90-991E-744EBE3C3269}"/>
          </ac:picMkLst>
        </pc:picChg>
        <pc:picChg chg="del">
          <ac:chgData name="Wanlambok Nongbet [Chillibreeze]" userId="6bf028ea-505a-4797-9fbe-498829f78d74" providerId="ADAL" clId="{47EA582F-29D2-4E9C-95C6-B2E3DBA31953}" dt="2020-07-28T14:17:34.551" v="8225" actId="21"/>
          <ac:picMkLst>
            <pc:docMk/>
            <pc:sldMk cId="557996537" sldId="1804"/>
            <ac:picMk id="34" creationId="{70754C2B-F9F9-4CA7-A777-306168D6BA8F}"/>
          </ac:picMkLst>
        </pc:picChg>
        <pc:picChg chg="add del mod">
          <ac:chgData name="Wanlambok Nongbet [Chillibreeze]" userId="6bf028ea-505a-4797-9fbe-498829f78d74" providerId="ADAL" clId="{47EA582F-29D2-4E9C-95C6-B2E3DBA31953}" dt="2020-07-28T14:17:36.193" v="8229" actId="21"/>
          <ac:picMkLst>
            <pc:docMk/>
            <pc:sldMk cId="557996537" sldId="1804"/>
            <ac:picMk id="35" creationId="{2D8DAEEB-29B5-4BAA-9C73-A6DF240A3FDF}"/>
          </ac:picMkLst>
        </pc:picChg>
        <pc:picChg chg="add del mod">
          <ac:chgData name="Wanlambok Nongbet [Chillibreeze]" userId="6bf028ea-505a-4797-9fbe-498829f78d74" providerId="ADAL" clId="{47EA582F-29D2-4E9C-95C6-B2E3DBA31953}" dt="2020-07-28T14:17:36.193" v="8229" actId="21"/>
          <ac:picMkLst>
            <pc:docMk/>
            <pc:sldMk cId="557996537" sldId="1804"/>
            <ac:picMk id="37" creationId="{2292E62D-89D5-4438-ABA1-1B6449166473}"/>
          </ac:picMkLst>
        </pc:picChg>
        <pc:picChg chg="add del mod">
          <ac:chgData name="Wanlambok Nongbet [Chillibreeze]" userId="6bf028ea-505a-4797-9fbe-498829f78d74" providerId="ADAL" clId="{47EA582F-29D2-4E9C-95C6-B2E3DBA31953}" dt="2020-07-28T14:17:37.035" v="8231" actId="21"/>
          <ac:picMkLst>
            <pc:docMk/>
            <pc:sldMk cId="557996537" sldId="1804"/>
            <ac:picMk id="42" creationId="{38289941-73BD-4CFA-8E39-893859735356}"/>
          </ac:picMkLst>
        </pc:picChg>
        <pc:picChg chg="add del mod">
          <ac:chgData name="Wanlambok Nongbet [Chillibreeze]" userId="6bf028ea-505a-4797-9fbe-498829f78d74" providerId="ADAL" clId="{47EA582F-29D2-4E9C-95C6-B2E3DBA31953}" dt="2020-07-28T14:17:37.035" v="8231" actId="21"/>
          <ac:picMkLst>
            <pc:docMk/>
            <pc:sldMk cId="557996537" sldId="1804"/>
            <ac:picMk id="44" creationId="{B2CEC369-BDE2-47DC-ABC9-6DFBEEDB5268}"/>
          </ac:picMkLst>
        </pc:picChg>
        <pc:picChg chg="add del mod">
          <ac:chgData name="Wanlambok Nongbet [Chillibreeze]" userId="6bf028ea-505a-4797-9fbe-498829f78d74" providerId="ADAL" clId="{47EA582F-29D2-4E9C-95C6-B2E3DBA31953}" dt="2020-07-28T14:17:38.433" v="8233" actId="21"/>
          <ac:picMkLst>
            <pc:docMk/>
            <pc:sldMk cId="557996537" sldId="1804"/>
            <ac:picMk id="48" creationId="{FD394822-6F38-4BE8-A907-CC29731D3FFA}"/>
          </ac:picMkLst>
        </pc:picChg>
        <pc:picChg chg="add del mod">
          <ac:chgData name="Wanlambok Nongbet [Chillibreeze]" userId="6bf028ea-505a-4797-9fbe-498829f78d74" providerId="ADAL" clId="{47EA582F-29D2-4E9C-95C6-B2E3DBA31953}" dt="2020-07-28T14:17:38.433" v="8233" actId="21"/>
          <ac:picMkLst>
            <pc:docMk/>
            <pc:sldMk cId="557996537" sldId="1804"/>
            <ac:picMk id="50" creationId="{6158B39F-1579-477A-B50F-4FFC82B43ABF}"/>
          </ac:picMkLst>
        </pc:picChg>
        <pc:picChg chg="add mod">
          <ac:chgData name="Wanlambok Nongbet [Chillibreeze]" userId="6bf028ea-505a-4797-9fbe-498829f78d74" providerId="ADAL" clId="{47EA582F-29D2-4E9C-95C6-B2E3DBA31953}" dt="2020-07-28T14:17:38.739" v="8234"/>
          <ac:picMkLst>
            <pc:docMk/>
            <pc:sldMk cId="557996537" sldId="1804"/>
            <ac:picMk id="54" creationId="{19801514-E12D-4A9D-A309-B76E1032A517}"/>
          </ac:picMkLst>
        </pc:picChg>
        <pc:picChg chg="add del mod">
          <ac:chgData name="Wanlambok Nongbet [Chillibreeze]" userId="6bf028ea-505a-4797-9fbe-498829f78d74" providerId="ADAL" clId="{47EA582F-29D2-4E9C-95C6-B2E3DBA31953}" dt="2020-07-28T14:17:39.406" v="8235" actId="21"/>
          <ac:picMkLst>
            <pc:docMk/>
            <pc:sldMk cId="557996537" sldId="1804"/>
            <ac:picMk id="56" creationId="{037B655C-D51A-497F-9899-D9D711109C10}"/>
          </ac:picMkLst>
        </pc:picChg>
        <pc:picChg chg="add del mod">
          <ac:chgData name="Wanlambok Nongbet [Chillibreeze]" userId="6bf028ea-505a-4797-9fbe-498829f78d74" providerId="ADAL" clId="{47EA582F-29D2-4E9C-95C6-B2E3DBA31953}" dt="2020-07-28T14:17:40.292" v="8237" actId="21"/>
          <ac:picMkLst>
            <pc:docMk/>
            <pc:sldMk cId="557996537" sldId="1804"/>
            <ac:picMk id="60" creationId="{751C8288-1A8E-462B-9F50-C6AA1C432E2F}"/>
          </ac:picMkLst>
        </pc:picChg>
        <pc:picChg chg="add del mod">
          <ac:chgData name="Wanlambok Nongbet [Chillibreeze]" userId="6bf028ea-505a-4797-9fbe-498829f78d74" providerId="ADAL" clId="{47EA582F-29D2-4E9C-95C6-B2E3DBA31953}" dt="2020-07-28T14:17:41.291" v="8239" actId="21"/>
          <ac:picMkLst>
            <pc:docMk/>
            <pc:sldMk cId="557996537" sldId="1804"/>
            <ac:picMk id="63" creationId="{4866CF31-CE87-4962-8F11-BAE918554901}"/>
          </ac:picMkLst>
        </pc:picChg>
        <pc:picChg chg="add mod">
          <ac:chgData name="Wanlambok Nongbet [Chillibreeze]" userId="6bf028ea-505a-4797-9fbe-498829f78d74" providerId="ADAL" clId="{47EA582F-29D2-4E9C-95C6-B2E3DBA31953}" dt="2020-07-28T14:17:41.491" v="8240"/>
          <ac:picMkLst>
            <pc:docMk/>
            <pc:sldMk cId="557996537" sldId="1804"/>
            <ac:picMk id="66" creationId="{898EA5B0-0CB9-4204-8EA9-48F3F7329B6E}"/>
          </ac:picMkLst>
        </pc:picChg>
        <pc:picChg chg="add mod">
          <ac:chgData name="Wanlambok Nongbet [Chillibreeze]" userId="6bf028ea-505a-4797-9fbe-498829f78d74" providerId="ADAL" clId="{47EA582F-29D2-4E9C-95C6-B2E3DBA31953}" dt="2020-07-28T14:17:47.131" v="8244"/>
          <ac:picMkLst>
            <pc:docMk/>
            <pc:sldMk cId="557996537" sldId="1804"/>
            <ac:picMk id="70" creationId="{7152C446-6BD1-42F8-9478-0F375698EA82}"/>
          </ac:picMkLst>
        </pc:picChg>
        <pc:cxnChg chg="add del mod">
          <ac:chgData name="Wanlambok Nongbet [Chillibreeze]" userId="6bf028ea-505a-4797-9fbe-498829f78d74" providerId="ADAL" clId="{47EA582F-29D2-4E9C-95C6-B2E3DBA31953}" dt="2020-07-28T14:17:34.551" v="8225" actId="21"/>
          <ac:cxnSpMkLst>
            <pc:docMk/>
            <pc:sldMk cId="557996537" sldId="1804"/>
            <ac:cxnSpMk id="14" creationId="{C38AEF29-E092-4F18-939C-A0F695675B66}"/>
          </ac:cxnSpMkLst>
        </pc:cxnChg>
        <pc:cxnChg chg="add del mod">
          <ac:chgData name="Wanlambok Nongbet [Chillibreeze]" userId="6bf028ea-505a-4797-9fbe-498829f78d74" providerId="ADAL" clId="{47EA582F-29D2-4E9C-95C6-B2E3DBA31953}" dt="2020-07-28T14:17:34.551" v="8225" actId="21"/>
          <ac:cxnSpMkLst>
            <pc:docMk/>
            <pc:sldMk cId="557996537" sldId="1804"/>
            <ac:cxnSpMk id="19" creationId="{AD473F69-1B03-4ECD-B3A2-7D06F6AB95DC}"/>
          </ac:cxnSpMkLst>
        </pc:cxnChg>
        <pc:cxnChg chg="add del mod">
          <ac:chgData name="Wanlambok Nongbet [Chillibreeze]" userId="6bf028ea-505a-4797-9fbe-498829f78d74" providerId="ADAL" clId="{47EA582F-29D2-4E9C-95C6-B2E3DBA31953}" dt="2020-07-28T14:17:34.551" v="8225" actId="21"/>
          <ac:cxnSpMkLst>
            <pc:docMk/>
            <pc:sldMk cId="557996537" sldId="1804"/>
            <ac:cxnSpMk id="20" creationId="{CDE3A14F-FA2F-496E-8620-F2607B83C61A}"/>
          </ac:cxnSpMkLst>
        </pc:cxnChg>
        <pc:cxnChg chg="add mod">
          <ac:chgData name="Wanlambok Nongbet [Chillibreeze]" userId="6bf028ea-505a-4797-9fbe-498829f78d74" providerId="ADAL" clId="{47EA582F-29D2-4E9C-95C6-B2E3DBA31953}" dt="2020-07-28T14:17:34.799" v="8226"/>
          <ac:cxnSpMkLst>
            <pc:docMk/>
            <pc:sldMk cId="557996537" sldId="1804"/>
            <ac:cxnSpMk id="28" creationId="{96EAF6CF-DD28-4AD2-83D2-C18F458041C7}"/>
          </ac:cxnSpMkLst>
        </pc:cxnChg>
        <pc:cxnChg chg="add del mod">
          <ac:chgData name="Wanlambok Nongbet [Chillibreeze]" userId="6bf028ea-505a-4797-9fbe-498829f78d74" providerId="ADAL" clId="{47EA582F-29D2-4E9C-95C6-B2E3DBA31953}" dt="2020-07-28T14:17:35.335" v="8227" actId="21"/>
          <ac:cxnSpMkLst>
            <pc:docMk/>
            <pc:sldMk cId="557996537" sldId="1804"/>
            <ac:cxnSpMk id="29" creationId="{5C2D92F8-213A-4801-B2CD-78956312C7DC}"/>
          </ac:cxnSpMkLst>
        </pc:cxnChg>
        <pc:cxnChg chg="add del mod">
          <ac:chgData name="Wanlambok Nongbet [Chillibreeze]" userId="6bf028ea-505a-4797-9fbe-498829f78d74" providerId="ADAL" clId="{47EA582F-29D2-4E9C-95C6-B2E3DBA31953}" dt="2020-07-28T14:17:35.335" v="8227" actId="21"/>
          <ac:cxnSpMkLst>
            <pc:docMk/>
            <pc:sldMk cId="557996537" sldId="1804"/>
            <ac:cxnSpMk id="30" creationId="{A19F5686-4419-47D6-BC9A-9B0235702F90}"/>
          </ac:cxnSpMkLst>
        </pc:cxnChg>
        <pc:cxnChg chg="add del mod">
          <ac:chgData name="Wanlambok Nongbet [Chillibreeze]" userId="6bf028ea-505a-4797-9fbe-498829f78d74" providerId="ADAL" clId="{47EA582F-29D2-4E9C-95C6-B2E3DBA31953}" dt="2020-07-28T14:17:36.193" v="8229" actId="21"/>
          <ac:cxnSpMkLst>
            <pc:docMk/>
            <pc:sldMk cId="557996537" sldId="1804"/>
            <ac:cxnSpMk id="39" creationId="{735B0395-6FFC-417E-A3A7-505F5BA2EDF8}"/>
          </ac:cxnSpMkLst>
        </pc:cxnChg>
        <pc:cxnChg chg="add del mod">
          <ac:chgData name="Wanlambok Nongbet [Chillibreeze]" userId="6bf028ea-505a-4797-9fbe-498829f78d74" providerId="ADAL" clId="{47EA582F-29D2-4E9C-95C6-B2E3DBA31953}" dt="2020-07-28T14:17:36.193" v="8229" actId="21"/>
          <ac:cxnSpMkLst>
            <pc:docMk/>
            <pc:sldMk cId="557996537" sldId="1804"/>
            <ac:cxnSpMk id="40" creationId="{5B75F2A1-952B-452B-BB91-03C9DC4D6E66}"/>
          </ac:cxnSpMkLst>
        </pc:cxnChg>
        <pc:cxnChg chg="add del mod">
          <ac:chgData name="Wanlambok Nongbet [Chillibreeze]" userId="6bf028ea-505a-4797-9fbe-498829f78d74" providerId="ADAL" clId="{47EA582F-29D2-4E9C-95C6-B2E3DBA31953}" dt="2020-07-28T14:17:37.035" v="8231" actId="21"/>
          <ac:cxnSpMkLst>
            <pc:docMk/>
            <pc:sldMk cId="557996537" sldId="1804"/>
            <ac:cxnSpMk id="46" creationId="{EDAEBD3B-16D0-4F20-B0B7-4C0D815891E9}"/>
          </ac:cxnSpMkLst>
        </pc:cxnChg>
        <pc:cxnChg chg="add del mod">
          <ac:chgData name="Wanlambok Nongbet [Chillibreeze]" userId="6bf028ea-505a-4797-9fbe-498829f78d74" providerId="ADAL" clId="{47EA582F-29D2-4E9C-95C6-B2E3DBA31953}" dt="2020-07-28T14:17:37.035" v="8231" actId="21"/>
          <ac:cxnSpMkLst>
            <pc:docMk/>
            <pc:sldMk cId="557996537" sldId="1804"/>
            <ac:cxnSpMk id="47" creationId="{38CF3E53-A2C2-4DB2-86AE-E8523FDCE15A}"/>
          </ac:cxnSpMkLst>
        </pc:cxnChg>
        <pc:cxnChg chg="add mod">
          <ac:chgData name="Wanlambok Nongbet [Chillibreeze]" userId="6bf028ea-505a-4797-9fbe-498829f78d74" providerId="ADAL" clId="{47EA582F-29D2-4E9C-95C6-B2E3DBA31953}" dt="2020-07-28T14:17:37.465" v="8232"/>
          <ac:cxnSpMkLst>
            <pc:docMk/>
            <pc:sldMk cId="557996537" sldId="1804"/>
            <ac:cxnSpMk id="52" creationId="{E86B4CBE-5A4F-40DD-ABFA-93C87D748D72}"/>
          </ac:cxnSpMkLst>
        </pc:cxnChg>
        <pc:cxnChg chg="add del mod">
          <ac:chgData name="Wanlambok Nongbet [Chillibreeze]" userId="6bf028ea-505a-4797-9fbe-498829f78d74" providerId="ADAL" clId="{47EA582F-29D2-4E9C-95C6-B2E3DBA31953}" dt="2020-07-28T14:17:38.433" v="8233" actId="21"/>
          <ac:cxnSpMkLst>
            <pc:docMk/>
            <pc:sldMk cId="557996537" sldId="1804"/>
            <ac:cxnSpMk id="53" creationId="{11A7986C-89C6-4E10-A110-F8B8ADC6AD83}"/>
          </ac:cxnSpMkLst>
        </pc:cxnChg>
        <pc:cxnChg chg="add del mod">
          <ac:chgData name="Wanlambok Nongbet [Chillibreeze]" userId="6bf028ea-505a-4797-9fbe-498829f78d74" providerId="ADAL" clId="{47EA582F-29D2-4E9C-95C6-B2E3DBA31953}" dt="2020-07-28T14:17:39.406" v="8235" actId="21"/>
          <ac:cxnSpMkLst>
            <pc:docMk/>
            <pc:sldMk cId="557996537" sldId="1804"/>
            <ac:cxnSpMk id="58" creationId="{DAA0D296-7F57-4B3E-BA0D-05571512B4FD}"/>
          </ac:cxnSpMkLst>
        </pc:cxnChg>
        <pc:cxnChg chg="add del mod">
          <ac:chgData name="Wanlambok Nongbet [Chillibreeze]" userId="6bf028ea-505a-4797-9fbe-498829f78d74" providerId="ADAL" clId="{47EA582F-29D2-4E9C-95C6-B2E3DBA31953}" dt="2020-07-28T14:17:40.292" v="8237" actId="21"/>
          <ac:cxnSpMkLst>
            <pc:docMk/>
            <pc:sldMk cId="557996537" sldId="1804"/>
            <ac:cxnSpMk id="62" creationId="{FEBC0E66-A0A1-41C3-8C48-E3ADAE9D247C}"/>
          </ac:cxnSpMkLst>
        </pc:cxnChg>
        <pc:cxnChg chg="add mod">
          <ac:chgData name="Wanlambok Nongbet [Chillibreeze]" userId="6bf028ea-505a-4797-9fbe-498829f78d74" providerId="ADAL" clId="{47EA582F-29D2-4E9C-95C6-B2E3DBA31953}" dt="2020-07-28T14:17:40.491" v="8238"/>
          <ac:cxnSpMkLst>
            <pc:docMk/>
            <pc:sldMk cId="557996537" sldId="1804"/>
            <ac:cxnSpMk id="65" creationId="{AED2FD12-A8B2-4E7E-BB44-A839036717C2}"/>
          </ac:cxnSpMkLst>
        </pc:cxnChg>
      </pc:sldChg>
      <pc:sldChg chg="addSp delSp modSp mod">
        <pc:chgData name="Wanlambok Nongbet [Chillibreeze]" userId="6bf028ea-505a-4797-9fbe-498829f78d74" providerId="ADAL" clId="{47EA582F-29D2-4E9C-95C6-B2E3DBA31953}" dt="2020-07-28T14:22:48.644" v="8310" actId="1076"/>
        <pc:sldMkLst>
          <pc:docMk/>
          <pc:sldMk cId="2964865516" sldId="1805"/>
        </pc:sldMkLst>
        <pc:spChg chg="del">
          <ac:chgData name="Wanlambok Nongbet [Chillibreeze]" userId="6bf028ea-505a-4797-9fbe-498829f78d74" providerId="ADAL" clId="{47EA582F-29D2-4E9C-95C6-B2E3DBA31953}" dt="2020-07-28T10:12:30.026" v="2492" actId="21"/>
          <ac:spMkLst>
            <pc:docMk/>
            <pc:sldMk cId="2964865516" sldId="1805"/>
            <ac:spMk id="6" creationId="{A53A257F-890F-4248-8DAD-C35BB98597AA}"/>
          </ac:spMkLst>
        </pc:spChg>
        <pc:spChg chg="add mod">
          <ac:chgData name="Wanlambok Nongbet [Chillibreeze]" userId="6bf028ea-505a-4797-9fbe-498829f78d74" providerId="ADAL" clId="{47EA582F-29D2-4E9C-95C6-B2E3DBA31953}" dt="2020-07-28T14:22:35.887" v="8306" actId="14100"/>
          <ac:spMkLst>
            <pc:docMk/>
            <pc:sldMk cId="2964865516" sldId="1805"/>
            <ac:spMk id="9" creationId="{216EBD5A-B5C9-41FB-9AD7-83DBED560C8A}"/>
          </ac:spMkLst>
        </pc:spChg>
        <pc:spChg chg="del">
          <ac:chgData name="Wanlambok Nongbet [Chillibreeze]" userId="6bf028ea-505a-4797-9fbe-498829f78d74" providerId="ADAL" clId="{47EA582F-29D2-4E9C-95C6-B2E3DBA31953}" dt="2020-07-28T10:12:30.026" v="2492" actId="21"/>
          <ac:spMkLst>
            <pc:docMk/>
            <pc:sldMk cId="2964865516" sldId="1805"/>
            <ac:spMk id="11" creationId="{860F47C7-5A35-4E5F-9934-5A1AB1A55F4F}"/>
          </ac:spMkLst>
        </pc:spChg>
        <pc:spChg chg="add del mod">
          <ac:chgData name="Wanlambok Nongbet [Chillibreeze]" userId="6bf028ea-505a-4797-9fbe-498829f78d74" providerId="ADAL" clId="{47EA582F-29D2-4E9C-95C6-B2E3DBA31953}" dt="2020-07-28T10:12:31.373" v="2494" actId="21"/>
          <ac:spMkLst>
            <pc:docMk/>
            <pc:sldMk cId="2964865516" sldId="1805"/>
            <ac:spMk id="12" creationId="{AE9D9E22-4F79-4D53-B35D-D09480041917}"/>
          </ac:spMkLst>
        </pc:spChg>
        <pc:spChg chg="add del mod">
          <ac:chgData name="Wanlambok Nongbet [Chillibreeze]" userId="6bf028ea-505a-4797-9fbe-498829f78d74" providerId="ADAL" clId="{47EA582F-29D2-4E9C-95C6-B2E3DBA31953}" dt="2020-07-28T10:12:32.668" v="2496" actId="21"/>
          <ac:spMkLst>
            <pc:docMk/>
            <pc:sldMk cId="2964865516" sldId="1805"/>
            <ac:spMk id="15" creationId="{52BB8799-8DDC-430B-8A83-F9E88B32B3F2}"/>
          </ac:spMkLst>
        </pc:spChg>
        <pc:spChg chg="mod">
          <ac:chgData name="Wanlambok Nongbet [Chillibreeze]" userId="6bf028ea-505a-4797-9fbe-498829f78d74" providerId="ADAL" clId="{47EA582F-29D2-4E9C-95C6-B2E3DBA31953}" dt="2020-07-28T10:09:17.638" v="2368" actId="20577"/>
          <ac:spMkLst>
            <pc:docMk/>
            <pc:sldMk cId="2964865516" sldId="1805"/>
            <ac:spMk id="17" creationId="{00000000-0000-0000-0000-000000000000}"/>
          </ac:spMkLst>
        </pc:spChg>
        <pc:spChg chg="add del mod">
          <ac:chgData name="Wanlambok Nongbet [Chillibreeze]" userId="6bf028ea-505a-4797-9fbe-498829f78d74" providerId="ADAL" clId="{47EA582F-29D2-4E9C-95C6-B2E3DBA31953}" dt="2020-07-28T10:12:33.648" v="2498" actId="21"/>
          <ac:spMkLst>
            <pc:docMk/>
            <pc:sldMk cId="2964865516" sldId="1805"/>
            <ac:spMk id="18" creationId="{68CD12D5-C549-485C-A0EC-8D13102D8D97}"/>
          </ac:spMkLst>
        </pc:spChg>
        <pc:spChg chg="add mod">
          <ac:chgData name="Wanlambok Nongbet [Chillibreeze]" userId="6bf028ea-505a-4797-9fbe-498829f78d74" providerId="ADAL" clId="{47EA582F-29D2-4E9C-95C6-B2E3DBA31953}" dt="2020-07-28T14:22:39.014" v="8307" actId="20577"/>
          <ac:spMkLst>
            <pc:docMk/>
            <pc:sldMk cId="2964865516" sldId="1805"/>
            <ac:spMk id="20" creationId="{BAA5D977-AC32-4564-B01D-3E0656F3FF04}"/>
          </ac:spMkLst>
        </pc:spChg>
        <pc:picChg chg="add del mod">
          <ac:chgData name="Wanlambok Nongbet [Chillibreeze]" userId="6bf028ea-505a-4797-9fbe-498829f78d74" providerId="ADAL" clId="{47EA582F-29D2-4E9C-95C6-B2E3DBA31953}" dt="2020-07-28T10:12:31.373" v="2494" actId="21"/>
          <ac:picMkLst>
            <pc:docMk/>
            <pc:sldMk cId="2964865516" sldId="1805"/>
            <ac:picMk id="13" creationId="{FBEBD746-27CF-4353-95CA-AF4CB3783762}"/>
          </ac:picMkLst>
        </pc:picChg>
        <pc:picChg chg="add del mod">
          <ac:chgData name="Wanlambok Nongbet [Chillibreeze]" userId="6bf028ea-505a-4797-9fbe-498829f78d74" providerId="ADAL" clId="{47EA582F-29D2-4E9C-95C6-B2E3DBA31953}" dt="2020-07-28T10:12:32.668" v="2496" actId="21"/>
          <ac:picMkLst>
            <pc:docMk/>
            <pc:sldMk cId="2964865516" sldId="1805"/>
            <ac:picMk id="16" creationId="{DCF48F7B-098C-49A6-8470-5CDBE613FEEB}"/>
          </ac:picMkLst>
        </pc:picChg>
        <pc:picChg chg="add mod">
          <ac:chgData name="Wanlambok Nongbet [Chillibreeze]" userId="6bf028ea-505a-4797-9fbe-498829f78d74" providerId="ADAL" clId="{47EA582F-29D2-4E9C-95C6-B2E3DBA31953}" dt="2020-07-28T14:22:42.548" v="8309" actId="1076"/>
          <ac:picMkLst>
            <pc:docMk/>
            <pc:sldMk cId="2964865516" sldId="1805"/>
            <ac:picMk id="19" creationId="{28BD5052-5A46-46D1-9C20-FD3CF5B4C1A4}"/>
          </ac:picMkLst>
        </pc:picChg>
        <pc:picChg chg="mod">
          <ac:chgData name="Wanlambok Nongbet [Chillibreeze]" userId="6bf028ea-505a-4797-9fbe-498829f78d74" providerId="ADAL" clId="{47EA582F-29D2-4E9C-95C6-B2E3DBA31953}" dt="2020-07-28T10:27:44.679" v="3525" actId="962"/>
          <ac:picMkLst>
            <pc:docMk/>
            <pc:sldMk cId="2964865516" sldId="1805"/>
            <ac:picMk id="21" creationId="{53C1C18C-F6D3-4242-A361-FF5790607660}"/>
          </ac:picMkLst>
        </pc:picChg>
        <pc:picChg chg="del">
          <ac:chgData name="Wanlambok Nongbet [Chillibreeze]" userId="6bf028ea-505a-4797-9fbe-498829f78d74" providerId="ADAL" clId="{47EA582F-29D2-4E9C-95C6-B2E3DBA31953}" dt="2020-07-28T10:12:30.026" v="2492" actId="21"/>
          <ac:picMkLst>
            <pc:docMk/>
            <pc:sldMk cId="2964865516" sldId="1805"/>
            <ac:picMk id="26" creationId="{69888068-5148-4BE9-8688-9902CCEDC47A}"/>
          </ac:picMkLst>
        </pc:picChg>
        <pc:cxnChg chg="add del mod">
          <ac:chgData name="Wanlambok Nongbet [Chillibreeze]" userId="6bf028ea-505a-4797-9fbe-498829f78d74" providerId="ADAL" clId="{47EA582F-29D2-4E9C-95C6-B2E3DBA31953}" dt="2020-07-28T10:12:31.373" v="2494" actId="21"/>
          <ac:cxnSpMkLst>
            <pc:docMk/>
            <pc:sldMk cId="2964865516" sldId="1805"/>
            <ac:cxnSpMk id="8" creationId="{536852BE-0988-44CF-B784-DEBF8FD001FF}"/>
          </ac:cxnSpMkLst>
        </pc:cxnChg>
        <pc:cxnChg chg="del">
          <ac:chgData name="Wanlambok Nongbet [Chillibreeze]" userId="6bf028ea-505a-4797-9fbe-498829f78d74" providerId="ADAL" clId="{47EA582F-29D2-4E9C-95C6-B2E3DBA31953}" dt="2020-07-28T10:12:30.026" v="2492" actId="21"/>
          <ac:cxnSpMkLst>
            <pc:docMk/>
            <pc:sldMk cId="2964865516" sldId="1805"/>
            <ac:cxnSpMk id="10" creationId="{C69E9C37-9E32-46C2-AEE9-CC1FA5D703BB}"/>
          </ac:cxnSpMkLst>
        </pc:cxnChg>
        <pc:cxnChg chg="add mod">
          <ac:chgData name="Wanlambok Nongbet [Chillibreeze]" userId="6bf028ea-505a-4797-9fbe-498829f78d74" providerId="ADAL" clId="{47EA582F-29D2-4E9C-95C6-B2E3DBA31953}" dt="2020-07-28T14:22:48.644" v="8310" actId="1076"/>
          <ac:cxnSpMkLst>
            <pc:docMk/>
            <pc:sldMk cId="2964865516" sldId="1805"/>
            <ac:cxnSpMk id="14" creationId="{9513079D-AEC1-40C2-9A1A-949E1A32B8DD}"/>
          </ac:cxnSpMkLst>
        </pc:cxnChg>
      </pc:sldChg>
      <pc:sldChg chg="addSp delSp modSp mod">
        <pc:chgData name="Wanlambok Nongbet [Chillibreeze]" userId="6bf028ea-505a-4797-9fbe-498829f78d74" providerId="ADAL" clId="{47EA582F-29D2-4E9C-95C6-B2E3DBA31953}" dt="2020-07-28T15:13:47.042" v="8335"/>
        <pc:sldMkLst>
          <pc:docMk/>
          <pc:sldMk cId="3067404936" sldId="1806"/>
        </pc:sldMkLst>
        <pc:spChg chg="del">
          <ac:chgData name="Wanlambok Nongbet [Chillibreeze]" userId="6bf028ea-505a-4797-9fbe-498829f78d74" providerId="ADAL" clId="{47EA582F-29D2-4E9C-95C6-B2E3DBA31953}" dt="2020-07-28T15:13:42.175" v="8332" actId="21"/>
          <ac:spMkLst>
            <pc:docMk/>
            <pc:sldMk cId="3067404936" sldId="1806"/>
            <ac:spMk id="6" creationId="{9D148217-14B5-4601-85EB-9A85B8B61558}"/>
          </ac:spMkLst>
        </pc:spChg>
        <pc:spChg chg="del">
          <ac:chgData name="Wanlambok Nongbet [Chillibreeze]" userId="6bf028ea-505a-4797-9fbe-498829f78d74" providerId="ADAL" clId="{47EA582F-29D2-4E9C-95C6-B2E3DBA31953}" dt="2020-07-28T15:13:42.175" v="8332" actId="21"/>
          <ac:spMkLst>
            <pc:docMk/>
            <pc:sldMk cId="3067404936" sldId="1806"/>
            <ac:spMk id="8" creationId="{033703C4-085A-4FE8-9E2B-0754CCEE5E3C}"/>
          </ac:spMkLst>
        </pc:spChg>
        <pc:spChg chg="del">
          <ac:chgData name="Wanlambok Nongbet [Chillibreeze]" userId="6bf028ea-505a-4797-9fbe-498829f78d74" providerId="ADAL" clId="{47EA582F-29D2-4E9C-95C6-B2E3DBA31953}" dt="2020-07-28T15:13:42.175" v="8332" actId="21"/>
          <ac:spMkLst>
            <pc:docMk/>
            <pc:sldMk cId="3067404936" sldId="1806"/>
            <ac:spMk id="10" creationId="{F166BE9B-F267-405D-A837-B723AFC776FB}"/>
          </ac:spMkLst>
        </pc:spChg>
        <pc:spChg chg="del">
          <ac:chgData name="Wanlambok Nongbet [Chillibreeze]" userId="6bf028ea-505a-4797-9fbe-498829f78d74" providerId="ADAL" clId="{47EA582F-29D2-4E9C-95C6-B2E3DBA31953}" dt="2020-07-28T15:13:42.175" v="8332" actId="21"/>
          <ac:spMkLst>
            <pc:docMk/>
            <pc:sldMk cId="3067404936" sldId="1806"/>
            <ac:spMk id="12" creationId="{4197C9A8-E60B-4B8E-B741-93EA039E2262}"/>
          </ac:spMkLst>
        </pc:spChg>
        <pc:spChg chg="del">
          <ac:chgData name="Wanlambok Nongbet [Chillibreeze]" userId="6bf028ea-505a-4797-9fbe-498829f78d74" providerId="ADAL" clId="{47EA582F-29D2-4E9C-95C6-B2E3DBA31953}" dt="2020-07-28T15:13:42.175" v="8332" actId="21"/>
          <ac:spMkLst>
            <pc:docMk/>
            <pc:sldMk cId="3067404936" sldId="1806"/>
            <ac:spMk id="14" creationId="{89EADEEB-8F76-45DF-AC84-269A62085C15}"/>
          </ac:spMkLst>
        </pc:spChg>
        <pc:spChg chg="del">
          <ac:chgData name="Wanlambok Nongbet [Chillibreeze]" userId="6bf028ea-505a-4797-9fbe-498829f78d74" providerId="ADAL" clId="{47EA582F-29D2-4E9C-95C6-B2E3DBA31953}" dt="2020-07-28T15:13:42.175" v="8332" actId="21"/>
          <ac:spMkLst>
            <pc:docMk/>
            <pc:sldMk cId="3067404936" sldId="1806"/>
            <ac:spMk id="15" creationId="{C3706420-2B5F-4C23-8045-E5F59C048835}"/>
          </ac:spMkLst>
        </pc:spChg>
        <pc:spChg chg="del mod">
          <ac:chgData name="Wanlambok Nongbet [Chillibreeze]" userId="6bf028ea-505a-4797-9fbe-498829f78d74" providerId="ADAL" clId="{47EA582F-29D2-4E9C-95C6-B2E3DBA31953}" dt="2020-07-28T15:13:42.175" v="8332" actId="21"/>
          <ac:spMkLst>
            <pc:docMk/>
            <pc:sldMk cId="3067404936" sldId="1806"/>
            <ac:spMk id="18" creationId="{AA52A4B1-358F-4ABE-B351-AD8E941EE273}"/>
          </ac:spMkLst>
        </pc:spChg>
        <pc:spChg chg="del">
          <ac:chgData name="Wanlambok Nongbet [Chillibreeze]" userId="6bf028ea-505a-4797-9fbe-498829f78d74" providerId="ADAL" clId="{47EA582F-29D2-4E9C-95C6-B2E3DBA31953}" dt="2020-07-28T15:13:42.175" v="8332" actId="21"/>
          <ac:spMkLst>
            <pc:docMk/>
            <pc:sldMk cId="3067404936" sldId="1806"/>
            <ac:spMk id="19" creationId="{B63ABC08-0144-449B-A887-A3DE3BEA56C8}"/>
          </ac:spMkLst>
        </pc:spChg>
        <pc:spChg chg="del">
          <ac:chgData name="Wanlambok Nongbet [Chillibreeze]" userId="6bf028ea-505a-4797-9fbe-498829f78d74" providerId="ADAL" clId="{47EA582F-29D2-4E9C-95C6-B2E3DBA31953}" dt="2020-07-28T15:13:42.175" v="8332" actId="21"/>
          <ac:spMkLst>
            <pc:docMk/>
            <pc:sldMk cId="3067404936" sldId="1806"/>
            <ac:spMk id="21" creationId="{C36F2FCA-55D8-4102-ADF7-EA1FF657E97E}"/>
          </ac:spMkLst>
        </pc:spChg>
        <pc:spChg chg="del">
          <ac:chgData name="Wanlambok Nongbet [Chillibreeze]" userId="6bf028ea-505a-4797-9fbe-498829f78d74" providerId="ADAL" clId="{47EA582F-29D2-4E9C-95C6-B2E3DBA31953}" dt="2020-07-28T15:13:42.175" v="8332" actId="21"/>
          <ac:spMkLst>
            <pc:docMk/>
            <pc:sldMk cId="3067404936" sldId="1806"/>
            <ac:spMk id="23" creationId="{217DDC70-8AC8-4C86-81F4-C0D0B0A3AFDF}"/>
          </ac:spMkLst>
        </pc:spChg>
        <pc:spChg chg="add mod">
          <ac:chgData name="Wanlambok Nongbet [Chillibreeze]" userId="6bf028ea-505a-4797-9fbe-498829f78d74" providerId="ADAL" clId="{47EA582F-29D2-4E9C-95C6-B2E3DBA31953}" dt="2020-07-28T15:13:42.626" v="8333"/>
          <ac:spMkLst>
            <pc:docMk/>
            <pc:sldMk cId="3067404936" sldId="1806"/>
            <ac:spMk id="25" creationId="{4A536C96-2C5F-4C71-B457-F617FA39DCC4}"/>
          </ac:spMkLst>
        </pc:spChg>
        <pc:spChg chg="add del mod">
          <ac:chgData name="Wanlambok Nongbet [Chillibreeze]" userId="6bf028ea-505a-4797-9fbe-498829f78d74" providerId="ADAL" clId="{47EA582F-29D2-4E9C-95C6-B2E3DBA31953}" dt="2020-07-28T15:13:46.802" v="8334" actId="21"/>
          <ac:spMkLst>
            <pc:docMk/>
            <pc:sldMk cId="3067404936" sldId="1806"/>
            <ac:spMk id="27" creationId="{F2C290CB-F13D-481D-B38A-4EBBD5425443}"/>
          </ac:spMkLst>
        </pc:spChg>
        <pc:spChg chg="add del mod">
          <ac:chgData name="Wanlambok Nongbet [Chillibreeze]" userId="6bf028ea-505a-4797-9fbe-498829f78d74" providerId="ADAL" clId="{47EA582F-29D2-4E9C-95C6-B2E3DBA31953}" dt="2020-07-28T15:13:46.802" v="8334" actId="21"/>
          <ac:spMkLst>
            <pc:docMk/>
            <pc:sldMk cId="3067404936" sldId="1806"/>
            <ac:spMk id="29" creationId="{8EC2ADE3-A374-4090-B770-46A8F980C3A0}"/>
          </ac:spMkLst>
        </pc:spChg>
        <pc:spChg chg="add del mod">
          <ac:chgData name="Wanlambok Nongbet [Chillibreeze]" userId="6bf028ea-505a-4797-9fbe-498829f78d74" providerId="ADAL" clId="{47EA582F-29D2-4E9C-95C6-B2E3DBA31953}" dt="2020-07-28T15:13:46.802" v="8334" actId="21"/>
          <ac:spMkLst>
            <pc:docMk/>
            <pc:sldMk cId="3067404936" sldId="1806"/>
            <ac:spMk id="31" creationId="{98E59822-1E02-4501-8481-E7B9885B563C}"/>
          </ac:spMkLst>
        </pc:spChg>
        <pc:spChg chg="add del mod">
          <ac:chgData name="Wanlambok Nongbet [Chillibreeze]" userId="6bf028ea-505a-4797-9fbe-498829f78d74" providerId="ADAL" clId="{47EA582F-29D2-4E9C-95C6-B2E3DBA31953}" dt="2020-07-28T15:13:46.802" v="8334" actId="21"/>
          <ac:spMkLst>
            <pc:docMk/>
            <pc:sldMk cId="3067404936" sldId="1806"/>
            <ac:spMk id="33" creationId="{A0C8A326-5F94-42CC-8E24-B5E4E39D1BFB}"/>
          </ac:spMkLst>
        </pc:spChg>
        <pc:spChg chg="add del mod">
          <ac:chgData name="Wanlambok Nongbet [Chillibreeze]" userId="6bf028ea-505a-4797-9fbe-498829f78d74" providerId="ADAL" clId="{47EA582F-29D2-4E9C-95C6-B2E3DBA31953}" dt="2020-07-28T15:13:46.802" v="8334" actId="21"/>
          <ac:spMkLst>
            <pc:docMk/>
            <pc:sldMk cId="3067404936" sldId="1806"/>
            <ac:spMk id="34" creationId="{F89B8901-772D-4D75-B855-89DF1F5BF460}"/>
          </ac:spMkLst>
        </pc:spChg>
        <pc:spChg chg="add del mod">
          <ac:chgData name="Wanlambok Nongbet [Chillibreeze]" userId="6bf028ea-505a-4797-9fbe-498829f78d74" providerId="ADAL" clId="{47EA582F-29D2-4E9C-95C6-B2E3DBA31953}" dt="2020-07-28T15:13:46.802" v="8334" actId="21"/>
          <ac:spMkLst>
            <pc:docMk/>
            <pc:sldMk cId="3067404936" sldId="1806"/>
            <ac:spMk id="36" creationId="{8E9EF11E-82D0-40F6-AC94-9D20324E2B27}"/>
          </ac:spMkLst>
        </pc:spChg>
        <pc:spChg chg="add del mod">
          <ac:chgData name="Wanlambok Nongbet [Chillibreeze]" userId="6bf028ea-505a-4797-9fbe-498829f78d74" providerId="ADAL" clId="{47EA582F-29D2-4E9C-95C6-B2E3DBA31953}" dt="2020-07-28T15:13:46.802" v="8334" actId="21"/>
          <ac:spMkLst>
            <pc:docMk/>
            <pc:sldMk cId="3067404936" sldId="1806"/>
            <ac:spMk id="37" creationId="{4C6CA24E-6EF4-4613-AEDE-ACB68C5F5DED}"/>
          </ac:spMkLst>
        </pc:spChg>
        <pc:spChg chg="add del mod">
          <ac:chgData name="Wanlambok Nongbet [Chillibreeze]" userId="6bf028ea-505a-4797-9fbe-498829f78d74" providerId="ADAL" clId="{47EA582F-29D2-4E9C-95C6-B2E3DBA31953}" dt="2020-07-28T15:13:46.802" v="8334" actId="21"/>
          <ac:spMkLst>
            <pc:docMk/>
            <pc:sldMk cId="3067404936" sldId="1806"/>
            <ac:spMk id="39" creationId="{C3C520FC-D170-44DF-AED3-856ACC2FB306}"/>
          </ac:spMkLst>
        </pc:spChg>
        <pc:spChg chg="add del mod">
          <ac:chgData name="Wanlambok Nongbet [Chillibreeze]" userId="6bf028ea-505a-4797-9fbe-498829f78d74" providerId="ADAL" clId="{47EA582F-29D2-4E9C-95C6-B2E3DBA31953}" dt="2020-07-28T15:13:46.802" v="8334" actId="21"/>
          <ac:spMkLst>
            <pc:docMk/>
            <pc:sldMk cId="3067404936" sldId="1806"/>
            <ac:spMk id="41" creationId="{376CBD76-C1C3-4884-966B-6F4ECE1DC243}"/>
          </ac:spMkLst>
        </pc:spChg>
        <pc:spChg chg="add mod">
          <ac:chgData name="Wanlambok Nongbet [Chillibreeze]" userId="6bf028ea-505a-4797-9fbe-498829f78d74" providerId="ADAL" clId="{47EA582F-29D2-4E9C-95C6-B2E3DBA31953}" dt="2020-07-28T15:13:47.042" v="8335"/>
          <ac:spMkLst>
            <pc:docMk/>
            <pc:sldMk cId="3067404936" sldId="1806"/>
            <ac:spMk id="44" creationId="{F4EA2B11-36E5-4173-B6C6-5B0B493FF3EA}"/>
          </ac:spMkLst>
        </pc:spChg>
        <pc:spChg chg="add mod">
          <ac:chgData name="Wanlambok Nongbet [Chillibreeze]" userId="6bf028ea-505a-4797-9fbe-498829f78d74" providerId="ADAL" clId="{47EA582F-29D2-4E9C-95C6-B2E3DBA31953}" dt="2020-07-28T15:13:47.042" v="8335"/>
          <ac:spMkLst>
            <pc:docMk/>
            <pc:sldMk cId="3067404936" sldId="1806"/>
            <ac:spMk id="46" creationId="{41C81A42-DCE0-4182-A5AA-95CB457C3AA9}"/>
          </ac:spMkLst>
        </pc:spChg>
        <pc:spChg chg="add mod">
          <ac:chgData name="Wanlambok Nongbet [Chillibreeze]" userId="6bf028ea-505a-4797-9fbe-498829f78d74" providerId="ADAL" clId="{47EA582F-29D2-4E9C-95C6-B2E3DBA31953}" dt="2020-07-28T15:13:47.042" v="8335"/>
          <ac:spMkLst>
            <pc:docMk/>
            <pc:sldMk cId="3067404936" sldId="1806"/>
            <ac:spMk id="48" creationId="{A77A49EE-1958-4294-B075-2A5E1C435166}"/>
          </ac:spMkLst>
        </pc:spChg>
        <pc:spChg chg="add mod">
          <ac:chgData name="Wanlambok Nongbet [Chillibreeze]" userId="6bf028ea-505a-4797-9fbe-498829f78d74" providerId="ADAL" clId="{47EA582F-29D2-4E9C-95C6-B2E3DBA31953}" dt="2020-07-28T15:13:47.042" v="8335"/>
          <ac:spMkLst>
            <pc:docMk/>
            <pc:sldMk cId="3067404936" sldId="1806"/>
            <ac:spMk id="50" creationId="{A3F292F8-E238-4988-BAA4-25138D04EC24}"/>
          </ac:spMkLst>
        </pc:spChg>
        <pc:spChg chg="add mod">
          <ac:chgData name="Wanlambok Nongbet [Chillibreeze]" userId="6bf028ea-505a-4797-9fbe-498829f78d74" providerId="ADAL" clId="{47EA582F-29D2-4E9C-95C6-B2E3DBA31953}" dt="2020-07-28T15:13:47.042" v="8335"/>
          <ac:spMkLst>
            <pc:docMk/>
            <pc:sldMk cId="3067404936" sldId="1806"/>
            <ac:spMk id="51" creationId="{973DF2B6-916B-46E8-B83D-0251F43BD527}"/>
          </ac:spMkLst>
        </pc:spChg>
        <pc:spChg chg="add mod">
          <ac:chgData name="Wanlambok Nongbet [Chillibreeze]" userId="6bf028ea-505a-4797-9fbe-498829f78d74" providerId="ADAL" clId="{47EA582F-29D2-4E9C-95C6-B2E3DBA31953}" dt="2020-07-28T15:13:47.042" v="8335"/>
          <ac:spMkLst>
            <pc:docMk/>
            <pc:sldMk cId="3067404936" sldId="1806"/>
            <ac:spMk id="53" creationId="{A8E4CD59-3997-4452-86E1-B73968DB6AB2}"/>
          </ac:spMkLst>
        </pc:spChg>
        <pc:spChg chg="add mod">
          <ac:chgData name="Wanlambok Nongbet [Chillibreeze]" userId="6bf028ea-505a-4797-9fbe-498829f78d74" providerId="ADAL" clId="{47EA582F-29D2-4E9C-95C6-B2E3DBA31953}" dt="2020-07-28T15:13:47.042" v="8335"/>
          <ac:spMkLst>
            <pc:docMk/>
            <pc:sldMk cId="3067404936" sldId="1806"/>
            <ac:spMk id="54" creationId="{52038D25-82DE-4618-BBD7-A7BE83A7F382}"/>
          </ac:spMkLst>
        </pc:spChg>
        <pc:spChg chg="add mod">
          <ac:chgData name="Wanlambok Nongbet [Chillibreeze]" userId="6bf028ea-505a-4797-9fbe-498829f78d74" providerId="ADAL" clId="{47EA582F-29D2-4E9C-95C6-B2E3DBA31953}" dt="2020-07-28T15:13:47.042" v="8335"/>
          <ac:spMkLst>
            <pc:docMk/>
            <pc:sldMk cId="3067404936" sldId="1806"/>
            <ac:spMk id="56" creationId="{A1EFCE41-69A0-4ED1-8AF7-F866065FB99F}"/>
          </ac:spMkLst>
        </pc:spChg>
        <pc:spChg chg="add mod">
          <ac:chgData name="Wanlambok Nongbet [Chillibreeze]" userId="6bf028ea-505a-4797-9fbe-498829f78d74" providerId="ADAL" clId="{47EA582F-29D2-4E9C-95C6-B2E3DBA31953}" dt="2020-07-28T15:13:47.042" v="8335"/>
          <ac:spMkLst>
            <pc:docMk/>
            <pc:sldMk cId="3067404936" sldId="1806"/>
            <ac:spMk id="58" creationId="{51F0DC75-9318-4901-A2FD-D59C6C64FD96}"/>
          </ac:spMkLst>
        </pc:spChg>
        <pc:picChg chg="del mod">
          <ac:chgData name="Wanlambok Nongbet [Chillibreeze]" userId="6bf028ea-505a-4797-9fbe-498829f78d74" providerId="ADAL" clId="{47EA582F-29D2-4E9C-95C6-B2E3DBA31953}" dt="2020-07-28T15:13:42.175" v="8332" actId="21"/>
          <ac:picMkLst>
            <pc:docMk/>
            <pc:sldMk cId="3067404936" sldId="1806"/>
            <ac:picMk id="7" creationId="{B4FFB77C-7BCF-4B9C-9CD4-2DC5136C785B}"/>
          </ac:picMkLst>
        </pc:picChg>
        <pc:picChg chg="del mod">
          <ac:chgData name="Wanlambok Nongbet [Chillibreeze]" userId="6bf028ea-505a-4797-9fbe-498829f78d74" providerId="ADAL" clId="{47EA582F-29D2-4E9C-95C6-B2E3DBA31953}" dt="2020-07-28T15:13:42.175" v="8332" actId="21"/>
          <ac:picMkLst>
            <pc:docMk/>
            <pc:sldMk cId="3067404936" sldId="1806"/>
            <ac:picMk id="9" creationId="{AAB997D1-E94F-417C-9447-795DD87002B3}"/>
          </ac:picMkLst>
        </pc:picChg>
        <pc:picChg chg="del mod">
          <ac:chgData name="Wanlambok Nongbet [Chillibreeze]" userId="6bf028ea-505a-4797-9fbe-498829f78d74" providerId="ADAL" clId="{47EA582F-29D2-4E9C-95C6-B2E3DBA31953}" dt="2020-07-28T15:13:42.175" v="8332" actId="21"/>
          <ac:picMkLst>
            <pc:docMk/>
            <pc:sldMk cId="3067404936" sldId="1806"/>
            <ac:picMk id="11" creationId="{C2025427-46A0-4F20-A650-57B0796DDA2D}"/>
          </ac:picMkLst>
        </pc:picChg>
        <pc:picChg chg="del mod">
          <ac:chgData name="Wanlambok Nongbet [Chillibreeze]" userId="6bf028ea-505a-4797-9fbe-498829f78d74" providerId="ADAL" clId="{47EA582F-29D2-4E9C-95C6-B2E3DBA31953}" dt="2020-07-28T15:13:42.175" v="8332" actId="21"/>
          <ac:picMkLst>
            <pc:docMk/>
            <pc:sldMk cId="3067404936" sldId="1806"/>
            <ac:picMk id="13" creationId="{EDB424A9-B2D6-462F-ABE5-A779542DD315}"/>
          </ac:picMkLst>
        </pc:picChg>
        <pc:picChg chg="del">
          <ac:chgData name="Wanlambok Nongbet [Chillibreeze]" userId="6bf028ea-505a-4797-9fbe-498829f78d74" providerId="ADAL" clId="{47EA582F-29D2-4E9C-95C6-B2E3DBA31953}" dt="2020-07-28T15:13:42.175" v="8332" actId="21"/>
          <ac:picMkLst>
            <pc:docMk/>
            <pc:sldMk cId="3067404936" sldId="1806"/>
            <ac:picMk id="20" creationId="{C1B4C220-645D-4D83-9D18-15049E0240BA}"/>
          </ac:picMkLst>
        </pc:picChg>
        <pc:picChg chg="del">
          <ac:chgData name="Wanlambok Nongbet [Chillibreeze]" userId="6bf028ea-505a-4797-9fbe-498829f78d74" providerId="ADAL" clId="{47EA582F-29D2-4E9C-95C6-B2E3DBA31953}" dt="2020-07-28T15:13:42.175" v="8332" actId="21"/>
          <ac:picMkLst>
            <pc:docMk/>
            <pc:sldMk cId="3067404936" sldId="1806"/>
            <ac:picMk id="22" creationId="{EABED33A-A001-4E5F-B9E5-F876C2AD637C}"/>
          </ac:picMkLst>
        </pc:picChg>
        <pc:picChg chg="add del mod">
          <ac:chgData name="Wanlambok Nongbet [Chillibreeze]" userId="6bf028ea-505a-4797-9fbe-498829f78d74" providerId="ADAL" clId="{47EA582F-29D2-4E9C-95C6-B2E3DBA31953}" dt="2020-07-28T15:13:46.802" v="8334" actId="21"/>
          <ac:picMkLst>
            <pc:docMk/>
            <pc:sldMk cId="3067404936" sldId="1806"/>
            <ac:picMk id="26" creationId="{593A3172-256D-416B-9B85-C759CBCFB5C9}"/>
          </ac:picMkLst>
        </pc:picChg>
        <pc:picChg chg="add del mod">
          <ac:chgData name="Wanlambok Nongbet [Chillibreeze]" userId="6bf028ea-505a-4797-9fbe-498829f78d74" providerId="ADAL" clId="{47EA582F-29D2-4E9C-95C6-B2E3DBA31953}" dt="2020-07-28T15:13:46.802" v="8334" actId="21"/>
          <ac:picMkLst>
            <pc:docMk/>
            <pc:sldMk cId="3067404936" sldId="1806"/>
            <ac:picMk id="28" creationId="{8FF066B9-0E2D-4812-A3AA-17CE173889DD}"/>
          </ac:picMkLst>
        </pc:picChg>
        <pc:picChg chg="add del mod">
          <ac:chgData name="Wanlambok Nongbet [Chillibreeze]" userId="6bf028ea-505a-4797-9fbe-498829f78d74" providerId="ADAL" clId="{47EA582F-29D2-4E9C-95C6-B2E3DBA31953}" dt="2020-07-28T15:13:46.802" v="8334" actId="21"/>
          <ac:picMkLst>
            <pc:docMk/>
            <pc:sldMk cId="3067404936" sldId="1806"/>
            <ac:picMk id="30" creationId="{6B1BECBB-A398-438A-AFE4-F265896D242D}"/>
          </ac:picMkLst>
        </pc:picChg>
        <pc:picChg chg="add del mod">
          <ac:chgData name="Wanlambok Nongbet [Chillibreeze]" userId="6bf028ea-505a-4797-9fbe-498829f78d74" providerId="ADAL" clId="{47EA582F-29D2-4E9C-95C6-B2E3DBA31953}" dt="2020-07-28T15:13:46.802" v="8334" actId="21"/>
          <ac:picMkLst>
            <pc:docMk/>
            <pc:sldMk cId="3067404936" sldId="1806"/>
            <ac:picMk id="32" creationId="{57A7EB85-B77E-4758-9107-CDED4E6A86A8}"/>
          </ac:picMkLst>
        </pc:picChg>
        <pc:picChg chg="add del mod">
          <ac:chgData name="Wanlambok Nongbet [Chillibreeze]" userId="6bf028ea-505a-4797-9fbe-498829f78d74" providerId="ADAL" clId="{47EA582F-29D2-4E9C-95C6-B2E3DBA31953}" dt="2020-07-28T15:13:46.802" v="8334" actId="21"/>
          <ac:picMkLst>
            <pc:docMk/>
            <pc:sldMk cId="3067404936" sldId="1806"/>
            <ac:picMk id="38" creationId="{20C88BE6-2485-4460-B764-E544D72E5B8C}"/>
          </ac:picMkLst>
        </pc:picChg>
        <pc:picChg chg="add del mod">
          <ac:chgData name="Wanlambok Nongbet [Chillibreeze]" userId="6bf028ea-505a-4797-9fbe-498829f78d74" providerId="ADAL" clId="{47EA582F-29D2-4E9C-95C6-B2E3DBA31953}" dt="2020-07-28T15:13:46.802" v="8334" actId="21"/>
          <ac:picMkLst>
            <pc:docMk/>
            <pc:sldMk cId="3067404936" sldId="1806"/>
            <ac:picMk id="40" creationId="{83D014C0-7B1D-43BD-A124-3A62E029768A}"/>
          </ac:picMkLst>
        </pc:picChg>
        <pc:picChg chg="add mod">
          <ac:chgData name="Wanlambok Nongbet [Chillibreeze]" userId="6bf028ea-505a-4797-9fbe-498829f78d74" providerId="ADAL" clId="{47EA582F-29D2-4E9C-95C6-B2E3DBA31953}" dt="2020-07-28T15:13:47.042" v="8335"/>
          <ac:picMkLst>
            <pc:docMk/>
            <pc:sldMk cId="3067404936" sldId="1806"/>
            <ac:picMk id="43" creationId="{94047847-3716-4763-8131-E92E32F5CED5}"/>
          </ac:picMkLst>
        </pc:picChg>
        <pc:picChg chg="add mod">
          <ac:chgData name="Wanlambok Nongbet [Chillibreeze]" userId="6bf028ea-505a-4797-9fbe-498829f78d74" providerId="ADAL" clId="{47EA582F-29D2-4E9C-95C6-B2E3DBA31953}" dt="2020-07-28T15:13:47.042" v="8335"/>
          <ac:picMkLst>
            <pc:docMk/>
            <pc:sldMk cId="3067404936" sldId="1806"/>
            <ac:picMk id="45" creationId="{E0E57C6F-29E0-4C9C-BADE-E72B61BC6A11}"/>
          </ac:picMkLst>
        </pc:picChg>
        <pc:picChg chg="add mod">
          <ac:chgData name="Wanlambok Nongbet [Chillibreeze]" userId="6bf028ea-505a-4797-9fbe-498829f78d74" providerId="ADAL" clId="{47EA582F-29D2-4E9C-95C6-B2E3DBA31953}" dt="2020-07-28T15:13:47.042" v="8335"/>
          <ac:picMkLst>
            <pc:docMk/>
            <pc:sldMk cId="3067404936" sldId="1806"/>
            <ac:picMk id="47" creationId="{226C21FE-CC77-47EA-9D26-B71A3F8DEF9D}"/>
          </ac:picMkLst>
        </pc:picChg>
        <pc:picChg chg="add mod">
          <ac:chgData name="Wanlambok Nongbet [Chillibreeze]" userId="6bf028ea-505a-4797-9fbe-498829f78d74" providerId="ADAL" clId="{47EA582F-29D2-4E9C-95C6-B2E3DBA31953}" dt="2020-07-28T15:13:47.042" v="8335"/>
          <ac:picMkLst>
            <pc:docMk/>
            <pc:sldMk cId="3067404936" sldId="1806"/>
            <ac:picMk id="49" creationId="{0F73EE4B-9B30-48AC-9FFB-46F89AA30BF4}"/>
          </ac:picMkLst>
        </pc:picChg>
        <pc:picChg chg="add mod">
          <ac:chgData name="Wanlambok Nongbet [Chillibreeze]" userId="6bf028ea-505a-4797-9fbe-498829f78d74" providerId="ADAL" clId="{47EA582F-29D2-4E9C-95C6-B2E3DBA31953}" dt="2020-07-28T15:13:47.042" v="8335"/>
          <ac:picMkLst>
            <pc:docMk/>
            <pc:sldMk cId="3067404936" sldId="1806"/>
            <ac:picMk id="55" creationId="{B51DF082-D1FF-4023-AB36-ECB807B82C10}"/>
          </ac:picMkLst>
        </pc:picChg>
        <pc:picChg chg="add mod">
          <ac:chgData name="Wanlambok Nongbet [Chillibreeze]" userId="6bf028ea-505a-4797-9fbe-498829f78d74" providerId="ADAL" clId="{47EA582F-29D2-4E9C-95C6-B2E3DBA31953}" dt="2020-07-28T15:13:47.042" v="8335"/>
          <ac:picMkLst>
            <pc:docMk/>
            <pc:sldMk cId="3067404936" sldId="1806"/>
            <ac:picMk id="57" creationId="{28348781-BD8B-40D4-BFB2-5D7F7E563C67}"/>
          </ac:picMkLst>
        </pc:picChg>
        <pc:cxnChg chg="del mod">
          <ac:chgData name="Wanlambok Nongbet [Chillibreeze]" userId="6bf028ea-505a-4797-9fbe-498829f78d74" providerId="ADAL" clId="{47EA582F-29D2-4E9C-95C6-B2E3DBA31953}" dt="2020-07-28T15:13:42.175" v="8332" actId="21"/>
          <ac:cxnSpMkLst>
            <pc:docMk/>
            <pc:sldMk cId="3067404936" sldId="1806"/>
            <ac:cxnSpMk id="3" creationId="{CA7798C4-9E76-4596-99A5-39D4B6DB526A}"/>
          </ac:cxnSpMkLst>
        </pc:cxnChg>
        <pc:cxnChg chg="del">
          <ac:chgData name="Wanlambok Nongbet [Chillibreeze]" userId="6bf028ea-505a-4797-9fbe-498829f78d74" providerId="ADAL" clId="{47EA582F-29D2-4E9C-95C6-B2E3DBA31953}" dt="2020-07-28T15:13:42.175" v="8332" actId="21"/>
          <ac:cxnSpMkLst>
            <pc:docMk/>
            <pc:sldMk cId="3067404936" sldId="1806"/>
            <ac:cxnSpMk id="16" creationId="{AF3818C0-99DF-4A48-A378-21943DB1D29A}"/>
          </ac:cxnSpMkLst>
        </pc:cxnChg>
        <pc:cxnChg chg="add del mod">
          <ac:chgData name="Wanlambok Nongbet [Chillibreeze]" userId="6bf028ea-505a-4797-9fbe-498829f78d74" providerId="ADAL" clId="{47EA582F-29D2-4E9C-95C6-B2E3DBA31953}" dt="2020-07-28T15:13:46.802" v="8334" actId="21"/>
          <ac:cxnSpMkLst>
            <pc:docMk/>
            <pc:sldMk cId="3067404936" sldId="1806"/>
            <ac:cxnSpMk id="24" creationId="{452ACE91-2906-41D4-88F9-EB08D3759094}"/>
          </ac:cxnSpMkLst>
        </pc:cxnChg>
        <pc:cxnChg chg="add del mod">
          <ac:chgData name="Wanlambok Nongbet [Chillibreeze]" userId="6bf028ea-505a-4797-9fbe-498829f78d74" providerId="ADAL" clId="{47EA582F-29D2-4E9C-95C6-B2E3DBA31953}" dt="2020-07-28T15:13:46.802" v="8334" actId="21"/>
          <ac:cxnSpMkLst>
            <pc:docMk/>
            <pc:sldMk cId="3067404936" sldId="1806"/>
            <ac:cxnSpMk id="35" creationId="{4293A882-DF17-4545-BC83-84497541AC42}"/>
          </ac:cxnSpMkLst>
        </pc:cxnChg>
        <pc:cxnChg chg="add mod">
          <ac:chgData name="Wanlambok Nongbet [Chillibreeze]" userId="6bf028ea-505a-4797-9fbe-498829f78d74" providerId="ADAL" clId="{47EA582F-29D2-4E9C-95C6-B2E3DBA31953}" dt="2020-07-28T15:13:47.042" v="8335"/>
          <ac:cxnSpMkLst>
            <pc:docMk/>
            <pc:sldMk cId="3067404936" sldId="1806"/>
            <ac:cxnSpMk id="42" creationId="{D6DF5E28-568F-47D6-90A2-A50E4C2A0ACD}"/>
          </ac:cxnSpMkLst>
        </pc:cxnChg>
        <pc:cxnChg chg="add mod">
          <ac:chgData name="Wanlambok Nongbet [Chillibreeze]" userId="6bf028ea-505a-4797-9fbe-498829f78d74" providerId="ADAL" clId="{47EA582F-29D2-4E9C-95C6-B2E3DBA31953}" dt="2020-07-28T15:13:47.042" v="8335"/>
          <ac:cxnSpMkLst>
            <pc:docMk/>
            <pc:sldMk cId="3067404936" sldId="1806"/>
            <ac:cxnSpMk id="52" creationId="{3A020395-717C-4CB4-B805-69E6B9CF7954}"/>
          </ac:cxnSpMkLst>
        </pc:cxnChg>
      </pc:sldChg>
      <pc:sldChg chg="addSp delSp modSp mod">
        <pc:chgData name="Wanlambok Nongbet [Chillibreeze]" userId="6bf028ea-505a-4797-9fbe-498829f78d74" providerId="ADAL" clId="{47EA582F-29D2-4E9C-95C6-B2E3DBA31953}" dt="2020-07-28T09:37:21.091" v="2073"/>
        <pc:sldMkLst>
          <pc:docMk/>
          <pc:sldMk cId="3414341585" sldId="1807"/>
        </pc:sldMkLst>
        <pc:spChg chg="del">
          <ac:chgData name="Wanlambok Nongbet [Chillibreeze]" userId="6bf028ea-505a-4797-9fbe-498829f78d74" providerId="ADAL" clId="{47EA582F-29D2-4E9C-95C6-B2E3DBA31953}" dt="2020-07-28T09:35:40.878" v="2017" actId="21"/>
          <ac:spMkLst>
            <pc:docMk/>
            <pc:sldMk cId="3414341585" sldId="1807"/>
            <ac:spMk id="3" creationId="{B96444C6-9849-4430-AB80-08BF77CD3336}"/>
          </ac:spMkLst>
        </pc:spChg>
        <pc:spChg chg="del">
          <ac:chgData name="Wanlambok Nongbet [Chillibreeze]" userId="6bf028ea-505a-4797-9fbe-498829f78d74" providerId="ADAL" clId="{47EA582F-29D2-4E9C-95C6-B2E3DBA31953}" dt="2020-07-28T09:35:43.701" v="2018" actId="478"/>
          <ac:spMkLst>
            <pc:docMk/>
            <pc:sldMk cId="3414341585" sldId="1807"/>
            <ac:spMk id="8" creationId="{B185DFD5-A6FE-40E7-890C-AE43CBD0FB77}"/>
          </ac:spMkLst>
        </pc:spChg>
        <pc:spChg chg="del">
          <ac:chgData name="Wanlambok Nongbet [Chillibreeze]" userId="6bf028ea-505a-4797-9fbe-498829f78d74" providerId="ADAL" clId="{47EA582F-29D2-4E9C-95C6-B2E3DBA31953}" dt="2020-07-28T09:35:40.878" v="2017" actId="21"/>
          <ac:spMkLst>
            <pc:docMk/>
            <pc:sldMk cId="3414341585" sldId="1807"/>
            <ac:spMk id="13" creationId="{7F14AECD-4C0A-4D88-9298-084C3F222ED9}"/>
          </ac:spMkLst>
        </pc:spChg>
        <pc:spChg chg="add del mod">
          <ac:chgData name="Wanlambok Nongbet [Chillibreeze]" userId="6bf028ea-505a-4797-9fbe-498829f78d74" providerId="ADAL" clId="{47EA582F-29D2-4E9C-95C6-B2E3DBA31953}" dt="2020-07-28T09:37:07.929" v="2064" actId="21"/>
          <ac:spMkLst>
            <pc:docMk/>
            <pc:sldMk cId="3414341585" sldId="1807"/>
            <ac:spMk id="16" creationId="{C914C125-FE03-47AD-A1C5-D2F618A00649}"/>
          </ac:spMkLst>
        </pc:spChg>
        <pc:spChg chg="mod">
          <ac:chgData name="Wanlambok Nongbet [Chillibreeze]" userId="6bf028ea-505a-4797-9fbe-498829f78d74" providerId="ADAL" clId="{47EA582F-29D2-4E9C-95C6-B2E3DBA31953}" dt="2020-07-28T09:37:21.091" v="2073"/>
          <ac:spMkLst>
            <pc:docMk/>
            <pc:sldMk cId="3414341585" sldId="1807"/>
            <ac:spMk id="17" creationId="{00000000-0000-0000-0000-000000000000}"/>
          </ac:spMkLst>
        </pc:spChg>
        <pc:spChg chg="add del mod">
          <ac:chgData name="Wanlambok Nongbet [Chillibreeze]" userId="6bf028ea-505a-4797-9fbe-498829f78d74" providerId="ADAL" clId="{47EA582F-29D2-4E9C-95C6-B2E3DBA31953}" dt="2020-07-28T09:37:13.558" v="2070" actId="21"/>
          <ac:spMkLst>
            <pc:docMk/>
            <pc:sldMk cId="3414341585" sldId="1807"/>
            <ac:spMk id="18" creationId="{5C007047-A615-40A9-B4C2-8C24B08F2844}"/>
          </ac:spMkLst>
        </pc:spChg>
        <pc:spChg chg="mod">
          <ac:chgData name="Wanlambok Nongbet [Chillibreeze]" userId="6bf028ea-505a-4797-9fbe-498829f78d74" providerId="ADAL" clId="{47EA582F-29D2-4E9C-95C6-B2E3DBA31953}" dt="2020-07-28T09:36:36.357" v="2041" actId="571"/>
          <ac:spMkLst>
            <pc:docMk/>
            <pc:sldMk cId="3414341585" sldId="1807"/>
            <ac:spMk id="24" creationId="{EFD73DCC-E30B-40D1-B757-0E227EDD3B78}"/>
          </ac:spMkLst>
        </pc:spChg>
        <pc:spChg chg="mod">
          <ac:chgData name="Wanlambok Nongbet [Chillibreeze]" userId="6bf028ea-505a-4797-9fbe-498829f78d74" providerId="ADAL" clId="{47EA582F-29D2-4E9C-95C6-B2E3DBA31953}" dt="2020-07-28T09:36:36.357" v="2041" actId="571"/>
          <ac:spMkLst>
            <pc:docMk/>
            <pc:sldMk cId="3414341585" sldId="1807"/>
            <ac:spMk id="25" creationId="{2617170D-EB7C-45EB-8454-9028F17A9CD2}"/>
          </ac:spMkLst>
        </pc:spChg>
        <pc:spChg chg="mod">
          <ac:chgData name="Wanlambok Nongbet [Chillibreeze]" userId="6bf028ea-505a-4797-9fbe-498829f78d74" providerId="ADAL" clId="{47EA582F-29D2-4E9C-95C6-B2E3DBA31953}" dt="2020-07-28T09:36:51.765" v="2052" actId="571"/>
          <ac:spMkLst>
            <pc:docMk/>
            <pc:sldMk cId="3414341585" sldId="1807"/>
            <ac:spMk id="28" creationId="{790E3C4A-01E9-4736-A886-0AA4308124F2}"/>
          </ac:spMkLst>
        </pc:spChg>
        <pc:spChg chg="mod">
          <ac:chgData name="Wanlambok Nongbet [Chillibreeze]" userId="6bf028ea-505a-4797-9fbe-498829f78d74" providerId="ADAL" clId="{47EA582F-29D2-4E9C-95C6-B2E3DBA31953}" dt="2020-07-28T09:36:51.765" v="2052" actId="571"/>
          <ac:spMkLst>
            <pc:docMk/>
            <pc:sldMk cId="3414341585" sldId="1807"/>
            <ac:spMk id="29" creationId="{64BD2012-4798-4B57-8CF9-5CF3C5C0263E}"/>
          </ac:spMkLst>
        </pc:spChg>
        <pc:spChg chg="add del mod">
          <ac:chgData name="Wanlambok Nongbet [Chillibreeze]" userId="6bf028ea-505a-4797-9fbe-498829f78d74" providerId="ADAL" clId="{47EA582F-29D2-4E9C-95C6-B2E3DBA31953}" dt="2020-07-28T09:37:09.157" v="2066" actId="21"/>
          <ac:spMkLst>
            <pc:docMk/>
            <pc:sldMk cId="3414341585" sldId="1807"/>
            <ac:spMk id="34" creationId="{680642C7-50ED-4B05-8090-4A5D9EE65956}"/>
          </ac:spMkLst>
        </pc:spChg>
        <pc:spChg chg="add del mod">
          <ac:chgData name="Wanlambok Nongbet [Chillibreeze]" userId="6bf028ea-505a-4797-9fbe-498829f78d74" providerId="ADAL" clId="{47EA582F-29D2-4E9C-95C6-B2E3DBA31953}" dt="2020-07-28T09:37:10.668" v="2068" actId="21"/>
          <ac:spMkLst>
            <pc:docMk/>
            <pc:sldMk cId="3414341585" sldId="1807"/>
            <ac:spMk id="36" creationId="{BF5DF516-E2C0-43B1-A17F-AA5869DDE85A}"/>
          </ac:spMkLst>
        </pc:spChg>
        <pc:spChg chg="add del mod">
          <ac:chgData name="Wanlambok Nongbet [Chillibreeze]" userId="6bf028ea-505a-4797-9fbe-498829f78d74" providerId="ADAL" clId="{47EA582F-29D2-4E9C-95C6-B2E3DBA31953}" dt="2020-07-28T09:37:13.558" v="2070" actId="21"/>
          <ac:spMkLst>
            <pc:docMk/>
            <pc:sldMk cId="3414341585" sldId="1807"/>
            <ac:spMk id="38" creationId="{F6526686-09BE-408A-8229-6508283FF414}"/>
          </ac:spMkLst>
        </pc:spChg>
        <pc:spChg chg="add mod">
          <ac:chgData name="Wanlambok Nongbet [Chillibreeze]" userId="6bf028ea-505a-4797-9fbe-498829f78d74" providerId="ADAL" clId="{47EA582F-29D2-4E9C-95C6-B2E3DBA31953}" dt="2020-07-28T09:37:13.748" v="2071"/>
          <ac:spMkLst>
            <pc:docMk/>
            <pc:sldMk cId="3414341585" sldId="1807"/>
            <ac:spMk id="39" creationId="{A469DAA1-CE78-4365-A841-A9EE5F839306}"/>
          </ac:spMkLst>
        </pc:spChg>
        <pc:spChg chg="add mod">
          <ac:chgData name="Wanlambok Nongbet [Chillibreeze]" userId="6bf028ea-505a-4797-9fbe-498829f78d74" providerId="ADAL" clId="{47EA582F-29D2-4E9C-95C6-B2E3DBA31953}" dt="2020-07-28T09:37:13.748" v="2071"/>
          <ac:spMkLst>
            <pc:docMk/>
            <pc:sldMk cId="3414341585" sldId="1807"/>
            <ac:spMk id="42" creationId="{10FB6140-8196-4B64-B714-AC7A00C68380}"/>
          </ac:spMkLst>
        </pc:spChg>
        <pc:grpChg chg="add del mod">
          <ac:chgData name="Wanlambok Nongbet [Chillibreeze]" userId="6bf028ea-505a-4797-9fbe-498829f78d74" providerId="ADAL" clId="{47EA582F-29D2-4E9C-95C6-B2E3DBA31953}" dt="2020-07-28T09:36:42.412" v="2048" actId="478"/>
          <ac:grpSpMkLst>
            <pc:docMk/>
            <pc:sldMk cId="3414341585" sldId="1807"/>
            <ac:grpSpMk id="2" creationId="{7C186DA6-0839-4D52-ABAF-F1A0947AF6AB}"/>
          </ac:grpSpMkLst>
        </pc:grpChg>
        <pc:grpChg chg="mod">
          <ac:chgData name="Wanlambok Nongbet [Chillibreeze]" userId="6bf028ea-505a-4797-9fbe-498829f78d74" providerId="ADAL" clId="{47EA582F-29D2-4E9C-95C6-B2E3DBA31953}" dt="2020-07-28T09:36:35.986" v="2040" actId="164"/>
          <ac:grpSpMkLst>
            <pc:docMk/>
            <pc:sldMk cId="3414341585" sldId="1807"/>
            <ac:grpSpMk id="4" creationId="{F70A8904-0C0B-474B-9D25-919B98930DC8}"/>
          </ac:grpSpMkLst>
        </pc:grpChg>
        <pc:grpChg chg="del mod">
          <ac:chgData name="Wanlambok Nongbet [Chillibreeze]" userId="6bf028ea-505a-4797-9fbe-498829f78d74" providerId="ADAL" clId="{47EA582F-29D2-4E9C-95C6-B2E3DBA31953}" dt="2020-07-28T09:37:00.277" v="2059" actId="478"/>
          <ac:grpSpMkLst>
            <pc:docMk/>
            <pc:sldMk cId="3414341585" sldId="1807"/>
            <ac:grpSpMk id="9" creationId="{2FEAC8BE-782C-4CBB-8366-8E8D458BE7CB}"/>
          </ac:grpSpMkLst>
        </pc:grpChg>
        <pc:grpChg chg="add del mod">
          <ac:chgData name="Wanlambok Nongbet [Chillibreeze]" userId="6bf028ea-505a-4797-9fbe-498829f78d74" providerId="ADAL" clId="{47EA582F-29D2-4E9C-95C6-B2E3DBA31953}" dt="2020-07-28T09:36:36.961" v="2042" actId="21"/>
          <ac:grpSpMkLst>
            <pc:docMk/>
            <pc:sldMk cId="3414341585" sldId="1807"/>
            <ac:grpSpMk id="21" creationId="{41D67F05-66F2-4BC9-B638-114682BE32EF}"/>
          </ac:grpSpMkLst>
        </pc:grpChg>
        <pc:grpChg chg="mod">
          <ac:chgData name="Wanlambok Nongbet [Chillibreeze]" userId="6bf028ea-505a-4797-9fbe-498829f78d74" providerId="ADAL" clId="{47EA582F-29D2-4E9C-95C6-B2E3DBA31953}" dt="2020-07-28T09:36:36.357" v="2041" actId="571"/>
          <ac:grpSpMkLst>
            <pc:docMk/>
            <pc:sldMk cId="3414341585" sldId="1807"/>
            <ac:grpSpMk id="22" creationId="{DE07D0AC-AD46-44D3-A7D2-57E1B375A8F4}"/>
          </ac:grpSpMkLst>
        </pc:grpChg>
        <pc:grpChg chg="add del mod">
          <ac:chgData name="Wanlambok Nongbet [Chillibreeze]" userId="6bf028ea-505a-4797-9fbe-498829f78d74" providerId="ADAL" clId="{47EA582F-29D2-4E9C-95C6-B2E3DBA31953}" dt="2020-07-28T09:36:51.964" v="2053" actId="21"/>
          <ac:grpSpMkLst>
            <pc:docMk/>
            <pc:sldMk cId="3414341585" sldId="1807"/>
            <ac:grpSpMk id="27" creationId="{1EF9E5D9-2C09-45FC-8C7C-942DAECE7E27}"/>
          </ac:grpSpMkLst>
        </pc:grpChg>
        <pc:picChg chg="del mod">
          <ac:chgData name="Wanlambok Nongbet [Chillibreeze]" userId="6bf028ea-505a-4797-9fbe-498829f78d74" providerId="ADAL" clId="{47EA582F-29D2-4E9C-95C6-B2E3DBA31953}" dt="2020-07-28T09:36:41.912" v="2047" actId="21"/>
          <ac:picMkLst>
            <pc:docMk/>
            <pc:sldMk cId="3414341585" sldId="1807"/>
            <ac:picMk id="6" creationId="{054A212B-0EB1-482B-B6CB-81FDDE83CD43}"/>
          </ac:picMkLst>
        </pc:picChg>
        <pc:picChg chg="mod">
          <ac:chgData name="Wanlambok Nongbet [Chillibreeze]" userId="6bf028ea-505a-4797-9fbe-498829f78d74" providerId="ADAL" clId="{47EA582F-29D2-4E9C-95C6-B2E3DBA31953}" dt="2020-07-28T09:36:35.986" v="2040" actId="164"/>
          <ac:picMkLst>
            <pc:docMk/>
            <pc:sldMk cId="3414341585" sldId="1807"/>
            <ac:picMk id="14" creationId="{722F31F9-D798-46D4-B964-DDE12AFD4FA9}"/>
          </ac:picMkLst>
        </pc:picChg>
        <pc:picChg chg="del">
          <ac:chgData name="Wanlambok Nongbet [Chillibreeze]" userId="6bf028ea-505a-4797-9fbe-498829f78d74" providerId="ADAL" clId="{47EA582F-29D2-4E9C-95C6-B2E3DBA31953}" dt="2020-07-28T09:36:59.935" v="2058" actId="478"/>
          <ac:picMkLst>
            <pc:docMk/>
            <pc:sldMk cId="3414341585" sldId="1807"/>
            <ac:picMk id="15" creationId="{A00855A8-EE60-4D82-87B2-1AF23AABB39E}"/>
          </ac:picMkLst>
        </pc:picChg>
        <pc:picChg chg="add del mod">
          <ac:chgData name="Wanlambok Nongbet [Chillibreeze]" userId="6bf028ea-505a-4797-9fbe-498829f78d74" providerId="ADAL" clId="{47EA582F-29D2-4E9C-95C6-B2E3DBA31953}" dt="2020-07-28T09:37:07.205" v="2063" actId="478"/>
          <ac:picMkLst>
            <pc:docMk/>
            <pc:sldMk cId="3414341585" sldId="1807"/>
            <ac:picMk id="19" creationId="{DCEBFB3C-1E5F-4BBD-B676-A62ED796A246}"/>
          </ac:picMkLst>
        </pc:picChg>
        <pc:picChg chg="add del mod">
          <ac:chgData name="Wanlambok Nongbet [Chillibreeze]" userId="6bf028ea-505a-4797-9fbe-498829f78d74" providerId="ADAL" clId="{47EA582F-29D2-4E9C-95C6-B2E3DBA31953}" dt="2020-07-28T09:37:07.205" v="2063" actId="478"/>
          <ac:picMkLst>
            <pc:docMk/>
            <pc:sldMk cId="3414341585" sldId="1807"/>
            <ac:picMk id="20" creationId="{C53D7C26-B8F4-4F99-8D51-1A8387E3D1AA}"/>
          </ac:picMkLst>
        </pc:picChg>
        <pc:picChg chg="mod">
          <ac:chgData name="Wanlambok Nongbet [Chillibreeze]" userId="6bf028ea-505a-4797-9fbe-498829f78d74" providerId="ADAL" clId="{47EA582F-29D2-4E9C-95C6-B2E3DBA31953}" dt="2020-07-28T09:36:36.357" v="2041" actId="571"/>
          <ac:picMkLst>
            <pc:docMk/>
            <pc:sldMk cId="3414341585" sldId="1807"/>
            <ac:picMk id="23" creationId="{794E99D3-A491-405E-9A45-DB9E1FB494A7}"/>
          </ac:picMkLst>
        </pc:picChg>
        <pc:picChg chg="add mod">
          <ac:chgData name="Wanlambok Nongbet [Chillibreeze]" userId="6bf028ea-505a-4797-9fbe-498829f78d74" providerId="ADAL" clId="{47EA582F-29D2-4E9C-95C6-B2E3DBA31953}" dt="2020-07-28T09:36:49.034" v="2051" actId="962"/>
          <ac:picMkLst>
            <pc:docMk/>
            <pc:sldMk cId="3414341585" sldId="1807"/>
            <ac:picMk id="26" creationId="{33E134AB-98A7-4E37-9CAB-CA6FA12D1F29}"/>
          </ac:picMkLst>
        </pc:picChg>
        <pc:picChg chg="add del mod">
          <ac:chgData name="Wanlambok Nongbet [Chillibreeze]" userId="6bf028ea-505a-4797-9fbe-498829f78d74" providerId="ADAL" clId="{47EA582F-29D2-4E9C-95C6-B2E3DBA31953}" dt="2020-07-28T09:36:51.964" v="2053" actId="21"/>
          <ac:picMkLst>
            <pc:docMk/>
            <pc:sldMk cId="3414341585" sldId="1807"/>
            <ac:picMk id="30" creationId="{970B7068-6DB2-49AD-BCD0-BA8FED67DE34}"/>
          </ac:picMkLst>
        </pc:picChg>
        <pc:picChg chg="del mod">
          <ac:chgData name="Wanlambok Nongbet [Chillibreeze]" userId="6bf028ea-505a-4797-9fbe-498829f78d74" providerId="ADAL" clId="{47EA582F-29D2-4E9C-95C6-B2E3DBA31953}" dt="2020-07-28T09:36:59.201" v="2057" actId="21"/>
          <ac:picMkLst>
            <pc:docMk/>
            <pc:sldMk cId="3414341585" sldId="1807"/>
            <ac:picMk id="31" creationId="{8BB9A49D-49E3-46C7-947B-D21FF4281C5D}"/>
          </ac:picMkLst>
        </pc:picChg>
        <pc:picChg chg="add del mod">
          <ac:chgData name="Wanlambok Nongbet [Chillibreeze]" userId="6bf028ea-505a-4797-9fbe-498829f78d74" providerId="ADAL" clId="{47EA582F-29D2-4E9C-95C6-B2E3DBA31953}" dt="2020-07-28T09:37:07.929" v="2064" actId="21"/>
          <ac:picMkLst>
            <pc:docMk/>
            <pc:sldMk cId="3414341585" sldId="1807"/>
            <ac:picMk id="32" creationId="{76920DA1-2D99-4FF2-A677-9DCDBB9283C9}"/>
          </ac:picMkLst>
        </pc:picChg>
        <pc:picChg chg="add del mod">
          <ac:chgData name="Wanlambok Nongbet [Chillibreeze]" userId="6bf028ea-505a-4797-9fbe-498829f78d74" providerId="ADAL" clId="{47EA582F-29D2-4E9C-95C6-B2E3DBA31953}" dt="2020-07-28T09:37:09.157" v="2066" actId="21"/>
          <ac:picMkLst>
            <pc:docMk/>
            <pc:sldMk cId="3414341585" sldId="1807"/>
            <ac:picMk id="35" creationId="{502DD107-CD11-45B9-BEE6-E9B4ABF07A65}"/>
          </ac:picMkLst>
        </pc:picChg>
        <pc:picChg chg="add del mod">
          <ac:chgData name="Wanlambok Nongbet [Chillibreeze]" userId="6bf028ea-505a-4797-9fbe-498829f78d74" providerId="ADAL" clId="{47EA582F-29D2-4E9C-95C6-B2E3DBA31953}" dt="2020-07-28T09:37:13.558" v="2070" actId="21"/>
          <ac:picMkLst>
            <pc:docMk/>
            <pc:sldMk cId="3414341585" sldId="1807"/>
            <ac:picMk id="37" creationId="{D8838207-0DCA-4A86-82B6-D4EB091DBE32}"/>
          </ac:picMkLst>
        </pc:picChg>
        <pc:picChg chg="add mod">
          <ac:chgData name="Wanlambok Nongbet [Chillibreeze]" userId="6bf028ea-505a-4797-9fbe-498829f78d74" providerId="ADAL" clId="{47EA582F-29D2-4E9C-95C6-B2E3DBA31953}" dt="2020-07-28T09:37:13.748" v="2071"/>
          <ac:picMkLst>
            <pc:docMk/>
            <pc:sldMk cId="3414341585" sldId="1807"/>
            <ac:picMk id="41" creationId="{BA5D1F7F-3B80-4247-8247-641B5D3C8DD1}"/>
          </ac:picMkLst>
        </pc:picChg>
        <pc:cxnChg chg="del mod">
          <ac:chgData name="Wanlambok Nongbet [Chillibreeze]" userId="6bf028ea-505a-4797-9fbe-498829f78d74" providerId="ADAL" clId="{47EA582F-29D2-4E9C-95C6-B2E3DBA31953}" dt="2020-07-28T09:37:07.929" v="2064" actId="21"/>
          <ac:cxnSpMkLst>
            <pc:docMk/>
            <pc:sldMk cId="3414341585" sldId="1807"/>
            <ac:cxnSpMk id="12" creationId="{A2DDDA1E-A731-48B7-B5DD-D22326F21FE2}"/>
          </ac:cxnSpMkLst>
        </pc:cxnChg>
        <pc:cxnChg chg="add del mod">
          <ac:chgData name="Wanlambok Nongbet [Chillibreeze]" userId="6bf028ea-505a-4797-9fbe-498829f78d74" providerId="ADAL" clId="{47EA582F-29D2-4E9C-95C6-B2E3DBA31953}" dt="2020-07-28T09:37:13.558" v="2070" actId="21"/>
          <ac:cxnSpMkLst>
            <pc:docMk/>
            <pc:sldMk cId="3414341585" sldId="1807"/>
            <ac:cxnSpMk id="33" creationId="{5B83BDEA-F1B7-4C5E-9721-5C6FDA40FF5C}"/>
          </ac:cxnSpMkLst>
        </pc:cxnChg>
        <pc:cxnChg chg="add mod">
          <ac:chgData name="Wanlambok Nongbet [Chillibreeze]" userId="6bf028ea-505a-4797-9fbe-498829f78d74" providerId="ADAL" clId="{47EA582F-29D2-4E9C-95C6-B2E3DBA31953}" dt="2020-07-28T09:37:13.748" v="2071"/>
          <ac:cxnSpMkLst>
            <pc:docMk/>
            <pc:sldMk cId="3414341585" sldId="1807"/>
            <ac:cxnSpMk id="40" creationId="{D5EC1A58-8683-42FF-8CEB-31954A724D15}"/>
          </ac:cxnSpMkLst>
        </pc:cxnChg>
      </pc:sldChg>
      <pc:sldChg chg="addSp delSp modSp mod">
        <pc:chgData name="Wanlambok Nongbet [Chillibreeze]" userId="6bf028ea-505a-4797-9fbe-498829f78d74" providerId="ADAL" clId="{47EA582F-29D2-4E9C-95C6-B2E3DBA31953}" dt="2020-07-28T09:52:18.099" v="2294"/>
        <pc:sldMkLst>
          <pc:docMk/>
          <pc:sldMk cId="2215194863" sldId="1808"/>
        </pc:sldMkLst>
        <pc:spChg chg="del mod">
          <ac:chgData name="Wanlambok Nongbet [Chillibreeze]" userId="6bf028ea-505a-4797-9fbe-498829f78d74" providerId="ADAL" clId="{47EA582F-29D2-4E9C-95C6-B2E3DBA31953}" dt="2020-07-28T09:52:02.641" v="2273" actId="21"/>
          <ac:spMkLst>
            <pc:docMk/>
            <pc:sldMk cId="2215194863" sldId="1808"/>
            <ac:spMk id="11" creationId="{7DDC7AB4-84FF-4FEE-B8AC-A4E59A9E6C02}"/>
          </ac:spMkLst>
        </pc:spChg>
        <pc:spChg chg="del mod">
          <ac:chgData name="Wanlambok Nongbet [Chillibreeze]" userId="6bf028ea-505a-4797-9fbe-498829f78d74" providerId="ADAL" clId="{47EA582F-29D2-4E9C-95C6-B2E3DBA31953}" dt="2020-07-28T09:52:02.641" v="2273" actId="21"/>
          <ac:spMkLst>
            <pc:docMk/>
            <pc:sldMk cId="2215194863" sldId="1808"/>
            <ac:spMk id="16" creationId="{A9347CF3-73E6-404A-831D-7C43C949B77B}"/>
          </ac:spMkLst>
        </pc:spChg>
        <pc:spChg chg="del mod">
          <ac:chgData name="Wanlambok Nongbet [Chillibreeze]" userId="6bf028ea-505a-4797-9fbe-498829f78d74" providerId="ADAL" clId="{47EA582F-29D2-4E9C-95C6-B2E3DBA31953}" dt="2020-07-28T09:52:02.641" v="2273" actId="21"/>
          <ac:spMkLst>
            <pc:docMk/>
            <pc:sldMk cId="2215194863" sldId="1808"/>
            <ac:spMk id="18" creationId="{8944753C-8E10-4B74-A5C8-132B89074A12}"/>
          </ac:spMkLst>
        </pc:spChg>
        <pc:spChg chg="del mod">
          <ac:chgData name="Wanlambok Nongbet [Chillibreeze]" userId="6bf028ea-505a-4797-9fbe-498829f78d74" providerId="ADAL" clId="{47EA582F-29D2-4E9C-95C6-B2E3DBA31953}" dt="2020-07-28T09:52:02.641" v="2273" actId="21"/>
          <ac:spMkLst>
            <pc:docMk/>
            <pc:sldMk cId="2215194863" sldId="1808"/>
            <ac:spMk id="19" creationId="{5104B557-5287-4EF6-8B37-E66A40687197}"/>
          </ac:spMkLst>
        </pc:spChg>
        <pc:spChg chg="add mod">
          <ac:chgData name="Wanlambok Nongbet [Chillibreeze]" userId="6bf028ea-505a-4797-9fbe-498829f78d74" providerId="ADAL" clId="{47EA582F-29D2-4E9C-95C6-B2E3DBA31953}" dt="2020-07-28T09:52:02.917" v="2274"/>
          <ac:spMkLst>
            <pc:docMk/>
            <pc:sldMk cId="2215194863" sldId="1808"/>
            <ac:spMk id="29" creationId="{6F024A11-FD1C-4B28-9C2C-9A73406B9F2E}"/>
          </ac:spMkLst>
        </pc:spChg>
        <pc:spChg chg="add del mod">
          <ac:chgData name="Wanlambok Nongbet [Chillibreeze]" userId="6bf028ea-505a-4797-9fbe-498829f78d74" providerId="ADAL" clId="{47EA582F-29D2-4E9C-95C6-B2E3DBA31953}" dt="2020-07-28T09:52:03.929" v="2275" actId="21"/>
          <ac:spMkLst>
            <pc:docMk/>
            <pc:sldMk cId="2215194863" sldId="1808"/>
            <ac:spMk id="31" creationId="{23C05707-165B-4EAB-9A84-AF34EBFB4FDF}"/>
          </ac:spMkLst>
        </pc:spChg>
        <pc:spChg chg="add del mod">
          <ac:chgData name="Wanlambok Nongbet [Chillibreeze]" userId="6bf028ea-505a-4797-9fbe-498829f78d74" providerId="ADAL" clId="{47EA582F-29D2-4E9C-95C6-B2E3DBA31953}" dt="2020-07-28T09:52:03.929" v="2275" actId="21"/>
          <ac:spMkLst>
            <pc:docMk/>
            <pc:sldMk cId="2215194863" sldId="1808"/>
            <ac:spMk id="32" creationId="{02312F36-D039-4583-A330-644BC275A135}"/>
          </ac:spMkLst>
        </pc:spChg>
        <pc:spChg chg="add del mod">
          <ac:chgData name="Wanlambok Nongbet [Chillibreeze]" userId="6bf028ea-505a-4797-9fbe-498829f78d74" providerId="ADAL" clId="{47EA582F-29D2-4E9C-95C6-B2E3DBA31953}" dt="2020-07-28T09:52:03.929" v="2275" actId="21"/>
          <ac:spMkLst>
            <pc:docMk/>
            <pc:sldMk cId="2215194863" sldId="1808"/>
            <ac:spMk id="33" creationId="{6E04AE37-2B01-40E9-BB69-8617E5BD2790}"/>
          </ac:spMkLst>
        </pc:spChg>
        <pc:spChg chg="add del mod">
          <ac:chgData name="Wanlambok Nongbet [Chillibreeze]" userId="6bf028ea-505a-4797-9fbe-498829f78d74" providerId="ADAL" clId="{47EA582F-29D2-4E9C-95C6-B2E3DBA31953}" dt="2020-07-28T09:52:10.609" v="2281" actId="21"/>
          <ac:spMkLst>
            <pc:docMk/>
            <pc:sldMk cId="2215194863" sldId="1808"/>
            <ac:spMk id="44" creationId="{6479063F-12F2-43D2-ACC3-8A69D1BB0CAD}"/>
          </ac:spMkLst>
        </pc:spChg>
        <pc:spChg chg="add del mod">
          <ac:chgData name="Wanlambok Nongbet [Chillibreeze]" userId="6bf028ea-505a-4797-9fbe-498829f78d74" providerId="ADAL" clId="{47EA582F-29D2-4E9C-95C6-B2E3DBA31953}" dt="2020-07-28T09:52:05.968" v="2277" actId="21"/>
          <ac:spMkLst>
            <pc:docMk/>
            <pc:sldMk cId="2215194863" sldId="1808"/>
            <ac:spMk id="45" creationId="{55366D43-577F-4914-8DFE-B356199E59F4}"/>
          </ac:spMkLst>
        </pc:spChg>
        <pc:spChg chg="add del mod">
          <ac:chgData name="Wanlambok Nongbet [Chillibreeze]" userId="6bf028ea-505a-4797-9fbe-498829f78d74" providerId="ADAL" clId="{47EA582F-29D2-4E9C-95C6-B2E3DBA31953}" dt="2020-07-28T09:52:05.968" v="2277" actId="21"/>
          <ac:spMkLst>
            <pc:docMk/>
            <pc:sldMk cId="2215194863" sldId="1808"/>
            <ac:spMk id="46" creationId="{4BF5D444-74B1-458D-A8D1-3F5914563806}"/>
          </ac:spMkLst>
        </pc:spChg>
        <pc:spChg chg="add del mod">
          <ac:chgData name="Wanlambok Nongbet [Chillibreeze]" userId="6bf028ea-505a-4797-9fbe-498829f78d74" providerId="ADAL" clId="{47EA582F-29D2-4E9C-95C6-B2E3DBA31953}" dt="2020-07-28T09:52:09.219" v="2279" actId="21"/>
          <ac:spMkLst>
            <pc:docMk/>
            <pc:sldMk cId="2215194863" sldId="1808"/>
            <ac:spMk id="53" creationId="{D1BC4B3C-3FA4-4030-8AEB-AC67CD5AB42A}"/>
          </ac:spMkLst>
        </pc:spChg>
        <pc:spChg chg="add del mod">
          <ac:chgData name="Wanlambok Nongbet [Chillibreeze]" userId="6bf028ea-505a-4797-9fbe-498829f78d74" providerId="ADAL" clId="{47EA582F-29D2-4E9C-95C6-B2E3DBA31953}" dt="2020-07-28T09:52:09.219" v="2279" actId="21"/>
          <ac:spMkLst>
            <pc:docMk/>
            <pc:sldMk cId="2215194863" sldId="1808"/>
            <ac:spMk id="54" creationId="{39D351DF-7C53-41AD-8BDD-43C8138013C7}"/>
          </ac:spMkLst>
        </pc:spChg>
        <pc:spChg chg="add del mod">
          <ac:chgData name="Wanlambok Nongbet [Chillibreeze]" userId="6bf028ea-505a-4797-9fbe-498829f78d74" providerId="ADAL" clId="{47EA582F-29D2-4E9C-95C6-B2E3DBA31953}" dt="2020-07-28T09:52:10.609" v="2281" actId="21"/>
          <ac:spMkLst>
            <pc:docMk/>
            <pc:sldMk cId="2215194863" sldId="1808"/>
            <ac:spMk id="60" creationId="{B6862A4A-8A82-41F0-A77B-C585939C9EA5}"/>
          </ac:spMkLst>
        </pc:spChg>
        <pc:spChg chg="add del mod">
          <ac:chgData name="Wanlambok Nongbet [Chillibreeze]" userId="6bf028ea-505a-4797-9fbe-498829f78d74" providerId="ADAL" clId="{47EA582F-29D2-4E9C-95C6-B2E3DBA31953}" dt="2020-07-28T09:52:10.609" v="2281" actId="21"/>
          <ac:spMkLst>
            <pc:docMk/>
            <pc:sldMk cId="2215194863" sldId="1808"/>
            <ac:spMk id="61" creationId="{BB99A21E-DC2D-4D82-A857-93ADFFBDB24B}"/>
          </ac:spMkLst>
        </pc:spChg>
        <pc:spChg chg="add mod">
          <ac:chgData name="Wanlambok Nongbet [Chillibreeze]" userId="6bf028ea-505a-4797-9fbe-498829f78d74" providerId="ADAL" clId="{47EA582F-29D2-4E9C-95C6-B2E3DBA31953}" dt="2020-07-28T09:52:10.900" v="2282"/>
          <ac:spMkLst>
            <pc:docMk/>
            <pc:sldMk cId="2215194863" sldId="1808"/>
            <ac:spMk id="67" creationId="{84C26F25-CB64-4827-BD05-047F2FAF16EF}"/>
          </ac:spMkLst>
        </pc:spChg>
        <pc:spChg chg="add del mod">
          <ac:chgData name="Wanlambok Nongbet [Chillibreeze]" userId="6bf028ea-505a-4797-9fbe-498829f78d74" providerId="ADAL" clId="{47EA582F-29D2-4E9C-95C6-B2E3DBA31953}" dt="2020-07-28T09:52:12.340" v="2283" actId="21"/>
          <ac:spMkLst>
            <pc:docMk/>
            <pc:sldMk cId="2215194863" sldId="1808"/>
            <ac:spMk id="68" creationId="{47F81446-1D72-44E3-BF3A-DD2E3A5C3725}"/>
          </ac:spMkLst>
        </pc:spChg>
        <pc:spChg chg="add del mod">
          <ac:chgData name="Wanlambok Nongbet [Chillibreeze]" userId="6bf028ea-505a-4797-9fbe-498829f78d74" providerId="ADAL" clId="{47EA582F-29D2-4E9C-95C6-B2E3DBA31953}" dt="2020-07-28T09:52:12.340" v="2283" actId="21"/>
          <ac:spMkLst>
            <pc:docMk/>
            <pc:sldMk cId="2215194863" sldId="1808"/>
            <ac:spMk id="69" creationId="{76C0E6B6-2397-4067-AFDB-014125F82DC4}"/>
          </ac:spMkLst>
        </pc:spChg>
        <pc:spChg chg="add del mod">
          <ac:chgData name="Wanlambok Nongbet [Chillibreeze]" userId="6bf028ea-505a-4797-9fbe-498829f78d74" providerId="ADAL" clId="{47EA582F-29D2-4E9C-95C6-B2E3DBA31953}" dt="2020-07-28T09:52:13.260" v="2285" actId="21"/>
          <ac:spMkLst>
            <pc:docMk/>
            <pc:sldMk cId="2215194863" sldId="1808"/>
            <ac:spMk id="74" creationId="{80C4876D-FEDE-4CF0-9E1B-BB052F2096B2}"/>
          </ac:spMkLst>
        </pc:spChg>
        <pc:spChg chg="add del mod">
          <ac:chgData name="Wanlambok Nongbet [Chillibreeze]" userId="6bf028ea-505a-4797-9fbe-498829f78d74" providerId="ADAL" clId="{47EA582F-29D2-4E9C-95C6-B2E3DBA31953}" dt="2020-07-28T09:52:13.260" v="2285" actId="21"/>
          <ac:spMkLst>
            <pc:docMk/>
            <pc:sldMk cId="2215194863" sldId="1808"/>
            <ac:spMk id="75" creationId="{5FE97D41-034F-4C61-A855-6FEFB515D4DA}"/>
          </ac:spMkLst>
        </pc:spChg>
        <pc:spChg chg="add del mod">
          <ac:chgData name="Wanlambok Nongbet [Chillibreeze]" userId="6bf028ea-505a-4797-9fbe-498829f78d74" providerId="ADAL" clId="{47EA582F-29D2-4E9C-95C6-B2E3DBA31953}" dt="2020-07-28T09:52:15.152" v="2287" actId="21"/>
          <ac:spMkLst>
            <pc:docMk/>
            <pc:sldMk cId="2215194863" sldId="1808"/>
            <ac:spMk id="80" creationId="{4CC441C2-0EBD-4636-858B-2B8A61BE3B83}"/>
          </ac:spMkLst>
        </pc:spChg>
        <pc:spChg chg="add del mod">
          <ac:chgData name="Wanlambok Nongbet [Chillibreeze]" userId="6bf028ea-505a-4797-9fbe-498829f78d74" providerId="ADAL" clId="{47EA582F-29D2-4E9C-95C6-B2E3DBA31953}" dt="2020-07-28T09:52:15.152" v="2287" actId="21"/>
          <ac:spMkLst>
            <pc:docMk/>
            <pc:sldMk cId="2215194863" sldId="1808"/>
            <ac:spMk id="81" creationId="{AFD4E6BD-9362-436E-AC26-7335DC6EFCCF}"/>
          </ac:spMkLst>
        </pc:spChg>
        <pc:spChg chg="add mod">
          <ac:chgData name="Wanlambok Nongbet [Chillibreeze]" userId="6bf028ea-505a-4797-9fbe-498829f78d74" providerId="ADAL" clId="{47EA582F-29D2-4E9C-95C6-B2E3DBA31953}" dt="2020-07-28T09:52:15.389" v="2288"/>
          <ac:spMkLst>
            <pc:docMk/>
            <pc:sldMk cId="2215194863" sldId="1808"/>
            <ac:spMk id="85" creationId="{3EE4960D-ACB8-4C99-A41A-F373FF878888}"/>
          </ac:spMkLst>
        </pc:spChg>
        <pc:spChg chg="add del mod">
          <ac:chgData name="Wanlambok Nongbet [Chillibreeze]" userId="6bf028ea-505a-4797-9fbe-498829f78d74" providerId="ADAL" clId="{47EA582F-29D2-4E9C-95C6-B2E3DBA31953}" dt="2020-07-28T09:52:16.010" v="2289" actId="21"/>
          <ac:spMkLst>
            <pc:docMk/>
            <pc:sldMk cId="2215194863" sldId="1808"/>
            <ac:spMk id="86" creationId="{8C65BCF4-9FD7-4026-BB34-8F8CB60303ED}"/>
          </ac:spMkLst>
        </pc:spChg>
        <pc:spChg chg="add del mod">
          <ac:chgData name="Wanlambok Nongbet [Chillibreeze]" userId="6bf028ea-505a-4797-9fbe-498829f78d74" providerId="ADAL" clId="{47EA582F-29D2-4E9C-95C6-B2E3DBA31953}" dt="2020-07-28T09:52:17.131" v="2291" actId="21"/>
          <ac:spMkLst>
            <pc:docMk/>
            <pc:sldMk cId="2215194863" sldId="1808"/>
            <ac:spMk id="89" creationId="{F27F5EE7-D62A-43EF-8E9D-048F93B4B740}"/>
          </ac:spMkLst>
        </pc:spChg>
        <pc:spChg chg="add del mod">
          <ac:chgData name="Wanlambok Nongbet [Chillibreeze]" userId="6bf028ea-505a-4797-9fbe-498829f78d74" providerId="ADAL" clId="{47EA582F-29D2-4E9C-95C6-B2E3DBA31953}" dt="2020-07-28T09:52:17.888" v="2293" actId="21"/>
          <ac:spMkLst>
            <pc:docMk/>
            <pc:sldMk cId="2215194863" sldId="1808"/>
            <ac:spMk id="92" creationId="{E40BC5BE-1557-49FC-8BCC-E1FBEBE7091D}"/>
          </ac:spMkLst>
        </pc:spChg>
        <pc:spChg chg="add mod">
          <ac:chgData name="Wanlambok Nongbet [Chillibreeze]" userId="6bf028ea-505a-4797-9fbe-498829f78d74" providerId="ADAL" clId="{47EA582F-29D2-4E9C-95C6-B2E3DBA31953}" dt="2020-07-28T09:52:18.099" v="2294"/>
          <ac:spMkLst>
            <pc:docMk/>
            <pc:sldMk cId="2215194863" sldId="1808"/>
            <ac:spMk id="94" creationId="{A93A4CE4-3A5C-4A5E-859A-8123000A8200}"/>
          </ac:spMkLst>
        </pc:spChg>
        <pc:picChg chg="mod">
          <ac:chgData name="Wanlambok Nongbet [Chillibreeze]" userId="6bf028ea-505a-4797-9fbe-498829f78d74" providerId="ADAL" clId="{47EA582F-29D2-4E9C-95C6-B2E3DBA31953}" dt="2020-07-28T09:38:25.954" v="2095" actId="1076"/>
          <ac:picMkLst>
            <pc:docMk/>
            <pc:sldMk cId="2215194863" sldId="1808"/>
            <ac:picMk id="35" creationId="{A5BC3B65-3570-4CD4-81F5-873C933F641C}"/>
          </ac:picMkLst>
        </pc:picChg>
        <pc:picChg chg="del mod">
          <ac:chgData name="Wanlambok Nongbet [Chillibreeze]" userId="6bf028ea-505a-4797-9fbe-498829f78d74" providerId="ADAL" clId="{47EA582F-29D2-4E9C-95C6-B2E3DBA31953}" dt="2020-07-28T09:52:02.641" v="2273" actId="21"/>
          <ac:picMkLst>
            <pc:docMk/>
            <pc:sldMk cId="2215194863" sldId="1808"/>
            <ac:picMk id="37" creationId="{075A6106-88AC-4128-86B2-E8B0D6465EBD}"/>
          </ac:picMkLst>
        </pc:picChg>
        <pc:picChg chg="add del mod">
          <ac:chgData name="Wanlambok Nongbet [Chillibreeze]" userId="6bf028ea-505a-4797-9fbe-498829f78d74" providerId="ADAL" clId="{47EA582F-29D2-4E9C-95C6-B2E3DBA31953}" dt="2020-07-28T09:52:03.929" v="2275" actId="21"/>
          <ac:picMkLst>
            <pc:docMk/>
            <pc:sldMk cId="2215194863" sldId="1808"/>
            <ac:picMk id="38" creationId="{207AD915-CC4E-4BFB-821E-D2F511C5DC69}"/>
          </ac:picMkLst>
        </pc:picChg>
        <pc:picChg chg="del mod">
          <ac:chgData name="Wanlambok Nongbet [Chillibreeze]" userId="6bf028ea-505a-4797-9fbe-498829f78d74" providerId="ADAL" clId="{47EA582F-29D2-4E9C-95C6-B2E3DBA31953}" dt="2020-07-28T09:52:02.641" v="2273" actId="21"/>
          <ac:picMkLst>
            <pc:docMk/>
            <pc:sldMk cId="2215194863" sldId="1808"/>
            <ac:picMk id="39" creationId="{A7A090EF-0444-4D36-AF47-BBCCA85CBDBE}"/>
          </ac:picMkLst>
        </pc:picChg>
        <pc:picChg chg="add del mod">
          <ac:chgData name="Wanlambok Nongbet [Chillibreeze]" userId="6bf028ea-505a-4797-9fbe-498829f78d74" providerId="ADAL" clId="{47EA582F-29D2-4E9C-95C6-B2E3DBA31953}" dt="2020-07-28T09:52:03.929" v="2275" actId="21"/>
          <ac:picMkLst>
            <pc:docMk/>
            <pc:sldMk cId="2215194863" sldId="1808"/>
            <ac:picMk id="40" creationId="{AE60DB34-AB6A-43DD-9BE7-055AC0F84E15}"/>
          </ac:picMkLst>
        </pc:picChg>
        <pc:picChg chg="del mod">
          <ac:chgData name="Wanlambok Nongbet [Chillibreeze]" userId="6bf028ea-505a-4797-9fbe-498829f78d74" providerId="ADAL" clId="{47EA582F-29D2-4E9C-95C6-B2E3DBA31953}" dt="2020-07-28T09:52:02.641" v="2273" actId="21"/>
          <ac:picMkLst>
            <pc:docMk/>
            <pc:sldMk cId="2215194863" sldId="1808"/>
            <ac:picMk id="41" creationId="{F7602C5A-9431-4800-A031-B3C1AA07DBD9}"/>
          </ac:picMkLst>
        </pc:picChg>
        <pc:picChg chg="add del mod">
          <ac:chgData name="Wanlambok Nongbet [Chillibreeze]" userId="6bf028ea-505a-4797-9fbe-498829f78d74" providerId="ADAL" clId="{47EA582F-29D2-4E9C-95C6-B2E3DBA31953}" dt="2020-07-28T09:52:03.929" v="2275" actId="21"/>
          <ac:picMkLst>
            <pc:docMk/>
            <pc:sldMk cId="2215194863" sldId="1808"/>
            <ac:picMk id="42" creationId="{244E316D-D2A3-4576-905E-8A8B50DFF57D}"/>
          </ac:picMkLst>
        </pc:picChg>
        <pc:picChg chg="add del mod">
          <ac:chgData name="Wanlambok Nongbet [Chillibreeze]" userId="6bf028ea-505a-4797-9fbe-498829f78d74" providerId="ADAL" clId="{47EA582F-29D2-4E9C-95C6-B2E3DBA31953}" dt="2020-07-28T09:52:05.968" v="2277" actId="21"/>
          <ac:picMkLst>
            <pc:docMk/>
            <pc:sldMk cId="2215194863" sldId="1808"/>
            <ac:picMk id="49" creationId="{8CA1CF87-2AA9-4DB9-80CB-016DDE2971AA}"/>
          </ac:picMkLst>
        </pc:picChg>
        <pc:picChg chg="add del mod">
          <ac:chgData name="Wanlambok Nongbet [Chillibreeze]" userId="6bf028ea-505a-4797-9fbe-498829f78d74" providerId="ADAL" clId="{47EA582F-29D2-4E9C-95C6-B2E3DBA31953}" dt="2020-07-28T09:52:05.968" v="2277" actId="21"/>
          <ac:picMkLst>
            <pc:docMk/>
            <pc:sldMk cId="2215194863" sldId="1808"/>
            <ac:picMk id="50" creationId="{3DA77235-2424-4D1F-ADAF-1AF6466D61FC}"/>
          </ac:picMkLst>
        </pc:picChg>
        <pc:picChg chg="add del mod">
          <ac:chgData name="Wanlambok Nongbet [Chillibreeze]" userId="6bf028ea-505a-4797-9fbe-498829f78d74" providerId="ADAL" clId="{47EA582F-29D2-4E9C-95C6-B2E3DBA31953}" dt="2020-07-28T09:52:05.968" v="2277" actId="21"/>
          <ac:picMkLst>
            <pc:docMk/>
            <pc:sldMk cId="2215194863" sldId="1808"/>
            <ac:picMk id="51" creationId="{791029F7-3B76-48A1-9394-68CE1D75911A}"/>
          </ac:picMkLst>
        </pc:picChg>
        <pc:picChg chg="add del mod">
          <ac:chgData name="Wanlambok Nongbet [Chillibreeze]" userId="6bf028ea-505a-4797-9fbe-498829f78d74" providerId="ADAL" clId="{47EA582F-29D2-4E9C-95C6-B2E3DBA31953}" dt="2020-07-28T09:52:09.219" v="2279" actId="21"/>
          <ac:picMkLst>
            <pc:docMk/>
            <pc:sldMk cId="2215194863" sldId="1808"/>
            <ac:picMk id="57" creationId="{DB1E4B31-E6E2-471B-9229-99343170B413}"/>
          </ac:picMkLst>
        </pc:picChg>
        <pc:picChg chg="add del mod">
          <ac:chgData name="Wanlambok Nongbet [Chillibreeze]" userId="6bf028ea-505a-4797-9fbe-498829f78d74" providerId="ADAL" clId="{47EA582F-29D2-4E9C-95C6-B2E3DBA31953}" dt="2020-07-28T09:52:09.219" v="2279" actId="21"/>
          <ac:picMkLst>
            <pc:docMk/>
            <pc:sldMk cId="2215194863" sldId="1808"/>
            <ac:picMk id="58" creationId="{A29A4049-B6BD-4FD7-BECD-631840E5F167}"/>
          </ac:picMkLst>
        </pc:picChg>
        <pc:picChg chg="add del mod">
          <ac:chgData name="Wanlambok Nongbet [Chillibreeze]" userId="6bf028ea-505a-4797-9fbe-498829f78d74" providerId="ADAL" clId="{47EA582F-29D2-4E9C-95C6-B2E3DBA31953}" dt="2020-07-28T09:52:09.219" v="2279" actId="21"/>
          <ac:picMkLst>
            <pc:docMk/>
            <pc:sldMk cId="2215194863" sldId="1808"/>
            <ac:picMk id="59" creationId="{1C38CEAB-53A0-4728-B7A6-BCFEEB7E1703}"/>
          </ac:picMkLst>
        </pc:picChg>
        <pc:picChg chg="add mod">
          <ac:chgData name="Wanlambok Nongbet [Chillibreeze]" userId="6bf028ea-505a-4797-9fbe-498829f78d74" providerId="ADAL" clId="{47EA582F-29D2-4E9C-95C6-B2E3DBA31953}" dt="2020-07-28T09:52:09.453" v="2280"/>
          <ac:picMkLst>
            <pc:docMk/>
            <pc:sldMk cId="2215194863" sldId="1808"/>
            <ac:picMk id="64" creationId="{227DEDF2-0F7A-4893-A1A9-E67100081D27}"/>
          </ac:picMkLst>
        </pc:picChg>
        <pc:picChg chg="add del mod">
          <ac:chgData name="Wanlambok Nongbet [Chillibreeze]" userId="6bf028ea-505a-4797-9fbe-498829f78d74" providerId="ADAL" clId="{47EA582F-29D2-4E9C-95C6-B2E3DBA31953}" dt="2020-07-28T09:52:10.609" v="2281" actId="21"/>
          <ac:picMkLst>
            <pc:docMk/>
            <pc:sldMk cId="2215194863" sldId="1808"/>
            <ac:picMk id="65" creationId="{07E9ECFF-842C-4CE6-B19A-5219C9F483B5}"/>
          </ac:picMkLst>
        </pc:picChg>
        <pc:picChg chg="add del mod">
          <ac:chgData name="Wanlambok Nongbet [Chillibreeze]" userId="6bf028ea-505a-4797-9fbe-498829f78d74" providerId="ADAL" clId="{47EA582F-29D2-4E9C-95C6-B2E3DBA31953}" dt="2020-07-28T09:52:10.609" v="2281" actId="21"/>
          <ac:picMkLst>
            <pc:docMk/>
            <pc:sldMk cId="2215194863" sldId="1808"/>
            <ac:picMk id="66" creationId="{E6DE3FED-7361-48FC-89AE-202990B75712}"/>
          </ac:picMkLst>
        </pc:picChg>
        <pc:picChg chg="add del mod">
          <ac:chgData name="Wanlambok Nongbet [Chillibreeze]" userId="6bf028ea-505a-4797-9fbe-498829f78d74" providerId="ADAL" clId="{47EA582F-29D2-4E9C-95C6-B2E3DBA31953}" dt="2020-07-28T09:52:12.340" v="2283" actId="21"/>
          <ac:picMkLst>
            <pc:docMk/>
            <pc:sldMk cId="2215194863" sldId="1808"/>
            <ac:picMk id="72" creationId="{CD11DF91-2805-4DFE-A2B8-20722BEF844B}"/>
          </ac:picMkLst>
        </pc:picChg>
        <pc:picChg chg="add del mod">
          <ac:chgData name="Wanlambok Nongbet [Chillibreeze]" userId="6bf028ea-505a-4797-9fbe-498829f78d74" providerId="ADAL" clId="{47EA582F-29D2-4E9C-95C6-B2E3DBA31953}" dt="2020-07-28T09:52:12.340" v="2283" actId="21"/>
          <ac:picMkLst>
            <pc:docMk/>
            <pc:sldMk cId="2215194863" sldId="1808"/>
            <ac:picMk id="73" creationId="{C7FAB98D-482D-406F-BED3-4CB191F6FEAF}"/>
          </ac:picMkLst>
        </pc:picChg>
        <pc:picChg chg="add del mod">
          <ac:chgData name="Wanlambok Nongbet [Chillibreeze]" userId="6bf028ea-505a-4797-9fbe-498829f78d74" providerId="ADAL" clId="{47EA582F-29D2-4E9C-95C6-B2E3DBA31953}" dt="2020-07-28T09:52:13.260" v="2285" actId="21"/>
          <ac:picMkLst>
            <pc:docMk/>
            <pc:sldMk cId="2215194863" sldId="1808"/>
            <ac:picMk id="78" creationId="{52F2F1CF-926E-48CF-8185-CA1AF6197C04}"/>
          </ac:picMkLst>
        </pc:picChg>
        <pc:picChg chg="add del mod">
          <ac:chgData name="Wanlambok Nongbet [Chillibreeze]" userId="6bf028ea-505a-4797-9fbe-498829f78d74" providerId="ADAL" clId="{47EA582F-29D2-4E9C-95C6-B2E3DBA31953}" dt="2020-07-28T09:52:13.260" v="2285" actId="21"/>
          <ac:picMkLst>
            <pc:docMk/>
            <pc:sldMk cId="2215194863" sldId="1808"/>
            <ac:picMk id="79" creationId="{C51BAECD-3D05-416C-85F9-74190A7A34A2}"/>
          </ac:picMkLst>
        </pc:picChg>
        <pc:picChg chg="add mod">
          <ac:chgData name="Wanlambok Nongbet [Chillibreeze]" userId="6bf028ea-505a-4797-9fbe-498829f78d74" providerId="ADAL" clId="{47EA582F-29D2-4E9C-95C6-B2E3DBA31953}" dt="2020-07-28T09:52:14.487" v="2286"/>
          <ac:picMkLst>
            <pc:docMk/>
            <pc:sldMk cId="2215194863" sldId="1808"/>
            <ac:picMk id="83" creationId="{19563032-8FBF-427D-970D-03A31ACD8F40}"/>
          </ac:picMkLst>
        </pc:picChg>
        <pc:picChg chg="add del mod">
          <ac:chgData name="Wanlambok Nongbet [Chillibreeze]" userId="6bf028ea-505a-4797-9fbe-498829f78d74" providerId="ADAL" clId="{47EA582F-29D2-4E9C-95C6-B2E3DBA31953}" dt="2020-07-28T09:52:15.152" v="2287" actId="21"/>
          <ac:picMkLst>
            <pc:docMk/>
            <pc:sldMk cId="2215194863" sldId="1808"/>
            <ac:picMk id="84" creationId="{036739D5-7F95-4C80-8405-F1393F499D31}"/>
          </ac:picMkLst>
        </pc:picChg>
        <pc:picChg chg="add del mod">
          <ac:chgData name="Wanlambok Nongbet [Chillibreeze]" userId="6bf028ea-505a-4797-9fbe-498829f78d74" providerId="ADAL" clId="{47EA582F-29D2-4E9C-95C6-B2E3DBA31953}" dt="2020-07-28T09:52:16.010" v="2289" actId="21"/>
          <ac:picMkLst>
            <pc:docMk/>
            <pc:sldMk cId="2215194863" sldId="1808"/>
            <ac:picMk id="88" creationId="{C1FBCA94-906D-4666-90D0-09AD751BE51B}"/>
          </ac:picMkLst>
        </pc:picChg>
        <pc:picChg chg="add del mod">
          <ac:chgData name="Wanlambok Nongbet [Chillibreeze]" userId="6bf028ea-505a-4797-9fbe-498829f78d74" providerId="ADAL" clId="{47EA582F-29D2-4E9C-95C6-B2E3DBA31953}" dt="2020-07-28T09:52:17.131" v="2291" actId="21"/>
          <ac:picMkLst>
            <pc:docMk/>
            <pc:sldMk cId="2215194863" sldId="1808"/>
            <ac:picMk id="91" creationId="{0AAF401E-C34F-4299-AE36-800BA7F39A45}"/>
          </ac:picMkLst>
        </pc:picChg>
        <pc:picChg chg="add mod">
          <ac:chgData name="Wanlambok Nongbet [Chillibreeze]" userId="6bf028ea-505a-4797-9fbe-498829f78d74" providerId="ADAL" clId="{47EA582F-29D2-4E9C-95C6-B2E3DBA31953}" dt="2020-07-28T09:52:17.392" v="2292"/>
          <ac:picMkLst>
            <pc:docMk/>
            <pc:sldMk cId="2215194863" sldId="1808"/>
            <ac:picMk id="93" creationId="{D96AF8C6-9F0B-4B54-9E1F-5DE8BEE3CAB5}"/>
          </ac:picMkLst>
        </pc:picChg>
        <pc:cxnChg chg="del mod">
          <ac:chgData name="Wanlambok Nongbet [Chillibreeze]" userId="6bf028ea-505a-4797-9fbe-498829f78d74" providerId="ADAL" clId="{47EA582F-29D2-4E9C-95C6-B2E3DBA31953}" dt="2020-07-28T09:52:02.641" v="2273" actId="21"/>
          <ac:cxnSpMkLst>
            <pc:docMk/>
            <pc:sldMk cId="2215194863" sldId="1808"/>
            <ac:cxnSpMk id="15" creationId="{EC6BB945-CD2E-4264-83F5-E318A6E88305}"/>
          </ac:cxnSpMkLst>
        </pc:cxnChg>
        <pc:cxnChg chg="del mod">
          <ac:chgData name="Wanlambok Nongbet [Chillibreeze]" userId="6bf028ea-505a-4797-9fbe-498829f78d74" providerId="ADAL" clId="{47EA582F-29D2-4E9C-95C6-B2E3DBA31953}" dt="2020-07-28T09:52:02.641" v="2273" actId="21"/>
          <ac:cxnSpMkLst>
            <pc:docMk/>
            <pc:sldMk cId="2215194863" sldId="1808"/>
            <ac:cxnSpMk id="26" creationId="{12B50B8F-541F-4BB6-A6E1-BEDB329D6F9F}"/>
          </ac:cxnSpMkLst>
        </pc:cxnChg>
        <pc:cxnChg chg="del mod">
          <ac:chgData name="Wanlambok Nongbet [Chillibreeze]" userId="6bf028ea-505a-4797-9fbe-498829f78d74" providerId="ADAL" clId="{47EA582F-29D2-4E9C-95C6-B2E3DBA31953}" dt="2020-07-28T09:52:02.641" v="2273" actId="21"/>
          <ac:cxnSpMkLst>
            <pc:docMk/>
            <pc:sldMk cId="2215194863" sldId="1808"/>
            <ac:cxnSpMk id="27" creationId="{0CA8A8A5-483C-415F-9CE8-1874EA307123}"/>
          </ac:cxnSpMkLst>
        </pc:cxnChg>
        <pc:cxnChg chg="add del mod">
          <ac:chgData name="Wanlambok Nongbet [Chillibreeze]" userId="6bf028ea-505a-4797-9fbe-498829f78d74" providerId="ADAL" clId="{47EA582F-29D2-4E9C-95C6-B2E3DBA31953}" dt="2020-07-28T09:52:03.929" v="2275" actId="21"/>
          <ac:cxnSpMkLst>
            <pc:docMk/>
            <pc:sldMk cId="2215194863" sldId="1808"/>
            <ac:cxnSpMk id="30" creationId="{5C4DAA9F-501F-4B90-B38B-1472935D8B9B}"/>
          </ac:cxnSpMkLst>
        </pc:cxnChg>
        <pc:cxnChg chg="add del mod">
          <ac:chgData name="Wanlambok Nongbet [Chillibreeze]" userId="6bf028ea-505a-4797-9fbe-498829f78d74" providerId="ADAL" clId="{47EA582F-29D2-4E9C-95C6-B2E3DBA31953}" dt="2020-07-28T09:52:03.929" v="2275" actId="21"/>
          <ac:cxnSpMkLst>
            <pc:docMk/>
            <pc:sldMk cId="2215194863" sldId="1808"/>
            <ac:cxnSpMk id="34" creationId="{E6FAA2DE-9A17-41C0-B04F-F556C9D26376}"/>
          </ac:cxnSpMkLst>
        </pc:cxnChg>
        <pc:cxnChg chg="add del mod">
          <ac:chgData name="Wanlambok Nongbet [Chillibreeze]" userId="6bf028ea-505a-4797-9fbe-498829f78d74" providerId="ADAL" clId="{47EA582F-29D2-4E9C-95C6-B2E3DBA31953}" dt="2020-07-28T09:52:03.929" v="2275" actId="21"/>
          <ac:cxnSpMkLst>
            <pc:docMk/>
            <pc:sldMk cId="2215194863" sldId="1808"/>
            <ac:cxnSpMk id="36" creationId="{2323FAF9-8EC4-4DB9-A2D1-2E7CEF2CF5DC}"/>
          </ac:cxnSpMkLst>
        </pc:cxnChg>
        <pc:cxnChg chg="add del mod">
          <ac:chgData name="Wanlambok Nongbet [Chillibreeze]" userId="6bf028ea-505a-4797-9fbe-498829f78d74" providerId="ADAL" clId="{47EA582F-29D2-4E9C-95C6-B2E3DBA31953}" dt="2020-07-28T09:52:05.968" v="2277" actId="21"/>
          <ac:cxnSpMkLst>
            <pc:docMk/>
            <pc:sldMk cId="2215194863" sldId="1808"/>
            <ac:cxnSpMk id="43" creationId="{CA7D4950-D4A3-4BC1-B922-FE056D72D25D}"/>
          </ac:cxnSpMkLst>
        </pc:cxnChg>
        <pc:cxnChg chg="add del mod">
          <ac:chgData name="Wanlambok Nongbet [Chillibreeze]" userId="6bf028ea-505a-4797-9fbe-498829f78d74" providerId="ADAL" clId="{47EA582F-29D2-4E9C-95C6-B2E3DBA31953}" dt="2020-07-28T09:52:05.968" v="2277" actId="21"/>
          <ac:cxnSpMkLst>
            <pc:docMk/>
            <pc:sldMk cId="2215194863" sldId="1808"/>
            <ac:cxnSpMk id="47" creationId="{3BE6D80B-2DD6-4234-9917-FB19661FCD58}"/>
          </ac:cxnSpMkLst>
        </pc:cxnChg>
        <pc:cxnChg chg="add del mod">
          <ac:chgData name="Wanlambok Nongbet [Chillibreeze]" userId="6bf028ea-505a-4797-9fbe-498829f78d74" providerId="ADAL" clId="{47EA582F-29D2-4E9C-95C6-B2E3DBA31953}" dt="2020-07-28T09:52:05.968" v="2277" actId="21"/>
          <ac:cxnSpMkLst>
            <pc:docMk/>
            <pc:sldMk cId="2215194863" sldId="1808"/>
            <ac:cxnSpMk id="48" creationId="{8EC9C8CE-CFB8-46A2-82F7-5BCD16F15DEF}"/>
          </ac:cxnSpMkLst>
        </pc:cxnChg>
        <pc:cxnChg chg="add mod">
          <ac:chgData name="Wanlambok Nongbet [Chillibreeze]" userId="6bf028ea-505a-4797-9fbe-498829f78d74" providerId="ADAL" clId="{47EA582F-29D2-4E9C-95C6-B2E3DBA31953}" dt="2020-07-28T09:52:07.303" v="2278"/>
          <ac:cxnSpMkLst>
            <pc:docMk/>
            <pc:sldMk cId="2215194863" sldId="1808"/>
            <ac:cxnSpMk id="52" creationId="{25544684-2028-4EA2-B715-4271F49E3DBF}"/>
          </ac:cxnSpMkLst>
        </pc:cxnChg>
        <pc:cxnChg chg="add del mod">
          <ac:chgData name="Wanlambok Nongbet [Chillibreeze]" userId="6bf028ea-505a-4797-9fbe-498829f78d74" providerId="ADAL" clId="{47EA582F-29D2-4E9C-95C6-B2E3DBA31953}" dt="2020-07-28T09:52:09.219" v="2279" actId="21"/>
          <ac:cxnSpMkLst>
            <pc:docMk/>
            <pc:sldMk cId="2215194863" sldId="1808"/>
            <ac:cxnSpMk id="55" creationId="{56E13E8C-62A3-4201-868D-F68A782B9764}"/>
          </ac:cxnSpMkLst>
        </pc:cxnChg>
        <pc:cxnChg chg="add del mod">
          <ac:chgData name="Wanlambok Nongbet [Chillibreeze]" userId="6bf028ea-505a-4797-9fbe-498829f78d74" providerId="ADAL" clId="{47EA582F-29D2-4E9C-95C6-B2E3DBA31953}" dt="2020-07-28T09:52:09.219" v="2279" actId="21"/>
          <ac:cxnSpMkLst>
            <pc:docMk/>
            <pc:sldMk cId="2215194863" sldId="1808"/>
            <ac:cxnSpMk id="56" creationId="{9BE5FA76-CDDC-444B-AAA2-DB89880822A3}"/>
          </ac:cxnSpMkLst>
        </pc:cxnChg>
        <pc:cxnChg chg="add del mod">
          <ac:chgData name="Wanlambok Nongbet [Chillibreeze]" userId="6bf028ea-505a-4797-9fbe-498829f78d74" providerId="ADAL" clId="{47EA582F-29D2-4E9C-95C6-B2E3DBA31953}" dt="2020-07-28T09:52:10.609" v="2281" actId="21"/>
          <ac:cxnSpMkLst>
            <pc:docMk/>
            <pc:sldMk cId="2215194863" sldId="1808"/>
            <ac:cxnSpMk id="62" creationId="{F6396904-57CE-4691-A5D6-BCD34F628512}"/>
          </ac:cxnSpMkLst>
        </pc:cxnChg>
        <pc:cxnChg chg="add del mod">
          <ac:chgData name="Wanlambok Nongbet [Chillibreeze]" userId="6bf028ea-505a-4797-9fbe-498829f78d74" providerId="ADAL" clId="{47EA582F-29D2-4E9C-95C6-B2E3DBA31953}" dt="2020-07-28T09:52:10.609" v="2281" actId="21"/>
          <ac:cxnSpMkLst>
            <pc:docMk/>
            <pc:sldMk cId="2215194863" sldId="1808"/>
            <ac:cxnSpMk id="63" creationId="{3B653582-3140-419B-8CF3-2C8A82524894}"/>
          </ac:cxnSpMkLst>
        </pc:cxnChg>
        <pc:cxnChg chg="add del mod">
          <ac:chgData name="Wanlambok Nongbet [Chillibreeze]" userId="6bf028ea-505a-4797-9fbe-498829f78d74" providerId="ADAL" clId="{47EA582F-29D2-4E9C-95C6-B2E3DBA31953}" dt="2020-07-28T09:52:12.340" v="2283" actId="21"/>
          <ac:cxnSpMkLst>
            <pc:docMk/>
            <pc:sldMk cId="2215194863" sldId="1808"/>
            <ac:cxnSpMk id="70" creationId="{2D6F275F-A14A-46ED-A940-3734C54C593D}"/>
          </ac:cxnSpMkLst>
        </pc:cxnChg>
        <pc:cxnChg chg="add del mod">
          <ac:chgData name="Wanlambok Nongbet [Chillibreeze]" userId="6bf028ea-505a-4797-9fbe-498829f78d74" providerId="ADAL" clId="{47EA582F-29D2-4E9C-95C6-B2E3DBA31953}" dt="2020-07-28T09:52:12.340" v="2283" actId="21"/>
          <ac:cxnSpMkLst>
            <pc:docMk/>
            <pc:sldMk cId="2215194863" sldId="1808"/>
            <ac:cxnSpMk id="71" creationId="{7784EAFA-CF36-42EF-B4EF-F5ED9AD67AE5}"/>
          </ac:cxnSpMkLst>
        </pc:cxnChg>
        <pc:cxnChg chg="add mod">
          <ac:chgData name="Wanlambok Nongbet [Chillibreeze]" userId="6bf028ea-505a-4797-9fbe-498829f78d74" providerId="ADAL" clId="{47EA582F-29D2-4E9C-95C6-B2E3DBA31953}" dt="2020-07-28T09:52:12.641" v="2284"/>
          <ac:cxnSpMkLst>
            <pc:docMk/>
            <pc:sldMk cId="2215194863" sldId="1808"/>
            <ac:cxnSpMk id="76" creationId="{B0346503-7316-4E37-AB51-851B2D46480E}"/>
          </ac:cxnSpMkLst>
        </pc:cxnChg>
        <pc:cxnChg chg="add del mod">
          <ac:chgData name="Wanlambok Nongbet [Chillibreeze]" userId="6bf028ea-505a-4797-9fbe-498829f78d74" providerId="ADAL" clId="{47EA582F-29D2-4E9C-95C6-B2E3DBA31953}" dt="2020-07-28T09:52:13.260" v="2285" actId="21"/>
          <ac:cxnSpMkLst>
            <pc:docMk/>
            <pc:sldMk cId="2215194863" sldId="1808"/>
            <ac:cxnSpMk id="77" creationId="{0D124701-1339-487B-A608-DF4F4A86FA0E}"/>
          </ac:cxnSpMkLst>
        </pc:cxnChg>
        <pc:cxnChg chg="add del mod">
          <ac:chgData name="Wanlambok Nongbet [Chillibreeze]" userId="6bf028ea-505a-4797-9fbe-498829f78d74" providerId="ADAL" clId="{47EA582F-29D2-4E9C-95C6-B2E3DBA31953}" dt="2020-07-28T09:52:15.152" v="2287" actId="21"/>
          <ac:cxnSpMkLst>
            <pc:docMk/>
            <pc:sldMk cId="2215194863" sldId="1808"/>
            <ac:cxnSpMk id="82" creationId="{216CC888-0DE7-4EC4-AAA6-9720E12BB31B}"/>
          </ac:cxnSpMkLst>
        </pc:cxnChg>
        <pc:cxnChg chg="add del mod">
          <ac:chgData name="Wanlambok Nongbet [Chillibreeze]" userId="6bf028ea-505a-4797-9fbe-498829f78d74" providerId="ADAL" clId="{47EA582F-29D2-4E9C-95C6-B2E3DBA31953}" dt="2020-07-28T09:52:16.010" v="2289" actId="21"/>
          <ac:cxnSpMkLst>
            <pc:docMk/>
            <pc:sldMk cId="2215194863" sldId="1808"/>
            <ac:cxnSpMk id="87" creationId="{6CE8D5F5-0BA3-48C1-B2BB-FFF89D199B46}"/>
          </ac:cxnSpMkLst>
        </pc:cxnChg>
        <pc:cxnChg chg="add mod">
          <ac:chgData name="Wanlambok Nongbet [Chillibreeze]" userId="6bf028ea-505a-4797-9fbe-498829f78d74" providerId="ADAL" clId="{47EA582F-29D2-4E9C-95C6-B2E3DBA31953}" dt="2020-07-28T09:52:16.590" v="2290"/>
          <ac:cxnSpMkLst>
            <pc:docMk/>
            <pc:sldMk cId="2215194863" sldId="1808"/>
            <ac:cxnSpMk id="90" creationId="{C8E9E8E1-1431-4EED-9177-B5D638AEC6CB}"/>
          </ac:cxnSpMkLst>
        </pc:cxnChg>
      </pc:sldChg>
      <pc:sldChg chg="addSp delSp modSp mod">
        <pc:chgData name="Wanlambok Nongbet [Chillibreeze]" userId="6bf028ea-505a-4797-9fbe-498829f78d74" providerId="ADAL" clId="{47EA582F-29D2-4E9C-95C6-B2E3DBA31953}" dt="2020-07-28T14:14:37.637" v="8197" actId="478"/>
        <pc:sldMkLst>
          <pc:docMk/>
          <pc:sldMk cId="664343752" sldId="1809"/>
        </pc:sldMkLst>
        <pc:spChg chg="del mod">
          <ac:chgData name="Wanlambok Nongbet [Chillibreeze]" userId="6bf028ea-505a-4797-9fbe-498829f78d74" providerId="ADAL" clId="{47EA582F-29D2-4E9C-95C6-B2E3DBA31953}" dt="2020-07-28T10:17:56.511" v="2720" actId="21"/>
          <ac:spMkLst>
            <pc:docMk/>
            <pc:sldMk cId="664343752" sldId="1809"/>
            <ac:spMk id="10" creationId="{41FBDCC9-2D52-4184-B40C-FA5E1965F852}"/>
          </ac:spMkLst>
        </pc:spChg>
        <pc:spChg chg="add del mod">
          <ac:chgData name="Wanlambok Nongbet [Chillibreeze]" userId="6bf028ea-505a-4797-9fbe-498829f78d74" providerId="ADAL" clId="{47EA582F-29D2-4E9C-95C6-B2E3DBA31953}" dt="2020-07-28T10:17:57.244" v="2722" actId="21"/>
          <ac:spMkLst>
            <pc:docMk/>
            <pc:sldMk cId="664343752" sldId="1809"/>
            <ac:spMk id="14" creationId="{AD791AA5-415C-4AB7-85AB-8959183D5252}"/>
          </ac:spMkLst>
        </pc:spChg>
        <pc:spChg chg="add del mod">
          <ac:chgData name="Wanlambok Nongbet [Chillibreeze]" userId="6bf028ea-505a-4797-9fbe-498829f78d74" providerId="ADAL" clId="{47EA582F-29D2-4E9C-95C6-B2E3DBA31953}" dt="2020-07-28T10:17:57.244" v="2722" actId="21"/>
          <ac:spMkLst>
            <pc:docMk/>
            <pc:sldMk cId="664343752" sldId="1809"/>
            <ac:spMk id="16" creationId="{4B148834-B736-49F7-AE48-4DFA096627D5}"/>
          </ac:spMkLst>
        </pc:spChg>
        <pc:spChg chg="del mod">
          <ac:chgData name="Wanlambok Nongbet [Chillibreeze]" userId="6bf028ea-505a-4797-9fbe-498829f78d74" providerId="ADAL" clId="{47EA582F-29D2-4E9C-95C6-B2E3DBA31953}" dt="2020-07-28T10:17:56.511" v="2720" actId="21"/>
          <ac:spMkLst>
            <pc:docMk/>
            <pc:sldMk cId="664343752" sldId="1809"/>
            <ac:spMk id="19" creationId="{A7029C1B-5A30-4AAA-A15D-8F5C3B32DB45}"/>
          </ac:spMkLst>
        </pc:spChg>
        <pc:spChg chg="del mod">
          <ac:chgData name="Wanlambok Nongbet [Chillibreeze]" userId="6bf028ea-505a-4797-9fbe-498829f78d74" providerId="ADAL" clId="{47EA582F-29D2-4E9C-95C6-B2E3DBA31953}" dt="2020-07-28T10:17:56.511" v="2720" actId="21"/>
          <ac:spMkLst>
            <pc:docMk/>
            <pc:sldMk cId="664343752" sldId="1809"/>
            <ac:spMk id="20" creationId="{E2D456B9-DA20-4730-A3C3-9EBD905CF8E6}"/>
          </ac:spMkLst>
        </pc:spChg>
        <pc:spChg chg="add del mod">
          <ac:chgData name="Wanlambok Nongbet [Chillibreeze]" userId="6bf028ea-505a-4797-9fbe-498829f78d74" providerId="ADAL" clId="{47EA582F-29D2-4E9C-95C6-B2E3DBA31953}" dt="2020-07-28T10:17:57.244" v="2722" actId="21"/>
          <ac:spMkLst>
            <pc:docMk/>
            <pc:sldMk cId="664343752" sldId="1809"/>
            <ac:spMk id="21" creationId="{765E40BB-9C30-4FB4-9452-E4CBD33C8703}"/>
          </ac:spMkLst>
        </pc:spChg>
        <pc:spChg chg="del mod">
          <ac:chgData name="Wanlambok Nongbet [Chillibreeze]" userId="6bf028ea-505a-4797-9fbe-498829f78d74" providerId="ADAL" clId="{47EA582F-29D2-4E9C-95C6-B2E3DBA31953}" dt="2020-07-28T10:17:56.511" v="2720" actId="21"/>
          <ac:spMkLst>
            <pc:docMk/>
            <pc:sldMk cId="664343752" sldId="1809"/>
            <ac:spMk id="24" creationId="{C24BAE00-CF7E-4258-B007-BF7C9F4473DC}"/>
          </ac:spMkLst>
        </pc:spChg>
        <pc:spChg chg="add del mod">
          <ac:chgData name="Wanlambok Nongbet [Chillibreeze]" userId="6bf028ea-505a-4797-9fbe-498829f78d74" providerId="ADAL" clId="{47EA582F-29D2-4E9C-95C6-B2E3DBA31953}" dt="2020-07-28T10:17:57.244" v="2722" actId="21"/>
          <ac:spMkLst>
            <pc:docMk/>
            <pc:sldMk cId="664343752" sldId="1809"/>
            <ac:spMk id="25" creationId="{23093370-BCC8-435D-9794-5625010B8F01}"/>
          </ac:spMkLst>
        </pc:spChg>
        <pc:spChg chg="add mod">
          <ac:chgData name="Wanlambok Nongbet [Chillibreeze]" userId="6bf028ea-505a-4797-9fbe-498829f78d74" providerId="ADAL" clId="{47EA582F-29D2-4E9C-95C6-B2E3DBA31953}" dt="2020-07-28T10:17:57.433" v="2723"/>
          <ac:spMkLst>
            <pc:docMk/>
            <pc:sldMk cId="664343752" sldId="1809"/>
            <ac:spMk id="32" creationId="{76BC9A8A-96FE-4E5B-8962-12EEA84B5B8F}"/>
          </ac:spMkLst>
        </pc:spChg>
        <pc:spChg chg="add del mod">
          <ac:chgData name="Wanlambok Nongbet [Chillibreeze]" userId="6bf028ea-505a-4797-9fbe-498829f78d74" providerId="ADAL" clId="{47EA582F-29D2-4E9C-95C6-B2E3DBA31953}" dt="2020-07-28T10:17:58.058" v="2724" actId="21"/>
          <ac:spMkLst>
            <pc:docMk/>
            <pc:sldMk cId="664343752" sldId="1809"/>
            <ac:spMk id="35" creationId="{6104A715-2585-43DC-A17B-8243BE3BCF28}"/>
          </ac:spMkLst>
        </pc:spChg>
        <pc:spChg chg="add del mod">
          <ac:chgData name="Wanlambok Nongbet [Chillibreeze]" userId="6bf028ea-505a-4797-9fbe-498829f78d74" providerId="ADAL" clId="{47EA582F-29D2-4E9C-95C6-B2E3DBA31953}" dt="2020-07-28T10:17:58.058" v="2724" actId="21"/>
          <ac:spMkLst>
            <pc:docMk/>
            <pc:sldMk cId="664343752" sldId="1809"/>
            <ac:spMk id="36" creationId="{3A8AECF0-6608-433F-8F4E-5ECCDB4E9B79}"/>
          </ac:spMkLst>
        </pc:spChg>
        <pc:spChg chg="add del mod">
          <ac:chgData name="Wanlambok Nongbet [Chillibreeze]" userId="6bf028ea-505a-4797-9fbe-498829f78d74" providerId="ADAL" clId="{47EA582F-29D2-4E9C-95C6-B2E3DBA31953}" dt="2020-07-28T10:17:58.058" v="2724" actId="21"/>
          <ac:spMkLst>
            <pc:docMk/>
            <pc:sldMk cId="664343752" sldId="1809"/>
            <ac:spMk id="38" creationId="{76656A63-30EB-48F0-9E14-1B066ED45D76}"/>
          </ac:spMkLst>
        </pc:spChg>
        <pc:spChg chg="add del mod">
          <ac:chgData name="Wanlambok Nongbet [Chillibreeze]" userId="6bf028ea-505a-4797-9fbe-498829f78d74" providerId="ADAL" clId="{47EA582F-29D2-4E9C-95C6-B2E3DBA31953}" dt="2020-07-28T10:17:58.701" v="2726" actId="21"/>
          <ac:spMkLst>
            <pc:docMk/>
            <pc:sldMk cId="664343752" sldId="1809"/>
            <ac:spMk id="43" creationId="{4DE635CF-2D89-40BC-AF1F-AAC0BCE24388}"/>
          </ac:spMkLst>
        </pc:spChg>
        <pc:spChg chg="add del mod">
          <ac:chgData name="Wanlambok Nongbet [Chillibreeze]" userId="6bf028ea-505a-4797-9fbe-498829f78d74" providerId="ADAL" clId="{47EA582F-29D2-4E9C-95C6-B2E3DBA31953}" dt="2020-07-28T10:17:58.701" v="2726" actId="21"/>
          <ac:spMkLst>
            <pc:docMk/>
            <pc:sldMk cId="664343752" sldId="1809"/>
            <ac:spMk id="44" creationId="{0E3B459D-7BA4-4771-A963-CA9EC0F2745F}"/>
          </ac:spMkLst>
        </pc:spChg>
        <pc:spChg chg="add del mod">
          <ac:chgData name="Wanlambok Nongbet [Chillibreeze]" userId="6bf028ea-505a-4797-9fbe-498829f78d74" providerId="ADAL" clId="{47EA582F-29D2-4E9C-95C6-B2E3DBA31953}" dt="2020-07-28T10:17:58.701" v="2726" actId="21"/>
          <ac:spMkLst>
            <pc:docMk/>
            <pc:sldMk cId="664343752" sldId="1809"/>
            <ac:spMk id="46" creationId="{FC876C04-6429-40F1-9975-7297FF944F03}"/>
          </ac:spMkLst>
        </pc:spChg>
        <pc:spChg chg="add del mod">
          <ac:chgData name="Wanlambok Nongbet [Chillibreeze]" userId="6bf028ea-505a-4797-9fbe-498829f78d74" providerId="ADAL" clId="{47EA582F-29D2-4E9C-95C6-B2E3DBA31953}" dt="2020-07-28T10:17:59.483" v="2728" actId="21"/>
          <ac:spMkLst>
            <pc:docMk/>
            <pc:sldMk cId="664343752" sldId="1809"/>
            <ac:spMk id="50" creationId="{0B76CCBB-F33A-4099-9E77-D79171840165}"/>
          </ac:spMkLst>
        </pc:spChg>
        <pc:spChg chg="add del mod">
          <ac:chgData name="Wanlambok Nongbet [Chillibreeze]" userId="6bf028ea-505a-4797-9fbe-498829f78d74" providerId="ADAL" clId="{47EA582F-29D2-4E9C-95C6-B2E3DBA31953}" dt="2020-07-28T10:17:59.483" v="2728" actId="21"/>
          <ac:spMkLst>
            <pc:docMk/>
            <pc:sldMk cId="664343752" sldId="1809"/>
            <ac:spMk id="51" creationId="{63C22533-92CC-4656-8A8A-8A3D1E32ACDD}"/>
          </ac:spMkLst>
        </pc:spChg>
        <pc:spChg chg="add del mod">
          <ac:chgData name="Wanlambok Nongbet [Chillibreeze]" userId="6bf028ea-505a-4797-9fbe-498829f78d74" providerId="ADAL" clId="{47EA582F-29D2-4E9C-95C6-B2E3DBA31953}" dt="2020-07-28T10:17:59.483" v="2728" actId="21"/>
          <ac:spMkLst>
            <pc:docMk/>
            <pc:sldMk cId="664343752" sldId="1809"/>
            <ac:spMk id="53" creationId="{3CEA6C2D-2493-4BEC-9504-A0D6D50D8C5D}"/>
          </ac:spMkLst>
        </pc:spChg>
        <pc:spChg chg="add mod">
          <ac:chgData name="Wanlambok Nongbet [Chillibreeze]" userId="6bf028ea-505a-4797-9fbe-498829f78d74" providerId="ADAL" clId="{47EA582F-29D2-4E9C-95C6-B2E3DBA31953}" dt="2020-07-28T10:17:59.676" v="2729"/>
          <ac:spMkLst>
            <pc:docMk/>
            <pc:sldMk cId="664343752" sldId="1809"/>
            <ac:spMk id="57" creationId="{7C5C9162-E85A-48B5-8238-EFCC4FF051CD}"/>
          </ac:spMkLst>
        </pc:spChg>
        <pc:spChg chg="add del mod">
          <ac:chgData name="Wanlambok Nongbet [Chillibreeze]" userId="6bf028ea-505a-4797-9fbe-498829f78d74" providerId="ADAL" clId="{47EA582F-29D2-4E9C-95C6-B2E3DBA31953}" dt="2020-07-28T10:18:00.315" v="2730" actId="21"/>
          <ac:spMkLst>
            <pc:docMk/>
            <pc:sldMk cId="664343752" sldId="1809"/>
            <ac:spMk id="58" creationId="{370F8AE5-5FD4-4764-BD2D-E37C518565AE}"/>
          </ac:spMkLst>
        </pc:spChg>
        <pc:spChg chg="add del mod">
          <ac:chgData name="Wanlambok Nongbet [Chillibreeze]" userId="6bf028ea-505a-4797-9fbe-498829f78d74" providerId="ADAL" clId="{47EA582F-29D2-4E9C-95C6-B2E3DBA31953}" dt="2020-07-28T10:18:00.315" v="2730" actId="21"/>
          <ac:spMkLst>
            <pc:docMk/>
            <pc:sldMk cId="664343752" sldId="1809"/>
            <ac:spMk id="60" creationId="{0D6B8FEF-BAC1-46F9-98DA-EC1B12CF5567}"/>
          </ac:spMkLst>
        </pc:spChg>
        <pc:spChg chg="add del mod">
          <ac:chgData name="Wanlambok Nongbet [Chillibreeze]" userId="6bf028ea-505a-4797-9fbe-498829f78d74" providerId="ADAL" clId="{47EA582F-29D2-4E9C-95C6-B2E3DBA31953}" dt="2020-07-28T10:18:00.947" v="2732" actId="21"/>
          <ac:spMkLst>
            <pc:docMk/>
            <pc:sldMk cId="664343752" sldId="1809"/>
            <ac:spMk id="63" creationId="{137596D7-7334-4309-B6AC-997894FAA93C}"/>
          </ac:spMkLst>
        </pc:spChg>
        <pc:spChg chg="add del mod">
          <ac:chgData name="Wanlambok Nongbet [Chillibreeze]" userId="6bf028ea-505a-4797-9fbe-498829f78d74" providerId="ADAL" clId="{47EA582F-29D2-4E9C-95C6-B2E3DBA31953}" dt="2020-07-28T10:18:00.947" v="2732" actId="21"/>
          <ac:spMkLst>
            <pc:docMk/>
            <pc:sldMk cId="664343752" sldId="1809"/>
            <ac:spMk id="65" creationId="{4C6C1778-4C9D-418A-A49C-60A589EB5FDA}"/>
          </ac:spMkLst>
        </pc:spChg>
        <pc:spChg chg="add del mod">
          <ac:chgData name="Wanlambok Nongbet [Chillibreeze]" userId="6bf028ea-505a-4797-9fbe-498829f78d74" providerId="ADAL" clId="{47EA582F-29D2-4E9C-95C6-B2E3DBA31953}" dt="2020-07-28T10:18:01.630" v="2734" actId="21"/>
          <ac:spMkLst>
            <pc:docMk/>
            <pc:sldMk cId="664343752" sldId="1809"/>
            <ac:spMk id="67" creationId="{B2A48B4D-F4E3-4721-9068-AC2EAA3A969D}"/>
          </ac:spMkLst>
        </pc:spChg>
        <pc:spChg chg="add del mod">
          <ac:chgData name="Wanlambok Nongbet [Chillibreeze]" userId="6bf028ea-505a-4797-9fbe-498829f78d74" providerId="ADAL" clId="{47EA582F-29D2-4E9C-95C6-B2E3DBA31953}" dt="2020-07-28T10:18:01.630" v="2734" actId="21"/>
          <ac:spMkLst>
            <pc:docMk/>
            <pc:sldMk cId="664343752" sldId="1809"/>
            <ac:spMk id="69" creationId="{5CD0FA4A-4964-423C-8B8C-EE4577E796EC}"/>
          </ac:spMkLst>
        </pc:spChg>
        <pc:spChg chg="add mod">
          <ac:chgData name="Wanlambok Nongbet [Chillibreeze]" userId="6bf028ea-505a-4797-9fbe-498829f78d74" providerId="ADAL" clId="{47EA582F-29D2-4E9C-95C6-B2E3DBA31953}" dt="2020-07-28T10:18:01.783" v="2735"/>
          <ac:spMkLst>
            <pc:docMk/>
            <pc:sldMk cId="664343752" sldId="1809"/>
            <ac:spMk id="71" creationId="{095C6475-06B0-431F-90C0-3FF0EF2141E5}"/>
          </ac:spMkLst>
        </pc:spChg>
        <pc:spChg chg="add del mod">
          <ac:chgData name="Wanlambok Nongbet [Chillibreeze]" userId="6bf028ea-505a-4797-9fbe-498829f78d74" providerId="ADAL" clId="{47EA582F-29D2-4E9C-95C6-B2E3DBA31953}" dt="2020-07-28T10:18:02.279" v="2736" actId="21"/>
          <ac:spMkLst>
            <pc:docMk/>
            <pc:sldMk cId="664343752" sldId="1809"/>
            <ac:spMk id="73" creationId="{7ECF8753-B5C2-4F8A-940D-62DFB88718AB}"/>
          </ac:spMkLst>
        </pc:spChg>
        <pc:spChg chg="add del mod">
          <ac:chgData name="Wanlambok Nongbet [Chillibreeze]" userId="6bf028ea-505a-4797-9fbe-498829f78d74" providerId="ADAL" clId="{47EA582F-29D2-4E9C-95C6-B2E3DBA31953}" dt="2020-07-28T10:18:02.964" v="2738" actId="21"/>
          <ac:spMkLst>
            <pc:docMk/>
            <pc:sldMk cId="664343752" sldId="1809"/>
            <ac:spMk id="75" creationId="{8F14F712-3D82-4747-8452-F9A1E0B93FE0}"/>
          </ac:spMkLst>
        </pc:spChg>
        <pc:spChg chg="add mod">
          <ac:chgData name="Wanlambok Nongbet [Chillibreeze]" userId="6bf028ea-505a-4797-9fbe-498829f78d74" providerId="ADAL" clId="{47EA582F-29D2-4E9C-95C6-B2E3DBA31953}" dt="2020-07-28T10:18:03.186" v="2739"/>
          <ac:spMkLst>
            <pc:docMk/>
            <pc:sldMk cId="664343752" sldId="1809"/>
            <ac:spMk id="76" creationId="{D411B6D1-AED4-4F99-8A9A-869185DADC21}"/>
          </ac:spMkLst>
        </pc:spChg>
        <pc:graphicFrameChg chg="add del mod">
          <ac:chgData name="Wanlambok Nongbet [Chillibreeze]" userId="6bf028ea-505a-4797-9fbe-498829f78d74" providerId="ADAL" clId="{47EA582F-29D2-4E9C-95C6-B2E3DBA31953}" dt="2020-07-28T10:17:57.244" v="2722" actId="21"/>
          <ac:graphicFrameMkLst>
            <pc:docMk/>
            <pc:sldMk cId="664343752" sldId="1809"/>
            <ac:graphicFrameMk id="22" creationId="{931E937E-8780-45E1-87B6-872533C311C1}"/>
          </ac:graphicFrameMkLst>
        </pc:graphicFrameChg>
        <pc:graphicFrameChg chg="del mod modGraphic">
          <ac:chgData name="Wanlambok Nongbet [Chillibreeze]" userId="6bf028ea-505a-4797-9fbe-498829f78d74" providerId="ADAL" clId="{47EA582F-29D2-4E9C-95C6-B2E3DBA31953}" dt="2020-07-28T10:17:56.511" v="2720" actId="21"/>
          <ac:graphicFrameMkLst>
            <pc:docMk/>
            <pc:sldMk cId="664343752" sldId="1809"/>
            <ac:graphicFrameMk id="23" creationId="{106825E0-F35C-4B57-81E1-A227062D7B3E}"/>
          </ac:graphicFrameMkLst>
        </pc:graphicFrameChg>
        <pc:graphicFrameChg chg="add del mod">
          <ac:chgData name="Wanlambok Nongbet [Chillibreeze]" userId="6bf028ea-505a-4797-9fbe-498829f78d74" providerId="ADAL" clId="{47EA582F-29D2-4E9C-95C6-B2E3DBA31953}" dt="2020-07-28T10:17:58.058" v="2724" actId="21"/>
          <ac:graphicFrameMkLst>
            <pc:docMk/>
            <pc:sldMk cId="664343752" sldId="1809"/>
            <ac:graphicFrameMk id="37" creationId="{3946878E-40DE-4EA9-AB1F-6295BC36F402}"/>
          </ac:graphicFrameMkLst>
        </pc:graphicFrameChg>
        <pc:graphicFrameChg chg="add del mod">
          <ac:chgData name="Wanlambok Nongbet [Chillibreeze]" userId="6bf028ea-505a-4797-9fbe-498829f78d74" providerId="ADAL" clId="{47EA582F-29D2-4E9C-95C6-B2E3DBA31953}" dt="2020-07-28T10:17:58.701" v="2726" actId="21"/>
          <ac:graphicFrameMkLst>
            <pc:docMk/>
            <pc:sldMk cId="664343752" sldId="1809"/>
            <ac:graphicFrameMk id="45" creationId="{2B9C8529-CBF1-4DA0-BA38-6CA27817437E}"/>
          </ac:graphicFrameMkLst>
        </pc:graphicFrameChg>
        <pc:graphicFrameChg chg="add del mod">
          <ac:chgData name="Wanlambok Nongbet [Chillibreeze]" userId="6bf028ea-505a-4797-9fbe-498829f78d74" providerId="ADAL" clId="{47EA582F-29D2-4E9C-95C6-B2E3DBA31953}" dt="2020-07-28T10:17:59.483" v="2728" actId="21"/>
          <ac:graphicFrameMkLst>
            <pc:docMk/>
            <pc:sldMk cId="664343752" sldId="1809"/>
            <ac:graphicFrameMk id="52" creationId="{46336584-1855-4C4A-B948-5C081AD7D060}"/>
          </ac:graphicFrameMkLst>
        </pc:graphicFrameChg>
        <pc:graphicFrameChg chg="add del mod">
          <ac:chgData name="Wanlambok Nongbet [Chillibreeze]" userId="6bf028ea-505a-4797-9fbe-498829f78d74" providerId="ADAL" clId="{47EA582F-29D2-4E9C-95C6-B2E3DBA31953}" dt="2020-07-28T10:18:00.315" v="2730" actId="21"/>
          <ac:graphicFrameMkLst>
            <pc:docMk/>
            <pc:sldMk cId="664343752" sldId="1809"/>
            <ac:graphicFrameMk id="59" creationId="{EB429C10-6BAD-4C03-A99C-049DCEC32E80}"/>
          </ac:graphicFrameMkLst>
        </pc:graphicFrameChg>
        <pc:graphicFrameChg chg="add del mod">
          <ac:chgData name="Wanlambok Nongbet [Chillibreeze]" userId="6bf028ea-505a-4797-9fbe-498829f78d74" providerId="ADAL" clId="{47EA582F-29D2-4E9C-95C6-B2E3DBA31953}" dt="2020-07-28T10:18:00.947" v="2732" actId="21"/>
          <ac:graphicFrameMkLst>
            <pc:docMk/>
            <pc:sldMk cId="664343752" sldId="1809"/>
            <ac:graphicFrameMk id="64" creationId="{94EFB2E6-8E5B-4CC5-BA5A-204FE8626B37}"/>
          </ac:graphicFrameMkLst>
        </pc:graphicFrameChg>
        <pc:graphicFrameChg chg="add del mod">
          <ac:chgData name="Wanlambok Nongbet [Chillibreeze]" userId="6bf028ea-505a-4797-9fbe-498829f78d74" providerId="ADAL" clId="{47EA582F-29D2-4E9C-95C6-B2E3DBA31953}" dt="2020-07-28T10:18:01.630" v="2734" actId="21"/>
          <ac:graphicFrameMkLst>
            <pc:docMk/>
            <pc:sldMk cId="664343752" sldId="1809"/>
            <ac:graphicFrameMk id="68" creationId="{F0E0A0AC-4962-47CE-A58E-5ED96680E282}"/>
          </ac:graphicFrameMkLst>
        </pc:graphicFrameChg>
        <pc:graphicFrameChg chg="add del mod">
          <ac:chgData name="Wanlambok Nongbet [Chillibreeze]" userId="6bf028ea-505a-4797-9fbe-498829f78d74" providerId="ADAL" clId="{47EA582F-29D2-4E9C-95C6-B2E3DBA31953}" dt="2020-07-28T10:18:02.279" v="2736" actId="21"/>
          <ac:graphicFrameMkLst>
            <pc:docMk/>
            <pc:sldMk cId="664343752" sldId="1809"/>
            <ac:graphicFrameMk id="72" creationId="{3AC2DAF1-A2BA-4815-ABF6-5AB44479260E}"/>
          </ac:graphicFrameMkLst>
        </pc:graphicFrameChg>
        <pc:graphicFrameChg chg="add mod modGraphic">
          <ac:chgData name="Wanlambok Nongbet [Chillibreeze]" userId="6bf028ea-505a-4797-9fbe-498829f78d74" providerId="ADAL" clId="{47EA582F-29D2-4E9C-95C6-B2E3DBA31953}" dt="2020-07-28T14:13:40.064" v="8194" actId="20577"/>
          <ac:graphicFrameMkLst>
            <pc:docMk/>
            <pc:sldMk cId="664343752" sldId="1809"/>
            <ac:graphicFrameMk id="74" creationId="{FB2162CE-179E-4060-8A0F-2F8E71A9FBD9}"/>
          </ac:graphicFrameMkLst>
        </pc:graphicFrameChg>
        <pc:picChg chg="add del mod">
          <ac:chgData name="Wanlambok Nongbet [Chillibreeze]" userId="6bf028ea-505a-4797-9fbe-498829f78d74" providerId="ADAL" clId="{47EA582F-29D2-4E9C-95C6-B2E3DBA31953}" dt="2020-07-28T14:14:37.637" v="8197" actId="478"/>
          <ac:picMkLst>
            <pc:docMk/>
            <pc:sldMk cId="664343752" sldId="1809"/>
            <ac:picMk id="13" creationId="{67D615F9-8395-4454-92C8-5435C7BF2378}"/>
          </ac:picMkLst>
        </pc:picChg>
        <pc:picChg chg="add mod">
          <ac:chgData name="Wanlambok Nongbet [Chillibreeze]" userId="6bf028ea-505a-4797-9fbe-498829f78d74" providerId="ADAL" clId="{47EA582F-29D2-4E9C-95C6-B2E3DBA31953}" dt="2020-07-28T10:37:06.791" v="5391" actId="962"/>
          <ac:picMkLst>
            <pc:docMk/>
            <pc:sldMk cId="664343752" sldId="1809"/>
            <ac:picMk id="26" creationId="{DE817455-1F6E-4745-951D-519A55BCA5FB}"/>
          </ac:picMkLst>
        </pc:picChg>
        <pc:picChg chg="add del mod">
          <ac:chgData name="Wanlambok Nongbet [Chillibreeze]" userId="6bf028ea-505a-4797-9fbe-498829f78d74" providerId="ADAL" clId="{47EA582F-29D2-4E9C-95C6-B2E3DBA31953}" dt="2020-07-28T10:17:57.244" v="2722" actId="21"/>
          <ac:picMkLst>
            <pc:docMk/>
            <pc:sldMk cId="664343752" sldId="1809"/>
            <ac:picMk id="27" creationId="{74355AED-7FCC-41F7-AE0C-C1665F5B0A7D}"/>
          </ac:picMkLst>
        </pc:picChg>
        <pc:picChg chg="add del mod">
          <ac:chgData name="Wanlambok Nongbet [Chillibreeze]" userId="6bf028ea-505a-4797-9fbe-498829f78d74" providerId="ADAL" clId="{47EA582F-29D2-4E9C-95C6-B2E3DBA31953}" dt="2020-07-28T10:17:57.244" v="2722" actId="21"/>
          <ac:picMkLst>
            <pc:docMk/>
            <pc:sldMk cId="664343752" sldId="1809"/>
            <ac:picMk id="28" creationId="{FD3BE112-32F7-4472-B959-6BC9D195C040}"/>
          </ac:picMkLst>
        </pc:picChg>
        <pc:picChg chg="del mod">
          <ac:chgData name="Wanlambok Nongbet [Chillibreeze]" userId="6bf028ea-505a-4797-9fbe-498829f78d74" providerId="ADAL" clId="{47EA582F-29D2-4E9C-95C6-B2E3DBA31953}" dt="2020-07-28T10:17:56.511" v="2720" actId="21"/>
          <ac:picMkLst>
            <pc:docMk/>
            <pc:sldMk cId="664343752" sldId="1809"/>
            <ac:picMk id="29" creationId="{DBB07170-0336-4FF6-B697-CAC566A1FF28}"/>
          </ac:picMkLst>
        </pc:picChg>
        <pc:picChg chg="del mod">
          <ac:chgData name="Wanlambok Nongbet [Chillibreeze]" userId="6bf028ea-505a-4797-9fbe-498829f78d74" providerId="ADAL" clId="{47EA582F-29D2-4E9C-95C6-B2E3DBA31953}" dt="2020-07-28T10:17:56.511" v="2720" actId="21"/>
          <ac:picMkLst>
            <pc:docMk/>
            <pc:sldMk cId="664343752" sldId="1809"/>
            <ac:picMk id="31" creationId="{A3AB35E4-EDB2-41EA-B9E8-463FF6DA4FDF}"/>
          </ac:picMkLst>
        </pc:picChg>
        <pc:picChg chg="del mod">
          <ac:chgData name="Wanlambok Nongbet [Chillibreeze]" userId="6bf028ea-505a-4797-9fbe-498829f78d74" providerId="ADAL" clId="{47EA582F-29D2-4E9C-95C6-B2E3DBA31953}" dt="2020-07-28T10:17:56.511" v="2720" actId="21"/>
          <ac:picMkLst>
            <pc:docMk/>
            <pc:sldMk cId="664343752" sldId="1809"/>
            <ac:picMk id="33" creationId="{D983B7EC-A3AC-4002-9B4D-BA8698A24843}"/>
          </ac:picMkLst>
        </pc:picChg>
        <pc:picChg chg="add del mod">
          <ac:chgData name="Wanlambok Nongbet [Chillibreeze]" userId="6bf028ea-505a-4797-9fbe-498829f78d74" providerId="ADAL" clId="{47EA582F-29D2-4E9C-95C6-B2E3DBA31953}" dt="2020-07-28T10:17:58.058" v="2724" actId="21"/>
          <ac:picMkLst>
            <pc:docMk/>
            <pc:sldMk cId="664343752" sldId="1809"/>
            <ac:picMk id="39" creationId="{67F5F663-74A2-4AF9-AA47-E928905690E1}"/>
          </ac:picMkLst>
        </pc:picChg>
        <pc:picChg chg="add del mod">
          <ac:chgData name="Wanlambok Nongbet [Chillibreeze]" userId="6bf028ea-505a-4797-9fbe-498829f78d74" providerId="ADAL" clId="{47EA582F-29D2-4E9C-95C6-B2E3DBA31953}" dt="2020-07-28T10:17:58.058" v="2724" actId="21"/>
          <ac:picMkLst>
            <pc:docMk/>
            <pc:sldMk cId="664343752" sldId="1809"/>
            <ac:picMk id="40" creationId="{DD7F0A69-04D3-4737-87E7-EF59C98AA68A}"/>
          </ac:picMkLst>
        </pc:picChg>
        <pc:picChg chg="add del mod">
          <ac:chgData name="Wanlambok Nongbet [Chillibreeze]" userId="6bf028ea-505a-4797-9fbe-498829f78d74" providerId="ADAL" clId="{47EA582F-29D2-4E9C-95C6-B2E3DBA31953}" dt="2020-07-28T10:17:58.701" v="2726" actId="21"/>
          <ac:picMkLst>
            <pc:docMk/>
            <pc:sldMk cId="664343752" sldId="1809"/>
            <ac:picMk id="47" creationId="{E97CDB83-D852-4B5F-A1EA-AD7C2F4D9C6C}"/>
          </ac:picMkLst>
        </pc:picChg>
        <pc:picChg chg="add del mod">
          <ac:chgData name="Wanlambok Nongbet [Chillibreeze]" userId="6bf028ea-505a-4797-9fbe-498829f78d74" providerId="ADAL" clId="{47EA582F-29D2-4E9C-95C6-B2E3DBA31953}" dt="2020-07-28T10:17:58.701" v="2726" actId="21"/>
          <ac:picMkLst>
            <pc:docMk/>
            <pc:sldMk cId="664343752" sldId="1809"/>
            <ac:picMk id="48" creationId="{38686DE9-9DF1-408C-9E38-B8CDF31BA278}"/>
          </ac:picMkLst>
        </pc:picChg>
        <pc:picChg chg="add mod">
          <ac:chgData name="Wanlambok Nongbet [Chillibreeze]" userId="6bf028ea-505a-4797-9fbe-498829f78d74" providerId="ADAL" clId="{47EA582F-29D2-4E9C-95C6-B2E3DBA31953}" dt="2020-07-28T10:36:07.090" v="5215" actId="962"/>
          <ac:picMkLst>
            <pc:docMk/>
            <pc:sldMk cId="664343752" sldId="1809"/>
            <ac:picMk id="54" creationId="{3D925C8A-D6D1-4E42-BD59-4A3B2F5E5818}"/>
          </ac:picMkLst>
        </pc:picChg>
        <pc:picChg chg="add del mod">
          <ac:chgData name="Wanlambok Nongbet [Chillibreeze]" userId="6bf028ea-505a-4797-9fbe-498829f78d74" providerId="ADAL" clId="{47EA582F-29D2-4E9C-95C6-B2E3DBA31953}" dt="2020-07-28T10:17:59.483" v="2728" actId="21"/>
          <ac:picMkLst>
            <pc:docMk/>
            <pc:sldMk cId="664343752" sldId="1809"/>
            <ac:picMk id="55" creationId="{64E40D28-142F-4B56-9361-353A2A5B5913}"/>
          </ac:picMkLst>
        </pc:picChg>
        <pc:picChg chg="add del mod">
          <ac:chgData name="Wanlambok Nongbet [Chillibreeze]" userId="6bf028ea-505a-4797-9fbe-498829f78d74" providerId="ADAL" clId="{47EA582F-29D2-4E9C-95C6-B2E3DBA31953}" dt="2020-07-28T10:18:00.315" v="2730" actId="21"/>
          <ac:picMkLst>
            <pc:docMk/>
            <pc:sldMk cId="664343752" sldId="1809"/>
            <ac:picMk id="61" creationId="{8BB401DC-1E14-4C86-856E-08B8D11EC75E}"/>
          </ac:picMkLst>
        </pc:picChg>
        <pc:picChg chg="add del mod">
          <ac:chgData name="Wanlambok Nongbet [Chillibreeze]" userId="6bf028ea-505a-4797-9fbe-498829f78d74" providerId="ADAL" clId="{47EA582F-29D2-4E9C-95C6-B2E3DBA31953}" dt="2020-07-28T10:18:00.947" v="2732" actId="21"/>
          <ac:picMkLst>
            <pc:docMk/>
            <pc:sldMk cId="664343752" sldId="1809"/>
            <ac:picMk id="66" creationId="{AEDFDD17-054A-4D6A-958C-FCB192B3277A}"/>
          </ac:picMkLst>
        </pc:picChg>
        <pc:picChg chg="add mod">
          <ac:chgData name="Wanlambok Nongbet [Chillibreeze]" userId="6bf028ea-505a-4797-9fbe-498829f78d74" providerId="ADAL" clId="{47EA582F-29D2-4E9C-95C6-B2E3DBA31953}" dt="2020-07-28T10:35:02.766" v="4777" actId="962"/>
          <ac:picMkLst>
            <pc:docMk/>
            <pc:sldMk cId="664343752" sldId="1809"/>
            <ac:picMk id="70" creationId="{C7321DE6-5DB5-4263-AD23-9F1C1DE3BDCA}"/>
          </ac:picMkLst>
        </pc:picChg>
        <pc:cxnChg chg="del mod">
          <ac:chgData name="Wanlambok Nongbet [Chillibreeze]" userId="6bf028ea-505a-4797-9fbe-498829f78d74" providerId="ADAL" clId="{47EA582F-29D2-4E9C-95C6-B2E3DBA31953}" dt="2020-07-28T10:17:56.511" v="2720" actId="21"/>
          <ac:cxnSpMkLst>
            <pc:docMk/>
            <pc:sldMk cId="664343752" sldId="1809"/>
            <ac:cxnSpMk id="9" creationId="{4F69B784-FF7A-4928-A658-7A989FF6C717}"/>
          </ac:cxnSpMkLst>
        </pc:cxnChg>
        <pc:cxnChg chg="add del mod">
          <ac:chgData name="Wanlambok Nongbet [Chillibreeze]" userId="6bf028ea-505a-4797-9fbe-498829f78d74" providerId="ADAL" clId="{47EA582F-29D2-4E9C-95C6-B2E3DBA31953}" dt="2020-07-28T10:17:57.244" v="2722" actId="21"/>
          <ac:cxnSpMkLst>
            <pc:docMk/>
            <pc:sldMk cId="664343752" sldId="1809"/>
            <ac:cxnSpMk id="13" creationId="{A37AEEDA-29CA-4CB2-A3AF-443FDF5327CD}"/>
          </ac:cxnSpMkLst>
        </pc:cxnChg>
        <pc:cxnChg chg="add del mod">
          <ac:chgData name="Wanlambok Nongbet [Chillibreeze]" userId="6bf028ea-505a-4797-9fbe-498829f78d74" providerId="ADAL" clId="{47EA582F-29D2-4E9C-95C6-B2E3DBA31953}" dt="2020-07-28T10:17:57.244" v="2722" actId="21"/>
          <ac:cxnSpMkLst>
            <pc:docMk/>
            <pc:sldMk cId="664343752" sldId="1809"/>
            <ac:cxnSpMk id="15" creationId="{33F92FE9-FF53-4272-9EC0-3B5CCD46127D}"/>
          </ac:cxnSpMkLst>
        </pc:cxnChg>
        <pc:cxnChg chg="del mod">
          <ac:chgData name="Wanlambok Nongbet [Chillibreeze]" userId="6bf028ea-505a-4797-9fbe-498829f78d74" providerId="ADAL" clId="{47EA582F-29D2-4E9C-95C6-B2E3DBA31953}" dt="2020-07-28T10:17:56.511" v="2720" actId="21"/>
          <ac:cxnSpMkLst>
            <pc:docMk/>
            <pc:sldMk cId="664343752" sldId="1809"/>
            <ac:cxnSpMk id="18" creationId="{AA95035A-FEFF-43A9-A33F-9AA63C8E729E}"/>
          </ac:cxnSpMkLst>
        </pc:cxnChg>
        <pc:cxnChg chg="add del mod">
          <ac:chgData name="Wanlambok Nongbet [Chillibreeze]" userId="6bf028ea-505a-4797-9fbe-498829f78d74" providerId="ADAL" clId="{47EA582F-29D2-4E9C-95C6-B2E3DBA31953}" dt="2020-07-28T10:17:58.058" v="2724" actId="21"/>
          <ac:cxnSpMkLst>
            <pc:docMk/>
            <pc:sldMk cId="664343752" sldId="1809"/>
            <ac:cxnSpMk id="30" creationId="{52E37381-A892-4A0F-BDAB-140856273AB6}"/>
          </ac:cxnSpMkLst>
        </pc:cxnChg>
        <pc:cxnChg chg="add del mod">
          <ac:chgData name="Wanlambok Nongbet [Chillibreeze]" userId="6bf028ea-505a-4797-9fbe-498829f78d74" providerId="ADAL" clId="{47EA582F-29D2-4E9C-95C6-B2E3DBA31953}" dt="2020-07-28T10:17:58.058" v="2724" actId="21"/>
          <ac:cxnSpMkLst>
            <pc:docMk/>
            <pc:sldMk cId="664343752" sldId="1809"/>
            <ac:cxnSpMk id="34" creationId="{B37D29F7-9B32-45E7-95FE-5420429B1AF2}"/>
          </ac:cxnSpMkLst>
        </pc:cxnChg>
        <pc:cxnChg chg="add mod">
          <ac:chgData name="Wanlambok Nongbet [Chillibreeze]" userId="6bf028ea-505a-4797-9fbe-498829f78d74" providerId="ADAL" clId="{47EA582F-29D2-4E9C-95C6-B2E3DBA31953}" dt="2020-07-28T10:17:58.172" v="2725"/>
          <ac:cxnSpMkLst>
            <pc:docMk/>
            <pc:sldMk cId="664343752" sldId="1809"/>
            <ac:cxnSpMk id="41" creationId="{088AE96A-2233-4A91-962C-F177CCC2D59A}"/>
          </ac:cxnSpMkLst>
        </pc:cxnChg>
        <pc:cxnChg chg="add del mod">
          <ac:chgData name="Wanlambok Nongbet [Chillibreeze]" userId="6bf028ea-505a-4797-9fbe-498829f78d74" providerId="ADAL" clId="{47EA582F-29D2-4E9C-95C6-B2E3DBA31953}" dt="2020-07-28T10:17:58.701" v="2726" actId="21"/>
          <ac:cxnSpMkLst>
            <pc:docMk/>
            <pc:sldMk cId="664343752" sldId="1809"/>
            <ac:cxnSpMk id="42" creationId="{7F603AC9-4ADE-49CF-952E-6BF944D7E382}"/>
          </ac:cxnSpMkLst>
        </pc:cxnChg>
        <pc:cxnChg chg="add del mod">
          <ac:chgData name="Wanlambok Nongbet [Chillibreeze]" userId="6bf028ea-505a-4797-9fbe-498829f78d74" providerId="ADAL" clId="{47EA582F-29D2-4E9C-95C6-B2E3DBA31953}" dt="2020-07-28T10:17:59.483" v="2728" actId="21"/>
          <ac:cxnSpMkLst>
            <pc:docMk/>
            <pc:sldMk cId="664343752" sldId="1809"/>
            <ac:cxnSpMk id="49" creationId="{BE8C4AFA-4AE1-4828-A6F7-1DC4268B8082}"/>
          </ac:cxnSpMkLst>
        </pc:cxnChg>
        <pc:cxnChg chg="add del mod">
          <ac:chgData name="Wanlambok Nongbet [Chillibreeze]" userId="6bf028ea-505a-4797-9fbe-498829f78d74" providerId="ADAL" clId="{47EA582F-29D2-4E9C-95C6-B2E3DBA31953}" dt="2020-07-28T10:18:00.315" v="2730" actId="21"/>
          <ac:cxnSpMkLst>
            <pc:docMk/>
            <pc:sldMk cId="664343752" sldId="1809"/>
            <ac:cxnSpMk id="56" creationId="{E5B00D1B-2451-4287-83E5-4C905F2E2FFB}"/>
          </ac:cxnSpMkLst>
        </pc:cxnChg>
        <pc:cxnChg chg="add mod">
          <ac:chgData name="Wanlambok Nongbet [Chillibreeze]" userId="6bf028ea-505a-4797-9fbe-498829f78d74" providerId="ADAL" clId="{47EA582F-29D2-4E9C-95C6-B2E3DBA31953}" dt="2020-07-28T10:18:00.501" v="2731"/>
          <ac:cxnSpMkLst>
            <pc:docMk/>
            <pc:sldMk cId="664343752" sldId="1809"/>
            <ac:cxnSpMk id="62" creationId="{388F6C4E-E866-432D-ACD3-1F87135DCCE9}"/>
          </ac:cxnSpMkLst>
        </pc:cxnChg>
      </pc:sldChg>
      <pc:sldChg chg="modSp mod">
        <pc:chgData name="Wanlambok Nongbet [Chillibreeze]" userId="6bf028ea-505a-4797-9fbe-498829f78d74" providerId="ADAL" clId="{47EA582F-29D2-4E9C-95C6-B2E3DBA31953}" dt="2020-07-28T09:47:06.324" v="2260" actId="948"/>
        <pc:sldMkLst>
          <pc:docMk/>
          <pc:sldMk cId="2995849869" sldId="1810"/>
        </pc:sldMkLst>
        <pc:spChg chg="mod">
          <ac:chgData name="Wanlambok Nongbet [Chillibreeze]" userId="6bf028ea-505a-4797-9fbe-498829f78d74" providerId="ADAL" clId="{47EA582F-29D2-4E9C-95C6-B2E3DBA31953}" dt="2020-07-28T09:47:06.324" v="2260" actId="948"/>
          <ac:spMkLst>
            <pc:docMk/>
            <pc:sldMk cId="2995849869" sldId="1810"/>
            <ac:spMk id="3" creationId="{9313801F-D271-4771-AAFF-42257C69FDA9}"/>
          </ac:spMkLst>
        </pc:spChg>
      </pc:sldChg>
      <pc:sldChg chg="addSp delSp modSp mod">
        <pc:chgData name="Wanlambok Nongbet [Chillibreeze]" userId="6bf028ea-505a-4797-9fbe-498829f78d74" providerId="ADAL" clId="{47EA582F-29D2-4E9C-95C6-B2E3DBA31953}" dt="2020-07-28T10:36:03.074" v="5179" actId="962"/>
        <pc:sldMkLst>
          <pc:docMk/>
          <pc:sldMk cId="4206686794" sldId="1811"/>
        </pc:sldMkLst>
        <pc:spChg chg="del">
          <ac:chgData name="Wanlambok Nongbet [Chillibreeze]" userId="6bf028ea-505a-4797-9fbe-498829f78d74" providerId="ADAL" clId="{47EA582F-29D2-4E9C-95C6-B2E3DBA31953}" dt="2020-07-28T10:17:35.955" v="2684" actId="21"/>
          <ac:spMkLst>
            <pc:docMk/>
            <pc:sldMk cId="4206686794" sldId="1811"/>
            <ac:spMk id="2" creationId="{1225E04A-05C8-45AA-8977-2E9696851BA7}"/>
          </ac:spMkLst>
        </pc:spChg>
        <pc:spChg chg="del">
          <ac:chgData name="Wanlambok Nongbet [Chillibreeze]" userId="6bf028ea-505a-4797-9fbe-498829f78d74" providerId="ADAL" clId="{47EA582F-29D2-4E9C-95C6-B2E3DBA31953}" dt="2020-07-28T10:17:35.955" v="2684" actId="21"/>
          <ac:spMkLst>
            <pc:docMk/>
            <pc:sldMk cId="4206686794" sldId="1811"/>
            <ac:spMk id="24" creationId="{4FE7F433-7803-45A4-8B48-91335C629572}"/>
          </ac:spMkLst>
        </pc:spChg>
        <pc:spChg chg="del">
          <ac:chgData name="Wanlambok Nongbet [Chillibreeze]" userId="6bf028ea-505a-4797-9fbe-498829f78d74" providerId="ADAL" clId="{47EA582F-29D2-4E9C-95C6-B2E3DBA31953}" dt="2020-07-28T10:17:35.955" v="2684" actId="21"/>
          <ac:spMkLst>
            <pc:docMk/>
            <pc:sldMk cId="4206686794" sldId="1811"/>
            <ac:spMk id="25" creationId="{ACEDAAD4-DF18-4AB3-980F-DF2C199221C2}"/>
          </ac:spMkLst>
        </pc:spChg>
        <pc:spChg chg="del">
          <ac:chgData name="Wanlambok Nongbet [Chillibreeze]" userId="6bf028ea-505a-4797-9fbe-498829f78d74" providerId="ADAL" clId="{47EA582F-29D2-4E9C-95C6-B2E3DBA31953}" dt="2020-07-28T10:17:35.955" v="2684" actId="21"/>
          <ac:spMkLst>
            <pc:docMk/>
            <pc:sldMk cId="4206686794" sldId="1811"/>
            <ac:spMk id="26" creationId="{CD672C05-2C29-4A59-AEA3-A76CEC3AE6E2}"/>
          </ac:spMkLst>
        </pc:spChg>
        <pc:spChg chg="del">
          <ac:chgData name="Wanlambok Nongbet [Chillibreeze]" userId="6bf028ea-505a-4797-9fbe-498829f78d74" providerId="ADAL" clId="{47EA582F-29D2-4E9C-95C6-B2E3DBA31953}" dt="2020-07-28T10:17:35.955" v="2684" actId="21"/>
          <ac:spMkLst>
            <pc:docMk/>
            <pc:sldMk cId="4206686794" sldId="1811"/>
            <ac:spMk id="27" creationId="{22DDF4ED-BE15-412F-9104-652618A9A2A6}"/>
          </ac:spMkLst>
        </pc:spChg>
        <pc:spChg chg="del">
          <ac:chgData name="Wanlambok Nongbet [Chillibreeze]" userId="6bf028ea-505a-4797-9fbe-498829f78d74" providerId="ADAL" clId="{47EA582F-29D2-4E9C-95C6-B2E3DBA31953}" dt="2020-07-28T10:17:35.955" v="2684" actId="21"/>
          <ac:spMkLst>
            <pc:docMk/>
            <pc:sldMk cId="4206686794" sldId="1811"/>
            <ac:spMk id="28" creationId="{7039FE95-70D7-403E-B1E1-2804CFA3F2EB}"/>
          </ac:spMkLst>
        </pc:spChg>
        <pc:spChg chg="add mod">
          <ac:chgData name="Wanlambok Nongbet [Chillibreeze]" userId="6bf028ea-505a-4797-9fbe-498829f78d74" providerId="ADAL" clId="{47EA582F-29D2-4E9C-95C6-B2E3DBA31953}" dt="2020-07-28T10:17:36.150" v="2685"/>
          <ac:spMkLst>
            <pc:docMk/>
            <pc:sldMk cId="4206686794" sldId="1811"/>
            <ac:spMk id="35" creationId="{DDF97B6E-51CD-4892-89B3-B25E1B646765}"/>
          </ac:spMkLst>
        </pc:spChg>
        <pc:spChg chg="add del mod">
          <ac:chgData name="Wanlambok Nongbet [Chillibreeze]" userId="6bf028ea-505a-4797-9fbe-498829f78d74" providerId="ADAL" clId="{47EA582F-29D2-4E9C-95C6-B2E3DBA31953}" dt="2020-07-28T10:17:37.093" v="2686" actId="21"/>
          <ac:spMkLst>
            <pc:docMk/>
            <pc:sldMk cId="4206686794" sldId="1811"/>
            <ac:spMk id="36" creationId="{2C8AC4ED-AC6D-4BFE-A8E1-5E4CF217C393}"/>
          </ac:spMkLst>
        </pc:spChg>
        <pc:spChg chg="add del mod">
          <ac:chgData name="Wanlambok Nongbet [Chillibreeze]" userId="6bf028ea-505a-4797-9fbe-498829f78d74" providerId="ADAL" clId="{47EA582F-29D2-4E9C-95C6-B2E3DBA31953}" dt="2020-07-28T10:17:37.093" v="2686" actId="21"/>
          <ac:spMkLst>
            <pc:docMk/>
            <pc:sldMk cId="4206686794" sldId="1811"/>
            <ac:spMk id="38" creationId="{2032506D-C6B0-495A-B4EC-FD9E6560DD66}"/>
          </ac:spMkLst>
        </pc:spChg>
        <pc:spChg chg="add del mod">
          <ac:chgData name="Wanlambok Nongbet [Chillibreeze]" userId="6bf028ea-505a-4797-9fbe-498829f78d74" providerId="ADAL" clId="{47EA582F-29D2-4E9C-95C6-B2E3DBA31953}" dt="2020-07-28T10:17:37.093" v="2686" actId="21"/>
          <ac:spMkLst>
            <pc:docMk/>
            <pc:sldMk cId="4206686794" sldId="1811"/>
            <ac:spMk id="40" creationId="{723CC426-9CFF-41D3-8F95-5C31F910289E}"/>
          </ac:spMkLst>
        </pc:spChg>
        <pc:spChg chg="add del mod">
          <ac:chgData name="Wanlambok Nongbet [Chillibreeze]" userId="6bf028ea-505a-4797-9fbe-498829f78d74" providerId="ADAL" clId="{47EA582F-29D2-4E9C-95C6-B2E3DBA31953}" dt="2020-07-28T10:17:37.093" v="2686" actId="21"/>
          <ac:spMkLst>
            <pc:docMk/>
            <pc:sldMk cId="4206686794" sldId="1811"/>
            <ac:spMk id="42" creationId="{C61657C3-6D4A-41BF-8EDF-E54162B5EF6C}"/>
          </ac:spMkLst>
        </pc:spChg>
        <pc:spChg chg="add del mod">
          <ac:chgData name="Wanlambok Nongbet [Chillibreeze]" userId="6bf028ea-505a-4797-9fbe-498829f78d74" providerId="ADAL" clId="{47EA582F-29D2-4E9C-95C6-B2E3DBA31953}" dt="2020-07-28T10:17:37.093" v="2686" actId="21"/>
          <ac:spMkLst>
            <pc:docMk/>
            <pc:sldMk cId="4206686794" sldId="1811"/>
            <ac:spMk id="44" creationId="{16E3596E-1990-4DB1-948A-B8F17607880D}"/>
          </ac:spMkLst>
        </pc:spChg>
        <pc:spChg chg="add del mod">
          <ac:chgData name="Wanlambok Nongbet [Chillibreeze]" userId="6bf028ea-505a-4797-9fbe-498829f78d74" providerId="ADAL" clId="{47EA582F-29D2-4E9C-95C6-B2E3DBA31953}" dt="2020-07-28T10:17:39.661" v="2688" actId="21"/>
          <ac:spMkLst>
            <pc:docMk/>
            <pc:sldMk cId="4206686794" sldId="1811"/>
            <ac:spMk id="52" creationId="{CB00ED22-4107-47B5-BB6C-81CFF8AE6FAB}"/>
          </ac:spMkLst>
        </pc:spChg>
        <pc:spChg chg="add del mod">
          <ac:chgData name="Wanlambok Nongbet [Chillibreeze]" userId="6bf028ea-505a-4797-9fbe-498829f78d74" providerId="ADAL" clId="{47EA582F-29D2-4E9C-95C6-B2E3DBA31953}" dt="2020-07-28T10:17:39.661" v="2688" actId="21"/>
          <ac:spMkLst>
            <pc:docMk/>
            <pc:sldMk cId="4206686794" sldId="1811"/>
            <ac:spMk id="55" creationId="{AC15E71D-87C0-4424-B30E-67B2B805D080}"/>
          </ac:spMkLst>
        </pc:spChg>
        <pc:spChg chg="add del mod">
          <ac:chgData name="Wanlambok Nongbet [Chillibreeze]" userId="6bf028ea-505a-4797-9fbe-498829f78d74" providerId="ADAL" clId="{47EA582F-29D2-4E9C-95C6-B2E3DBA31953}" dt="2020-07-28T10:17:39.661" v="2688" actId="21"/>
          <ac:spMkLst>
            <pc:docMk/>
            <pc:sldMk cId="4206686794" sldId="1811"/>
            <ac:spMk id="58" creationId="{7678418B-DC06-41C6-AE16-03152626FCB1}"/>
          </ac:spMkLst>
        </pc:spChg>
        <pc:spChg chg="add del mod">
          <ac:chgData name="Wanlambok Nongbet [Chillibreeze]" userId="6bf028ea-505a-4797-9fbe-498829f78d74" providerId="ADAL" clId="{47EA582F-29D2-4E9C-95C6-B2E3DBA31953}" dt="2020-07-28T10:17:39.661" v="2688" actId="21"/>
          <ac:spMkLst>
            <pc:docMk/>
            <pc:sldMk cId="4206686794" sldId="1811"/>
            <ac:spMk id="62" creationId="{B0DB0275-6D32-4890-8577-24AEDF334DE9}"/>
          </ac:spMkLst>
        </pc:spChg>
        <pc:spChg chg="add del mod">
          <ac:chgData name="Wanlambok Nongbet [Chillibreeze]" userId="6bf028ea-505a-4797-9fbe-498829f78d74" providerId="ADAL" clId="{47EA582F-29D2-4E9C-95C6-B2E3DBA31953}" dt="2020-07-28T10:17:39.661" v="2688" actId="21"/>
          <ac:spMkLst>
            <pc:docMk/>
            <pc:sldMk cId="4206686794" sldId="1811"/>
            <ac:spMk id="65" creationId="{F5037AB7-7E57-458B-98E2-68A8669F08AA}"/>
          </ac:spMkLst>
        </pc:spChg>
        <pc:spChg chg="add del mod">
          <ac:chgData name="Wanlambok Nongbet [Chillibreeze]" userId="6bf028ea-505a-4797-9fbe-498829f78d74" providerId="ADAL" clId="{47EA582F-29D2-4E9C-95C6-B2E3DBA31953}" dt="2020-07-28T10:17:40.677" v="2690" actId="21"/>
          <ac:spMkLst>
            <pc:docMk/>
            <pc:sldMk cId="4206686794" sldId="1811"/>
            <ac:spMk id="71" creationId="{65FE08CB-9ED7-4743-A7D6-D28ED8830087}"/>
          </ac:spMkLst>
        </pc:spChg>
        <pc:spChg chg="add del mod">
          <ac:chgData name="Wanlambok Nongbet [Chillibreeze]" userId="6bf028ea-505a-4797-9fbe-498829f78d74" providerId="ADAL" clId="{47EA582F-29D2-4E9C-95C6-B2E3DBA31953}" dt="2020-07-28T10:17:40.677" v="2690" actId="21"/>
          <ac:spMkLst>
            <pc:docMk/>
            <pc:sldMk cId="4206686794" sldId="1811"/>
            <ac:spMk id="73" creationId="{B8048735-EEE8-41EB-B91E-520FE9BA90A8}"/>
          </ac:spMkLst>
        </pc:spChg>
        <pc:spChg chg="add del mod">
          <ac:chgData name="Wanlambok Nongbet [Chillibreeze]" userId="6bf028ea-505a-4797-9fbe-498829f78d74" providerId="ADAL" clId="{47EA582F-29D2-4E9C-95C6-B2E3DBA31953}" dt="2020-07-28T10:17:40.677" v="2690" actId="21"/>
          <ac:spMkLst>
            <pc:docMk/>
            <pc:sldMk cId="4206686794" sldId="1811"/>
            <ac:spMk id="75" creationId="{DE94967A-A08F-4127-A869-AB11CB45E8A1}"/>
          </ac:spMkLst>
        </pc:spChg>
        <pc:spChg chg="add del mod">
          <ac:chgData name="Wanlambok Nongbet [Chillibreeze]" userId="6bf028ea-505a-4797-9fbe-498829f78d74" providerId="ADAL" clId="{47EA582F-29D2-4E9C-95C6-B2E3DBA31953}" dt="2020-07-28T10:17:40.677" v="2690" actId="21"/>
          <ac:spMkLst>
            <pc:docMk/>
            <pc:sldMk cId="4206686794" sldId="1811"/>
            <ac:spMk id="77" creationId="{BB3ECC89-4D09-4F57-9AC4-7676CF0E2B55}"/>
          </ac:spMkLst>
        </pc:spChg>
        <pc:spChg chg="add del mod">
          <ac:chgData name="Wanlambok Nongbet [Chillibreeze]" userId="6bf028ea-505a-4797-9fbe-498829f78d74" providerId="ADAL" clId="{47EA582F-29D2-4E9C-95C6-B2E3DBA31953}" dt="2020-07-28T10:17:40.677" v="2690" actId="21"/>
          <ac:spMkLst>
            <pc:docMk/>
            <pc:sldMk cId="4206686794" sldId="1811"/>
            <ac:spMk id="79" creationId="{43E55C8E-4702-49E4-A9E1-1625ACF962FC}"/>
          </ac:spMkLst>
        </pc:spChg>
        <pc:spChg chg="add mod">
          <ac:chgData name="Wanlambok Nongbet [Chillibreeze]" userId="6bf028ea-505a-4797-9fbe-498829f78d74" providerId="ADAL" clId="{47EA582F-29D2-4E9C-95C6-B2E3DBA31953}" dt="2020-07-28T10:17:40.919" v="2691"/>
          <ac:spMkLst>
            <pc:docMk/>
            <pc:sldMk cId="4206686794" sldId="1811"/>
            <ac:spMk id="85" creationId="{D6B447AA-1420-43B2-814B-79C1301C8F13}"/>
          </ac:spMkLst>
        </pc:spChg>
        <pc:spChg chg="add del mod">
          <ac:chgData name="Wanlambok Nongbet [Chillibreeze]" userId="6bf028ea-505a-4797-9fbe-498829f78d74" providerId="ADAL" clId="{47EA582F-29D2-4E9C-95C6-B2E3DBA31953}" dt="2020-07-28T10:17:41.467" v="2692" actId="21"/>
          <ac:spMkLst>
            <pc:docMk/>
            <pc:sldMk cId="4206686794" sldId="1811"/>
            <ac:spMk id="86" creationId="{8B495218-74C8-44CE-86FC-27749C6F158F}"/>
          </ac:spMkLst>
        </pc:spChg>
        <pc:spChg chg="add del mod">
          <ac:chgData name="Wanlambok Nongbet [Chillibreeze]" userId="6bf028ea-505a-4797-9fbe-498829f78d74" providerId="ADAL" clId="{47EA582F-29D2-4E9C-95C6-B2E3DBA31953}" dt="2020-07-28T10:17:41.467" v="2692" actId="21"/>
          <ac:spMkLst>
            <pc:docMk/>
            <pc:sldMk cId="4206686794" sldId="1811"/>
            <ac:spMk id="88" creationId="{B6FB80C3-66C5-43DD-93E4-35D686A97928}"/>
          </ac:spMkLst>
        </pc:spChg>
        <pc:spChg chg="add del mod">
          <ac:chgData name="Wanlambok Nongbet [Chillibreeze]" userId="6bf028ea-505a-4797-9fbe-498829f78d74" providerId="ADAL" clId="{47EA582F-29D2-4E9C-95C6-B2E3DBA31953}" dt="2020-07-28T10:17:41.467" v="2692" actId="21"/>
          <ac:spMkLst>
            <pc:docMk/>
            <pc:sldMk cId="4206686794" sldId="1811"/>
            <ac:spMk id="90" creationId="{D69FC341-4A69-4043-837F-B5165631FF3B}"/>
          </ac:spMkLst>
        </pc:spChg>
        <pc:spChg chg="add del mod">
          <ac:chgData name="Wanlambok Nongbet [Chillibreeze]" userId="6bf028ea-505a-4797-9fbe-498829f78d74" providerId="ADAL" clId="{47EA582F-29D2-4E9C-95C6-B2E3DBA31953}" dt="2020-07-28T10:17:41.467" v="2692" actId="21"/>
          <ac:spMkLst>
            <pc:docMk/>
            <pc:sldMk cId="4206686794" sldId="1811"/>
            <ac:spMk id="92" creationId="{2F296B90-3AC4-4398-BBF4-0C22E65E7C8B}"/>
          </ac:spMkLst>
        </pc:spChg>
        <pc:spChg chg="add del mod">
          <ac:chgData name="Wanlambok Nongbet [Chillibreeze]" userId="6bf028ea-505a-4797-9fbe-498829f78d74" providerId="ADAL" clId="{47EA582F-29D2-4E9C-95C6-B2E3DBA31953}" dt="2020-07-28T10:17:42.374" v="2694" actId="21"/>
          <ac:spMkLst>
            <pc:docMk/>
            <pc:sldMk cId="4206686794" sldId="1811"/>
            <ac:spMk id="98" creationId="{909692D0-338E-4492-84CA-96CC4BEC2648}"/>
          </ac:spMkLst>
        </pc:spChg>
        <pc:spChg chg="add del mod">
          <ac:chgData name="Wanlambok Nongbet [Chillibreeze]" userId="6bf028ea-505a-4797-9fbe-498829f78d74" providerId="ADAL" clId="{47EA582F-29D2-4E9C-95C6-B2E3DBA31953}" dt="2020-07-28T10:17:42.374" v="2694" actId="21"/>
          <ac:spMkLst>
            <pc:docMk/>
            <pc:sldMk cId="4206686794" sldId="1811"/>
            <ac:spMk id="100" creationId="{0CEDA987-9127-46F5-B3FD-446057F030FD}"/>
          </ac:spMkLst>
        </pc:spChg>
        <pc:spChg chg="add del mod">
          <ac:chgData name="Wanlambok Nongbet [Chillibreeze]" userId="6bf028ea-505a-4797-9fbe-498829f78d74" providerId="ADAL" clId="{47EA582F-29D2-4E9C-95C6-B2E3DBA31953}" dt="2020-07-28T10:17:42.374" v="2694" actId="21"/>
          <ac:spMkLst>
            <pc:docMk/>
            <pc:sldMk cId="4206686794" sldId="1811"/>
            <ac:spMk id="102" creationId="{B5E95508-00BB-4610-8A98-9EF0FBC8250C}"/>
          </ac:spMkLst>
        </pc:spChg>
        <pc:spChg chg="add del mod">
          <ac:chgData name="Wanlambok Nongbet [Chillibreeze]" userId="6bf028ea-505a-4797-9fbe-498829f78d74" providerId="ADAL" clId="{47EA582F-29D2-4E9C-95C6-B2E3DBA31953}" dt="2020-07-28T10:17:42.374" v="2694" actId="21"/>
          <ac:spMkLst>
            <pc:docMk/>
            <pc:sldMk cId="4206686794" sldId="1811"/>
            <ac:spMk id="104" creationId="{FA21A529-74A0-4D72-BC73-ACA34488AEA5}"/>
          </ac:spMkLst>
        </pc:spChg>
        <pc:spChg chg="add del mod">
          <ac:chgData name="Wanlambok Nongbet [Chillibreeze]" userId="6bf028ea-505a-4797-9fbe-498829f78d74" providerId="ADAL" clId="{47EA582F-29D2-4E9C-95C6-B2E3DBA31953}" dt="2020-07-28T10:17:43.343" v="2696" actId="21"/>
          <ac:spMkLst>
            <pc:docMk/>
            <pc:sldMk cId="4206686794" sldId="1811"/>
            <ac:spMk id="109" creationId="{ADF7358E-9AF1-40C4-9B49-3F7D091B511E}"/>
          </ac:spMkLst>
        </pc:spChg>
        <pc:spChg chg="add del mod">
          <ac:chgData name="Wanlambok Nongbet [Chillibreeze]" userId="6bf028ea-505a-4797-9fbe-498829f78d74" providerId="ADAL" clId="{47EA582F-29D2-4E9C-95C6-B2E3DBA31953}" dt="2020-07-28T10:17:43.343" v="2696" actId="21"/>
          <ac:spMkLst>
            <pc:docMk/>
            <pc:sldMk cId="4206686794" sldId="1811"/>
            <ac:spMk id="111" creationId="{5C0CE60E-0710-4584-B1C1-5B55EEA1405E}"/>
          </ac:spMkLst>
        </pc:spChg>
        <pc:spChg chg="add del mod">
          <ac:chgData name="Wanlambok Nongbet [Chillibreeze]" userId="6bf028ea-505a-4797-9fbe-498829f78d74" providerId="ADAL" clId="{47EA582F-29D2-4E9C-95C6-B2E3DBA31953}" dt="2020-07-28T10:17:43.343" v="2696" actId="21"/>
          <ac:spMkLst>
            <pc:docMk/>
            <pc:sldMk cId="4206686794" sldId="1811"/>
            <ac:spMk id="113" creationId="{30D86AD5-EFC1-4950-8F44-E67EA897058A}"/>
          </ac:spMkLst>
        </pc:spChg>
        <pc:spChg chg="add del mod">
          <ac:chgData name="Wanlambok Nongbet [Chillibreeze]" userId="6bf028ea-505a-4797-9fbe-498829f78d74" providerId="ADAL" clId="{47EA582F-29D2-4E9C-95C6-B2E3DBA31953}" dt="2020-07-28T10:17:43.343" v="2696" actId="21"/>
          <ac:spMkLst>
            <pc:docMk/>
            <pc:sldMk cId="4206686794" sldId="1811"/>
            <ac:spMk id="115" creationId="{79E35DEC-B106-4724-BCE0-6E6BC07E92D3}"/>
          </ac:spMkLst>
        </pc:spChg>
        <pc:spChg chg="add mod">
          <ac:chgData name="Wanlambok Nongbet [Chillibreeze]" userId="6bf028ea-505a-4797-9fbe-498829f78d74" providerId="ADAL" clId="{47EA582F-29D2-4E9C-95C6-B2E3DBA31953}" dt="2020-07-28T10:17:43.554" v="2697"/>
          <ac:spMkLst>
            <pc:docMk/>
            <pc:sldMk cId="4206686794" sldId="1811"/>
            <ac:spMk id="120" creationId="{B158AF9D-8E56-4D0E-B23E-B1ECAFBAE864}"/>
          </ac:spMkLst>
        </pc:spChg>
        <pc:spChg chg="add del mod">
          <ac:chgData name="Wanlambok Nongbet [Chillibreeze]" userId="6bf028ea-505a-4797-9fbe-498829f78d74" providerId="ADAL" clId="{47EA582F-29D2-4E9C-95C6-B2E3DBA31953}" dt="2020-07-28T10:17:44.055" v="2698" actId="21"/>
          <ac:spMkLst>
            <pc:docMk/>
            <pc:sldMk cId="4206686794" sldId="1811"/>
            <ac:spMk id="121" creationId="{3453C9C6-03B7-4AC2-8EC0-D63D030EFFA6}"/>
          </ac:spMkLst>
        </pc:spChg>
        <pc:spChg chg="add del mod">
          <ac:chgData name="Wanlambok Nongbet [Chillibreeze]" userId="6bf028ea-505a-4797-9fbe-498829f78d74" providerId="ADAL" clId="{47EA582F-29D2-4E9C-95C6-B2E3DBA31953}" dt="2020-07-28T10:17:44.055" v="2698" actId="21"/>
          <ac:spMkLst>
            <pc:docMk/>
            <pc:sldMk cId="4206686794" sldId="1811"/>
            <ac:spMk id="123" creationId="{4003A68A-D56A-4AC5-ABCC-D26D5ABDD416}"/>
          </ac:spMkLst>
        </pc:spChg>
        <pc:spChg chg="add del mod">
          <ac:chgData name="Wanlambok Nongbet [Chillibreeze]" userId="6bf028ea-505a-4797-9fbe-498829f78d74" providerId="ADAL" clId="{47EA582F-29D2-4E9C-95C6-B2E3DBA31953}" dt="2020-07-28T10:17:44.055" v="2698" actId="21"/>
          <ac:spMkLst>
            <pc:docMk/>
            <pc:sldMk cId="4206686794" sldId="1811"/>
            <ac:spMk id="125" creationId="{902EDA19-164D-4107-B14C-33FA3E49EA56}"/>
          </ac:spMkLst>
        </pc:spChg>
        <pc:spChg chg="add del mod">
          <ac:chgData name="Wanlambok Nongbet [Chillibreeze]" userId="6bf028ea-505a-4797-9fbe-498829f78d74" providerId="ADAL" clId="{47EA582F-29D2-4E9C-95C6-B2E3DBA31953}" dt="2020-07-28T10:17:45.089" v="2700" actId="21"/>
          <ac:spMkLst>
            <pc:docMk/>
            <pc:sldMk cId="4206686794" sldId="1811"/>
            <ac:spMk id="130" creationId="{632C8364-49DD-48AB-B314-4B94174ED7D0}"/>
          </ac:spMkLst>
        </pc:spChg>
        <pc:spChg chg="add del mod">
          <ac:chgData name="Wanlambok Nongbet [Chillibreeze]" userId="6bf028ea-505a-4797-9fbe-498829f78d74" providerId="ADAL" clId="{47EA582F-29D2-4E9C-95C6-B2E3DBA31953}" dt="2020-07-28T10:17:45.089" v="2700" actId="21"/>
          <ac:spMkLst>
            <pc:docMk/>
            <pc:sldMk cId="4206686794" sldId="1811"/>
            <ac:spMk id="132" creationId="{A2BE6CD6-72FA-45A1-9BB0-0EB1B99494D9}"/>
          </ac:spMkLst>
        </pc:spChg>
        <pc:spChg chg="add del mod">
          <ac:chgData name="Wanlambok Nongbet [Chillibreeze]" userId="6bf028ea-505a-4797-9fbe-498829f78d74" providerId="ADAL" clId="{47EA582F-29D2-4E9C-95C6-B2E3DBA31953}" dt="2020-07-28T10:17:45.089" v="2700" actId="21"/>
          <ac:spMkLst>
            <pc:docMk/>
            <pc:sldMk cId="4206686794" sldId="1811"/>
            <ac:spMk id="134" creationId="{FADB10C2-EBE5-4EC4-AAEF-2790F423D887}"/>
          </ac:spMkLst>
        </pc:spChg>
        <pc:spChg chg="add del mod">
          <ac:chgData name="Wanlambok Nongbet [Chillibreeze]" userId="6bf028ea-505a-4797-9fbe-498829f78d74" providerId="ADAL" clId="{47EA582F-29D2-4E9C-95C6-B2E3DBA31953}" dt="2020-07-28T10:17:45.885" v="2702" actId="21"/>
          <ac:spMkLst>
            <pc:docMk/>
            <pc:sldMk cId="4206686794" sldId="1811"/>
            <ac:spMk id="138" creationId="{6E171DE6-2CC6-4720-B8E3-04BAD8E88D54}"/>
          </ac:spMkLst>
        </pc:spChg>
        <pc:spChg chg="add del mod">
          <ac:chgData name="Wanlambok Nongbet [Chillibreeze]" userId="6bf028ea-505a-4797-9fbe-498829f78d74" providerId="ADAL" clId="{47EA582F-29D2-4E9C-95C6-B2E3DBA31953}" dt="2020-07-28T10:17:45.885" v="2702" actId="21"/>
          <ac:spMkLst>
            <pc:docMk/>
            <pc:sldMk cId="4206686794" sldId="1811"/>
            <ac:spMk id="140" creationId="{C15DE6E7-242C-49DB-861C-7643A247EFB4}"/>
          </ac:spMkLst>
        </pc:spChg>
        <pc:spChg chg="add del mod">
          <ac:chgData name="Wanlambok Nongbet [Chillibreeze]" userId="6bf028ea-505a-4797-9fbe-498829f78d74" providerId="ADAL" clId="{47EA582F-29D2-4E9C-95C6-B2E3DBA31953}" dt="2020-07-28T10:17:45.885" v="2702" actId="21"/>
          <ac:spMkLst>
            <pc:docMk/>
            <pc:sldMk cId="4206686794" sldId="1811"/>
            <ac:spMk id="142" creationId="{266A0FA5-ACB3-4202-81D4-DE696572B9CF}"/>
          </ac:spMkLst>
        </pc:spChg>
        <pc:spChg chg="add mod">
          <ac:chgData name="Wanlambok Nongbet [Chillibreeze]" userId="6bf028ea-505a-4797-9fbe-498829f78d74" providerId="ADAL" clId="{47EA582F-29D2-4E9C-95C6-B2E3DBA31953}" dt="2020-07-28T10:17:46.075" v="2703"/>
          <ac:spMkLst>
            <pc:docMk/>
            <pc:sldMk cId="4206686794" sldId="1811"/>
            <ac:spMk id="146" creationId="{FF406980-725F-4B20-8DED-BE65C3B4C2E5}"/>
          </ac:spMkLst>
        </pc:spChg>
        <pc:spChg chg="add del mod">
          <ac:chgData name="Wanlambok Nongbet [Chillibreeze]" userId="6bf028ea-505a-4797-9fbe-498829f78d74" providerId="ADAL" clId="{47EA582F-29D2-4E9C-95C6-B2E3DBA31953}" dt="2020-07-28T10:17:46.845" v="2704" actId="21"/>
          <ac:spMkLst>
            <pc:docMk/>
            <pc:sldMk cId="4206686794" sldId="1811"/>
            <ac:spMk id="147" creationId="{74FAC083-2006-42A2-A3DD-411AA24772CA}"/>
          </ac:spMkLst>
        </pc:spChg>
        <pc:spChg chg="add del mod">
          <ac:chgData name="Wanlambok Nongbet [Chillibreeze]" userId="6bf028ea-505a-4797-9fbe-498829f78d74" providerId="ADAL" clId="{47EA582F-29D2-4E9C-95C6-B2E3DBA31953}" dt="2020-07-28T10:17:46.845" v="2704" actId="21"/>
          <ac:spMkLst>
            <pc:docMk/>
            <pc:sldMk cId="4206686794" sldId="1811"/>
            <ac:spMk id="149" creationId="{FD632C88-04CF-438A-8924-BF4CFA156762}"/>
          </ac:spMkLst>
        </pc:spChg>
        <pc:spChg chg="add del mod">
          <ac:chgData name="Wanlambok Nongbet [Chillibreeze]" userId="6bf028ea-505a-4797-9fbe-498829f78d74" providerId="ADAL" clId="{47EA582F-29D2-4E9C-95C6-B2E3DBA31953}" dt="2020-07-28T10:17:49.243" v="2708" actId="21"/>
          <ac:spMkLst>
            <pc:docMk/>
            <pc:sldMk cId="4206686794" sldId="1811"/>
            <ac:spMk id="153" creationId="{568DF6C1-4FAD-495C-848A-1F6A1ADBFABD}"/>
          </ac:spMkLst>
        </pc:spChg>
        <pc:spChg chg="add del mod">
          <ac:chgData name="Wanlambok Nongbet [Chillibreeze]" userId="6bf028ea-505a-4797-9fbe-498829f78d74" providerId="ADAL" clId="{47EA582F-29D2-4E9C-95C6-B2E3DBA31953}" dt="2020-07-28T10:17:47.834" v="2706" actId="21"/>
          <ac:spMkLst>
            <pc:docMk/>
            <pc:sldMk cId="4206686794" sldId="1811"/>
            <ac:spMk id="155" creationId="{6FCDCDD8-A500-426D-B993-8F7A842D36F1}"/>
          </ac:spMkLst>
        </pc:spChg>
        <pc:spChg chg="add del mod">
          <ac:chgData name="Wanlambok Nongbet [Chillibreeze]" userId="6bf028ea-505a-4797-9fbe-498829f78d74" providerId="ADAL" clId="{47EA582F-29D2-4E9C-95C6-B2E3DBA31953}" dt="2020-07-28T10:17:49.243" v="2708" actId="21"/>
          <ac:spMkLst>
            <pc:docMk/>
            <pc:sldMk cId="4206686794" sldId="1811"/>
            <ac:spMk id="160" creationId="{E70F605C-2C1D-4B90-8040-863334C3F75A}"/>
          </ac:spMkLst>
        </pc:spChg>
        <pc:spChg chg="add del mod">
          <ac:chgData name="Wanlambok Nongbet [Chillibreeze]" userId="6bf028ea-505a-4797-9fbe-498829f78d74" providerId="ADAL" clId="{47EA582F-29D2-4E9C-95C6-B2E3DBA31953}" dt="2020-07-28T10:17:50.096" v="2710" actId="21"/>
          <ac:spMkLst>
            <pc:docMk/>
            <pc:sldMk cId="4206686794" sldId="1811"/>
            <ac:spMk id="162" creationId="{40413618-5877-477E-9E20-D13E10419DA1}"/>
          </ac:spMkLst>
        </pc:spChg>
        <pc:spChg chg="add del mod">
          <ac:chgData name="Wanlambok Nongbet [Chillibreeze]" userId="6bf028ea-505a-4797-9fbe-498829f78d74" providerId="ADAL" clId="{47EA582F-29D2-4E9C-95C6-B2E3DBA31953}" dt="2020-07-28T10:17:50.096" v="2710" actId="21"/>
          <ac:spMkLst>
            <pc:docMk/>
            <pc:sldMk cId="4206686794" sldId="1811"/>
            <ac:spMk id="166" creationId="{9CDF6864-B543-4510-A59C-52FDBA0A53C6}"/>
          </ac:spMkLst>
        </pc:spChg>
        <pc:spChg chg="add del mod">
          <ac:chgData name="Wanlambok Nongbet [Chillibreeze]" userId="6bf028ea-505a-4797-9fbe-498829f78d74" providerId="ADAL" clId="{47EA582F-29D2-4E9C-95C6-B2E3DBA31953}" dt="2020-07-28T10:17:51.010" v="2712" actId="21"/>
          <ac:spMkLst>
            <pc:docMk/>
            <pc:sldMk cId="4206686794" sldId="1811"/>
            <ac:spMk id="168" creationId="{B7922110-FCC2-422D-BC08-ED81761327D1}"/>
          </ac:spMkLst>
        </pc:spChg>
        <pc:spChg chg="add del mod">
          <ac:chgData name="Wanlambok Nongbet [Chillibreeze]" userId="6bf028ea-505a-4797-9fbe-498829f78d74" providerId="ADAL" clId="{47EA582F-29D2-4E9C-95C6-B2E3DBA31953}" dt="2020-07-28T10:17:51.010" v="2712" actId="21"/>
          <ac:spMkLst>
            <pc:docMk/>
            <pc:sldMk cId="4206686794" sldId="1811"/>
            <ac:spMk id="171" creationId="{80B42F2C-10A5-4388-9D62-CC400BC6D7DB}"/>
          </ac:spMkLst>
        </pc:spChg>
        <pc:spChg chg="add mod">
          <ac:chgData name="Wanlambok Nongbet [Chillibreeze]" userId="6bf028ea-505a-4797-9fbe-498829f78d74" providerId="ADAL" clId="{47EA582F-29D2-4E9C-95C6-B2E3DBA31953}" dt="2020-07-28T10:17:51.073" v="2713"/>
          <ac:spMkLst>
            <pc:docMk/>
            <pc:sldMk cId="4206686794" sldId="1811"/>
            <ac:spMk id="173" creationId="{FF962FDF-0D19-4DA4-AABC-5BD7DE80B8B3}"/>
          </ac:spMkLst>
        </pc:spChg>
        <pc:spChg chg="add del mod">
          <ac:chgData name="Wanlambok Nongbet [Chillibreeze]" userId="6bf028ea-505a-4797-9fbe-498829f78d74" providerId="ADAL" clId="{47EA582F-29D2-4E9C-95C6-B2E3DBA31953}" dt="2020-07-28T10:17:51.678" v="2714" actId="21"/>
          <ac:spMkLst>
            <pc:docMk/>
            <pc:sldMk cId="4206686794" sldId="1811"/>
            <ac:spMk id="175" creationId="{0600B28C-FF8C-413E-98E0-381F3DD348D4}"/>
          </ac:spMkLst>
        </pc:spChg>
        <pc:spChg chg="add del mod">
          <ac:chgData name="Wanlambok Nongbet [Chillibreeze]" userId="6bf028ea-505a-4797-9fbe-498829f78d74" providerId="ADAL" clId="{47EA582F-29D2-4E9C-95C6-B2E3DBA31953}" dt="2020-07-28T10:17:52.578" v="2716" actId="21"/>
          <ac:spMkLst>
            <pc:docMk/>
            <pc:sldMk cId="4206686794" sldId="1811"/>
            <ac:spMk id="178" creationId="{965A10C1-8867-42D0-A00B-037464E9EE86}"/>
          </ac:spMkLst>
        </pc:spChg>
        <pc:spChg chg="add del mod">
          <ac:chgData name="Wanlambok Nongbet [Chillibreeze]" userId="6bf028ea-505a-4797-9fbe-498829f78d74" providerId="ADAL" clId="{47EA582F-29D2-4E9C-95C6-B2E3DBA31953}" dt="2020-07-28T10:17:53.258" v="2718" actId="21"/>
          <ac:spMkLst>
            <pc:docMk/>
            <pc:sldMk cId="4206686794" sldId="1811"/>
            <ac:spMk id="180" creationId="{96BD67F4-0505-4086-A9C7-F4612CAA39D3}"/>
          </ac:spMkLst>
        </pc:spChg>
        <pc:spChg chg="add mod">
          <ac:chgData name="Wanlambok Nongbet [Chillibreeze]" userId="6bf028ea-505a-4797-9fbe-498829f78d74" providerId="ADAL" clId="{47EA582F-29D2-4E9C-95C6-B2E3DBA31953}" dt="2020-07-28T10:17:53.465" v="2719"/>
          <ac:spMkLst>
            <pc:docMk/>
            <pc:sldMk cId="4206686794" sldId="1811"/>
            <ac:spMk id="182" creationId="{9C08942D-8C37-48FF-BB18-6A47F3AD9594}"/>
          </ac:spMkLst>
        </pc:spChg>
        <pc:picChg chg="add del mod">
          <ac:chgData name="Wanlambok Nongbet [Chillibreeze]" userId="6bf028ea-505a-4797-9fbe-498829f78d74" providerId="ADAL" clId="{47EA582F-29D2-4E9C-95C6-B2E3DBA31953}" dt="2020-07-28T10:17:37.093" v="2686" actId="21"/>
          <ac:picMkLst>
            <pc:docMk/>
            <pc:sldMk cId="4206686794" sldId="1811"/>
            <ac:picMk id="37" creationId="{8ECD757B-5A22-4DA0-A29D-E2BCA8A759DB}"/>
          </ac:picMkLst>
        </pc:picChg>
        <pc:picChg chg="add del mod">
          <ac:chgData name="Wanlambok Nongbet [Chillibreeze]" userId="6bf028ea-505a-4797-9fbe-498829f78d74" providerId="ADAL" clId="{47EA582F-29D2-4E9C-95C6-B2E3DBA31953}" dt="2020-07-28T10:17:37.093" v="2686" actId="21"/>
          <ac:picMkLst>
            <pc:docMk/>
            <pc:sldMk cId="4206686794" sldId="1811"/>
            <ac:picMk id="39" creationId="{2C6EB37F-5971-4AAC-8E01-7B071FC8B51E}"/>
          </ac:picMkLst>
        </pc:picChg>
        <pc:picChg chg="add del mod">
          <ac:chgData name="Wanlambok Nongbet [Chillibreeze]" userId="6bf028ea-505a-4797-9fbe-498829f78d74" providerId="ADAL" clId="{47EA582F-29D2-4E9C-95C6-B2E3DBA31953}" dt="2020-07-28T10:17:37.093" v="2686" actId="21"/>
          <ac:picMkLst>
            <pc:docMk/>
            <pc:sldMk cId="4206686794" sldId="1811"/>
            <ac:picMk id="41" creationId="{E395BABA-C032-4951-96C4-034FB9D4301C}"/>
          </ac:picMkLst>
        </pc:picChg>
        <pc:picChg chg="add del mod">
          <ac:chgData name="Wanlambok Nongbet [Chillibreeze]" userId="6bf028ea-505a-4797-9fbe-498829f78d74" providerId="ADAL" clId="{47EA582F-29D2-4E9C-95C6-B2E3DBA31953}" dt="2020-07-28T10:17:37.093" v="2686" actId="21"/>
          <ac:picMkLst>
            <pc:docMk/>
            <pc:sldMk cId="4206686794" sldId="1811"/>
            <ac:picMk id="43" creationId="{8BC258D7-67A7-4A82-9484-55C638673EAF}"/>
          </ac:picMkLst>
        </pc:picChg>
        <pc:picChg chg="add del mod">
          <ac:chgData name="Wanlambok Nongbet [Chillibreeze]" userId="6bf028ea-505a-4797-9fbe-498829f78d74" providerId="ADAL" clId="{47EA582F-29D2-4E9C-95C6-B2E3DBA31953}" dt="2020-07-28T10:17:37.093" v="2686" actId="21"/>
          <ac:picMkLst>
            <pc:docMk/>
            <pc:sldMk cId="4206686794" sldId="1811"/>
            <ac:picMk id="45" creationId="{6D4251C0-22CC-4E53-8D7C-162CF3325D21}"/>
          </ac:picMkLst>
        </pc:picChg>
        <pc:picChg chg="mod">
          <ac:chgData name="Wanlambok Nongbet [Chillibreeze]" userId="6bf028ea-505a-4797-9fbe-498829f78d74" providerId="ADAL" clId="{47EA582F-29D2-4E9C-95C6-B2E3DBA31953}" dt="2020-07-28T10:35:54.417" v="5109" actId="962"/>
          <ac:picMkLst>
            <pc:docMk/>
            <pc:sldMk cId="4206686794" sldId="1811"/>
            <ac:picMk id="51" creationId="{2C386731-1513-4D86-8590-B5787166DF6E}"/>
          </ac:picMkLst>
        </pc:picChg>
        <pc:picChg chg="del">
          <ac:chgData name="Wanlambok Nongbet [Chillibreeze]" userId="6bf028ea-505a-4797-9fbe-498829f78d74" providerId="ADAL" clId="{47EA582F-29D2-4E9C-95C6-B2E3DBA31953}" dt="2020-07-28T10:17:35.955" v="2684" actId="21"/>
          <ac:picMkLst>
            <pc:docMk/>
            <pc:sldMk cId="4206686794" sldId="1811"/>
            <ac:picMk id="53" creationId="{6728FF3E-B2D9-42B4-A5DE-DB0675AECEA5}"/>
          </ac:picMkLst>
        </pc:picChg>
        <pc:picChg chg="add del mod">
          <ac:chgData name="Wanlambok Nongbet [Chillibreeze]" userId="6bf028ea-505a-4797-9fbe-498829f78d74" providerId="ADAL" clId="{47EA582F-29D2-4E9C-95C6-B2E3DBA31953}" dt="2020-07-28T10:17:39.661" v="2688" actId="21"/>
          <ac:picMkLst>
            <pc:docMk/>
            <pc:sldMk cId="4206686794" sldId="1811"/>
            <ac:picMk id="54" creationId="{A050BA88-CB91-485F-86C6-94289C001A08}"/>
          </ac:picMkLst>
        </pc:picChg>
        <pc:picChg chg="add del mod">
          <ac:chgData name="Wanlambok Nongbet [Chillibreeze]" userId="6bf028ea-505a-4797-9fbe-498829f78d74" providerId="ADAL" clId="{47EA582F-29D2-4E9C-95C6-B2E3DBA31953}" dt="2020-07-28T10:17:39.661" v="2688" actId="21"/>
          <ac:picMkLst>
            <pc:docMk/>
            <pc:sldMk cId="4206686794" sldId="1811"/>
            <ac:picMk id="56" creationId="{A10A910A-85DE-406B-9DE2-390469B17A43}"/>
          </ac:picMkLst>
        </pc:picChg>
        <pc:picChg chg="del">
          <ac:chgData name="Wanlambok Nongbet [Chillibreeze]" userId="6bf028ea-505a-4797-9fbe-498829f78d74" providerId="ADAL" clId="{47EA582F-29D2-4E9C-95C6-B2E3DBA31953}" dt="2020-07-28T10:17:35.955" v="2684" actId="21"/>
          <ac:picMkLst>
            <pc:docMk/>
            <pc:sldMk cId="4206686794" sldId="1811"/>
            <ac:picMk id="57" creationId="{4EDDAE0D-2BD2-4FC7-A706-EBB182DFB7B5}"/>
          </ac:picMkLst>
        </pc:picChg>
        <pc:picChg chg="del">
          <ac:chgData name="Wanlambok Nongbet [Chillibreeze]" userId="6bf028ea-505a-4797-9fbe-498829f78d74" providerId="ADAL" clId="{47EA582F-29D2-4E9C-95C6-B2E3DBA31953}" dt="2020-07-28T10:17:35.955" v="2684" actId="21"/>
          <ac:picMkLst>
            <pc:docMk/>
            <pc:sldMk cId="4206686794" sldId="1811"/>
            <ac:picMk id="59" creationId="{625A2C72-8BAD-4413-B633-690AEA836349}"/>
          </ac:picMkLst>
        </pc:picChg>
        <pc:picChg chg="add del mod">
          <ac:chgData name="Wanlambok Nongbet [Chillibreeze]" userId="6bf028ea-505a-4797-9fbe-498829f78d74" providerId="ADAL" clId="{47EA582F-29D2-4E9C-95C6-B2E3DBA31953}" dt="2020-07-28T10:17:39.661" v="2688" actId="21"/>
          <ac:picMkLst>
            <pc:docMk/>
            <pc:sldMk cId="4206686794" sldId="1811"/>
            <ac:picMk id="60" creationId="{DE772F55-4FC4-4D4D-8E70-7D3C987DE928}"/>
          </ac:picMkLst>
        </pc:picChg>
        <pc:picChg chg="del">
          <ac:chgData name="Wanlambok Nongbet [Chillibreeze]" userId="6bf028ea-505a-4797-9fbe-498829f78d74" providerId="ADAL" clId="{47EA582F-29D2-4E9C-95C6-B2E3DBA31953}" dt="2020-07-28T10:17:35.955" v="2684" actId="21"/>
          <ac:picMkLst>
            <pc:docMk/>
            <pc:sldMk cId="4206686794" sldId="1811"/>
            <ac:picMk id="61" creationId="{5FB31DC6-7445-421D-BD32-469DF4070293}"/>
          </ac:picMkLst>
        </pc:picChg>
        <pc:picChg chg="del">
          <ac:chgData name="Wanlambok Nongbet [Chillibreeze]" userId="6bf028ea-505a-4797-9fbe-498829f78d74" providerId="ADAL" clId="{47EA582F-29D2-4E9C-95C6-B2E3DBA31953}" dt="2020-07-28T10:17:35.955" v="2684" actId="21"/>
          <ac:picMkLst>
            <pc:docMk/>
            <pc:sldMk cId="4206686794" sldId="1811"/>
            <ac:picMk id="63" creationId="{9A8BCFA9-D95B-4811-9BD4-DD695C39E6D2}"/>
          </ac:picMkLst>
        </pc:picChg>
        <pc:picChg chg="add del mod">
          <ac:chgData name="Wanlambok Nongbet [Chillibreeze]" userId="6bf028ea-505a-4797-9fbe-498829f78d74" providerId="ADAL" clId="{47EA582F-29D2-4E9C-95C6-B2E3DBA31953}" dt="2020-07-28T10:17:39.661" v="2688" actId="21"/>
          <ac:picMkLst>
            <pc:docMk/>
            <pc:sldMk cId="4206686794" sldId="1811"/>
            <ac:picMk id="64" creationId="{94D26331-0721-4438-BB2A-3232359B9816}"/>
          </ac:picMkLst>
        </pc:picChg>
        <pc:picChg chg="add del mod">
          <ac:chgData name="Wanlambok Nongbet [Chillibreeze]" userId="6bf028ea-505a-4797-9fbe-498829f78d74" providerId="ADAL" clId="{47EA582F-29D2-4E9C-95C6-B2E3DBA31953}" dt="2020-07-28T10:17:39.661" v="2688" actId="21"/>
          <ac:picMkLst>
            <pc:docMk/>
            <pc:sldMk cId="4206686794" sldId="1811"/>
            <ac:picMk id="66" creationId="{F7563B41-DCF7-447A-9ED9-22A0776DEAAC}"/>
          </ac:picMkLst>
        </pc:picChg>
        <pc:picChg chg="add mod">
          <ac:chgData name="Wanlambok Nongbet [Chillibreeze]" userId="6bf028ea-505a-4797-9fbe-498829f78d74" providerId="ADAL" clId="{47EA582F-29D2-4E9C-95C6-B2E3DBA31953}" dt="2020-07-28T10:35:23.194" v="4923" actId="962"/>
          <ac:picMkLst>
            <pc:docMk/>
            <pc:sldMk cId="4206686794" sldId="1811"/>
            <ac:picMk id="72" creationId="{9216A0FB-D49A-4DD1-9411-0126574BAF11}"/>
          </ac:picMkLst>
        </pc:picChg>
        <pc:picChg chg="add del mod">
          <ac:chgData name="Wanlambok Nongbet [Chillibreeze]" userId="6bf028ea-505a-4797-9fbe-498829f78d74" providerId="ADAL" clId="{47EA582F-29D2-4E9C-95C6-B2E3DBA31953}" dt="2020-07-28T10:17:40.677" v="2690" actId="21"/>
          <ac:picMkLst>
            <pc:docMk/>
            <pc:sldMk cId="4206686794" sldId="1811"/>
            <ac:picMk id="74" creationId="{973ADD8B-D9E9-4B4D-BCB5-D1886D70BB1E}"/>
          </ac:picMkLst>
        </pc:picChg>
        <pc:picChg chg="add del mod">
          <ac:chgData name="Wanlambok Nongbet [Chillibreeze]" userId="6bf028ea-505a-4797-9fbe-498829f78d74" providerId="ADAL" clId="{47EA582F-29D2-4E9C-95C6-B2E3DBA31953}" dt="2020-07-28T10:17:40.677" v="2690" actId="21"/>
          <ac:picMkLst>
            <pc:docMk/>
            <pc:sldMk cId="4206686794" sldId="1811"/>
            <ac:picMk id="76" creationId="{0883493D-67BA-4EE1-851C-842BE486E585}"/>
          </ac:picMkLst>
        </pc:picChg>
        <pc:picChg chg="add del mod">
          <ac:chgData name="Wanlambok Nongbet [Chillibreeze]" userId="6bf028ea-505a-4797-9fbe-498829f78d74" providerId="ADAL" clId="{47EA582F-29D2-4E9C-95C6-B2E3DBA31953}" dt="2020-07-28T10:17:40.677" v="2690" actId="21"/>
          <ac:picMkLst>
            <pc:docMk/>
            <pc:sldMk cId="4206686794" sldId="1811"/>
            <ac:picMk id="78" creationId="{B0710B43-70B6-4587-99B3-AE0A46138D7A}"/>
          </ac:picMkLst>
        </pc:picChg>
        <pc:picChg chg="add del mod">
          <ac:chgData name="Wanlambok Nongbet [Chillibreeze]" userId="6bf028ea-505a-4797-9fbe-498829f78d74" providerId="ADAL" clId="{47EA582F-29D2-4E9C-95C6-B2E3DBA31953}" dt="2020-07-28T10:17:40.677" v="2690" actId="21"/>
          <ac:picMkLst>
            <pc:docMk/>
            <pc:sldMk cId="4206686794" sldId="1811"/>
            <ac:picMk id="80" creationId="{392032B1-1ACC-481C-B34D-0738B70B170E}"/>
          </ac:picMkLst>
        </pc:picChg>
        <pc:picChg chg="add del mod">
          <ac:chgData name="Wanlambok Nongbet [Chillibreeze]" userId="6bf028ea-505a-4797-9fbe-498829f78d74" providerId="ADAL" clId="{47EA582F-29D2-4E9C-95C6-B2E3DBA31953}" dt="2020-07-28T10:17:41.467" v="2692" actId="21"/>
          <ac:picMkLst>
            <pc:docMk/>
            <pc:sldMk cId="4206686794" sldId="1811"/>
            <ac:picMk id="87" creationId="{978D5C53-BE21-4879-B0ED-2DC8C2640E1E}"/>
          </ac:picMkLst>
        </pc:picChg>
        <pc:picChg chg="add del mod">
          <ac:chgData name="Wanlambok Nongbet [Chillibreeze]" userId="6bf028ea-505a-4797-9fbe-498829f78d74" providerId="ADAL" clId="{47EA582F-29D2-4E9C-95C6-B2E3DBA31953}" dt="2020-07-28T10:17:41.467" v="2692" actId="21"/>
          <ac:picMkLst>
            <pc:docMk/>
            <pc:sldMk cId="4206686794" sldId="1811"/>
            <ac:picMk id="89" creationId="{74D3D032-BE47-47FB-9692-0900FF592679}"/>
          </ac:picMkLst>
        </pc:picChg>
        <pc:picChg chg="add del mod">
          <ac:chgData name="Wanlambok Nongbet [Chillibreeze]" userId="6bf028ea-505a-4797-9fbe-498829f78d74" providerId="ADAL" clId="{47EA582F-29D2-4E9C-95C6-B2E3DBA31953}" dt="2020-07-28T10:17:41.467" v="2692" actId="21"/>
          <ac:picMkLst>
            <pc:docMk/>
            <pc:sldMk cId="4206686794" sldId="1811"/>
            <ac:picMk id="91" creationId="{A03E2274-4FA6-4AE1-BEB9-1FCFD94878A5}"/>
          </ac:picMkLst>
        </pc:picChg>
        <pc:picChg chg="add del mod">
          <ac:chgData name="Wanlambok Nongbet [Chillibreeze]" userId="6bf028ea-505a-4797-9fbe-498829f78d74" providerId="ADAL" clId="{47EA582F-29D2-4E9C-95C6-B2E3DBA31953}" dt="2020-07-28T10:17:41.467" v="2692" actId="21"/>
          <ac:picMkLst>
            <pc:docMk/>
            <pc:sldMk cId="4206686794" sldId="1811"/>
            <ac:picMk id="93" creationId="{2FF8B5A6-9EBD-4961-87E8-8D4040BF96D9}"/>
          </ac:picMkLst>
        </pc:picChg>
        <pc:picChg chg="add del mod">
          <ac:chgData name="Wanlambok Nongbet [Chillibreeze]" userId="6bf028ea-505a-4797-9fbe-498829f78d74" providerId="ADAL" clId="{47EA582F-29D2-4E9C-95C6-B2E3DBA31953}" dt="2020-07-28T10:17:42.374" v="2694" actId="21"/>
          <ac:picMkLst>
            <pc:docMk/>
            <pc:sldMk cId="4206686794" sldId="1811"/>
            <ac:picMk id="99" creationId="{E452D61A-02A9-475E-92AB-3F2C2672A611}"/>
          </ac:picMkLst>
        </pc:picChg>
        <pc:picChg chg="add del mod">
          <ac:chgData name="Wanlambok Nongbet [Chillibreeze]" userId="6bf028ea-505a-4797-9fbe-498829f78d74" providerId="ADAL" clId="{47EA582F-29D2-4E9C-95C6-B2E3DBA31953}" dt="2020-07-28T10:17:42.374" v="2694" actId="21"/>
          <ac:picMkLst>
            <pc:docMk/>
            <pc:sldMk cId="4206686794" sldId="1811"/>
            <ac:picMk id="101" creationId="{17544804-8EAD-4E5D-B36D-F77175DD5B50}"/>
          </ac:picMkLst>
        </pc:picChg>
        <pc:picChg chg="add del mod">
          <ac:chgData name="Wanlambok Nongbet [Chillibreeze]" userId="6bf028ea-505a-4797-9fbe-498829f78d74" providerId="ADAL" clId="{47EA582F-29D2-4E9C-95C6-B2E3DBA31953}" dt="2020-07-28T10:17:42.374" v="2694" actId="21"/>
          <ac:picMkLst>
            <pc:docMk/>
            <pc:sldMk cId="4206686794" sldId="1811"/>
            <ac:picMk id="103" creationId="{FE8BD67A-B099-4133-A9B9-EC059D2E7A94}"/>
          </ac:picMkLst>
        </pc:picChg>
        <pc:picChg chg="add del mod">
          <ac:chgData name="Wanlambok Nongbet [Chillibreeze]" userId="6bf028ea-505a-4797-9fbe-498829f78d74" providerId="ADAL" clId="{47EA582F-29D2-4E9C-95C6-B2E3DBA31953}" dt="2020-07-28T10:17:42.374" v="2694" actId="21"/>
          <ac:picMkLst>
            <pc:docMk/>
            <pc:sldMk cId="4206686794" sldId="1811"/>
            <ac:picMk id="105" creationId="{F72A2ADC-6DC4-4573-A110-182DAE845D33}"/>
          </ac:picMkLst>
        </pc:picChg>
        <pc:picChg chg="add mod">
          <ac:chgData name="Wanlambok Nongbet [Chillibreeze]" userId="6bf028ea-505a-4797-9fbe-498829f78d74" providerId="ADAL" clId="{47EA582F-29D2-4E9C-95C6-B2E3DBA31953}" dt="2020-07-28T10:36:03.074" v="5179" actId="962"/>
          <ac:picMkLst>
            <pc:docMk/>
            <pc:sldMk cId="4206686794" sldId="1811"/>
            <ac:picMk id="110" creationId="{DFDE450E-B377-4A57-966C-CF3A7D11C1F2}"/>
          </ac:picMkLst>
        </pc:picChg>
        <pc:picChg chg="add del mod">
          <ac:chgData name="Wanlambok Nongbet [Chillibreeze]" userId="6bf028ea-505a-4797-9fbe-498829f78d74" providerId="ADAL" clId="{47EA582F-29D2-4E9C-95C6-B2E3DBA31953}" dt="2020-07-28T10:17:43.343" v="2696" actId="21"/>
          <ac:picMkLst>
            <pc:docMk/>
            <pc:sldMk cId="4206686794" sldId="1811"/>
            <ac:picMk id="112" creationId="{A66BFC85-A5CC-41F5-BDCD-F3F99BD1889D}"/>
          </ac:picMkLst>
        </pc:picChg>
        <pc:picChg chg="add del mod">
          <ac:chgData name="Wanlambok Nongbet [Chillibreeze]" userId="6bf028ea-505a-4797-9fbe-498829f78d74" providerId="ADAL" clId="{47EA582F-29D2-4E9C-95C6-B2E3DBA31953}" dt="2020-07-28T10:17:43.343" v="2696" actId="21"/>
          <ac:picMkLst>
            <pc:docMk/>
            <pc:sldMk cId="4206686794" sldId="1811"/>
            <ac:picMk id="114" creationId="{480EB1A9-84FC-4F89-A471-5B4A45BB3AC2}"/>
          </ac:picMkLst>
        </pc:picChg>
        <pc:picChg chg="add del mod">
          <ac:chgData name="Wanlambok Nongbet [Chillibreeze]" userId="6bf028ea-505a-4797-9fbe-498829f78d74" providerId="ADAL" clId="{47EA582F-29D2-4E9C-95C6-B2E3DBA31953}" dt="2020-07-28T10:17:43.343" v="2696" actId="21"/>
          <ac:picMkLst>
            <pc:docMk/>
            <pc:sldMk cId="4206686794" sldId="1811"/>
            <ac:picMk id="116" creationId="{50EFAFFB-5A97-465E-88AC-4C3AA2A66D2F}"/>
          </ac:picMkLst>
        </pc:picChg>
        <pc:picChg chg="add del mod">
          <ac:chgData name="Wanlambok Nongbet [Chillibreeze]" userId="6bf028ea-505a-4797-9fbe-498829f78d74" providerId="ADAL" clId="{47EA582F-29D2-4E9C-95C6-B2E3DBA31953}" dt="2020-07-28T10:17:44.055" v="2698" actId="21"/>
          <ac:picMkLst>
            <pc:docMk/>
            <pc:sldMk cId="4206686794" sldId="1811"/>
            <ac:picMk id="122" creationId="{88A73EF9-809F-4715-AB6E-143FD47F6BC7}"/>
          </ac:picMkLst>
        </pc:picChg>
        <pc:picChg chg="add del mod">
          <ac:chgData name="Wanlambok Nongbet [Chillibreeze]" userId="6bf028ea-505a-4797-9fbe-498829f78d74" providerId="ADAL" clId="{47EA582F-29D2-4E9C-95C6-B2E3DBA31953}" dt="2020-07-28T10:17:44.055" v="2698" actId="21"/>
          <ac:picMkLst>
            <pc:docMk/>
            <pc:sldMk cId="4206686794" sldId="1811"/>
            <ac:picMk id="124" creationId="{BEA5C01F-381C-4423-8227-341DB6841B81}"/>
          </ac:picMkLst>
        </pc:picChg>
        <pc:picChg chg="add del mod">
          <ac:chgData name="Wanlambok Nongbet [Chillibreeze]" userId="6bf028ea-505a-4797-9fbe-498829f78d74" providerId="ADAL" clId="{47EA582F-29D2-4E9C-95C6-B2E3DBA31953}" dt="2020-07-28T10:17:44.055" v="2698" actId="21"/>
          <ac:picMkLst>
            <pc:docMk/>
            <pc:sldMk cId="4206686794" sldId="1811"/>
            <ac:picMk id="126" creationId="{76570F38-EE1C-4767-B595-885EA6B7736C}"/>
          </ac:picMkLst>
        </pc:picChg>
        <pc:picChg chg="add del mod">
          <ac:chgData name="Wanlambok Nongbet [Chillibreeze]" userId="6bf028ea-505a-4797-9fbe-498829f78d74" providerId="ADAL" clId="{47EA582F-29D2-4E9C-95C6-B2E3DBA31953}" dt="2020-07-28T10:17:45.089" v="2700" actId="21"/>
          <ac:picMkLst>
            <pc:docMk/>
            <pc:sldMk cId="4206686794" sldId="1811"/>
            <ac:picMk id="131" creationId="{C4CEA3A3-4749-4736-A188-AAA5AA67F897}"/>
          </ac:picMkLst>
        </pc:picChg>
        <pc:picChg chg="add del mod">
          <ac:chgData name="Wanlambok Nongbet [Chillibreeze]" userId="6bf028ea-505a-4797-9fbe-498829f78d74" providerId="ADAL" clId="{47EA582F-29D2-4E9C-95C6-B2E3DBA31953}" dt="2020-07-28T10:17:45.089" v="2700" actId="21"/>
          <ac:picMkLst>
            <pc:docMk/>
            <pc:sldMk cId="4206686794" sldId="1811"/>
            <ac:picMk id="133" creationId="{36A6B5CF-8397-4519-A364-CCE00C86979D}"/>
          </ac:picMkLst>
        </pc:picChg>
        <pc:picChg chg="add del mod">
          <ac:chgData name="Wanlambok Nongbet [Chillibreeze]" userId="6bf028ea-505a-4797-9fbe-498829f78d74" providerId="ADAL" clId="{47EA582F-29D2-4E9C-95C6-B2E3DBA31953}" dt="2020-07-28T10:17:45.089" v="2700" actId="21"/>
          <ac:picMkLst>
            <pc:docMk/>
            <pc:sldMk cId="4206686794" sldId="1811"/>
            <ac:picMk id="135" creationId="{0B3CED83-C8D0-4161-833B-3F02899BA593}"/>
          </ac:picMkLst>
        </pc:picChg>
        <pc:picChg chg="add mod">
          <ac:chgData name="Wanlambok Nongbet [Chillibreeze]" userId="6bf028ea-505a-4797-9fbe-498829f78d74" providerId="ADAL" clId="{47EA582F-29D2-4E9C-95C6-B2E3DBA31953}" dt="2020-07-28T10:35:07.072" v="4815" actId="962"/>
          <ac:picMkLst>
            <pc:docMk/>
            <pc:sldMk cId="4206686794" sldId="1811"/>
            <ac:picMk id="139" creationId="{FAA39E57-DA25-4B0A-B449-3A3FEC0131A6}"/>
          </ac:picMkLst>
        </pc:picChg>
        <pc:picChg chg="add del mod">
          <ac:chgData name="Wanlambok Nongbet [Chillibreeze]" userId="6bf028ea-505a-4797-9fbe-498829f78d74" providerId="ADAL" clId="{47EA582F-29D2-4E9C-95C6-B2E3DBA31953}" dt="2020-07-28T10:17:45.885" v="2702" actId="21"/>
          <ac:picMkLst>
            <pc:docMk/>
            <pc:sldMk cId="4206686794" sldId="1811"/>
            <ac:picMk id="141" creationId="{375D45D6-9B93-4807-85C7-1E7F84489F05}"/>
          </ac:picMkLst>
        </pc:picChg>
        <pc:picChg chg="add del mod">
          <ac:chgData name="Wanlambok Nongbet [Chillibreeze]" userId="6bf028ea-505a-4797-9fbe-498829f78d74" providerId="ADAL" clId="{47EA582F-29D2-4E9C-95C6-B2E3DBA31953}" dt="2020-07-28T10:17:45.885" v="2702" actId="21"/>
          <ac:picMkLst>
            <pc:docMk/>
            <pc:sldMk cId="4206686794" sldId="1811"/>
            <ac:picMk id="143" creationId="{7274EE4F-EC76-4EBB-8319-CA8D302F5051}"/>
          </ac:picMkLst>
        </pc:picChg>
        <pc:picChg chg="add del mod">
          <ac:chgData name="Wanlambok Nongbet [Chillibreeze]" userId="6bf028ea-505a-4797-9fbe-498829f78d74" providerId="ADAL" clId="{47EA582F-29D2-4E9C-95C6-B2E3DBA31953}" dt="2020-07-28T10:17:46.845" v="2704" actId="21"/>
          <ac:picMkLst>
            <pc:docMk/>
            <pc:sldMk cId="4206686794" sldId="1811"/>
            <ac:picMk id="148" creationId="{6B3C0833-B4F1-4DBE-9D2C-EAC139CD22A2}"/>
          </ac:picMkLst>
        </pc:picChg>
        <pc:picChg chg="add del mod">
          <ac:chgData name="Wanlambok Nongbet [Chillibreeze]" userId="6bf028ea-505a-4797-9fbe-498829f78d74" providerId="ADAL" clId="{47EA582F-29D2-4E9C-95C6-B2E3DBA31953}" dt="2020-07-28T10:17:46.845" v="2704" actId="21"/>
          <ac:picMkLst>
            <pc:docMk/>
            <pc:sldMk cId="4206686794" sldId="1811"/>
            <ac:picMk id="150" creationId="{68A8D285-5F9F-4606-8903-CAF3280FE8A3}"/>
          </ac:picMkLst>
        </pc:picChg>
        <pc:picChg chg="add del mod">
          <ac:chgData name="Wanlambok Nongbet [Chillibreeze]" userId="6bf028ea-505a-4797-9fbe-498829f78d74" providerId="ADAL" clId="{47EA582F-29D2-4E9C-95C6-B2E3DBA31953}" dt="2020-07-28T10:17:47.834" v="2706" actId="21"/>
          <ac:picMkLst>
            <pc:docMk/>
            <pc:sldMk cId="4206686794" sldId="1811"/>
            <ac:picMk id="154" creationId="{D526B85D-E3B0-4557-A589-9EF15351840C}"/>
          </ac:picMkLst>
        </pc:picChg>
        <pc:picChg chg="add del mod">
          <ac:chgData name="Wanlambok Nongbet [Chillibreeze]" userId="6bf028ea-505a-4797-9fbe-498829f78d74" providerId="ADAL" clId="{47EA582F-29D2-4E9C-95C6-B2E3DBA31953}" dt="2020-07-28T10:17:47.834" v="2706" actId="21"/>
          <ac:picMkLst>
            <pc:docMk/>
            <pc:sldMk cId="4206686794" sldId="1811"/>
            <ac:picMk id="156" creationId="{FCF3DE9E-E747-4729-A0B2-768062FB9642}"/>
          </ac:picMkLst>
        </pc:picChg>
        <pc:picChg chg="add del mod">
          <ac:chgData name="Wanlambok Nongbet [Chillibreeze]" userId="6bf028ea-505a-4797-9fbe-498829f78d74" providerId="ADAL" clId="{47EA582F-29D2-4E9C-95C6-B2E3DBA31953}" dt="2020-07-28T10:17:49.243" v="2708" actId="21"/>
          <ac:picMkLst>
            <pc:docMk/>
            <pc:sldMk cId="4206686794" sldId="1811"/>
            <ac:picMk id="159" creationId="{7EA53791-9CFD-4963-A640-6F82991ADC03}"/>
          </ac:picMkLst>
        </pc:picChg>
        <pc:picChg chg="add del mod">
          <ac:chgData name="Wanlambok Nongbet [Chillibreeze]" userId="6bf028ea-505a-4797-9fbe-498829f78d74" providerId="ADAL" clId="{47EA582F-29D2-4E9C-95C6-B2E3DBA31953}" dt="2020-07-28T10:17:49.243" v="2708" actId="21"/>
          <ac:picMkLst>
            <pc:docMk/>
            <pc:sldMk cId="4206686794" sldId="1811"/>
            <ac:picMk id="161" creationId="{97B9C378-939E-49EC-B75C-BBA03F2EF4AC}"/>
          </ac:picMkLst>
        </pc:picChg>
        <pc:picChg chg="add del mod">
          <ac:chgData name="Wanlambok Nongbet [Chillibreeze]" userId="6bf028ea-505a-4797-9fbe-498829f78d74" providerId="ADAL" clId="{47EA582F-29D2-4E9C-95C6-B2E3DBA31953}" dt="2020-07-28T10:17:50.096" v="2710" actId="21"/>
          <ac:picMkLst>
            <pc:docMk/>
            <pc:sldMk cId="4206686794" sldId="1811"/>
            <ac:picMk id="165" creationId="{FAA96CCA-DC3D-4392-845C-C93DBE69298F}"/>
          </ac:picMkLst>
        </pc:picChg>
        <pc:picChg chg="add del mod">
          <ac:chgData name="Wanlambok Nongbet [Chillibreeze]" userId="6bf028ea-505a-4797-9fbe-498829f78d74" providerId="ADAL" clId="{47EA582F-29D2-4E9C-95C6-B2E3DBA31953}" dt="2020-07-28T10:17:50.096" v="2710" actId="21"/>
          <ac:picMkLst>
            <pc:docMk/>
            <pc:sldMk cId="4206686794" sldId="1811"/>
            <ac:picMk id="167" creationId="{19A79437-E8EC-45A7-94BD-6E67ACD040F5}"/>
          </ac:picMkLst>
        </pc:picChg>
        <pc:picChg chg="add mod">
          <ac:chgData name="Wanlambok Nongbet [Chillibreeze]" userId="6bf028ea-505a-4797-9fbe-498829f78d74" providerId="ADAL" clId="{47EA582F-29D2-4E9C-95C6-B2E3DBA31953}" dt="2020-07-28T10:35:14.406" v="4887" actId="962"/>
          <ac:picMkLst>
            <pc:docMk/>
            <pc:sldMk cId="4206686794" sldId="1811"/>
            <ac:picMk id="170" creationId="{F30D1148-5800-4351-A635-903A9B6C06BA}"/>
          </ac:picMkLst>
        </pc:picChg>
        <pc:picChg chg="add del mod">
          <ac:chgData name="Wanlambok Nongbet [Chillibreeze]" userId="6bf028ea-505a-4797-9fbe-498829f78d74" providerId="ADAL" clId="{47EA582F-29D2-4E9C-95C6-B2E3DBA31953}" dt="2020-07-28T10:17:51.010" v="2712" actId="21"/>
          <ac:picMkLst>
            <pc:docMk/>
            <pc:sldMk cId="4206686794" sldId="1811"/>
            <ac:picMk id="172" creationId="{3767583B-1715-4206-8B6F-E7B1FD5481D2}"/>
          </ac:picMkLst>
        </pc:picChg>
        <pc:picChg chg="add del mod">
          <ac:chgData name="Wanlambok Nongbet [Chillibreeze]" userId="6bf028ea-505a-4797-9fbe-498829f78d74" providerId="ADAL" clId="{47EA582F-29D2-4E9C-95C6-B2E3DBA31953}" dt="2020-07-28T10:17:51.678" v="2714" actId="21"/>
          <ac:picMkLst>
            <pc:docMk/>
            <pc:sldMk cId="4206686794" sldId="1811"/>
            <ac:picMk id="176" creationId="{E62DFF64-B398-413E-AEBF-AC53D542D46F}"/>
          </ac:picMkLst>
        </pc:picChg>
        <pc:picChg chg="add del mod">
          <ac:chgData name="Wanlambok Nongbet [Chillibreeze]" userId="6bf028ea-505a-4797-9fbe-498829f78d74" providerId="ADAL" clId="{47EA582F-29D2-4E9C-95C6-B2E3DBA31953}" dt="2020-07-28T10:17:52.578" v="2716" actId="21"/>
          <ac:picMkLst>
            <pc:docMk/>
            <pc:sldMk cId="4206686794" sldId="1811"/>
            <ac:picMk id="179" creationId="{38E3DD35-9F0B-4937-B9C4-C48B5E3054C7}"/>
          </ac:picMkLst>
        </pc:picChg>
        <pc:picChg chg="add mod">
          <ac:chgData name="Wanlambok Nongbet [Chillibreeze]" userId="6bf028ea-505a-4797-9fbe-498829f78d74" providerId="ADAL" clId="{47EA582F-29D2-4E9C-95C6-B2E3DBA31953}" dt="2020-07-28T10:35:59.022" v="5149" actId="962"/>
          <ac:picMkLst>
            <pc:docMk/>
            <pc:sldMk cId="4206686794" sldId="1811"/>
            <ac:picMk id="181" creationId="{493B4112-9925-4DB8-9F84-2703E517DE49}"/>
          </ac:picMkLst>
        </pc:picChg>
        <pc:picChg chg="add del mod">
          <ac:chgData name="Wanlambok Nongbet [Chillibreeze]" userId="6bf028ea-505a-4797-9fbe-498829f78d74" providerId="ADAL" clId="{47EA582F-29D2-4E9C-95C6-B2E3DBA31953}" dt="2020-07-28T10:35:50.198" v="5085" actId="478"/>
          <ac:picMkLst>
            <pc:docMk/>
            <pc:sldMk cId="4206686794" sldId="1811"/>
            <ac:picMk id="183" creationId="{4D63B2F8-670C-4CF4-8B55-323EE076067D}"/>
          </ac:picMkLst>
        </pc:picChg>
        <pc:cxnChg chg="add del mod">
          <ac:chgData name="Wanlambok Nongbet [Chillibreeze]" userId="6bf028ea-505a-4797-9fbe-498829f78d74" providerId="ADAL" clId="{47EA582F-29D2-4E9C-95C6-B2E3DBA31953}" dt="2020-07-28T10:17:37.093" v="2686" actId="21"/>
          <ac:cxnSpMkLst>
            <pc:docMk/>
            <pc:sldMk cId="4206686794" sldId="1811"/>
            <ac:cxnSpMk id="20" creationId="{2C64F23A-2CF9-4AF7-8047-3AC83AECE958}"/>
          </ac:cxnSpMkLst>
        </pc:cxnChg>
        <pc:cxnChg chg="add del mod">
          <ac:chgData name="Wanlambok Nongbet [Chillibreeze]" userId="6bf028ea-505a-4797-9fbe-498829f78d74" providerId="ADAL" clId="{47EA582F-29D2-4E9C-95C6-B2E3DBA31953}" dt="2020-07-28T10:17:37.093" v="2686" actId="21"/>
          <ac:cxnSpMkLst>
            <pc:docMk/>
            <pc:sldMk cId="4206686794" sldId="1811"/>
            <ac:cxnSpMk id="21" creationId="{825AD6D5-02EE-4B76-AEE8-9D78EE39B771}"/>
          </ac:cxnSpMkLst>
        </pc:cxnChg>
        <pc:cxnChg chg="add del mod">
          <ac:chgData name="Wanlambok Nongbet [Chillibreeze]" userId="6bf028ea-505a-4797-9fbe-498829f78d74" providerId="ADAL" clId="{47EA582F-29D2-4E9C-95C6-B2E3DBA31953}" dt="2020-07-28T10:17:37.093" v="2686" actId="21"/>
          <ac:cxnSpMkLst>
            <pc:docMk/>
            <pc:sldMk cId="4206686794" sldId="1811"/>
            <ac:cxnSpMk id="22" creationId="{CABD68F0-B6CA-4FAA-9274-46ECC720DB46}"/>
          </ac:cxnSpMkLst>
        </pc:cxnChg>
        <pc:cxnChg chg="add del mod">
          <ac:chgData name="Wanlambok Nongbet [Chillibreeze]" userId="6bf028ea-505a-4797-9fbe-498829f78d74" providerId="ADAL" clId="{47EA582F-29D2-4E9C-95C6-B2E3DBA31953}" dt="2020-07-28T10:17:37.093" v="2686" actId="21"/>
          <ac:cxnSpMkLst>
            <pc:docMk/>
            <pc:sldMk cId="4206686794" sldId="1811"/>
            <ac:cxnSpMk id="23" creationId="{67CA3569-43E3-4BD9-AF63-D1ABE32DF26F}"/>
          </ac:cxnSpMkLst>
        </pc:cxnChg>
        <pc:cxnChg chg="del">
          <ac:chgData name="Wanlambok Nongbet [Chillibreeze]" userId="6bf028ea-505a-4797-9fbe-498829f78d74" providerId="ADAL" clId="{47EA582F-29D2-4E9C-95C6-B2E3DBA31953}" dt="2020-07-28T10:17:35.955" v="2684" actId="21"/>
          <ac:cxnSpMkLst>
            <pc:docMk/>
            <pc:sldMk cId="4206686794" sldId="1811"/>
            <ac:cxnSpMk id="29" creationId="{DCC55786-3646-498B-BA65-9420C77778B4}"/>
          </ac:cxnSpMkLst>
        </pc:cxnChg>
        <pc:cxnChg chg="del">
          <ac:chgData name="Wanlambok Nongbet [Chillibreeze]" userId="6bf028ea-505a-4797-9fbe-498829f78d74" providerId="ADAL" clId="{47EA582F-29D2-4E9C-95C6-B2E3DBA31953}" dt="2020-07-28T10:17:35.955" v="2684" actId="21"/>
          <ac:cxnSpMkLst>
            <pc:docMk/>
            <pc:sldMk cId="4206686794" sldId="1811"/>
            <ac:cxnSpMk id="30" creationId="{FD78FCD4-475C-4CBD-BBA4-E231645A5C70}"/>
          </ac:cxnSpMkLst>
        </pc:cxnChg>
        <pc:cxnChg chg="del">
          <ac:chgData name="Wanlambok Nongbet [Chillibreeze]" userId="6bf028ea-505a-4797-9fbe-498829f78d74" providerId="ADAL" clId="{47EA582F-29D2-4E9C-95C6-B2E3DBA31953}" dt="2020-07-28T10:17:35.955" v="2684" actId="21"/>
          <ac:cxnSpMkLst>
            <pc:docMk/>
            <pc:sldMk cId="4206686794" sldId="1811"/>
            <ac:cxnSpMk id="31" creationId="{0A440E56-CB78-43BC-B485-64E741214809}"/>
          </ac:cxnSpMkLst>
        </pc:cxnChg>
        <pc:cxnChg chg="del">
          <ac:chgData name="Wanlambok Nongbet [Chillibreeze]" userId="6bf028ea-505a-4797-9fbe-498829f78d74" providerId="ADAL" clId="{47EA582F-29D2-4E9C-95C6-B2E3DBA31953}" dt="2020-07-28T10:17:35.955" v="2684" actId="21"/>
          <ac:cxnSpMkLst>
            <pc:docMk/>
            <pc:sldMk cId="4206686794" sldId="1811"/>
            <ac:cxnSpMk id="32" creationId="{C7315ABA-4039-40B6-8694-4D448078EFB6}"/>
          </ac:cxnSpMkLst>
        </pc:cxnChg>
        <pc:cxnChg chg="del">
          <ac:chgData name="Wanlambok Nongbet [Chillibreeze]" userId="6bf028ea-505a-4797-9fbe-498829f78d74" providerId="ADAL" clId="{47EA582F-29D2-4E9C-95C6-B2E3DBA31953}" dt="2020-07-28T10:17:35.955" v="2684" actId="21"/>
          <ac:cxnSpMkLst>
            <pc:docMk/>
            <pc:sldMk cId="4206686794" sldId="1811"/>
            <ac:cxnSpMk id="33" creationId="{A8B71D6D-27A2-4CF1-AF4D-4BA69C77362A}"/>
          </ac:cxnSpMkLst>
        </pc:cxnChg>
        <pc:cxnChg chg="add del mod">
          <ac:chgData name="Wanlambok Nongbet [Chillibreeze]" userId="6bf028ea-505a-4797-9fbe-498829f78d74" providerId="ADAL" clId="{47EA582F-29D2-4E9C-95C6-B2E3DBA31953}" dt="2020-07-28T10:17:37.093" v="2686" actId="21"/>
          <ac:cxnSpMkLst>
            <pc:docMk/>
            <pc:sldMk cId="4206686794" sldId="1811"/>
            <ac:cxnSpMk id="34" creationId="{57E7B933-DA2A-4953-9BE4-44D7AAF3BC49}"/>
          </ac:cxnSpMkLst>
        </pc:cxnChg>
        <pc:cxnChg chg="add mod">
          <ac:chgData name="Wanlambok Nongbet [Chillibreeze]" userId="6bf028ea-505a-4797-9fbe-498829f78d74" providerId="ADAL" clId="{47EA582F-29D2-4E9C-95C6-B2E3DBA31953}" dt="2020-07-28T10:17:37.331" v="2687"/>
          <ac:cxnSpMkLst>
            <pc:docMk/>
            <pc:sldMk cId="4206686794" sldId="1811"/>
            <ac:cxnSpMk id="46" creationId="{B3B22DD4-055E-4B6E-BE91-623BF52962D8}"/>
          </ac:cxnSpMkLst>
        </pc:cxnChg>
        <pc:cxnChg chg="add del mod">
          <ac:chgData name="Wanlambok Nongbet [Chillibreeze]" userId="6bf028ea-505a-4797-9fbe-498829f78d74" providerId="ADAL" clId="{47EA582F-29D2-4E9C-95C6-B2E3DBA31953}" dt="2020-07-28T10:17:39.661" v="2688" actId="21"/>
          <ac:cxnSpMkLst>
            <pc:docMk/>
            <pc:sldMk cId="4206686794" sldId="1811"/>
            <ac:cxnSpMk id="47" creationId="{3E252401-B9AD-4F23-875F-07C4D2DFD814}"/>
          </ac:cxnSpMkLst>
        </pc:cxnChg>
        <pc:cxnChg chg="add del mod">
          <ac:chgData name="Wanlambok Nongbet [Chillibreeze]" userId="6bf028ea-505a-4797-9fbe-498829f78d74" providerId="ADAL" clId="{47EA582F-29D2-4E9C-95C6-B2E3DBA31953}" dt="2020-07-28T10:17:39.661" v="2688" actId="21"/>
          <ac:cxnSpMkLst>
            <pc:docMk/>
            <pc:sldMk cId="4206686794" sldId="1811"/>
            <ac:cxnSpMk id="48" creationId="{1692B466-4183-4914-89B7-41280B812A2D}"/>
          </ac:cxnSpMkLst>
        </pc:cxnChg>
        <pc:cxnChg chg="add del mod">
          <ac:chgData name="Wanlambok Nongbet [Chillibreeze]" userId="6bf028ea-505a-4797-9fbe-498829f78d74" providerId="ADAL" clId="{47EA582F-29D2-4E9C-95C6-B2E3DBA31953}" dt="2020-07-28T10:17:39.661" v="2688" actId="21"/>
          <ac:cxnSpMkLst>
            <pc:docMk/>
            <pc:sldMk cId="4206686794" sldId="1811"/>
            <ac:cxnSpMk id="49" creationId="{D6A8FACE-3609-4B9C-B696-46728D3167AD}"/>
          </ac:cxnSpMkLst>
        </pc:cxnChg>
        <pc:cxnChg chg="add del mod">
          <ac:chgData name="Wanlambok Nongbet [Chillibreeze]" userId="6bf028ea-505a-4797-9fbe-498829f78d74" providerId="ADAL" clId="{47EA582F-29D2-4E9C-95C6-B2E3DBA31953}" dt="2020-07-28T10:17:39.661" v="2688" actId="21"/>
          <ac:cxnSpMkLst>
            <pc:docMk/>
            <pc:sldMk cId="4206686794" sldId="1811"/>
            <ac:cxnSpMk id="50" creationId="{51B15CA2-2C66-4589-8D5C-A7D458AF4DF2}"/>
          </ac:cxnSpMkLst>
        </pc:cxnChg>
        <pc:cxnChg chg="add del mod">
          <ac:chgData name="Wanlambok Nongbet [Chillibreeze]" userId="6bf028ea-505a-4797-9fbe-498829f78d74" providerId="ADAL" clId="{47EA582F-29D2-4E9C-95C6-B2E3DBA31953}" dt="2020-07-28T10:17:40.677" v="2690" actId="21"/>
          <ac:cxnSpMkLst>
            <pc:docMk/>
            <pc:sldMk cId="4206686794" sldId="1811"/>
            <ac:cxnSpMk id="67" creationId="{008D8FBF-9A32-4711-B590-A163B4D0EB64}"/>
          </ac:cxnSpMkLst>
        </pc:cxnChg>
        <pc:cxnChg chg="add del mod">
          <ac:chgData name="Wanlambok Nongbet [Chillibreeze]" userId="6bf028ea-505a-4797-9fbe-498829f78d74" providerId="ADAL" clId="{47EA582F-29D2-4E9C-95C6-B2E3DBA31953}" dt="2020-07-28T10:17:40.677" v="2690" actId="21"/>
          <ac:cxnSpMkLst>
            <pc:docMk/>
            <pc:sldMk cId="4206686794" sldId="1811"/>
            <ac:cxnSpMk id="68" creationId="{131D26FE-501F-4AA0-8065-DDB4D128C1D7}"/>
          </ac:cxnSpMkLst>
        </pc:cxnChg>
        <pc:cxnChg chg="add del mod">
          <ac:chgData name="Wanlambok Nongbet [Chillibreeze]" userId="6bf028ea-505a-4797-9fbe-498829f78d74" providerId="ADAL" clId="{47EA582F-29D2-4E9C-95C6-B2E3DBA31953}" dt="2020-07-28T10:17:40.677" v="2690" actId="21"/>
          <ac:cxnSpMkLst>
            <pc:docMk/>
            <pc:sldMk cId="4206686794" sldId="1811"/>
            <ac:cxnSpMk id="69" creationId="{641DC4DC-8E86-4D6F-8102-D6ACAE005A98}"/>
          </ac:cxnSpMkLst>
        </pc:cxnChg>
        <pc:cxnChg chg="add del mod">
          <ac:chgData name="Wanlambok Nongbet [Chillibreeze]" userId="6bf028ea-505a-4797-9fbe-498829f78d74" providerId="ADAL" clId="{47EA582F-29D2-4E9C-95C6-B2E3DBA31953}" dt="2020-07-28T10:17:40.677" v="2690" actId="21"/>
          <ac:cxnSpMkLst>
            <pc:docMk/>
            <pc:sldMk cId="4206686794" sldId="1811"/>
            <ac:cxnSpMk id="70" creationId="{A4E90624-3ABE-4BEA-8234-E2E78CC04A20}"/>
          </ac:cxnSpMkLst>
        </pc:cxnChg>
        <pc:cxnChg chg="add del mod">
          <ac:chgData name="Wanlambok Nongbet [Chillibreeze]" userId="6bf028ea-505a-4797-9fbe-498829f78d74" providerId="ADAL" clId="{47EA582F-29D2-4E9C-95C6-B2E3DBA31953}" dt="2020-07-28T10:17:41.467" v="2692" actId="21"/>
          <ac:cxnSpMkLst>
            <pc:docMk/>
            <pc:sldMk cId="4206686794" sldId="1811"/>
            <ac:cxnSpMk id="81" creationId="{976057BF-8007-467A-B636-F0EA47EA8146}"/>
          </ac:cxnSpMkLst>
        </pc:cxnChg>
        <pc:cxnChg chg="add del mod">
          <ac:chgData name="Wanlambok Nongbet [Chillibreeze]" userId="6bf028ea-505a-4797-9fbe-498829f78d74" providerId="ADAL" clId="{47EA582F-29D2-4E9C-95C6-B2E3DBA31953}" dt="2020-07-28T10:17:41.467" v="2692" actId="21"/>
          <ac:cxnSpMkLst>
            <pc:docMk/>
            <pc:sldMk cId="4206686794" sldId="1811"/>
            <ac:cxnSpMk id="82" creationId="{772AD990-E866-4EC0-8B28-6C6AD0935807}"/>
          </ac:cxnSpMkLst>
        </pc:cxnChg>
        <pc:cxnChg chg="add del mod">
          <ac:chgData name="Wanlambok Nongbet [Chillibreeze]" userId="6bf028ea-505a-4797-9fbe-498829f78d74" providerId="ADAL" clId="{47EA582F-29D2-4E9C-95C6-B2E3DBA31953}" dt="2020-07-28T10:17:41.467" v="2692" actId="21"/>
          <ac:cxnSpMkLst>
            <pc:docMk/>
            <pc:sldMk cId="4206686794" sldId="1811"/>
            <ac:cxnSpMk id="83" creationId="{D6638BE2-4F07-4807-8AD0-1445B74EA799}"/>
          </ac:cxnSpMkLst>
        </pc:cxnChg>
        <pc:cxnChg chg="add del mod">
          <ac:chgData name="Wanlambok Nongbet [Chillibreeze]" userId="6bf028ea-505a-4797-9fbe-498829f78d74" providerId="ADAL" clId="{47EA582F-29D2-4E9C-95C6-B2E3DBA31953}" dt="2020-07-28T10:17:41.467" v="2692" actId="21"/>
          <ac:cxnSpMkLst>
            <pc:docMk/>
            <pc:sldMk cId="4206686794" sldId="1811"/>
            <ac:cxnSpMk id="84" creationId="{13F62582-C5C2-4E4C-B91E-AD4752719E6D}"/>
          </ac:cxnSpMkLst>
        </pc:cxnChg>
        <pc:cxnChg chg="add mod">
          <ac:chgData name="Wanlambok Nongbet [Chillibreeze]" userId="6bf028ea-505a-4797-9fbe-498829f78d74" providerId="ADAL" clId="{47EA582F-29D2-4E9C-95C6-B2E3DBA31953}" dt="2020-07-28T10:17:41.677" v="2693"/>
          <ac:cxnSpMkLst>
            <pc:docMk/>
            <pc:sldMk cId="4206686794" sldId="1811"/>
            <ac:cxnSpMk id="94" creationId="{B3C5799F-614E-4BCE-99BB-D734337E1763}"/>
          </ac:cxnSpMkLst>
        </pc:cxnChg>
        <pc:cxnChg chg="add del mod">
          <ac:chgData name="Wanlambok Nongbet [Chillibreeze]" userId="6bf028ea-505a-4797-9fbe-498829f78d74" providerId="ADAL" clId="{47EA582F-29D2-4E9C-95C6-B2E3DBA31953}" dt="2020-07-28T10:17:42.374" v="2694" actId="21"/>
          <ac:cxnSpMkLst>
            <pc:docMk/>
            <pc:sldMk cId="4206686794" sldId="1811"/>
            <ac:cxnSpMk id="95" creationId="{C795AF50-AC37-4D97-A1A6-0DDBB1CE7713}"/>
          </ac:cxnSpMkLst>
        </pc:cxnChg>
        <pc:cxnChg chg="add del mod">
          <ac:chgData name="Wanlambok Nongbet [Chillibreeze]" userId="6bf028ea-505a-4797-9fbe-498829f78d74" providerId="ADAL" clId="{47EA582F-29D2-4E9C-95C6-B2E3DBA31953}" dt="2020-07-28T10:17:42.374" v="2694" actId="21"/>
          <ac:cxnSpMkLst>
            <pc:docMk/>
            <pc:sldMk cId="4206686794" sldId="1811"/>
            <ac:cxnSpMk id="96" creationId="{6E7BBA49-05BA-4702-ACD5-9260EB29D88D}"/>
          </ac:cxnSpMkLst>
        </pc:cxnChg>
        <pc:cxnChg chg="add del mod">
          <ac:chgData name="Wanlambok Nongbet [Chillibreeze]" userId="6bf028ea-505a-4797-9fbe-498829f78d74" providerId="ADAL" clId="{47EA582F-29D2-4E9C-95C6-B2E3DBA31953}" dt="2020-07-28T10:17:42.374" v="2694" actId="21"/>
          <ac:cxnSpMkLst>
            <pc:docMk/>
            <pc:sldMk cId="4206686794" sldId="1811"/>
            <ac:cxnSpMk id="97" creationId="{40AEF628-906D-4BB8-B32E-4ED8D0C30F83}"/>
          </ac:cxnSpMkLst>
        </pc:cxnChg>
        <pc:cxnChg chg="add del mod">
          <ac:chgData name="Wanlambok Nongbet [Chillibreeze]" userId="6bf028ea-505a-4797-9fbe-498829f78d74" providerId="ADAL" clId="{47EA582F-29D2-4E9C-95C6-B2E3DBA31953}" dt="2020-07-28T10:17:43.343" v="2696" actId="21"/>
          <ac:cxnSpMkLst>
            <pc:docMk/>
            <pc:sldMk cId="4206686794" sldId="1811"/>
            <ac:cxnSpMk id="106" creationId="{233E1336-638B-46C1-AE89-22C4732E603D}"/>
          </ac:cxnSpMkLst>
        </pc:cxnChg>
        <pc:cxnChg chg="add del mod">
          <ac:chgData name="Wanlambok Nongbet [Chillibreeze]" userId="6bf028ea-505a-4797-9fbe-498829f78d74" providerId="ADAL" clId="{47EA582F-29D2-4E9C-95C6-B2E3DBA31953}" dt="2020-07-28T10:17:43.343" v="2696" actId="21"/>
          <ac:cxnSpMkLst>
            <pc:docMk/>
            <pc:sldMk cId="4206686794" sldId="1811"/>
            <ac:cxnSpMk id="107" creationId="{31B92FB3-2BCB-49F2-82D7-FA0D4D64F651}"/>
          </ac:cxnSpMkLst>
        </pc:cxnChg>
        <pc:cxnChg chg="add del mod">
          <ac:chgData name="Wanlambok Nongbet [Chillibreeze]" userId="6bf028ea-505a-4797-9fbe-498829f78d74" providerId="ADAL" clId="{47EA582F-29D2-4E9C-95C6-B2E3DBA31953}" dt="2020-07-28T10:17:43.343" v="2696" actId="21"/>
          <ac:cxnSpMkLst>
            <pc:docMk/>
            <pc:sldMk cId="4206686794" sldId="1811"/>
            <ac:cxnSpMk id="108" creationId="{613C8AE8-2E47-40C4-8E52-A01F953F117C}"/>
          </ac:cxnSpMkLst>
        </pc:cxnChg>
        <pc:cxnChg chg="add del mod">
          <ac:chgData name="Wanlambok Nongbet [Chillibreeze]" userId="6bf028ea-505a-4797-9fbe-498829f78d74" providerId="ADAL" clId="{47EA582F-29D2-4E9C-95C6-B2E3DBA31953}" dt="2020-07-28T10:17:44.055" v="2698" actId="21"/>
          <ac:cxnSpMkLst>
            <pc:docMk/>
            <pc:sldMk cId="4206686794" sldId="1811"/>
            <ac:cxnSpMk id="117" creationId="{C3591418-740D-43A0-ACD2-5DD13F4D06AF}"/>
          </ac:cxnSpMkLst>
        </pc:cxnChg>
        <pc:cxnChg chg="add del mod">
          <ac:chgData name="Wanlambok Nongbet [Chillibreeze]" userId="6bf028ea-505a-4797-9fbe-498829f78d74" providerId="ADAL" clId="{47EA582F-29D2-4E9C-95C6-B2E3DBA31953}" dt="2020-07-28T10:17:44.055" v="2698" actId="21"/>
          <ac:cxnSpMkLst>
            <pc:docMk/>
            <pc:sldMk cId="4206686794" sldId="1811"/>
            <ac:cxnSpMk id="118" creationId="{FC0E9483-3F89-4891-B548-FDC5961A08DE}"/>
          </ac:cxnSpMkLst>
        </pc:cxnChg>
        <pc:cxnChg chg="add del mod">
          <ac:chgData name="Wanlambok Nongbet [Chillibreeze]" userId="6bf028ea-505a-4797-9fbe-498829f78d74" providerId="ADAL" clId="{47EA582F-29D2-4E9C-95C6-B2E3DBA31953}" dt="2020-07-28T10:17:44.055" v="2698" actId="21"/>
          <ac:cxnSpMkLst>
            <pc:docMk/>
            <pc:sldMk cId="4206686794" sldId="1811"/>
            <ac:cxnSpMk id="119" creationId="{7413DB8E-1C35-479B-9870-72B181734FF4}"/>
          </ac:cxnSpMkLst>
        </pc:cxnChg>
        <pc:cxnChg chg="add mod">
          <ac:chgData name="Wanlambok Nongbet [Chillibreeze]" userId="6bf028ea-505a-4797-9fbe-498829f78d74" providerId="ADAL" clId="{47EA582F-29D2-4E9C-95C6-B2E3DBA31953}" dt="2020-07-28T10:17:44.419" v="2699"/>
          <ac:cxnSpMkLst>
            <pc:docMk/>
            <pc:sldMk cId="4206686794" sldId="1811"/>
            <ac:cxnSpMk id="127" creationId="{293340C4-F62A-49BB-9150-4BC87166BF57}"/>
          </ac:cxnSpMkLst>
        </pc:cxnChg>
        <pc:cxnChg chg="add del mod">
          <ac:chgData name="Wanlambok Nongbet [Chillibreeze]" userId="6bf028ea-505a-4797-9fbe-498829f78d74" providerId="ADAL" clId="{47EA582F-29D2-4E9C-95C6-B2E3DBA31953}" dt="2020-07-28T10:17:45.089" v="2700" actId="21"/>
          <ac:cxnSpMkLst>
            <pc:docMk/>
            <pc:sldMk cId="4206686794" sldId="1811"/>
            <ac:cxnSpMk id="128" creationId="{3C866FF8-44CE-41D8-A429-37ED07839830}"/>
          </ac:cxnSpMkLst>
        </pc:cxnChg>
        <pc:cxnChg chg="add del mod">
          <ac:chgData name="Wanlambok Nongbet [Chillibreeze]" userId="6bf028ea-505a-4797-9fbe-498829f78d74" providerId="ADAL" clId="{47EA582F-29D2-4E9C-95C6-B2E3DBA31953}" dt="2020-07-28T10:17:45.089" v="2700" actId="21"/>
          <ac:cxnSpMkLst>
            <pc:docMk/>
            <pc:sldMk cId="4206686794" sldId="1811"/>
            <ac:cxnSpMk id="129" creationId="{BEB2B3DC-8074-4E91-876F-A103EADE9B2D}"/>
          </ac:cxnSpMkLst>
        </pc:cxnChg>
        <pc:cxnChg chg="add del mod">
          <ac:chgData name="Wanlambok Nongbet [Chillibreeze]" userId="6bf028ea-505a-4797-9fbe-498829f78d74" providerId="ADAL" clId="{47EA582F-29D2-4E9C-95C6-B2E3DBA31953}" dt="2020-07-28T10:17:45.885" v="2702" actId="21"/>
          <ac:cxnSpMkLst>
            <pc:docMk/>
            <pc:sldMk cId="4206686794" sldId="1811"/>
            <ac:cxnSpMk id="136" creationId="{47D33656-0E73-4704-AC1B-AAE7D3122770}"/>
          </ac:cxnSpMkLst>
        </pc:cxnChg>
        <pc:cxnChg chg="add del mod">
          <ac:chgData name="Wanlambok Nongbet [Chillibreeze]" userId="6bf028ea-505a-4797-9fbe-498829f78d74" providerId="ADAL" clId="{47EA582F-29D2-4E9C-95C6-B2E3DBA31953}" dt="2020-07-28T10:17:45.885" v="2702" actId="21"/>
          <ac:cxnSpMkLst>
            <pc:docMk/>
            <pc:sldMk cId="4206686794" sldId="1811"/>
            <ac:cxnSpMk id="137" creationId="{25E7373D-681F-4F64-B937-F7D43EBBB7A5}"/>
          </ac:cxnSpMkLst>
        </pc:cxnChg>
        <pc:cxnChg chg="add del mod">
          <ac:chgData name="Wanlambok Nongbet [Chillibreeze]" userId="6bf028ea-505a-4797-9fbe-498829f78d74" providerId="ADAL" clId="{47EA582F-29D2-4E9C-95C6-B2E3DBA31953}" dt="2020-07-28T10:17:46.845" v="2704" actId="21"/>
          <ac:cxnSpMkLst>
            <pc:docMk/>
            <pc:sldMk cId="4206686794" sldId="1811"/>
            <ac:cxnSpMk id="144" creationId="{780B6B88-E09D-40B2-B8A7-A4071E0EDADE}"/>
          </ac:cxnSpMkLst>
        </pc:cxnChg>
        <pc:cxnChg chg="add del mod">
          <ac:chgData name="Wanlambok Nongbet [Chillibreeze]" userId="6bf028ea-505a-4797-9fbe-498829f78d74" providerId="ADAL" clId="{47EA582F-29D2-4E9C-95C6-B2E3DBA31953}" dt="2020-07-28T10:17:46.845" v="2704" actId="21"/>
          <ac:cxnSpMkLst>
            <pc:docMk/>
            <pc:sldMk cId="4206686794" sldId="1811"/>
            <ac:cxnSpMk id="145" creationId="{A1A84E87-557E-4326-A975-DF55301BD761}"/>
          </ac:cxnSpMkLst>
        </pc:cxnChg>
        <pc:cxnChg chg="add del mod">
          <ac:chgData name="Wanlambok Nongbet [Chillibreeze]" userId="6bf028ea-505a-4797-9fbe-498829f78d74" providerId="ADAL" clId="{47EA582F-29D2-4E9C-95C6-B2E3DBA31953}" dt="2020-07-28T10:17:47.834" v="2706" actId="21"/>
          <ac:cxnSpMkLst>
            <pc:docMk/>
            <pc:sldMk cId="4206686794" sldId="1811"/>
            <ac:cxnSpMk id="151" creationId="{C73FA46B-20F0-41AD-BF07-B9895A3C80B9}"/>
          </ac:cxnSpMkLst>
        </pc:cxnChg>
        <pc:cxnChg chg="add del mod">
          <ac:chgData name="Wanlambok Nongbet [Chillibreeze]" userId="6bf028ea-505a-4797-9fbe-498829f78d74" providerId="ADAL" clId="{47EA582F-29D2-4E9C-95C6-B2E3DBA31953}" dt="2020-07-28T10:17:47.834" v="2706" actId="21"/>
          <ac:cxnSpMkLst>
            <pc:docMk/>
            <pc:sldMk cId="4206686794" sldId="1811"/>
            <ac:cxnSpMk id="152" creationId="{145ED0F0-AED9-4F70-8C0B-BD338A8AE1A7}"/>
          </ac:cxnSpMkLst>
        </pc:cxnChg>
        <pc:cxnChg chg="add del mod">
          <ac:chgData name="Wanlambok Nongbet [Chillibreeze]" userId="6bf028ea-505a-4797-9fbe-498829f78d74" providerId="ADAL" clId="{47EA582F-29D2-4E9C-95C6-B2E3DBA31953}" dt="2020-07-28T10:17:49.243" v="2708" actId="21"/>
          <ac:cxnSpMkLst>
            <pc:docMk/>
            <pc:sldMk cId="4206686794" sldId="1811"/>
            <ac:cxnSpMk id="157" creationId="{CE7422BD-EE5B-4A01-814B-F97A93D24710}"/>
          </ac:cxnSpMkLst>
        </pc:cxnChg>
        <pc:cxnChg chg="add del mod">
          <ac:chgData name="Wanlambok Nongbet [Chillibreeze]" userId="6bf028ea-505a-4797-9fbe-498829f78d74" providerId="ADAL" clId="{47EA582F-29D2-4E9C-95C6-B2E3DBA31953}" dt="2020-07-28T10:17:49.243" v="2708" actId="21"/>
          <ac:cxnSpMkLst>
            <pc:docMk/>
            <pc:sldMk cId="4206686794" sldId="1811"/>
            <ac:cxnSpMk id="158" creationId="{0D8AB1F6-BB4E-4549-A5C6-CB75CA9D816E}"/>
          </ac:cxnSpMkLst>
        </pc:cxnChg>
        <pc:cxnChg chg="add mod">
          <ac:chgData name="Wanlambok Nongbet [Chillibreeze]" userId="6bf028ea-505a-4797-9fbe-498829f78d74" providerId="ADAL" clId="{47EA582F-29D2-4E9C-95C6-B2E3DBA31953}" dt="2020-07-28T10:17:49.435" v="2709"/>
          <ac:cxnSpMkLst>
            <pc:docMk/>
            <pc:sldMk cId="4206686794" sldId="1811"/>
            <ac:cxnSpMk id="163" creationId="{16FE22C9-E23E-46E6-B101-337CCEC6C80D}"/>
          </ac:cxnSpMkLst>
        </pc:cxnChg>
        <pc:cxnChg chg="add del mod">
          <ac:chgData name="Wanlambok Nongbet [Chillibreeze]" userId="6bf028ea-505a-4797-9fbe-498829f78d74" providerId="ADAL" clId="{47EA582F-29D2-4E9C-95C6-B2E3DBA31953}" dt="2020-07-28T10:17:50.096" v="2710" actId="21"/>
          <ac:cxnSpMkLst>
            <pc:docMk/>
            <pc:sldMk cId="4206686794" sldId="1811"/>
            <ac:cxnSpMk id="164" creationId="{AA6974E7-93E2-4892-8637-A16399672A49}"/>
          </ac:cxnSpMkLst>
        </pc:cxnChg>
        <pc:cxnChg chg="add del mod">
          <ac:chgData name="Wanlambok Nongbet [Chillibreeze]" userId="6bf028ea-505a-4797-9fbe-498829f78d74" providerId="ADAL" clId="{47EA582F-29D2-4E9C-95C6-B2E3DBA31953}" dt="2020-07-28T10:17:51.010" v="2712" actId="21"/>
          <ac:cxnSpMkLst>
            <pc:docMk/>
            <pc:sldMk cId="4206686794" sldId="1811"/>
            <ac:cxnSpMk id="169" creationId="{E0EAF46E-6D22-4DA4-A9AA-ACBBF6015031}"/>
          </ac:cxnSpMkLst>
        </pc:cxnChg>
        <pc:cxnChg chg="add del mod">
          <ac:chgData name="Wanlambok Nongbet [Chillibreeze]" userId="6bf028ea-505a-4797-9fbe-498829f78d74" providerId="ADAL" clId="{47EA582F-29D2-4E9C-95C6-B2E3DBA31953}" dt="2020-07-28T10:17:51.678" v="2714" actId="21"/>
          <ac:cxnSpMkLst>
            <pc:docMk/>
            <pc:sldMk cId="4206686794" sldId="1811"/>
            <ac:cxnSpMk id="174" creationId="{55B394FC-7E2A-4F09-AD2F-3A979B5256D5}"/>
          </ac:cxnSpMkLst>
        </pc:cxnChg>
        <pc:cxnChg chg="add mod">
          <ac:chgData name="Wanlambok Nongbet [Chillibreeze]" userId="6bf028ea-505a-4797-9fbe-498829f78d74" providerId="ADAL" clId="{47EA582F-29D2-4E9C-95C6-B2E3DBA31953}" dt="2020-07-28T10:17:51.843" v="2715"/>
          <ac:cxnSpMkLst>
            <pc:docMk/>
            <pc:sldMk cId="4206686794" sldId="1811"/>
            <ac:cxnSpMk id="177" creationId="{22B7021F-1810-4DD9-9E1C-DD92A89C909F}"/>
          </ac:cxnSpMkLst>
        </pc:cxnChg>
      </pc:sldChg>
      <pc:sldChg chg="addSp delSp modSp mod">
        <pc:chgData name="Wanlambok Nongbet [Chillibreeze]" userId="6bf028ea-505a-4797-9fbe-498829f78d74" providerId="ADAL" clId="{47EA582F-29D2-4E9C-95C6-B2E3DBA31953}" dt="2020-07-28T14:15:29.953" v="8202" actId="20577"/>
        <pc:sldMkLst>
          <pc:docMk/>
          <pc:sldMk cId="1491723902" sldId="1812"/>
        </pc:sldMkLst>
        <pc:spChg chg="del">
          <ac:chgData name="Wanlambok Nongbet [Chillibreeze]" userId="6bf028ea-505a-4797-9fbe-498829f78d74" providerId="ADAL" clId="{47EA582F-29D2-4E9C-95C6-B2E3DBA31953}" dt="2020-07-28T10:17:21.974" v="2658" actId="21"/>
          <ac:spMkLst>
            <pc:docMk/>
            <pc:sldMk cId="1491723902" sldId="1812"/>
            <ac:spMk id="18" creationId="{3A3C37C8-05AA-4B9E-9E58-97E18A0F2134}"/>
          </ac:spMkLst>
        </pc:spChg>
        <pc:spChg chg="del">
          <ac:chgData name="Wanlambok Nongbet [Chillibreeze]" userId="6bf028ea-505a-4797-9fbe-498829f78d74" providerId="ADAL" clId="{47EA582F-29D2-4E9C-95C6-B2E3DBA31953}" dt="2020-07-28T10:17:21.974" v="2658" actId="21"/>
          <ac:spMkLst>
            <pc:docMk/>
            <pc:sldMk cId="1491723902" sldId="1812"/>
            <ac:spMk id="19" creationId="{DE3389A1-9670-4C77-BDC0-96AC77EA3E8A}"/>
          </ac:spMkLst>
        </pc:spChg>
        <pc:spChg chg="del">
          <ac:chgData name="Wanlambok Nongbet [Chillibreeze]" userId="6bf028ea-505a-4797-9fbe-498829f78d74" providerId="ADAL" clId="{47EA582F-29D2-4E9C-95C6-B2E3DBA31953}" dt="2020-07-28T10:17:21.974" v="2658" actId="21"/>
          <ac:spMkLst>
            <pc:docMk/>
            <pc:sldMk cId="1491723902" sldId="1812"/>
            <ac:spMk id="20" creationId="{7C392DCE-0BF7-43E1-A61E-CE19721389AB}"/>
          </ac:spMkLst>
        </pc:spChg>
        <pc:spChg chg="del">
          <ac:chgData name="Wanlambok Nongbet [Chillibreeze]" userId="6bf028ea-505a-4797-9fbe-498829f78d74" providerId="ADAL" clId="{47EA582F-29D2-4E9C-95C6-B2E3DBA31953}" dt="2020-07-28T10:17:21.974" v="2658" actId="21"/>
          <ac:spMkLst>
            <pc:docMk/>
            <pc:sldMk cId="1491723902" sldId="1812"/>
            <ac:spMk id="21" creationId="{E085FAB8-A72B-4C4B-9DFB-A9A7DE2B687C}"/>
          </ac:spMkLst>
        </pc:spChg>
        <pc:spChg chg="add del mod">
          <ac:chgData name="Wanlambok Nongbet [Chillibreeze]" userId="6bf028ea-505a-4797-9fbe-498829f78d74" providerId="ADAL" clId="{47EA582F-29D2-4E9C-95C6-B2E3DBA31953}" dt="2020-07-28T10:17:23.181" v="2660" actId="21"/>
          <ac:spMkLst>
            <pc:docMk/>
            <pc:sldMk cId="1491723902" sldId="1812"/>
            <ac:spMk id="25" creationId="{36579D03-6890-4CDA-9172-B8FE5DB7420D}"/>
          </ac:spMkLst>
        </pc:spChg>
        <pc:spChg chg="add del mod">
          <ac:chgData name="Wanlambok Nongbet [Chillibreeze]" userId="6bf028ea-505a-4797-9fbe-498829f78d74" providerId="ADAL" clId="{47EA582F-29D2-4E9C-95C6-B2E3DBA31953}" dt="2020-07-28T10:17:23.181" v="2660" actId="21"/>
          <ac:spMkLst>
            <pc:docMk/>
            <pc:sldMk cId="1491723902" sldId="1812"/>
            <ac:spMk id="27" creationId="{34E91C84-1D0F-43AF-BB6A-8D0D38DB4AD7}"/>
          </ac:spMkLst>
        </pc:spChg>
        <pc:spChg chg="add del mod">
          <ac:chgData name="Wanlambok Nongbet [Chillibreeze]" userId="6bf028ea-505a-4797-9fbe-498829f78d74" providerId="ADAL" clId="{47EA582F-29D2-4E9C-95C6-B2E3DBA31953}" dt="2020-07-28T10:17:23.181" v="2660" actId="21"/>
          <ac:spMkLst>
            <pc:docMk/>
            <pc:sldMk cId="1491723902" sldId="1812"/>
            <ac:spMk id="29" creationId="{5D464D8D-431D-4B02-A84F-8972F1B468EF}"/>
          </ac:spMkLst>
        </pc:spChg>
        <pc:spChg chg="add mod">
          <ac:chgData name="Wanlambok Nongbet [Chillibreeze]" userId="6bf028ea-505a-4797-9fbe-498829f78d74" providerId="ADAL" clId="{47EA582F-29D2-4E9C-95C6-B2E3DBA31953}" dt="2020-07-28T10:17:22.167" v="2659"/>
          <ac:spMkLst>
            <pc:docMk/>
            <pc:sldMk cId="1491723902" sldId="1812"/>
            <ac:spMk id="31" creationId="{DF0AAECD-5487-4A88-BEB5-2CE9041602E8}"/>
          </ac:spMkLst>
        </pc:spChg>
        <pc:spChg chg="add del mod">
          <ac:chgData name="Wanlambok Nongbet [Chillibreeze]" userId="6bf028ea-505a-4797-9fbe-498829f78d74" providerId="ADAL" clId="{47EA582F-29D2-4E9C-95C6-B2E3DBA31953}" dt="2020-07-28T10:17:23.871" v="2662" actId="21"/>
          <ac:spMkLst>
            <pc:docMk/>
            <pc:sldMk cId="1491723902" sldId="1812"/>
            <ac:spMk id="37" creationId="{98296EC1-CCC1-48B7-A352-A0399706FA86}"/>
          </ac:spMkLst>
        </pc:spChg>
        <pc:spChg chg="add del mod">
          <ac:chgData name="Wanlambok Nongbet [Chillibreeze]" userId="6bf028ea-505a-4797-9fbe-498829f78d74" providerId="ADAL" clId="{47EA582F-29D2-4E9C-95C6-B2E3DBA31953}" dt="2020-07-28T10:17:23.871" v="2662" actId="21"/>
          <ac:spMkLst>
            <pc:docMk/>
            <pc:sldMk cId="1491723902" sldId="1812"/>
            <ac:spMk id="40" creationId="{106494EB-2DF0-4C5E-9D6E-AA5C700438C3}"/>
          </ac:spMkLst>
        </pc:spChg>
        <pc:spChg chg="add del mod">
          <ac:chgData name="Wanlambok Nongbet [Chillibreeze]" userId="6bf028ea-505a-4797-9fbe-498829f78d74" providerId="ADAL" clId="{47EA582F-29D2-4E9C-95C6-B2E3DBA31953}" dt="2020-07-28T10:17:23.871" v="2662" actId="21"/>
          <ac:spMkLst>
            <pc:docMk/>
            <pc:sldMk cId="1491723902" sldId="1812"/>
            <ac:spMk id="43" creationId="{5B99172F-32F0-4580-9D38-CE6149ECEAB2}"/>
          </ac:spMkLst>
        </pc:spChg>
        <pc:spChg chg="add del mod">
          <ac:chgData name="Wanlambok Nongbet [Chillibreeze]" userId="6bf028ea-505a-4797-9fbe-498829f78d74" providerId="ADAL" clId="{47EA582F-29D2-4E9C-95C6-B2E3DBA31953}" dt="2020-07-28T10:17:24.486" v="2664" actId="21"/>
          <ac:spMkLst>
            <pc:docMk/>
            <pc:sldMk cId="1491723902" sldId="1812"/>
            <ac:spMk id="47" creationId="{9614E1CC-037B-491D-B681-15D2FBCAB70D}"/>
          </ac:spMkLst>
        </pc:spChg>
        <pc:spChg chg="add del mod">
          <ac:chgData name="Wanlambok Nongbet [Chillibreeze]" userId="6bf028ea-505a-4797-9fbe-498829f78d74" providerId="ADAL" clId="{47EA582F-29D2-4E9C-95C6-B2E3DBA31953}" dt="2020-07-28T10:17:24.486" v="2664" actId="21"/>
          <ac:spMkLst>
            <pc:docMk/>
            <pc:sldMk cId="1491723902" sldId="1812"/>
            <ac:spMk id="49" creationId="{004FD57D-9707-4361-ACCF-FE8C6E3C16A8}"/>
          </ac:spMkLst>
        </pc:spChg>
        <pc:spChg chg="add del mod">
          <ac:chgData name="Wanlambok Nongbet [Chillibreeze]" userId="6bf028ea-505a-4797-9fbe-498829f78d74" providerId="ADAL" clId="{47EA582F-29D2-4E9C-95C6-B2E3DBA31953}" dt="2020-07-28T10:17:24.486" v="2664" actId="21"/>
          <ac:spMkLst>
            <pc:docMk/>
            <pc:sldMk cId="1491723902" sldId="1812"/>
            <ac:spMk id="51" creationId="{B46BE9E5-0740-417B-9067-8F4DAA72C10A}"/>
          </ac:spMkLst>
        </pc:spChg>
        <pc:spChg chg="add del mod">
          <ac:chgData name="Wanlambok Nongbet [Chillibreeze]" userId="6bf028ea-505a-4797-9fbe-498829f78d74" providerId="ADAL" clId="{47EA582F-29D2-4E9C-95C6-B2E3DBA31953}" dt="2020-07-28T10:17:25.143" v="2666" actId="21"/>
          <ac:spMkLst>
            <pc:docMk/>
            <pc:sldMk cId="1491723902" sldId="1812"/>
            <ac:spMk id="55" creationId="{C02912CB-2B08-4B0E-AC4E-51D51C82C009}"/>
          </ac:spMkLst>
        </pc:spChg>
        <pc:spChg chg="add del mod">
          <ac:chgData name="Wanlambok Nongbet [Chillibreeze]" userId="6bf028ea-505a-4797-9fbe-498829f78d74" providerId="ADAL" clId="{47EA582F-29D2-4E9C-95C6-B2E3DBA31953}" dt="2020-07-28T10:17:25.143" v="2666" actId="21"/>
          <ac:spMkLst>
            <pc:docMk/>
            <pc:sldMk cId="1491723902" sldId="1812"/>
            <ac:spMk id="57" creationId="{1B5718F2-5CB2-4887-AB82-7656BCC7D857}"/>
          </ac:spMkLst>
        </pc:spChg>
        <pc:spChg chg="add mod">
          <ac:chgData name="Wanlambok Nongbet [Chillibreeze]" userId="6bf028ea-505a-4797-9fbe-498829f78d74" providerId="ADAL" clId="{47EA582F-29D2-4E9C-95C6-B2E3DBA31953}" dt="2020-07-28T10:17:24.668" v="2665"/>
          <ac:spMkLst>
            <pc:docMk/>
            <pc:sldMk cId="1491723902" sldId="1812"/>
            <ac:spMk id="59" creationId="{96FD4EE1-044F-44F8-8FB4-32CBF9ACAA35}"/>
          </ac:spMkLst>
        </pc:spChg>
        <pc:spChg chg="add del mod">
          <ac:chgData name="Wanlambok Nongbet [Chillibreeze]" userId="6bf028ea-505a-4797-9fbe-498829f78d74" providerId="ADAL" clId="{47EA582F-29D2-4E9C-95C6-B2E3DBA31953}" dt="2020-07-28T10:17:25.976" v="2668" actId="21"/>
          <ac:spMkLst>
            <pc:docMk/>
            <pc:sldMk cId="1491723902" sldId="1812"/>
            <ac:spMk id="62" creationId="{0A4E5C1B-355A-41C9-AB9D-CEE0D65CC171}"/>
          </ac:spMkLst>
        </pc:spChg>
        <pc:spChg chg="add del mod">
          <ac:chgData name="Wanlambok Nongbet [Chillibreeze]" userId="6bf028ea-505a-4797-9fbe-498829f78d74" providerId="ADAL" clId="{47EA582F-29D2-4E9C-95C6-B2E3DBA31953}" dt="2020-07-28T10:17:25.976" v="2668" actId="21"/>
          <ac:spMkLst>
            <pc:docMk/>
            <pc:sldMk cId="1491723902" sldId="1812"/>
            <ac:spMk id="64" creationId="{E7F054EA-53BA-4F8F-B469-7497D68FE0D8}"/>
          </ac:spMkLst>
        </pc:spChg>
        <pc:spChg chg="add del mod">
          <ac:chgData name="Wanlambok Nongbet [Chillibreeze]" userId="6bf028ea-505a-4797-9fbe-498829f78d74" providerId="ADAL" clId="{47EA582F-29D2-4E9C-95C6-B2E3DBA31953}" dt="2020-07-28T10:17:26.584" v="2670" actId="21"/>
          <ac:spMkLst>
            <pc:docMk/>
            <pc:sldMk cId="1491723902" sldId="1812"/>
            <ac:spMk id="67" creationId="{595F1CE9-F5F5-4E4D-A1F1-061003FEFE1E}"/>
          </ac:spMkLst>
        </pc:spChg>
        <pc:spChg chg="add del mod">
          <ac:chgData name="Wanlambok Nongbet [Chillibreeze]" userId="6bf028ea-505a-4797-9fbe-498829f78d74" providerId="ADAL" clId="{47EA582F-29D2-4E9C-95C6-B2E3DBA31953}" dt="2020-07-28T10:17:26.584" v="2670" actId="21"/>
          <ac:spMkLst>
            <pc:docMk/>
            <pc:sldMk cId="1491723902" sldId="1812"/>
            <ac:spMk id="69" creationId="{1E9DCF81-A98F-4FDC-89A5-1D15D89E11A2}"/>
          </ac:spMkLst>
        </pc:spChg>
        <pc:spChg chg="add del mod">
          <ac:chgData name="Wanlambok Nongbet [Chillibreeze]" userId="6bf028ea-505a-4797-9fbe-498829f78d74" providerId="ADAL" clId="{47EA582F-29D2-4E9C-95C6-B2E3DBA31953}" dt="2020-07-28T10:17:27.258" v="2672" actId="21"/>
          <ac:spMkLst>
            <pc:docMk/>
            <pc:sldMk cId="1491723902" sldId="1812"/>
            <ac:spMk id="72" creationId="{E6914DB3-2B52-4E0C-857D-6211C939A054}"/>
          </ac:spMkLst>
        </pc:spChg>
        <pc:spChg chg="add mod">
          <ac:chgData name="Wanlambok Nongbet [Chillibreeze]" userId="6bf028ea-505a-4797-9fbe-498829f78d74" providerId="ADAL" clId="{47EA582F-29D2-4E9C-95C6-B2E3DBA31953}" dt="2020-07-28T10:17:26.731" v="2671"/>
          <ac:spMkLst>
            <pc:docMk/>
            <pc:sldMk cId="1491723902" sldId="1812"/>
            <ac:spMk id="74" creationId="{B2F7A00A-0FB2-48D8-9E02-5782A8510C97}"/>
          </ac:spMkLst>
        </pc:spChg>
        <pc:spChg chg="add del mod">
          <ac:chgData name="Wanlambok Nongbet [Chillibreeze]" userId="6bf028ea-505a-4797-9fbe-498829f78d74" providerId="ADAL" clId="{47EA582F-29D2-4E9C-95C6-B2E3DBA31953}" dt="2020-07-28T10:17:27.928" v="2674" actId="21"/>
          <ac:spMkLst>
            <pc:docMk/>
            <pc:sldMk cId="1491723902" sldId="1812"/>
            <ac:spMk id="76" creationId="{E33D4CD4-C3E3-4314-A8A8-1AFF9FD76CC2}"/>
          </ac:spMkLst>
        </pc:spChg>
        <pc:spChg chg="add del mod">
          <ac:chgData name="Wanlambok Nongbet [Chillibreeze]" userId="6bf028ea-505a-4797-9fbe-498829f78d74" providerId="ADAL" clId="{47EA582F-29D2-4E9C-95C6-B2E3DBA31953}" dt="2020-07-28T10:17:28.753" v="2676" actId="21"/>
          <ac:spMkLst>
            <pc:docMk/>
            <pc:sldMk cId="1491723902" sldId="1812"/>
            <ac:spMk id="79" creationId="{A60AC71F-FE40-48A2-891C-1B1B5B24AAFE}"/>
          </ac:spMkLst>
        </pc:spChg>
        <pc:spChg chg="add del mod">
          <ac:chgData name="Wanlambok Nongbet [Chillibreeze]" userId="6bf028ea-505a-4797-9fbe-498829f78d74" providerId="ADAL" clId="{47EA582F-29D2-4E9C-95C6-B2E3DBA31953}" dt="2020-07-28T10:17:30.090" v="2678" actId="21"/>
          <ac:spMkLst>
            <pc:docMk/>
            <pc:sldMk cId="1491723902" sldId="1812"/>
            <ac:spMk id="81" creationId="{F5381604-C1D5-4BF6-8BB2-EFA092CEE71E}"/>
          </ac:spMkLst>
        </pc:spChg>
        <pc:spChg chg="add del mod">
          <ac:chgData name="Wanlambok Nongbet [Chillibreeze]" userId="6bf028ea-505a-4797-9fbe-498829f78d74" providerId="ADAL" clId="{47EA582F-29D2-4E9C-95C6-B2E3DBA31953}" dt="2020-07-28T10:17:31.385" v="2680" actId="21"/>
          <ac:spMkLst>
            <pc:docMk/>
            <pc:sldMk cId="1491723902" sldId="1812"/>
            <ac:spMk id="84" creationId="{2FF012E9-F603-4AAE-B314-E1CBCEEEB5BB}"/>
          </ac:spMkLst>
        </pc:spChg>
        <pc:spChg chg="add del mod">
          <ac:chgData name="Wanlambok Nongbet [Chillibreeze]" userId="6bf028ea-505a-4797-9fbe-498829f78d74" providerId="ADAL" clId="{47EA582F-29D2-4E9C-95C6-B2E3DBA31953}" dt="2020-07-28T10:17:32.729" v="2682" actId="21"/>
          <ac:spMkLst>
            <pc:docMk/>
            <pc:sldMk cId="1491723902" sldId="1812"/>
            <ac:spMk id="86" creationId="{121ADCDB-A5A5-402B-8CF4-F42D250707F2}"/>
          </ac:spMkLst>
        </pc:spChg>
        <pc:spChg chg="add mod">
          <ac:chgData name="Wanlambok Nongbet [Chillibreeze]" userId="6bf028ea-505a-4797-9fbe-498829f78d74" providerId="ADAL" clId="{47EA582F-29D2-4E9C-95C6-B2E3DBA31953}" dt="2020-07-28T14:15:29.953" v="8202" actId="20577"/>
          <ac:spMkLst>
            <pc:docMk/>
            <pc:sldMk cId="1491723902" sldId="1812"/>
            <ac:spMk id="87" creationId="{CC160301-42A3-41D9-96AE-C11C4C2804FD}"/>
          </ac:spMkLst>
        </pc:spChg>
        <pc:picChg chg="add del mod">
          <ac:chgData name="Wanlambok Nongbet [Chillibreeze]" userId="6bf028ea-505a-4797-9fbe-498829f78d74" providerId="ADAL" clId="{47EA582F-29D2-4E9C-95C6-B2E3DBA31953}" dt="2020-07-28T10:17:23.181" v="2660" actId="21"/>
          <ac:picMkLst>
            <pc:docMk/>
            <pc:sldMk cId="1491723902" sldId="1812"/>
            <ac:picMk id="26" creationId="{A8910641-2B6A-441F-AFC4-43F887C00F10}"/>
          </ac:picMkLst>
        </pc:picChg>
        <pc:picChg chg="add del mod">
          <ac:chgData name="Wanlambok Nongbet [Chillibreeze]" userId="6bf028ea-505a-4797-9fbe-498829f78d74" providerId="ADAL" clId="{47EA582F-29D2-4E9C-95C6-B2E3DBA31953}" dt="2020-07-28T10:17:23.181" v="2660" actId="21"/>
          <ac:picMkLst>
            <pc:docMk/>
            <pc:sldMk cId="1491723902" sldId="1812"/>
            <ac:picMk id="28" creationId="{5BEA9598-B2F2-442A-9AC8-D79E4847BCED}"/>
          </ac:picMkLst>
        </pc:picChg>
        <pc:picChg chg="add del mod">
          <ac:chgData name="Wanlambok Nongbet [Chillibreeze]" userId="6bf028ea-505a-4797-9fbe-498829f78d74" providerId="ADAL" clId="{47EA582F-29D2-4E9C-95C6-B2E3DBA31953}" dt="2020-07-28T10:17:23.181" v="2660" actId="21"/>
          <ac:picMkLst>
            <pc:docMk/>
            <pc:sldMk cId="1491723902" sldId="1812"/>
            <ac:picMk id="30" creationId="{605A083A-FA6E-4C4C-98B3-6BA5D5A4793B}"/>
          </ac:picMkLst>
        </pc:picChg>
        <pc:picChg chg="del">
          <ac:chgData name="Wanlambok Nongbet [Chillibreeze]" userId="6bf028ea-505a-4797-9fbe-498829f78d74" providerId="ADAL" clId="{47EA582F-29D2-4E9C-95C6-B2E3DBA31953}" dt="2020-07-28T10:17:21.974" v="2658" actId="21"/>
          <ac:picMkLst>
            <pc:docMk/>
            <pc:sldMk cId="1491723902" sldId="1812"/>
            <ac:picMk id="33" creationId="{879CA827-D333-4E3D-9546-67A0B45810EB}"/>
          </ac:picMkLst>
        </pc:picChg>
        <pc:picChg chg="del">
          <ac:chgData name="Wanlambok Nongbet [Chillibreeze]" userId="6bf028ea-505a-4797-9fbe-498829f78d74" providerId="ADAL" clId="{47EA582F-29D2-4E9C-95C6-B2E3DBA31953}" dt="2020-07-28T10:17:21.974" v="2658" actId="21"/>
          <ac:picMkLst>
            <pc:docMk/>
            <pc:sldMk cId="1491723902" sldId="1812"/>
            <ac:picMk id="35" creationId="{F9F44643-D39A-4970-A68F-145F079DC2C3}"/>
          </ac:picMkLst>
        </pc:picChg>
        <pc:picChg chg="del">
          <ac:chgData name="Wanlambok Nongbet [Chillibreeze]" userId="6bf028ea-505a-4797-9fbe-498829f78d74" providerId="ADAL" clId="{47EA582F-29D2-4E9C-95C6-B2E3DBA31953}" dt="2020-07-28T10:17:21.974" v="2658" actId="21"/>
          <ac:picMkLst>
            <pc:docMk/>
            <pc:sldMk cId="1491723902" sldId="1812"/>
            <ac:picMk id="38" creationId="{57E3BF19-69A8-4BD3-A3C4-60F273638385}"/>
          </ac:picMkLst>
        </pc:picChg>
        <pc:picChg chg="add del mod">
          <ac:chgData name="Wanlambok Nongbet [Chillibreeze]" userId="6bf028ea-505a-4797-9fbe-498829f78d74" providerId="ADAL" clId="{47EA582F-29D2-4E9C-95C6-B2E3DBA31953}" dt="2020-07-28T10:17:23.871" v="2662" actId="21"/>
          <ac:picMkLst>
            <pc:docMk/>
            <pc:sldMk cId="1491723902" sldId="1812"/>
            <ac:picMk id="39" creationId="{80E63C92-0909-4717-AA80-0BB0132098E3}"/>
          </ac:picMkLst>
        </pc:picChg>
        <pc:picChg chg="mod">
          <ac:chgData name="Wanlambok Nongbet [Chillibreeze]" userId="6bf028ea-505a-4797-9fbe-498829f78d74" providerId="ADAL" clId="{47EA582F-29D2-4E9C-95C6-B2E3DBA31953}" dt="2020-07-28T10:35:20.014" v="4917" actId="962"/>
          <ac:picMkLst>
            <pc:docMk/>
            <pc:sldMk cId="1491723902" sldId="1812"/>
            <ac:picMk id="41" creationId="{685D1638-4036-4177-8B51-B7E24780BFB3}"/>
          </ac:picMkLst>
        </pc:picChg>
        <pc:picChg chg="add del mod">
          <ac:chgData name="Wanlambok Nongbet [Chillibreeze]" userId="6bf028ea-505a-4797-9fbe-498829f78d74" providerId="ADAL" clId="{47EA582F-29D2-4E9C-95C6-B2E3DBA31953}" dt="2020-07-28T10:17:23.871" v="2662" actId="21"/>
          <ac:picMkLst>
            <pc:docMk/>
            <pc:sldMk cId="1491723902" sldId="1812"/>
            <ac:picMk id="42" creationId="{4C9EF6E1-5598-4A69-9B4F-97168D89B144}"/>
          </ac:picMkLst>
        </pc:picChg>
        <pc:picChg chg="add del mod">
          <ac:chgData name="Wanlambok Nongbet [Chillibreeze]" userId="6bf028ea-505a-4797-9fbe-498829f78d74" providerId="ADAL" clId="{47EA582F-29D2-4E9C-95C6-B2E3DBA31953}" dt="2020-07-28T10:17:23.871" v="2662" actId="21"/>
          <ac:picMkLst>
            <pc:docMk/>
            <pc:sldMk cId="1491723902" sldId="1812"/>
            <ac:picMk id="44" creationId="{D646EE7A-08FF-4E35-879A-125F44B644A6}"/>
          </ac:picMkLst>
        </pc:picChg>
        <pc:picChg chg="add del mod">
          <ac:chgData name="Wanlambok Nongbet [Chillibreeze]" userId="6bf028ea-505a-4797-9fbe-498829f78d74" providerId="ADAL" clId="{47EA582F-29D2-4E9C-95C6-B2E3DBA31953}" dt="2020-07-28T10:17:24.486" v="2664" actId="21"/>
          <ac:picMkLst>
            <pc:docMk/>
            <pc:sldMk cId="1491723902" sldId="1812"/>
            <ac:picMk id="48" creationId="{6A579764-3359-4BCA-9DBC-13F773EE0B05}"/>
          </ac:picMkLst>
        </pc:picChg>
        <pc:picChg chg="add del mod">
          <ac:chgData name="Wanlambok Nongbet [Chillibreeze]" userId="6bf028ea-505a-4797-9fbe-498829f78d74" providerId="ADAL" clId="{47EA582F-29D2-4E9C-95C6-B2E3DBA31953}" dt="2020-07-28T10:17:24.486" v="2664" actId="21"/>
          <ac:picMkLst>
            <pc:docMk/>
            <pc:sldMk cId="1491723902" sldId="1812"/>
            <ac:picMk id="50" creationId="{0D540A96-6BE2-4148-AF14-036331716A2F}"/>
          </ac:picMkLst>
        </pc:picChg>
        <pc:picChg chg="add mod">
          <ac:chgData name="Wanlambok Nongbet [Chillibreeze]" userId="6bf028ea-505a-4797-9fbe-498829f78d74" providerId="ADAL" clId="{47EA582F-29D2-4E9C-95C6-B2E3DBA31953}" dt="2020-07-28T10:36:56.249" v="5343" actId="962"/>
          <ac:picMkLst>
            <pc:docMk/>
            <pc:sldMk cId="1491723902" sldId="1812"/>
            <ac:picMk id="52" creationId="{4AD3792A-CC38-41AE-BBA7-F3DBC0A2BFA6}"/>
          </ac:picMkLst>
        </pc:picChg>
        <pc:picChg chg="add del mod">
          <ac:chgData name="Wanlambok Nongbet [Chillibreeze]" userId="6bf028ea-505a-4797-9fbe-498829f78d74" providerId="ADAL" clId="{47EA582F-29D2-4E9C-95C6-B2E3DBA31953}" dt="2020-07-28T10:17:25.143" v="2666" actId="21"/>
          <ac:picMkLst>
            <pc:docMk/>
            <pc:sldMk cId="1491723902" sldId="1812"/>
            <ac:picMk id="56" creationId="{5E3F61CC-0D23-48EA-9F42-35E6ED2E488B}"/>
          </ac:picMkLst>
        </pc:picChg>
        <pc:picChg chg="add del mod">
          <ac:chgData name="Wanlambok Nongbet [Chillibreeze]" userId="6bf028ea-505a-4797-9fbe-498829f78d74" providerId="ADAL" clId="{47EA582F-29D2-4E9C-95C6-B2E3DBA31953}" dt="2020-07-28T10:17:25.143" v="2666" actId="21"/>
          <ac:picMkLst>
            <pc:docMk/>
            <pc:sldMk cId="1491723902" sldId="1812"/>
            <ac:picMk id="58" creationId="{DE2C6890-EAB9-4BC3-B41F-569B9B2740D6}"/>
          </ac:picMkLst>
        </pc:picChg>
        <pc:picChg chg="add del mod">
          <ac:chgData name="Wanlambok Nongbet [Chillibreeze]" userId="6bf028ea-505a-4797-9fbe-498829f78d74" providerId="ADAL" clId="{47EA582F-29D2-4E9C-95C6-B2E3DBA31953}" dt="2020-07-28T10:17:25.976" v="2668" actId="21"/>
          <ac:picMkLst>
            <pc:docMk/>
            <pc:sldMk cId="1491723902" sldId="1812"/>
            <ac:picMk id="63" creationId="{3A54962B-AAC7-44FD-BFB8-B3868C244919}"/>
          </ac:picMkLst>
        </pc:picChg>
        <pc:picChg chg="add del mod">
          <ac:chgData name="Wanlambok Nongbet [Chillibreeze]" userId="6bf028ea-505a-4797-9fbe-498829f78d74" providerId="ADAL" clId="{47EA582F-29D2-4E9C-95C6-B2E3DBA31953}" dt="2020-07-28T10:17:25.976" v="2668" actId="21"/>
          <ac:picMkLst>
            <pc:docMk/>
            <pc:sldMk cId="1491723902" sldId="1812"/>
            <ac:picMk id="65" creationId="{4E79A6D1-8AEE-44CC-9042-C0E99D9A5165}"/>
          </ac:picMkLst>
        </pc:picChg>
        <pc:picChg chg="add del mod">
          <ac:chgData name="Wanlambok Nongbet [Chillibreeze]" userId="6bf028ea-505a-4797-9fbe-498829f78d74" providerId="ADAL" clId="{47EA582F-29D2-4E9C-95C6-B2E3DBA31953}" dt="2020-07-28T10:17:26.584" v="2670" actId="21"/>
          <ac:picMkLst>
            <pc:docMk/>
            <pc:sldMk cId="1491723902" sldId="1812"/>
            <ac:picMk id="68" creationId="{3C524419-8824-4462-98DF-CD58BAE293D3}"/>
          </ac:picMkLst>
        </pc:picChg>
        <pc:picChg chg="add mod">
          <ac:chgData name="Wanlambok Nongbet [Chillibreeze]" userId="6bf028ea-505a-4797-9fbe-498829f78d74" providerId="ADAL" clId="{47EA582F-29D2-4E9C-95C6-B2E3DBA31953}" dt="2020-07-28T10:35:29.173" v="4965" actId="962"/>
          <ac:picMkLst>
            <pc:docMk/>
            <pc:sldMk cId="1491723902" sldId="1812"/>
            <ac:picMk id="70" creationId="{CCF5CAA6-E5B5-4832-B8F5-D148AA544808}"/>
          </ac:picMkLst>
        </pc:picChg>
        <pc:picChg chg="add del mod">
          <ac:chgData name="Wanlambok Nongbet [Chillibreeze]" userId="6bf028ea-505a-4797-9fbe-498829f78d74" providerId="ADAL" clId="{47EA582F-29D2-4E9C-95C6-B2E3DBA31953}" dt="2020-07-28T10:17:27.258" v="2672" actId="21"/>
          <ac:picMkLst>
            <pc:docMk/>
            <pc:sldMk cId="1491723902" sldId="1812"/>
            <ac:picMk id="73" creationId="{1ECFE380-D530-4FF5-BA94-89F0003F33BA}"/>
          </ac:picMkLst>
        </pc:picChg>
        <pc:picChg chg="add del mod">
          <ac:chgData name="Wanlambok Nongbet [Chillibreeze]" userId="6bf028ea-505a-4797-9fbe-498829f78d74" providerId="ADAL" clId="{47EA582F-29D2-4E9C-95C6-B2E3DBA31953}" dt="2020-07-28T10:17:30.090" v="2678" actId="21"/>
          <ac:picMkLst>
            <pc:docMk/>
            <pc:sldMk cId="1491723902" sldId="1812"/>
            <ac:picMk id="77" creationId="{47EC8A41-5F29-4D1D-A762-C0C5CF09C822}"/>
          </ac:picMkLst>
        </pc:picChg>
        <pc:picChg chg="add del mod">
          <ac:chgData name="Wanlambok Nongbet [Chillibreeze]" userId="6bf028ea-505a-4797-9fbe-498829f78d74" providerId="ADAL" clId="{47EA582F-29D2-4E9C-95C6-B2E3DBA31953}" dt="2020-07-28T10:17:31.385" v="2680" actId="21"/>
          <ac:picMkLst>
            <pc:docMk/>
            <pc:sldMk cId="1491723902" sldId="1812"/>
            <ac:picMk id="82" creationId="{1C7E7EF4-EA94-4A0F-A609-A20C9EF7EC50}"/>
          </ac:picMkLst>
        </pc:picChg>
        <pc:picChg chg="add mod">
          <ac:chgData name="Wanlambok Nongbet [Chillibreeze]" userId="6bf028ea-505a-4797-9fbe-498829f78d74" providerId="ADAL" clId="{47EA582F-29D2-4E9C-95C6-B2E3DBA31953}" dt="2020-07-28T10:35:41.078" v="5081" actId="962"/>
          <ac:picMkLst>
            <pc:docMk/>
            <pc:sldMk cId="1491723902" sldId="1812"/>
            <ac:picMk id="85" creationId="{93C08150-7389-4368-85B6-66CEA777E792}"/>
          </ac:picMkLst>
        </pc:picChg>
        <pc:cxnChg chg="add del mod">
          <ac:chgData name="Wanlambok Nongbet [Chillibreeze]" userId="6bf028ea-505a-4797-9fbe-498829f78d74" providerId="ADAL" clId="{47EA582F-29D2-4E9C-95C6-B2E3DBA31953}" dt="2020-07-28T10:17:23.181" v="2660" actId="21"/>
          <ac:cxnSpMkLst>
            <pc:docMk/>
            <pc:sldMk cId="1491723902" sldId="1812"/>
            <ac:cxnSpMk id="14" creationId="{C19A9E44-BDE3-46BB-A1F0-B1CC56D26826}"/>
          </ac:cxnSpMkLst>
        </pc:cxnChg>
        <pc:cxnChg chg="add del mod">
          <ac:chgData name="Wanlambok Nongbet [Chillibreeze]" userId="6bf028ea-505a-4797-9fbe-498829f78d74" providerId="ADAL" clId="{47EA582F-29D2-4E9C-95C6-B2E3DBA31953}" dt="2020-07-28T10:17:23.181" v="2660" actId="21"/>
          <ac:cxnSpMkLst>
            <pc:docMk/>
            <pc:sldMk cId="1491723902" sldId="1812"/>
            <ac:cxnSpMk id="15" creationId="{1022BC39-4447-4C5B-A08C-00B9967E1C83}"/>
          </ac:cxnSpMkLst>
        </pc:cxnChg>
        <pc:cxnChg chg="add del mod">
          <ac:chgData name="Wanlambok Nongbet [Chillibreeze]" userId="6bf028ea-505a-4797-9fbe-498829f78d74" providerId="ADAL" clId="{47EA582F-29D2-4E9C-95C6-B2E3DBA31953}" dt="2020-07-28T10:17:23.181" v="2660" actId="21"/>
          <ac:cxnSpMkLst>
            <pc:docMk/>
            <pc:sldMk cId="1491723902" sldId="1812"/>
            <ac:cxnSpMk id="16" creationId="{405D76D4-AF8A-4C7D-9005-494B235E1FC3}"/>
          </ac:cxnSpMkLst>
        </pc:cxnChg>
        <pc:cxnChg chg="del">
          <ac:chgData name="Wanlambok Nongbet [Chillibreeze]" userId="6bf028ea-505a-4797-9fbe-498829f78d74" providerId="ADAL" clId="{47EA582F-29D2-4E9C-95C6-B2E3DBA31953}" dt="2020-07-28T10:17:21.974" v="2658" actId="21"/>
          <ac:cxnSpMkLst>
            <pc:docMk/>
            <pc:sldMk cId="1491723902" sldId="1812"/>
            <ac:cxnSpMk id="22" creationId="{0102E759-F944-406A-ADF7-9C163F6C7379}"/>
          </ac:cxnSpMkLst>
        </pc:cxnChg>
        <pc:cxnChg chg="del">
          <ac:chgData name="Wanlambok Nongbet [Chillibreeze]" userId="6bf028ea-505a-4797-9fbe-498829f78d74" providerId="ADAL" clId="{47EA582F-29D2-4E9C-95C6-B2E3DBA31953}" dt="2020-07-28T10:17:21.974" v="2658" actId="21"/>
          <ac:cxnSpMkLst>
            <pc:docMk/>
            <pc:sldMk cId="1491723902" sldId="1812"/>
            <ac:cxnSpMk id="23" creationId="{50186AB2-5C81-48C4-90C0-89FD4B7E7DC5}"/>
          </ac:cxnSpMkLst>
        </pc:cxnChg>
        <pc:cxnChg chg="del">
          <ac:chgData name="Wanlambok Nongbet [Chillibreeze]" userId="6bf028ea-505a-4797-9fbe-498829f78d74" providerId="ADAL" clId="{47EA582F-29D2-4E9C-95C6-B2E3DBA31953}" dt="2020-07-28T10:17:21.974" v="2658" actId="21"/>
          <ac:cxnSpMkLst>
            <pc:docMk/>
            <pc:sldMk cId="1491723902" sldId="1812"/>
            <ac:cxnSpMk id="24" creationId="{F6F48F8A-E863-4893-9D36-2A477F5152C8}"/>
          </ac:cxnSpMkLst>
        </pc:cxnChg>
        <pc:cxnChg chg="add mod">
          <ac:chgData name="Wanlambok Nongbet [Chillibreeze]" userId="6bf028ea-505a-4797-9fbe-498829f78d74" providerId="ADAL" clId="{47EA582F-29D2-4E9C-95C6-B2E3DBA31953}" dt="2020-07-28T10:17:23.404" v="2661"/>
          <ac:cxnSpMkLst>
            <pc:docMk/>
            <pc:sldMk cId="1491723902" sldId="1812"/>
            <ac:cxnSpMk id="32" creationId="{A988F683-1CA9-4117-8A0D-4358887F79B9}"/>
          </ac:cxnSpMkLst>
        </pc:cxnChg>
        <pc:cxnChg chg="add del mod">
          <ac:chgData name="Wanlambok Nongbet [Chillibreeze]" userId="6bf028ea-505a-4797-9fbe-498829f78d74" providerId="ADAL" clId="{47EA582F-29D2-4E9C-95C6-B2E3DBA31953}" dt="2020-07-28T10:17:23.871" v="2662" actId="21"/>
          <ac:cxnSpMkLst>
            <pc:docMk/>
            <pc:sldMk cId="1491723902" sldId="1812"/>
            <ac:cxnSpMk id="34" creationId="{7BE5AB5C-361A-4C0F-B988-6E5DA0468A0E}"/>
          </ac:cxnSpMkLst>
        </pc:cxnChg>
        <pc:cxnChg chg="add del mod">
          <ac:chgData name="Wanlambok Nongbet [Chillibreeze]" userId="6bf028ea-505a-4797-9fbe-498829f78d74" providerId="ADAL" clId="{47EA582F-29D2-4E9C-95C6-B2E3DBA31953}" dt="2020-07-28T10:17:23.871" v="2662" actId="21"/>
          <ac:cxnSpMkLst>
            <pc:docMk/>
            <pc:sldMk cId="1491723902" sldId="1812"/>
            <ac:cxnSpMk id="36" creationId="{B94210E6-6D06-4D71-B80F-72F36EDA8521}"/>
          </ac:cxnSpMkLst>
        </pc:cxnChg>
        <pc:cxnChg chg="add del mod">
          <ac:chgData name="Wanlambok Nongbet [Chillibreeze]" userId="6bf028ea-505a-4797-9fbe-498829f78d74" providerId="ADAL" clId="{47EA582F-29D2-4E9C-95C6-B2E3DBA31953}" dt="2020-07-28T10:17:24.486" v="2664" actId="21"/>
          <ac:cxnSpMkLst>
            <pc:docMk/>
            <pc:sldMk cId="1491723902" sldId="1812"/>
            <ac:cxnSpMk id="45" creationId="{E5490069-1039-4A5C-8A1F-E5F2ADD46CDE}"/>
          </ac:cxnSpMkLst>
        </pc:cxnChg>
        <pc:cxnChg chg="add del mod">
          <ac:chgData name="Wanlambok Nongbet [Chillibreeze]" userId="6bf028ea-505a-4797-9fbe-498829f78d74" providerId="ADAL" clId="{47EA582F-29D2-4E9C-95C6-B2E3DBA31953}" dt="2020-07-28T10:17:24.486" v="2664" actId="21"/>
          <ac:cxnSpMkLst>
            <pc:docMk/>
            <pc:sldMk cId="1491723902" sldId="1812"/>
            <ac:cxnSpMk id="46" creationId="{EFBD64F1-CE31-4C28-9D20-465A62A5E6DD}"/>
          </ac:cxnSpMkLst>
        </pc:cxnChg>
        <pc:cxnChg chg="add del mod">
          <ac:chgData name="Wanlambok Nongbet [Chillibreeze]" userId="6bf028ea-505a-4797-9fbe-498829f78d74" providerId="ADAL" clId="{47EA582F-29D2-4E9C-95C6-B2E3DBA31953}" dt="2020-07-28T10:17:25.143" v="2666" actId="21"/>
          <ac:cxnSpMkLst>
            <pc:docMk/>
            <pc:sldMk cId="1491723902" sldId="1812"/>
            <ac:cxnSpMk id="53" creationId="{A37E401D-7B3A-4A34-850A-49489B3C3AFC}"/>
          </ac:cxnSpMkLst>
        </pc:cxnChg>
        <pc:cxnChg chg="add del mod">
          <ac:chgData name="Wanlambok Nongbet [Chillibreeze]" userId="6bf028ea-505a-4797-9fbe-498829f78d74" providerId="ADAL" clId="{47EA582F-29D2-4E9C-95C6-B2E3DBA31953}" dt="2020-07-28T10:17:25.143" v="2666" actId="21"/>
          <ac:cxnSpMkLst>
            <pc:docMk/>
            <pc:sldMk cId="1491723902" sldId="1812"/>
            <ac:cxnSpMk id="54" creationId="{46EE890A-AC66-47C6-9043-0F89A7E81B2C}"/>
          </ac:cxnSpMkLst>
        </pc:cxnChg>
        <pc:cxnChg chg="add mod">
          <ac:chgData name="Wanlambok Nongbet [Chillibreeze]" userId="6bf028ea-505a-4797-9fbe-498829f78d74" providerId="ADAL" clId="{47EA582F-29D2-4E9C-95C6-B2E3DBA31953}" dt="2020-07-28T10:17:25.394" v="2667"/>
          <ac:cxnSpMkLst>
            <pc:docMk/>
            <pc:sldMk cId="1491723902" sldId="1812"/>
            <ac:cxnSpMk id="60" creationId="{1B2CFB0A-F309-4320-83DD-7AD3B2C7EF9E}"/>
          </ac:cxnSpMkLst>
        </pc:cxnChg>
        <pc:cxnChg chg="add del mod">
          <ac:chgData name="Wanlambok Nongbet [Chillibreeze]" userId="6bf028ea-505a-4797-9fbe-498829f78d74" providerId="ADAL" clId="{47EA582F-29D2-4E9C-95C6-B2E3DBA31953}" dt="2020-07-28T10:17:25.976" v="2668" actId="21"/>
          <ac:cxnSpMkLst>
            <pc:docMk/>
            <pc:sldMk cId="1491723902" sldId="1812"/>
            <ac:cxnSpMk id="61" creationId="{762C45CE-7D81-4DDC-B846-EBFD6EFDF11B}"/>
          </ac:cxnSpMkLst>
        </pc:cxnChg>
        <pc:cxnChg chg="add del mod">
          <ac:chgData name="Wanlambok Nongbet [Chillibreeze]" userId="6bf028ea-505a-4797-9fbe-498829f78d74" providerId="ADAL" clId="{47EA582F-29D2-4E9C-95C6-B2E3DBA31953}" dt="2020-07-28T10:17:26.584" v="2670" actId="21"/>
          <ac:cxnSpMkLst>
            <pc:docMk/>
            <pc:sldMk cId="1491723902" sldId="1812"/>
            <ac:cxnSpMk id="66" creationId="{7C6190D7-F78A-4812-89A5-F75073F343EB}"/>
          </ac:cxnSpMkLst>
        </pc:cxnChg>
        <pc:cxnChg chg="add del mod">
          <ac:chgData name="Wanlambok Nongbet [Chillibreeze]" userId="6bf028ea-505a-4797-9fbe-498829f78d74" providerId="ADAL" clId="{47EA582F-29D2-4E9C-95C6-B2E3DBA31953}" dt="2020-07-28T10:17:27.258" v="2672" actId="21"/>
          <ac:cxnSpMkLst>
            <pc:docMk/>
            <pc:sldMk cId="1491723902" sldId="1812"/>
            <ac:cxnSpMk id="71" creationId="{387EE1E1-F682-4136-869D-4C907F0B480E}"/>
          </ac:cxnSpMkLst>
        </pc:cxnChg>
        <pc:cxnChg chg="add del mod">
          <ac:chgData name="Wanlambok Nongbet [Chillibreeze]" userId="6bf028ea-505a-4797-9fbe-498829f78d74" providerId="ADAL" clId="{47EA582F-29D2-4E9C-95C6-B2E3DBA31953}" dt="2020-07-28T10:17:27.928" v="2674" actId="21"/>
          <ac:cxnSpMkLst>
            <pc:docMk/>
            <pc:sldMk cId="1491723902" sldId="1812"/>
            <ac:cxnSpMk id="75" creationId="{0434E2A6-0AF5-44B7-A85E-3B3EFBB35106}"/>
          </ac:cxnSpMkLst>
        </pc:cxnChg>
        <pc:cxnChg chg="add del mod">
          <ac:chgData name="Wanlambok Nongbet [Chillibreeze]" userId="6bf028ea-505a-4797-9fbe-498829f78d74" providerId="ADAL" clId="{47EA582F-29D2-4E9C-95C6-B2E3DBA31953}" dt="2020-07-28T10:17:28.753" v="2676" actId="21"/>
          <ac:cxnSpMkLst>
            <pc:docMk/>
            <pc:sldMk cId="1491723902" sldId="1812"/>
            <ac:cxnSpMk id="78" creationId="{79B2D785-B833-4CAC-AF21-E7AF43018C38}"/>
          </ac:cxnSpMkLst>
        </pc:cxnChg>
        <pc:cxnChg chg="add del mod">
          <ac:chgData name="Wanlambok Nongbet [Chillibreeze]" userId="6bf028ea-505a-4797-9fbe-498829f78d74" providerId="ADAL" clId="{47EA582F-29D2-4E9C-95C6-B2E3DBA31953}" dt="2020-07-28T10:17:30.090" v="2678" actId="21"/>
          <ac:cxnSpMkLst>
            <pc:docMk/>
            <pc:sldMk cId="1491723902" sldId="1812"/>
            <ac:cxnSpMk id="80" creationId="{BA0F0311-AFED-4493-AAE2-BB4902B45060}"/>
          </ac:cxnSpMkLst>
        </pc:cxnChg>
        <pc:cxnChg chg="add mod">
          <ac:chgData name="Wanlambok Nongbet [Chillibreeze]" userId="6bf028ea-505a-4797-9fbe-498829f78d74" providerId="ADAL" clId="{47EA582F-29D2-4E9C-95C6-B2E3DBA31953}" dt="2020-07-28T10:17:30.271" v="2679"/>
          <ac:cxnSpMkLst>
            <pc:docMk/>
            <pc:sldMk cId="1491723902" sldId="1812"/>
            <ac:cxnSpMk id="83" creationId="{AF09661B-5A38-4620-8E41-84F1CA82164F}"/>
          </ac:cxnSpMkLst>
        </pc:cxnChg>
      </pc:sldChg>
      <pc:sldChg chg="addSp delSp modSp mod">
        <pc:chgData name="Wanlambok Nongbet [Chillibreeze]" userId="6bf028ea-505a-4797-9fbe-498829f78d74" providerId="ADAL" clId="{47EA582F-29D2-4E9C-95C6-B2E3DBA31953}" dt="2020-07-28T14:16:38.023" v="8210" actId="478"/>
        <pc:sldMkLst>
          <pc:docMk/>
          <pc:sldMk cId="3960778665" sldId="1813"/>
        </pc:sldMkLst>
        <pc:spChg chg="mod">
          <ac:chgData name="Wanlambok Nongbet [Chillibreeze]" userId="6bf028ea-505a-4797-9fbe-498829f78d74" providerId="ADAL" clId="{47EA582F-29D2-4E9C-95C6-B2E3DBA31953}" dt="2020-07-28T10:15:58.561" v="2597" actId="3064"/>
          <ac:spMkLst>
            <pc:docMk/>
            <pc:sldMk cId="3960778665" sldId="1813"/>
            <ac:spMk id="2" creationId="{11D494DE-F86C-41D0-929F-8E7EE09DAA2C}"/>
          </ac:spMkLst>
        </pc:spChg>
        <pc:spChg chg="del">
          <ac:chgData name="Wanlambok Nongbet [Chillibreeze]" userId="6bf028ea-505a-4797-9fbe-498829f78d74" providerId="ADAL" clId="{47EA582F-29D2-4E9C-95C6-B2E3DBA31953}" dt="2020-07-28T10:16:21.629" v="2603" actId="21"/>
          <ac:spMkLst>
            <pc:docMk/>
            <pc:sldMk cId="3960778665" sldId="1813"/>
            <ac:spMk id="5" creationId="{80486880-87CD-49A2-9AE1-A821D928041B}"/>
          </ac:spMkLst>
        </pc:spChg>
        <pc:spChg chg="del">
          <ac:chgData name="Wanlambok Nongbet [Chillibreeze]" userId="6bf028ea-505a-4797-9fbe-498829f78d74" providerId="ADAL" clId="{47EA582F-29D2-4E9C-95C6-B2E3DBA31953}" dt="2020-07-28T10:16:21.629" v="2603" actId="21"/>
          <ac:spMkLst>
            <pc:docMk/>
            <pc:sldMk cId="3960778665" sldId="1813"/>
            <ac:spMk id="6" creationId="{929DFE27-55BC-4B43-A7E8-1DFA2E194267}"/>
          </ac:spMkLst>
        </pc:spChg>
        <pc:spChg chg="add del mod">
          <ac:chgData name="Wanlambok Nongbet [Chillibreeze]" userId="6bf028ea-505a-4797-9fbe-498829f78d74" providerId="ADAL" clId="{47EA582F-29D2-4E9C-95C6-B2E3DBA31953}" dt="2020-07-28T10:16:26.160" v="2605" actId="21"/>
          <ac:spMkLst>
            <pc:docMk/>
            <pc:sldMk cId="3960778665" sldId="1813"/>
            <ac:spMk id="9" creationId="{8713AD28-5EB6-4761-A59B-3BB8CB78DC98}"/>
          </ac:spMkLst>
        </pc:spChg>
        <pc:spChg chg="add del mod">
          <ac:chgData name="Wanlambok Nongbet [Chillibreeze]" userId="6bf028ea-505a-4797-9fbe-498829f78d74" providerId="ADAL" clId="{47EA582F-29D2-4E9C-95C6-B2E3DBA31953}" dt="2020-07-28T10:16:26.160" v="2605" actId="21"/>
          <ac:spMkLst>
            <pc:docMk/>
            <pc:sldMk cId="3960778665" sldId="1813"/>
            <ac:spMk id="10" creationId="{F69EA695-5134-4C03-AC5E-5D04C2B05A47}"/>
          </ac:spMkLst>
        </pc:spChg>
        <pc:spChg chg="add mod">
          <ac:chgData name="Wanlambok Nongbet [Chillibreeze]" userId="6bf028ea-505a-4797-9fbe-498829f78d74" providerId="ADAL" clId="{47EA582F-29D2-4E9C-95C6-B2E3DBA31953}" dt="2020-07-28T10:16:26.346" v="2606"/>
          <ac:spMkLst>
            <pc:docMk/>
            <pc:sldMk cId="3960778665" sldId="1813"/>
            <ac:spMk id="12" creationId="{AE1AAF85-0A59-4CFF-A23B-DD2DEDCB3EB5}"/>
          </ac:spMkLst>
        </pc:spChg>
        <pc:spChg chg="add mod">
          <ac:chgData name="Wanlambok Nongbet [Chillibreeze]" userId="6bf028ea-505a-4797-9fbe-498829f78d74" providerId="ADAL" clId="{47EA582F-29D2-4E9C-95C6-B2E3DBA31953}" dt="2020-07-28T10:16:26.346" v="2606"/>
          <ac:spMkLst>
            <pc:docMk/>
            <pc:sldMk cId="3960778665" sldId="1813"/>
            <ac:spMk id="13" creationId="{BAD96295-E841-4869-9CC3-22E5A0D0F004}"/>
          </ac:spMkLst>
        </pc:spChg>
        <pc:graphicFrameChg chg="del mod modGraphic">
          <ac:chgData name="Wanlambok Nongbet [Chillibreeze]" userId="6bf028ea-505a-4797-9fbe-498829f78d74" providerId="ADAL" clId="{47EA582F-29D2-4E9C-95C6-B2E3DBA31953}" dt="2020-07-28T10:16:21.629" v="2603" actId="21"/>
          <ac:graphicFrameMkLst>
            <pc:docMk/>
            <pc:sldMk cId="3960778665" sldId="1813"/>
            <ac:graphicFrameMk id="8" creationId="{35E844BF-C571-493F-9950-257DBEFBED8D}"/>
          </ac:graphicFrameMkLst>
        </pc:graphicFrameChg>
        <pc:graphicFrameChg chg="add mod modGraphic">
          <ac:chgData name="Wanlambok Nongbet [Chillibreeze]" userId="6bf028ea-505a-4797-9fbe-498829f78d74" providerId="ADAL" clId="{47EA582F-29D2-4E9C-95C6-B2E3DBA31953}" dt="2020-07-28T14:16:19.499" v="8208" actId="20577"/>
          <ac:graphicFrameMkLst>
            <pc:docMk/>
            <pc:sldMk cId="3960778665" sldId="1813"/>
            <ac:graphicFrameMk id="11" creationId="{B1680429-70C2-4051-8C02-8E290B7450A1}"/>
          </ac:graphicFrameMkLst>
        </pc:graphicFrameChg>
        <pc:picChg chg="add del mod">
          <ac:chgData name="Wanlambok Nongbet [Chillibreeze]" userId="6bf028ea-505a-4797-9fbe-498829f78d74" providerId="ADAL" clId="{47EA582F-29D2-4E9C-95C6-B2E3DBA31953}" dt="2020-07-28T14:16:38.023" v="8210" actId="478"/>
          <ac:picMkLst>
            <pc:docMk/>
            <pc:sldMk cId="3960778665" sldId="1813"/>
            <ac:picMk id="8" creationId="{CE12E6E9-01FF-4FA0-BB21-FC738CC1A8F4}"/>
          </ac:picMkLst>
        </pc:picChg>
      </pc:sldChg>
      <pc:sldChg chg="addSp delSp modSp mod">
        <pc:chgData name="Wanlambok Nongbet [Chillibreeze]" userId="6bf028ea-505a-4797-9fbe-498829f78d74" providerId="ADAL" clId="{47EA582F-29D2-4E9C-95C6-B2E3DBA31953}" dt="2020-07-28T14:16:50.577" v="8211" actId="948"/>
        <pc:sldMkLst>
          <pc:docMk/>
          <pc:sldMk cId="1850470253" sldId="1814"/>
        </pc:sldMkLst>
        <pc:spChg chg="del mod">
          <ac:chgData name="Wanlambok Nongbet [Chillibreeze]" userId="6bf028ea-505a-4797-9fbe-498829f78d74" providerId="ADAL" clId="{47EA582F-29D2-4E9C-95C6-B2E3DBA31953}" dt="2020-07-28T10:07:22.207" v="2306" actId="478"/>
          <ac:spMkLst>
            <pc:docMk/>
            <pc:sldMk cId="1850470253" sldId="1814"/>
            <ac:spMk id="2" creationId="{0247E159-22FE-4D91-9F7E-FE268B45951E}"/>
          </ac:spMkLst>
        </pc:spChg>
        <pc:spChg chg="del mod">
          <ac:chgData name="Wanlambok Nongbet [Chillibreeze]" userId="6bf028ea-505a-4797-9fbe-498829f78d74" providerId="ADAL" clId="{47EA582F-29D2-4E9C-95C6-B2E3DBA31953}" dt="2020-07-28T10:15:42.269" v="2580" actId="21"/>
          <ac:spMkLst>
            <pc:docMk/>
            <pc:sldMk cId="1850470253" sldId="1814"/>
            <ac:spMk id="8" creationId="{03FC49DB-F18D-467B-A15C-B4AA6079223A}"/>
          </ac:spMkLst>
        </pc:spChg>
        <pc:spChg chg="del mod">
          <ac:chgData name="Wanlambok Nongbet [Chillibreeze]" userId="6bf028ea-505a-4797-9fbe-498829f78d74" providerId="ADAL" clId="{47EA582F-29D2-4E9C-95C6-B2E3DBA31953}" dt="2020-07-28T10:15:42.269" v="2580" actId="21"/>
          <ac:spMkLst>
            <pc:docMk/>
            <pc:sldMk cId="1850470253" sldId="1814"/>
            <ac:spMk id="13" creationId="{E410F9F3-F59E-4FA1-BF52-819DA9A3FC10}"/>
          </ac:spMkLst>
        </pc:spChg>
        <pc:spChg chg="add del mod">
          <ac:chgData name="Wanlambok Nongbet [Chillibreeze]" userId="6bf028ea-505a-4797-9fbe-498829f78d74" providerId="ADAL" clId="{47EA582F-29D2-4E9C-95C6-B2E3DBA31953}" dt="2020-07-28T10:15:42.990" v="2582" actId="21"/>
          <ac:spMkLst>
            <pc:docMk/>
            <pc:sldMk cId="1850470253" sldId="1814"/>
            <ac:spMk id="16" creationId="{82D51BE4-8A98-4D78-9953-7A48CDA54A4C}"/>
          </ac:spMkLst>
        </pc:spChg>
        <pc:spChg chg="del mod">
          <ac:chgData name="Wanlambok Nongbet [Chillibreeze]" userId="6bf028ea-505a-4797-9fbe-498829f78d74" providerId="ADAL" clId="{47EA582F-29D2-4E9C-95C6-B2E3DBA31953}" dt="2020-07-28T10:15:42.269" v="2580" actId="21"/>
          <ac:spMkLst>
            <pc:docMk/>
            <pc:sldMk cId="1850470253" sldId="1814"/>
            <ac:spMk id="19" creationId="{20DC5C74-0907-4397-85DB-331F62473F86}"/>
          </ac:spMkLst>
        </pc:spChg>
        <pc:spChg chg="add del mod">
          <ac:chgData name="Wanlambok Nongbet [Chillibreeze]" userId="6bf028ea-505a-4797-9fbe-498829f78d74" providerId="ADAL" clId="{47EA582F-29D2-4E9C-95C6-B2E3DBA31953}" dt="2020-07-28T10:15:42.990" v="2582" actId="21"/>
          <ac:spMkLst>
            <pc:docMk/>
            <pc:sldMk cId="1850470253" sldId="1814"/>
            <ac:spMk id="21" creationId="{D5C54DDC-6AF3-4EBA-A6FB-8385BD2D2796}"/>
          </ac:spMkLst>
        </pc:spChg>
        <pc:spChg chg="add del mod">
          <ac:chgData name="Wanlambok Nongbet [Chillibreeze]" userId="6bf028ea-505a-4797-9fbe-498829f78d74" providerId="ADAL" clId="{47EA582F-29D2-4E9C-95C6-B2E3DBA31953}" dt="2020-07-28T10:15:42.990" v="2582" actId="21"/>
          <ac:spMkLst>
            <pc:docMk/>
            <pc:sldMk cId="1850470253" sldId="1814"/>
            <ac:spMk id="23" creationId="{6583F15E-96F3-4918-9D83-1877090C086B}"/>
          </ac:spMkLst>
        </pc:spChg>
        <pc:spChg chg="add mod">
          <ac:chgData name="Wanlambok Nongbet [Chillibreeze]" userId="6bf028ea-505a-4797-9fbe-498829f78d74" providerId="ADAL" clId="{47EA582F-29D2-4E9C-95C6-B2E3DBA31953}" dt="2020-07-28T14:16:50.577" v="8211" actId="948"/>
          <ac:spMkLst>
            <pc:docMk/>
            <pc:sldMk cId="1850470253" sldId="1814"/>
            <ac:spMk id="28" creationId="{CF0B9F79-460C-4883-8EA6-EC6C42C34811}"/>
          </ac:spMkLst>
        </pc:spChg>
        <pc:spChg chg="add del mod">
          <ac:chgData name="Wanlambok Nongbet [Chillibreeze]" userId="6bf028ea-505a-4797-9fbe-498829f78d74" providerId="ADAL" clId="{47EA582F-29D2-4E9C-95C6-B2E3DBA31953}" dt="2020-07-28T10:15:43.778" v="2584" actId="21"/>
          <ac:spMkLst>
            <pc:docMk/>
            <pc:sldMk cId="1850470253" sldId="1814"/>
            <ac:spMk id="31" creationId="{2CD10699-4CC6-449F-8FCA-EB2BE958B609}"/>
          </ac:spMkLst>
        </pc:spChg>
        <pc:spChg chg="add del mod">
          <ac:chgData name="Wanlambok Nongbet [Chillibreeze]" userId="6bf028ea-505a-4797-9fbe-498829f78d74" providerId="ADAL" clId="{47EA582F-29D2-4E9C-95C6-B2E3DBA31953}" dt="2020-07-28T10:15:43.778" v="2584" actId="21"/>
          <ac:spMkLst>
            <pc:docMk/>
            <pc:sldMk cId="1850470253" sldId="1814"/>
            <ac:spMk id="33" creationId="{ED090EDE-05FC-42BA-8E8C-FA95273770E1}"/>
          </ac:spMkLst>
        </pc:spChg>
        <pc:spChg chg="add del mod">
          <ac:chgData name="Wanlambok Nongbet [Chillibreeze]" userId="6bf028ea-505a-4797-9fbe-498829f78d74" providerId="ADAL" clId="{47EA582F-29D2-4E9C-95C6-B2E3DBA31953}" dt="2020-07-28T10:15:45.614" v="2586" actId="21"/>
          <ac:spMkLst>
            <pc:docMk/>
            <pc:sldMk cId="1850470253" sldId="1814"/>
            <ac:spMk id="38" creationId="{9C4B53A7-A46B-4829-9450-FA7F61A23E4B}"/>
          </ac:spMkLst>
        </pc:spChg>
        <pc:spChg chg="add del mod">
          <ac:chgData name="Wanlambok Nongbet [Chillibreeze]" userId="6bf028ea-505a-4797-9fbe-498829f78d74" providerId="ADAL" clId="{47EA582F-29D2-4E9C-95C6-B2E3DBA31953}" dt="2020-07-28T10:15:45.614" v="2586" actId="21"/>
          <ac:spMkLst>
            <pc:docMk/>
            <pc:sldMk cId="1850470253" sldId="1814"/>
            <ac:spMk id="40" creationId="{3BDC0D11-0546-4642-AE71-86F94E8210E6}"/>
          </ac:spMkLst>
        </pc:spChg>
        <pc:spChg chg="add del mod">
          <ac:chgData name="Wanlambok Nongbet [Chillibreeze]" userId="6bf028ea-505a-4797-9fbe-498829f78d74" providerId="ADAL" clId="{47EA582F-29D2-4E9C-95C6-B2E3DBA31953}" dt="2020-07-28T10:15:46.405" v="2588" actId="21"/>
          <ac:spMkLst>
            <pc:docMk/>
            <pc:sldMk cId="1850470253" sldId="1814"/>
            <ac:spMk id="43" creationId="{2357920B-0791-40CE-A28B-10248A0D380B}"/>
          </ac:spMkLst>
        </pc:spChg>
        <pc:spChg chg="add del mod">
          <ac:chgData name="Wanlambok Nongbet [Chillibreeze]" userId="6bf028ea-505a-4797-9fbe-498829f78d74" providerId="ADAL" clId="{47EA582F-29D2-4E9C-95C6-B2E3DBA31953}" dt="2020-07-28T10:15:46.405" v="2588" actId="21"/>
          <ac:spMkLst>
            <pc:docMk/>
            <pc:sldMk cId="1850470253" sldId="1814"/>
            <ac:spMk id="45" creationId="{BB0EF8C4-836D-4B9C-8381-B2BDEF3EA341}"/>
          </ac:spMkLst>
        </pc:spChg>
        <pc:spChg chg="add mod">
          <ac:chgData name="Wanlambok Nongbet [Chillibreeze]" userId="6bf028ea-505a-4797-9fbe-498829f78d74" providerId="ADAL" clId="{47EA582F-29D2-4E9C-95C6-B2E3DBA31953}" dt="2020-07-28T10:15:46.552" v="2589"/>
          <ac:spMkLst>
            <pc:docMk/>
            <pc:sldMk cId="1850470253" sldId="1814"/>
            <ac:spMk id="48" creationId="{C105D530-EB54-461F-9E75-81FFC5D9D16B}"/>
          </ac:spMkLst>
        </pc:spChg>
        <pc:spChg chg="add del mod">
          <ac:chgData name="Wanlambok Nongbet [Chillibreeze]" userId="6bf028ea-505a-4797-9fbe-498829f78d74" providerId="ADAL" clId="{47EA582F-29D2-4E9C-95C6-B2E3DBA31953}" dt="2020-07-28T10:15:47.063" v="2590" actId="21"/>
          <ac:spMkLst>
            <pc:docMk/>
            <pc:sldMk cId="1850470253" sldId="1814"/>
            <ac:spMk id="50" creationId="{C8FCBAB7-E642-4238-B636-ED43D21A9A9F}"/>
          </ac:spMkLst>
        </pc:spChg>
        <pc:spChg chg="add del mod">
          <ac:chgData name="Wanlambok Nongbet [Chillibreeze]" userId="6bf028ea-505a-4797-9fbe-498829f78d74" providerId="ADAL" clId="{47EA582F-29D2-4E9C-95C6-B2E3DBA31953}" dt="2020-07-28T10:15:47.836" v="2592" actId="21"/>
          <ac:spMkLst>
            <pc:docMk/>
            <pc:sldMk cId="1850470253" sldId="1814"/>
            <ac:spMk id="53" creationId="{9D1685A3-8172-42CE-AD87-BD1975ED82BD}"/>
          </ac:spMkLst>
        </pc:spChg>
        <pc:spChg chg="add del mod">
          <ac:chgData name="Wanlambok Nongbet [Chillibreeze]" userId="6bf028ea-505a-4797-9fbe-498829f78d74" providerId="ADAL" clId="{47EA582F-29D2-4E9C-95C6-B2E3DBA31953}" dt="2020-07-28T10:15:49.007" v="2594" actId="21"/>
          <ac:spMkLst>
            <pc:docMk/>
            <pc:sldMk cId="1850470253" sldId="1814"/>
            <ac:spMk id="56" creationId="{99C0AB34-0671-4DF0-AE80-B81A3DFBD6A8}"/>
          </ac:spMkLst>
        </pc:spChg>
        <pc:spChg chg="add mod">
          <ac:chgData name="Wanlambok Nongbet [Chillibreeze]" userId="6bf028ea-505a-4797-9fbe-498829f78d74" providerId="ADAL" clId="{47EA582F-29D2-4E9C-95C6-B2E3DBA31953}" dt="2020-07-28T10:15:49.192" v="2595"/>
          <ac:spMkLst>
            <pc:docMk/>
            <pc:sldMk cId="1850470253" sldId="1814"/>
            <ac:spMk id="57" creationId="{DA0FA9AE-5D26-412A-A811-E0294D488B99}"/>
          </ac:spMkLst>
        </pc:spChg>
        <pc:picChg chg="add del mod">
          <ac:chgData name="Wanlambok Nongbet [Chillibreeze]" userId="6bf028ea-505a-4797-9fbe-498829f78d74" providerId="ADAL" clId="{47EA582F-29D2-4E9C-95C6-B2E3DBA31953}" dt="2020-07-28T10:15:42.990" v="2582" actId="21"/>
          <ac:picMkLst>
            <pc:docMk/>
            <pc:sldMk cId="1850470253" sldId="1814"/>
            <ac:picMk id="24" creationId="{0E73BE03-14E1-4267-A983-D3AFB33CAF09}"/>
          </ac:picMkLst>
        </pc:picChg>
        <pc:picChg chg="add mod">
          <ac:chgData name="Wanlambok Nongbet [Chillibreeze]" userId="6bf028ea-505a-4797-9fbe-498829f78d74" providerId="ADAL" clId="{47EA582F-29D2-4E9C-95C6-B2E3DBA31953}" dt="2020-07-28T10:34:07.953" v="4549" actId="962"/>
          <ac:picMkLst>
            <pc:docMk/>
            <pc:sldMk cId="1850470253" sldId="1814"/>
            <ac:picMk id="25" creationId="{8A14B00A-6312-48B8-809A-7911295E2F34}"/>
          </ac:picMkLst>
        </pc:picChg>
        <pc:picChg chg="add del mod">
          <ac:chgData name="Wanlambok Nongbet [Chillibreeze]" userId="6bf028ea-505a-4797-9fbe-498829f78d74" providerId="ADAL" clId="{47EA582F-29D2-4E9C-95C6-B2E3DBA31953}" dt="2020-07-28T10:15:42.990" v="2582" actId="21"/>
          <ac:picMkLst>
            <pc:docMk/>
            <pc:sldMk cId="1850470253" sldId="1814"/>
            <ac:picMk id="26" creationId="{BD0BE03D-BF9B-4B45-8462-8C70AF5D4EAB}"/>
          </ac:picMkLst>
        </pc:picChg>
        <pc:picChg chg="del mod">
          <ac:chgData name="Wanlambok Nongbet [Chillibreeze]" userId="6bf028ea-505a-4797-9fbe-498829f78d74" providerId="ADAL" clId="{47EA582F-29D2-4E9C-95C6-B2E3DBA31953}" dt="2020-07-28T10:15:42.269" v="2580" actId="21"/>
          <ac:picMkLst>
            <pc:docMk/>
            <pc:sldMk cId="1850470253" sldId="1814"/>
            <ac:picMk id="27" creationId="{D92BC0C1-7494-4255-B825-1BB11717823E}"/>
          </ac:picMkLst>
        </pc:picChg>
        <pc:picChg chg="del mod">
          <ac:chgData name="Wanlambok Nongbet [Chillibreeze]" userId="6bf028ea-505a-4797-9fbe-498829f78d74" providerId="ADAL" clId="{47EA582F-29D2-4E9C-95C6-B2E3DBA31953}" dt="2020-07-28T10:15:42.269" v="2580" actId="21"/>
          <ac:picMkLst>
            <pc:docMk/>
            <pc:sldMk cId="1850470253" sldId="1814"/>
            <ac:picMk id="29" creationId="{FFF3024E-1192-4184-A1CC-82566B1B455B}"/>
          </ac:picMkLst>
        </pc:picChg>
        <pc:picChg chg="add del mod">
          <ac:chgData name="Wanlambok Nongbet [Chillibreeze]" userId="6bf028ea-505a-4797-9fbe-498829f78d74" providerId="ADAL" clId="{47EA582F-29D2-4E9C-95C6-B2E3DBA31953}" dt="2020-07-28T10:15:43.778" v="2584" actId="21"/>
          <ac:picMkLst>
            <pc:docMk/>
            <pc:sldMk cId="1850470253" sldId="1814"/>
            <ac:picMk id="34" creationId="{E419753A-1D58-4D09-9574-99F109332EA5}"/>
          </ac:picMkLst>
        </pc:picChg>
        <pc:picChg chg="add del mod">
          <ac:chgData name="Wanlambok Nongbet [Chillibreeze]" userId="6bf028ea-505a-4797-9fbe-498829f78d74" providerId="ADAL" clId="{47EA582F-29D2-4E9C-95C6-B2E3DBA31953}" dt="2020-07-28T10:15:43.778" v="2584" actId="21"/>
          <ac:picMkLst>
            <pc:docMk/>
            <pc:sldMk cId="1850470253" sldId="1814"/>
            <ac:picMk id="35" creationId="{6588EC8C-5851-4F9F-B89C-E773926F204C}"/>
          </ac:picMkLst>
        </pc:picChg>
        <pc:picChg chg="del mod">
          <ac:chgData name="Wanlambok Nongbet [Chillibreeze]" userId="6bf028ea-505a-4797-9fbe-498829f78d74" providerId="ADAL" clId="{47EA582F-29D2-4E9C-95C6-B2E3DBA31953}" dt="2020-07-28T10:15:42.269" v="2580" actId="21"/>
          <ac:picMkLst>
            <pc:docMk/>
            <pc:sldMk cId="1850470253" sldId="1814"/>
            <ac:picMk id="36" creationId="{BFA2559D-A218-499B-A9F8-FEE394E7D93E}"/>
          </ac:picMkLst>
        </pc:picChg>
        <pc:picChg chg="add del mod">
          <ac:chgData name="Wanlambok Nongbet [Chillibreeze]" userId="6bf028ea-505a-4797-9fbe-498829f78d74" providerId="ADAL" clId="{47EA582F-29D2-4E9C-95C6-B2E3DBA31953}" dt="2020-07-28T10:15:45.614" v="2586" actId="21"/>
          <ac:picMkLst>
            <pc:docMk/>
            <pc:sldMk cId="1850470253" sldId="1814"/>
            <ac:picMk id="41" creationId="{82EE4F43-4841-440B-9892-850A381A8FA7}"/>
          </ac:picMkLst>
        </pc:picChg>
        <pc:picChg chg="add del mod">
          <ac:chgData name="Wanlambok Nongbet [Chillibreeze]" userId="6bf028ea-505a-4797-9fbe-498829f78d74" providerId="ADAL" clId="{47EA582F-29D2-4E9C-95C6-B2E3DBA31953}" dt="2020-07-28T10:15:45.614" v="2586" actId="21"/>
          <ac:picMkLst>
            <pc:docMk/>
            <pc:sldMk cId="1850470253" sldId="1814"/>
            <ac:picMk id="42" creationId="{E303FFAD-DA21-4205-ACBA-3177537AB9D6}"/>
          </ac:picMkLst>
        </pc:picChg>
        <pc:picChg chg="add del mod">
          <ac:chgData name="Wanlambok Nongbet [Chillibreeze]" userId="6bf028ea-505a-4797-9fbe-498829f78d74" providerId="ADAL" clId="{47EA582F-29D2-4E9C-95C6-B2E3DBA31953}" dt="2020-07-28T10:15:46.405" v="2588" actId="21"/>
          <ac:picMkLst>
            <pc:docMk/>
            <pc:sldMk cId="1850470253" sldId="1814"/>
            <ac:picMk id="46" creationId="{24269323-58E4-45B8-98AF-716FD1616F41}"/>
          </ac:picMkLst>
        </pc:picChg>
        <pc:picChg chg="add mod">
          <ac:chgData name="Wanlambok Nongbet [Chillibreeze]" userId="6bf028ea-505a-4797-9fbe-498829f78d74" providerId="ADAL" clId="{47EA582F-29D2-4E9C-95C6-B2E3DBA31953}" dt="2020-07-28T10:34:00.503" v="4481" actId="962"/>
          <ac:picMkLst>
            <pc:docMk/>
            <pc:sldMk cId="1850470253" sldId="1814"/>
            <ac:picMk id="47" creationId="{BFFD6014-8269-44D6-93C1-05D3452B4A44}"/>
          </ac:picMkLst>
        </pc:picChg>
        <pc:picChg chg="add del mod">
          <ac:chgData name="Wanlambok Nongbet [Chillibreeze]" userId="6bf028ea-505a-4797-9fbe-498829f78d74" providerId="ADAL" clId="{47EA582F-29D2-4E9C-95C6-B2E3DBA31953}" dt="2020-07-28T10:15:47.063" v="2590" actId="21"/>
          <ac:picMkLst>
            <pc:docMk/>
            <pc:sldMk cId="1850470253" sldId="1814"/>
            <ac:picMk id="51" creationId="{278E718C-76E8-47A4-8329-21607E52AB42}"/>
          </ac:picMkLst>
        </pc:picChg>
        <pc:picChg chg="add mod">
          <ac:chgData name="Wanlambok Nongbet [Chillibreeze]" userId="6bf028ea-505a-4797-9fbe-498829f78d74" providerId="ADAL" clId="{47EA582F-29D2-4E9C-95C6-B2E3DBA31953}" dt="2020-07-28T10:33:45.976" v="4439" actId="962"/>
          <ac:picMkLst>
            <pc:docMk/>
            <pc:sldMk cId="1850470253" sldId="1814"/>
            <ac:picMk id="54" creationId="{5CC3FF53-4103-4D69-964E-D1F408074C77}"/>
          </ac:picMkLst>
        </pc:picChg>
        <pc:cxnChg chg="del mod">
          <ac:chgData name="Wanlambok Nongbet [Chillibreeze]" userId="6bf028ea-505a-4797-9fbe-498829f78d74" providerId="ADAL" clId="{47EA582F-29D2-4E9C-95C6-B2E3DBA31953}" dt="2020-07-28T10:15:42.269" v="2580" actId="21"/>
          <ac:cxnSpMkLst>
            <pc:docMk/>
            <pc:sldMk cId="1850470253" sldId="1814"/>
            <ac:cxnSpMk id="12" creationId="{5DDA0F07-47B5-4C25-847F-121823237838}"/>
          </ac:cxnSpMkLst>
        </pc:cxnChg>
        <pc:cxnChg chg="del mod">
          <ac:chgData name="Wanlambok Nongbet [Chillibreeze]" userId="6bf028ea-505a-4797-9fbe-498829f78d74" providerId="ADAL" clId="{47EA582F-29D2-4E9C-95C6-B2E3DBA31953}" dt="2020-07-28T10:15:42.269" v="2580" actId="21"/>
          <ac:cxnSpMkLst>
            <pc:docMk/>
            <pc:sldMk cId="1850470253" sldId="1814"/>
            <ac:cxnSpMk id="18" creationId="{66E51AED-4006-4861-9416-C51BBA30D669}"/>
          </ac:cxnSpMkLst>
        </pc:cxnChg>
        <pc:cxnChg chg="add del mod">
          <ac:chgData name="Wanlambok Nongbet [Chillibreeze]" userId="6bf028ea-505a-4797-9fbe-498829f78d74" providerId="ADAL" clId="{47EA582F-29D2-4E9C-95C6-B2E3DBA31953}" dt="2020-07-28T10:15:42.990" v="2582" actId="21"/>
          <ac:cxnSpMkLst>
            <pc:docMk/>
            <pc:sldMk cId="1850470253" sldId="1814"/>
            <ac:cxnSpMk id="20" creationId="{A4B1DB6B-7111-4DF6-8DB8-A35FE4B87AC8}"/>
          </ac:cxnSpMkLst>
        </pc:cxnChg>
        <pc:cxnChg chg="add del mod">
          <ac:chgData name="Wanlambok Nongbet [Chillibreeze]" userId="6bf028ea-505a-4797-9fbe-498829f78d74" providerId="ADAL" clId="{47EA582F-29D2-4E9C-95C6-B2E3DBA31953}" dt="2020-07-28T10:15:42.990" v="2582" actId="21"/>
          <ac:cxnSpMkLst>
            <pc:docMk/>
            <pc:sldMk cId="1850470253" sldId="1814"/>
            <ac:cxnSpMk id="22" creationId="{D80FE733-633E-4D09-ABFE-D89E66FF0064}"/>
          </ac:cxnSpMkLst>
        </pc:cxnChg>
        <pc:cxnChg chg="add del mod">
          <ac:chgData name="Wanlambok Nongbet [Chillibreeze]" userId="6bf028ea-505a-4797-9fbe-498829f78d74" providerId="ADAL" clId="{47EA582F-29D2-4E9C-95C6-B2E3DBA31953}" dt="2020-07-28T10:15:43.778" v="2584" actId="21"/>
          <ac:cxnSpMkLst>
            <pc:docMk/>
            <pc:sldMk cId="1850470253" sldId="1814"/>
            <ac:cxnSpMk id="30" creationId="{9F64A7DD-FF13-4EC7-B662-7613AD6C83D0}"/>
          </ac:cxnSpMkLst>
        </pc:cxnChg>
        <pc:cxnChg chg="add del mod">
          <ac:chgData name="Wanlambok Nongbet [Chillibreeze]" userId="6bf028ea-505a-4797-9fbe-498829f78d74" providerId="ADAL" clId="{47EA582F-29D2-4E9C-95C6-B2E3DBA31953}" dt="2020-07-28T10:15:43.778" v="2584" actId="21"/>
          <ac:cxnSpMkLst>
            <pc:docMk/>
            <pc:sldMk cId="1850470253" sldId="1814"/>
            <ac:cxnSpMk id="32" creationId="{85A3E304-AE81-4F5A-BC6E-6C0F7BD526FE}"/>
          </ac:cxnSpMkLst>
        </pc:cxnChg>
        <pc:cxnChg chg="add mod">
          <ac:chgData name="Wanlambok Nongbet [Chillibreeze]" userId="6bf028ea-505a-4797-9fbe-498829f78d74" providerId="ADAL" clId="{47EA582F-29D2-4E9C-95C6-B2E3DBA31953}" dt="2020-07-28T10:15:43.992" v="2585"/>
          <ac:cxnSpMkLst>
            <pc:docMk/>
            <pc:sldMk cId="1850470253" sldId="1814"/>
            <ac:cxnSpMk id="37" creationId="{E158F027-06F9-4951-947A-55CA8348A52B}"/>
          </ac:cxnSpMkLst>
        </pc:cxnChg>
        <pc:cxnChg chg="add del mod">
          <ac:chgData name="Wanlambok Nongbet [Chillibreeze]" userId="6bf028ea-505a-4797-9fbe-498829f78d74" providerId="ADAL" clId="{47EA582F-29D2-4E9C-95C6-B2E3DBA31953}" dt="2020-07-28T10:15:45.614" v="2586" actId="21"/>
          <ac:cxnSpMkLst>
            <pc:docMk/>
            <pc:sldMk cId="1850470253" sldId="1814"/>
            <ac:cxnSpMk id="39" creationId="{CDF26A9D-312E-4EC5-922D-524BBD4467EC}"/>
          </ac:cxnSpMkLst>
        </pc:cxnChg>
        <pc:cxnChg chg="add del mod">
          <ac:chgData name="Wanlambok Nongbet [Chillibreeze]" userId="6bf028ea-505a-4797-9fbe-498829f78d74" providerId="ADAL" clId="{47EA582F-29D2-4E9C-95C6-B2E3DBA31953}" dt="2020-07-28T10:15:46.405" v="2588" actId="21"/>
          <ac:cxnSpMkLst>
            <pc:docMk/>
            <pc:sldMk cId="1850470253" sldId="1814"/>
            <ac:cxnSpMk id="44" creationId="{325C7F0E-BCBA-4255-9ED8-024BBB0D6C5F}"/>
          </ac:cxnSpMkLst>
        </pc:cxnChg>
        <pc:cxnChg chg="add del mod">
          <ac:chgData name="Wanlambok Nongbet [Chillibreeze]" userId="6bf028ea-505a-4797-9fbe-498829f78d74" providerId="ADAL" clId="{47EA582F-29D2-4E9C-95C6-B2E3DBA31953}" dt="2020-07-28T10:15:47.063" v="2590" actId="21"/>
          <ac:cxnSpMkLst>
            <pc:docMk/>
            <pc:sldMk cId="1850470253" sldId="1814"/>
            <ac:cxnSpMk id="49" creationId="{77A14864-44FC-473E-8675-9CFB30D49AD6}"/>
          </ac:cxnSpMkLst>
        </pc:cxnChg>
        <pc:cxnChg chg="add del mod">
          <ac:chgData name="Wanlambok Nongbet [Chillibreeze]" userId="6bf028ea-505a-4797-9fbe-498829f78d74" providerId="ADAL" clId="{47EA582F-29D2-4E9C-95C6-B2E3DBA31953}" dt="2020-07-28T10:15:47.836" v="2592" actId="21"/>
          <ac:cxnSpMkLst>
            <pc:docMk/>
            <pc:sldMk cId="1850470253" sldId="1814"/>
            <ac:cxnSpMk id="52" creationId="{58E647F4-436D-41F2-B801-727AE750C22B}"/>
          </ac:cxnSpMkLst>
        </pc:cxnChg>
        <pc:cxnChg chg="add mod">
          <ac:chgData name="Wanlambok Nongbet [Chillibreeze]" userId="6bf028ea-505a-4797-9fbe-498829f78d74" providerId="ADAL" clId="{47EA582F-29D2-4E9C-95C6-B2E3DBA31953}" dt="2020-07-28T10:15:48.035" v="2593"/>
          <ac:cxnSpMkLst>
            <pc:docMk/>
            <pc:sldMk cId="1850470253" sldId="1814"/>
            <ac:cxnSpMk id="55" creationId="{BDDD1EA0-B07D-481F-A417-B2ED1BC0AC03}"/>
          </ac:cxnSpMkLst>
        </pc:cxnChg>
      </pc:sldChg>
      <pc:sldChg chg="addSp delSp modSp mod">
        <pc:chgData name="Wanlambok Nongbet [Chillibreeze]" userId="6bf028ea-505a-4797-9fbe-498829f78d74" providerId="ADAL" clId="{47EA582F-29D2-4E9C-95C6-B2E3DBA31953}" dt="2020-07-28T10:33:37.569" v="4363" actId="962"/>
        <pc:sldMkLst>
          <pc:docMk/>
          <pc:sldMk cId="398669486" sldId="1815"/>
        </pc:sldMkLst>
        <pc:spChg chg="del">
          <ac:chgData name="Wanlambok Nongbet [Chillibreeze]" userId="6bf028ea-505a-4797-9fbe-498829f78d74" providerId="ADAL" clId="{47EA582F-29D2-4E9C-95C6-B2E3DBA31953}" dt="2020-07-28T10:07:22.929" v="2307" actId="478"/>
          <ac:spMkLst>
            <pc:docMk/>
            <pc:sldMk cId="398669486" sldId="1815"/>
            <ac:spMk id="2" creationId="{4AEBB846-BD2D-482B-9167-821473E990E4}"/>
          </ac:spMkLst>
        </pc:spChg>
        <pc:spChg chg="del mod">
          <ac:chgData name="Wanlambok Nongbet [Chillibreeze]" userId="6bf028ea-505a-4797-9fbe-498829f78d74" providerId="ADAL" clId="{47EA582F-29D2-4E9C-95C6-B2E3DBA31953}" dt="2020-07-28T10:17:15.033" v="2656" actId="21"/>
          <ac:spMkLst>
            <pc:docMk/>
            <pc:sldMk cId="398669486" sldId="1815"/>
            <ac:spMk id="20" creationId="{F6E10C6A-AABF-481D-857C-084566CE3AD5}"/>
          </ac:spMkLst>
        </pc:spChg>
        <pc:spChg chg="del mod">
          <ac:chgData name="Wanlambok Nongbet [Chillibreeze]" userId="6bf028ea-505a-4797-9fbe-498829f78d74" providerId="ADAL" clId="{47EA582F-29D2-4E9C-95C6-B2E3DBA31953}" dt="2020-07-28T10:16:42.240" v="2617" actId="21"/>
          <ac:spMkLst>
            <pc:docMk/>
            <pc:sldMk cId="398669486" sldId="1815"/>
            <ac:spMk id="22" creationId="{6ADA69ED-C605-4745-BA09-DB4544B4EEDD}"/>
          </ac:spMkLst>
        </pc:spChg>
        <pc:spChg chg="del mod">
          <ac:chgData name="Wanlambok Nongbet [Chillibreeze]" userId="6bf028ea-505a-4797-9fbe-498829f78d74" providerId="ADAL" clId="{47EA582F-29D2-4E9C-95C6-B2E3DBA31953}" dt="2020-07-28T10:16:42.240" v="2617" actId="21"/>
          <ac:spMkLst>
            <pc:docMk/>
            <pc:sldMk cId="398669486" sldId="1815"/>
            <ac:spMk id="24" creationId="{6385DB1D-12D6-473D-B0E4-4C8A250040AD}"/>
          </ac:spMkLst>
        </pc:spChg>
        <pc:spChg chg="del mod">
          <ac:chgData name="Wanlambok Nongbet [Chillibreeze]" userId="6bf028ea-505a-4797-9fbe-498829f78d74" providerId="ADAL" clId="{47EA582F-29D2-4E9C-95C6-B2E3DBA31953}" dt="2020-07-28T10:16:42.240" v="2617" actId="21"/>
          <ac:spMkLst>
            <pc:docMk/>
            <pc:sldMk cId="398669486" sldId="1815"/>
            <ac:spMk id="26" creationId="{E87BFB78-0B6D-4334-8F01-4C41D08AE69C}"/>
          </ac:spMkLst>
        </pc:spChg>
        <pc:spChg chg="add del mod">
          <ac:chgData name="Wanlambok Nongbet [Chillibreeze]" userId="6bf028ea-505a-4797-9fbe-498829f78d74" providerId="ADAL" clId="{47EA582F-29D2-4E9C-95C6-B2E3DBA31953}" dt="2020-07-28T10:16:43.728" v="2619" actId="21"/>
          <ac:spMkLst>
            <pc:docMk/>
            <pc:sldMk cId="398669486" sldId="1815"/>
            <ac:spMk id="28" creationId="{F83EA3CB-C5CB-4F2E-A0E6-527C10991F37}"/>
          </ac:spMkLst>
        </pc:spChg>
        <pc:spChg chg="add del mod">
          <ac:chgData name="Wanlambok Nongbet [Chillibreeze]" userId="6bf028ea-505a-4797-9fbe-498829f78d74" providerId="ADAL" clId="{47EA582F-29D2-4E9C-95C6-B2E3DBA31953}" dt="2020-07-28T10:16:43.728" v="2619" actId="21"/>
          <ac:spMkLst>
            <pc:docMk/>
            <pc:sldMk cId="398669486" sldId="1815"/>
            <ac:spMk id="30" creationId="{30744590-B936-4B3A-87B5-9EB68DEF6969}"/>
          </ac:spMkLst>
        </pc:spChg>
        <pc:spChg chg="add del mod">
          <ac:chgData name="Wanlambok Nongbet [Chillibreeze]" userId="6bf028ea-505a-4797-9fbe-498829f78d74" providerId="ADAL" clId="{47EA582F-29D2-4E9C-95C6-B2E3DBA31953}" dt="2020-07-28T10:16:43.728" v="2619" actId="21"/>
          <ac:spMkLst>
            <pc:docMk/>
            <pc:sldMk cId="398669486" sldId="1815"/>
            <ac:spMk id="32" creationId="{1D1D4E2D-C1F1-47D3-9D85-F33E486ACA2B}"/>
          </ac:spMkLst>
        </pc:spChg>
        <pc:spChg chg="add del mod">
          <ac:chgData name="Wanlambok Nongbet [Chillibreeze]" userId="6bf028ea-505a-4797-9fbe-498829f78d74" providerId="ADAL" clId="{47EA582F-29D2-4E9C-95C6-B2E3DBA31953}" dt="2020-07-28T10:16:44.422" v="2621" actId="21"/>
          <ac:spMkLst>
            <pc:docMk/>
            <pc:sldMk cId="398669486" sldId="1815"/>
            <ac:spMk id="38" creationId="{9B1914EC-F104-479A-8031-79E78154450C}"/>
          </ac:spMkLst>
        </pc:spChg>
        <pc:spChg chg="add del mod">
          <ac:chgData name="Wanlambok Nongbet [Chillibreeze]" userId="6bf028ea-505a-4797-9fbe-498829f78d74" providerId="ADAL" clId="{47EA582F-29D2-4E9C-95C6-B2E3DBA31953}" dt="2020-07-28T10:16:44.422" v="2621" actId="21"/>
          <ac:spMkLst>
            <pc:docMk/>
            <pc:sldMk cId="398669486" sldId="1815"/>
            <ac:spMk id="40" creationId="{BC7309C2-1156-4E42-9DBE-87E15C4DEA8E}"/>
          </ac:spMkLst>
        </pc:spChg>
        <pc:spChg chg="add del mod">
          <ac:chgData name="Wanlambok Nongbet [Chillibreeze]" userId="6bf028ea-505a-4797-9fbe-498829f78d74" providerId="ADAL" clId="{47EA582F-29D2-4E9C-95C6-B2E3DBA31953}" dt="2020-07-28T10:16:44.422" v="2621" actId="21"/>
          <ac:spMkLst>
            <pc:docMk/>
            <pc:sldMk cId="398669486" sldId="1815"/>
            <ac:spMk id="41" creationId="{B88630E2-9B53-4ED4-A5D5-1AC6C489ACCC}"/>
          </ac:spMkLst>
        </pc:spChg>
        <pc:spChg chg="add del mod">
          <ac:chgData name="Wanlambok Nongbet [Chillibreeze]" userId="6bf028ea-505a-4797-9fbe-498829f78d74" providerId="ADAL" clId="{47EA582F-29D2-4E9C-95C6-B2E3DBA31953}" dt="2020-07-28T10:16:45.311" v="2623" actId="21"/>
          <ac:spMkLst>
            <pc:docMk/>
            <pc:sldMk cId="398669486" sldId="1815"/>
            <ac:spMk id="47" creationId="{DE2A7C09-F61C-4A63-80DE-4DB041D6E7FF}"/>
          </ac:spMkLst>
        </pc:spChg>
        <pc:spChg chg="add del mod">
          <ac:chgData name="Wanlambok Nongbet [Chillibreeze]" userId="6bf028ea-505a-4797-9fbe-498829f78d74" providerId="ADAL" clId="{47EA582F-29D2-4E9C-95C6-B2E3DBA31953}" dt="2020-07-28T10:16:45.311" v="2623" actId="21"/>
          <ac:spMkLst>
            <pc:docMk/>
            <pc:sldMk cId="398669486" sldId="1815"/>
            <ac:spMk id="49" creationId="{C372B594-B7B1-419C-8D1B-E7A0534C3A07}"/>
          </ac:spMkLst>
        </pc:spChg>
        <pc:spChg chg="add del mod">
          <ac:chgData name="Wanlambok Nongbet [Chillibreeze]" userId="6bf028ea-505a-4797-9fbe-498829f78d74" providerId="ADAL" clId="{47EA582F-29D2-4E9C-95C6-B2E3DBA31953}" dt="2020-07-28T10:17:15.033" v="2656" actId="21"/>
          <ac:spMkLst>
            <pc:docMk/>
            <pc:sldMk cId="398669486" sldId="1815"/>
            <ac:spMk id="50" creationId="{3F243425-A8E6-4434-BF37-CFE28B8BF457}"/>
          </ac:spMkLst>
        </pc:spChg>
        <pc:spChg chg="add del mod">
          <ac:chgData name="Wanlambok Nongbet [Chillibreeze]" userId="6bf028ea-505a-4797-9fbe-498829f78d74" providerId="ADAL" clId="{47EA582F-29D2-4E9C-95C6-B2E3DBA31953}" dt="2020-07-28T10:16:46.263" v="2625" actId="21"/>
          <ac:spMkLst>
            <pc:docMk/>
            <pc:sldMk cId="398669486" sldId="1815"/>
            <ac:spMk id="55" creationId="{ADD5A7E6-4934-42CF-8670-E8B76532B7FA}"/>
          </ac:spMkLst>
        </pc:spChg>
        <pc:spChg chg="add del mod">
          <ac:chgData name="Wanlambok Nongbet [Chillibreeze]" userId="6bf028ea-505a-4797-9fbe-498829f78d74" providerId="ADAL" clId="{47EA582F-29D2-4E9C-95C6-B2E3DBA31953}" dt="2020-07-28T10:16:46.263" v="2625" actId="21"/>
          <ac:spMkLst>
            <pc:docMk/>
            <pc:sldMk cId="398669486" sldId="1815"/>
            <ac:spMk id="57" creationId="{88B65E73-97DB-4353-B4CC-0E10B4A76439}"/>
          </ac:spMkLst>
        </pc:spChg>
        <pc:spChg chg="add del mod">
          <ac:chgData name="Wanlambok Nongbet [Chillibreeze]" userId="6bf028ea-505a-4797-9fbe-498829f78d74" providerId="ADAL" clId="{47EA582F-29D2-4E9C-95C6-B2E3DBA31953}" dt="2020-07-28T10:16:46.918" v="2627" actId="21"/>
          <ac:spMkLst>
            <pc:docMk/>
            <pc:sldMk cId="398669486" sldId="1815"/>
            <ac:spMk id="61" creationId="{0A5408E7-443F-44DC-9B7C-10041745C036}"/>
          </ac:spMkLst>
        </pc:spChg>
        <pc:spChg chg="add del mod">
          <ac:chgData name="Wanlambok Nongbet [Chillibreeze]" userId="6bf028ea-505a-4797-9fbe-498829f78d74" providerId="ADAL" clId="{47EA582F-29D2-4E9C-95C6-B2E3DBA31953}" dt="2020-07-28T10:16:46.918" v="2627" actId="21"/>
          <ac:spMkLst>
            <pc:docMk/>
            <pc:sldMk cId="398669486" sldId="1815"/>
            <ac:spMk id="63" creationId="{DD20994B-C4ED-48EA-86A9-0C22723136EF}"/>
          </ac:spMkLst>
        </pc:spChg>
        <pc:spChg chg="add del mod">
          <ac:chgData name="Wanlambok Nongbet [Chillibreeze]" userId="6bf028ea-505a-4797-9fbe-498829f78d74" providerId="ADAL" clId="{47EA582F-29D2-4E9C-95C6-B2E3DBA31953}" dt="2020-07-28T10:17:15.033" v="2656" actId="21"/>
          <ac:spMkLst>
            <pc:docMk/>
            <pc:sldMk cId="398669486" sldId="1815"/>
            <ac:spMk id="66" creationId="{D6C58599-1CA0-4D20-84D9-8B97CEF970E7}"/>
          </ac:spMkLst>
        </pc:spChg>
        <pc:spChg chg="add del mod">
          <ac:chgData name="Wanlambok Nongbet [Chillibreeze]" userId="6bf028ea-505a-4797-9fbe-498829f78d74" providerId="ADAL" clId="{47EA582F-29D2-4E9C-95C6-B2E3DBA31953}" dt="2020-07-28T10:16:47.755" v="2629" actId="21"/>
          <ac:spMkLst>
            <pc:docMk/>
            <pc:sldMk cId="398669486" sldId="1815"/>
            <ac:spMk id="68" creationId="{871333E7-0C81-4746-99FC-60E361F3EC00}"/>
          </ac:spMkLst>
        </pc:spChg>
        <pc:spChg chg="add del mod">
          <ac:chgData name="Wanlambok Nongbet [Chillibreeze]" userId="6bf028ea-505a-4797-9fbe-498829f78d74" providerId="ADAL" clId="{47EA582F-29D2-4E9C-95C6-B2E3DBA31953}" dt="2020-07-28T10:16:49.433" v="2631" actId="21"/>
          <ac:spMkLst>
            <pc:docMk/>
            <pc:sldMk cId="398669486" sldId="1815"/>
            <ac:spMk id="71" creationId="{9C7C4D1B-8416-41AD-A591-3AC5B6A7A66B}"/>
          </ac:spMkLst>
        </pc:spChg>
        <pc:spChg chg="add del mod">
          <ac:chgData name="Wanlambok Nongbet [Chillibreeze]" userId="6bf028ea-505a-4797-9fbe-498829f78d74" providerId="ADAL" clId="{47EA582F-29D2-4E9C-95C6-B2E3DBA31953}" dt="2020-07-28T10:16:50.204" v="2633" actId="21"/>
          <ac:spMkLst>
            <pc:docMk/>
            <pc:sldMk cId="398669486" sldId="1815"/>
            <ac:spMk id="73" creationId="{F5AD79EB-1716-47D7-A80F-2974FA038D66}"/>
          </ac:spMkLst>
        </pc:spChg>
        <pc:spChg chg="add del mod">
          <ac:chgData name="Wanlambok Nongbet [Chillibreeze]" userId="6bf028ea-505a-4797-9fbe-498829f78d74" providerId="ADAL" clId="{47EA582F-29D2-4E9C-95C6-B2E3DBA31953}" dt="2020-07-28T10:17:15.033" v="2656" actId="21"/>
          <ac:spMkLst>
            <pc:docMk/>
            <pc:sldMk cId="398669486" sldId="1815"/>
            <ac:spMk id="75" creationId="{42E93135-D3CB-4B79-AF5F-4BEC6E08B8DB}"/>
          </ac:spMkLst>
        </pc:spChg>
        <pc:spChg chg="add mod">
          <ac:chgData name="Wanlambok Nongbet [Chillibreeze]" userId="6bf028ea-505a-4797-9fbe-498829f78d74" providerId="ADAL" clId="{47EA582F-29D2-4E9C-95C6-B2E3DBA31953}" dt="2020-07-28T10:17:15.377" v="2657"/>
          <ac:spMkLst>
            <pc:docMk/>
            <pc:sldMk cId="398669486" sldId="1815"/>
            <ac:spMk id="76" creationId="{A98603B7-24E5-4DCD-9A40-793D46019593}"/>
          </ac:spMkLst>
        </pc:spChg>
        <pc:spChg chg="add mod">
          <ac:chgData name="Wanlambok Nongbet [Chillibreeze]" userId="6bf028ea-505a-4797-9fbe-498829f78d74" providerId="ADAL" clId="{47EA582F-29D2-4E9C-95C6-B2E3DBA31953}" dt="2020-07-28T10:17:15.377" v="2657"/>
          <ac:spMkLst>
            <pc:docMk/>
            <pc:sldMk cId="398669486" sldId="1815"/>
            <ac:spMk id="79" creationId="{6D6032DE-E274-4389-B645-FA8999C7EEC0}"/>
          </ac:spMkLst>
        </pc:spChg>
        <pc:spChg chg="add mod">
          <ac:chgData name="Wanlambok Nongbet [Chillibreeze]" userId="6bf028ea-505a-4797-9fbe-498829f78d74" providerId="ADAL" clId="{47EA582F-29D2-4E9C-95C6-B2E3DBA31953}" dt="2020-07-28T10:17:15.377" v="2657"/>
          <ac:spMkLst>
            <pc:docMk/>
            <pc:sldMk cId="398669486" sldId="1815"/>
            <ac:spMk id="82" creationId="{DE43F9B5-5D9D-4BAA-933A-AF5F14CFCBC7}"/>
          </ac:spMkLst>
        </pc:spChg>
        <pc:spChg chg="add mod">
          <ac:chgData name="Wanlambok Nongbet [Chillibreeze]" userId="6bf028ea-505a-4797-9fbe-498829f78d74" providerId="ADAL" clId="{47EA582F-29D2-4E9C-95C6-B2E3DBA31953}" dt="2020-07-28T10:17:15.377" v="2657"/>
          <ac:spMkLst>
            <pc:docMk/>
            <pc:sldMk cId="398669486" sldId="1815"/>
            <ac:spMk id="85" creationId="{64957E8E-8F87-40F5-9A53-9D366E1836D3}"/>
          </ac:spMkLst>
        </pc:spChg>
        <pc:picChg chg="add del mod">
          <ac:chgData name="Wanlambok Nongbet [Chillibreeze]" userId="6bf028ea-505a-4797-9fbe-498829f78d74" providerId="ADAL" clId="{47EA582F-29D2-4E9C-95C6-B2E3DBA31953}" dt="2020-07-28T10:16:43.728" v="2619" actId="21"/>
          <ac:picMkLst>
            <pc:docMk/>
            <pc:sldMk cId="398669486" sldId="1815"/>
            <ac:picMk id="33" creationId="{10DCDA88-C5FB-4792-B8FA-1AA5C416FF81}"/>
          </ac:picMkLst>
        </pc:picChg>
        <pc:picChg chg="add del mod">
          <ac:chgData name="Wanlambok Nongbet [Chillibreeze]" userId="6bf028ea-505a-4797-9fbe-498829f78d74" providerId="ADAL" clId="{47EA582F-29D2-4E9C-95C6-B2E3DBA31953}" dt="2020-07-28T10:16:43.728" v="2619" actId="21"/>
          <ac:picMkLst>
            <pc:docMk/>
            <pc:sldMk cId="398669486" sldId="1815"/>
            <ac:picMk id="34" creationId="{918CA291-C961-4C36-A52C-23B994E2333E}"/>
          </ac:picMkLst>
        </pc:picChg>
        <pc:picChg chg="mod">
          <ac:chgData name="Wanlambok Nongbet [Chillibreeze]" userId="6bf028ea-505a-4797-9fbe-498829f78d74" providerId="ADAL" clId="{47EA582F-29D2-4E9C-95C6-B2E3DBA31953}" dt="2020-07-28T10:33:37.569" v="4363" actId="962"/>
          <ac:picMkLst>
            <pc:docMk/>
            <pc:sldMk cId="398669486" sldId="1815"/>
            <ac:picMk id="35" creationId="{6B375B53-141D-4F80-874A-8A2C5256DFA7}"/>
          </ac:picMkLst>
        </pc:picChg>
        <pc:picChg chg="add del mod">
          <ac:chgData name="Wanlambok Nongbet [Chillibreeze]" userId="6bf028ea-505a-4797-9fbe-498829f78d74" providerId="ADAL" clId="{47EA582F-29D2-4E9C-95C6-B2E3DBA31953}" dt="2020-07-28T10:16:43.728" v="2619" actId="21"/>
          <ac:picMkLst>
            <pc:docMk/>
            <pc:sldMk cId="398669486" sldId="1815"/>
            <ac:picMk id="36" creationId="{4B963D18-989C-4D70-ABE6-86BE51D4DC59}"/>
          </ac:picMkLst>
        </pc:picChg>
        <pc:picChg chg="del">
          <ac:chgData name="Wanlambok Nongbet [Chillibreeze]" userId="6bf028ea-505a-4797-9fbe-498829f78d74" providerId="ADAL" clId="{47EA582F-29D2-4E9C-95C6-B2E3DBA31953}" dt="2020-07-28T10:16:42.240" v="2617" actId="21"/>
          <ac:picMkLst>
            <pc:docMk/>
            <pc:sldMk cId="398669486" sldId="1815"/>
            <ac:picMk id="42" creationId="{B0E1FF4A-7D6D-420A-8E15-E162317B99BD}"/>
          </ac:picMkLst>
        </pc:picChg>
        <pc:picChg chg="add del mod">
          <ac:chgData name="Wanlambok Nongbet [Chillibreeze]" userId="6bf028ea-505a-4797-9fbe-498829f78d74" providerId="ADAL" clId="{47EA582F-29D2-4E9C-95C6-B2E3DBA31953}" dt="2020-07-28T10:17:15.033" v="2656" actId="21"/>
          <ac:picMkLst>
            <pc:docMk/>
            <pc:sldMk cId="398669486" sldId="1815"/>
            <ac:picMk id="43" creationId="{1D4300A0-58F5-4506-9122-49540E0002DA}"/>
          </ac:picMkLst>
        </pc:picChg>
        <pc:picChg chg="add del mod">
          <ac:chgData name="Wanlambok Nongbet [Chillibreeze]" userId="6bf028ea-505a-4797-9fbe-498829f78d74" providerId="ADAL" clId="{47EA582F-29D2-4E9C-95C6-B2E3DBA31953}" dt="2020-07-28T10:16:44.422" v="2621" actId="21"/>
          <ac:picMkLst>
            <pc:docMk/>
            <pc:sldMk cId="398669486" sldId="1815"/>
            <ac:picMk id="44" creationId="{6FBBE44F-7C1D-4448-BED0-27DD44BD2D42}"/>
          </ac:picMkLst>
        </pc:picChg>
        <pc:picChg chg="add del mod">
          <ac:chgData name="Wanlambok Nongbet [Chillibreeze]" userId="6bf028ea-505a-4797-9fbe-498829f78d74" providerId="ADAL" clId="{47EA582F-29D2-4E9C-95C6-B2E3DBA31953}" dt="2020-07-28T10:16:44.422" v="2621" actId="21"/>
          <ac:picMkLst>
            <pc:docMk/>
            <pc:sldMk cId="398669486" sldId="1815"/>
            <ac:picMk id="45" creationId="{82CEA6E7-1D01-4843-92A1-0D5022F0F12D}"/>
          </ac:picMkLst>
        </pc:picChg>
        <pc:picChg chg="del mod">
          <ac:chgData name="Wanlambok Nongbet [Chillibreeze]" userId="6bf028ea-505a-4797-9fbe-498829f78d74" providerId="ADAL" clId="{47EA582F-29D2-4E9C-95C6-B2E3DBA31953}" dt="2020-07-28T10:16:42.240" v="2617" actId="21"/>
          <ac:picMkLst>
            <pc:docMk/>
            <pc:sldMk cId="398669486" sldId="1815"/>
            <ac:picMk id="51" creationId="{C7BE24B0-C3B5-45F4-AC65-7CE30AEED01B}"/>
          </ac:picMkLst>
        </pc:picChg>
        <pc:picChg chg="add del mod">
          <ac:chgData name="Wanlambok Nongbet [Chillibreeze]" userId="6bf028ea-505a-4797-9fbe-498829f78d74" providerId="ADAL" clId="{47EA582F-29D2-4E9C-95C6-B2E3DBA31953}" dt="2020-07-28T10:16:45.311" v="2623" actId="21"/>
          <ac:picMkLst>
            <pc:docMk/>
            <pc:sldMk cId="398669486" sldId="1815"/>
            <ac:picMk id="52" creationId="{02DA513A-261E-4B6F-8F41-27F5E5BBBA6E}"/>
          </ac:picMkLst>
        </pc:picChg>
        <pc:picChg chg="add del mod">
          <ac:chgData name="Wanlambok Nongbet [Chillibreeze]" userId="6bf028ea-505a-4797-9fbe-498829f78d74" providerId="ADAL" clId="{47EA582F-29D2-4E9C-95C6-B2E3DBA31953}" dt="2020-07-28T10:16:45.311" v="2623" actId="21"/>
          <ac:picMkLst>
            <pc:docMk/>
            <pc:sldMk cId="398669486" sldId="1815"/>
            <ac:picMk id="53" creationId="{EA4B1718-B84D-4D8A-80A8-D043C3C74549}"/>
          </ac:picMkLst>
        </pc:picChg>
        <pc:picChg chg="del">
          <ac:chgData name="Wanlambok Nongbet [Chillibreeze]" userId="6bf028ea-505a-4797-9fbe-498829f78d74" providerId="ADAL" clId="{47EA582F-29D2-4E9C-95C6-B2E3DBA31953}" dt="2020-07-28T10:16:42.240" v="2617" actId="21"/>
          <ac:picMkLst>
            <pc:docMk/>
            <pc:sldMk cId="398669486" sldId="1815"/>
            <ac:picMk id="58" creationId="{FACE56A2-E06D-4F34-8583-A4C8283D180C}"/>
          </ac:picMkLst>
        </pc:picChg>
        <pc:picChg chg="add del mod">
          <ac:chgData name="Wanlambok Nongbet [Chillibreeze]" userId="6bf028ea-505a-4797-9fbe-498829f78d74" providerId="ADAL" clId="{47EA582F-29D2-4E9C-95C6-B2E3DBA31953}" dt="2020-07-28T10:16:46.263" v="2625" actId="21"/>
          <ac:picMkLst>
            <pc:docMk/>
            <pc:sldMk cId="398669486" sldId="1815"/>
            <ac:picMk id="59" creationId="{E12D2A77-6ED3-46B8-9EAA-E37A32C2FA65}"/>
          </ac:picMkLst>
        </pc:picChg>
        <pc:picChg chg="add del mod">
          <ac:chgData name="Wanlambok Nongbet [Chillibreeze]" userId="6bf028ea-505a-4797-9fbe-498829f78d74" providerId="ADAL" clId="{47EA582F-29D2-4E9C-95C6-B2E3DBA31953}" dt="2020-07-28T10:16:46.263" v="2625" actId="21"/>
          <ac:picMkLst>
            <pc:docMk/>
            <pc:sldMk cId="398669486" sldId="1815"/>
            <ac:picMk id="60" creationId="{A870B772-D538-4C99-8221-CB18ED685100}"/>
          </ac:picMkLst>
        </pc:picChg>
        <pc:picChg chg="add del mod">
          <ac:chgData name="Wanlambok Nongbet [Chillibreeze]" userId="6bf028ea-505a-4797-9fbe-498829f78d74" providerId="ADAL" clId="{47EA582F-29D2-4E9C-95C6-B2E3DBA31953}" dt="2020-07-28T10:17:15.033" v="2656" actId="21"/>
          <ac:picMkLst>
            <pc:docMk/>
            <pc:sldMk cId="398669486" sldId="1815"/>
            <ac:picMk id="64" creationId="{A46D7ADD-F631-4AF8-A94E-887572D1402D}"/>
          </ac:picMkLst>
        </pc:picChg>
        <pc:picChg chg="add del mod">
          <ac:chgData name="Wanlambok Nongbet [Chillibreeze]" userId="6bf028ea-505a-4797-9fbe-498829f78d74" providerId="ADAL" clId="{47EA582F-29D2-4E9C-95C6-B2E3DBA31953}" dt="2020-07-28T10:16:46.918" v="2627" actId="21"/>
          <ac:picMkLst>
            <pc:docMk/>
            <pc:sldMk cId="398669486" sldId="1815"/>
            <ac:picMk id="65" creationId="{70A479A4-759F-452F-AA07-7272C86EE63A}"/>
          </ac:picMkLst>
        </pc:picChg>
        <pc:picChg chg="add del mod">
          <ac:chgData name="Wanlambok Nongbet [Chillibreeze]" userId="6bf028ea-505a-4797-9fbe-498829f78d74" providerId="ADAL" clId="{47EA582F-29D2-4E9C-95C6-B2E3DBA31953}" dt="2020-07-28T10:16:47.755" v="2629" actId="21"/>
          <ac:picMkLst>
            <pc:docMk/>
            <pc:sldMk cId="398669486" sldId="1815"/>
            <ac:picMk id="69" creationId="{B2984057-4E17-4067-A2B8-F04067A42922}"/>
          </ac:picMkLst>
        </pc:picChg>
        <pc:picChg chg="add del mod">
          <ac:chgData name="Wanlambok Nongbet [Chillibreeze]" userId="6bf028ea-505a-4797-9fbe-498829f78d74" providerId="ADAL" clId="{47EA582F-29D2-4E9C-95C6-B2E3DBA31953}" dt="2020-07-28T10:16:49.433" v="2631" actId="21"/>
          <ac:picMkLst>
            <pc:docMk/>
            <pc:sldMk cId="398669486" sldId="1815"/>
            <ac:picMk id="72" creationId="{8973EBF8-D709-4255-97ED-61476A846478}"/>
          </ac:picMkLst>
        </pc:picChg>
        <pc:picChg chg="add del mod">
          <ac:chgData name="Wanlambok Nongbet [Chillibreeze]" userId="6bf028ea-505a-4797-9fbe-498829f78d74" providerId="ADAL" clId="{47EA582F-29D2-4E9C-95C6-B2E3DBA31953}" dt="2020-07-28T10:17:15.033" v="2656" actId="21"/>
          <ac:picMkLst>
            <pc:docMk/>
            <pc:sldMk cId="398669486" sldId="1815"/>
            <ac:picMk id="74" creationId="{BFB3AEC0-8C36-4123-A909-F956ED2FC20E}"/>
          </ac:picMkLst>
        </pc:picChg>
        <pc:picChg chg="add mod">
          <ac:chgData name="Wanlambok Nongbet [Chillibreeze]" userId="6bf028ea-505a-4797-9fbe-498829f78d74" providerId="ADAL" clId="{47EA582F-29D2-4E9C-95C6-B2E3DBA31953}" dt="2020-07-28T10:33:21.891" v="4320" actId="962"/>
          <ac:picMkLst>
            <pc:docMk/>
            <pc:sldMk cId="398669486" sldId="1815"/>
            <ac:picMk id="78" creationId="{08C5F775-C7F6-4137-AC4B-0DFD1B584BD6}"/>
          </ac:picMkLst>
        </pc:picChg>
        <pc:picChg chg="add mod">
          <ac:chgData name="Wanlambok Nongbet [Chillibreeze]" userId="6bf028ea-505a-4797-9fbe-498829f78d74" providerId="ADAL" clId="{47EA582F-29D2-4E9C-95C6-B2E3DBA31953}" dt="2020-07-28T10:32:49.906" v="4297" actId="962"/>
          <ac:picMkLst>
            <pc:docMk/>
            <pc:sldMk cId="398669486" sldId="1815"/>
            <ac:picMk id="81" creationId="{7A801C93-A5C6-4611-9E3E-C23C01B82F17}"/>
          </ac:picMkLst>
        </pc:picChg>
        <pc:picChg chg="add mod">
          <ac:chgData name="Wanlambok Nongbet [Chillibreeze]" userId="6bf028ea-505a-4797-9fbe-498829f78d74" providerId="ADAL" clId="{47EA582F-29D2-4E9C-95C6-B2E3DBA31953}" dt="2020-07-28T10:32:42.899" v="4243" actId="962"/>
          <ac:picMkLst>
            <pc:docMk/>
            <pc:sldMk cId="398669486" sldId="1815"/>
            <ac:picMk id="84" creationId="{E9DBDECD-7329-4C08-A129-7B1AB8C77C53}"/>
          </ac:picMkLst>
        </pc:picChg>
        <pc:picChg chg="add del mod">
          <ac:chgData name="Wanlambok Nongbet [Chillibreeze]" userId="6bf028ea-505a-4797-9fbe-498829f78d74" providerId="ADAL" clId="{47EA582F-29D2-4E9C-95C6-B2E3DBA31953}" dt="2020-07-28T10:33:23.243" v="4321" actId="478"/>
          <ac:picMkLst>
            <pc:docMk/>
            <pc:sldMk cId="398669486" sldId="1815"/>
            <ac:picMk id="86" creationId="{AD9666E3-D32D-4CC9-9020-69DB92D91A9D}"/>
          </ac:picMkLst>
        </pc:picChg>
        <pc:picChg chg="add del mod">
          <ac:chgData name="Wanlambok Nongbet [Chillibreeze]" userId="6bf028ea-505a-4797-9fbe-498829f78d74" providerId="ADAL" clId="{47EA582F-29D2-4E9C-95C6-B2E3DBA31953}" dt="2020-07-28T10:33:32.919" v="4347" actId="478"/>
          <ac:picMkLst>
            <pc:docMk/>
            <pc:sldMk cId="398669486" sldId="1815"/>
            <ac:picMk id="87" creationId="{9BEE7D16-1903-4983-BC02-7295109F916F}"/>
          </ac:picMkLst>
        </pc:picChg>
        <pc:cxnChg chg="del mod">
          <ac:chgData name="Wanlambok Nongbet [Chillibreeze]" userId="6bf028ea-505a-4797-9fbe-498829f78d74" providerId="ADAL" clId="{47EA582F-29D2-4E9C-95C6-B2E3DBA31953}" dt="2020-07-28T10:16:42.240" v="2617" actId="21"/>
          <ac:cxnSpMkLst>
            <pc:docMk/>
            <pc:sldMk cId="398669486" sldId="1815"/>
            <ac:cxnSpMk id="21" creationId="{A9CAC443-C563-47A0-94BC-94A6F20FEE68}"/>
          </ac:cxnSpMkLst>
        </pc:cxnChg>
        <pc:cxnChg chg="del mod">
          <ac:chgData name="Wanlambok Nongbet [Chillibreeze]" userId="6bf028ea-505a-4797-9fbe-498829f78d74" providerId="ADAL" clId="{47EA582F-29D2-4E9C-95C6-B2E3DBA31953}" dt="2020-07-28T10:16:42.240" v="2617" actId="21"/>
          <ac:cxnSpMkLst>
            <pc:docMk/>
            <pc:sldMk cId="398669486" sldId="1815"/>
            <ac:cxnSpMk id="23" creationId="{DE56A680-89F3-478D-A36C-2BBB845F1C22}"/>
          </ac:cxnSpMkLst>
        </pc:cxnChg>
        <pc:cxnChg chg="del mod">
          <ac:chgData name="Wanlambok Nongbet [Chillibreeze]" userId="6bf028ea-505a-4797-9fbe-498829f78d74" providerId="ADAL" clId="{47EA582F-29D2-4E9C-95C6-B2E3DBA31953}" dt="2020-07-28T10:16:42.240" v="2617" actId="21"/>
          <ac:cxnSpMkLst>
            <pc:docMk/>
            <pc:sldMk cId="398669486" sldId="1815"/>
            <ac:cxnSpMk id="25" creationId="{7215161D-1B8F-49AB-9C9B-5146875BD792}"/>
          </ac:cxnSpMkLst>
        </pc:cxnChg>
        <pc:cxnChg chg="add del mod">
          <ac:chgData name="Wanlambok Nongbet [Chillibreeze]" userId="6bf028ea-505a-4797-9fbe-498829f78d74" providerId="ADAL" clId="{47EA582F-29D2-4E9C-95C6-B2E3DBA31953}" dt="2020-07-28T10:16:43.728" v="2619" actId="21"/>
          <ac:cxnSpMkLst>
            <pc:docMk/>
            <pc:sldMk cId="398669486" sldId="1815"/>
            <ac:cxnSpMk id="27" creationId="{F00CA9AB-9D1C-46E4-9C6A-4217148D6CAE}"/>
          </ac:cxnSpMkLst>
        </pc:cxnChg>
        <pc:cxnChg chg="add del mod">
          <ac:chgData name="Wanlambok Nongbet [Chillibreeze]" userId="6bf028ea-505a-4797-9fbe-498829f78d74" providerId="ADAL" clId="{47EA582F-29D2-4E9C-95C6-B2E3DBA31953}" dt="2020-07-28T10:16:43.728" v="2619" actId="21"/>
          <ac:cxnSpMkLst>
            <pc:docMk/>
            <pc:sldMk cId="398669486" sldId="1815"/>
            <ac:cxnSpMk id="29" creationId="{FFF1E9EC-7457-4578-801C-5BF86560476B}"/>
          </ac:cxnSpMkLst>
        </pc:cxnChg>
        <pc:cxnChg chg="add del mod">
          <ac:chgData name="Wanlambok Nongbet [Chillibreeze]" userId="6bf028ea-505a-4797-9fbe-498829f78d74" providerId="ADAL" clId="{47EA582F-29D2-4E9C-95C6-B2E3DBA31953}" dt="2020-07-28T10:17:15.033" v="2656" actId="21"/>
          <ac:cxnSpMkLst>
            <pc:docMk/>
            <pc:sldMk cId="398669486" sldId="1815"/>
            <ac:cxnSpMk id="31" creationId="{E3AA031A-F28D-4A6F-A2F1-0F7747658B37}"/>
          </ac:cxnSpMkLst>
        </pc:cxnChg>
        <pc:cxnChg chg="add del mod">
          <ac:chgData name="Wanlambok Nongbet [Chillibreeze]" userId="6bf028ea-505a-4797-9fbe-498829f78d74" providerId="ADAL" clId="{47EA582F-29D2-4E9C-95C6-B2E3DBA31953}" dt="2020-07-28T10:16:44.422" v="2621" actId="21"/>
          <ac:cxnSpMkLst>
            <pc:docMk/>
            <pc:sldMk cId="398669486" sldId="1815"/>
            <ac:cxnSpMk id="37" creationId="{E122D1D5-D5A0-4EAA-A5DB-F4FA645D3884}"/>
          </ac:cxnSpMkLst>
        </pc:cxnChg>
        <pc:cxnChg chg="add del mod">
          <ac:chgData name="Wanlambok Nongbet [Chillibreeze]" userId="6bf028ea-505a-4797-9fbe-498829f78d74" providerId="ADAL" clId="{47EA582F-29D2-4E9C-95C6-B2E3DBA31953}" dt="2020-07-28T10:16:44.422" v="2621" actId="21"/>
          <ac:cxnSpMkLst>
            <pc:docMk/>
            <pc:sldMk cId="398669486" sldId="1815"/>
            <ac:cxnSpMk id="39" creationId="{703C3138-9075-4611-89CE-2DA7332E2842}"/>
          </ac:cxnSpMkLst>
        </pc:cxnChg>
        <pc:cxnChg chg="add del mod">
          <ac:chgData name="Wanlambok Nongbet [Chillibreeze]" userId="6bf028ea-505a-4797-9fbe-498829f78d74" providerId="ADAL" clId="{47EA582F-29D2-4E9C-95C6-B2E3DBA31953}" dt="2020-07-28T10:16:45.311" v="2623" actId="21"/>
          <ac:cxnSpMkLst>
            <pc:docMk/>
            <pc:sldMk cId="398669486" sldId="1815"/>
            <ac:cxnSpMk id="46" creationId="{F41361C0-B2FE-4E14-9A91-C54CB82825DF}"/>
          </ac:cxnSpMkLst>
        </pc:cxnChg>
        <pc:cxnChg chg="add del mod">
          <ac:chgData name="Wanlambok Nongbet [Chillibreeze]" userId="6bf028ea-505a-4797-9fbe-498829f78d74" providerId="ADAL" clId="{47EA582F-29D2-4E9C-95C6-B2E3DBA31953}" dt="2020-07-28T10:16:45.311" v="2623" actId="21"/>
          <ac:cxnSpMkLst>
            <pc:docMk/>
            <pc:sldMk cId="398669486" sldId="1815"/>
            <ac:cxnSpMk id="48" creationId="{9A0887B9-2109-482F-A9EE-D98040F24988}"/>
          </ac:cxnSpMkLst>
        </pc:cxnChg>
        <pc:cxnChg chg="add del mod">
          <ac:chgData name="Wanlambok Nongbet [Chillibreeze]" userId="6bf028ea-505a-4797-9fbe-498829f78d74" providerId="ADAL" clId="{47EA582F-29D2-4E9C-95C6-B2E3DBA31953}" dt="2020-07-28T10:17:15.033" v="2656" actId="21"/>
          <ac:cxnSpMkLst>
            <pc:docMk/>
            <pc:sldMk cId="398669486" sldId="1815"/>
            <ac:cxnSpMk id="54" creationId="{2612EA78-D813-4235-9309-E8EB83680A67}"/>
          </ac:cxnSpMkLst>
        </pc:cxnChg>
        <pc:cxnChg chg="add del mod">
          <ac:chgData name="Wanlambok Nongbet [Chillibreeze]" userId="6bf028ea-505a-4797-9fbe-498829f78d74" providerId="ADAL" clId="{47EA582F-29D2-4E9C-95C6-B2E3DBA31953}" dt="2020-07-28T10:16:46.263" v="2625" actId="21"/>
          <ac:cxnSpMkLst>
            <pc:docMk/>
            <pc:sldMk cId="398669486" sldId="1815"/>
            <ac:cxnSpMk id="56" creationId="{4E7B023A-C7DC-4FB8-8DD5-AA4DE9F2DAED}"/>
          </ac:cxnSpMkLst>
        </pc:cxnChg>
        <pc:cxnChg chg="add del mod">
          <ac:chgData name="Wanlambok Nongbet [Chillibreeze]" userId="6bf028ea-505a-4797-9fbe-498829f78d74" providerId="ADAL" clId="{47EA582F-29D2-4E9C-95C6-B2E3DBA31953}" dt="2020-07-28T10:16:46.918" v="2627" actId="21"/>
          <ac:cxnSpMkLst>
            <pc:docMk/>
            <pc:sldMk cId="398669486" sldId="1815"/>
            <ac:cxnSpMk id="62" creationId="{A5FCC8A8-6445-41EF-BDB8-18C0F9B58165}"/>
          </ac:cxnSpMkLst>
        </pc:cxnChg>
        <pc:cxnChg chg="add del mod">
          <ac:chgData name="Wanlambok Nongbet [Chillibreeze]" userId="6bf028ea-505a-4797-9fbe-498829f78d74" providerId="ADAL" clId="{47EA582F-29D2-4E9C-95C6-B2E3DBA31953}" dt="2020-07-28T10:16:47.755" v="2629" actId="21"/>
          <ac:cxnSpMkLst>
            <pc:docMk/>
            <pc:sldMk cId="398669486" sldId="1815"/>
            <ac:cxnSpMk id="67" creationId="{B245F63C-BEC9-426D-B436-6F9A9C578577}"/>
          </ac:cxnSpMkLst>
        </pc:cxnChg>
        <pc:cxnChg chg="add del mod">
          <ac:chgData name="Wanlambok Nongbet [Chillibreeze]" userId="6bf028ea-505a-4797-9fbe-498829f78d74" providerId="ADAL" clId="{47EA582F-29D2-4E9C-95C6-B2E3DBA31953}" dt="2020-07-28T10:17:15.033" v="2656" actId="21"/>
          <ac:cxnSpMkLst>
            <pc:docMk/>
            <pc:sldMk cId="398669486" sldId="1815"/>
            <ac:cxnSpMk id="70" creationId="{1C7B4537-DC74-4C9E-A488-A9504642C002}"/>
          </ac:cxnSpMkLst>
        </pc:cxnChg>
        <pc:cxnChg chg="add mod">
          <ac:chgData name="Wanlambok Nongbet [Chillibreeze]" userId="6bf028ea-505a-4797-9fbe-498829f78d74" providerId="ADAL" clId="{47EA582F-29D2-4E9C-95C6-B2E3DBA31953}" dt="2020-07-28T10:17:15.377" v="2657"/>
          <ac:cxnSpMkLst>
            <pc:docMk/>
            <pc:sldMk cId="398669486" sldId="1815"/>
            <ac:cxnSpMk id="77" creationId="{779C202E-6AB3-4CEE-BF37-03EF771AD574}"/>
          </ac:cxnSpMkLst>
        </pc:cxnChg>
        <pc:cxnChg chg="add mod">
          <ac:chgData name="Wanlambok Nongbet [Chillibreeze]" userId="6bf028ea-505a-4797-9fbe-498829f78d74" providerId="ADAL" clId="{47EA582F-29D2-4E9C-95C6-B2E3DBA31953}" dt="2020-07-28T10:17:15.377" v="2657"/>
          <ac:cxnSpMkLst>
            <pc:docMk/>
            <pc:sldMk cId="398669486" sldId="1815"/>
            <ac:cxnSpMk id="80" creationId="{93706A28-2447-4EF1-8711-FBF4252EA6FF}"/>
          </ac:cxnSpMkLst>
        </pc:cxnChg>
        <pc:cxnChg chg="add mod">
          <ac:chgData name="Wanlambok Nongbet [Chillibreeze]" userId="6bf028ea-505a-4797-9fbe-498829f78d74" providerId="ADAL" clId="{47EA582F-29D2-4E9C-95C6-B2E3DBA31953}" dt="2020-07-28T10:17:15.377" v="2657"/>
          <ac:cxnSpMkLst>
            <pc:docMk/>
            <pc:sldMk cId="398669486" sldId="1815"/>
            <ac:cxnSpMk id="83" creationId="{67172A89-42F4-4556-8112-7D38E3F72EDB}"/>
          </ac:cxnSpMkLst>
        </pc:cxnChg>
      </pc:sldChg>
      <pc:sldChg chg="modSp mod">
        <pc:chgData name="Wanlambok Nongbet [Chillibreeze]" userId="6bf028ea-505a-4797-9fbe-498829f78d74" providerId="ADAL" clId="{47EA582F-29D2-4E9C-95C6-B2E3DBA31953}" dt="2020-07-28T14:18:46.142" v="8248" actId="948"/>
        <pc:sldMkLst>
          <pc:docMk/>
          <pc:sldMk cId="1870906840" sldId="1817"/>
        </pc:sldMkLst>
        <pc:spChg chg="mod">
          <ac:chgData name="Wanlambok Nongbet [Chillibreeze]" userId="6bf028ea-505a-4797-9fbe-498829f78d74" providerId="ADAL" clId="{47EA582F-29D2-4E9C-95C6-B2E3DBA31953}" dt="2020-07-28T14:18:46.142" v="8248" actId="948"/>
          <ac:spMkLst>
            <pc:docMk/>
            <pc:sldMk cId="1870906840" sldId="1817"/>
            <ac:spMk id="21" creationId="{3D482A62-23A1-4A2B-A278-2792D64BD100}"/>
          </ac:spMkLst>
        </pc:spChg>
        <pc:spChg chg="mod">
          <ac:chgData name="Wanlambok Nongbet [Chillibreeze]" userId="6bf028ea-505a-4797-9fbe-498829f78d74" providerId="ADAL" clId="{47EA582F-29D2-4E9C-95C6-B2E3DBA31953}" dt="2020-07-28T14:18:46.142" v="8248" actId="948"/>
          <ac:spMkLst>
            <pc:docMk/>
            <pc:sldMk cId="1870906840" sldId="1817"/>
            <ac:spMk id="23" creationId="{899A99DA-5DD9-4B41-86BF-3897C824247A}"/>
          </ac:spMkLst>
        </pc:spChg>
      </pc:sldChg>
      <pc:sldChg chg="addSp delSp modSp mod">
        <pc:chgData name="Wanlambok Nongbet [Chillibreeze]" userId="6bf028ea-505a-4797-9fbe-498829f78d74" providerId="ADAL" clId="{47EA582F-29D2-4E9C-95C6-B2E3DBA31953}" dt="2020-07-28T14:21:45.079" v="8285" actId="14100"/>
        <pc:sldMkLst>
          <pc:docMk/>
          <pc:sldMk cId="1803588418" sldId="1821"/>
        </pc:sldMkLst>
        <pc:spChg chg="mod">
          <ac:chgData name="Wanlambok Nongbet [Chillibreeze]" userId="6bf028ea-505a-4797-9fbe-498829f78d74" providerId="ADAL" clId="{47EA582F-29D2-4E9C-95C6-B2E3DBA31953}" dt="2020-07-28T14:19:55.802" v="8263" actId="1036"/>
          <ac:spMkLst>
            <pc:docMk/>
            <pc:sldMk cId="1803588418" sldId="1821"/>
            <ac:spMk id="12" creationId="{C417A265-DE83-440B-80CB-0C688B009205}"/>
          </ac:spMkLst>
        </pc:spChg>
        <pc:spChg chg="mod">
          <ac:chgData name="Wanlambok Nongbet [Chillibreeze]" userId="6bf028ea-505a-4797-9fbe-498829f78d74" providerId="ADAL" clId="{47EA582F-29D2-4E9C-95C6-B2E3DBA31953}" dt="2020-07-28T14:20:45.750" v="8282" actId="12789"/>
          <ac:spMkLst>
            <pc:docMk/>
            <pc:sldMk cId="1803588418" sldId="1821"/>
            <ac:spMk id="13" creationId="{8ACFBADA-5C37-4AF0-AAA2-877344DC35D2}"/>
          </ac:spMkLst>
        </pc:spChg>
        <pc:spChg chg="mod">
          <ac:chgData name="Wanlambok Nongbet [Chillibreeze]" userId="6bf028ea-505a-4797-9fbe-498829f78d74" providerId="ADAL" clId="{47EA582F-29D2-4E9C-95C6-B2E3DBA31953}" dt="2020-07-28T14:20:42.536" v="8281" actId="465"/>
          <ac:spMkLst>
            <pc:docMk/>
            <pc:sldMk cId="1803588418" sldId="1821"/>
            <ac:spMk id="14" creationId="{E9039B33-D4C4-416A-9EF0-38519DD09529}"/>
          </ac:spMkLst>
        </pc:spChg>
        <pc:spChg chg="add del mod">
          <ac:chgData name="Wanlambok Nongbet [Chillibreeze]" userId="6bf028ea-505a-4797-9fbe-498829f78d74" providerId="ADAL" clId="{47EA582F-29D2-4E9C-95C6-B2E3DBA31953}" dt="2020-07-28T10:15:03.299" v="2558" actId="21"/>
          <ac:spMkLst>
            <pc:docMk/>
            <pc:sldMk cId="1803588418" sldId="1821"/>
            <ac:spMk id="18" creationId="{56F86C1E-4A26-452E-9E32-0E3BDB84360E}"/>
          </ac:spMkLst>
        </pc:spChg>
        <pc:spChg chg="del mod">
          <ac:chgData name="Wanlambok Nongbet [Chillibreeze]" userId="6bf028ea-505a-4797-9fbe-498829f78d74" providerId="ADAL" clId="{47EA582F-29D2-4E9C-95C6-B2E3DBA31953}" dt="2020-07-28T10:14:58.584" v="2556" actId="21"/>
          <ac:spMkLst>
            <pc:docMk/>
            <pc:sldMk cId="1803588418" sldId="1821"/>
            <ac:spMk id="19" creationId="{3BC79D3B-0B9D-4794-B753-9E8C40C8D651}"/>
          </ac:spMkLst>
        </pc:spChg>
        <pc:spChg chg="add del mod">
          <ac:chgData name="Wanlambok Nongbet [Chillibreeze]" userId="6bf028ea-505a-4797-9fbe-498829f78d74" providerId="ADAL" clId="{47EA582F-29D2-4E9C-95C6-B2E3DBA31953}" dt="2020-07-28T10:15:07.078" v="2560" actId="21"/>
          <ac:spMkLst>
            <pc:docMk/>
            <pc:sldMk cId="1803588418" sldId="1821"/>
            <ac:spMk id="25" creationId="{ABD63370-65D1-46E2-8122-2615F1DAE189}"/>
          </ac:spMkLst>
        </pc:spChg>
        <pc:spChg chg="add del mod">
          <ac:chgData name="Wanlambok Nongbet [Chillibreeze]" userId="6bf028ea-505a-4797-9fbe-498829f78d74" providerId="ADAL" clId="{47EA582F-29D2-4E9C-95C6-B2E3DBA31953}" dt="2020-07-28T10:15:08.985" v="2562" actId="21"/>
          <ac:spMkLst>
            <pc:docMk/>
            <pc:sldMk cId="1803588418" sldId="1821"/>
            <ac:spMk id="27" creationId="{F6B3D8A8-A77E-432D-ADCC-2AA07519F3C0}"/>
          </ac:spMkLst>
        </pc:spChg>
        <pc:spChg chg="add mod">
          <ac:chgData name="Wanlambok Nongbet [Chillibreeze]" userId="6bf028ea-505a-4797-9fbe-498829f78d74" providerId="ADAL" clId="{47EA582F-29D2-4E9C-95C6-B2E3DBA31953}" dt="2020-07-28T14:20:40.151" v="8279" actId="12789"/>
          <ac:spMkLst>
            <pc:docMk/>
            <pc:sldMk cId="1803588418" sldId="1821"/>
            <ac:spMk id="29" creationId="{37594C76-4BF5-44E5-8FCD-EB0A72F92452}"/>
          </ac:spMkLst>
        </pc:spChg>
        <pc:picChg chg="add del mod">
          <ac:chgData name="Wanlambok Nongbet [Chillibreeze]" userId="6bf028ea-505a-4797-9fbe-498829f78d74" providerId="ADAL" clId="{47EA582F-29D2-4E9C-95C6-B2E3DBA31953}" dt="2020-07-28T10:15:03.299" v="2558" actId="21"/>
          <ac:picMkLst>
            <pc:docMk/>
            <pc:sldMk cId="1803588418" sldId="1821"/>
            <ac:picMk id="24" creationId="{61F270D1-0097-424B-8634-0599A3277778}"/>
          </ac:picMkLst>
        </pc:picChg>
        <pc:picChg chg="add del mod">
          <ac:chgData name="Wanlambok Nongbet [Chillibreeze]" userId="6bf028ea-505a-4797-9fbe-498829f78d74" providerId="ADAL" clId="{47EA582F-29D2-4E9C-95C6-B2E3DBA31953}" dt="2020-07-28T10:15:08.985" v="2562" actId="21"/>
          <ac:picMkLst>
            <pc:docMk/>
            <pc:sldMk cId="1803588418" sldId="1821"/>
            <ac:picMk id="26" creationId="{333481AA-DA8A-4DE1-800D-266E9D92C2D1}"/>
          </ac:picMkLst>
        </pc:picChg>
        <pc:picChg chg="add mod">
          <ac:chgData name="Wanlambok Nongbet [Chillibreeze]" userId="6bf028ea-505a-4797-9fbe-498829f78d74" providerId="ADAL" clId="{47EA582F-29D2-4E9C-95C6-B2E3DBA31953}" dt="2020-07-28T14:21:45.079" v="8285" actId="14100"/>
          <ac:picMkLst>
            <pc:docMk/>
            <pc:sldMk cId="1803588418" sldId="1821"/>
            <ac:picMk id="28" creationId="{C005F58E-8954-411B-9A85-4D287D1661C3}"/>
          </ac:picMkLst>
        </pc:picChg>
        <pc:picChg chg="mod">
          <ac:chgData name="Wanlambok Nongbet [Chillibreeze]" userId="6bf028ea-505a-4797-9fbe-498829f78d74" providerId="ADAL" clId="{47EA582F-29D2-4E9C-95C6-B2E3DBA31953}" dt="2020-07-28T14:21:45.079" v="8285" actId="14100"/>
          <ac:picMkLst>
            <pc:docMk/>
            <pc:sldMk cId="1803588418" sldId="1821"/>
            <ac:picMk id="50" creationId="{9A3386DD-2882-4B31-9869-D85B8EDD60CD}"/>
          </ac:picMkLst>
        </pc:picChg>
        <pc:picChg chg="mod">
          <ac:chgData name="Wanlambok Nongbet [Chillibreeze]" userId="6bf028ea-505a-4797-9fbe-498829f78d74" providerId="ADAL" clId="{47EA582F-29D2-4E9C-95C6-B2E3DBA31953}" dt="2020-07-28T14:21:45.079" v="8285" actId="14100"/>
          <ac:picMkLst>
            <pc:docMk/>
            <pc:sldMk cId="1803588418" sldId="1821"/>
            <ac:picMk id="52" creationId="{FA7168D3-DD9A-4949-A4C1-0B0E140F84AE}"/>
          </ac:picMkLst>
        </pc:picChg>
        <pc:picChg chg="mod">
          <ac:chgData name="Wanlambok Nongbet [Chillibreeze]" userId="6bf028ea-505a-4797-9fbe-498829f78d74" providerId="ADAL" clId="{47EA582F-29D2-4E9C-95C6-B2E3DBA31953}" dt="2020-07-28T14:21:45.079" v="8285" actId="14100"/>
          <ac:picMkLst>
            <pc:docMk/>
            <pc:sldMk cId="1803588418" sldId="1821"/>
            <ac:picMk id="54" creationId="{46493B79-272D-4FCC-ADAD-7C229EB977B9}"/>
          </ac:picMkLst>
        </pc:picChg>
        <pc:picChg chg="del mod">
          <ac:chgData name="Wanlambok Nongbet [Chillibreeze]" userId="6bf028ea-505a-4797-9fbe-498829f78d74" providerId="ADAL" clId="{47EA582F-29D2-4E9C-95C6-B2E3DBA31953}" dt="2020-07-28T10:14:58.584" v="2556" actId="21"/>
          <ac:picMkLst>
            <pc:docMk/>
            <pc:sldMk cId="1803588418" sldId="1821"/>
            <ac:picMk id="56" creationId="{FDD701A0-643D-4992-AA61-044FA34A4E6E}"/>
          </ac:picMkLst>
        </pc:picChg>
        <pc:cxnChg chg="mod">
          <ac:chgData name="Wanlambok Nongbet [Chillibreeze]" userId="6bf028ea-505a-4797-9fbe-498829f78d74" providerId="ADAL" clId="{47EA582F-29D2-4E9C-95C6-B2E3DBA31953}" dt="2020-07-28T14:20:42.536" v="8281" actId="465"/>
          <ac:cxnSpMkLst>
            <pc:docMk/>
            <pc:sldMk cId="1803588418" sldId="1821"/>
            <ac:cxnSpMk id="20" creationId="{85CB150E-95B4-463B-A186-970923775247}"/>
          </ac:cxnSpMkLst>
        </pc:cxnChg>
        <pc:cxnChg chg="mod">
          <ac:chgData name="Wanlambok Nongbet [Chillibreeze]" userId="6bf028ea-505a-4797-9fbe-498829f78d74" providerId="ADAL" clId="{47EA582F-29D2-4E9C-95C6-B2E3DBA31953}" dt="2020-07-28T14:20:42.536" v="8281" actId="465"/>
          <ac:cxnSpMkLst>
            <pc:docMk/>
            <pc:sldMk cId="1803588418" sldId="1821"/>
            <ac:cxnSpMk id="21" creationId="{3DDBB71E-00B2-4746-A9D0-F6C2CF297BD0}"/>
          </ac:cxnSpMkLst>
        </pc:cxnChg>
        <pc:cxnChg chg="del mod">
          <ac:chgData name="Wanlambok Nongbet [Chillibreeze]" userId="6bf028ea-505a-4797-9fbe-498829f78d74" providerId="ADAL" clId="{47EA582F-29D2-4E9C-95C6-B2E3DBA31953}" dt="2020-07-28T10:14:58.584" v="2556" actId="21"/>
          <ac:cxnSpMkLst>
            <pc:docMk/>
            <pc:sldMk cId="1803588418" sldId="1821"/>
            <ac:cxnSpMk id="22" creationId="{3F603A76-C30C-4553-AE87-DFD8AAF17B23}"/>
          </ac:cxnSpMkLst>
        </pc:cxnChg>
        <pc:cxnChg chg="add mod">
          <ac:chgData name="Wanlambok Nongbet [Chillibreeze]" userId="6bf028ea-505a-4797-9fbe-498829f78d74" providerId="ADAL" clId="{47EA582F-29D2-4E9C-95C6-B2E3DBA31953}" dt="2020-07-28T14:20:42.536" v="8281" actId="465"/>
          <ac:cxnSpMkLst>
            <pc:docMk/>
            <pc:sldMk cId="1803588418" sldId="1821"/>
            <ac:cxnSpMk id="23" creationId="{99440B3D-D459-4D16-A2B6-BB85965D8D2D}"/>
          </ac:cxnSpMkLst>
        </pc:cxnChg>
      </pc:sldChg>
      <pc:sldChg chg="modSp mod">
        <pc:chgData name="Wanlambok Nongbet [Chillibreeze]" userId="6bf028ea-505a-4797-9fbe-498829f78d74" providerId="ADAL" clId="{47EA582F-29D2-4E9C-95C6-B2E3DBA31953}" dt="2020-07-28T14:22:11.204" v="8304" actId="465"/>
        <pc:sldMkLst>
          <pc:docMk/>
          <pc:sldMk cId="2986429192" sldId="1822"/>
        </pc:sldMkLst>
        <pc:spChg chg="mod">
          <ac:chgData name="Wanlambok Nongbet [Chillibreeze]" userId="6bf028ea-505a-4797-9fbe-498829f78d74" providerId="ADAL" clId="{47EA582F-29D2-4E9C-95C6-B2E3DBA31953}" dt="2020-07-28T14:21:57.538" v="8294" actId="1036"/>
          <ac:spMkLst>
            <pc:docMk/>
            <pc:sldMk cId="2986429192" sldId="1822"/>
            <ac:spMk id="12" creationId="{0A5D25BD-D30A-4084-BBFB-D51C854FA891}"/>
          </ac:spMkLst>
        </pc:spChg>
        <pc:spChg chg="mod">
          <ac:chgData name="Wanlambok Nongbet [Chillibreeze]" userId="6bf028ea-505a-4797-9fbe-498829f78d74" providerId="ADAL" clId="{47EA582F-29D2-4E9C-95C6-B2E3DBA31953}" dt="2020-07-28T14:22:00.459" v="8299" actId="465"/>
          <ac:spMkLst>
            <pc:docMk/>
            <pc:sldMk cId="2986429192" sldId="1822"/>
            <ac:spMk id="13" creationId="{70CD54F4-A976-4777-B501-BA7461AE25C3}"/>
          </ac:spMkLst>
        </pc:spChg>
        <pc:spChg chg="mod">
          <ac:chgData name="Wanlambok Nongbet [Chillibreeze]" userId="6bf028ea-505a-4797-9fbe-498829f78d74" providerId="ADAL" clId="{47EA582F-29D2-4E9C-95C6-B2E3DBA31953}" dt="2020-07-28T14:22:00.459" v="8299" actId="465"/>
          <ac:spMkLst>
            <pc:docMk/>
            <pc:sldMk cId="2986429192" sldId="1822"/>
            <ac:spMk id="14" creationId="{D1D11FD7-BDBB-44BA-97FB-DE2A36D680DA}"/>
          </ac:spMkLst>
        </pc:spChg>
        <pc:spChg chg="mod">
          <ac:chgData name="Wanlambok Nongbet [Chillibreeze]" userId="6bf028ea-505a-4797-9fbe-498829f78d74" providerId="ADAL" clId="{47EA582F-29D2-4E9C-95C6-B2E3DBA31953}" dt="2020-07-28T14:22:00.459" v="8299" actId="465"/>
          <ac:spMkLst>
            <pc:docMk/>
            <pc:sldMk cId="2986429192" sldId="1822"/>
            <ac:spMk id="19" creationId="{E78B98FC-03D6-497D-9835-7B8352E7BD58}"/>
          </ac:spMkLst>
        </pc:spChg>
        <pc:spChg chg="mod">
          <ac:chgData name="Wanlambok Nongbet [Chillibreeze]" userId="6bf028ea-505a-4797-9fbe-498829f78d74" providerId="ADAL" clId="{47EA582F-29D2-4E9C-95C6-B2E3DBA31953}" dt="2020-07-28T14:21:59.952" v="8298" actId="408"/>
          <ac:spMkLst>
            <pc:docMk/>
            <pc:sldMk cId="2986429192" sldId="1822"/>
            <ac:spMk id="26" creationId="{B2F7902A-DB7A-4012-A0D2-167D12BBE855}"/>
          </ac:spMkLst>
        </pc:spChg>
        <pc:picChg chg="mod">
          <ac:chgData name="Wanlambok Nongbet [Chillibreeze]" userId="6bf028ea-505a-4797-9fbe-498829f78d74" providerId="ADAL" clId="{47EA582F-29D2-4E9C-95C6-B2E3DBA31953}" dt="2020-07-28T14:21:57.538" v="8294" actId="1036"/>
          <ac:picMkLst>
            <pc:docMk/>
            <pc:sldMk cId="2986429192" sldId="1822"/>
            <ac:picMk id="74" creationId="{FAEC5A57-7805-49D7-A845-F0565DE31B1E}"/>
          </ac:picMkLst>
        </pc:picChg>
        <pc:picChg chg="mod">
          <ac:chgData name="Wanlambok Nongbet [Chillibreeze]" userId="6bf028ea-505a-4797-9fbe-498829f78d74" providerId="ADAL" clId="{47EA582F-29D2-4E9C-95C6-B2E3DBA31953}" dt="2020-07-28T14:22:11.204" v="8304" actId="465"/>
          <ac:picMkLst>
            <pc:docMk/>
            <pc:sldMk cId="2986429192" sldId="1822"/>
            <ac:picMk id="76" creationId="{6A642C67-1AE7-4DB4-B47C-4D41B4FD1903}"/>
          </ac:picMkLst>
        </pc:picChg>
        <pc:picChg chg="mod">
          <ac:chgData name="Wanlambok Nongbet [Chillibreeze]" userId="6bf028ea-505a-4797-9fbe-498829f78d74" providerId="ADAL" clId="{47EA582F-29D2-4E9C-95C6-B2E3DBA31953}" dt="2020-07-28T14:22:06.256" v="8301" actId="1076"/>
          <ac:picMkLst>
            <pc:docMk/>
            <pc:sldMk cId="2986429192" sldId="1822"/>
            <ac:picMk id="78" creationId="{811D61C6-3B04-40FA-AD33-0AA41551E6BA}"/>
          </ac:picMkLst>
        </pc:picChg>
        <pc:picChg chg="mod">
          <ac:chgData name="Wanlambok Nongbet [Chillibreeze]" userId="6bf028ea-505a-4797-9fbe-498829f78d74" providerId="ADAL" clId="{47EA582F-29D2-4E9C-95C6-B2E3DBA31953}" dt="2020-07-28T14:22:03.382" v="8300" actId="1076"/>
          <ac:picMkLst>
            <pc:docMk/>
            <pc:sldMk cId="2986429192" sldId="1822"/>
            <ac:picMk id="80" creationId="{AF61EBEA-78C4-43C5-8AF5-4A6AB0E56DD3}"/>
          </ac:picMkLst>
        </pc:picChg>
        <pc:picChg chg="mod">
          <ac:chgData name="Wanlambok Nongbet [Chillibreeze]" userId="6bf028ea-505a-4797-9fbe-498829f78d74" providerId="ADAL" clId="{47EA582F-29D2-4E9C-95C6-B2E3DBA31953}" dt="2020-07-28T14:21:49.071" v="8287" actId="14100"/>
          <ac:picMkLst>
            <pc:docMk/>
            <pc:sldMk cId="2986429192" sldId="1822"/>
            <ac:picMk id="82" creationId="{6DD7ABE1-08F4-46BB-9FA8-E60B1D234C06}"/>
          </ac:picMkLst>
        </pc:picChg>
        <pc:cxnChg chg="mod">
          <ac:chgData name="Wanlambok Nongbet [Chillibreeze]" userId="6bf028ea-505a-4797-9fbe-498829f78d74" providerId="ADAL" clId="{47EA582F-29D2-4E9C-95C6-B2E3DBA31953}" dt="2020-07-28T14:22:00.459" v="8299" actId="465"/>
          <ac:cxnSpMkLst>
            <pc:docMk/>
            <pc:sldMk cId="2986429192" sldId="1822"/>
            <ac:cxnSpMk id="20" creationId="{D9CDAD36-7292-4A91-B8C4-52AD36EA9F75}"/>
          </ac:cxnSpMkLst>
        </pc:cxnChg>
        <pc:cxnChg chg="mod">
          <ac:chgData name="Wanlambok Nongbet [Chillibreeze]" userId="6bf028ea-505a-4797-9fbe-498829f78d74" providerId="ADAL" clId="{47EA582F-29D2-4E9C-95C6-B2E3DBA31953}" dt="2020-07-28T14:22:00.459" v="8299" actId="465"/>
          <ac:cxnSpMkLst>
            <pc:docMk/>
            <pc:sldMk cId="2986429192" sldId="1822"/>
            <ac:cxnSpMk id="21" creationId="{C808449C-BE97-4237-8F91-9ADDBFDFDED7}"/>
          </ac:cxnSpMkLst>
        </pc:cxnChg>
        <pc:cxnChg chg="mod">
          <ac:chgData name="Wanlambok Nongbet [Chillibreeze]" userId="6bf028ea-505a-4797-9fbe-498829f78d74" providerId="ADAL" clId="{47EA582F-29D2-4E9C-95C6-B2E3DBA31953}" dt="2020-07-28T14:22:00.459" v="8299" actId="465"/>
          <ac:cxnSpMkLst>
            <pc:docMk/>
            <pc:sldMk cId="2986429192" sldId="1822"/>
            <ac:cxnSpMk id="22" creationId="{6B97227D-9ABC-4706-8F69-99BAB41B538E}"/>
          </ac:cxnSpMkLst>
        </pc:cxnChg>
        <pc:cxnChg chg="mod">
          <ac:chgData name="Wanlambok Nongbet [Chillibreeze]" userId="6bf028ea-505a-4797-9fbe-498829f78d74" providerId="ADAL" clId="{47EA582F-29D2-4E9C-95C6-B2E3DBA31953}" dt="2020-07-28T14:22:00.459" v="8299" actId="465"/>
          <ac:cxnSpMkLst>
            <pc:docMk/>
            <pc:sldMk cId="2986429192" sldId="1822"/>
            <ac:cxnSpMk id="29" creationId="{79858C6C-F0B5-4AAC-9B98-4DA8F2452F9B}"/>
          </ac:cxnSpMkLst>
        </pc:cxnChg>
      </pc:sldChg>
      <pc:sldChg chg="addSp delSp modSp mod">
        <pc:chgData name="Wanlambok Nongbet [Chillibreeze]" userId="6bf028ea-505a-4797-9fbe-498829f78d74" providerId="ADAL" clId="{47EA582F-29D2-4E9C-95C6-B2E3DBA31953}" dt="2020-07-28T10:27:12.879" v="3349" actId="962"/>
        <pc:sldMkLst>
          <pc:docMk/>
          <pc:sldMk cId="3438421910" sldId="1823"/>
        </pc:sldMkLst>
        <pc:spChg chg="add del mod">
          <ac:chgData name="Wanlambok Nongbet [Chillibreeze]" userId="6bf028ea-505a-4797-9fbe-498829f78d74" providerId="ADAL" clId="{47EA582F-29D2-4E9C-95C6-B2E3DBA31953}" dt="2020-07-28T10:12:19.872" v="2488" actId="21"/>
          <ac:spMkLst>
            <pc:docMk/>
            <pc:sldMk cId="3438421910" sldId="1823"/>
            <ac:spMk id="9" creationId="{8F5EE77F-F60A-49AD-896C-92BFDB3BF0CC}"/>
          </ac:spMkLst>
        </pc:spChg>
        <pc:spChg chg="del">
          <ac:chgData name="Wanlambok Nongbet [Chillibreeze]" userId="6bf028ea-505a-4797-9fbe-498829f78d74" providerId="ADAL" clId="{47EA582F-29D2-4E9C-95C6-B2E3DBA31953}" dt="2020-07-28T10:12:16.896" v="2486" actId="21"/>
          <ac:spMkLst>
            <pc:docMk/>
            <pc:sldMk cId="3438421910" sldId="1823"/>
            <ac:spMk id="11" creationId="{03C5B3C8-2EE7-4106-A580-9EE3A62F2399}"/>
          </ac:spMkLst>
        </pc:spChg>
        <pc:spChg chg="del">
          <ac:chgData name="Wanlambok Nongbet [Chillibreeze]" userId="6bf028ea-505a-4797-9fbe-498829f78d74" providerId="ADAL" clId="{47EA582F-29D2-4E9C-95C6-B2E3DBA31953}" dt="2020-07-28T10:12:16.896" v="2486" actId="21"/>
          <ac:spMkLst>
            <pc:docMk/>
            <pc:sldMk cId="3438421910" sldId="1823"/>
            <ac:spMk id="12" creationId="{D529C87F-E8CD-49F8-B853-478FF481A0D0}"/>
          </ac:spMkLst>
        </pc:spChg>
        <pc:spChg chg="add mod">
          <ac:chgData name="Wanlambok Nongbet [Chillibreeze]" userId="6bf028ea-505a-4797-9fbe-498829f78d74" providerId="ADAL" clId="{47EA582F-29D2-4E9C-95C6-B2E3DBA31953}" dt="2020-07-28T10:12:17.160" v="2487"/>
          <ac:spMkLst>
            <pc:docMk/>
            <pc:sldMk cId="3438421910" sldId="1823"/>
            <ac:spMk id="14" creationId="{E81BB322-18A7-4F1D-A73A-1EEA70D48E46}"/>
          </ac:spMkLst>
        </pc:spChg>
        <pc:spChg chg="add del mod">
          <ac:chgData name="Wanlambok Nongbet [Chillibreeze]" userId="6bf028ea-505a-4797-9fbe-498829f78d74" providerId="ADAL" clId="{47EA582F-29D2-4E9C-95C6-B2E3DBA31953}" dt="2020-07-28T10:12:24.044" v="2490" actId="21"/>
          <ac:spMkLst>
            <pc:docMk/>
            <pc:sldMk cId="3438421910" sldId="1823"/>
            <ac:spMk id="18" creationId="{F70EC6D1-184E-4B17-8A11-3B84EA8E3E96}"/>
          </ac:spMkLst>
        </pc:spChg>
        <pc:spChg chg="add mod">
          <ac:chgData name="Wanlambok Nongbet [Chillibreeze]" userId="6bf028ea-505a-4797-9fbe-498829f78d74" providerId="ADAL" clId="{47EA582F-29D2-4E9C-95C6-B2E3DBA31953}" dt="2020-07-28T10:12:24.252" v="2491"/>
          <ac:spMkLst>
            <pc:docMk/>
            <pc:sldMk cId="3438421910" sldId="1823"/>
            <ac:spMk id="20" creationId="{7DBB21DF-18CF-415F-BB81-E2EB278A4128}"/>
          </ac:spMkLst>
        </pc:spChg>
        <pc:picChg chg="add del mod">
          <ac:chgData name="Wanlambok Nongbet [Chillibreeze]" userId="6bf028ea-505a-4797-9fbe-498829f78d74" providerId="ADAL" clId="{47EA582F-29D2-4E9C-95C6-B2E3DBA31953}" dt="2020-07-28T10:12:19.872" v="2488" actId="21"/>
          <ac:picMkLst>
            <pc:docMk/>
            <pc:sldMk cId="3438421910" sldId="1823"/>
            <ac:picMk id="13" creationId="{F20024B5-DE0E-4F40-84DB-06D6058D4B70}"/>
          </ac:picMkLst>
        </pc:picChg>
        <pc:picChg chg="del">
          <ac:chgData name="Wanlambok Nongbet [Chillibreeze]" userId="6bf028ea-505a-4797-9fbe-498829f78d74" providerId="ADAL" clId="{47EA582F-29D2-4E9C-95C6-B2E3DBA31953}" dt="2020-07-28T10:12:16.896" v="2486" actId="21"/>
          <ac:picMkLst>
            <pc:docMk/>
            <pc:sldMk cId="3438421910" sldId="1823"/>
            <ac:picMk id="15" creationId="{058CE406-8943-4880-B03C-438DDD1D9963}"/>
          </ac:picMkLst>
        </pc:picChg>
        <pc:picChg chg="add mod">
          <ac:chgData name="Wanlambok Nongbet [Chillibreeze]" userId="6bf028ea-505a-4797-9fbe-498829f78d74" providerId="ADAL" clId="{47EA582F-29D2-4E9C-95C6-B2E3DBA31953}" dt="2020-07-28T10:27:00.883" v="3295" actId="962"/>
          <ac:picMkLst>
            <pc:docMk/>
            <pc:sldMk cId="3438421910" sldId="1823"/>
            <ac:picMk id="19" creationId="{280BB9C2-D39D-4F4A-B0D2-C21A2FAF504E}"/>
          </ac:picMkLst>
        </pc:picChg>
        <pc:picChg chg="mod">
          <ac:chgData name="Wanlambok Nongbet [Chillibreeze]" userId="6bf028ea-505a-4797-9fbe-498829f78d74" providerId="ADAL" clId="{47EA582F-29D2-4E9C-95C6-B2E3DBA31953}" dt="2020-07-28T10:27:12.879" v="3349" actId="962"/>
          <ac:picMkLst>
            <pc:docMk/>
            <pc:sldMk cId="3438421910" sldId="1823"/>
            <ac:picMk id="28" creationId="{9A41EC5A-EC08-4299-95B0-A727AB7D303B}"/>
          </ac:picMkLst>
        </pc:picChg>
        <pc:cxnChg chg="add del mod">
          <ac:chgData name="Wanlambok Nongbet [Chillibreeze]" userId="6bf028ea-505a-4797-9fbe-498829f78d74" providerId="ADAL" clId="{47EA582F-29D2-4E9C-95C6-B2E3DBA31953}" dt="2020-07-28T10:12:19.872" v="2488" actId="21"/>
          <ac:cxnSpMkLst>
            <pc:docMk/>
            <pc:sldMk cId="3438421910" sldId="1823"/>
            <ac:cxnSpMk id="8" creationId="{3A4ECBE8-B3EE-49F1-BC97-9282FE07E110}"/>
          </ac:cxnSpMkLst>
        </pc:cxnChg>
        <pc:cxnChg chg="del">
          <ac:chgData name="Wanlambok Nongbet [Chillibreeze]" userId="6bf028ea-505a-4797-9fbe-498829f78d74" providerId="ADAL" clId="{47EA582F-29D2-4E9C-95C6-B2E3DBA31953}" dt="2020-07-28T10:12:16.896" v="2486" actId="21"/>
          <ac:cxnSpMkLst>
            <pc:docMk/>
            <pc:sldMk cId="3438421910" sldId="1823"/>
            <ac:cxnSpMk id="10" creationId="{12AF575D-D79A-4A6B-9AE5-B2AD375518A6}"/>
          </ac:cxnSpMkLst>
        </pc:cxnChg>
        <pc:cxnChg chg="add mod">
          <ac:chgData name="Wanlambok Nongbet [Chillibreeze]" userId="6bf028ea-505a-4797-9fbe-498829f78d74" providerId="ADAL" clId="{47EA582F-29D2-4E9C-95C6-B2E3DBA31953}" dt="2020-07-28T10:12:20.098" v="2489"/>
          <ac:cxnSpMkLst>
            <pc:docMk/>
            <pc:sldMk cId="3438421910" sldId="1823"/>
            <ac:cxnSpMk id="16" creationId="{8360FC34-BCF0-4C52-A320-0E9B99094921}"/>
          </ac:cxnSpMkLst>
        </pc:cxnChg>
      </pc:sldChg>
      <pc:sldChg chg="addSp delSp modSp mod">
        <pc:chgData name="Wanlambok Nongbet [Chillibreeze]" userId="6bf028ea-505a-4797-9fbe-498829f78d74" providerId="ADAL" clId="{47EA582F-29D2-4E9C-95C6-B2E3DBA31953}" dt="2020-07-28T10:32:18.003" v="4025"/>
        <pc:sldMkLst>
          <pc:docMk/>
          <pc:sldMk cId="3428098180" sldId="1824"/>
        </pc:sldMkLst>
        <pc:spChg chg="del">
          <ac:chgData name="Wanlambok Nongbet [Chillibreeze]" userId="6bf028ea-505a-4797-9fbe-498829f78d74" providerId="ADAL" clId="{47EA582F-29D2-4E9C-95C6-B2E3DBA31953}" dt="2020-07-28T10:32:17.765" v="4024" actId="21"/>
          <ac:spMkLst>
            <pc:docMk/>
            <pc:sldMk cId="3428098180" sldId="1824"/>
            <ac:spMk id="25" creationId="{0E2CD8E3-D64B-4321-B16A-FC3A924CD7AE}"/>
          </ac:spMkLst>
        </pc:spChg>
        <pc:spChg chg="mod">
          <ac:chgData name="Wanlambok Nongbet [Chillibreeze]" userId="6bf028ea-505a-4797-9fbe-498829f78d74" providerId="ADAL" clId="{47EA582F-29D2-4E9C-95C6-B2E3DBA31953}" dt="2020-07-28T10:12:09.013" v="2485" actId="113"/>
          <ac:spMkLst>
            <pc:docMk/>
            <pc:sldMk cId="3428098180" sldId="1824"/>
            <ac:spMk id="30" creationId="{D52EB022-7E2E-4F7D-BC0B-CFA556ECB358}"/>
          </ac:spMkLst>
        </pc:spChg>
        <pc:spChg chg="mod">
          <ac:chgData name="Wanlambok Nongbet [Chillibreeze]" userId="6bf028ea-505a-4797-9fbe-498829f78d74" providerId="ADAL" clId="{47EA582F-29D2-4E9C-95C6-B2E3DBA31953}" dt="2020-07-28T10:12:09.013" v="2485" actId="113"/>
          <ac:spMkLst>
            <pc:docMk/>
            <pc:sldMk cId="3428098180" sldId="1824"/>
            <ac:spMk id="31" creationId="{1685871E-66AB-468A-9E61-0F0EB33B5F45}"/>
          </ac:spMkLst>
        </pc:spChg>
        <pc:spChg chg="mod">
          <ac:chgData name="Wanlambok Nongbet [Chillibreeze]" userId="6bf028ea-505a-4797-9fbe-498829f78d74" providerId="ADAL" clId="{47EA582F-29D2-4E9C-95C6-B2E3DBA31953}" dt="2020-07-28T10:12:09.013" v="2485" actId="113"/>
          <ac:spMkLst>
            <pc:docMk/>
            <pc:sldMk cId="3428098180" sldId="1824"/>
            <ac:spMk id="32" creationId="{ACC507EF-87D8-40C5-9421-36CAE93E24B8}"/>
          </ac:spMkLst>
        </pc:spChg>
        <pc:spChg chg="mod">
          <ac:chgData name="Wanlambok Nongbet [Chillibreeze]" userId="6bf028ea-505a-4797-9fbe-498829f78d74" providerId="ADAL" clId="{47EA582F-29D2-4E9C-95C6-B2E3DBA31953}" dt="2020-07-28T10:12:09.013" v="2485" actId="113"/>
          <ac:spMkLst>
            <pc:docMk/>
            <pc:sldMk cId="3428098180" sldId="1824"/>
            <ac:spMk id="33" creationId="{9F958D35-81A2-4ADF-A92B-0D6A134D761A}"/>
          </ac:spMkLst>
        </pc:spChg>
        <pc:spChg chg="del mod">
          <ac:chgData name="Wanlambok Nongbet [Chillibreeze]" userId="6bf028ea-505a-4797-9fbe-498829f78d74" providerId="ADAL" clId="{47EA582F-29D2-4E9C-95C6-B2E3DBA31953}" dt="2020-07-28T10:26:39.538" v="3253" actId="21"/>
          <ac:spMkLst>
            <pc:docMk/>
            <pc:sldMk cId="3428098180" sldId="1824"/>
            <ac:spMk id="34" creationId="{06AFAC6F-989C-45E8-A7AF-83CCC90F7E82}"/>
          </ac:spMkLst>
        </pc:spChg>
        <pc:spChg chg="add mod">
          <ac:chgData name="Wanlambok Nongbet [Chillibreeze]" userId="6bf028ea-505a-4797-9fbe-498829f78d74" providerId="ADAL" clId="{47EA582F-29D2-4E9C-95C6-B2E3DBA31953}" dt="2020-07-28T10:26:40.203" v="3254"/>
          <ac:spMkLst>
            <pc:docMk/>
            <pc:sldMk cId="3428098180" sldId="1824"/>
            <ac:spMk id="35" creationId="{F6276854-00D2-4DE9-B863-AC6F346658DE}"/>
          </ac:spMkLst>
        </pc:spChg>
        <pc:spChg chg="add mod">
          <ac:chgData name="Wanlambok Nongbet [Chillibreeze]" userId="6bf028ea-505a-4797-9fbe-498829f78d74" providerId="ADAL" clId="{47EA582F-29D2-4E9C-95C6-B2E3DBA31953}" dt="2020-07-28T10:32:18.003" v="4025"/>
          <ac:spMkLst>
            <pc:docMk/>
            <pc:sldMk cId="3428098180" sldId="1824"/>
            <ac:spMk id="36" creationId="{FEE09301-DEA5-4DD9-818B-9346DA8F0DEE}"/>
          </ac:spMkLst>
        </pc:spChg>
        <pc:picChg chg="mod">
          <ac:chgData name="Wanlambok Nongbet [Chillibreeze]" userId="6bf028ea-505a-4797-9fbe-498829f78d74" providerId="ADAL" clId="{47EA582F-29D2-4E9C-95C6-B2E3DBA31953}" dt="2020-07-28T10:26:55.175" v="3263" actId="962"/>
          <ac:picMkLst>
            <pc:docMk/>
            <pc:sldMk cId="3428098180" sldId="1824"/>
            <ac:picMk id="38" creationId="{173AACBD-F628-43A3-B5C5-AFE5D7180ED9}"/>
          </ac:picMkLst>
        </pc:picChg>
        <pc:picChg chg="mod">
          <ac:chgData name="Wanlambok Nongbet [Chillibreeze]" userId="6bf028ea-505a-4797-9fbe-498829f78d74" providerId="ADAL" clId="{47EA582F-29D2-4E9C-95C6-B2E3DBA31953}" dt="2020-07-28T10:26:55.175" v="3263" actId="962"/>
          <ac:picMkLst>
            <pc:docMk/>
            <pc:sldMk cId="3428098180" sldId="1824"/>
            <ac:picMk id="39" creationId="{91ABD458-7BBF-4D3E-9EFC-855DC4A8E3D2}"/>
          </ac:picMkLst>
        </pc:picChg>
        <pc:picChg chg="mod">
          <ac:chgData name="Wanlambok Nongbet [Chillibreeze]" userId="6bf028ea-505a-4797-9fbe-498829f78d74" providerId="ADAL" clId="{47EA582F-29D2-4E9C-95C6-B2E3DBA31953}" dt="2020-07-28T10:26:55.175" v="3263" actId="962"/>
          <ac:picMkLst>
            <pc:docMk/>
            <pc:sldMk cId="3428098180" sldId="1824"/>
            <ac:picMk id="40" creationId="{0813C1AF-8DD6-4329-82AE-C55E69F27941}"/>
          </ac:picMkLst>
        </pc:picChg>
        <pc:picChg chg="mod">
          <ac:chgData name="Wanlambok Nongbet [Chillibreeze]" userId="6bf028ea-505a-4797-9fbe-498829f78d74" providerId="ADAL" clId="{47EA582F-29D2-4E9C-95C6-B2E3DBA31953}" dt="2020-07-28T10:26:55.175" v="3263" actId="962"/>
          <ac:picMkLst>
            <pc:docMk/>
            <pc:sldMk cId="3428098180" sldId="1824"/>
            <ac:picMk id="41" creationId="{821E21D4-49A8-458B-9E57-F61EB934387A}"/>
          </ac:picMkLst>
        </pc:picChg>
        <pc:picChg chg="mod">
          <ac:chgData name="Wanlambok Nongbet [Chillibreeze]" userId="6bf028ea-505a-4797-9fbe-498829f78d74" providerId="ADAL" clId="{47EA582F-29D2-4E9C-95C6-B2E3DBA31953}" dt="2020-07-28T10:26:55.175" v="3263" actId="962"/>
          <ac:picMkLst>
            <pc:docMk/>
            <pc:sldMk cId="3428098180" sldId="1824"/>
            <ac:picMk id="42" creationId="{E97F73C5-B0C3-4232-B317-2EE103164457}"/>
          </ac:picMkLst>
        </pc:picChg>
      </pc:sldChg>
      <pc:sldChg chg="addSp delSp modSp mod">
        <pc:chgData name="Wanlambok Nongbet [Chillibreeze]" userId="6bf028ea-505a-4797-9fbe-498829f78d74" providerId="ADAL" clId="{47EA582F-29D2-4E9C-95C6-B2E3DBA31953}" dt="2020-07-28T10:10:15.782" v="2411"/>
        <pc:sldMkLst>
          <pc:docMk/>
          <pc:sldMk cId="2648408601" sldId="1825"/>
        </pc:sldMkLst>
        <pc:spChg chg="del">
          <ac:chgData name="Wanlambok Nongbet [Chillibreeze]" userId="6bf028ea-505a-4797-9fbe-498829f78d74" providerId="ADAL" clId="{47EA582F-29D2-4E9C-95C6-B2E3DBA31953}" dt="2020-07-28T10:10:15.611" v="2410" actId="21"/>
          <ac:spMkLst>
            <pc:docMk/>
            <pc:sldMk cId="2648408601" sldId="1825"/>
            <ac:spMk id="4" creationId="{FB0ACD37-5F2C-435B-994E-36F651C0AEB7}"/>
          </ac:spMkLst>
        </pc:spChg>
        <pc:spChg chg="del">
          <ac:chgData name="Wanlambok Nongbet [Chillibreeze]" userId="6bf028ea-505a-4797-9fbe-498829f78d74" providerId="ADAL" clId="{47EA582F-29D2-4E9C-95C6-B2E3DBA31953}" dt="2020-07-28T10:10:15.611" v="2410" actId="21"/>
          <ac:spMkLst>
            <pc:docMk/>
            <pc:sldMk cId="2648408601" sldId="1825"/>
            <ac:spMk id="5" creationId="{4E4FA409-2990-4FA9-B8E9-8A3C1C566332}"/>
          </ac:spMkLst>
        </pc:spChg>
        <pc:spChg chg="add mod">
          <ac:chgData name="Wanlambok Nongbet [Chillibreeze]" userId="6bf028ea-505a-4797-9fbe-498829f78d74" providerId="ADAL" clId="{47EA582F-29D2-4E9C-95C6-B2E3DBA31953}" dt="2020-07-28T10:10:15.782" v="2411"/>
          <ac:spMkLst>
            <pc:docMk/>
            <pc:sldMk cId="2648408601" sldId="1825"/>
            <ac:spMk id="6" creationId="{C152A1F2-7840-4B79-B976-A6220063A551}"/>
          </ac:spMkLst>
        </pc:spChg>
        <pc:spChg chg="add mod">
          <ac:chgData name="Wanlambok Nongbet [Chillibreeze]" userId="6bf028ea-505a-4797-9fbe-498829f78d74" providerId="ADAL" clId="{47EA582F-29D2-4E9C-95C6-B2E3DBA31953}" dt="2020-07-28T10:10:15.782" v="2411"/>
          <ac:spMkLst>
            <pc:docMk/>
            <pc:sldMk cId="2648408601" sldId="1825"/>
            <ac:spMk id="7" creationId="{FE3BBB43-4F36-42EB-BF4B-6FAEB0391216}"/>
          </ac:spMkLst>
        </pc:spChg>
      </pc:sldChg>
      <pc:sldChg chg="modSp mod">
        <pc:chgData name="Wanlambok Nongbet [Chillibreeze]" userId="6bf028ea-505a-4797-9fbe-498829f78d74" providerId="ADAL" clId="{47EA582F-29D2-4E9C-95C6-B2E3DBA31953}" dt="2020-07-28T10:09:08.532" v="2353" actId="20577"/>
        <pc:sldMkLst>
          <pc:docMk/>
          <pc:sldMk cId="2785923375" sldId="1827"/>
        </pc:sldMkLst>
        <pc:spChg chg="mod">
          <ac:chgData name="Wanlambok Nongbet [Chillibreeze]" userId="6bf028ea-505a-4797-9fbe-498829f78d74" providerId="ADAL" clId="{47EA582F-29D2-4E9C-95C6-B2E3DBA31953}" dt="2020-07-28T10:09:08.532" v="2353" actId="20577"/>
          <ac:spMkLst>
            <pc:docMk/>
            <pc:sldMk cId="2785923375" sldId="1827"/>
            <ac:spMk id="17" creationId="{00000000-0000-0000-0000-000000000000}"/>
          </ac:spMkLst>
        </pc:spChg>
      </pc:sldChg>
      <pc:sldChg chg="add del">
        <pc:chgData name="Wanlambok Nongbet [Chillibreeze]" userId="6bf028ea-505a-4797-9fbe-498829f78d74" providerId="ADAL" clId="{47EA582F-29D2-4E9C-95C6-B2E3DBA31953}" dt="2020-07-28T07:17:38.408" v="10"/>
        <pc:sldMkLst>
          <pc:docMk/>
          <pc:sldMk cId="3576071876" sldId="1827"/>
        </pc:sldMkLst>
      </pc:sldChg>
      <pc:sldChg chg="modSp mod">
        <pc:chgData name="Wanlambok Nongbet [Chillibreeze]" userId="6bf028ea-505a-4797-9fbe-498829f78d74" providerId="ADAL" clId="{47EA582F-29D2-4E9C-95C6-B2E3DBA31953}" dt="2020-07-28T10:14:38.499" v="2555" actId="408"/>
        <pc:sldMkLst>
          <pc:docMk/>
          <pc:sldMk cId="3530559182" sldId="1828"/>
        </pc:sldMkLst>
        <pc:spChg chg="mod">
          <ac:chgData name="Wanlambok Nongbet [Chillibreeze]" userId="6bf028ea-505a-4797-9fbe-498829f78d74" providerId="ADAL" clId="{47EA582F-29D2-4E9C-95C6-B2E3DBA31953}" dt="2020-07-28T10:14:22.989" v="2547" actId="14100"/>
          <ac:spMkLst>
            <pc:docMk/>
            <pc:sldMk cId="3530559182" sldId="1828"/>
            <ac:spMk id="2" creationId="{CC2F415B-51A5-4F4E-BE12-B4917BA1B516}"/>
          </ac:spMkLst>
        </pc:spChg>
        <pc:spChg chg="mod">
          <ac:chgData name="Wanlambok Nongbet [Chillibreeze]" userId="6bf028ea-505a-4797-9fbe-498829f78d74" providerId="ADAL" clId="{47EA582F-29D2-4E9C-95C6-B2E3DBA31953}" dt="2020-07-28T10:14:38.499" v="2555" actId="408"/>
          <ac:spMkLst>
            <pc:docMk/>
            <pc:sldMk cId="3530559182" sldId="1828"/>
            <ac:spMk id="15" creationId="{61E6ABA9-2739-4A91-9B71-8C5EFD8254E6}"/>
          </ac:spMkLst>
        </pc:spChg>
        <pc:spChg chg="mod">
          <ac:chgData name="Wanlambok Nongbet [Chillibreeze]" userId="6bf028ea-505a-4797-9fbe-498829f78d74" providerId="ADAL" clId="{47EA582F-29D2-4E9C-95C6-B2E3DBA31953}" dt="2020-07-28T10:14:38.499" v="2555" actId="408"/>
          <ac:spMkLst>
            <pc:docMk/>
            <pc:sldMk cId="3530559182" sldId="1828"/>
            <ac:spMk id="16" creationId="{1705D297-93E4-46F1-8CEC-50CFF7CE146E}"/>
          </ac:spMkLst>
        </pc:spChg>
        <pc:spChg chg="mod">
          <ac:chgData name="Wanlambok Nongbet [Chillibreeze]" userId="6bf028ea-505a-4797-9fbe-498829f78d74" providerId="ADAL" clId="{47EA582F-29D2-4E9C-95C6-B2E3DBA31953}" dt="2020-07-28T10:14:33.723" v="2553" actId="14100"/>
          <ac:spMkLst>
            <pc:docMk/>
            <pc:sldMk cId="3530559182" sldId="1828"/>
            <ac:spMk id="18" creationId="{C5A7409B-73CA-4139-B06C-F7C25472E3F1}"/>
          </ac:spMkLst>
        </pc:spChg>
      </pc:sldChg>
      <pc:sldChg chg="modSp mod">
        <pc:chgData name="Wanlambok Nongbet [Chillibreeze]" userId="6bf028ea-505a-4797-9fbe-498829f78d74" providerId="ADAL" clId="{47EA582F-29D2-4E9C-95C6-B2E3DBA31953}" dt="2020-07-28T15:12:13.585" v="8324" actId="962"/>
        <pc:sldMkLst>
          <pc:docMk/>
          <pc:sldMk cId="1145364003" sldId="1830"/>
        </pc:sldMkLst>
        <pc:spChg chg="mod">
          <ac:chgData name="Wanlambok Nongbet [Chillibreeze]" userId="6bf028ea-505a-4797-9fbe-498829f78d74" providerId="ADAL" clId="{47EA582F-29D2-4E9C-95C6-B2E3DBA31953}" dt="2020-07-28T14:10:38.760" v="8172" actId="948"/>
          <ac:spMkLst>
            <pc:docMk/>
            <pc:sldMk cId="1145364003" sldId="1830"/>
            <ac:spMk id="7" creationId="{9FDA149C-2C82-4017-99F2-E427A7EBAD16}"/>
          </ac:spMkLst>
        </pc:spChg>
        <pc:spChg chg="mod">
          <ac:chgData name="Wanlambok Nongbet [Chillibreeze]" userId="6bf028ea-505a-4797-9fbe-498829f78d74" providerId="ADAL" clId="{47EA582F-29D2-4E9C-95C6-B2E3DBA31953}" dt="2020-07-28T15:12:13.585" v="8324" actId="962"/>
          <ac:spMkLst>
            <pc:docMk/>
            <pc:sldMk cId="1145364003" sldId="1830"/>
            <ac:spMk id="8" creationId="{962E1391-FFA4-4641-81F2-F2BD216BFF7D}"/>
          </ac:spMkLst>
        </pc:spChg>
        <pc:picChg chg="mod">
          <ac:chgData name="Wanlambok Nongbet [Chillibreeze]" userId="6bf028ea-505a-4797-9fbe-498829f78d74" providerId="ADAL" clId="{47EA582F-29D2-4E9C-95C6-B2E3DBA31953}" dt="2020-07-28T10:52:38.191" v="8110" actId="962"/>
          <ac:picMkLst>
            <pc:docMk/>
            <pc:sldMk cId="1145364003" sldId="1830"/>
            <ac:picMk id="9" creationId="{6F26C516-1CDE-49C8-B0D6-F18597FCD573}"/>
          </ac:picMkLst>
        </pc:picChg>
      </pc:sldChg>
      <pc:sldMasterChg chg="modSldLayout">
        <pc:chgData name="Wanlambok Nongbet [Chillibreeze]" userId="6bf028ea-505a-4797-9fbe-498829f78d74" providerId="ADAL" clId="{47EA582F-29D2-4E9C-95C6-B2E3DBA31953}" dt="2020-07-28T13:33:30.387" v="8120"/>
        <pc:sldMasterMkLst>
          <pc:docMk/>
          <pc:sldMasterMk cId="3263374804" sldId="2147484715"/>
        </pc:sldMasterMkLst>
        <pc:sldLayoutChg chg="setBg">
          <pc:chgData name="Wanlambok Nongbet [Chillibreeze]" userId="6bf028ea-505a-4797-9fbe-498829f78d74" providerId="ADAL" clId="{47EA582F-29D2-4E9C-95C6-B2E3DBA31953}" dt="2020-07-28T13:33:30.387" v="8120"/>
          <pc:sldLayoutMkLst>
            <pc:docMk/>
            <pc:sldMasterMk cId="3263374804" sldId="2147484715"/>
            <pc:sldLayoutMk cId="1004837167" sldId="2147484724"/>
          </pc:sldLayoutMkLst>
        </pc:sldLayoutChg>
        <pc:sldLayoutChg chg="setBg">
          <pc:chgData name="Wanlambok Nongbet [Chillibreeze]" userId="6bf028ea-505a-4797-9fbe-498829f78d74" providerId="ADAL" clId="{47EA582F-29D2-4E9C-95C6-B2E3DBA31953}" dt="2020-07-28T13:33:17.158" v="8118"/>
          <pc:sldLayoutMkLst>
            <pc:docMk/>
            <pc:sldMasterMk cId="3263374804" sldId="2147484715"/>
            <pc:sldLayoutMk cId="3027335546" sldId="2147484727"/>
          </pc:sldLayoutMkLst>
        </pc:sldLayoutChg>
        <pc:sldLayoutChg chg="setBg">
          <pc:chgData name="Wanlambok Nongbet [Chillibreeze]" userId="6bf028ea-505a-4797-9fbe-498829f78d74" providerId="ADAL" clId="{47EA582F-29D2-4E9C-95C6-B2E3DBA31953}" dt="2020-07-28T13:33:08.661" v="8116"/>
          <pc:sldLayoutMkLst>
            <pc:docMk/>
            <pc:sldMasterMk cId="3263374804" sldId="2147484715"/>
            <pc:sldLayoutMk cId="3039092324" sldId="2147484745"/>
          </pc:sldLayoutMkLst>
        </pc:sldLayoutChg>
      </pc:sldMasterChg>
    </pc:docChg>
  </pc:docChgLst>
  <pc:docChgLst>
    <pc:chgData name="Amtea [Chillibreeze]" userId="1ea2aadb-741f-43a3-b87a-beaadc91ce61" providerId="ADAL" clId="{C83BD4F6-32FC-4658-A78E-1C083830F048}"/>
    <pc:docChg chg="undo redo custSel modSld">
      <pc:chgData name="Amtea [Chillibreeze]" userId="1ea2aadb-741f-43a3-b87a-beaadc91ce61" providerId="ADAL" clId="{C83BD4F6-32FC-4658-A78E-1C083830F048}" dt="2020-07-24T14:16:55.013" v="2877"/>
      <pc:docMkLst>
        <pc:docMk/>
      </pc:docMkLst>
      <pc:sldChg chg="modSp">
        <pc:chgData name="Amtea [Chillibreeze]" userId="1ea2aadb-741f-43a3-b87a-beaadc91ce61" providerId="ADAL" clId="{C83BD4F6-32FC-4658-A78E-1C083830F048}" dt="2020-07-24T10:11:14.764" v="3"/>
        <pc:sldMkLst>
          <pc:docMk/>
          <pc:sldMk cId="2698537591" sldId="1721"/>
        </pc:sldMkLst>
        <pc:spChg chg="mod">
          <ac:chgData name="Amtea [Chillibreeze]" userId="1ea2aadb-741f-43a3-b87a-beaadc91ce61" providerId="ADAL" clId="{C83BD4F6-32FC-4658-A78E-1C083830F048}" dt="2020-07-24T10:11:14.764" v="3"/>
          <ac:spMkLst>
            <pc:docMk/>
            <pc:sldMk cId="2698537591" sldId="1721"/>
            <ac:spMk id="2" creationId="{00000000-0000-0000-0000-000000000000}"/>
          </ac:spMkLst>
        </pc:spChg>
      </pc:sldChg>
      <pc:sldChg chg="modSp">
        <pc:chgData name="Amtea [Chillibreeze]" userId="1ea2aadb-741f-43a3-b87a-beaadc91ce61" providerId="ADAL" clId="{C83BD4F6-32FC-4658-A78E-1C083830F048}" dt="2020-07-24T13:29:29.187" v="2249"/>
        <pc:sldMkLst>
          <pc:docMk/>
          <pc:sldMk cId="1711597888" sldId="1722"/>
        </pc:sldMkLst>
        <pc:spChg chg="mod">
          <ac:chgData name="Amtea [Chillibreeze]" userId="1ea2aadb-741f-43a3-b87a-beaadc91ce61" providerId="ADAL" clId="{C83BD4F6-32FC-4658-A78E-1C083830F048}" dt="2020-07-24T13:29:29.187" v="2249"/>
          <ac:spMkLst>
            <pc:docMk/>
            <pc:sldMk cId="1711597888" sldId="1722"/>
            <ac:spMk id="2" creationId="{00000000-0000-0000-0000-000000000000}"/>
          </ac:spMkLst>
        </pc:spChg>
      </pc:sldChg>
      <pc:sldChg chg="modSp">
        <pc:chgData name="Amtea [Chillibreeze]" userId="1ea2aadb-741f-43a3-b87a-beaadc91ce61" providerId="ADAL" clId="{C83BD4F6-32FC-4658-A78E-1C083830F048}" dt="2020-07-24T12:11:44.566" v="857"/>
        <pc:sldMkLst>
          <pc:docMk/>
          <pc:sldMk cId="3742052386" sldId="1723"/>
        </pc:sldMkLst>
        <pc:spChg chg="mod">
          <ac:chgData name="Amtea [Chillibreeze]" userId="1ea2aadb-741f-43a3-b87a-beaadc91ce61" providerId="ADAL" clId="{C83BD4F6-32FC-4658-A78E-1C083830F048}" dt="2020-07-24T12:11:44.566" v="857"/>
          <ac:spMkLst>
            <pc:docMk/>
            <pc:sldMk cId="3742052386" sldId="1723"/>
            <ac:spMk id="2" creationId="{00000000-0000-0000-0000-000000000000}"/>
          </ac:spMkLst>
        </pc:spChg>
      </pc:sldChg>
      <pc:sldChg chg="addSp delSp modSp mod">
        <pc:chgData name="Amtea [Chillibreeze]" userId="1ea2aadb-741f-43a3-b87a-beaadc91ce61" providerId="ADAL" clId="{C83BD4F6-32FC-4658-A78E-1C083830F048}" dt="2020-07-24T10:32:10.830" v="183"/>
        <pc:sldMkLst>
          <pc:docMk/>
          <pc:sldMk cId="3111323014" sldId="1725"/>
        </pc:sldMkLst>
        <pc:spChg chg="mod">
          <ac:chgData name="Amtea [Chillibreeze]" userId="1ea2aadb-741f-43a3-b87a-beaadc91ce61" providerId="ADAL" clId="{C83BD4F6-32FC-4658-A78E-1C083830F048}" dt="2020-07-24T10:32:10.830" v="183"/>
          <ac:spMkLst>
            <pc:docMk/>
            <pc:sldMk cId="3111323014" sldId="1725"/>
            <ac:spMk id="2" creationId="{8B8327CD-718B-4687-8C91-99CBFA2B0DA4}"/>
          </ac:spMkLst>
        </pc:spChg>
        <pc:spChg chg="mod">
          <ac:chgData name="Amtea [Chillibreeze]" userId="1ea2aadb-741f-43a3-b87a-beaadc91ce61" providerId="ADAL" clId="{C83BD4F6-32FC-4658-A78E-1C083830F048}" dt="2020-07-24T10:31:57.915" v="177"/>
          <ac:spMkLst>
            <pc:docMk/>
            <pc:sldMk cId="3111323014" sldId="1725"/>
            <ac:spMk id="17" creationId="{00000000-0000-0000-0000-000000000000}"/>
          </ac:spMkLst>
        </pc:spChg>
        <pc:spChg chg="mod">
          <ac:chgData name="Amtea [Chillibreeze]" userId="1ea2aadb-741f-43a3-b87a-beaadc91ce61" providerId="ADAL" clId="{C83BD4F6-32FC-4658-A78E-1C083830F048}" dt="2020-07-24T10:18:34.472" v="87" actId="164"/>
          <ac:spMkLst>
            <pc:docMk/>
            <pc:sldMk cId="3111323014" sldId="1725"/>
            <ac:spMk id="25" creationId="{EE6754AA-5A9F-4879-83AE-52E223492B07}"/>
          </ac:spMkLst>
        </pc:spChg>
        <pc:spChg chg="mod">
          <ac:chgData name="Amtea [Chillibreeze]" userId="1ea2aadb-741f-43a3-b87a-beaadc91ce61" providerId="ADAL" clId="{C83BD4F6-32FC-4658-A78E-1C083830F048}" dt="2020-07-24T10:18:34.472" v="87" actId="164"/>
          <ac:spMkLst>
            <pc:docMk/>
            <pc:sldMk cId="3111323014" sldId="1725"/>
            <ac:spMk id="26" creationId="{7665AADF-0014-48D6-BC99-91744297ABEF}"/>
          </ac:spMkLst>
        </pc:spChg>
        <pc:grpChg chg="mod">
          <ac:chgData name="Amtea [Chillibreeze]" userId="1ea2aadb-741f-43a3-b87a-beaadc91ce61" providerId="ADAL" clId="{C83BD4F6-32FC-4658-A78E-1C083830F048}" dt="2020-07-24T10:14:34.965" v="39" actId="164"/>
          <ac:grpSpMkLst>
            <pc:docMk/>
            <pc:sldMk cId="3111323014" sldId="1725"/>
            <ac:grpSpMk id="4" creationId="{9E4401DE-A6E1-4685-8E6A-099154B04A5F}"/>
          </ac:grpSpMkLst>
        </pc:grpChg>
        <pc:grpChg chg="add del mod">
          <ac:chgData name="Amtea [Chillibreeze]" userId="1ea2aadb-741f-43a3-b87a-beaadc91ce61" providerId="ADAL" clId="{C83BD4F6-32FC-4658-A78E-1C083830F048}" dt="2020-07-24T10:14:35.868" v="40" actId="21"/>
          <ac:grpSpMkLst>
            <pc:docMk/>
            <pc:sldMk cId="3111323014" sldId="1725"/>
            <ac:grpSpMk id="8" creationId="{91EACEC0-36A8-4C15-B035-D97C2DA11ED2}"/>
          </ac:grpSpMkLst>
        </pc:grpChg>
        <pc:grpChg chg="add del mod">
          <ac:chgData name="Amtea [Chillibreeze]" userId="1ea2aadb-741f-43a3-b87a-beaadc91ce61" providerId="ADAL" clId="{C83BD4F6-32FC-4658-A78E-1C083830F048}" dt="2020-07-24T10:16:49.667" v="56" actId="21"/>
          <ac:grpSpMkLst>
            <pc:docMk/>
            <pc:sldMk cId="3111323014" sldId="1725"/>
            <ac:grpSpMk id="14" creationId="{3FE93363-A3DD-4544-8A53-B84422CDF38B}"/>
          </ac:grpSpMkLst>
        </pc:grpChg>
        <pc:grpChg chg="mod">
          <ac:chgData name="Amtea [Chillibreeze]" userId="1ea2aadb-741f-43a3-b87a-beaadc91ce61" providerId="ADAL" clId="{C83BD4F6-32FC-4658-A78E-1C083830F048}" dt="2020-07-24T10:16:49.153" v="55" actId="164"/>
          <ac:grpSpMkLst>
            <pc:docMk/>
            <pc:sldMk cId="3111323014" sldId="1725"/>
            <ac:grpSpMk id="18" creationId="{65467DB9-8AC9-4AB6-830C-6755836033C3}"/>
          </ac:grpSpMkLst>
        </pc:grpChg>
        <pc:grpChg chg="mod">
          <ac:chgData name="Amtea [Chillibreeze]" userId="1ea2aadb-741f-43a3-b87a-beaadc91ce61" providerId="ADAL" clId="{C83BD4F6-32FC-4658-A78E-1C083830F048}" dt="2020-07-24T10:17:41.346" v="68" actId="164"/>
          <ac:grpSpMkLst>
            <pc:docMk/>
            <pc:sldMk cId="3111323014" sldId="1725"/>
            <ac:grpSpMk id="21" creationId="{9DB07D7B-1A2F-4EBF-8963-AF5D34A12BAD}"/>
          </ac:grpSpMkLst>
        </pc:grpChg>
        <pc:grpChg chg="mod">
          <ac:chgData name="Amtea [Chillibreeze]" userId="1ea2aadb-741f-43a3-b87a-beaadc91ce61" providerId="ADAL" clId="{C83BD4F6-32FC-4658-A78E-1C083830F048}" dt="2020-07-24T10:18:39.954" v="89" actId="164"/>
          <ac:grpSpMkLst>
            <pc:docMk/>
            <pc:sldMk cId="3111323014" sldId="1725"/>
            <ac:grpSpMk id="24" creationId="{73B57CFC-4131-4BB0-9E5E-33927B3AC1EE}"/>
          </ac:grpSpMkLst>
        </pc:grpChg>
        <pc:grpChg chg="add del mod">
          <ac:chgData name="Amtea [Chillibreeze]" userId="1ea2aadb-741f-43a3-b87a-beaadc91ce61" providerId="ADAL" clId="{C83BD4F6-32FC-4658-A78E-1C083830F048}" dt="2020-07-24T10:17:42.953" v="69" actId="21"/>
          <ac:grpSpMkLst>
            <pc:docMk/>
            <pc:sldMk cId="3111323014" sldId="1725"/>
            <ac:grpSpMk id="37" creationId="{23733214-5676-4C56-B6FE-E0D8988A6CEA}"/>
          </ac:grpSpMkLst>
        </pc:grpChg>
        <pc:grpChg chg="add mod">
          <ac:chgData name="Amtea [Chillibreeze]" userId="1ea2aadb-741f-43a3-b87a-beaadc91ce61" providerId="ADAL" clId="{C83BD4F6-32FC-4658-A78E-1C083830F048}" dt="2020-07-24T10:18:34.472" v="87" actId="164"/>
          <ac:grpSpMkLst>
            <pc:docMk/>
            <pc:sldMk cId="3111323014" sldId="1725"/>
            <ac:grpSpMk id="44" creationId="{ACD3A252-A0EC-48C2-AC5D-B323C8CBF9CC}"/>
          </ac:grpSpMkLst>
        </pc:grpChg>
        <pc:grpChg chg="add del mod">
          <ac:chgData name="Amtea [Chillibreeze]" userId="1ea2aadb-741f-43a3-b87a-beaadc91ce61" providerId="ADAL" clId="{C83BD4F6-32FC-4658-A78E-1C083830F048}" dt="2020-07-24T10:18:40.966" v="90" actId="21"/>
          <ac:grpSpMkLst>
            <pc:docMk/>
            <pc:sldMk cId="3111323014" sldId="1725"/>
            <ac:grpSpMk id="45" creationId="{D2AE1953-007F-403B-923F-D02FAF4B8FE6}"/>
          </ac:grpSpMkLst>
        </pc:grpChg>
        <pc:picChg chg="add mod">
          <ac:chgData name="Amtea [Chillibreeze]" userId="1ea2aadb-741f-43a3-b87a-beaadc91ce61" providerId="ADAL" clId="{C83BD4F6-32FC-4658-A78E-1C083830F048}" dt="2020-07-24T10:14:34.965" v="39" actId="164"/>
          <ac:picMkLst>
            <pc:docMk/>
            <pc:sldMk cId="3111323014" sldId="1725"/>
            <ac:picMk id="6" creationId="{B96757B7-9B87-404E-AAA2-E997685466ED}"/>
          </ac:picMkLst>
        </pc:picChg>
        <pc:picChg chg="add del">
          <ac:chgData name="Amtea [Chillibreeze]" userId="1ea2aadb-741f-43a3-b87a-beaadc91ce61" providerId="ADAL" clId="{C83BD4F6-32FC-4658-A78E-1C083830F048}" dt="2020-07-24T10:14:38.293" v="42" actId="22"/>
          <ac:picMkLst>
            <pc:docMk/>
            <pc:sldMk cId="3111323014" sldId="1725"/>
            <ac:picMk id="10" creationId="{76B344F8-957A-4DDB-872D-20C05016E1A6}"/>
          </ac:picMkLst>
        </pc:picChg>
        <pc:picChg chg="add mod">
          <ac:chgData name="Amtea [Chillibreeze]" userId="1ea2aadb-741f-43a3-b87a-beaadc91ce61" providerId="ADAL" clId="{C83BD4F6-32FC-4658-A78E-1C083830F048}" dt="2020-07-24T10:14:46.970" v="48" actId="552"/>
          <ac:picMkLst>
            <pc:docMk/>
            <pc:sldMk cId="3111323014" sldId="1725"/>
            <ac:picMk id="12" creationId="{8762A1E0-1938-44AE-97B1-6EBCCE2CBD08}"/>
          </ac:picMkLst>
        </pc:picChg>
        <pc:picChg chg="add mod">
          <ac:chgData name="Amtea [Chillibreeze]" userId="1ea2aadb-741f-43a3-b87a-beaadc91ce61" providerId="ADAL" clId="{C83BD4F6-32FC-4658-A78E-1C083830F048}" dt="2020-07-24T10:16:49.153" v="55" actId="164"/>
          <ac:picMkLst>
            <pc:docMk/>
            <pc:sldMk cId="3111323014" sldId="1725"/>
            <ac:picMk id="13" creationId="{2A83BD77-55D1-4184-A5E7-09A622A52428}"/>
          </ac:picMkLst>
        </pc:picChg>
        <pc:picChg chg="add mod">
          <ac:chgData name="Amtea [Chillibreeze]" userId="1ea2aadb-741f-43a3-b87a-beaadc91ce61" providerId="ADAL" clId="{C83BD4F6-32FC-4658-A78E-1C083830F048}" dt="2020-07-24T10:16:54.773" v="61"/>
          <ac:picMkLst>
            <pc:docMk/>
            <pc:sldMk cId="3111323014" sldId="1725"/>
            <ac:picMk id="16" creationId="{5B399D16-8ED8-47FA-AC88-43385F8267FE}"/>
          </ac:picMkLst>
        </pc:picChg>
        <pc:picChg chg="add mod">
          <ac:chgData name="Amtea [Chillibreeze]" userId="1ea2aadb-741f-43a3-b87a-beaadc91ce61" providerId="ADAL" clId="{C83BD4F6-32FC-4658-A78E-1C083830F048}" dt="2020-07-24T10:17:41.346" v="68" actId="164"/>
          <ac:picMkLst>
            <pc:docMk/>
            <pc:sldMk cId="3111323014" sldId="1725"/>
            <ac:picMk id="36" creationId="{0711A81A-60B2-444D-93F8-8C632313C954}"/>
          </ac:picMkLst>
        </pc:picChg>
        <pc:picChg chg="add del">
          <ac:chgData name="Amtea [Chillibreeze]" userId="1ea2aadb-741f-43a3-b87a-beaadc91ce61" providerId="ADAL" clId="{C83BD4F6-32FC-4658-A78E-1C083830F048}" dt="2020-07-24T10:17:44.934" v="71" actId="22"/>
          <ac:picMkLst>
            <pc:docMk/>
            <pc:sldMk cId="3111323014" sldId="1725"/>
            <ac:picMk id="39" creationId="{F2A48E38-A251-49DF-BBB9-30A864F109FC}"/>
          </ac:picMkLst>
        </pc:picChg>
        <pc:picChg chg="add mod">
          <ac:chgData name="Amtea [Chillibreeze]" userId="1ea2aadb-741f-43a3-b87a-beaadc91ce61" providerId="ADAL" clId="{C83BD4F6-32FC-4658-A78E-1C083830F048}" dt="2020-07-24T10:17:50.149" v="76"/>
          <ac:picMkLst>
            <pc:docMk/>
            <pc:sldMk cId="3111323014" sldId="1725"/>
            <ac:picMk id="41" creationId="{704E2C2A-21E5-4173-A161-161B94C6DB57}"/>
          </ac:picMkLst>
        </pc:picChg>
        <pc:picChg chg="add mod">
          <ac:chgData name="Amtea [Chillibreeze]" userId="1ea2aadb-741f-43a3-b87a-beaadc91ce61" providerId="ADAL" clId="{C83BD4F6-32FC-4658-A78E-1C083830F048}" dt="2020-07-24T10:18:39.954" v="89" actId="164"/>
          <ac:picMkLst>
            <pc:docMk/>
            <pc:sldMk cId="3111323014" sldId="1725"/>
            <ac:picMk id="43" creationId="{F4377B8C-CF75-4996-948C-C4BE4ACC2AF5}"/>
          </ac:picMkLst>
        </pc:picChg>
        <pc:picChg chg="add mod">
          <ac:chgData name="Amtea [Chillibreeze]" userId="1ea2aadb-741f-43a3-b87a-beaadc91ce61" providerId="ADAL" clId="{C83BD4F6-32FC-4658-A78E-1C083830F048}" dt="2020-07-24T10:18:47.914" v="99"/>
          <ac:picMkLst>
            <pc:docMk/>
            <pc:sldMk cId="3111323014" sldId="1725"/>
            <ac:picMk id="47" creationId="{23F72D46-414E-4E15-81F4-67B3481B1FBE}"/>
          </ac:picMkLst>
        </pc:picChg>
      </pc:sldChg>
      <pc:sldChg chg="addSp delSp modSp mod">
        <pc:chgData name="Amtea [Chillibreeze]" userId="1ea2aadb-741f-43a3-b87a-beaadc91ce61" providerId="ADAL" clId="{C83BD4F6-32FC-4658-A78E-1C083830F048}" dt="2020-07-24T10:31:53.746" v="175"/>
        <pc:sldMkLst>
          <pc:docMk/>
          <pc:sldMk cId="4066190342" sldId="1727"/>
        </pc:sldMkLst>
        <pc:spChg chg="mod">
          <ac:chgData name="Amtea [Chillibreeze]" userId="1ea2aadb-741f-43a3-b87a-beaadc91ce61" providerId="ADAL" clId="{C83BD4F6-32FC-4658-A78E-1C083830F048}" dt="2020-07-24T10:31:53.746" v="175"/>
          <ac:spMkLst>
            <pc:docMk/>
            <pc:sldMk cId="4066190342" sldId="1727"/>
            <ac:spMk id="4" creationId="{ACBAE6EE-22FD-4F63-ACBE-5F8D02024FA7}"/>
          </ac:spMkLst>
        </pc:spChg>
        <pc:spChg chg="mod">
          <ac:chgData name="Amtea [Chillibreeze]" userId="1ea2aadb-741f-43a3-b87a-beaadc91ce61" providerId="ADAL" clId="{C83BD4F6-32FC-4658-A78E-1C083830F048}" dt="2020-07-24T10:31:15.156" v="147" actId="164"/>
          <ac:spMkLst>
            <pc:docMk/>
            <pc:sldMk cId="4066190342" sldId="1727"/>
            <ac:spMk id="14" creationId="{85C8C7FA-5046-40F9-9B79-66BB46E8A081}"/>
          </ac:spMkLst>
        </pc:spChg>
        <pc:spChg chg="mod">
          <ac:chgData name="Amtea [Chillibreeze]" userId="1ea2aadb-741f-43a3-b87a-beaadc91ce61" providerId="ADAL" clId="{C83BD4F6-32FC-4658-A78E-1C083830F048}" dt="2020-07-24T10:31:15.156" v="147" actId="164"/>
          <ac:spMkLst>
            <pc:docMk/>
            <pc:sldMk cId="4066190342" sldId="1727"/>
            <ac:spMk id="15" creationId="{E79C57AE-ED7C-44E4-BB94-3A9F51139CB0}"/>
          </ac:spMkLst>
        </pc:spChg>
        <pc:spChg chg="mod">
          <ac:chgData name="Amtea [Chillibreeze]" userId="1ea2aadb-741f-43a3-b87a-beaadc91ce61" providerId="ADAL" clId="{C83BD4F6-32FC-4658-A78E-1C083830F048}" dt="2020-07-24T10:31:47.277" v="167"/>
          <ac:spMkLst>
            <pc:docMk/>
            <pc:sldMk cId="4066190342" sldId="1727"/>
            <ac:spMk id="17" creationId="{00000000-0000-0000-0000-000000000000}"/>
          </ac:spMkLst>
        </pc:spChg>
        <pc:grpChg chg="mod">
          <ac:chgData name="Amtea [Chillibreeze]" userId="1ea2aadb-741f-43a3-b87a-beaadc91ce61" providerId="ADAL" clId="{C83BD4F6-32FC-4658-A78E-1C083830F048}" dt="2020-07-24T10:29:43.586" v="107" actId="164"/>
          <ac:grpSpMkLst>
            <pc:docMk/>
            <pc:sldMk cId="4066190342" sldId="1727"/>
            <ac:grpSpMk id="5" creationId="{B409A76D-2296-46AF-9C0D-02C2EB054340}"/>
          </ac:grpSpMkLst>
        </pc:grpChg>
        <pc:grpChg chg="add del mod">
          <ac:chgData name="Amtea [Chillibreeze]" userId="1ea2aadb-741f-43a3-b87a-beaadc91ce61" providerId="ADAL" clId="{C83BD4F6-32FC-4658-A78E-1C083830F048}" dt="2020-07-24T10:29:44.871" v="108" actId="21"/>
          <ac:grpSpMkLst>
            <pc:docMk/>
            <pc:sldMk cId="4066190342" sldId="1727"/>
            <ac:grpSpMk id="6" creationId="{6DD1A661-6A1B-4F44-9C27-A17A709EA1E8}"/>
          </ac:grpSpMkLst>
        </pc:grpChg>
        <pc:grpChg chg="mod">
          <ac:chgData name="Amtea [Chillibreeze]" userId="1ea2aadb-741f-43a3-b87a-beaadc91ce61" providerId="ADAL" clId="{C83BD4F6-32FC-4658-A78E-1C083830F048}" dt="2020-07-24T10:30:32.983" v="121" actId="164"/>
          <ac:grpSpMkLst>
            <pc:docMk/>
            <pc:sldMk cId="4066190342" sldId="1727"/>
            <ac:grpSpMk id="9" creationId="{0790B1D2-5792-4EB3-86E5-EC38FF02E372}"/>
          </ac:grpSpMkLst>
        </pc:grpChg>
        <pc:grpChg chg="mod">
          <ac:chgData name="Amtea [Chillibreeze]" userId="1ea2aadb-741f-43a3-b87a-beaadc91ce61" providerId="ADAL" clId="{C83BD4F6-32FC-4658-A78E-1C083830F048}" dt="2020-07-24T10:31:16.763" v="148" actId="164"/>
          <ac:grpSpMkLst>
            <pc:docMk/>
            <pc:sldMk cId="4066190342" sldId="1727"/>
            <ac:grpSpMk id="13" creationId="{067D61F5-0684-44E1-BEF7-21B379B3FDEB}"/>
          </ac:grpSpMkLst>
        </pc:grpChg>
        <pc:grpChg chg="add del mod">
          <ac:chgData name="Amtea [Chillibreeze]" userId="1ea2aadb-741f-43a3-b87a-beaadc91ce61" providerId="ADAL" clId="{C83BD4F6-32FC-4658-A78E-1C083830F048}" dt="2020-07-24T10:30:33.848" v="122" actId="21"/>
          <ac:grpSpMkLst>
            <pc:docMk/>
            <pc:sldMk cId="4066190342" sldId="1727"/>
            <ac:grpSpMk id="25" creationId="{2D0011FC-0E42-41E8-8C49-0E4DDFA82A06}"/>
          </ac:grpSpMkLst>
        </pc:grpChg>
        <pc:grpChg chg="add mod">
          <ac:chgData name="Amtea [Chillibreeze]" userId="1ea2aadb-741f-43a3-b87a-beaadc91ce61" providerId="ADAL" clId="{C83BD4F6-32FC-4658-A78E-1C083830F048}" dt="2020-07-24T10:30:58.430" v="139" actId="164"/>
          <ac:grpSpMkLst>
            <pc:docMk/>
            <pc:sldMk cId="4066190342" sldId="1727"/>
            <ac:grpSpMk id="30" creationId="{555E610B-E9F8-40B7-8C30-FEBE060F43E4}"/>
          </ac:grpSpMkLst>
        </pc:grpChg>
        <pc:grpChg chg="add mod">
          <ac:chgData name="Amtea [Chillibreeze]" userId="1ea2aadb-741f-43a3-b87a-beaadc91ce61" providerId="ADAL" clId="{C83BD4F6-32FC-4658-A78E-1C083830F048}" dt="2020-07-24T10:31:15.156" v="147" actId="164"/>
          <ac:grpSpMkLst>
            <pc:docMk/>
            <pc:sldMk cId="4066190342" sldId="1727"/>
            <ac:grpSpMk id="31" creationId="{CF5325BA-8F79-4AD0-BA2F-29107544A904}"/>
          </ac:grpSpMkLst>
        </pc:grpChg>
        <pc:grpChg chg="add del mod">
          <ac:chgData name="Amtea [Chillibreeze]" userId="1ea2aadb-741f-43a3-b87a-beaadc91ce61" providerId="ADAL" clId="{C83BD4F6-32FC-4658-A78E-1C083830F048}" dt="2020-07-24T10:31:17.687" v="149" actId="21"/>
          <ac:grpSpMkLst>
            <pc:docMk/>
            <pc:sldMk cId="4066190342" sldId="1727"/>
            <ac:grpSpMk id="32" creationId="{C2FFFDD5-8CB7-4476-BFFF-1C15956F5966}"/>
          </ac:grpSpMkLst>
        </pc:grpChg>
        <pc:picChg chg="add mod">
          <ac:chgData name="Amtea [Chillibreeze]" userId="1ea2aadb-741f-43a3-b87a-beaadc91ce61" providerId="ADAL" clId="{C83BD4F6-32FC-4658-A78E-1C083830F048}" dt="2020-07-24T10:29:43.586" v="107" actId="164"/>
          <ac:picMkLst>
            <pc:docMk/>
            <pc:sldMk cId="4066190342" sldId="1727"/>
            <ac:picMk id="3" creationId="{4532EA0A-6992-4E55-85D6-96361028F7D8}"/>
          </ac:picMkLst>
        </pc:picChg>
        <pc:picChg chg="add mod">
          <ac:chgData name="Amtea [Chillibreeze]" userId="1ea2aadb-741f-43a3-b87a-beaadc91ce61" providerId="ADAL" clId="{C83BD4F6-32FC-4658-A78E-1C083830F048}" dt="2020-07-24T10:31:34.758" v="158"/>
          <ac:picMkLst>
            <pc:docMk/>
            <pc:sldMk cId="4066190342" sldId="1727"/>
            <ac:picMk id="22" creationId="{115601DD-6B2A-403B-BECD-CDBBE5997B1B}"/>
          </ac:picMkLst>
        </pc:picChg>
        <pc:picChg chg="add mod">
          <ac:chgData name="Amtea [Chillibreeze]" userId="1ea2aadb-741f-43a3-b87a-beaadc91ce61" providerId="ADAL" clId="{C83BD4F6-32FC-4658-A78E-1C083830F048}" dt="2020-07-24T10:30:32.983" v="121" actId="164"/>
          <ac:picMkLst>
            <pc:docMk/>
            <pc:sldMk cId="4066190342" sldId="1727"/>
            <ac:picMk id="24" creationId="{26856131-F13D-444C-8900-E8ECC4B0363E}"/>
          </ac:picMkLst>
        </pc:picChg>
        <pc:picChg chg="add mod">
          <ac:chgData name="Amtea [Chillibreeze]" userId="1ea2aadb-741f-43a3-b87a-beaadc91ce61" providerId="ADAL" clId="{C83BD4F6-32FC-4658-A78E-1C083830F048}" dt="2020-07-24T10:30:39.371" v="131"/>
          <ac:picMkLst>
            <pc:docMk/>
            <pc:sldMk cId="4066190342" sldId="1727"/>
            <ac:picMk id="27" creationId="{C13D2E5C-754B-4CCA-B5D1-990860E03ECC}"/>
          </ac:picMkLst>
        </pc:picChg>
        <pc:picChg chg="add mod">
          <ac:chgData name="Amtea [Chillibreeze]" userId="1ea2aadb-741f-43a3-b87a-beaadc91ce61" providerId="ADAL" clId="{C83BD4F6-32FC-4658-A78E-1C083830F048}" dt="2020-07-24T10:31:16.763" v="148" actId="164"/>
          <ac:picMkLst>
            <pc:docMk/>
            <pc:sldMk cId="4066190342" sldId="1727"/>
            <ac:picMk id="29" creationId="{F75C95A1-FC51-4F61-AA5C-C3FEF95720E1}"/>
          </ac:picMkLst>
        </pc:picChg>
        <pc:picChg chg="add mod">
          <ac:chgData name="Amtea [Chillibreeze]" userId="1ea2aadb-741f-43a3-b87a-beaadc91ce61" providerId="ADAL" clId="{C83BD4F6-32FC-4658-A78E-1C083830F048}" dt="2020-07-24T10:31:32.177" v="156"/>
          <ac:picMkLst>
            <pc:docMk/>
            <pc:sldMk cId="4066190342" sldId="1727"/>
            <ac:picMk id="34" creationId="{E03A4C92-D6B8-48C3-8F7F-FA1C00C48B14}"/>
          </ac:picMkLst>
        </pc:picChg>
      </pc:sldChg>
      <pc:sldChg chg="addSp delSp modSp mod">
        <pc:chgData name="Amtea [Chillibreeze]" userId="1ea2aadb-741f-43a3-b87a-beaadc91ce61" providerId="ADAL" clId="{C83BD4F6-32FC-4658-A78E-1C083830F048}" dt="2020-07-24T13:29:29.187" v="2249"/>
        <pc:sldMkLst>
          <pc:docMk/>
          <pc:sldMk cId="2753844860" sldId="1728"/>
        </pc:sldMkLst>
        <pc:spChg chg="mod">
          <ac:chgData name="Amtea [Chillibreeze]" userId="1ea2aadb-741f-43a3-b87a-beaadc91ce61" providerId="ADAL" clId="{C83BD4F6-32FC-4658-A78E-1C083830F048}" dt="2020-07-24T13:29:29.187" v="2249"/>
          <ac:spMkLst>
            <pc:docMk/>
            <pc:sldMk cId="2753844860" sldId="1728"/>
            <ac:spMk id="4" creationId="{0BF138F9-3A50-4E63-869E-AECC2EF13EC9}"/>
          </ac:spMkLst>
        </pc:spChg>
        <pc:spChg chg="mod">
          <ac:chgData name="Amtea [Chillibreeze]" userId="1ea2aadb-741f-43a3-b87a-beaadc91ce61" providerId="ADAL" clId="{C83BD4F6-32FC-4658-A78E-1C083830F048}" dt="2020-07-24T11:40:48.724" v="363"/>
          <ac:spMkLst>
            <pc:docMk/>
            <pc:sldMk cId="2753844860" sldId="1728"/>
            <ac:spMk id="17" creationId="{00000000-0000-0000-0000-000000000000}"/>
          </ac:spMkLst>
        </pc:spChg>
        <pc:spChg chg="mod">
          <ac:chgData name="Amtea [Chillibreeze]" userId="1ea2aadb-741f-43a3-b87a-beaadc91ce61" providerId="ADAL" clId="{C83BD4F6-32FC-4658-A78E-1C083830F048}" dt="2020-07-24T11:40:31.506" v="343"/>
          <ac:spMkLst>
            <pc:docMk/>
            <pc:sldMk cId="2753844860" sldId="1728"/>
            <ac:spMk id="19" creationId="{5E3609A7-630C-4BA2-8CDC-450C0044B365}"/>
          </ac:spMkLst>
        </pc:spChg>
        <pc:spChg chg="mod">
          <ac:chgData name="Amtea [Chillibreeze]" userId="1ea2aadb-741f-43a3-b87a-beaadc91ce61" providerId="ADAL" clId="{C83BD4F6-32FC-4658-A78E-1C083830F048}" dt="2020-07-24T11:40:34.189" v="347"/>
          <ac:spMkLst>
            <pc:docMk/>
            <pc:sldMk cId="2753844860" sldId="1728"/>
            <ac:spMk id="20" creationId="{099DD033-5D9F-4FAF-9C5F-C996613D1C82}"/>
          </ac:spMkLst>
        </pc:spChg>
        <pc:spChg chg="mod">
          <ac:chgData name="Amtea [Chillibreeze]" userId="1ea2aadb-741f-43a3-b87a-beaadc91ce61" providerId="ADAL" clId="{C83BD4F6-32FC-4658-A78E-1C083830F048}" dt="2020-07-24T11:40:35.557" v="351"/>
          <ac:spMkLst>
            <pc:docMk/>
            <pc:sldMk cId="2753844860" sldId="1728"/>
            <ac:spMk id="21" creationId="{BF37DA68-D3BC-481F-990D-D3E94F5B4406}"/>
          </ac:spMkLst>
        </pc:spChg>
        <pc:spChg chg="mod">
          <ac:chgData name="Amtea [Chillibreeze]" userId="1ea2aadb-741f-43a3-b87a-beaadc91ce61" providerId="ADAL" clId="{C83BD4F6-32FC-4658-A78E-1C083830F048}" dt="2020-07-24T11:44:02.505" v="422" actId="20577"/>
          <ac:spMkLst>
            <pc:docMk/>
            <pc:sldMk cId="2753844860" sldId="1728"/>
            <ac:spMk id="22" creationId="{9CDDABAF-ADF8-4890-A024-1CC248ADA74C}"/>
          </ac:spMkLst>
        </pc:spChg>
        <pc:spChg chg="mod">
          <ac:chgData name="Amtea [Chillibreeze]" userId="1ea2aadb-741f-43a3-b87a-beaadc91ce61" providerId="ADAL" clId="{C83BD4F6-32FC-4658-A78E-1C083830F048}" dt="2020-07-24T11:45:20.887" v="430"/>
          <ac:spMkLst>
            <pc:docMk/>
            <pc:sldMk cId="2753844860" sldId="1728"/>
            <ac:spMk id="30" creationId="{2FF2EF5D-4832-40F0-A329-3DC9848C5282}"/>
          </ac:spMkLst>
        </pc:spChg>
        <pc:spChg chg="mod">
          <ac:chgData name="Amtea [Chillibreeze]" userId="1ea2aadb-741f-43a3-b87a-beaadc91ce61" providerId="ADAL" clId="{C83BD4F6-32FC-4658-A78E-1C083830F048}" dt="2020-07-24T11:40:38.073" v="357"/>
          <ac:spMkLst>
            <pc:docMk/>
            <pc:sldMk cId="2753844860" sldId="1728"/>
            <ac:spMk id="36" creationId="{6F8B01D3-6A38-45DF-98B2-1090C3A58F75}"/>
          </ac:spMkLst>
        </pc:spChg>
        <pc:grpChg chg="add del mod">
          <ac:chgData name="Amtea [Chillibreeze]" userId="1ea2aadb-741f-43a3-b87a-beaadc91ce61" providerId="ADAL" clId="{C83BD4F6-32FC-4658-A78E-1C083830F048}" dt="2020-07-24T11:41:25.278" v="373" actId="21"/>
          <ac:grpSpMkLst>
            <pc:docMk/>
            <pc:sldMk cId="2753844860" sldId="1728"/>
            <ac:grpSpMk id="3" creationId="{B789DAF7-5DA0-4F9D-A86A-7C0D3488F09B}"/>
          </ac:grpSpMkLst>
        </pc:grpChg>
        <pc:grpChg chg="mod">
          <ac:chgData name="Amtea [Chillibreeze]" userId="1ea2aadb-741f-43a3-b87a-beaadc91ce61" providerId="ADAL" clId="{C83BD4F6-32FC-4658-A78E-1C083830F048}" dt="2020-07-24T11:41:24.067" v="372" actId="164"/>
          <ac:grpSpMkLst>
            <pc:docMk/>
            <pc:sldMk cId="2753844860" sldId="1728"/>
            <ac:grpSpMk id="5" creationId="{BB362B98-1316-49E6-9942-41437D8B52A3}"/>
          </ac:grpSpMkLst>
        </pc:grpChg>
        <pc:grpChg chg="mod">
          <ac:chgData name="Amtea [Chillibreeze]" userId="1ea2aadb-741f-43a3-b87a-beaadc91ce61" providerId="ADAL" clId="{C83BD4F6-32FC-4658-A78E-1C083830F048}" dt="2020-07-24T11:47:08.937" v="487" actId="164"/>
          <ac:grpSpMkLst>
            <pc:docMk/>
            <pc:sldMk cId="2753844860" sldId="1728"/>
            <ac:grpSpMk id="9" creationId="{985F4232-D4E1-4129-8A0F-A1170E96113D}"/>
          </ac:grpSpMkLst>
        </pc:grpChg>
        <pc:grpChg chg="mod">
          <ac:chgData name="Amtea [Chillibreeze]" userId="1ea2aadb-741f-43a3-b87a-beaadc91ce61" providerId="ADAL" clId="{C83BD4F6-32FC-4658-A78E-1C083830F048}" dt="2020-07-24T11:43:53.978" v="415" actId="164"/>
          <ac:grpSpMkLst>
            <pc:docMk/>
            <pc:sldMk cId="2753844860" sldId="1728"/>
            <ac:grpSpMk id="12" creationId="{B05AB434-E9EE-429D-97AD-440EDCBFBC39}"/>
          </ac:grpSpMkLst>
        </pc:grpChg>
        <pc:grpChg chg="mod">
          <ac:chgData name="Amtea [Chillibreeze]" userId="1ea2aadb-741f-43a3-b87a-beaadc91ce61" providerId="ADAL" clId="{C83BD4F6-32FC-4658-A78E-1C083830F048}" dt="2020-07-24T11:47:39.154" v="501" actId="164"/>
          <ac:grpSpMkLst>
            <pc:docMk/>
            <pc:sldMk cId="2753844860" sldId="1728"/>
            <ac:grpSpMk id="15" creationId="{D5458071-9768-4E1C-83B7-D6A6512BB963}"/>
          </ac:grpSpMkLst>
        </pc:grpChg>
        <pc:grpChg chg="mod">
          <ac:chgData name="Amtea [Chillibreeze]" userId="1ea2aadb-741f-43a3-b87a-beaadc91ce61" providerId="ADAL" clId="{C83BD4F6-32FC-4658-A78E-1C083830F048}" dt="2020-07-24T11:41:48.402" v="387" actId="164"/>
          <ac:grpSpMkLst>
            <pc:docMk/>
            <pc:sldMk cId="2753844860" sldId="1728"/>
            <ac:grpSpMk id="26" creationId="{B1B51ED5-264A-40B3-9E90-AF54EB5F9AB7}"/>
          </ac:grpSpMkLst>
        </pc:grpChg>
        <pc:grpChg chg="mod">
          <ac:chgData name="Amtea [Chillibreeze]" userId="1ea2aadb-741f-43a3-b87a-beaadc91ce61" providerId="ADAL" clId="{C83BD4F6-32FC-4658-A78E-1C083830F048}" dt="2020-07-24T11:42:14.552" v="401" actId="164"/>
          <ac:grpSpMkLst>
            <pc:docMk/>
            <pc:sldMk cId="2753844860" sldId="1728"/>
            <ac:grpSpMk id="33" creationId="{61EFA47B-3006-4C92-9010-4D6CA92A167C}"/>
          </ac:grpSpMkLst>
        </pc:grpChg>
        <pc:grpChg chg="add del mod">
          <ac:chgData name="Amtea [Chillibreeze]" userId="1ea2aadb-741f-43a3-b87a-beaadc91ce61" providerId="ADAL" clId="{C83BD4F6-32FC-4658-A78E-1C083830F048}" dt="2020-07-24T11:41:49.495" v="388" actId="21"/>
          <ac:grpSpMkLst>
            <pc:docMk/>
            <pc:sldMk cId="2753844860" sldId="1728"/>
            <ac:grpSpMk id="40" creationId="{94F9E2A1-4DC8-40BB-ABB5-A413B2DFEEC4}"/>
          </ac:grpSpMkLst>
        </pc:grpChg>
        <pc:grpChg chg="add del mod">
          <ac:chgData name="Amtea [Chillibreeze]" userId="1ea2aadb-741f-43a3-b87a-beaadc91ce61" providerId="ADAL" clId="{C83BD4F6-32FC-4658-A78E-1C083830F048}" dt="2020-07-24T11:42:15.704" v="402" actId="21"/>
          <ac:grpSpMkLst>
            <pc:docMk/>
            <pc:sldMk cId="2753844860" sldId="1728"/>
            <ac:grpSpMk id="45" creationId="{40968298-D2E0-48EE-8661-07A3ECA74FD5}"/>
          </ac:grpSpMkLst>
        </pc:grpChg>
        <pc:grpChg chg="add del mod">
          <ac:chgData name="Amtea [Chillibreeze]" userId="1ea2aadb-741f-43a3-b87a-beaadc91ce61" providerId="ADAL" clId="{C83BD4F6-32FC-4658-A78E-1C083830F048}" dt="2020-07-24T11:43:55.058" v="416" actId="21"/>
          <ac:grpSpMkLst>
            <pc:docMk/>
            <pc:sldMk cId="2753844860" sldId="1728"/>
            <ac:grpSpMk id="50" creationId="{E2014EA1-D8B2-4103-B731-E99B401998D8}"/>
          </ac:grpSpMkLst>
        </pc:grpChg>
        <pc:grpChg chg="add del mod">
          <ac:chgData name="Amtea [Chillibreeze]" userId="1ea2aadb-741f-43a3-b87a-beaadc91ce61" providerId="ADAL" clId="{C83BD4F6-32FC-4658-A78E-1C083830F048}" dt="2020-07-24T11:47:09.973" v="488" actId="21"/>
          <ac:grpSpMkLst>
            <pc:docMk/>
            <pc:sldMk cId="2753844860" sldId="1728"/>
            <ac:grpSpMk id="55" creationId="{2148EF13-6FBB-42B7-9857-057BF7C2573B}"/>
          </ac:grpSpMkLst>
        </pc:grpChg>
        <pc:grpChg chg="add del mod">
          <ac:chgData name="Amtea [Chillibreeze]" userId="1ea2aadb-741f-43a3-b87a-beaadc91ce61" providerId="ADAL" clId="{C83BD4F6-32FC-4658-A78E-1C083830F048}" dt="2020-07-24T11:47:40.009" v="502" actId="21"/>
          <ac:grpSpMkLst>
            <pc:docMk/>
            <pc:sldMk cId="2753844860" sldId="1728"/>
            <ac:grpSpMk id="60" creationId="{6A3B63B7-1F48-4DB4-A1A5-DD85CA2FD4A6}"/>
          </ac:grpSpMkLst>
        </pc:grpChg>
        <pc:picChg chg="add mod">
          <ac:chgData name="Amtea [Chillibreeze]" userId="1ea2aadb-741f-43a3-b87a-beaadc91ce61" providerId="ADAL" clId="{C83BD4F6-32FC-4658-A78E-1C083830F048}" dt="2020-07-24T11:41:24.067" v="372" actId="164"/>
          <ac:picMkLst>
            <pc:docMk/>
            <pc:sldMk cId="2753844860" sldId="1728"/>
            <ac:picMk id="2" creationId="{E7ABD49D-05D2-4774-8265-0B4B2D2F6288}"/>
          </ac:picMkLst>
        </pc:picChg>
        <pc:picChg chg="add mod">
          <ac:chgData name="Amtea [Chillibreeze]" userId="1ea2aadb-741f-43a3-b87a-beaadc91ce61" providerId="ADAL" clId="{C83BD4F6-32FC-4658-A78E-1C083830F048}" dt="2020-07-24T11:41:30.398" v="378"/>
          <ac:picMkLst>
            <pc:docMk/>
            <pc:sldMk cId="2753844860" sldId="1728"/>
            <ac:picMk id="31" creationId="{C89EB097-0546-43E2-8DB3-EFB1E600E88D}"/>
          </ac:picMkLst>
        </pc:picChg>
        <pc:picChg chg="add mod">
          <ac:chgData name="Amtea [Chillibreeze]" userId="1ea2aadb-741f-43a3-b87a-beaadc91ce61" providerId="ADAL" clId="{C83BD4F6-32FC-4658-A78E-1C083830F048}" dt="2020-07-24T11:41:48.402" v="387" actId="164"/>
          <ac:picMkLst>
            <pc:docMk/>
            <pc:sldMk cId="2753844860" sldId="1728"/>
            <ac:picMk id="32" creationId="{12175AC4-94D9-4062-A509-CEEEFD9188A8}"/>
          </ac:picMkLst>
        </pc:picChg>
        <pc:picChg chg="add mod">
          <ac:chgData name="Amtea [Chillibreeze]" userId="1ea2aadb-741f-43a3-b87a-beaadc91ce61" providerId="ADAL" clId="{C83BD4F6-32FC-4658-A78E-1C083830F048}" dt="2020-07-24T11:41:54.827" v="393"/>
          <ac:picMkLst>
            <pc:docMk/>
            <pc:sldMk cId="2753844860" sldId="1728"/>
            <ac:picMk id="42" creationId="{F87F3E65-18E6-4A6E-B998-51647BDB929D}"/>
          </ac:picMkLst>
        </pc:picChg>
        <pc:picChg chg="add mod">
          <ac:chgData name="Amtea [Chillibreeze]" userId="1ea2aadb-741f-43a3-b87a-beaadc91ce61" providerId="ADAL" clId="{C83BD4F6-32FC-4658-A78E-1C083830F048}" dt="2020-07-24T11:42:14.552" v="401" actId="164"/>
          <ac:picMkLst>
            <pc:docMk/>
            <pc:sldMk cId="2753844860" sldId="1728"/>
            <ac:picMk id="44" creationId="{4B7292FE-BDB0-472F-B4F3-8E5DC80F5C2F}"/>
          </ac:picMkLst>
        </pc:picChg>
        <pc:picChg chg="add mod">
          <ac:chgData name="Amtea [Chillibreeze]" userId="1ea2aadb-741f-43a3-b87a-beaadc91ce61" providerId="ADAL" clId="{C83BD4F6-32FC-4658-A78E-1C083830F048}" dt="2020-07-24T11:42:20.369" v="407"/>
          <ac:picMkLst>
            <pc:docMk/>
            <pc:sldMk cId="2753844860" sldId="1728"/>
            <ac:picMk id="47" creationId="{C9419A40-FCCD-492E-8B9B-C1210E352E2F}"/>
          </ac:picMkLst>
        </pc:picChg>
        <pc:picChg chg="add mod">
          <ac:chgData name="Amtea [Chillibreeze]" userId="1ea2aadb-741f-43a3-b87a-beaadc91ce61" providerId="ADAL" clId="{C83BD4F6-32FC-4658-A78E-1C083830F048}" dt="2020-07-24T11:43:53.978" v="415" actId="164"/>
          <ac:picMkLst>
            <pc:docMk/>
            <pc:sldMk cId="2753844860" sldId="1728"/>
            <ac:picMk id="49" creationId="{9E55FD04-C71C-4508-BCB3-FA80D578FFB9}"/>
          </ac:picMkLst>
        </pc:picChg>
        <pc:picChg chg="add mod">
          <ac:chgData name="Amtea [Chillibreeze]" userId="1ea2aadb-741f-43a3-b87a-beaadc91ce61" providerId="ADAL" clId="{C83BD4F6-32FC-4658-A78E-1C083830F048}" dt="2020-07-24T11:44:00.015" v="421"/>
          <ac:picMkLst>
            <pc:docMk/>
            <pc:sldMk cId="2753844860" sldId="1728"/>
            <ac:picMk id="52" creationId="{C5820ADB-2611-4F3B-92BD-1E4A76C5B4B7}"/>
          </ac:picMkLst>
        </pc:picChg>
        <pc:picChg chg="add mod">
          <ac:chgData name="Amtea [Chillibreeze]" userId="1ea2aadb-741f-43a3-b87a-beaadc91ce61" providerId="ADAL" clId="{C83BD4F6-32FC-4658-A78E-1C083830F048}" dt="2020-07-24T11:47:08.937" v="487" actId="164"/>
          <ac:picMkLst>
            <pc:docMk/>
            <pc:sldMk cId="2753844860" sldId="1728"/>
            <ac:picMk id="54" creationId="{E94A8B67-63E1-4A77-831A-1F416D607191}"/>
          </ac:picMkLst>
        </pc:picChg>
        <pc:picChg chg="add mod">
          <ac:chgData name="Amtea [Chillibreeze]" userId="1ea2aadb-741f-43a3-b87a-beaadc91ce61" providerId="ADAL" clId="{C83BD4F6-32FC-4658-A78E-1C083830F048}" dt="2020-07-24T11:47:14.318" v="493"/>
          <ac:picMkLst>
            <pc:docMk/>
            <pc:sldMk cId="2753844860" sldId="1728"/>
            <ac:picMk id="57" creationId="{708A609C-38EA-4B98-8518-66A94D96315A}"/>
          </ac:picMkLst>
        </pc:picChg>
        <pc:picChg chg="add mod">
          <ac:chgData name="Amtea [Chillibreeze]" userId="1ea2aadb-741f-43a3-b87a-beaadc91ce61" providerId="ADAL" clId="{C83BD4F6-32FC-4658-A78E-1C083830F048}" dt="2020-07-24T11:47:39.154" v="501" actId="164"/>
          <ac:picMkLst>
            <pc:docMk/>
            <pc:sldMk cId="2753844860" sldId="1728"/>
            <ac:picMk id="59" creationId="{BB8399F3-A749-40D5-B6A0-6FA023718F26}"/>
          </ac:picMkLst>
        </pc:picChg>
        <pc:picChg chg="add mod">
          <ac:chgData name="Amtea [Chillibreeze]" userId="1ea2aadb-741f-43a3-b87a-beaadc91ce61" providerId="ADAL" clId="{C83BD4F6-32FC-4658-A78E-1C083830F048}" dt="2020-07-24T11:47:44.332" v="507"/>
          <ac:picMkLst>
            <pc:docMk/>
            <pc:sldMk cId="2753844860" sldId="1728"/>
            <ac:picMk id="62" creationId="{BC85C645-35E3-467A-89D9-22132EC5CB6D}"/>
          </ac:picMkLst>
        </pc:picChg>
      </pc:sldChg>
      <pc:sldChg chg="addSp delSp modSp mod">
        <pc:chgData name="Amtea [Chillibreeze]" userId="1ea2aadb-741f-43a3-b87a-beaadc91ce61" providerId="ADAL" clId="{C83BD4F6-32FC-4658-A78E-1C083830F048}" dt="2020-07-24T13:29:29.187" v="2249"/>
        <pc:sldMkLst>
          <pc:docMk/>
          <pc:sldMk cId="617106554" sldId="1730"/>
        </pc:sldMkLst>
        <pc:spChg chg="mod">
          <ac:chgData name="Amtea [Chillibreeze]" userId="1ea2aadb-741f-43a3-b87a-beaadc91ce61" providerId="ADAL" clId="{C83BD4F6-32FC-4658-A78E-1C083830F048}" dt="2020-07-24T11:53:51.259" v="551" actId="465"/>
          <ac:spMkLst>
            <pc:docMk/>
            <pc:sldMk cId="617106554" sldId="1730"/>
            <ac:spMk id="5" creationId="{156A15A9-3B80-4A30-8C43-9CC3E968EEF5}"/>
          </ac:spMkLst>
        </pc:spChg>
        <pc:spChg chg="mod">
          <ac:chgData name="Amtea [Chillibreeze]" userId="1ea2aadb-741f-43a3-b87a-beaadc91ce61" providerId="ADAL" clId="{C83BD4F6-32FC-4658-A78E-1C083830F048}" dt="2020-07-24T13:29:29.187" v="2249"/>
          <ac:spMkLst>
            <pc:docMk/>
            <pc:sldMk cId="617106554" sldId="1730"/>
            <ac:spMk id="11" creationId="{47416275-C39D-4DC1-B741-B457A76B3EC3}"/>
          </ac:spMkLst>
        </pc:spChg>
        <pc:spChg chg="mod">
          <ac:chgData name="Amtea [Chillibreeze]" userId="1ea2aadb-741f-43a3-b87a-beaadc91ce61" providerId="ADAL" clId="{C83BD4F6-32FC-4658-A78E-1C083830F048}" dt="2020-07-24T11:49:18.659" v="534"/>
          <ac:spMkLst>
            <pc:docMk/>
            <pc:sldMk cId="617106554" sldId="1730"/>
            <ac:spMk id="16" creationId="{4C37BF43-872C-47C5-BEAE-7D771EAA92E7}"/>
          </ac:spMkLst>
        </pc:spChg>
        <pc:spChg chg="mod">
          <ac:chgData name="Amtea [Chillibreeze]" userId="1ea2aadb-741f-43a3-b87a-beaadc91ce61" providerId="ADAL" clId="{C83BD4F6-32FC-4658-A78E-1C083830F048}" dt="2020-07-24T11:47:54.620" v="511"/>
          <ac:spMkLst>
            <pc:docMk/>
            <pc:sldMk cId="617106554" sldId="1730"/>
            <ac:spMk id="17" creationId="{00000000-0000-0000-0000-000000000000}"/>
          </ac:spMkLst>
        </pc:spChg>
        <pc:spChg chg="mod">
          <ac:chgData name="Amtea [Chillibreeze]" userId="1ea2aadb-741f-43a3-b87a-beaadc91ce61" providerId="ADAL" clId="{C83BD4F6-32FC-4658-A78E-1C083830F048}" dt="2020-07-24T11:49:18.659" v="534"/>
          <ac:spMkLst>
            <pc:docMk/>
            <pc:sldMk cId="617106554" sldId="1730"/>
            <ac:spMk id="18" creationId="{056746D0-2196-4CAD-965A-B6643F466095}"/>
          </ac:spMkLst>
        </pc:spChg>
        <pc:spChg chg="mod">
          <ac:chgData name="Amtea [Chillibreeze]" userId="1ea2aadb-741f-43a3-b87a-beaadc91ce61" providerId="ADAL" clId="{C83BD4F6-32FC-4658-A78E-1C083830F048}" dt="2020-07-24T11:53:38.364" v="550" actId="14100"/>
          <ac:spMkLst>
            <pc:docMk/>
            <pc:sldMk cId="617106554" sldId="1730"/>
            <ac:spMk id="21" creationId="{9C7A2CBF-A675-4519-9860-CD21DE0E0BCF}"/>
          </ac:spMkLst>
        </pc:spChg>
        <pc:grpChg chg="add del mod">
          <ac:chgData name="Amtea [Chillibreeze]" userId="1ea2aadb-741f-43a3-b87a-beaadc91ce61" providerId="ADAL" clId="{C83BD4F6-32FC-4658-A78E-1C083830F048}" dt="2020-07-24T11:49:06.811" v="527" actId="21"/>
          <ac:grpSpMkLst>
            <pc:docMk/>
            <pc:sldMk cId="617106554" sldId="1730"/>
            <ac:grpSpMk id="3" creationId="{025D3BC0-FC88-4EC7-9DBD-BEE5360A9D3A}"/>
          </ac:grpSpMkLst>
        </pc:grpChg>
        <pc:grpChg chg="add del mod">
          <ac:chgData name="Amtea [Chillibreeze]" userId="1ea2aadb-741f-43a3-b87a-beaadc91ce61" providerId="ADAL" clId="{C83BD4F6-32FC-4658-A78E-1C083830F048}" dt="2020-07-24T11:49:50.675" v="543" actId="21"/>
          <ac:grpSpMkLst>
            <pc:docMk/>
            <pc:sldMk cId="617106554" sldId="1730"/>
            <ac:grpSpMk id="10" creationId="{8D2B2776-944D-4273-A53E-34614FC26098}"/>
          </ac:grpSpMkLst>
        </pc:grpChg>
        <pc:grpChg chg="mod">
          <ac:chgData name="Amtea [Chillibreeze]" userId="1ea2aadb-741f-43a3-b87a-beaadc91ce61" providerId="ADAL" clId="{C83BD4F6-32FC-4658-A78E-1C083830F048}" dt="2020-07-24T11:49:05.776" v="526" actId="164"/>
          <ac:grpSpMkLst>
            <pc:docMk/>
            <pc:sldMk cId="617106554" sldId="1730"/>
            <ac:grpSpMk id="12" creationId="{BEB8BE49-5EAB-47A6-888D-C7ADFF48D005}"/>
          </ac:grpSpMkLst>
        </pc:grpChg>
        <pc:grpChg chg="mod">
          <ac:chgData name="Amtea [Chillibreeze]" userId="1ea2aadb-741f-43a3-b87a-beaadc91ce61" providerId="ADAL" clId="{C83BD4F6-32FC-4658-A78E-1C083830F048}" dt="2020-07-24T11:49:49.736" v="542" actId="164"/>
          <ac:grpSpMkLst>
            <pc:docMk/>
            <pc:sldMk cId="617106554" sldId="1730"/>
            <ac:grpSpMk id="15" creationId="{A84134EF-0396-4BA0-A036-C8CCB5F8F2E6}"/>
          </ac:grpSpMkLst>
        </pc:grpChg>
        <pc:grpChg chg="mod">
          <ac:chgData name="Amtea [Chillibreeze]" userId="1ea2aadb-741f-43a3-b87a-beaadc91ce61" providerId="ADAL" clId="{C83BD4F6-32FC-4658-A78E-1C083830F048}" dt="2020-07-24T11:54:12.492" v="560" actId="164"/>
          <ac:grpSpMkLst>
            <pc:docMk/>
            <pc:sldMk cId="617106554" sldId="1730"/>
            <ac:grpSpMk id="19" creationId="{21AA04BB-6579-4C54-AF4E-E59B0302BB53}"/>
          </ac:grpSpMkLst>
        </pc:grpChg>
        <pc:grpChg chg="add del mod">
          <ac:chgData name="Amtea [Chillibreeze]" userId="1ea2aadb-741f-43a3-b87a-beaadc91ce61" providerId="ADAL" clId="{C83BD4F6-32FC-4658-A78E-1C083830F048}" dt="2020-07-24T11:54:13.779" v="561" actId="21"/>
          <ac:grpSpMkLst>
            <pc:docMk/>
            <pc:sldMk cId="617106554" sldId="1730"/>
            <ac:grpSpMk id="29" creationId="{127B50F8-C253-47EC-BB43-3F057994C231}"/>
          </ac:grpSpMkLst>
        </pc:grpChg>
        <pc:picChg chg="add mod">
          <ac:chgData name="Amtea [Chillibreeze]" userId="1ea2aadb-741f-43a3-b87a-beaadc91ce61" providerId="ADAL" clId="{C83BD4F6-32FC-4658-A78E-1C083830F048}" dt="2020-07-24T11:49:05.776" v="526" actId="164"/>
          <ac:picMkLst>
            <pc:docMk/>
            <pc:sldMk cId="617106554" sldId="1730"/>
            <ac:picMk id="2" creationId="{5D6FFBF2-CB34-45AA-9C2A-5F53AB493EF8}"/>
          </ac:picMkLst>
        </pc:picChg>
        <pc:picChg chg="add mod">
          <ac:chgData name="Amtea [Chillibreeze]" userId="1ea2aadb-741f-43a3-b87a-beaadc91ce61" providerId="ADAL" clId="{C83BD4F6-32FC-4658-A78E-1C083830F048}" dt="2020-07-24T11:49:12.013" v="532"/>
          <ac:picMkLst>
            <pc:docMk/>
            <pc:sldMk cId="617106554" sldId="1730"/>
            <ac:picMk id="6" creationId="{F4027211-2F78-4519-84D8-1725FA1781EF}"/>
          </ac:picMkLst>
        </pc:picChg>
        <pc:picChg chg="add mod">
          <ac:chgData name="Amtea [Chillibreeze]" userId="1ea2aadb-741f-43a3-b87a-beaadc91ce61" providerId="ADAL" clId="{C83BD4F6-32FC-4658-A78E-1C083830F048}" dt="2020-07-24T11:49:49.736" v="542" actId="164"/>
          <ac:picMkLst>
            <pc:docMk/>
            <pc:sldMk cId="617106554" sldId="1730"/>
            <ac:picMk id="8" creationId="{A15830C8-9D72-40CD-BA3E-861DFCE14C50}"/>
          </ac:picMkLst>
        </pc:picChg>
        <pc:picChg chg="add mod">
          <ac:chgData name="Amtea [Chillibreeze]" userId="1ea2aadb-741f-43a3-b87a-beaadc91ce61" providerId="ADAL" clId="{C83BD4F6-32FC-4658-A78E-1C083830F048}" dt="2020-07-24T11:49:54.302" v="548"/>
          <ac:picMkLst>
            <pc:docMk/>
            <pc:sldMk cId="617106554" sldId="1730"/>
            <ac:picMk id="26" creationId="{B652A26A-6717-47D6-BC99-65715C2038BC}"/>
          </ac:picMkLst>
        </pc:picChg>
        <pc:picChg chg="add mod">
          <ac:chgData name="Amtea [Chillibreeze]" userId="1ea2aadb-741f-43a3-b87a-beaadc91ce61" providerId="ADAL" clId="{C83BD4F6-32FC-4658-A78E-1C083830F048}" dt="2020-07-24T11:54:12.492" v="560" actId="164"/>
          <ac:picMkLst>
            <pc:docMk/>
            <pc:sldMk cId="617106554" sldId="1730"/>
            <ac:picMk id="28" creationId="{F7E97FC2-484F-4887-A326-19EB31654427}"/>
          </ac:picMkLst>
        </pc:picChg>
        <pc:picChg chg="add mod">
          <ac:chgData name="Amtea [Chillibreeze]" userId="1ea2aadb-741f-43a3-b87a-beaadc91ce61" providerId="ADAL" clId="{C83BD4F6-32FC-4658-A78E-1C083830F048}" dt="2020-07-24T11:54:21.117" v="570"/>
          <ac:picMkLst>
            <pc:docMk/>
            <pc:sldMk cId="617106554" sldId="1730"/>
            <ac:picMk id="31" creationId="{BF28F70E-C2C4-4DBE-9CE0-A4BCCA797FB3}"/>
          </ac:picMkLst>
        </pc:picChg>
        <pc:cxnChg chg="mod">
          <ac:chgData name="Amtea [Chillibreeze]" userId="1ea2aadb-741f-43a3-b87a-beaadc91ce61" providerId="ADAL" clId="{C83BD4F6-32FC-4658-A78E-1C083830F048}" dt="2020-07-24T11:53:51.259" v="551" actId="465"/>
          <ac:cxnSpMkLst>
            <pc:docMk/>
            <pc:sldMk cId="617106554" sldId="1730"/>
            <ac:cxnSpMk id="7" creationId="{A27539E8-F95E-48E3-99B5-FA7916DC58C2}"/>
          </ac:cxnSpMkLst>
        </pc:cxnChg>
        <pc:cxnChg chg="mod">
          <ac:chgData name="Amtea [Chillibreeze]" userId="1ea2aadb-741f-43a3-b87a-beaadc91ce61" providerId="ADAL" clId="{C83BD4F6-32FC-4658-A78E-1C083830F048}" dt="2020-07-24T11:53:51.259" v="551" actId="465"/>
          <ac:cxnSpMkLst>
            <pc:docMk/>
            <pc:sldMk cId="617106554" sldId="1730"/>
            <ac:cxnSpMk id="22" creationId="{A020A8EC-FD2A-4443-8496-FD63C5A60943}"/>
          </ac:cxnSpMkLst>
        </pc:cxnChg>
      </pc:sldChg>
      <pc:sldChg chg="addSp delSp modSp mod">
        <pc:chgData name="Amtea [Chillibreeze]" userId="1ea2aadb-741f-43a3-b87a-beaadc91ce61" providerId="ADAL" clId="{C83BD4F6-32FC-4658-A78E-1C083830F048}" dt="2020-07-24T12:18:20.894" v="927"/>
        <pc:sldMkLst>
          <pc:docMk/>
          <pc:sldMk cId="125839227" sldId="1731"/>
        </pc:sldMkLst>
        <pc:spChg chg="mod">
          <ac:chgData name="Amtea [Chillibreeze]" userId="1ea2aadb-741f-43a3-b87a-beaadc91ce61" providerId="ADAL" clId="{C83BD4F6-32FC-4658-A78E-1C083830F048}" dt="2020-07-24T12:11:47.158" v="858"/>
          <ac:spMkLst>
            <pc:docMk/>
            <pc:sldMk cId="125839227" sldId="1731"/>
            <ac:spMk id="4" creationId="{3222F0CB-D4FA-42C2-918E-578A542F491F}"/>
          </ac:spMkLst>
        </pc:spChg>
        <pc:spChg chg="mod">
          <ac:chgData name="Amtea [Chillibreeze]" userId="1ea2aadb-741f-43a3-b87a-beaadc91ce61" providerId="ADAL" clId="{C83BD4F6-32FC-4658-A78E-1C083830F048}" dt="2020-07-24T12:11:05.123" v="841"/>
          <ac:spMkLst>
            <pc:docMk/>
            <pc:sldMk cId="125839227" sldId="1731"/>
            <ac:spMk id="17" creationId="{00000000-0000-0000-0000-000000000000}"/>
          </ac:spMkLst>
        </pc:spChg>
        <pc:spChg chg="mod">
          <ac:chgData name="Amtea [Chillibreeze]" userId="1ea2aadb-741f-43a3-b87a-beaadc91ce61" providerId="ADAL" clId="{C83BD4F6-32FC-4658-A78E-1C083830F048}" dt="2020-07-24T12:12:04.325" v="859"/>
          <ac:spMkLst>
            <pc:docMk/>
            <pc:sldMk cId="125839227" sldId="1731"/>
            <ac:spMk id="21" creationId="{3726C20E-9E91-4410-9D95-5E3185932447}"/>
          </ac:spMkLst>
        </pc:spChg>
        <pc:spChg chg="mod">
          <ac:chgData name="Amtea [Chillibreeze]" userId="1ea2aadb-741f-43a3-b87a-beaadc91ce61" providerId="ADAL" clId="{C83BD4F6-32FC-4658-A78E-1C083830F048}" dt="2020-07-24T12:11:22.804" v="852"/>
          <ac:spMkLst>
            <pc:docMk/>
            <pc:sldMk cId="125839227" sldId="1731"/>
            <ac:spMk id="22" creationId="{02E2270E-0FCE-4D14-AE34-37476E2832AD}"/>
          </ac:spMkLst>
        </pc:spChg>
        <pc:spChg chg="mod">
          <ac:chgData name="Amtea [Chillibreeze]" userId="1ea2aadb-741f-43a3-b87a-beaadc91ce61" providerId="ADAL" clId="{C83BD4F6-32FC-4658-A78E-1C083830F048}" dt="2020-07-24T12:12:08.211" v="860"/>
          <ac:spMkLst>
            <pc:docMk/>
            <pc:sldMk cId="125839227" sldId="1731"/>
            <ac:spMk id="30" creationId="{6B3B65EA-47EC-4E62-B490-E30FE25E5546}"/>
          </ac:spMkLst>
        </pc:spChg>
        <pc:spChg chg="mod">
          <ac:chgData name="Amtea [Chillibreeze]" userId="1ea2aadb-741f-43a3-b87a-beaadc91ce61" providerId="ADAL" clId="{C83BD4F6-32FC-4658-A78E-1C083830F048}" dt="2020-07-24T12:12:11.078" v="861"/>
          <ac:spMkLst>
            <pc:docMk/>
            <pc:sldMk cId="125839227" sldId="1731"/>
            <ac:spMk id="34" creationId="{1AF5EBC1-EB13-43D6-A1E9-C3BDD1ED0D38}"/>
          </ac:spMkLst>
        </pc:spChg>
        <pc:grpChg chg="add del mod">
          <ac:chgData name="Amtea [Chillibreeze]" userId="1ea2aadb-741f-43a3-b87a-beaadc91ce61" providerId="ADAL" clId="{C83BD4F6-32FC-4658-A78E-1C083830F048}" dt="2020-07-24T12:13:35.581" v="870" actId="21"/>
          <ac:grpSpMkLst>
            <pc:docMk/>
            <pc:sldMk cId="125839227" sldId="1731"/>
            <ac:grpSpMk id="3" creationId="{A3209D37-E7EA-4B5C-97DA-33FAF7C3870B}"/>
          </ac:grpSpMkLst>
        </pc:grpChg>
        <pc:grpChg chg="add del mod">
          <ac:chgData name="Amtea [Chillibreeze]" userId="1ea2aadb-741f-43a3-b87a-beaadc91ce61" providerId="ADAL" clId="{C83BD4F6-32FC-4658-A78E-1C083830F048}" dt="2020-07-24T12:15:24.216" v="883" actId="21"/>
          <ac:grpSpMkLst>
            <pc:docMk/>
            <pc:sldMk cId="125839227" sldId="1731"/>
            <ac:grpSpMk id="8" creationId="{B0CCB6E9-6BDC-4DDD-88F4-CB6F7C400B16}"/>
          </ac:grpSpMkLst>
        </pc:grpChg>
        <pc:grpChg chg="mod">
          <ac:chgData name="Amtea [Chillibreeze]" userId="1ea2aadb-741f-43a3-b87a-beaadc91ce61" providerId="ADAL" clId="{C83BD4F6-32FC-4658-A78E-1C083830F048}" dt="2020-07-24T12:16:01.231" v="895" actId="164"/>
          <ac:grpSpMkLst>
            <pc:docMk/>
            <pc:sldMk cId="125839227" sldId="1731"/>
            <ac:grpSpMk id="9" creationId="{D799E338-7D8C-4655-AC17-7A66586BD75A}"/>
          </ac:grpSpMkLst>
        </pc:grpChg>
        <pc:grpChg chg="mod">
          <ac:chgData name="Amtea [Chillibreeze]" userId="1ea2aadb-741f-43a3-b87a-beaadc91ce61" providerId="ADAL" clId="{C83BD4F6-32FC-4658-A78E-1C083830F048}" dt="2020-07-24T12:16:23.979" v="908" actId="164"/>
          <ac:grpSpMkLst>
            <pc:docMk/>
            <pc:sldMk cId="125839227" sldId="1731"/>
            <ac:grpSpMk id="12" creationId="{64A5D4C0-D596-47FA-B561-98D2EC59EE6B}"/>
          </ac:grpSpMkLst>
        </pc:grpChg>
        <pc:grpChg chg="mod">
          <ac:chgData name="Amtea [Chillibreeze]" userId="1ea2aadb-741f-43a3-b87a-beaadc91ce61" providerId="ADAL" clId="{C83BD4F6-32FC-4658-A78E-1C083830F048}" dt="2020-07-24T12:18:14.902" v="921" actId="164"/>
          <ac:grpSpMkLst>
            <pc:docMk/>
            <pc:sldMk cId="125839227" sldId="1731"/>
            <ac:grpSpMk id="15" creationId="{4DDF4138-237A-4E13-8CB1-F49994289AA8}"/>
          </ac:grpSpMkLst>
        </pc:grpChg>
        <pc:grpChg chg="mod">
          <ac:chgData name="Amtea [Chillibreeze]" userId="1ea2aadb-741f-43a3-b87a-beaadc91ce61" providerId="ADAL" clId="{C83BD4F6-32FC-4658-A78E-1C083830F048}" dt="2020-07-24T12:13:34.583" v="869" actId="164"/>
          <ac:grpSpMkLst>
            <pc:docMk/>
            <pc:sldMk cId="125839227" sldId="1731"/>
            <ac:grpSpMk id="26" creationId="{42D545B2-4675-403A-903B-D2A963DE3FA9}"/>
          </ac:grpSpMkLst>
        </pc:grpChg>
        <pc:grpChg chg="mod">
          <ac:chgData name="Amtea [Chillibreeze]" userId="1ea2aadb-741f-43a3-b87a-beaadc91ce61" providerId="ADAL" clId="{C83BD4F6-32FC-4658-A78E-1C083830F048}" dt="2020-07-24T12:15:22.909" v="882" actId="164"/>
          <ac:grpSpMkLst>
            <pc:docMk/>
            <pc:sldMk cId="125839227" sldId="1731"/>
            <ac:grpSpMk id="31" creationId="{EBCA6E79-EA69-4134-9824-88F263C7BE46}"/>
          </ac:grpSpMkLst>
        </pc:grpChg>
        <pc:grpChg chg="add del mod">
          <ac:chgData name="Amtea [Chillibreeze]" userId="1ea2aadb-741f-43a3-b87a-beaadc91ce61" providerId="ADAL" clId="{C83BD4F6-32FC-4658-A78E-1C083830F048}" dt="2020-07-24T12:16:02.453" v="896" actId="21"/>
          <ac:grpSpMkLst>
            <pc:docMk/>
            <pc:sldMk cId="125839227" sldId="1731"/>
            <ac:grpSpMk id="40" creationId="{EE57C10D-A6D6-4CB6-9DF6-8666E4F0559D}"/>
          </ac:grpSpMkLst>
        </pc:grpChg>
        <pc:grpChg chg="add del mod">
          <ac:chgData name="Amtea [Chillibreeze]" userId="1ea2aadb-741f-43a3-b87a-beaadc91ce61" providerId="ADAL" clId="{C83BD4F6-32FC-4658-A78E-1C083830F048}" dt="2020-07-24T12:16:25.272" v="909" actId="21"/>
          <ac:grpSpMkLst>
            <pc:docMk/>
            <pc:sldMk cId="125839227" sldId="1731"/>
            <ac:grpSpMk id="45" creationId="{E2A13E03-E00A-4326-B6E1-9B789750517D}"/>
          </ac:grpSpMkLst>
        </pc:grpChg>
        <pc:grpChg chg="add del mod">
          <ac:chgData name="Amtea [Chillibreeze]" userId="1ea2aadb-741f-43a3-b87a-beaadc91ce61" providerId="ADAL" clId="{C83BD4F6-32FC-4658-A78E-1C083830F048}" dt="2020-07-24T12:18:15.912" v="922" actId="21"/>
          <ac:grpSpMkLst>
            <pc:docMk/>
            <pc:sldMk cId="125839227" sldId="1731"/>
            <ac:grpSpMk id="50" creationId="{45CCB0D9-40AC-40D3-B4FA-CF68A39AC454}"/>
          </ac:grpSpMkLst>
        </pc:grpChg>
        <pc:picChg chg="add mod">
          <ac:chgData name="Amtea [Chillibreeze]" userId="1ea2aadb-741f-43a3-b87a-beaadc91ce61" providerId="ADAL" clId="{C83BD4F6-32FC-4658-A78E-1C083830F048}" dt="2020-07-24T12:13:34.583" v="869" actId="164"/>
          <ac:picMkLst>
            <pc:docMk/>
            <pc:sldMk cId="125839227" sldId="1731"/>
            <ac:picMk id="2" creationId="{ED482236-E36D-4B98-BB8E-CE9302EEA9ED}"/>
          </ac:picMkLst>
        </pc:picChg>
        <pc:picChg chg="add mod">
          <ac:chgData name="Amtea [Chillibreeze]" userId="1ea2aadb-741f-43a3-b87a-beaadc91ce61" providerId="ADAL" clId="{C83BD4F6-32FC-4658-A78E-1C083830F048}" dt="2020-07-24T12:13:40.871" v="875"/>
          <ac:picMkLst>
            <pc:docMk/>
            <pc:sldMk cId="125839227" sldId="1731"/>
            <ac:picMk id="6" creationId="{F4561D31-D3C8-4897-9055-91259CDE3010}"/>
          </ac:picMkLst>
        </pc:picChg>
        <pc:picChg chg="add mod">
          <ac:chgData name="Amtea [Chillibreeze]" userId="1ea2aadb-741f-43a3-b87a-beaadc91ce61" providerId="ADAL" clId="{C83BD4F6-32FC-4658-A78E-1C083830F048}" dt="2020-07-24T12:15:22.909" v="882" actId="164"/>
          <ac:picMkLst>
            <pc:docMk/>
            <pc:sldMk cId="125839227" sldId="1731"/>
            <ac:picMk id="7" creationId="{96EA60DE-4594-4548-9CF8-387130B2C8D8}"/>
          </ac:picMkLst>
        </pc:picChg>
        <pc:picChg chg="add mod">
          <ac:chgData name="Amtea [Chillibreeze]" userId="1ea2aadb-741f-43a3-b87a-beaadc91ce61" providerId="ADAL" clId="{C83BD4F6-32FC-4658-A78E-1C083830F048}" dt="2020-07-24T12:15:30.045" v="888"/>
          <ac:picMkLst>
            <pc:docMk/>
            <pc:sldMk cId="125839227" sldId="1731"/>
            <ac:picMk id="37" creationId="{AD4B64E3-FDAF-4286-AB25-8F6A6044B4B2}"/>
          </ac:picMkLst>
        </pc:picChg>
        <pc:picChg chg="add mod">
          <ac:chgData name="Amtea [Chillibreeze]" userId="1ea2aadb-741f-43a3-b87a-beaadc91ce61" providerId="ADAL" clId="{C83BD4F6-32FC-4658-A78E-1C083830F048}" dt="2020-07-24T12:16:01.231" v="895" actId="164"/>
          <ac:picMkLst>
            <pc:docMk/>
            <pc:sldMk cId="125839227" sldId="1731"/>
            <ac:picMk id="39" creationId="{84A25989-AAE8-4432-8158-AB2E586A7E9D}"/>
          </ac:picMkLst>
        </pc:picChg>
        <pc:picChg chg="add mod">
          <ac:chgData name="Amtea [Chillibreeze]" userId="1ea2aadb-741f-43a3-b87a-beaadc91ce61" providerId="ADAL" clId="{C83BD4F6-32FC-4658-A78E-1C083830F048}" dt="2020-07-24T12:16:06.666" v="901"/>
          <ac:picMkLst>
            <pc:docMk/>
            <pc:sldMk cId="125839227" sldId="1731"/>
            <ac:picMk id="42" creationId="{596905AE-1E5B-4CDF-A3DF-11EC7B289B0D}"/>
          </ac:picMkLst>
        </pc:picChg>
        <pc:picChg chg="add mod">
          <ac:chgData name="Amtea [Chillibreeze]" userId="1ea2aadb-741f-43a3-b87a-beaadc91ce61" providerId="ADAL" clId="{C83BD4F6-32FC-4658-A78E-1C083830F048}" dt="2020-07-24T12:16:23.979" v="908" actId="164"/>
          <ac:picMkLst>
            <pc:docMk/>
            <pc:sldMk cId="125839227" sldId="1731"/>
            <ac:picMk id="44" creationId="{0C48EF85-9D24-4F73-9581-343344E00E56}"/>
          </ac:picMkLst>
        </pc:picChg>
        <pc:picChg chg="add mod">
          <ac:chgData name="Amtea [Chillibreeze]" userId="1ea2aadb-741f-43a3-b87a-beaadc91ce61" providerId="ADAL" clId="{C83BD4F6-32FC-4658-A78E-1C083830F048}" dt="2020-07-24T12:16:29.942" v="914"/>
          <ac:picMkLst>
            <pc:docMk/>
            <pc:sldMk cId="125839227" sldId="1731"/>
            <ac:picMk id="47" creationId="{251EEE0C-966A-48C4-AA24-FFC83CBAAA9C}"/>
          </ac:picMkLst>
        </pc:picChg>
        <pc:picChg chg="add mod">
          <ac:chgData name="Amtea [Chillibreeze]" userId="1ea2aadb-741f-43a3-b87a-beaadc91ce61" providerId="ADAL" clId="{C83BD4F6-32FC-4658-A78E-1C083830F048}" dt="2020-07-24T12:18:14.902" v="921" actId="164"/>
          <ac:picMkLst>
            <pc:docMk/>
            <pc:sldMk cId="125839227" sldId="1731"/>
            <ac:picMk id="49" creationId="{96D15F3C-A974-4FE5-9612-5023708D9F01}"/>
          </ac:picMkLst>
        </pc:picChg>
        <pc:picChg chg="add mod">
          <ac:chgData name="Amtea [Chillibreeze]" userId="1ea2aadb-741f-43a3-b87a-beaadc91ce61" providerId="ADAL" clId="{C83BD4F6-32FC-4658-A78E-1C083830F048}" dt="2020-07-24T12:18:20.894" v="927"/>
          <ac:picMkLst>
            <pc:docMk/>
            <pc:sldMk cId="125839227" sldId="1731"/>
            <ac:picMk id="52" creationId="{E2FBC2E6-1EB0-4E5C-A2D9-0470F89046C0}"/>
          </ac:picMkLst>
        </pc:picChg>
      </pc:sldChg>
      <pc:sldChg chg="addSp delSp modSp mod">
        <pc:chgData name="Amtea [Chillibreeze]" userId="1ea2aadb-741f-43a3-b87a-beaadc91ce61" providerId="ADAL" clId="{C83BD4F6-32FC-4658-A78E-1C083830F048}" dt="2020-07-24T12:30:17.696" v="1028"/>
        <pc:sldMkLst>
          <pc:docMk/>
          <pc:sldMk cId="1248012092" sldId="1732"/>
        </pc:sldMkLst>
        <pc:spChg chg="mod">
          <ac:chgData name="Amtea [Chillibreeze]" userId="1ea2aadb-741f-43a3-b87a-beaadc91ce61" providerId="ADAL" clId="{C83BD4F6-32FC-4658-A78E-1C083830F048}" dt="2020-07-24T12:24:23.107" v="975" actId="164"/>
          <ac:spMkLst>
            <pc:docMk/>
            <pc:sldMk cId="1248012092" sldId="1732"/>
            <ac:spMk id="7" creationId="{10E12577-45A8-40A5-B005-3316CACA9E69}"/>
          </ac:spMkLst>
        </pc:spChg>
        <pc:spChg chg="mod">
          <ac:chgData name="Amtea [Chillibreeze]" userId="1ea2aadb-741f-43a3-b87a-beaadc91ce61" providerId="ADAL" clId="{C83BD4F6-32FC-4658-A78E-1C083830F048}" dt="2020-07-24T12:24:23.107" v="975" actId="164"/>
          <ac:spMkLst>
            <pc:docMk/>
            <pc:sldMk cId="1248012092" sldId="1732"/>
            <ac:spMk id="8" creationId="{952411AF-87BD-4EDD-B519-740F4FA2F44A}"/>
          </ac:spMkLst>
        </pc:spChg>
        <pc:spChg chg="mod">
          <ac:chgData name="Amtea [Chillibreeze]" userId="1ea2aadb-741f-43a3-b87a-beaadc91ce61" providerId="ADAL" clId="{C83BD4F6-32FC-4658-A78E-1C083830F048}" dt="2020-07-24T12:24:42.479" v="990"/>
          <ac:spMkLst>
            <pc:docMk/>
            <pc:sldMk cId="1248012092" sldId="1732"/>
            <ac:spMk id="16" creationId="{1C9D35D1-8D84-40BA-8D99-8142D5315095}"/>
          </ac:spMkLst>
        </pc:spChg>
        <pc:spChg chg="mod">
          <ac:chgData name="Amtea [Chillibreeze]" userId="1ea2aadb-741f-43a3-b87a-beaadc91ce61" providerId="ADAL" clId="{C83BD4F6-32FC-4658-A78E-1C083830F048}" dt="2020-07-24T12:19:18.181" v="954"/>
          <ac:spMkLst>
            <pc:docMk/>
            <pc:sldMk cId="1248012092" sldId="1732"/>
            <ac:spMk id="17" creationId="{00000000-0000-0000-0000-000000000000}"/>
          </ac:spMkLst>
        </pc:spChg>
        <pc:grpChg chg="add del mod">
          <ac:chgData name="Amtea [Chillibreeze]" userId="1ea2aadb-741f-43a3-b87a-beaadc91ce61" providerId="ADAL" clId="{C83BD4F6-32FC-4658-A78E-1C083830F048}" dt="2020-07-24T12:24:23.107" v="975" actId="164"/>
          <ac:grpSpMkLst>
            <pc:docMk/>
            <pc:sldMk cId="1248012092" sldId="1732"/>
            <ac:grpSpMk id="3" creationId="{E3284CB0-5EA8-4F13-99EE-D817078AF287}"/>
          </ac:grpSpMkLst>
        </pc:grpChg>
        <pc:grpChg chg="mod">
          <ac:chgData name="Amtea [Chillibreeze]" userId="1ea2aadb-741f-43a3-b87a-beaadc91ce61" providerId="ADAL" clId="{C83BD4F6-32FC-4658-A78E-1C083830F048}" dt="2020-07-24T12:24:32.646" v="982" actId="164"/>
          <ac:grpSpMkLst>
            <pc:docMk/>
            <pc:sldMk cId="1248012092" sldId="1732"/>
            <ac:grpSpMk id="5" creationId="{C5B50484-62C4-40A1-80F8-5F1CB026F114}"/>
          </ac:grpSpMkLst>
        </pc:grpChg>
        <pc:grpChg chg="mod">
          <ac:chgData name="Amtea [Chillibreeze]" userId="1ea2aadb-741f-43a3-b87a-beaadc91ce61" providerId="ADAL" clId="{C83BD4F6-32FC-4658-A78E-1C083830F048}" dt="2020-07-24T12:25:45.484" v="997" actId="164"/>
          <ac:grpSpMkLst>
            <pc:docMk/>
            <pc:sldMk cId="1248012092" sldId="1732"/>
            <ac:grpSpMk id="12" creationId="{BF4FA9F5-6AF1-4371-B60F-1A38E0AC04F6}"/>
          </ac:grpSpMkLst>
        </pc:grpChg>
        <pc:grpChg chg="mod">
          <ac:chgData name="Amtea [Chillibreeze]" userId="1ea2aadb-741f-43a3-b87a-beaadc91ce61" providerId="ADAL" clId="{C83BD4F6-32FC-4658-A78E-1C083830F048}" dt="2020-07-24T12:30:11.873" v="1022" actId="164"/>
          <ac:grpSpMkLst>
            <pc:docMk/>
            <pc:sldMk cId="1248012092" sldId="1732"/>
            <ac:grpSpMk id="18" creationId="{EDA13849-C3C4-40E4-87D9-84AB0E0DD980}"/>
          </ac:grpSpMkLst>
        </pc:grpChg>
        <pc:grpChg chg="add del mod">
          <ac:chgData name="Amtea [Chillibreeze]" userId="1ea2aadb-741f-43a3-b87a-beaadc91ce61" providerId="ADAL" clId="{C83BD4F6-32FC-4658-A78E-1C083830F048}" dt="2020-07-24T12:24:33.448" v="983" actId="21"/>
          <ac:grpSpMkLst>
            <pc:docMk/>
            <pc:sldMk cId="1248012092" sldId="1732"/>
            <ac:grpSpMk id="28" creationId="{9F2F9874-B452-4FE6-9D81-704F6E4AAE3E}"/>
          </ac:grpSpMkLst>
        </pc:grpChg>
        <pc:grpChg chg="add del mod">
          <ac:chgData name="Amtea [Chillibreeze]" userId="1ea2aadb-741f-43a3-b87a-beaadc91ce61" providerId="ADAL" clId="{C83BD4F6-32FC-4658-A78E-1C083830F048}" dt="2020-07-24T12:25:46.879" v="998" actId="21"/>
          <ac:grpSpMkLst>
            <pc:docMk/>
            <pc:sldMk cId="1248012092" sldId="1732"/>
            <ac:grpSpMk id="33" creationId="{D69C8F0A-36E4-4A7C-8141-757671900D29}"/>
          </ac:grpSpMkLst>
        </pc:grpChg>
        <pc:grpChg chg="add del mod">
          <ac:chgData name="Amtea [Chillibreeze]" userId="1ea2aadb-741f-43a3-b87a-beaadc91ce61" providerId="ADAL" clId="{C83BD4F6-32FC-4658-A78E-1C083830F048}" dt="2020-07-24T12:30:12.917" v="1023" actId="21"/>
          <ac:grpSpMkLst>
            <pc:docMk/>
            <pc:sldMk cId="1248012092" sldId="1732"/>
            <ac:grpSpMk id="40" creationId="{516B459C-6AED-40D0-B792-CA77904C45BF}"/>
          </ac:grpSpMkLst>
        </pc:grpChg>
        <pc:picChg chg="add mod">
          <ac:chgData name="Amtea [Chillibreeze]" userId="1ea2aadb-741f-43a3-b87a-beaadc91ce61" providerId="ADAL" clId="{C83BD4F6-32FC-4658-A78E-1C083830F048}" dt="2020-07-24T12:24:32.646" v="982" actId="164"/>
          <ac:picMkLst>
            <pc:docMk/>
            <pc:sldMk cId="1248012092" sldId="1732"/>
            <ac:picMk id="2" creationId="{DB5E2108-032D-434E-BBCC-CA249310AF1E}"/>
          </ac:picMkLst>
        </pc:picChg>
        <pc:picChg chg="add del mod">
          <ac:chgData name="Amtea [Chillibreeze]" userId="1ea2aadb-741f-43a3-b87a-beaadc91ce61" providerId="ADAL" clId="{C83BD4F6-32FC-4658-A78E-1C083830F048}" dt="2020-07-24T12:24:22.422" v="973" actId="22"/>
          <ac:picMkLst>
            <pc:docMk/>
            <pc:sldMk cId="1248012092" sldId="1732"/>
            <ac:picMk id="27" creationId="{F20E9453-9121-4D8C-BE41-00560397637C}"/>
          </ac:picMkLst>
        </pc:picChg>
        <pc:picChg chg="add mod">
          <ac:chgData name="Amtea [Chillibreeze]" userId="1ea2aadb-741f-43a3-b87a-beaadc91ce61" providerId="ADAL" clId="{C83BD4F6-32FC-4658-A78E-1C083830F048}" dt="2020-07-24T12:24:38.163" v="988"/>
          <ac:picMkLst>
            <pc:docMk/>
            <pc:sldMk cId="1248012092" sldId="1732"/>
            <ac:picMk id="30" creationId="{9D4A9155-525C-4C3B-AB53-721FBC4DAF4D}"/>
          </ac:picMkLst>
        </pc:picChg>
        <pc:picChg chg="add mod">
          <ac:chgData name="Amtea [Chillibreeze]" userId="1ea2aadb-741f-43a3-b87a-beaadc91ce61" providerId="ADAL" clId="{C83BD4F6-32FC-4658-A78E-1C083830F048}" dt="2020-07-24T12:25:45.484" v="997" actId="164"/>
          <ac:picMkLst>
            <pc:docMk/>
            <pc:sldMk cId="1248012092" sldId="1732"/>
            <ac:picMk id="32" creationId="{B96BCE52-83ED-4489-92AB-927A7E7CB312}"/>
          </ac:picMkLst>
        </pc:picChg>
        <pc:picChg chg="add mod">
          <ac:chgData name="Amtea [Chillibreeze]" userId="1ea2aadb-741f-43a3-b87a-beaadc91ce61" providerId="ADAL" clId="{C83BD4F6-32FC-4658-A78E-1C083830F048}" dt="2020-07-24T12:25:51.048" v="1003"/>
          <ac:picMkLst>
            <pc:docMk/>
            <pc:sldMk cId="1248012092" sldId="1732"/>
            <ac:picMk id="35" creationId="{3C58EEB5-F42C-4BCF-B308-EDCD7A53768B}"/>
          </ac:picMkLst>
        </pc:picChg>
        <pc:picChg chg="add mod">
          <ac:chgData name="Amtea [Chillibreeze]" userId="1ea2aadb-741f-43a3-b87a-beaadc91ce61" providerId="ADAL" clId="{C83BD4F6-32FC-4658-A78E-1C083830F048}" dt="2020-07-24T12:28:43.513" v="1009" actId="14100"/>
          <ac:picMkLst>
            <pc:docMk/>
            <pc:sldMk cId="1248012092" sldId="1732"/>
            <ac:picMk id="37" creationId="{18EB109A-3D4B-4DBD-8EF5-4D9D06A74AE5}"/>
          </ac:picMkLst>
        </pc:picChg>
        <pc:picChg chg="add mod">
          <ac:chgData name="Amtea [Chillibreeze]" userId="1ea2aadb-741f-43a3-b87a-beaadc91ce61" providerId="ADAL" clId="{C83BD4F6-32FC-4658-A78E-1C083830F048}" dt="2020-07-24T12:30:11.873" v="1022" actId="164"/>
          <ac:picMkLst>
            <pc:docMk/>
            <pc:sldMk cId="1248012092" sldId="1732"/>
            <ac:picMk id="39" creationId="{F1E54D3C-B209-41F2-B1BA-1F7370EFB7DA}"/>
          </ac:picMkLst>
        </pc:picChg>
        <pc:picChg chg="add mod">
          <ac:chgData name="Amtea [Chillibreeze]" userId="1ea2aadb-741f-43a3-b87a-beaadc91ce61" providerId="ADAL" clId="{C83BD4F6-32FC-4658-A78E-1C083830F048}" dt="2020-07-24T12:30:17.696" v="1028"/>
          <ac:picMkLst>
            <pc:docMk/>
            <pc:sldMk cId="1248012092" sldId="1732"/>
            <ac:picMk id="42" creationId="{798CA181-32E1-4E39-8A73-2C947A51B83A}"/>
          </ac:picMkLst>
        </pc:picChg>
      </pc:sldChg>
      <pc:sldChg chg="addSp delSp modSp mod">
        <pc:chgData name="Amtea [Chillibreeze]" userId="1ea2aadb-741f-43a3-b87a-beaadc91ce61" providerId="ADAL" clId="{C83BD4F6-32FC-4658-A78E-1C083830F048}" dt="2020-07-24T12:33:14.419" v="1067"/>
        <pc:sldMkLst>
          <pc:docMk/>
          <pc:sldMk cId="1249165711" sldId="1733"/>
        </pc:sldMkLst>
        <pc:spChg chg="mod">
          <ac:chgData name="Amtea [Chillibreeze]" userId="1ea2aadb-741f-43a3-b87a-beaadc91ce61" providerId="ADAL" clId="{C83BD4F6-32FC-4658-A78E-1C083830F048}" dt="2020-07-24T12:33:14.419" v="1067"/>
          <ac:spMkLst>
            <pc:docMk/>
            <pc:sldMk cId="1249165711" sldId="1733"/>
            <ac:spMk id="14" creationId="{D2FA5AB8-582B-4DF4-B745-7834F11D1EC3}"/>
          </ac:spMkLst>
        </pc:spChg>
        <pc:spChg chg="mod">
          <ac:chgData name="Amtea [Chillibreeze]" userId="1ea2aadb-741f-43a3-b87a-beaadc91ce61" providerId="ADAL" clId="{C83BD4F6-32FC-4658-A78E-1C083830F048}" dt="2020-07-24T12:33:06.215" v="1063"/>
          <ac:spMkLst>
            <pc:docMk/>
            <pc:sldMk cId="1249165711" sldId="1733"/>
            <ac:spMk id="17" creationId="{00000000-0000-0000-0000-000000000000}"/>
          </ac:spMkLst>
        </pc:spChg>
        <pc:grpChg chg="mod">
          <ac:chgData name="Amtea [Chillibreeze]" userId="1ea2aadb-741f-43a3-b87a-beaadc91ce61" providerId="ADAL" clId="{C83BD4F6-32FC-4658-A78E-1C083830F048}" dt="2020-07-24T12:32:57.754" v="1055" actId="164"/>
          <ac:grpSpMkLst>
            <pc:docMk/>
            <pc:sldMk cId="1249165711" sldId="1733"/>
            <ac:grpSpMk id="10" creationId="{C2743968-CC31-43FB-A63B-4EC7BAEE9489}"/>
          </ac:grpSpMkLst>
        </pc:grpChg>
        <pc:grpChg chg="mod">
          <ac:chgData name="Amtea [Chillibreeze]" userId="1ea2aadb-741f-43a3-b87a-beaadc91ce61" providerId="ADAL" clId="{C83BD4F6-32FC-4658-A78E-1C083830F048}" dt="2020-07-24T12:32:48.978" v="1048" actId="164"/>
          <ac:grpSpMkLst>
            <pc:docMk/>
            <pc:sldMk cId="1249165711" sldId="1733"/>
            <ac:grpSpMk id="15" creationId="{FE6DC818-8F16-411D-8783-A953F8A21CA9}"/>
          </ac:grpSpMkLst>
        </pc:grpChg>
        <pc:grpChg chg="add del mod">
          <ac:chgData name="Amtea [Chillibreeze]" userId="1ea2aadb-741f-43a3-b87a-beaadc91ce61" providerId="ADAL" clId="{C83BD4F6-32FC-4658-A78E-1C083830F048}" dt="2020-07-24T12:32:49.455" v="1049" actId="21"/>
          <ac:grpSpMkLst>
            <pc:docMk/>
            <pc:sldMk cId="1249165711" sldId="1733"/>
            <ac:grpSpMk id="23" creationId="{C8FDEAE9-C0FA-4FB5-95D0-D623CA8BB4DF}"/>
          </ac:grpSpMkLst>
        </pc:grpChg>
        <pc:grpChg chg="add del mod">
          <ac:chgData name="Amtea [Chillibreeze]" userId="1ea2aadb-741f-43a3-b87a-beaadc91ce61" providerId="ADAL" clId="{C83BD4F6-32FC-4658-A78E-1C083830F048}" dt="2020-07-24T12:32:58.700" v="1056" actId="21"/>
          <ac:grpSpMkLst>
            <pc:docMk/>
            <pc:sldMk cId="1249165711" sldId="1733"/>
            <ac:grpSpMk id="26" creationId="{1D4A251C-A80D-445D-ADD7-E8B816D4EEDF}"/>
          </ac:grpSpMkLst>
        </pc:grpChg>
        <pc:picChg chg="add mod">
          <ac:chgData name="Amtea [Chillibreeze]" userId="1ea2aadb-741f-43a3-b87a-beaadc91ce61" providerId="ADAL" clId="{C83BD4F6-32FC-4658-A78E-1C083830F048}" dt="2020-07-24T12:30:41.095" v="1033"/>
          <ac:picMkLst>
            <pc:docMk/>
            <pc:sldMk cId="1249165711" sldId="1733"/>
            <ac:picMk id="2" creationId="{99AA2F84-89D5-4DCE-B35A-1EF12A29EE58}"/>
          </ac:picMkLst>
        </pc:picChg>
        <pc:picChg chg="add mod">
          <ac:chgData name="Amtea [Chillibreeze]" userId="1ea2aadb-741f-43a3-b87a-beaadc91ce61" providerId="ADAL" clId="{C83BD4F6-32FC-4658-A78E-1C083830F048}" dt="2020-07-24T12:32:57.754" v="1055" actId="164"/>
          <ac:picMkLst>
            <pc:docMk/>
            <pc:sldMk cId="1249165711" sldId="1733"/>
            <ac:picMk id="3" creationId="{B2E8C40A-69F3-4810-BEE1-3A2EBEE1178D}"/>
          </ac:picMkLst>
        </pc:picChg>
        <pc:picChg chg="add mod">
          <ac:chgData name="Amtea [Chillibreeze]" userId="1ea2aadb-741f-43a3-b87a-beaadc91ce61" providerId="ADAL" clId="{C83BD4F6-32FC-4658-A78E-1C083830F048}" dt="2020-07-24T12:32:48.978" v="1048" actId="164"/>
          <ac:picMkLst>
            <pc:docMk/>
            <pc:sldMk cId="1249165711" sldId="1733"/>
            <ac:picMk id="6" creationId="{235C8833-A0F3-4202-8A32-2147616599B3}"/>
          </ac:picMkLst>
        </pc:picChg>
        <pc:picChg chg="add mod">
          <ac:chgData name="Amtea [Chillibreeze]" userId="1ea2aadb-741f-43a3-b87a-beaadc91ce61" providerId="ADAL" clId="{C83BD4F6-32FC-4658-A78E-1C083830F048}" dt="2020-07-24T12:32:56.098" v="1054"/>
          <ac:picMkLst>
            <pc:docMk/>
            <pc:sldMk cId="1249165711" sldId="1733"/>
            <ac:picMk id="25" creationId="{8DC63C58-D641-47C9-B3D9-C4D55A886123}"/>
          </ac:picMkLst>
        </pc:picChg>
        <pc:picChg chg="add mod">
          <ac:chgData name="Amtea [Chillibreeze]" userId="1ea2aadb-741f-43a3-b87a-beaadc91ce61" providerId="ADAL" clId="{C83BD4F6-32FC-4658-A78E-1C083830F048}" dt="2020-07-24T12:33:02.716" v="1061"/>
          <ac:picMkLst>
            <pc:docMk/>
            <pc:sldMk cId="1249165711" sldId="1733"/>
            <ac:picMk id="28" creationId="{994C28B8-68A6-47DC-AB5C-A565D8902E59}"/>
          </ac:picMkLst>
        </pc:picChg>
      </pc:sldChg>
      <pc:sldChg chg="addSp delSp modSp mod">
        <pc:chgData name="Amtea [Chillibreeze]" userId="1ea2aadb-741f-43a3-b87a-beaadc91ce61" providerId="ADAL" clId="{C83BD4F6-32FC-4658-A78E-1C083830F048}" dt="2020-07-24T13:49:45.845" v="2382"/>
        <pc:sldMkLst>
          <pc:docMk/>
          <pc:sldMk cId="1339937223" sldId="1735"/>
        </pc:sldMkLst>
        <pc:spChg chg="mod">
          <ac:chgData name="Amtea [Chillibreeze]" userId="1ea2aadb-741f-43a3-b87a-beaadc91ce61" providerId="ADAL" clId="{C83BD4F6-32FC-4658-A78E-1C083830F048}" dt="2020-07-24T13:48:30.087" v="2355" actId="20577"/>
          <ac:spMkLst>
            <pc:docMk/>
            <pc:sldMk cId="1339937223" sldId="1735"/>
            <ac:spMk id="11" creationId="{293E2D85-12B7-4A55-B256-7FEED8229053}"/>
          </ac:spMkLst>
        </pc:spChg>
        <pc:spChg chg="add mod">
          <ac:chgData name="Amtea [Chillibreeze]" userId="1ea2aadb-741f-43a3-b87a-beaadc91ce61" providerId="ADAL" clId="{C83BD4F6-32FC-4658-A78E-1C083830F048}" dt="2020-07-24T13:48:41.366" v="2357" actId="571"/>
          <ac:spMkLst>
            <pc:docMk/>
            <pc:sldMk cId="1339937223" sldId="1735"/>
            <ac:spMk id="19" creationId="{FE5453A4-5F6C-4062-B503-9935D2016BAC}"/>
          </ac:spMkLst>
        </pc:spChg>
        <pc:grpChg chg="add del mod">
          <ac:chgData name="Amtea [Chillibreeze]" userId="1ea2aadb-741f-43a3-b87a-beaadc91ce61" providerId="ADAL" clId="{C83BD4F6-32FC-4658-A78E-1C083830F048}" dt="2020-07-24T13:49:41.538" v="2377" actId="21"/>
          <ac:grpSpMkLst>
            <pc:docMk/>
            <pc:sldMk cId="1339937223" sldId="1735"/>
            <ac:grpSpMk id="3" creationId="{C388425E-66A2-4D82-897C-946FD32123D0}"/>
          </ac:grpSpMkLst>
        </pc:grpChg>
        <pc:grpChg chg="add del mod">
          <ac:chgData name="Amtea [Chillibreeze]" userId="1ea2aadb-741f-43a3-b87a-beaadc91ce61" providerId="ADAL" clId="{C83BD4F6-32FC-4658-A78E-1C083830F048}" dt="2020-07-24T13:49:35.571" v="2371" actId="21"/>
          <ac:grpSpMkLst>
            <pc:docMk/>
            <pc:sldMk cId="1339937223" sldId="1735"/>
            <ac:grpSpMk id="5" creationId="{C6A62C89-DFE4-4FF6-8808-BEFFD24808D9}"/>
          </ac:grpSpMkLst>
        </pc:grpChg>
        <pc:grpChg chg="mod">
          <ac:chgData name="Amtea [Chillibreeze]" userId="1ea2aadb-741f-43a3-b87a-beaadc91ce61" providerId="ADAL" clId="{C83BD4F6-32FC-4658-A78E-1C083830F048}" dt="2020-07-24T13:49:12.833" v="2363" actId="164"/>
          <ac:grpSpMkLst>
            <pc:docMk/>
            <pc:sldMk cId="1339937223" sldId="1735"/>
            <ac:grpSpMk id="8" creationId="{5CDCC901-4884-4962-BBB8-DA8FE495867A}"/>
          </ac:grpSpMkLst>
        </pc:grpChg>
        <pc:grpChg chg="mod">
          <ac:chgData name="Amtea [Chillibreeze]" userId="1ea2aadb-741f-43a3-b87a-beaadc91ce61" providerId="ADAL" clId="{C83BD4F6-32FC-4658-A78E-1C083830F048}" dt="2020-07-24T13:49:34.922" v="2370" actId="164"/>
          <ac:grpSpMkLst>
            <pc:docMk/>
            <pc:sldMk cId="1339937223" sldId="1735"/>
            <ac:grpSpMk id="12" creationId="{E56EBE7B-0DA4-4606-BCFF-F198F7099B33}"/>
          </ac:grpSpMkLst>
        </pc:grpChg>
        <pc:picChg chg="add mod">
          <ac:chgData name="Amtea [Chillibreeze]" userId="1ea2aadb-741f-43a3-b87a-beaadc91ce61" providerId="ADAL" clId="{C83BD4F6-32FC-4658-A78E-1C083830F048}" dt="2020-07-24T13:49:12.833" v="2363" actId="164"/>
          <ac:picMkLst>
            <pc:docMk/>
            <pc:sldMk cId="1339937223" sldId="1735"/>
            <ac:picMk id="2" creationId="{057F0751-F5CB-4447-BB33-D32040314488}"/>
          </ac:picMkLst>
        </pc:picChg>
        <pc:picChg chg="add mod">
          <ac:chgData name="Amtea [Chillibreeze]" userId="1ea2aadb-741f-43a3-b87a-beaadc91ce61" providerId="ADAL" clId="{C83BD4F6-32FC-4658-A78E-1C083830F048}" dt="2020-07-24T13:49:34.922" v="2370" actId="164"/>
          <ac:picMkLst>
            <pc:docMk/>
            <pc:sldMk cId="1339937223" sldId="1735"/>
            <ac:picMk id="4" creationId="{22B6A62D-D88A-49F5-A483-8BE5B5E0F05A}"/>
          </ac:picMkLst>
        </pc:picChg>
        <pc:picChg chg="add mod">
          <ac:chgData name="Amtea [Chillibreeze]" userId="1ea2aadb-741f-43a3-b87a-beaadc91ce61" providerId="ADAL" clId="{C83BD4F6-32FC-4658-A78E-1C083830F048}" dt="2020-07-24T13:49:39.658" v="2376"/>
          <ac:picMkLst>
            <pc:docMk/>
            <pc:sldMk cId="1339937223" sldId="1735"/>
            <ac:picMk id="7" creationId="{9F8A7685-9FC2-4FC5-9D1F-F059F36772D2}"/>
          </ac:picMkLst>
        </pc:picChg>
        <pc:picChg chg="add mod">
          <ac:chgData name="Amtea [Chillibreeze]" userId="1ea2aadb-741f-43a3-b87a-beaadc91ce61" providerId="ADAL" clId="{C83BD4F6-32FC-4658-A78E-1C083830F048}" dt="2020-07-24T13:49:45.845" v="2382"/>
          <ac:picMkLst>
            <pc:docMk/>
            <pc:sldMk cId="1339937223" sldId="1735"/>
            <ac:picMk id="23" creationId="{C69AE3E9-118E-4C09-91AF-E6B8EAE87810}"/>
          </ac:picMkLst>
        </pc:picChg>
      </pc:sldChg>
      <pc:sldChg chg="modSp">
        <pc:chgData name="Amtea [Chillibreeze]" userId="1ea2aadb-741f-43a3-b87a-beaadc91ce61" providerId="ADAL" clId="{C83BD4F6-32FC-4658-A78E-1C083830F048}" dt="2020-07-24T13:29:29.187" v="2249"/>
        <pc:sldMkLst>
          <pc:docMk/>
          <pc:sldMk cId="1622630864" sldId="1736"/>
        </pc:sldMkLst>
        <pc:spChg chg="mod">
          <ac:chgData name="Amtea [Chillibreeze]" userId="1ea2aadb-741f-43a3-b87a-beaadc91ce61" providerId="ADAL" clId="{C83BD4F6-32FC-4658-A78E-1C083830F048}" dt="2020-07-24T13:29:29.187" v="2249"/>
          <ac:spMkLst>
            <pc:docMk/>
            <pc:sldMk cId="1622630864" sldId="1736"/>
            <ac:spMk id="6" creationId="{00000000-0000-0000-0000-000000000000}"/>
          </ac:spMkLst>
        </pc:spChg>
      </pc:sldChg>
      <pc:sldChg chg="addSp delSp modSp mod">
        <pc:chgData name="Amtea [Chillibreeze]" userId="1ea2aadb-741f-43a3-b87a-beaadc91ce61" providerId="ADAL" clId="{C83BD4F6-32FC-4658-A78E-1C083830F048}" dt="2020-07-24T11:26:07.895" v="236"/>
        <pc:sldMkLst>
          <pc:docMk/>
          <pc:sldMk cId="32542237" sldId="1737"/>
        </pc:sldMkLst>
        <pc:spChg chg="mod topLvl">
          <ac:chgData name="Amtea [Chillibreeze]" userId="1ea2aadb-741f-43a3-b87a-beaadc91ce61" providerId="ADAL" clId="{C83BD4F6-32FC-4658-A78E-1C083830F048}" dt="2020-07-24T10:32:27.527" v="185" actId="165"/>
          <ac:spMkLst>
            <pc:docMk/>
            <pc:sldMk cId="32542237" sldId="1737"/>
            <ac:spMk id="5" creationId="{E0476FD4-188B-4552-8115-C9C522707F42}"/>
          </ac:spMkLst>
        </pc:spChg>
        <pc:spChg chg="mod topLvl">
          <ac:chgData name="Amtea [Chillibreeze]" userId="1ea2aadb-741f-43a3-b87a-beaadc91ce61" providerId="ADAL" clId="{C83BD4F6-32FC-4658-A78E-1C083830F048}" dt="2020-07-24T10:32:27.527" v="185" actId="165"/>
          <ac:spMkLst>
            <pc:docMk/>
            <pc:sldMk cId="32542237" sldId="1737"/>
            <ac:spMk id="7" creationId="{EBB0A101-49B7-4401-97ED-65644479EE13}"/>
          </ac:spMkLst>
        </pc:spChg>
        <pc:spChg chg="mod">
          <ac:chgData name="Amtea [Chillibreeze]" userId="1ea2aadb-741f-43a3-b87a-beaadc91ce61" providerId="ADAL" clId="{C83BD4F6-32FC-4658-A78E-1C083830F048}" dt="2020-07-24T11:25:20.110" v="214" actId="164"/>
          <ac:spMkLst>
            <pc:docMk/>
            <pc:sldMk cId="32542237" sldId="1737"/>
            <ac:spMk id="9" creationId="{7E894B96-D530-47FB-8FB7-0FA502102FCE}"/>
          </ac:spMkLst>
        </pc:spChg>
        <pc:spChg chg="mod">
          <ac:chgData name="Amtea [Chillibreeze]" userId="1ea2aadb-741f-43a3-b87a-beaadc91ce61" providerId="ADAL" clId="{C83BD4F6-32FC-4658-A78E-1C083830F048}" dt="2020-07-24T11:25:20.110" v="214" actId="164"/>
          <ac:spMkLst>
            <pc:docMk/>
            <pc:sldMk cId="32542237" sldId="1737"/>
            <ac:spMk id="10" creationId="{FFB2A1DC-2B97-41C9-B13D-7A6B4CEB8B4C}"/>
          </ac:spMkLst>
        </pc:spChg>
        <pc:spChg chg="mod">
          <ac:chgData name="Amtea [Chillibreeze]" userId="1ea2aadb-741f-43a3-b87a-beaadc91ce61" providerId="ADAL" clId="{C83BD4F6-32FC-4658-A78E-1C083830F048}" dt="2020-07-24T10:33:02.548" v="191"/>
          <ac:spMkLst>
            <pc:docMk/>
            <pc:sldMk cId="32542237" sldId="1737"/>
            <ac:spMk id="17" creationId="{00000000-0000-0000-0000-000000000000}"/>
          </ac:spMkLst>
        </pc:spChg>
        <pc:grpChg chg="add del mod">
          <ac:chgData name="Amtea [Chillibreeze]" userId="1ea2aadb-741f-43a3-b87a-beaadc91ce61" providerId="ADAL" clId="{C83BD4F6-32FC-4658-A78E-1C083830F048}" dt="2020-07-24T11:24:23.545" v="198" actId="164"/>
          <ac:grpSpMkLst>
            <pc:docMk/>
            <pc:sldMk cId="32542237" sldId="1737"/>
            <ac:grpSpMk id="4" creationId="{23E28A8B-4BC8-42C2-B28E-C17F0F7BE96F}"/>
          </ac:grpSpMkLst>
        </pc:grpChg>
        <pc:grpChg chg="add del mod">
          <ac:chgData name="Amtea [Chillibreeze]" userId="1ea2aadb-741f-43a3-b87a-beaadc91ce61" providerId="ADAL" clId="{C83BD4F6-32FC-4658-A78E-1C083830F048}" dt="2020-07-24T11:24:24.008" v="199" actId="21"/>
          <ac:grpSpMkLst>
            <pc:docMk/>
            <pc:sldMk cId="32542237" sldId="1737"/>
            <ac:grpSpMk id="6" creationId="{0F6FF5C2-8164-4871-B61D-E65E8788F7A7}"/>
          </ac:grpSpMkLst>
        </pc:grpChg>
        <pc:grpChg chg="mod">
          <ac:chgData name="Amtea [Chillibreeze]" userId="1ea2aadb-741f-43a3-b87a-beaadc91ce61" providerId="ADAL" clId="{C83BD4F6-32FC-4658-A78E-1C083830F048}" dt="2020-07-24T11:25:25.828" v="216" actId="164"/>
          <ac:grpSpMkLst>
            <pc:docMk/>
            <pc:sldMk cId="32542237" sldId="1737"/>
            <ac:grpSpMk id="8" creationId="{3539D2CE-7EFA-492B-AFEB-E65707B6B222}"/>
          </ac:grpSpMkLst>
        </pc:grpChg>
        <pc:grpChg chg="mod">
          <ac:chgData name="Amtea [Chillibreeze]" userId="1ea2aadb-741f-43a3-b87a-beaadc91ce61" providerId="ADAL" clId="{C83BD4F6-32FC-4658-A78E-1C083830F048}" dt="2020-07-24T11:26:00.734" v="230" actId="164"/>
          <ac:grpSpMkLst>
            <pc:docMk/>
            <pc:sldMk cId="32542237" sldId="1737"/>
            <ac:grpSpMk id="11" creationId="{872B5EC2-EC73-47FA-97D7-88498CA4AB66}"/>
          </ac:grpSpMkLst>
        </pc:grpChg>
        <pc:grpChg chg="add mod">
          <ac:chgData name="Amtea [Chillibreeze]" userId="1ea2aadb-741f-43a3-b87a-beaadc91ce61" providerId="ADAL" clId="{C83BD4F6-32FC-4658-A78E-1C083830F048}" dt="2020-07-24T11:25:17.261" v="212" actId="164"/>
          <ac:grpSpMkLst>
            <pc:docMk/>
            <pc:sldMk cId="32542237" sldId="1737"/>
            <ac:grpSpMk id="24" creationId="{24EC5B5B-49D3-4C36-971A-09C7ED944869}"/>
          </ac:grpSpMkLst>
        </pc:grpChg>
        <pc:grpChg chg="add mod">
          <ac:chgData name="Amtea [Chillibreeze]" userId="1ea2aadb-741f-43a3-b87a-beaadc91ce61" providerId="ADAL" clId="{C83BD4F6-32FC-4658-A78E-1C083830F048}" dt="2020-07-24T11:25:20.110" v="214" actId="164"/>
          <ac:grpSpMkLst>
            <pc:docMk/>
            <pc:sldMk cId="32542237" sldId="1737"/>
            <ac:grpSpMk id="25" creationId="{BF4813DB-069E-48C8-8328-60147D9653B5}"/>
          </ac:grpSpMkLst>
        </pc:grpChg>
        <pc:grpChg chg="add del mod">
          <ac:chgData name="Amtea [Chillibreeze]" userId="1ea2aadb-741f-43a3-b87a-beaadc91ce61" providerId="ADAL" clId="{C83BD4F6-32FC-4658-A78E-1C083830F048}" dt="2020-07-24T11:25:26.332" v="217" actId="21"/>
          <ac:grpSpMkLst>
            <pc:docMk/>
            <pc:sldMk cId="32542237" sldId="1737"/>
            <ac:grpSpMk id="26" creationId="{041B9155-53AE-4FAF-BE2D-F69C399D5626}"/>
          </ac:grpSpMkLst>
        </pc:grpChg>
        <pc:grpChg chg="add del mod">
          <ac:chgData name="Amtea [Chillibreeze]" userId="1ea2aadb-741f-43a3-b87a-beaadc91ce61" providerId="ADAL" clId="{C83BD4F6-32FC-4658-A78E-1C083830F048}" dt="2020-07-24T11:26:02.159" v="231" actId="21"/>
          <ac:grpSpMkLst>
            <pc:docMk/>
            <pc:sldMk cId="32542237" sldId="1737"/>
            <ac:grpSpMk id="31" creationId="{E5C42F8D-4166-4F85-B241-88DAD2F350D0}"/>
          </ac:grpSpMkLst>
        </pc:grpChg>
        <pc:picChg chg="add mod">
          <ac:chgData name="Amtea [Chillibreeze]" userId="1ea2aadb-741f-43a3-b87a-beaadc91ce61" providerId="ADAL" clId="{C83BD4F6-32FC-4658-A78E-1C083830F048}" dt="2020-07-24T11:24:23.545" v="198" actId="164"/>
          <ac:picMkLst>
            <pc:docMk/>
            <pc:sldMk cId="32542237" sldId="1737"/>
            <ac:picMk id="3" creationId="{A256C09C-82B5-4262-AF9A-9E73FA6EDA3D}"/>
          </ac:picMkLst>
        </pc:picChg>
        <pc:picChg chg="add mod">
          <ac:chgData name="Amtea [Chillibreeze]" userId="1ea2aadb-741f-43a3-b87a-beaadc91ce61" providerId="ADAL" clId="{C83BD4F6-32FC-4658-A78E-1C083830F048}" dt="2020-07-24T11:24:28.667" v="204"/>
          <ac:picMkLst>
            <pc:docMk/>
            <pc:sldMk cId="32542237" sldId="1737"/>
            <ac:picMk id="21" creationId="{251AC9A4-41A6-48F5-87F1-A40E14E0172F}"/>
          </ac:picMkLst>
        </pc:picChg>
        <pc:picChg chg="add mod">
          <ac:chgData name="Amtea [Chillibreeze]" userId="1ea2aadb-741f-43a3-b87a-beaadc91ce61" providerId="ADAL" clId="{C83BD4F6-32FC-4658-A78E-1C083830F048}" dt="2020-07-24T11:25:25.828" v="216" actId="164"/>
          <ac:picMkLst>
            <pc:docMk/>
            <pc:sldMk cId="32542237" sldId="1737"/>
            <ac:picMk id="23" creationId="{BF612A84-FD6C-4F70-A03C-4721FC8974B2}"/>
          </ac:picMkLst>
        </pc:picChg>
        <pc:picChg chg="add mod">
          <ac:chgData name="Amtea [Chillibreeze]" userId="1ea2aadb-741f-43a3-b87a-beaadc91ce61" providerId="ADAL" clId="{C83BD4F6-32FC-4658-A78E-1C083830F048}" dt="2020-07-24T11:25:30.973" v="222"/>
          <ac:picMkLst>
            <pc:docMk/>
            <pc:sldMk cId="32542237" sldId="1737"/>
            <ac:picMk id="28" creationId="{F7DA2459-3F56-4E17-86E4-7200BE94D972}"/>
          </ac:picMkLst>
        </pc:picChg>
        <pc:picChg chg="add mod">
          <ac:chgData name="Amtea [Chillibreeze]" userId="1ea2aadb-741f-43a3-b87a-beaadc91ce61" providerId="ADAL" clId="{C83BD4F6-32FC-4658-A78E-1C083830F048}" dt="2020-07-24T11:26:00.734" v="230" actId="164"/>
          <ac:picMkLst>
            <pc:docMk/>
            <pc:sldMk cId="32542237" sldId="1737"/>
            <ac:picMk id="30" creationId="{5AD4BFAB-71D2-45A4-A28E-1A6277281D55}"/>
          </ac:picMkLst>
        </pc:picChg>
        <pc:picChg chg="add mod">
          <ac:chgData name="Amtea [Chillibreeze]" userId="1ea2aadb-741f-43a3-b87a-beaadc91ce61" providerId="ADAL" clId="{C83BD4F6-32FC-4658-A78E-1C083830F048}" dt="2020-07-24T11:26:07.895" v="236"/>
          <ac:picMkLst>
            <pc:docMk/>
            <pc:sldMk cId="32542237" sldId="1737"/>
            <ac:picMk id="33" creationId="{A259C6C2-E451-4762-85CA-8754321934FA}"/>
          </ac:picMkLst>
        </pc:picChg>
      </pc:sldChg>
      <pc:sldChg chg="addSp delSp modSp mod">
        <pc:chgData name="Amtea [Chillibreeze]" userId="1ea2aadb-741f-43a3-b87a-beaadc91ce61" providerId="ADAL" clId="{C83BD4F6-32FC-4658-A78E-1C083830F048}" dt="2020-07-24T11:40:06.758" v="334"/>
        <pc:sldMkLst>
          <pc:docMk/>
          <pc:sldMk cId="125563880" sldId="1740"/>
        </pc:sldMkLst>
        <pc:spChg chg="mod">
          <ac:chgData name="Amtea [Chillibreeze]" userId="1ea2aadb-741f-43a3-b87a-beaadc91ce61" providerId="ADAL" clId="{C83BD4F6-32FC-4658-A78E-1C083830F048}" dt="2020-07-24T11:30:05.839" v="265" actId="165"/>
          <ac:spMkLst>
            <pc:docMk/>
            <pc:sldMk cId="125563880" sldId="1740"/>
            <ac:spMk id="12" creationId="{48114B67-DBEC-475F-BC68-B7C5F574F8FC}"/>
          </ac:spMkLst>
        </pc:spChg>
        <pc:spChg chg="mod">
          <ac:chgData name="Amtea [Chillibreeze]" userId="1ea2aadb-741f-43a3-b87a-beaadc91ce61" providerId="ADAL" clId="{C83BD4F6-32FC-4658-A78E-1C083830F048}" dt="2020-07-24T11:30:05.839" v="265" actId="165"/>
          <ac:spMkLst>
            <pc:docMk/>
            <pc:sldMk cId="125563880" sldId="1740"/>
            <ac:spMk id="13" creationId="{B0D41269-4BF2-4CE0-A088-A75A59E8EBFF}"/>
          </ac:spMkLst>
        </pc:spChg>
        <pc:grpChg chg="add del mod">
          <ac:chgData name="Amtea [Chillibreeze]" userId="1ea2aadb-741f-43a3-b87a-beaadc91ce61" providerId="ADAL" clId="{C83BD4F6-32FC-4658-A78E-1C083830F048}" dt="2020-07-24T11:27:01.631" v="244" actId="21"/>
          <ac:grpSpMkLst>
            <pc:docMk/>
            <pc:sldMk cId="125563880" sldId="1740"/>
            <ac:grpSpMk id="3" creationId="{5F485A46-7C04-411A-9027-6BAB6A7ECCAA}"/>
          </ac:grpSpMkLst>
        </pc:grpChg>
        <pc:grpChg chg="mod">
          <ac:chgData name="Amtea [Chillibreeze]" userId="1ea2aadb-741f-43a3-b87a-beaadc91ce61" providerId="ADAL" clId="{C83BD4F6-32FC-4658-A78E-1C083830F048}" dt="2020-07-24T11:27:00.632" v="243" actId="164"/>
          <ac:grpSpMkLst>
            <pc:docMk/>
            <pc:sldMk cId="125563880" sldId="1740"/>
            <ac:grpSpMk id="5" creationId="{75A06D2F-0D95-4014-8280-AA96D2CC3098}"/>
          </ac:grpSpMkLst>
        </pc:grpChg>
        <pc:grpChg chg="mod topLvl">
          <ac:chgData name="Amtea [Chillibreeze]" userId="1ea2aadb-741f-43a3-b87a-beaadc91ce61" providerId="ADAL" clId="{C83BD4F6-32FC-4658-A78E-1C083830F048}" dt="2020-07-24T11:30:20.470" v="270" actId="164"/>
          <ac:grpSpMkLst>
            <pc:docMk/>
            <pc:sldMk cId="125563880" sldId="1740"/>
            <ac:grpSpMk id="11" creationId="{9B93B82F-14EA-439B-B291-D7D5DA7A70A6}"/>
          </ac:grpSpMkLst>
        </pc:grpChg>
        <pc:grpChg chg="mod">
          <ac:chgData name="Amtea [Chillibreeze]" userId="1ea2aadb-741f-43a3-b87a-beaadc91ce61" providerId="ADAL" clId="{C83BD4F6-32FC-4658-A78E-1C083830F048}" dt="2020-07-24T11:38:23.450" v="284" actId="164"/>
          <ac:grpSpMkLst>
            <pc:docMk/>
            <pc:sldMk cId="125563880" sldId="1740"/>
            <ac:grpSpMk id="14" creationId="{CC4C6381-51B8-4048-ADC9-D093D4F589F4}"/>
          </ac:grpSpMkLst>
        </pc:grpChg>
        <pc:grpChg chg="mod">
          <ac:chgData name="Amtea [Chillibreeze]" userId="1ea2aadb-741f-43a3-b87a-beaadc91ce61" providerId="ADAL" clId="{C83BD4F6-32FC-4658-A78E-1C083830F048}" dt="2020-07-24T11:38:44.616" v="298" actId="164"/>
          <ac:grpSpMkLst>
            <pc:docMk/>
            <pc:sldMk cId="125563880" sldId="1740"/>
            <ac:grpSpMk id="18" creationId="{C7E63927-233C-44CB-BDCC-5B5EAB995E42}"/>
          </ac:grpSpMkLst>
        </pc:grpChg>
        <pc:grpChg chg="mod">
          <ac:chgData name="Amtea [Chillibreeze]" userId="1ea2aadb-741f-43a3-b87a-beaadc91ce61" providerId="ADAL" clId="{C83BD4F6-32FC-4658-A78E-1C083830F048}" dt="2020-07-24T11:39:23.702" v="312" actId="164"/>
          <ac:grpSpMkLst>
            <pc:docMk/>
            <pc:sldMk cId="125563880" sldId="1740"/>
            <ac:grpSpMk id="21" creationId="{0C562A37-0FFD-4F10-989B-62894A3466E9}"/>
          </ac:grpSpMkLst>
        </pc:grpChg>
        <pc:grpChg chg="mod">
          <ac:chgData name="Amtea [Chillibreeze]" userId="1ea2aadb-741f-43a3-b87a-beaadc91ce61" providerId="ADAL" clId="{C83BD4F6-32FC-4658-A78E-1C083830F048}" dt="2020-07-24T11:39:59.823" v="328" actId="164"/>
          <ac:grpSpMkLst>
            <pc:docMk/>
            <pc:sldMk cId="125563880" sldId="1740"/>
            <ac:grpSpMk id="24" creationId="{187003F0-1C4D-4C40-9E6C-3710F0B39936}"/>
          </ac:grpSpMkLst>
        </pc:grpChg>
        <pc:grpChg chg="add del mod">
          <ac:chgData name="Amtea [Chillibreeze]" userId="1ea2aadb-741f-43a3-b87a-beaadc91ce61" providerId="ADAL" clId="{C83BD4F6-32FC-4658-A78E-1C083830F048}" dt="2020-07-24T11:30:05.839" v="265" actId="165"/>
          <ac:grpSpMkLst>
            <pc:docMk/>
            <pc:sldMk cId="125563880" sldId="1740"/>
            <ac:grpSpMk id="42" creationId="{280B2921-3AAA-45BF-BA40-4B8F97A047B3}"/>
          </ac:grpSpMkLst>
        </pc:grpChg>
        <pc:grpChg chg="add del mod">
          <ac:chgData name="Amtea [Chillibreeze]" userId="1ea2aadb-741f-43a3-b87a-beaadc91ce61" providerId="ADAL" clId="{C83BD4F6-32FC-4658-A78E-1C083830F048}" dt="2020-07-24T11:30:21.676" v="271" actId="21"/>
          <ac:grpSpMkLst>
            <pc:docMk/>
            <pc:sldMk cId="125563880" sldId="1740"/>
            <ac:grpSpMk id="43" creationId="{3C6D86E5-3059-4868-A6F4-E1353A8479D2}"/>
          </ac:grpSpMkLst>
        </pc:grpChg>
        <pc:grpChg chg="add del mod">
          <ac:chgData name="Amtea [Chillibreeze]" userId="1ea2aadb-741f-43a3-b87a-beaadc91ce61" providerId="ADAL" clId="{C83BD4F6-32FC-4658-A78E-1C083830F048}" dt="2020-07-24T11:38:24.256" v="285" actId="21"/>
          <ac:grpSpMkLst>
            <pc:docMk/>
            <pc:sldMk cId="125563880" sldId="1740"/>
            <ac:grpSpMk id="48" creationId="{4F794A01-3DA6-4CDF-AA93-9B90ADDDC8BF}"/>
          </ac:grpSpMkLst>
        </pc:grpChg>
        <pc:grpChg chg="add del mod">
          <ac:chgData name="Amtea [Chillibreeze]" userId="1ea2aadb-741f-43a3-b87a-beaadc91ce61" providerId="ADAL" clId="{C83BD4F6-32FC-4658-A78E-1C083830F048}" dt="2020-07-24T11:38:46.576" v="299" actId="21"/>
          <ac:grpSpMkLst>
            <pc:docMk/>
            <pc:sldMk cId="125563880" sldId="1740"/>
            <ac:grpSpMk id="53" creationId="{CEB0C2D9-2853-44EF-AAB4-DC5C5EA642B3}"/>
          </ac:grpSpMkLst>
        </pc:grpChg>
        <pc:grpChg chg="add del mod">
          <ac:chgData name="Amtea [Chillibreeze]" userId="1ea2aadb-741f-43a3-b87a-beaadc91ce61" providerId="ADAL" clId="{C83BD4F6-32FC-4658-A78E-1C083830F048}" dt="2020-07-24T11:39:25.185" v="313" actId="21"/>
          <ac:grpSpMkLst>
            <pc:docMk/>
            <pc:sldMk cId="125563880" sldId="1740"/>
            <ac:grpSpMk id="58" creationId="{1F1CB5FE-E0A1-4E55-B712-42B43B0798F3}"/>
          </ac:grpSpMkLst>
        </pc:grpChg>
        <pc:grpChg chg="add del mod">
          <ac:chgData name="Amtea [Chillibreeze]" userId="1ea2aadb-741f-43a3-b87a-beaadc91ce61" providerId="ADAL" clId="{C83BD4F6-32FC-4658-A78E-1C083830F048}" dt="2020-07-24T11:40:01.022" v="329" actId="21"/>
          <ac:grpSpMkLst>
            <pc:docMk/>
            <pc:sldMk cId="125563880" sldId="1740"/>
            <ac:grpSpMk id="65" creationId="{E9CDEA73-6A51-45F9-8724-646E60F7D2E5}"/>
          </ac:grpSpMkLst>
        </pc:grpChg>
        <pc:picChg chg="add mod">
          <ac:chgData name="Amtea [Chillibreeze]" userId="1ea2aadb-741f-43a3-b87a-beaadc91ce61" providerId="ADAL" clId="{C83BD4F6-32FC-4658-A78E-1C083830F048}" dt="2020-07-24T11:27:00.632" v="243" actId="164"/>
          <ac:picMkLst>
            <pc:docMk/>
            <pc:sldMk cId="125563880" sldId="1740"/>
            <ac:picMk id="2" creationId="{F54B70FD-937D-444B-928B-BC30F2F1BEFA}"/>
          </ac:picMkLst>
        </pc:picChg>
        <pc:picChg chg="add mod">
          <ac:chgData name="Amtea [Chillibreeze]" userId="1ea2aadb-741f-43a3-b87a-beaadc91ce61" providerId="ADAL" clId="{C83BD4F6-32FC-4658-A78E-1C083830F048}" dt="2020-07-24T11:27:06.824" v="249"/>
          <ac:picMkLst>
            <pc:docMk/>
            <pc:sldMk cId="125563880" sldId="1740"/>
            <ac:picMk id="37" creationId="{94ACBB69-2558-484F-96BE-73790EEBF920}"/>
          </ac:picMkLst>
        </pc:picChg>
        <pc:picChg chg="add del">
          <ac:chgData name="Amtea [Chillibreeze]" userId="1ea2aadb-741f-43a3-b87a-beaadc91ce61" providerId="ADAL" clId="{C83BD4F6-32FC-4658-A78E-1C083830F048}" dt="2020-07-24T11:28:27.142" v="251" actId="22"/>
          <ac:picMkLst>
            <pc:docMk/>
            <pc:sldMk cId="125563880" sldId="1740"/>
            <ac:picMk id="39" creationId="{EF26AFE4-CEC8-45CB-831A-D8FD3A1004DE}"/>
          </ac:picMkLst>
        </pc:picChg>
        <pc:picChg chg="add mod topLvl">
          <ac:chgData name="Amtea [Chillibreeze]" userId="1ea2aadb-741f-43a3-b87a-beaadc91ce61" providerId="ADAL" clId="{C83BD4F6-32FC-4658-A78E-1C083830F048}" dt="2020-07-24T11:30:20.470" v="270" actId="164"/>
          <ac:picMkLst>
            <pc:docMk/>
            <pc:sldMk cId="125563880" sldId="1740"/>
            <ac:picMk id="41" creationId="{D7AE6B7E-AE99-4353-94D2-9B03C33F101C}"/>
          </ac:picMkLst>
        </pc:picChg>
        <pc:picChg chg="add mod">
          <ac:chgData name="Amtea [Chillibreeze]" userId="1ea2aadb-741f-43a3-b87a-beaadc91ce61" providerId="ADAL" clId="{C83BD4F6-32FC-4658-A78E-1C083830F048}" dt="2020-07-24T11:38:21.796" v="283" actId="1076"/>
          <ac:picMkLst>
            <pc:docMk/>
            <pc:sldMk cId="125563880" sldId="1740"/>
            <ac:picMk id="45" creationId="{D5CADAB5-3A1B-4116-9837-8FF92F7C1DBE}"/>
          </ac:picMkLst>
        </pc:picChg>
        <pc:picChg chg="add mod">
          <ac:chgData name="Amtea [Chillibreeze]" userId="1ea2aadb-741f-43a3-b87a-beaadc91ce61" providerId="ADAL" clId="{C83BD4F6-32FC-4658-A78E-1C083830F048}" dt="2020-07-24T11:38:23.450" v="284" actId="164"/>
          <ac:picMkLst>
            <pc:docMk/>
            <pc:sldMk cId="125563880" sldId="1740"/>
            <ac:picMk id="47" creationId="{985B94DC-D976-48B7-B2C6-61EFF498E88C}"/>
          </ac:picMkLst>
        </pc:picChg>
        <pc:picChg chg="add mod">
          <ac:chgData name="Amtea [Chillibreeze]" userId="1ea2aadb-741f-43a3-b87a-beaadc91ce61" providerId="ADAL" clId="{C83BD4F6-32FC-4658-A78E-1C083830F048}" dt="2020-07-24T11:38:29.501" v="290"/>
          <ac:picMkLst>
            <pc:docMk/>
            <pc:sldMk cId="125563880" sldId="1740"/>
            <ac:picMk id="50" creationId="{633E5C9A-C3BF-46C7-84DB-3105EFB00C3F}"/>
          </ac:picMkLst>
        </pc:picChg>
        <pc:picChg chg="add mod">
          <ac:chgData name="Amtea [Chillibreeze]" userId="1ea2aadb-741f-43a3-b87a-beaadc91ce61" providerId="ADAL" clId="{C83BD4F6-32FC-4658-A78E-1C083830F048}" dt="2020-07-24T11:38:44.616" v="298" actId="164"/>
          <ac:picMkLst>
            <pc:docMk/>
            <pc:sldMk cId="125563880" sldId="1740"/>
            <ac:picMk id="52" creationId="{ECCB3900-05B6-475C-AB50-A4AB7331A80F}"/>
          </ac:picMkLst>
        </pc:picChg>
        <pc:picChg chg="add mod">
          <ac:chgData name="Amtea [Chillibreeze]" userId="1ea2aadb-741f-43a3-b87a-beaadc91ce61" providerId="ADAL" clId="{C83BD4F6-32FC-4658-A78E-1C083830F048}" dt="2020-07-24T11:38:56.282" v="304"/>
          <ac:picMkLst>
            <pc:docMk/>
            <pc:sldMk cId="125563880" sldId="1740"/>
            <ac:picMk id="55" creationId="{2951BFF0-BB69-46A2-9504-7AD5CCD250A0}"/>
          </ac:picMkLst>
        </pc:picChg>
        <pc:picChg chg="add mod">
          <ac:chgData name="Amtea [Chillibreeze]" userId="1ea2aadb-741f-43a3-b87a-beaadc91ce61" providerId="ADAL" clId="{C83BD4F6-32FC-4658-A78E-1C083830F048}" dt="2020-07-24T11:39:23.702" v="312" actId="164"/>
          <ac:picMkLst>
            <pc:docMk/>
            <pc:sldMk cId="125563880" sldId="1740"/>
            <ac:picMk id="57" creationId="{1117C06B-55B8-4BE1-9D21-C9C062800B0C}"/>
          </ac:picMkLst>
        </pc:picChg>
        <pc:picChg chg="add del">
          <ac:chgData name="Amtea [Chillibreeze]" userId="1ea2aadb-741f-43a3-b87a-beaadc91ce61" providerId="ADAL" clId="{C83BD4F6-32FC-4658-A78E-1C083830F048}" dt="2020-07-24T11:39:27.849" v="315" actId="22"/>
          <ac:picMkLst>
            <pc:docMk/>
            <pc:sldMk cId="125563880" sldId="1740"/>
            <ac:picMk id="60" creationId="{D881A9AE-BC06-46FD-9896-D69932E4517C}"/>
          </ac:picMkLst>
        </pc:picChg>
        <pc:picChg chg="add mod">
          <ac:chgData name="Amtea [Chillibreeze]" userId="1ea2aadb-741f-43a3-b87a-beaadc91ce61" providerId="ADAL" clId="{C83BD4F6-32FC-4658-A78E-1C083830F048}" dt="2020-07-24T11:39:33.709" v="320"/>
          <ac:picMkLst>
            <pc:docMk/>
            <pc:sldMk cId="125563880" sldId="1740"/>
            <ac:picMk id="62" creationId="{12D00AAE-7313-4585-B92F-58795C321F3D}"/>
          </ac:picMkLst>
        </pc:picChg>
        <pc:picChg chg="add mod">
          <ac:chgData name="Amtea [Chillibreeze]" userId="1ea2aadb-741f-43a3-b87a-beaadc91ce61" providerId="ADAL" clId="{C83BD4F6-32FC-4658-A78E-1C083830F048}" dt="2020-07-24T11:39:59.823" v="328" actId="164"/>
          <ac:picMkLst>
            <pc:docMk/>
            <pc:sldMk cId="125563880" sldId="1740"/>
            <ac:picMk id="64" creationId="{B36CC28F-285A-49BF-A3C0-E716CE12B3F0}"/>
          </ac:picMkLst>
        </pc:picChg>
        <pc:picChg chg="add mod">
          <ac:chgData name="Amtea [Chillibreeze]" userId="1ea2aadb-741f-43a3-b87a-beaadc91ce61" providerId="ADAL" clId="{C83BD4F6-32FC-4658-A78E-1C083830F048}" dt="2020-07-24T11:40:06.758" v="334"/>
          <ac:picMkLst>
            <pc:docMk/>
            <pc:sldMk cId="125563880" sldId="1740"/>
            <ac:picMk id="67" creationId="{A4E4458A-5DC3-4C74-AB82-49D221E2B78B}"/>
          </ac:picMkLst>
        </pc:picChg>
      </pc:sldChg>
      <pc:sldChg chg="modSp">
        <pc:chgData name="Amtea [Chillibreeze]" userId="1ea2aadb-741f-43a3-b87a-beaadc91ce61" providerId="ADAL" clId="{C83BD4F6-32FC-4658-A78E-1C083830F048}" dt="2020-07-24T11:57:05.537" v="649"/>
        <pc:sldMkLst>
          <pc:docMk/>
          <pc:sldMk cId="2772795821" sldId="1746"/>
        </pc:sldMkLst>
        <pc:spChg chg="mod">
          <ac:chgData name="Amtea [Chillibreeze]" userId="1ea2aadb-741f-43a3-b87a-beaadc91ce61" providerId="ADAL" clId="{C83BD4F6-32FC-4658-A78E-1C083830F048}" dt="2020-07-24T11:57:05.537" v="649"/>
          <ac:spMkLst>
            <pc:docMk/>
            <pc:sldMk cId="2772795821" sldId="1746"/>
            <ac:spMk id="7" creationId="{B0A3D253-1909-419B-993A-F2ABC3F74AD8}"/>
          </ac:spMkLst>
        </pc:spChg>
        <pc:spChg chg="mod">
          <ac:chgData name="Amtea [Chillibreeze]" userId="1ea2aadb-741f-43a3-b87a-beaadc91ce61" providerId="ADAL" clId="{C83BD4F6-32FC-4658-A78E-1C083830F048}" dt="2020-07-24T11:56:59.970" v="643"/>
          <ac:spMkLst>
            <pc:docMk/>
            <pc:sldMk cId="2772795821" sldId="1746"/>
            <ac:spMk id="17" creationId="{00000000-0000-0000-0000-000000000000}"/>
          </ac:spMkLst>
        </pc:spChg>
      </pc:sldChg>
      <pc:sldChg chg="modSp">
        <pc:chgData name="Amtea [Chillibreeze]" userId="1ea2aadb-741f-43a3-b87a-beaadc91ce61" providerId="ADAL" clId="{C83BD4F6-32FC-4658-A78E-1C083830F048}" dt="2020-07-24T13:29:29.187" v="2249"/>
        <pc:sldMkLst>
          <pc:docMk/>
          <pc:sldMk cId="1676587089" sldId="1747"/>
        </pc:sldMkLst>
        <pc:spChg chg="mod">
          <ac:chgData name="Amtea [Chillibreeze]" userId="1ea2aadb-741f-43a3-b87a-beaadc91ce61" providerId="ADAL" clId="{C83BD4F6-32FC-4658-A78E-1C083830F048}" dt="2020-07-24T13:29:29.187" v="2249"/>
          <ac:spMkLst>
            <pc:docMk/>
            <pc:sldMk cId="1676587089" sldId="1747"/>
            <ac:spMk id="5" creationId="{19B48F53-41DD-4B26-89AD-D0ABABD0D1BA}"/>
          </ac:spMkLst>
        </pc:spChg>
        <pc:spChg chg="mod">
          <ac:chgData name="Amtea [Chillibreeze]" userId="1ea2aadb-741f-43a3-b87a-beaadc91ce61" providerId="ADAL" clId="{C83BD4F6-32FC-4658-A78E-1C083830F048}" dt="2020-07-24T11:57:14.004" v="653"/>
          <ac:spMkLst>
            <pc:docMk/>
            <pc:sldMk cId="1676587089" sldId="1747"/>
            <ac:spMk id="17" creationId="{00000000-0000-0000-0000-000000000000}"/>
          </ac:spMkLst>
        </pc:spChg>
      </pc:sldChg>
      <pc:sldChg chg="addSp delSp modSp mod">
        <pc:chgData name="Amtea [Chillibreeze]" userId="1ea2aadb-741f-43a3-b87a-beaadc91ce61" providerId="ADAL" clId="{C83BD4F6-32FC-4658-A78E-1C083830F048}" dt="2020-07-24T13:29:29.187" v="2249"/>
        <pc:sldMkLst>
          <pc:docMk/>
          <pc:sldMk cId="1417975181" sldId="1748"/>
        </pc:sldMkLst>
        <pc:spChg chg="mod">
          <ac:chgData name="Amtea [Chillibreeze]" userId="1ea2aadb-741f-43a3-b87a-beaadc91ce61" providerId="ADAL" clId="{C83BD4F6-32FC-4658-A78E-1C083830F048}" dt="2020-07-24T13:29:29.187" v="2249"/>
          <ac:spMkLst>
            <pc:docMk/>
            <pc:sldMk cId="1417975181" sldId="1748"/>
            <ac:spMk id="4" creationId="{90C1D715-B005-445C-B57D-F66F29113895}"/>
          </ac:spMkLst>
        </pc:spChg>
        <pc:spChg chg="mod">
          <ac:chgData name="Amtea [Chillibreeze]" userId="1ea2aadb-741f-43a3-b87a-beaadc91ce61" providerId="ADAL" clId="{C83BD4F6-32FC-4658-A78E-1C083830F048}" dt="2020-07-24T11:57:54.279" v="678"/>
          <ac:spMkLst>
            <pc:docMk/>
            <pc:sldMk cId="1417975181" sldId="1748"/>
            <ac:spMk id="9" creationId="{51B69563-AC1B-45C9-BBA9-AA5C949C4C91}"/>
          </ac:spMkLst>
        </pc:spChg>
        <pc:spChg chg="mod">
          <ac:chgData name="Amtea [Chillibreeze]" userId="1ea2aadb-741f-43a3-b87a-beaadc91ce61" providerId="ADAL" clId="{C83BD4F6-32FC-4658-A78E-1C083830F048}" dt="2020-07-24T12:02:13.972" v="711"/>
          <ac:spMkLst>
            <pc:docMk/>
            <pc:sldMk cId="1417975181" sldId="1748"/>
            <ac:spMk id="10" creationId="{4F78B7C2-4DB6-49B0-A244-1B903AD7FAD1}"/>
          </ac:spMkLst>
        </pc:spChg>
        <pc:spChg chg="mod">
          <ac:chgData name="Amtea [Chillibreeze]" userId="1ea2aadb-741f-43a3-b87a-beaadc91ce61" providerId="ADAL" clId="{C83BD4F6-32FC-4658-A78E-1C083830F048}" dt="2020-07-24T11:57:56.370" v="682"/>
          <ac:spMkLst>
            <pc:docMk/>
            <pc:sldMk cId="1417975181" sldId="1748"/>
            <ac:spMk id="16" creationId="{000BCFB4-4A7B-4A46-9CD4-49409E9FBEB8}"/>
          </ac:spMkLst>
        </pc:spChg>
        <pc:spChg chg="mod">
          <ac:chgData name="Amtea [Chillibreeze]" userId="1ea2aadb-741f-43a3-b87a-beaadc91ce61" providerId="ADAL" clId="{C83BD4F6-32FC-4658-A78E-1C083830F048}" dt="2020-07-24T11:57:46.455" v="672"/>
          <ac:spMkLst>
            <pc:docMk/>
            <pc:sldMk cId="1417975181" sldId="1748"/>
            <ac:spMk id="17" creationId="{00000000-0000-0000-0000-000000000000}"/>
          </ac:spMkLst>
        </pc:spChg>
        <pc:grpChg chg="add del mod">
          <ac:chgData name="Amtea [Chillibreeze]" userId="1ea2aadb-741f-43a3-b87a-beaadc91ce61" providerId="ADAL" clId="{C83BD4F6-32FC-4658-A78E-1C083830F048}" dt="2020-07-24T12:01:10.295" v="704" actId="21"/>
          <ac:grpSpMkLst>
            <pc:docMk/>
            <pc:sldMk cId="1417975181" sldId="1748"/>
            <ac:grpSpMk id="6" creationId="{687330A9-CA5E-4EAB-915F-7A967C294038}"/>
          </ac:grpSpMkLst>
        </pc:grpChg>
        <pc:grpChg chg="mod">
          <ac:chgData name="Amtea [Chillibreeze]" userId="1ea2aadb-741f-43a3-b87a-beaadc91ce61" providerId="ADAL" clId="{C83BD4F6-32FC-4658-A78E-1C083830F048}" dt="2020-07-24T12:01:08.847" v="703" actId="164"/>
          <ac:grpSpMkLst>
            <pc:docMk/>
            <pc:sldMk cId="1417975181" sldId="1748"/>
            <ac:grpSpMk id="12" creationId="{2E50C8A3-5ACB-4031-8F0B-E2298CF9305D}"/>
          </ac:grpSpMkLst>
        </pc:grpChg>
        <pc:grpChg chg="mod">
          <ac:chgData name="Amtea [Chillibreeze]" userId="1ea2aadb-741f-43a3-b87a-beaadc91ce61" providerId="ADAL" clId="{C83BD4F6-32FC-4658-A78E-1C083830F048}" dt="2020-07-24T12:04:08.689" v="719" actId="164"/>
          <ac:grpSpMkLst>
            <pc:docMk/>
            <pc:sldMk cId="1417975181" sldId="1748"/>
            <ac:grpSpMk id="18" creationId="{2B9A7A46-50AC-42F3-8664-90CF390A39F8}"/>
          </ac:grpSpMkLst>
        </pc:grpChg>
        <pc:grpChg chg="add del mod">
          <ac:chgData name="Amtea [Chillibreeze]" userId="1ea2aadb-741f-43a3-b87a-beaadc91ce61" providerId="ADAL" clId="{C83BD4F6-32FC-4658-A78E-1C083830F048}" dt="2020-07-24T12:04:09.585" v="720" actId="21"/>
          <ac:grpSpMkLst>
            <pc:docMk/>
            <pc:sldMk cId="1417975181" sldId="1748"/>
            <ac:grpSpMk id="27" creationId="{583CD0DC-53C7-4621-B0AD-00E03D862032}"/>
          </ac:grpSpMkLst>
        </pc:grpChg>
        <pc:picChg chg="add mod">
          <ac:chgData name="Amtea [Chillibreeze]" userId="1ea2aadb-741f-43a3-b87a-beaadc91ce61" providerId="ADAL" clId="{C83BD4F6-32FC-4658-A78E-1C083830F048}" dt="2020-07-24T11:58:21.802" v="695" actId="14100"/>
          <ac:picMkLst>
            <pc:docMk/>
            <pc:sldMk cId="1417975181" sldId="1748"/>
            <ac:picMk id="2" creationId="{E5872752-793D-4DE8-AB7D-44F307B12B87}"/>
          </ac:picMkLst>
        </pc:picChg>
        <pc:picChg chg="add mod">
          <ac:chgData name="Amtea [Chillibreeze]" userId="1ea2aadb-741f-43a3-b87a-beaadc91ce61" providerId="ADAL" clId="{C83BD4F6-32FC-4658-A78E-1C083830F048}" dt="2020-07-24T12:01:08.847" v="703" actId="164"/>
          <ac:picMkLst>
            <pc:docMk/>
            <pc:sldMk cId="1417975181" sldId="1748"/>
            <ac:picMk id="3" creationId="{90BDB924-A10D-414E-B4A6-2E9E9E22CB45}"/>
          </ac:picMkLst>
        </pc:picChg>
        <pc:picChg chg="add mod">
          <ac:chgData name="Amtea [Chillibreeze]" userId="1ea2aadb-741f-43a3-b87a-beaadc91ce61" providerId="ADAL" clId="{C83BD4F6-32FC-4658-A78E-1C083830F048}" dt="2020-07-24T12:01:14.644" v="709"/>
          <ac:picMkLst>
            <pc:docMk/>
            <pc:sldMk cId="1417975181" sldId="1748"/>
            <ac:picMk id="24" creationId="{02DF2F0E-96C6-4539-B791-444177D6BC0E}"/>
          </ac:picMkLst>
        </pc:picChg>
        <pc:picChg chg="add mod">
          <ac:chgData name="Amtea [Chillibreeze]" userId="1ea2aadb-741f-43a3-b87a-beaadc91ce61" providerId="ADAL" clId="{C83BD4F6-32FC-4658-A78E-1C083830F048}" dt="2020-07-24T12:04:08.689" v="719" actId="164"/>
          <ac:picMkLst>
            <pc:docMk/>
            <pc:sldMk cId="1417975181" sldId="1748"/>
            <ac:picMk id="26" creationId="{82E9147D-108A-4F4C-886C-BD8B863B18F7}"/>
          </ac:picMkLst>
        </pc:picChg>
        <pc:picChg chg="add mod">
          <ac:chgData name="Amtea [Chillibreeze]" userId="1ea2aadb-741f-43a3-b87a-beaadc91ce61" providerId="ADAL" clId="{C83BD4F6-32FC-4658-A78E-1C083830F048}" dt="2020-07-24T12:04:13.702" v="725"/>
          <ac:picMkLst>
            <pc:docMk/>
            <pc:sldMk cId="1417975181" sldId="1748"/>
            <ac:picMk id="29" creationId="{254777F1-7D4E-4276-B8FF-46C3CF6134CD}"/>
          </ac:picMkLst>
        </pc:picChg>
      </pc:sldChg>
      <pc:sldChg chg="modSp mod">
        <pc:chgData name="Amtea [Chillibreeze]" userId="1ea2aadb-741f-43a3-b87a-beaadc91ce61" providerId="ADAL" clId="{C83BD4F6-32FC-4658-A78E-1C083830F048}" dt="2020-07-24T12:33:31.459" v="1077"/>
        <pc:sldMkLst>
          <pc:docMk/>
          <pc:sldMk cId="1700121850" sldId="1751"/>
        </pc:sldMkLst>
        <pc:spChg chg="mod">
          <ac:chgData name="Amtea [Chillibreeze]" userId="1ea2aadb-741f-43a3-b87a-beaadc91ce61" providerId="ADAL" clId="{C83BD4F6-32FC-4658-A78E-1C083830F048}" dt="2020-07-24T12:33:26.186" v="1073"/>
          <ac:spMkLst>
            <pc:docMk/>
            <pc:sldMk cId="1700121850" sldId="1751"/>
            <ac:spMk id="5" creationId="{D5D3210F-E10D-4A30-A4AB-B4B9BFBCBACD}"/>
          </ac:spMkLst>
        </pc:spChg>
        <pc:spChg chg="mod">
          <ac:chgData name="Amtea [Chillibreeze]" userId="1ea2aadb-741f-43a3-b87a-beaadc91ce61" providerId="ADAL" clId="{C83BD4F6-32FC-4658-A78E-1C083830F048}" dt="2020-07-24T12:33:31.459" v="1077"/>
          <ac:spMkLst>
            <pc:docMk/>
            <pc:sldMk cId="1700121850" sldId="1751"/>
            <ac:spMk id="17" creationId="{00000000-0000-0000-0000-000000000000}"/>
          </ac:spMkLst>
        </pc:spChg>
        <pc:picChg chg="mod">
          <ac:chgData name="Amtea [Chillibreeze]" userId="1ea2aadb-741f-43a3-b87a-beaadc91ce61" providerId="ADAL" clId="{C83BD4F6-32FC-4658-A78E-1C083830F048}" dt="2020-07-24T12:33:28.382" v="1075" actId="1076"/>
          <ac:picMkLst>
            <pc:docMk/>
            <pc:sldMk cId="1700121850" sldId="1751"/>
            <ac:picMk id="9" creationId="{F7EDCD99-8E22-4F32-A4CF-6491ED7691D3}"/>
          </ac:picMkLst>
        </pc:picChg>
      </pc:sldChg>
      <pc:sldChg chg="modSp mod">
        <pc:chgData name="Amtea [Chillibreeze]" userId="1ea2aadb-741f-43a3-b87a-beaadc91ce61" providerId="ADAL" clId="{C83BD4F6-32FC-4658-A78E-1C083830F048}" dt="2020-07-24T12:34:05.108" v="1088" actId="20577"/>
        <pc:sldMkLst>
          <pc:docMk/>
          <pc:sldMk cId="3294184719" sldId="1752"/>
        </pc:sldMkLst>
        <pc:spChg chg="mod">
          <ac:chgData name="Amtea [Chillibreeze]" userId="1ea2aadb-741f-43a3-b87a-beaadc91ce61" providerId="ADAL" clId="{C83BD4F6-32FC-4658-A78E-1C083830F048}" dt="2020-07-24T12:33:58.564" v="1087"/>
          <ac:spMkLst>
            <pc:docMk/>
            <pc:sldMk cId="3294184719" sldId="1752"/>
            <ac:spMk id="7" creationId="{CEECA6D0-6514-4D0B-B1F0-970A938EED30}"/>
          </ac:spMkLst>
        </pc:spChg>
        <pc:spChg chg="mod">
          <ac:chgData name="Amtea [Chillibreeze]" userId="1ea2aadb-741f-43a3-b87a-beaadc91ce61" providerId="ADAL" clId="{C83BD4F6-32FC-4658-A78E-1C083830F048}" dt="2020-07-24T12:34:05.108" v="1088" actId="20577"/>
          <ac:spMkLst>
            <pc:docMk/>
            <pc:sldMk cId="3294184719" sldId="1752"/>
            <ac:spMk id="10" creationId="{BDDF4492-DE8A-4A3E-9F06-F89C597B42F5}"/>
          </ac:spMkLst>
        </pc:spChg>
        <pc:spChg chg="mod">
          <ac:chgData name="Amtea [Chillibreeze]" userId="1ea2aadb-741f-43a3-b87a-beaadc91ce61" providerId="ADAL" clId="{C83BD4F6-32FC-4658-A78E-1C083830F048}" dt="2020-07-24T12:33:33.005" v="1079"/>
          <ac:spMkLst>
            <pc:docMk/>
            <pc:sldMk cId="3294184719" sldId="1752"/>
            <ac:spMk id="17" creationId="{00000000-0000-0000-0000-000000000000}"/>
          </ac:spMkLst>
        </pc:spChg>
      </pc:sldChg>
      <pc:sldChg chg="modSp mod">
        <pc:chgData name="Amtea [Chillibreeze]" userId="1ea2aadb-741f-43a3-b87a-beaadc91ce61" providerId="ADAL" clId="{C83BD4F6-32FC-4658-A78E-1C083830F048}" dt="2020-07-24T12:34:32.737" v="1093"/>
        <pc:sldMkLst>
          <pc:docMk/>
          <pc:sldMk cId="2555597721" sldId="1753"/>
        </pc:sldMkLst>
        <pc:spChg chg="mod">
          <ac:chgData name="Amtea [Chillibreeze]" userId="1ea2aadb-741f-43a3-b87a-beaadc91ce61" providerId="ADAL" clId="{C83BD4F6-32FC-4658-A78E-1C083830F048}" dt="2020-07-24T12:34:17.869" v="1090"/>
          <ac:spMkLst>
            <pc:docMk/>
            <pc:sldMk cId="2555597721" sldId="1753"/>
            <ac:spMk id="7" creationId="{D170844C-7636-4435-AE7C-A59D3A909408}"/>
          </ac:spMkLst>
        </pc:spChg>
        <pc:spChg chg="mod">
          <ac:chgData name="Amtea [Chillibreeze]" userId="1ea2aadb-741f-43a3-b87a-beaadc91ce61" providerId="ADAL" clId="{C83BD4F6-32FC-4658-A78E-1C083830F048}" dt="2020-07-24T12:34:22.480" v="1091" actId="20577"/>
          <ac:spMkLst>
            <pc:docMk/>
            <pc:sldMk cId="2555597721" sldId="1753"/>
            <ac:spMk id="9" creationId="{5E9D4D55-B6D7-42D2-B0CC-5E2D55C99F62}"/>
          </ac:spMkLst>
        </pc:spChg>
        <pc:spChg chg="mod">
          <ac:chgData name="Amtea [Chillibreeze]" userId="1ea2aadb-741f-43a3-b87a-beaadc91ce61" providerId="ADAL" clId="{C83BD4F6-32FC-4658-A78E-1C083830F048}" dt="2020-07-24T12:34:32.737" v="1093"/>
          <ac:spMkLst>
            <pc:docMk/>
            <pc:sldMk cId="2555597721" sldId="1753"/>
            <ac:spMk id="17" creationId="{00000000-0000-0000-0000-000000000000}"/>
          </ac:spMkLst>
        </pc:spChg>
      </pc:sldChg>
      <pc:sldChg chg="addSp delSp modSp mod">
        <pc:chgData name="Amtea [Chillibreeze]" userId="1ea2aadb-741f-43a3-b87a-beaadc91ce61" providerId="ADAL" clId="{C83BD4F6-32FC-4658-A78E-1C083830F048}" dt="2020-07-24T12:38:21.512" v="1250"/>
        <pc:sldMkLst>
          <pc:docMk/>
          <pc:sldMk cId="3932618498" sldId="1754"/>
        </pc:sldMkLst>
        <pc:spChg chg="mod">
          <ac:chgData name="Amtea [Chillibreeze]" userId="1ea2aadb-741f-43a3-b87a-beaadc91ce61" providerId="ADAL" clId="{C83BD4F6-32FC-4658-A78E-1C083830F048}" dt="2020-07-24T12:37:40.432" v="1209"/>
          <ac:spMkLst>
            <pc:docMk/>
            <pc:sldMk cId="3932618498" sldId="1754"/>
            <ac:spMk id="5" creationId="{6F8DE79A-D384-486D-A6A1-D241BDE00129}"/>
          </ac:spMkLst>
        </pc:spChg>
        <pc:spChg chg="mod">
          <ac:chgData name="Amtea [Chillibreeze]" userId="1ea2aadb-741f-43a3-b87a-beaadc91ce61" providerId="ADAL" clId="{C83BD4F6-32FC-4658-A78E-1C083830F048}" dt="2020-07-24T12:37:40.432" v="1209"/>
          <ac:spMkLst>
            <pc:docMk/>
            <pc:sldMk cId="3932618498" sldId="1754"/>
            <ac:spMk id="7" creationId="{174F9AB3-A6A9-44DB-AADA-2327E54D4F71}"/>
          </ac:spMkLst>
        </pc:spChg>
        <pc:spChg chg="mod">
          <ac:chgData name="Amtea [Chillibreeze]" userId="1ea2aadb-741f-43a3-b87a-beaadc91ce61" providerId="ADAL" clId="{C83BD4F6-32FC-4658-A78E-1C083830F048}" dt="2020-07-24T12:37:40.433" v="1211"/>
          <ac:spMkLst>
            <pc:docMk/>
            <pc:sldMk cId="3932618498" sldId="1754"/>
            <ac:spMk id="12" creationId="{41AD6852-8B46-4E4B-A2E3-2FA82D128BCA}"/>
          </ac:spMkLst>
        </pc:spChg>
        <pc:spChg chg="mod">
          <ac:chgData name="Amtea [Chillibreeze]" userId="1ea2aadb-741f-43a3-b87a-beaadc91ce61" providerId="ADAL" clId="{C83BD4F6-32FC-4658-A78E-1C083830F048}" dt="2020-07-24T12:37:40.433" v="1211"/>
          <ac:spMkLst>
            <pc:docMk/>
            <pc:sldMk cId="3932618498" sldId="1754"/>
            <ac:spMk id="13" creationId="{1A9B7D32-0B4C-4281-93D7-1CA2A2838466}"/>
          </ac:spMkLst>
        </pc:spChg>
        <pc:spChg chg="mod">
          <ac:chgData name="Amtea [Chillibreeze]" userId="1ea2aadb-741f-43a3-b87a-beaadc91ce61" providerId="ADAL" clId="{C83BD4F6-32FC-4658-A78E-1C083830F048}" dt="2020-07-24T12:35:22.678" v="1108"/>
          <ac:spMkLst>
            <pc:docMk/>
            <pc:sldMk cId="3932618498" sldId="1754"/>
            <ac:spMk id="15" creationId="{75E4E528-7A7E-4501-86F2-FA0CC1AF5AC9}"/>
          </ac:spMkLst>
        </pc:spChg>
        <pc:spChg chg="mod">
          <ac:chgData name="Amtea [Chillibreeze]" userId="1ea2aadb-741f-43a3-b87a-beaadc91ce61" providerId="ADAL" clId="{C83BD4F6-32FC-4658-A78E-1C083830F048}" dt="2020-07-24T12:34:39.520" v="1097"/>
          <ac:spMkLst>
            <pc:docMk/>
            <pc:sldMk cId="3932618498" sldId="1754"/>
            <ac:spMk id="17" creationId="{00000000-0000-0000-0000-000000000000}"/>
          </ac:spMkLst>
        </pc:spChg>
        <pc:grpChg chg="mod">
          <ac:chgData name="Amtea [Chillibreeze]" userId="1ea2aadb-741f-43a3-b87a-beaadc91ce61" providerId="ADAL" clId="{C83BD4F6-32FC-4658-A78E-1C083830F048}" dt="2020-07-24T12:37:48.971" v="1221" actId="164"/>
          <ac:grpSpMkLst>
            <pc:docMk/>
            <pc:sldMk cId="3932618498" sldId="1754"/>
            <ac:grpSpMk id="4" creationId="{A01793CF-A582-4EC6-9D50-F1B2EDF8FE60}"/>
          </ac:grpSpMkLst>
        </pc:grpChg>
        <pc:grpChg chg="mod">
          <ac:chgData name="Amtea [Chillibreeze]" userId="1ea2aadb-741f-43a3-b87a-beaadc91ce61" providerId="ADAL" clId="{C83BD4F6-32FC-4658-A78E-1C083830F048}" dt="2020-07-24T12:38:00.345" v="1232" actId="164"/>
          <ac:grpSpMkLst>
            <pc:docMk/>
            <pc:sldMk cId="3932618498" sldId="1754"/>
            <ac:grpSpMk id="11" creationId="{6746F6D9-DE07-494D-ABD8-D53F711D49E2}"/>
          </ac:grpSpMkLst>
        </pc:grpChg>
        <pc:grpChg chg="mod">
          <ac:chgData name="Amtea [Chillibreeze]" userId="1ea2aadb-741f-43a3-b87a-beaadc91ce61" providerId="ADAL" clId="{C83BD4F6-32FC-4658-A78E-1C083830F048}" dt="2020-07-24T12:36:23.838" v="1127" actId="164"/>
          <ac:grpSpMkLst>
            <pc:docMk/>
            <pc:sldMk cId="3932618498" sldId="1754"/>
            <ac:grpSpMk id="16" creationId="{1A018863-1B8D-481D-8D12-3D1B931F0070}"/>
          </ac:grpSpMkLst>
        </pc:grpChg>
        <pc:grpChg chg="mod">
          <ac:chgData name="Amtea [Chillibreeze]" userId="1ea2aadb-741f-43a3-b87a-beaadc91ce61" providerId="ADAL" clId="{C83BD4F6-32FC-4658-A78E-1C083830F048}" dt="2020-07-24T12:37:10.681" v="1146" actId="164"/>
          <ac:grpSpMkLst>
            <pc:docMk/>
            <pc:sldMk cId="3932618498" sldId="1754"/>
            <ac:grpSpMk id="20" creationId="{A4ECC539-BCF2-4630-96F8-198E8FFF2F8C}"/>
          </ac:grpSpMkLst>
        </pc:grpChg>
        <pc:grpChg chg="add del mod">
          <ac:chgData name="Amtea [Chillibreeze]" userId="1ea2aadb-741f-43a3-b87a-beaadc91ce61" providerId="ADAL" clId="{C83BD4F6-32FC-4658-A78E-1C083830F048}" dt="2020-07-24T12:36:25.012" v="1128" actId="21"/>
          <ac:grpSpMkLst>
            <pc:docMk/>
            <pc:sldMk cId="3932618498" sldId="1754"/>
            <ac:grpSpMk id="28" creationId="{F06ED006-686C-4D44-8FE0-0BC0056516A1}"/>
          </ac:grpSpMkLst>
        </pc:grpChg>
        <pc:grpChg chg="add del mod">
          <ac:chgData name="Amtea [Chillibreeze]" userId="1ea2aadb-741f-43a3-b87a-beaadc91ce61" providerId="ADAL" clId="{C83BD4F6-32FC-4658-A78E-1C083830F048}" dt="2020-07-24T12:37:11.433" v="1147" actId="21"/>
          <ac:grpSpMkLst>
            <pc:docMk/>
            <pc:sldMk cId="3932618498" sldId="1754"/>
            <ac:grpSpMk id="35" creationId="{F3E12718-B855-4F6B-868C-2F0468E1EEAE}"/>
          </ac:grpSpMkLst>
        </pc:grpChg>
        <pc:grpChg chg="add del mod">
          <ac:chgData name="Amtea [Chillibreeze]" userId="1ea2aadb-741f-43a3-b87a-beaadc91ce61" providerId="ADAL" clId="{C83BD4F6-32FC-4658-A78E-1C083830F048}" dt="2020-07-24T12:37:49.766" v="1222" actId="21"/>
          <ac:grpSpMkLst>
            <pc:docMk/>
            <pc:sldMk cId="3932618498" sldId="1754"/>
            <ac:grpSpMk id="38" creationId="{700D62E1-DEE0-4921-AC02-0DC4A904327C}"/>
          </ac:grpSpMkLst>
        </pc:grpChg>
        <pc:grpChg chg="add del mod">
          <ac:chgData name="Amtea [Chillibreeze]" userId="1ea2aadb-741f-43a3-b87a-beaadc91ce61" providerId="ADAL" clId="{C83BD4F6-32FC-4658-A78E-1C083830F048}" dt="2020-07-24T12:38:00.894" v="1233" actId="21"/>
          <ac:grpSpMkLst>
            <pc:docMk/>
            <pc:sldMk cId="3932618498" sldId="1754"/>
            <ac:grpSpMk id="41" creationId="{3FBB2D31-190A-434C-9BE5-ECF65191366E}"/>
          </ac:grpSpMkLst>
        </pc:grpChg>
        <pc:picChg chg="add mod">
          <ac:chgData name="Amtea [Chillibreeze]" userId="1ea2aadb-741f-43a3-b87a-beaadc91ce61" providerId="ADAL" clId="{C83BD4F6-32FC-4658-A78E-1C083830F048}" dt="2020-07-24T12:37:48.971" v="1221" actId="164"/>
          <ac:picMkLst>
            <pc:docMk/>
            <pc:sldMk cId="3932618498" sldId="1754"/>
            <ac:picMk id="2" creationId="{4DA3B3B9-D4C6-48C8-B147-57522BE4E035}"/>
          </ac:picMkLst>
        </pc:picChg>
        <pc:picChg chg="add mod">
          <ac:chgData name="Amtea [Chillibreeze]" userId="1ea2aadb-741f-43a3-b87a-beaadc91ce61" providerId="ADAL" clId="{C83BD4F6-32FC-4658-A78E-1C083830F048}" dt="2020-07-24T12:38:00.345" v="1232" actId="164"/>
          <ac:picMkLst>
            <pc:docMk/>
            <pc:sldMk cId="3932618498" sldId="1754"/>
            <ac:picMk id="3" creationId="{93AF760A-B71F-4ABB-BC44-94587C3D39C7}"/>
          </ac:picMkLst>
        </pc:picChg>
        <pc:picChg chg="add mod">
          <ac:chgData name="Amtea [Chillibreeze]" userId="1ea2aadb-741f-43a3-b87a-beaadc91ce61" providerId="ADAL" clId="{C83BD4F6-32FC-4658-A78E-1C083830F048}" dt="2020-07-24T12:36:23.838" v="1127" actId="164"/>
          <ac:picMkLst>
            <pc:docMk/>
            <pc:sldMk cId="3932618498" sldId="1754"/>
            <ac:picMk id="6" creationId="{93D78FB4-1C2E-4ACC-A582-396A7A271BA4}"/>
          </ac:picMkLst>
        </pc:picChg>
        <pc:picChg chg="add del">
          <ac:chgData name="Amtea [Chillibreeze]" userId="1ea2aadb-741f-43a3-b87a-beaadc91ce61" providerId="ADAL" clId="{C83BD4F6-32FC-4658-A78E-1C083830F048}" dt="2020-07-24T12:36:26.980" v="1130" actId="22"/>
          <ac:picMkLst>
            <pc:docMk/>
            <pc:sldMk cId="3932618498" sldId="1754"/>
            <ac:picMk id="30" creationId="{421EB6B8-7D1B-47A2-8880-4881B2AD50AC}"/>
          </ac:picMkLst>
        </pc:picChg>
        <pc:picChg chg="add mod">
          <ac:chgData name="Amtea [Chillibreeze]" userId="1ea2aadb-741f-43a3-b87a-beaadc91ce61" providerId="ADAL" clId="{C83BD4F6-32FC-4658-A78E-1C083830F048}" dt="2020-07-24T12:37:42.633" v="1220" actId="12788"/>
          <ac:picMkLst>
            <pc:docMk/>
            <pc:sldMk cId="3932618498" sldId="1754"/>
            <ac:picMk id="32" creationId="{436FFC7A-48EA-45D8-8CF6-B281B19E085A}"/>
          </ac:picMkLst>
        </pc:picChg>
        <pc:picChg chg="add mod">
          <ac:chgData name="Amtea [Chillibreeze]" userId="1ea2aadb-741f-43a3-b87a-beaadc91ce61" providerId="ADAL" clId="{C83BD4F6-32FC-4658-A78E-1C083830F048}" dt="2020-07-24T12:37:10.681" v="1146" actId="164"/>
          <ac:picMkLst>
            <pc:docMk/>
            <pc:sldMk cId="3932618498" sldId="1754"/>
            <ac:picMk id="34" creationId="{32D8B1F7-857A-4F5F-9913-7C5C5E7DD364}"/>
          </ac:picMkLst>
        </pc:picChg>
        <pc:picChg chg="add mod">
          <ac:chgData name="Amtea [Chillibreeze]" userId="1ea2aadb-741f-43a3-b87a-beaadc91ce61" providerId="ADAL" clId="{C83BD4F6-32FC-4658-A78E-1C083830F048}" dt="2020-07-24T12:37:42.633" v="1220" actId="12788"/>
          <ac:picMkLst>
            <pc:docMk/>
            <pc:sldMk cId="3932618498" sldId="1754"/>
            <ac:picMk id="37" creationId="{2D6DED98-DDEC-4DDA-A144-5F79C3BA548D}"/>
          </ac:picMkLst>
        </pc:picChg>
        <pc:picChg chg="add mod">
          <ac:chgData name="Amtea [Chillibreeze]" userId="1ea2aadb-741f-43a3-b87a-beaadc91ce61" providerId="ADAL" clId="{C83BD4F6-32FC-4658-A78E-1C083830F048}" dt="2020-07-24T12:37:57.568" v="1231"/>
          <ac:picMkLst>
            <pc:docMk/>
            <pc:sldMk cId="3932618498" sldId="1754"/>
            <ac:picMk id="40" creationId="{3996B627-FAE1-4A8C-BB23-08BE3E502AB4}"/>
          </ac:picMkLst>
        </pc:picChg>
        <pc:picChg chg="add mod">
          <ac:chgData name="Amtea [Chillibreeze]" userId="1ea2aadb-741f-43a3-b87a-beaadc91ce61" providerId="ADAL" clId="{C83BD4F6-32FC-4658-A78E-1C083830F048}" dt="2020-07-24T12:38:21.512" v="1250"/>
          <ac:picMkLst>
            <pc:docMk/>
            <pc:sldMk cId="3932618498" sldId="1754"/>
            <ac:picMk id="43" creationId="{EC7E8E06-9262-4660-815D-CF3FBD426046}"/>
          </ac:picMkLst>
        </pc:picChg>
      </pc:sldChg>
      <pc:sldChg chg="addSp delSp modSp mod">
        <pc:chgData name="Amtea [Chillibreeze]" userId="1ea2aadb-741f-43a3-b87a-beaadc91ce61" providerId="ADAL" clId="{C83BD4F6-32FC-4658-A78E-1C083830F048}" dt="2020-07-24T12:39:50.142" v="1284"/>
        <pc:sldMkLst>
          <pc:docMk/>
          <pc:sldMk cId="4256952828" sldId="1755"/>
        </pc:sldMkLst>
        <pc:spChg chg="mod">
          <ac:chgData name="Amtea [Chillibreeze]" userId="1ea2aadb-741f-43a3-b87a-beaadc91ce61" providerId="ADAL" clId="{C83BD4F6-32FC-4658-A78E-1C083830F048}" dt="2020-07-24T12:38:38.946" v="1260"/>
          <ac:spMkLst>
            <pc:docMk/>
            <pc:sldMk cId="4256952828" sldId="1755"/>
            <ac:spMk id="8" creationId="{139F7793-3DC7-4DF3-801A-157EC6574571}"/>
          </ac:spMkLst>
        </pc:spChg>
        <pc:spChg chg="mod">
          <ac:chgData name="Amtea [Chillibreeze]" userId="1ea2aadb-741f-43a3-b87a-beaadc91ce61" providerId="ADAL" clId="{C83BD4F6-32FC-4658-A78E-1C083830F048}" dt="2020-07-24T12:38:36.932" v="1258"/>
          <ac:spMkLst>
            <pc:docMk/>
            <pc:sldMk cId="4256952828" sldId="1755"/>
            <ac:spMk id="17" creationId="{00000000-0000-0000-0000-000000000000}"/>
          </ac:spMkLst>
        </pc:spChg>
        <pc:grpChg chg="mod">
          <ac:chgData name="Amtea [Chillibreeze]" userId="1ea2aadb-741f-43a3-b87a-beaadc91ce61" providerId="ADAL" clId="{C83BD4F6-32FC-4658-A78E-1C083830F048}" dt="2020-07-24T12:39:44.167" v="1278" actId="164"/>
          <ac:grpSpMkLst>
            <pc:docMk/>
            <pc:sldMk cId="4256952828" sldId="1755"/>
            <ac:grpSpMk id="4" creationId="{CC877049-2168-42DC-B197-334DB8C0B1D8}"/>
          </ac:grpSpMkLst>
        </pc:grpChg>
        <pc:grpChg chg="add del mod">
          <ac:chgData name="Amtea [Chillibreeze]" userId="1ea2aadb-741f-43a3-b87a-beaadc91ce61" providerId="ADAL" clId="{C83BD4F6-32FC-4658-A78E-1C083830F048}" dt="2020-07-24T12:39:34.575" v="1272" actId="21"/>
          <ac:grpSpMkLst>
            <pc:docMk/>
            <pc:sldMk cId="4256952828" sldId="1755"/>
            <ac:grpSpMk id="6" creationId="{8046042D-2BE7-4FF6-AB75-6A686EDC41B2}"/>
          </ac:grpSpMkLst>
        </pc:grpChg>
        <pc:grpChg chg="mod">
          <ac:chgData name="Amtea [Chillibreeze]" userId="1ea2aadb-741f-43a3-b87a-beaadc91ce61" providerId="ADAL" clId="{C83BD4F6-32FC-4658-A78E-1C083830F048}" dt="2020-07-24T12:39:33.784" v="1271" actId="164"/>
          <ac:grpSpMkLst>
            <pc:docMk/>
            <pc:sldMk cId="4256952828" sldId="1755"/>
            <ac:grpSpMk id="9" creationId="{B4D72EE5-D826-4BFE-9CE7-5CCF8398D9D7}"/>
          </ac:grpSpMkLst>
        </pc:grpChg>
        <pc:grpChg chg="add del mod">
          <ac:chgData name="Amtea [Chillibreeze]" userId="1ea2aadb-741f-43a3-b87a-beaadc91ce61" providerId="ADAL" clId="{C83BD4F6-32FC-4658-A78E-1C083830F048}" dt="2020-07-24T12:39:44.602" v="1279" actId="21"/>
          <ac:grpSpMkLst>
            <pc:docMk/>
            <pc:sldMk cId="4256952828" sldId="1755"/>
            <ac:grpSpMk id="19" creationId="{DAF84457-6C13-4D0D-B1EC-5775E63A4D11}"/>
          </ac:grpSpMkLst>
        </pc:grpChg>
        <pc:picChg chg="add mod">
          <ac:chgData name="Amtea [Chillibreeze]" userId="1ea2aadb-741f-43a3-b87a-beaadc91ce61" providerId="ADAL" clId="{C83BD4F6-32FC-4658-A78E-1C083830F048}" dt="2020-07-24T12:39:44.167" v="1278" actId="164"/>
          <ac:picMkLst>
            <pc:docMk/>
            <pc:sldMk cId="4256952828" sldId="1755"/>
            <ac:picMk id="2" creationId="{9559F338-4C28-4020-B42B-F8D2845C820C}"/>
          </ac:picMkLst>
        </pc:picChg>
        <pc:picChg chg="add mod">
          <ac:chgData name="Amtea [Chillibreeze]" userId="1ea2aadb-741f-43a3-b87a-beaadc91ce61" providerId="ADAL" clId="{C83BD4F6-32FC-4658-A78E-1C083830F048}" dt="2020-07-24T12:39:33.784" v="1271" actId="164"/>
          <ac:picMkLst>
            <pc:docMk/>
            <pc:sldMk cId="4256952828" sldId="1755"/>
            <ac:picMk id="3" creationId="{79709A18-A004-4C42-A431-DF7819E228B6}"/>
          </ac:picMkLst>
        </pc:picChg>
        <pc:picChg chg="add mod">
          <ac:chgData name="Amtea [Chillibreeze]" userId="1ea2aadb-741f-43a3-b87a-beaadc91ce61" providerId="ADAL" clId="{C83BD4F6-32FC-4658-A78E-1C083830F048}" dt="2020-07-24T12:39:42.327" v="1277"/>
          <ac:picMkLst>
            <pc:docMk/>
            <pc:sldMk cId="4256952828" sldId="1755"/>
            <ac:picMk id="18" creationId="{BDC1DD2F-12B9-4955-8239-5ECD36E78D42}"/>
          </ac:picMkLst>
        </pc:picChg>
        <pc:picChg chg="add mod">
          <ac:chgData name="Amtea [Chillibreeze]" userId="1ea2aadb-741f-43a3-b87a-beaadc91ce61" providerId="ADAL" clId="{C83BD4F6-32FC-4658-A78E-1C083830F048}" dt="2020-07-24T12:39:50.142" v="1284"/>
          <ac:picMkLst>
            <pc:docMk/>
            <pc:sldMk cId="4256952828" sldId="1755"/>
            <ac:picMk id="21" creationId="{EEDE657A-B500-41A9-A8DE-68DB1F54E996}"/>
          </ac:picMkLst>
        </pc:picChg>
      </pc:sldChg>
      <pc:sldChg chg="addSp delSp modSp mod">
        <pc:chgData name="Amtea [Chillibreeze]" userId="1ea2aadb-741f-43a3-b87a-beaadc91ce61" providerId="ADAL" clId="{C83BD4F6-32FC-4658-A78E-1C083830F048}" dt="2020-07-24T12:43:38.483" v="1385"/>
        <pc:sldMkLst>
          <pc:docMk/>
          <pc:sldMk cId="1632471178" sldId="1756"/>
        </pc:sldMkLst>
        <pc:spChg chg="mod">
          <ac:chgData name="Amtea [Chillibreeze]" userId="1ea2aadb-741f-43a3-b87a-beaadc91ce61" providerId="ADAL" clId="{C83BD4F6-32FC-4658-A78E-1C083830F048}" dt="2020-07-24T12:39:55.446" v="1288"/>
          <ac:spMkLst>
            <pc:docMk/>
            <pc:sldMk cId="1632471178" sldId="1756"/>
            <ac:spMk id="17" creationId="{00000000-0000-0000-0000-000000000000}"/>
          </ac:spMkLst>
        </pc:spChg>
        <pc:grpChg chg="mod">
          <ac:chgData name="Amtea [Chillibreeze]" userId="1ea2aadb-741f-43a3-b87a-beaadc91ce61" providerId="ADAL" clId="{C83BD4F6-32FC-4658-A78E-1C083830F048}" dt="2020-07-24T12:41:05.071" v="1306" actId="164"/>
          <ac:grpSpMkLst>
            <pc:docMk/>
            <pc:sldMk cId="1632471178" sldId="1756"/>
            <ac:grpSpMk id="5" creationId="{4100B39D-0037-4C42-9F89-8EAD81D83610}"/>
          </ac:grpSpMkLst>
        </pc:grpChg>
        <pc:grpChg chg="mod">
          <ac:chgData name="Amtea [Chillibreeze]" userId="1ea2aadb-741f-43a3-b87a-beaadc91ce61" providerId="ADAL" clId="{C83BD4F6-32FC-4658-A78E-1C083830F048}" dt="2020-07-24T12:41:05.933" v="1307" actId="164"/>
          <ac:grpSpMkLst>
            <pc:docMk/>
            <pc:sldMk cId="1632471178" sldId="1756"/>
            <ac:grpSpMk id="12" creationId="{7CDEAF7B-04C1-4075-8006-6EF26F6700E1}"/>
          </ac:grpSpMkLst>
        </pc:grpChg>
        <pc:grpChg chg="mod">
          <ac:chgData name="Amtea [Chillibreeze]" userId="1ea2aadb-741f-43a3-b87a-beaadc91ce61" providerId="ADAL" clId="{C83BD4F6-32FC-4658-A78E-1C083830F048}" dt="2020-07-24T12:42:50.653" v="1352" actId="164"/>
          <ac:grpSpMkLst>
            <pc:docMk/>
            <pc:sldMk cId="1632471178" sldId="1756"/>
            <ac:grpSpMk id="18" creationId="{E48476E1-7A41-4FDA-8170-8AB464A4BC40}"/>
          </ac:grpSpMkLst>
        </pc:grpChg>
        <pc:grpChg chg="mod">
          <ac:chgData name="Amtea [Chillibreeze]" userId="1ea2aadb-741f-43a3-b87a-beaadc91ce61" providerId="ADAL" clId="{C83BD4F6-32FC-4658-A78E-1C083830F048}" dt="2020-07-24T12:41:25.114" v="1313" actId="164"/>
          <ac:grpSpMkLst>
            <pc:docMk/>
            <pc:sldMk cId="1632471178" sldId="1756"/>
            <ac:grpSpMk id="21" creationId="{833D7920-87DE-462F-B8CF-0B8BE5056C84}"/>
          </ac:grpSpMkLst>
        </pc:grpChg>
        <pc:grpChg chg="add del mod">
          <ac:chgData name="Amtea [Chillibreeze]" userId="1ea2aadb-741f-43a3-b87a-beaadc91ce61" providerId="ADAL" clId="{C83BD4F6-32FC-4658-A78E-1C083830F048}" dt="2020-07-24T12:42:36.397" v="1340" actId="21"/>
          <ac:grpSpMkLst>
            <pc:docMk/>
            <pc:sldMk cId="1632471178" sldId="1756"/>
            <ac:grpSpMk id="26" creationId="{ED0B6C75-EC87-43B7-9613-B26B1F3B4F1E}"/>
          </ac:grpSpMkLst>
        </pc:grpChg>
        <pc:grpChg chg="add del mod">
          <ac:chgData name="Amtea [Chillibreeze]" userId="1ea2aadb-741f-43a3-b87a-beaadc91ce61" providerId="ADAL" clId="{C83BD4F6-32FC-4658-A78E-1C083830F048}" dt="2020-07-24T12:42:42.931" v="1346" actId="21"/>
          <ac:grpSpMkLst>
            <pc:docMk/>
            <pc:sldMk cId="1632471178" sldId="1756"/>
            <ac:grpSpMk id="27" creationId="{BAA3A9F1-EE79-4223-A31D-BFAA45BD351D}"/>
          </ac:grpSpMkLst>
        </pc:grpChg>
        <pc:grpChg chg="add del mod">
          <ac:chgData name="Amtea [Chillibreeze]" userId="1ea2aadb-741f-43a3-b87a-beaadc91ce61" providerId="ADAL" clId="{C83BD4F6-32FC-4658-A78E-1C083830F048}" dt="2020-07-24T12:42:58" v="1359" actId="21"/>
          <ac:grpSpMkLst>
            <pc:docMk/>
            <pc:sldMk cId="1632471178" sldId="1756"/>
            <ac:grpSpMk id="28" creationId="{A3613E00-89FD-4222-91BD-CA5DEBC62AF1}"/>
          </ac:grpSpMkLst>
        </pc:grpChg>
        <pc:grpChg chg="mod">
          <ac:chgData name="Amtea [Chillibreeze]" userId="1ea2aadb-741f-43a3-b87a-beaadc91ce61" providerId="ADAL" clId="{C83BD4F6-32FC-4658-A78E-1C083830F048}" dt="2020-07-24T12:41:05.071" v="1306" actId="164"/>
          <ac:grpSpMkLst>
            <pc:docMk/>
            <pc:sldMk cId="1632471178" sldId="1756"/>
            <ac:grpSpMk id="37" creationId="{F54AAA0D-B6E2-47D4-83CA-B6A2FDADC9FB}"/>
          </ac:grpSpMkLst>
        </pc:grpChg>
        <pc:grpChg chg="add del mod">
          <ac:chgData name="Amtea [Chillibreeze]" userId="1ea2aadb-741f-43a3-b87a-beaadc91ce61" providerId="ADAL" clId="{C83BD4F6-32FC-4658-A78E-1C083830F048}" dt="2020-07-24T12:42:51.717" v="1353" actId="21"/>
          <ac:grpSpMkLst>
            <pc:docMk/>
            <pc:sldMk cId="1632471178" sldId="1756"/>
            <ac:grpSpMk id="41" creationId="{222AEB0C-60B4-41ED-81A9-EF63C95362DD}"/>
          </ac:grpSpMkLst>
        </pc:grpChg>
        <pc:grpChg chg="add del mod">
          <ac:chgData name="Amtea [Chillibreeze]" userId="1ea2aadb-741f-43a3-b87a-beaadc91ce61" providerId="ADAL" clId="{C83BD4F6-32FC-4658-A78E-1C083830F048}" dt="2020-07-24T12:43:07.584" v="1366" actId="21"/>
          <ac:grpSpMkLst>
            <pc:docMk/>
            <pc:sldMk cId="1632471178" sldId="1756"/>
            <ac:grpSpMk id="48" creationId="{ABFC406C-3E07-421A-84A2-8E3420239A6B}"/>
          </ac:grpSpMkLst>
        </pc:grpChg>
        <pc:grpChg chg="mod">
          <ac:chgData name="Amtea [Chillibreeze]" userId="1ea2aadb-741f-43a3-b87a-beaadc91ce61" providerId="ADAL" clId="{C83BD4F6-32FC-4658-A78E-1C083830F048}" dt="2020-07-24T12:43:07.097" v="1365" actId="164"/>
          <ac:grpSpMkLst>
            <pc:docMk/>
            <pc:sldMk cId="1632471178" sldId="1756"/>
            <ac:grpSpMk id="52" creationId="{DE95E837-2A7B-4100-B7CF-C24C959309A4}"/>
          </ac:grpSpMkLst>
        </pc:grpChg>
        <pc:grpChg chg="mod">
          <ac:chgData name="Amtea [Chillibreeze]" userId="1ea2aadb-741f-43a3-b87a-beaadc91ce61" providerId="ADAL" clId="{C83BD4F6-32FC-4658-A78E-1C083830F048}" dt="2020-07-24T12:43:17.963" v="1372" actId="164"/>
          <ac:grpSpMkLst>
            <pc:docMk/>
            <pc:sldMk cId="1632471178" sldId="1756"/>
            <ac:grpSpMk id="58" creationId="{BB8C551A-6E2F-499B-ADFA-8E0AAAD3E805}"/>
          </ac:grpSpMkLst>
        </pc:grpChg>
        <pc:grpChg chg="mod">
          <ac:chgData name="Amtea [Chillibreeze]" userId="1ea2aadb-741f-43a3-b87a-beaadc91ce61" providerId="ADAL" clId="{C83BD4F6-32FC-4658-A78E-1C083830F048}" dt="2020-07-24T12:43:29.505" v="1379" actId="164"/>
          <ac:grpSpMkLst>
            <pc:docMk/>
            <pc:sldMk cId="1632471178" sldId="1756"/>
            <ac:grpSpMk id="63" creationId="{B1B34BA9-7E9B-4463-A6F8-7F82672EDBDB}"/>
          </ac:grpSpMkLst>
        </pc:grpChg>
        <pc:grpChg chg="add del mod">
          <ac:chgData name="Amtea [Chillibreeze]" userId="1ea2aadb-741f-43a3-b87a-beaadc91ce61" providerId="ADAL" clId="{C83BD4F6-32FC-4658-A78E-1C083830F048}" dt="2020-07-24T12:43:18.378" v="1373" actId="21"/>
          <ac:grpSpMkLst>
            <pc:docMk/>
            <pc:sldMk cId="1632471178" sldId="1756"/>
            <ac:grpSpMk id="68" creationId="{DEEBE575-5AAF-45EA-BF18-0B7233C1E993}"/>
          </ac:grpSpMkLst>
        </pc:grpChg>
        <pc:grpChg chg="add del mod">
          <ac:chgData name="Amtea [Chillibreeze]" userId="1ea2aadb-741f-43a3-b87a-beaadc91ce61" providerId="ADAL" clId="{C83BD4F6-32FC-4658-A78E-1C083830F048}" dt="2020-07-24T12:43:29.985" v="1380" actId="21"/>
          <ac:grpSpMkLst>
            <pc:docMk/>
            <pc:sldMk cId="1632471178" sldId="1756"/>
            <ac:grpSpMk id="72" creationId="{A1E0F8FC-FEFE-421F-85A5-424D5BCC4441}"/>
          </ac:grpSpMkLst>
        </pc:grpChg>
        <pc:picChg chg="add mod">
          <ac:chgData name="Amtea [Chillibreeze]" userId="1ea2aadb-741f-43a3-b87a-beaadc91ce61" providerId="ADAL" clId="{C83BD4F6-32FC-4658-A78E-1C083830F048}" dt="2020-07-24T12:41:05.071" v="1306" actId="164"/>
          <ac:picMkLst>
            <pc:docMk/>
            <pc:sldMk cId="1632471178" sldId="1756"/>
            <ac:picMk id="2" creationId="{20533155-3875-400F-993B-2C6B94A66B2C}"/>
          </ac:picMkLst>
        </pc:picChg>
        <pc:picChg chg="add mod">
          <ac:chgData name="Amtea [Chillibreeze]" userId="1ea2aadb-741f-43a3-b87a-beaadc91ce61" providerId="ADAL" clId="{C83BD4F6-32FC-4658-A78E-1C083830F048}" dt="2020-07-24T12:41:25.114" v="1313" actId="164"/>
          <ac:picMkLst>
            <pc:docMk/>
            <pc:sldMk cId="1632471178" sldId="1756"/>
            <ac:picMk id="3" creationId="{20ECB4AE-46AE-47C9-86E4-8BB7A99281D3}"/>
          </ac:picMkLst>
        </pc:picChg>
        <pc:picChg chg="add mod">
          <ac:chgData name="Amtea [Chillibreeze]" userId="1ea2aadb-741f-43a3-b87a-beaadc91ce61" providerId="ADAL" clId="{C83BD4F6-32FC-4658-A78E-1C083830F048}" dt="2020-07-24T12:41:05.933" v="1307" actId="164"/>
          <ac:picMkLst>
            <pc:docMk/>
            <pc:sldMk cId="1632471178" sldId="1756"/>
            <ac:picMk id="6" creationId="{D4FA1DE5-4842-4B65-9D27-A16EA6183CD6}"/>
          </ac:picMkLst>
        </pc:picChg>
        <pc:picChg chg="add mod">
          <ac:chgData name="Amtea [Chillibreeze]" userId="1ea2aadb-741f-43a3-b87a-beaadc91ce61" providerId="ADAL" clId="{C83BD4F6-32FC-4658-A78E-1C083830F048}" dt="2020-07-24T12:42:50.653" v="1352" actId="164"/>
          <ac:picMkLst>
            <pc:docMk/>
            <pc:sldMk cId="1632471178" sldId="1756"/>
            <ac:picMk id="29" creationId="{3F4AB4D3-0824-4BA3-AF26-190C8CF9AD6D}"/>
          </ac:picMkLst>
        </pc:picChg>
        <pc:picChg chg="add mod">
          <ac:chgData name="Amtea [Chillibreeze]" userId="1ea2aadb-741f-43a3-b87a-beaadc91ce61" providerId="ADAL" clId="{C83BD4F6-32FC-4658-A78E-1C083830F048}" dt="2020-07-24T12:43:07.097" v="1365" actId="164"/>
          <ac:picMkLst>
            <pc:docMk/>
            <pc:sldMk cId="1632471178" sldId="1756"/>
            <ac:picMk id="30" creationId="{5757607F-36CD-41F6-A869-A1234D6E73C3}"/>
          </ac:picMkLst>
        </pc:picChg>
        <pc:picChg chg="add mod">
          <ac:chgData name="Amtea [Chillibreeze]" userId="1ea2aadb-741f-43a3-b87a-beaadc91ce61" providerId="ADAL" clId="{C83BD4F6-32FC-4658-A78E-1C083830F048}" dt="2020-07-24T12:43:17.963" v="1372" actId="164"/>
          <ac:picMkLst>
            <pc:docMk/>
            <pc:sldMk cId="1632471178" sldId="1756"/>
            <ac:picMk id="31" creationId="{416D79D1-DE60-41D2-AE70-0CFCCD05FEE6}"/>
          </ac:picMkLst>
        </pc:picChg>
        <pc:picChg chg="add mod">
          <ac:chgData name="Amtea [Chillibreeze]" userId="1ea2aadb-741f-43a3-b87a-beaadc91ce61" providerId="ADAL" clId="{C83BD4F6-32FC-4658-A78E-1C083830F048}" dt="2020-07-24T12:43:29.505" v="1379" actId="164"/>
          <ac:picMkLst>
            <pc:docMk/>
            <pc:sldMk cId="1632471178" sldId="1756"/>
            <ac:picMk id="32" creationId="{39E1B885-CA25-4E1A-BDC3-1BF18711C134}"/>
          </ac:picMkLst>
        </pc:picChg>
        <pc:picChg chg="add mod">
          <ac:chgData name="Amtea [Chillibreeze]" userId="1ea2aadb-741f-43a3-b87a-beaadc91ce61" providerId="ADAL" clId="{C83BD4F6-32FC-4658-A78E-1C083830F048}" dt="2020-07-24T12:42:40.706" v="1345"/>
          <ac:picMkLst>
            <pc:docMk/>
            <pc:sldMk cId="1632471178" sldId="1756"/>
            <ac:picMk id="34" creationId="{6F8FEAB4-F4AB-41F9-B866-69FD566D82D8}"/>
          </ac:picMkLst>
        </pc:picChg>
        <pc:picChg chg="add mod">
          <ac:chgData name="Amtea [Chillibreeze]" userId="1ea2aadb-741f-43a3-b87a-beaadc91ce61" providerId="ADAL" clId="{C83BD4F6-32FC-4658-A78E-1C083830F048}" dt="2020-07-24T12:42:48.239" v="1351"/>
          <ac:picMkLst>
            <pc:docMk/>
            <pc:sldMk cId="1632471178" sldId="1756"/>
            <ac:picMk id="36" creationId="{ED315AF5-F2BF-446A-BA1C-3C775ECD62AA}"/>
          </ac:picMkLst>
        </pc:picChg>
        <pc:picChg chg="add mod">
          <ac:chgData name="Amtea [Chillibreeze]" userId="1ea2aadb-741f-43a3-b87a-beaadc91ce61" providerId="ADAL" clId="{C83BD4F6-32FC-4658-A78E-1C083830F048}" dt="2020-07-24T12:42:56.223" v="1358"/>
          <ac:picMkLst>
            <pc:docMk/>
            <pc:sldMk cId="1632471178" sldId="1756"/>
            <ac:picMk id="45" creationId="{33B563B1-3735-41E7-AB76-1DCCD869EDD5}"/>
          </ac:picMkLst>
        </pc:picChg>
        <pc:picChg chg="add mod">
          <ac:chgData name="Amtea [Chillibreeze]" userId="1ea2aadb-741f-43a3-b87a-beaadc91ce61" providerId="ADAL" clId="{C83BD4F6-32FC-4658-A78E-1C083830F048}" dt="2020-07-24T12:43:03.722" v="1364"/>
          <ac:picMkLst>
            <pc:docMk/>
            <pc:sldMk cId="1632471178" sldId="1756"/>
            <ac:picMk id="47" creationId="{720A87DB-5535-404A-9DAA-34A1E8AD10D1}"/>
          </ac:picMkLst>
        </pc:picChg>
        <pc:picChg chg="add mod">
          <ac:chgData name="Amtea [Chillibreeze]" userId="1ea2aadb-741f-43a3-b87a-beaadc91ce61" providerId="ADAL" clId="{C83BD4F6-32FC-4658-A78E-1C083830F048}" dt="2020-07-24T12:43:14.648" v="1371"/>
          <ac:picMkLst>
            <pc:docMk/>
            <pc:sldMk cId="1632471178" sldId="1756"/>
            <ac:picMk id="67" creationId="{F0E8232C-25EB-432C-91C1-66FB6E606EA5}"/>
          </ac:picMkLst>
        </pc:picChg>
        <pc:picChg chg="add mod">
          <ac:chgData name="Amtea [Chillibreeze]" userId="1ea2aadb-741f-43a3-b87a-beaadc91ce61" providerId="ADAL" clId="{C83BD4F6-32FC-4658-A78E-1C083830F048}" dt="2020-07-24T12:43:25.743" v="1378"/>
          <ac:picMkLst>
            <pc:docMk/>
            <pc:sldMk cId="1632471178" sldId="1756"/>
            <ac:picMk id="71" creationId="{441CB052-5C58-44DA-BF1F-36E3C6D2738D}"/>
          </ac:picMkLst>
        </pc:picChg>
        <pc:picChg chg="add mod">
          <ac:chgData name="Amtea [Chillibreeze]" userId="1ea2aadb-741f-43a3-b87a-beaadc91ce61" providerId="ADAL" clId="{C83BD4F6-32FC-4658-A78E-1C083830F048}" dt="2020-07-24T12:43:38.483" v="1385"/>
          <ac:picMkLst>
            <pc:docMk/>
            <pc:sldMk cId="1632471178" sldId="1756"/>
            <ac:picMk id="74" creationId="{CA48A733-08F7-4D73-8BCB-2A4E665B5937}"/>
          </ac:picMkLst>
        </pc:picChg>
      </pc:sldChg>
      <pc:sldChg chg="modSp mod">
        <pc:chgData name="Amtea [Chillibreeze]" userId="1ea2aadb-741f-43a3-b87a-beaadc91ce61" providerId="ADAL" clId="{C83BD4F6-32FC-4658-A78E-1C083830F048}" dt="2020-07-24T13:29:29.187" v="2249"/>
        <pc:sldMkLst>
          <pc:docMk/>
          <pc:sldMk cId="1616628661" sldId="1759"/>
        </pc:sldMkLst>
        <pc:spChg chg="mod">
          <ac:chgData name="Amtea [Chillibreeze]" userId="1ea2aadb-741f-43a3-b87a-beaadc91ce61" providerId="ADAL" clId="{C83BD4F6-32FC-4658-A78E-1C083830F048}" dt="2020-07-24T13:29:29.187" v="2249"/>
          <ac:spMkLst>
            <pc:docMk/>
            <pc:sldMk cId="1616628661" sldId="1759"/>
            <ac:spMk id="5" creationId="{C38B63CB-00B6-45E6-9088-5F265E6261C4}"/>
          </ac:spMkLst>
        </pc:spChg>
        <pc:spChg chg="mod">
          <ac:chgData name="Amtea [Chillibreeze]" userId="1ea2aadb-741f-43a3-b87a-beaadc91ce61" providerId="ADAL" clId="{C83BD4F6-32FC-4658-A78E-1C083830F048}" dt="2020-07-24T12:18:27.700" v="929"/>
          <ac:spMkLst>
            <pc:docMk/>
            <pc:sldMk cId="1616628661" sldId="1759"/>
            <ac:spMk id="17" creationId="{00000000-0000-0000-0000-000000000000}"/>
          </ac:spMkLst>
        </pc:spChg>
      </pc:sldChg>
      <pc:sldChg chg="addSp delSp modSp mod">
        <pc:chgData name="Amtea [Chillibreeze]" userId="1ea2aadb-741f-43a3-b87a-beaadc91ce61" providerId="ADAL" clId="{C83BD4F6-32FC-4658-A78E-1C083830F048}" dt="2020-07-24T13:15:43.928" v="2063"/>
        <pc:sldMkLst>
          <pc:docMk/>
          <pc:sldMk cId="2176520037" sldId="1765"/>
        </pc:sldMkLst>
        <pc:spChg chg="add del mod">
          <ac:chgData name="Amtea [Chillibreeze]" userId="1ea2aadb-741f-43a3-b87a-beaadc91ce61" providerId="ADAL" clId="{C83BD4F6-32FC-4658-A78E-1C083830F048}" dt="2020-07-24T13:14:21.792" v="2021"/>
          <ac:spMkLst>
            <pc:docMk/>
            <pc:sldMk cId="2176520037" sldId="1765"/>
            <ac:spMk id="2" creationId="{4335D7F6-6C15-42C7-86E5-A5DBCA5B3B2E}"/>
          </ac:spMkLst>
        </pc:spChg>
        <pc:spChg chg="mod">
          <ac:chgData name="Amtea [Chillibreeze]" userId="1ea2aadb-741f-43a3-b87a-beaadc91ce61" providerId="ADAL" clId="{C83BD4F6-32FC-4658-A78E-1C083830F048}" dt="2020-07-24T13:14:25.642" v="2023" actId="6549"/>
          <ac:spMkLst>
            <pc:docMk/>
            <pc:sldMk cId="2176520037" sldId="1765"/>
            <ac:spMk id="3" creationId="{D60C248C-D5E0-44DC-82E0-5B6EBFAFA08D}"/>
          </ac:spMkLst>
        </pc:spChg>
        <pc:spChg chg="add del mod">
          <ac:chgData name="Amtea [Chillibreeze]" userId="1ea2aadb-741f-43a3-b87a-beaadc91ce61" providerId="ADAL" clId="{C83BD4F6-32FC-4658-A78E-1C083830F048}" dt="2020-07-24T13:14:21.959" v="2022"/>
          <ac:spMkLst>
            <pc:docMk/>
            <pc:sldMk cId="2176520037" sldId="1765"/>
            <ac:spMk id="4" creationId="{802FA965-0813-44B8-8CCA-6C9EB6C8CE7B}"/>
          </ac:spMkLst>
        </pc:spChg>
        <pc:spChg chg="mod">
          <ac:chgData name="Amtea [Chillibreeze]" userId="1ea2aadb-741f-43a3-b87a-beaadc91ce61" providerId="ADAL" clId="{C83BD4F6-32FC-4658-A78E-1C083830F048}" dt="2020-07-24T13:14:21.959" v="2022"/>
          <ac:spMkLst>
            <pc:docMk/>
            <pc:sldMk cId="2176520037" sldId="1765"/>
            <ac:spMk id="17" creationId="{00000000-0000-0000-0000-000000000000}"/>
          </ac:spMkLst>
        </pc:spChg>
        <pc:grpChg chg="mod">
          <ac:chgData name="Amtea [Chillibreeze]" userId="1ea2aadb-741f-43a3-b87a-beaadc91ce61" providerId="ADAL" clId="{C83BD4F6-32FC-4658-A78E-1C083830F048}" dt="2020-07-24T13:15:25.944" v="2045" actId="164"/>
          <ac:grpSpMkLst>
            <pc:docMk/>
            <pc:sldMk cId="2176520037" sldId="1765"/>
            <ac:grpSpMk id="7" creationId="{C4EA0545-7B59-48BA-A6F0-DCA181E589ED}"/>
          </ac:grpSpMkLst>
        </pc:grpChg>
        <pc:grpChg chg="mod">
          <ac:chgData name="Amtea [Chillibreeze]" userId="1ea2aadb-741f-43a3-b87a-beaadc91ce61" providerId="ADAL" clId="{C83BD4F6-32FC-4658-A78E-1C083830F048}" dt="2020-07-24T13:15:24.991" v="2044" actId="164"/>
          <ac:grpSpMkLst>
            <pc:docMk/>
            <pc:sldMk cId="2176520037" sldId="1765"/>
            <ac:grpSpMk id="12" creationId="{D4576093-DB19-4A8A-BADD-C6DCD1E93D89}"/>
          </ac:grpSpMkLst>
        </pc:grpChg>
        <pc:grpChg chg="mod">
          <ac:chgData name="Amtea [Chillibreeze]" userId="1ea2aadb-741f-43a3-b87a-beaadc91ce61" providerId="ADAL" clId="{C83BD4F6-32FC-4658-A78E-1C083830F048}" dt="2020-07-24T13:15:23.907" v="2043" actId="164"/>
          <ac:grpSpMkLst>
            <pc:docMk/>
            <pc:sldMk cId="2176520037" sldId="1765"/>
            <ac:grpSpMk id="15" creationId="{E2E245DD-86DE-495B-8C1A-86EB37E9EB4E}"/>
          </ac:grpSpMkLst>
        </pc:grpChg>
        <pc:grpChg chg="add del mod">
          <ac:chgData name="Amtea [Chillibreeze]" userId="1ea2aadb-741f-43a3-b87a-beaadc91ce61" providerId="ADAL" clId="{C83BD4F6-32FC-4658-A78E-1C083830F048}" dt="2020-07-24T13:15:39.839" v="2058" actId="21"/>
          <ac:grpSpMkLst>
            <pc:docMk/>
            <pc:sldMk cId="2176520037" sldId="1765"/>
            <ac:grpSpMk id="27" creationId="{3610D94E-DA55-4D7C-B4BD-F040B527D711}"/>
          </ac:grpSpMkLst>
        </pc:grpChg>
        <pc:grpChg chg="add del mod">
          <ac:chgData name="Amtea [Chillibreeze]" userId="1ea2aadb-741f-43a3-b87a-beaadc91ce61" providerId="ADAL" clId="{C83BD4F6-32FC-4658-A78E-1C083830F048}" dt="2020-07-24T13:15:33.357" v="2052" actId="21"/>
          <ac:grpSpMkLst>
            <pc:docMk/>
            <pc:sldMk cId="2176520037" sldId="1765"/>
            <ac:grpSpMk id="28" creationId="{C59BD7EC-CEC7-45F5-B149-E1BF50A3D446}"/>
          </ac:grpSpMkLst>
        </pc:grpChg>
        <pc:grpChg chg="add del mod">
          <ac:chgData name="Amtea [Chillibreeze]" userId="1ea2aadb-741f-43a3-b87a-beaadc91ce61" providerId="ADAL" clId="{C83BD4F6-32FC-4658-A78E-1C083830F048}" dt="2020-07-24T13:15:26.697" v="2046" actId="21"/>
          <ac:grpSpMkLst>
            <pc:docMk/>
            <pc:sldMk cId="2176520037" sldId="1765"/>
            <ac:grpSpMk id="29" creationId="{65F9FB1F-C490-47C5-9D59-8373C9BBEF91}"/>
          </ac:grpSpMkLst>
        </pc:grpChg>
        <pc:picChg chg="add mod">
          <ac:chgData name="Amtea [Chillibreeze]" userId="1ea2aadb-741f-43a3-b87a-beaadc91ce61" providerId="ADAL" clId="{C83BD4F6-32FC-4658-A78E-1C083830F048}" dt="2020-07-24T13:15:25.944" v="2045" actId="164"/>
          <ac:picMkLst>
            <pc:docMk/>
            <pc:sldMk cId="2176520037" sldId="1765"/>
            <ac:picMk id="5" creationId="{8FFDA710-3B37-4489-B645-9287EDB66952}"/>
          </ac:picMkLst>
        </pc:picChg>
        <pc:picChg chg="add mod">
          <ac:chgData name="Amtea [Chillibreeze]" userId="1ea2aadb-741f-43a3-b87a-beaadc91ce61" providerId="ADAL" clId="{C83BD4F6-32FC-4658-A78E-1C083830F048}" dt="2020-07-24T13:15:24.991" v="2044" actId="164"/>
          <ac:picMkLst>
            <pc:docMk/>
            <pc:sldMk cId="2176520037" sldId="1765"/>
            <ac:picMk id="6" creationId="{8A3D75D8-E6FC-4507-B9A5-C8139DE725E9}"/>
          </ac:picMkLst>
        </pc:picChg>
        <pc:picChg chg="add mod">
          <ac:chgData name="Amtea [Chillibreeze]" userId="1ea2aadb-741f-43a3-b87a-beaadc91ce61" providerId="ADAL" clId="{C83BD4F6-32FC-4658-A78E-1C083830F048}" dt="2020-07-24T13:15:23.907" v="2043" actId="164"/>
          <ac:picMkLst>
            <pc:docMk/>
            <pc:sldMk cId="2176520037" sldId="1765"/>
            <ac:picMk id="26" creationId="{CECE42D0-ABE9-4AE7-AA5F-C32A13770F08}"/>
          </ac:picMkLst>
        </pc:picChg>
        <pc:picChg chg="add mod">
          <ac:chgData name="Amtea [Chillibreeze]" userId="1ea2aadb-741f-43a3-b87a-beaadc91ce61" providerId="ADAL" clId="{C83BD4F6-32FC-4658-A78E-1C083830F048}" dt="2020-07-24T13:15:31.712" v="2051"/>
          <ac:picMkLst>
            <pc:docMk/>
            <pc:sldMk cId="2176520037" sldId="1765"/>
            <ac:picMk id="31" creationId="{C2CE3221-1F93-42B0-8934-AB82256C246C}"/>
          </ac:picMkLst>
        </pc:picChg>
        <pc:picChg chg="add mod">
          <ac:chgData name="Amtea [Chillibreeze]" userId="1ea2aadb-741f-43a3-b87a-beaadc91ce61" providerId="ADAL" clId="{C83BD4F6-32FC-4658-A78E-1C083830F048}" dt="2020-07-24T13:15:38.541" v="2057"/>
          <ac:picMkLst>
            <pc:docMk/>
            <pc:sldMk cId="2176520037" sldId="1765"/>
            <ac:picMk id="33" creationId="{3ED245CD-AD42-4469-B2FE-C38776115DFC}"/>
          </ac:picMkLst>
        </pc:picChg>
        <pc:picChg chg="add mod">
          <ac:chgData name="Amtea [Chillibreeze]" userId="1ea2aadb-741f-43a3-b87a-beaadc91ce61" providerId="ADAL" clId="{C83BD4F6-32FC-4658-A78E-1C083830F048}" dt="2020-07-24T13:15:43.928" v="2063"/>
          <ac:picMkLst>
            <pc:docMk/>
            <pc:sldMk cId="2176520037" sldId="1765"/>
            <ac:picMk id="35" creationId="{F94F57DE-5977-4040-87F0-0ACD505882EE}"/>
          </ac:picMkLst>
        </pc:picChg>
      </pc:sldChg>
      <pc:sldChg chg="addSp delSp modSp mod">
        <pc:chgData name="Amtea [Chillibreeze]" userId="1ea2aadb-741f-43a3-b87a-beaadc91ce61" providerId="ADAL" clId="{C83BD4F6-32FC-4658-A78E-1C083830F048}" dt="2020-07-24T11:56:54.901" v="641"/>
        <pc:sldMkLst>
          <pc:docMk/>
          <pc:sldMk cId="1310439716" sldId="1776"/>
        </pc:sldMkLst>
        <pc:spChg chg="mod">
          <ac:chgData name="Amtea [Chillibreeze]" userId="1ea2aadb-741f-43a3-b87a-beaadc91ce61" providerId="ADAL" clId="{C83BD4F6-32FC-4658-A78E-1C083830F048}" dt="2020-07-24T11:54:26.656" v="574"/>
          <ac:spMkLst>
            <pc:docMk/>
            <pc:sldMk cId="1310439716" sldId="1776"/>
            <ac:spMk id="2" creationId="{F0B82829-B487-421A-857F-31A7B28CEF31}"/>
          </ac:spMkLst>
        </pc:spChg>
        <pc:spChg chg="mod">
          <ac:chgData name="Amtea [Chillibreeze]" userId="1ea2aadb-741f-43a3-b87a-beaadc91ce61" providerId="ADAL" clId="{C83BD4F6-32FC-4658-A78E-1C083830F048}" dt="2020-07-24T11:56:14.872" v="608" actId="164"/>
          <ac:spMkLst>
            <pc:docMk/>
            <pc:sldMk cId="1310439716" sldId="1776"/>
            <ac:spMk id="12" creationId="{1B707B48-1A19-499A-A12A-9FCCB1DC5535}"/>
          </ac:spMkLst>
        </pc:spChg>
        <pc:spChg chg="mod">
          <ac:chgData name="Amtea [Chillibreeze]" userId="1ea2aadb-741f-43a3-b87a-beaadc91ce61" providerId="ADAL" clId="{C83BD4F6-32FC-4658-A78E-1C083830F048}" dt="2020-07-24T11:56:14.872" v="608" actId="164"/>
          <ac:spMkLst>
            <pc:docMk/>
            <pc:sldMk cId="1310439716" sldId="1776"/>
            <ac:spMk id="13" creationId="{DC748234-FB12-4EB2-A935-368D3271715A}"/>
          </ac:spMkLst>
        </pc:spChg>
        <pc:grpChg chg="mod">
          <ac:chgData name="Amtea [Chillibreeze]" userId="1ea2aadb-741f-43a3-b87a-beaadc91ce61" providerId="ADAL" clId="{C83BD4F6-32FC-4658-A78E-1C083830F048}" dt="2020-07-24T11:54:53.339" v="581" actId="164"/>
          <ac:grpSpMkLst>
            <pc:docMk/>
            <pc:sldMk cId="1310439716" sldId="1776"/>
            <ac:grpSpMk id="5" creationId="{F8AB3086-771E-4D0E-92E9-89A9A450C078}"/>
          </ac:grpSpMkLst>
        </pc:grpChg>
        <pc:grpChg chg="mod">
          <ac:chgData name="Amtea [Chillibreeze]" userId="1ea2aadb-741f-43a3-b87a-beaadc91ce61" providerId="ADAL" clId="{C83BD4F6-32FC-4658-A78E-1C083830F048}" dt="2020-07-24T11:55:17.657" v="594" actId="164"/>
          <ac:grpSpMkLst>
            <pc:docMk/>
            <pc:sldMk cId="1310439716" sldId="1776"/>
            <ac:grpSpMk id="8" creationId="{63980EA4-7116-41AD-8D06-A4725B5C8944}"/>
          </ac:grpSpMkLst>
        </pc:grpChg>
        <pc:grpChg chg="add del mod">
          <ac:chgData name="Amtea [Chillibreeze]" userId="1ea2aadb-741f-43a3-b87a-beaadc91ce61" providerId="ADAL" clId="{C83BD4F6-32FC-4658-A78E-1C083830F048}" dt="2020-07-24T11:56:49.188" v="635" actId="164"/>
          <ac:grpSpMkLst>
            <pc:docMk/>
            <pc:sldMk cId="1310439716" sldId="1776"/>
            <ac:grpSpMk id="11" creationId="{6000B9BE-3D39-4737-B76C-0A97852BC8B4}"/>
          </ac:grpSpMkLst>
        </pc:grpChg>
        <pc:grpChg chg="add del mod">
          <ac:chgData name="Amtea [Chillibreeze]" userId="1ea2aadb-741f-43a3-b87a-beaadc91ce61" providerId="ADAL" clId="{C83BD4F6-32FC-4658-A78E-1C083830F048}" dt="2020-07-24T11:54:54.776" v="582" actId="21"/>
          <ac:grpSpMkLst>
            <pc:docMk/>
            <pc:sldMk cId="1310439716" sldId="1776"/>
            <ac:grpSpMk id="19" creationId="{78865753-BFDA-4669-B776-75872E8542C0}"/>
          </ac:grpSpMkLst>
        </pc:grpChg>
        <pc:grpChg chg="add del mod">
          <ac:chgData name="Amtea [Chillibreeze]" userId="1ea2aadb-741f-43a3-b87a-beaadc91ce61" providerId="ADAL" clId="{C83BD4F6-32FC-4658-A78E-1C083830F048}" dt="2020-07-24T11:55:18.655" v="595" actId="21"/>
          <ac:grpSpMkLst>
            <pc:docMk/>
            <pc:sldMk cId="1310439716" sldId="1776"/>
            <ac:grpSpMk id="24" creationId="{3064A3B2-7628-4539-95A2-004627476557}"/>
          </ac:grpSpMkLst>
        </pc:grpChg>
        <pc:grpChg chg="add mod">
          <ac:chgData name="Amtea [Chillibreeze]" userId="1ea2aadb-741f-43a3-b87a-beaadc91ce61" providerId="ADAL" clId="{C83BD4F6-32FC-4658-A78E-1C083830F048}" dt="2020-07-24T11:56:14.872" v="608" actId="164"/>
          <ac:grpSpMkLst>
            <pc:docMk/>
            <pc:sldMk cId="1310439716" sldId="1776"/>
            <ac:grpSpMk id="29" creationId="{A5FF840A-DD14-49F0-9031-26631B24C080}"/>
          </ac:grpSpMkLst>
        </pc:grpChg>
        <pc:grpChg chg="add del mod">
          <ac:chgData name="Amtea [Chillibreeze]" userId="1ea2aadb-741f-43a3-b87a-beaadc91ce61" providerId="ADAL" clId="{C83BD4F6-32FC-4658-A78E-1C083830F048}" dt="2020-07-24T11:56:49.733" v="636" actId="21"/>
          <ac:grpSpMkLst>
            <pc:docMk/>
            <pc:sldMk cId="1310439716" sldId="1776"/>
            <ac:grpSpMk id="32" creationId="{D46F1840-D293-453F-A293-0CA7657515F1}"/>
          </ac:grpSpMkLst>
        </pc:grpChg>
        <pc:picChg chg="add mod">
          <ac:chgData name="Amtea [Chillibreeze]" userId="1ea2aadb-741f-43a3-b87a-beaadc91ce61" providerId="ADAL" clId="{C83BD4F6-32FC-4658-A78E-1C083830F048}" dt="2020-07-24T11:54:53.339" v="581" actId="164"/>
          <ac:picMkLst>
            <pc:docMk/>
            <pc:sldMk cId="1310439716" sldId="1776"/>
            <ac:picMk id="3" creationId="{D94A982E-ADB0-41F7-8FFE-9E6517675AAC}"/>
          </ac:picMkLst>
        </pc:picChg>
        <pc:picChg chg="add mod">
          <ac:chgData name="Amtea [Chillibreeze]" userId="1ea2aadb-741f-43a3-b87a-beaadc91ce61" providerId="ADAL" clId="{C83BD4F6-32FC-4658-A78E-1C083830F048}" dt="2020-07-24T11:55:00.391" v="587"/>
          <ac:picMkLst>
            <pc:docMk/>
            <pc:sldMk cId="1310439716" sldId="1776"/>
            <ac:picMk id="21" creationId="{AADB4331-791A-4C27-B25B-82999B518780}"/>
          </ac:picMkLst>
        </pc:picChg>
        <pc:picChg chg="add mod">
          <ac:chgData name="Amtea [Chillibreeze]" userId="1ea2aadb-741f-43a3-b87a-beaadc91ce61" providerId="ADAL" clId="{C83BD4F6-32FC-4658-A78E-1C083830F048}" dt="2020-07-24T11:55:17.657" v="594" actId="164"/>
          <ac:picMkLst>
            <pc:docMk/>
            <pc:sldMk cId="1310439716" sldId="1776"/>
            <ac:picMk id="23" creationId="{FA1102C8-6EC0-48E8-9AF1-371EA362024A}"/>
          </ac:picMkLst>
        </pc:picChg>
        <pc:picChg chg="add mod">
          <ac:chgData name="Amtea [Chillibreeze]" userId="1ea2aadb-741f-43a3-b87a-beaadc91ce61" providerId="ADAL" clId="{C83BD4F6-32FC-4658-A78E-1C083830F048}" dt="2020-07-24T11:55:24.435" v="600"/>
          <ac:picMkLst>
            <pc:docMk/>
            <pc:sldMk cId="1310439716" sldId="1776"/>
            <ac:picMk id="26" creationId="{2947FF9B-CB6F-4BB2-BEB5-A31F336ACC0A}"/>
          </ac:picMkLst>
        </pc:picChg>
        <pc:picChg chg="add del mod ord">
          <ac:chgData name="Amtea [Chillibreeze]" userId="1ea2aadb-741f-43a3-b87a-beaadc91ce61" providerId="ADAL" clId="{C83BD4F6-32FC-4658-A78E-1C083830F048}" dt="2020-07-24T11:56:35.941" v="626" actId="478"/>
          <ac:picMkLst>
            <pc:docMk/>
            <pc:sldMk cId="1310439716" sldId="1776"/>
            <ac:picMk id="28" creationId="{66367E9D-2360-400C-92DA-145D8AE97E88}"/>
          </ac:picMkLst>
        </pc:picChg>
        <pc:picChg chg="add mod ord">
          <ac:chgData name="Amtea [Chillibreeze]" userId="1ea2aadb-741f-43a3-b87a-beaadc91ce61" providerId="ADAL" clId="{C83BD4F6-32FC-4658-A78E-1C083830F048}" dt="2020-07-24T11:56:49.188" v="635" actId="164"/>
          <ac:picMkLst>
            <pc:docMk/>
            <pc:sldMk cId="1310439716" sldId="1776"/>
            <ac:picMk id="31" creationId="{ABE62066-64A9-436D-BFD1-E9D342C06A2C}"/>
          </ac:picMkLst>
        </pc:picChg>
        <pc:picChg chg="add mod">
          <ac:chgData name="Amtea [Chillibreeze]" userId="1ea2aadb-741f-43a3-b87a-beaadc91ce61" providerId="ADAL" clId="{C83BD4F6-32FC-4658-A78E-1C083830F048}" dt="2020-07-24T11:56:54.901" v="641"/>
          <ac:picMkLst>
            <pc:docMk/>
            <pc:sldMk cId="1310439716" sldId="1776"/>
            <ac:picMk id="34" creationId="{7911D0AC-786A-4002-89A1-90DB5E0F4735}"/>
          </ac:picMkLst>
        </pc:picChg>
      </pc:sldChg>
      <pc:sldChg chg="addSp delSp modSp mod">
        <pc:chgData name="Amtea [Chillibreeze]" userId="1ea2aadb-741f-43a3-b87a-beaadc91ce61" providerId="ADAL" clId="{C83BD4F6-32FC-4658-A78E-1C083830F048}" dt="2020-07-24T13:29:29.187" v="2249"/>
        <pc:sldMkLst>
          <pc:docMk/>
          <pc:sldMk cId="3581732894" sldId="1777"/>
        </pc:sldMkLst>
        <pc:spChg chg="add del mod">
          <ac:chgData name="Amtea [Chillibreeze]" userId="1ea2aadb-741f-43a3-b87a-beaadc91ce61" providerId="ADAL" clId="{C83BD4F6-32FC-4658-A78E-1C083830F048}" dt="2020-07-24T12:06:25.536" v="754"/>
          <ac:spMkLst>
            <pc:docMk/>
            <pc:sldMk cId="3581732894" sldId="1777"/>
            <ac:spMk id="2" creationId="{5400E8B7-CEE7-475D-9346-E6CDC1137D98}"/>
          </ac:spMkLst>
        </pc:spChg>
        <pc:spChg chg="mod">
          <ac:chgData name="Amtea [Chillibreeze]" userId="1ea2aadb-741f-43a3-b87a-beaadc91ce61" providerId="ADAL" clId="{C83BD4F6-32FC-4658-A78E-1C083830F048}" dt="2020-07-24T13:29:29.187" v="2249"/>
          <ac:spMkLst>
            <pc:docMk/>
            <pc:sldMk cId="3581732894" sldId="1777"/>
            <ac:spMk id="8" creationId="{C09C23D4-C26E-496D-B98A-475F9EFF2F96}"/>
          </ac:spMkLst>
        </pc:spChg>
        <pc:spChg chg="mod">
          <ac:chgData name="Amtea [Chillibreeze]" userId="1ea2aadb-741f-43a3-b87a-beaadc91ce61" providerId="ADAL" clId="{C83BD4F6-32FC-4658-A78E-1C083830F048}" dt="2020-07-24T13:29:29.187" v="2249"/>
          <ac:spMkLst>
            <pc:docMk/>
            <pc:sldMk cId="3581732894" sldId="1777"/>
            <ac:spMk id="9" creationId="{14BFC26C-9ED6-4F82-BA37-660524CA21D5}"/>
          </ac:spMkLst>
        </pc:spChg>
        <pc:spChg chg="mod">
          <ac:chgData name="Amtea [Chillibreeze]" userId="1ea2aadb-741f-43a3-b87a-beaadc91ce61" providerId="ADAL" clId="{C83BD4F6-32FC-4658-A78E-1C083830F048}" dt="2020-07-24T12:06:25.133" v="753" actId="6549"/>
          <ac:spMkLst>
            <pc:docMk/>
            <pc:sldMk cId="3581732894" sldId="1777"/>
            <ac:spMk id="15" creationId="{E02E39DF-4FC3-449D-B72B-30C500B21374}"/>
          </ac:spMkLst>
        </pc:spChg>
        <pc:spChg chg="mod">
          <ac:chgData name="Amtea [Chillibreeze]" userId="1ea2aadb-741f-43a3-b87a-beaadc91ce61" providerId="ADAL" clId="{C83BD4F6-32FC-4658-A78E-1C083830F048}" dt="2020-07-24T12:04:46.424" v="727"/>
          <ac:spMkLst>
            <pc:docMk/>
            <pc:sldMk cId="3581732894" sldId="1777"/>
            <ac:spMk id="17" creationId="{00000000-0000-0000-0000-000000000000}"/>
          </ac:spMkLst>
        </pc:spChg>
        <pc:spChg chg="mod">
          <ac:chgData name="Amtea [Chillibreeze]" userId="1ea2aadb-741f-43a3-b87a-beaadc91ce61" providerId="ADAL" clId="{C83BD4F6-32FC-4658-A78E-1C083830F048}" dt="2020-07-24T13:29:29.187" v="2249"/>
          <ac:spMkLst>
            <pc:docMk/>
            <pc:sldMk cId="3581732894" sldId="1777"/>
            <ac:spMk id="23" creationId="{20DE5B37-1B81-447E-ACB1-BDCEAFE98144}"/>
          </ac:spMkLst>
        </pc:spChg>
        <pc:grpChg chg="mod">
          <ac:chgData name="Amtea [Chillibreeze]" userId="1ea2aadb-741f-43a3-b87a-beaadc91ce61" providerId="ADAL" clId="{C83BD4F6-32FC-4658-A78E-1C083830F048}" dt="2020-07-24T12:06:55.020" v="762" actId="164"/>
          <ac:grpSpMkLst>
            <pc:docMk/>
            <pc:sldMk cId="3581732894" sldId="1777"/>
            <ac:grpSpMk id="4" creationId="{2F255AA4-AA90-4EEA-837D-DD68459C3FA9}"/>
          </ac:grpSpMkLst>
        </pc:grpChg>
        <pc:grpChg chg="add del mod">
          <ac:chgData name="Amtea [Chillibreeze]" userId="1ea2aadb-741f-43a3-b87a-beaadc91ce61" providerId="ADAL" clId="{C83BD4F6-32FC-4658-A78E-1C083830F048}" dt="2020-07-24T12:06:55.785" v="763" actId="21"/>
          <ac:grpSpMkLst>
            <pc:docMk/>
            <pc:sldMk cId="3581732894" sldId="1777"/>
            <ac:grpSpMk id="6" creationId="{89346360-57AE-411B-A7A7-10F703E2C48F}"/>
          </ac:grpSpMkLst>
        </pc:grpChg>
        <pc:grpChg chg="mod">
          <ac:chgData name="Amtea [Chillibreeze]" userId="1ea2aadb-741f-43a3-b87a-beaadc91ce61" providerId="ADAL" clId="{C83BD4F6-32FC-4658-A78E-1C083830F048}" dt="2020-07-24T12:08:56.303" v="774" actId="164"/>
          <ac:grpSpMkLst>
            <pc:docMk/>
            <pc:sldMk cId="3581732894" sldId="1777"/>
            <ac:grpSpMk id="11" creationId="{E85890E2-EC7A-411A-B7A5-D97ACFD48B99}"/>
          </ac:grpSpMkLst>
        </pc:grpChg>
        <pc:grpChg chg="mod">
          <ac:chgData name="Amtea [Chillibreeze]" userId="1ea2aadb-741f-43a3-b87a-beaadc91ce61" providerId="ADAL" clId="{C83BD4F6-32FC-4658-A78E-1C083830F048}" dt="2020-07-24T12:09:28.738" v="786" actId="164"/>
          <ac:grpSpMkLst>
            <pc:docMk/>
            <pc:sldMk cId="3581732894" sldId="1777"/>
            <ac:grpSpMk id="16" creationId="{92681E31-9C2C-4FCF-A28A-EA8197C435B4}"/>
          </ac:grpSpMkLst>
        </pc:grpChg>
        <pc:grpChg chg="mod">
          <ac:chgData name="Amtea [Chillibreeze]" userId="1ea2aadb-741f-43a3-b87a-beaadc91ce61" providerId="ADAL" clId="{C83BD4F6-32FC-4658-A78E-1C083830F048}" dt="2020-07-24T12:10:24.230" v="805" actId="164"/>
          <ac:grpSpMkLst>
            <pc:docMk/>
            <pc:sldMk cId="3581732894" sldId="1777"/>
            <ac:grpSpMk id="20" creationId="{7DF8FA08-BD64-4EFB-BE76-E412A856BD05}"/>
          </ac:grpSpMkLst>
        </pc:grpChg>
        <pc:grpChg chg="add del mod">
          <ac:chgData name="Amtea [Chillibreeze]" userId="1ea2aadb-741f-43a3-b87a-beaadc91ce61" providerId="ADAL" clId="{C83BD4F6-32FC-4658-A78E-1C083830F048}" dt="2020-07-24T12:08:57.145" v="775" actId="21"/>
          <ac:grpSpMkLst>
            <pc:docMk/>
            <pc:sldMk cId="3581732894" sldId="1777"/>
            <ac:grpSpMk id="30" creationId="{703F3719-A8CD-4FAF-A0BA-01C60A92066B}"/>
          </ac:grpSpMkLst>
        </pc:grpChg>
        <pc:grpChg chg="add del mod">
          <ac:chgData name="Amtea [Chillibreeze]" userId="1ea2aadb-741f-43a3-b87a-beaadc91ce61" providerId="ADAL" clId="{C83BD4F6-32FC-4658-A78E-1C083830F048}" dt="2020-07-24T12:09:29.566" v="787" actId="21"/>
          <ac:grpSpMkLst>
            <pc:docMk/>
            <pc:sldMk cId="3581732894" sldId="1777"/>
            <ac:grpSpMk id="35" creationId="{28AE7FDE-6218-4488-A25C-92D8817DB6A7}"/>
          </ac:grpSpMkLst>
        </pc:grpChg>
        <pc:grpChg chg="add del mod">
          <ac:chgData name="Amtea [Chillibreeze]" userId="1ea2aadb-741f-43a3-b87a-beaadc91ce61" providerId="ADAL" clId="{C83BD4F6-32FC-4658-A78E-1C083830F048}" dt="2020-07-24T12:10:25.184" v="806" actId="21"/>
          <ac:grpSpMkLst>
            <pc:docMk/>
            <pc:sldMk cId="3581732894" sldId="1777"/>
            <ac:grpSpMk id="40" creationId="{B7852436-4EBC-4CB2-B98F-1525BCE06A18}"/>
          </ac:grpSpMkLst>
        </pc:grpChg>
        <pc:picChg chg="add mod">
          <ac:chgData name="Amtea [Chillibreeze]" userId="1ea2aadb-741f-43a3-b87a-beaadc91ce61" providerId="ADAL" clId="{C83BD4F6-32FC-4658-A78E-1C083830F048}" dt="2020-07-24T12:06:55.020" v="762" actId="164"/>
          <ac:picMkLst>
            <pc:docMk/>
            <pc:sldMk cId="3581732894" sldId="1777"/>
            <ac:picMk id="3" creationId="{32C47BC1-E39B-4641-96EF-C940886DF8A8}"/>
          </ac:picMkLst>
        </pc:picChg>
        <pc:picChg chg="add mod">
          <ac:chgData name="Amtea [Chillibreeze]" userId="1ea2aadb-741f-43a3-b87a-beaadc91ce61" providerId="ADAL" clId="{C83BD4F6-32FC-4658-A78E-1C083830F048}" dt="2020-07-24T12:07:01.302" v="768"/>
          <ac:picMkLst>
            <pc:docMk/>
            <pc:sldMk cId="3581732894" sldId="1777"/>
            <ac:picMk id="27" creationId="{0EA992ED-9CB2-4231-9F0D-4ECF0EE933D1}"/>
          </ac:picMkLst>
        </pc:picChg>
        <pc:picChg chg="add mod">
          <ac:chgData name="Amtea [Chillibreeze]" userId="1ea2aadb-741f-43a3-b87a-beaadc91ce61" providerId="ADAL" clId="{C83BD4F6-32FC-4658-A78E-1C083830F048}" dt="2020-07-24T12:08:56.303" v="774" actId="164"/>
          <ac:picMkLst>
            <pc:docMk/>
            <pc:sldMk cId="3581732894" sldId="1777"/>
            <ac:picMk id="29" creationId="{A923A366-3F18-4BC8-9506-9CC10163C36C}"/>
          </ac:picMkLst>
        </pc:picChg>
        <pc:picChg chg="add mod">
          <ac:chgData name="Amtea [Chillibreeze]" userId="1ea2aadb-741f-43a3-b87a-beaadc91ce61" providerId="ADAL" clId="{C83BD4F6-32FC-4658-A78E-1C083830F048}" dt="2020-07-24T12:09:01.351" v="780"/>
          <ac:picMkLst>
            <pc:docMk/>
            <pc:sldMk cId="3581732894" sldId="1777"/>
            <ac:picMk id="32" creationId="{75CC9E5B-5FBC-4F3F-AD75-D6C40FFC949F}"/>
          </ac:picMkLst>
        </pc:picChg>
        <pc:picChg chg="add mod">
          <ac:chgData name="Amtea [Chillibreeze]" userId="1ea2aadb-741f-43a3-b87a-beaadc91ce61" providerId="ADAL" clId="{C83BD4F6-32FC-4658-A78E-1C083830F048}" dt="2020-07-24T12:09:28.738" v="786" actId="164"/>
          <ac:picMkLst>
            <pc:docMk/>
            <pc:sldMk cId="3581732894" sldId="1777"/>
            <ac:picMk id="34" creationId="{32A98677-8B7B-464D-A3CF-C9CEE261B056}"/>
          </ac:picMkLst>
        </pc:picChg>
        <pc:picChg chg="add mod">
          <ac:chgData name="Amtea [Chillibreeze]" userId="1ea2aadb-741f-43a3-b87a-beaadc91ce61" providerId="ADAL" clId="{C83BD4F6-32FC-4658-A78E-1C083830F048}" dt="2020-07-24T12:09:37.972" v="796"/>
          <ac:picMkLst>
            <pc:docMk/>
            <pc:sldMk cId="3581732894" sldId="1777"/>
            <ac:picMk id="37" creationId="{E481ACBA-3507-4997-A489-44EC88715582}"/>
          </ac:picMkLst>
        </pc:picChg>
        <pc:picChg chg="add mod">
          <ac:chgData name="Amtea [Chillibreeze]" userId="1ea2aadb-741f-43a3-b87a-beaadc91ce61" providerId="ADAL" clId="{C83BD4F6-32FC-4658-A78E-1C083830F048}" dt="2020-07-24T12:10:24.230" v="805" actId="164"/>
          <ac:picMkLst>
            <pc:docMk/>
            <pc:sldMk cId="3581732894" sldId="1777"/>
            <ac:picMk id="39" creationId="{27C77DA2-FA1D-420C-B845-9DED65F2BE84}"/>
          </ac:picMkLst>
        </pc:picChg>
        <pc:picChg chg="add mod">
          <ac:chgData name="Amtea [Chillibreeze]" userId="1ea2aadb-741f-43a3-b87a-beaadc91ce61" providerId="ADAL" clId="{C83BD4F6-32FC-4658-A78E-1C083830F048}" dt="2020-07-24T12:10:29.585" v="811"/>
          <ac:picMkLst>
            <pc:docMk/>
            <pc:sldMk cId="3581732894" sldId="1777"/>
            <ac:picMk id="42" creationId="{B2D98D7F-5E4F-49DC-8C36-486B68200EAA}"/>
          </ac:picMkLst>
        </pc:picChg>
      </pc:sldChg>
      <pc:sldChg chg="addSp delSp modSp">
        <pc:chgData name="Amtea [Chillibreeze]" userId="1ea2aadb-741f-43a3-b87a-beaadc91ce61" providerId="ADAL" clId="{C83BD4F6-32FC-4658-A78E-1C083830F048}" dt="2020-07-24T11:40:17.381" v="337"/>
        <pc:sldMkLst>
          <pc:docMk/>
          <pc:sldMk cId="259011472" sldId="1778"/>
        </pc:sldMkLst>
        <pc:spChg chg="mod">
          <ac:chgData name="Amtea [Chillibreeze]" userId="1ea2aadb-741f-43a3-b87a-beaadc91ce61" providerId="ADAL" clId="{C83BD4F6-32FC-4658-A78E-1C083830F048}" dt="2020-07-24T11:40:17.381" v="337"/>
          <ac:spMkLst>
            <pc:docMk/>
            <pc:sldMk cId="259011472" sldId="1778"/>
            <ac:spMk id="2" creationId="{00000000-0000-0000-0000-000000000000}"/>
          </ac:spMkLst>
        </pc:spChg>
        <pc:spChg chg="add del mod">
          <ac:chgData name="Amtea [Chillibreeze]" userId="1ea2aadb-741f-43a3-b87a-beaadc91ce61" providerId="ADAL" clId="{C83BD4F6-32FC-4658-A78E-1C083830F048}" dt="2020-07-24T11:40:17.077" v="335"/>
          <ac:spMkLst>
            <pc:docMk/>
            <pc:sldMk cId="259011472" sldId="1778"/>
            <ac:spMk id="3" creationId="{591F2828-F5D7-4BF0-B10E-50FB6086EDCF}"/>
          </ac:spMkLst>
        </pc:spChg>
        <pc:spChg chg="add del mod">
          <ac:chgData name="Amtea [Chillibreeze]" userId="1ea2aadb-741f-43a3-b87a-beaadc91ce61" providerId="ADAL" clId="{C83BD4F6-32FC-4658-A78E-1C083830F048}" dt="2020-07-24T11:40:17.204" v="336"/>
          <ac:spMkLst>
            <pc:docMk/>
            <pc:sldMk cId="259011472" sldId="1778"/>
            <ac:spMk id="4" creationId="{47A7299F-53EE-456F-95D7-3597ABA4A3D3}"/>
          </ac:spMkLst>
        </pc:spChg>
        <pc:spChg chg="add del mod">
          <ac:chgData name="Amtea [Chillibreeze]" userId="1ea2aadb-741f-43a3-b87a-beaadc91ce61" providerId="ADAL" clId="{C83BD4F6-32FC-4658-A78E-1C083830F048}" dt="2020-07-24T11:40:17.381" v="337"/>
          <ac:spMkLst>
            <pc:docMk/>
            <pc:sldMk cId="259011472" sldId="1778"/>
            <ac:spMk id="5" creationId="{03CA5337-70A3-493B-8A27-08C32DFCFDC3}"/>
          </ac:spMkLst>
        </pc:spChg>
      </pc:sldChg>
      <pc:sldChg chg="modSp">
        <pc:chgData name="Amtea [Chillibreeze]" userId="1ea2aadb-741f-43a3-b87a-beaadc91ce61" providerId="ADAL" clId="{C83BD4F6-32FC-4658-A78E-1C083830F048}" dt="2020-07-24T11:46:34.881" v="479"/>
        <pc:sldMkLst>
          <pc:docMk/>
          <pc:sldMk cId="288376469" sldId="1779"/>
        </pc:sldMkLst>
        <pc:spChg chg="mod">
          <ac:chgData name="Amtea [Chillibreeze]" userId="1ea2aadb-741f-43a3-b87a-beaadc91ce61" providerId="ADAL" clId="{C83BD4F6-32FC-4658-A78E-1C083830F048}" dt="2020-07-24T11:46:02.295" v="439"/>
          <ac:spMkLst>
            <pc:docMk/>
            <pc:sldMk cId="288376469" sldId="1779"/>
            <ac:spMk id="7" creationId="{BDE548BF-DCA3-4911-A989-C81D1377B9C9}"/>
          </ac:spMkLst>
        </pc:spChg>
        <pc:spChg chg="mod">
          <ac:chgData name="Amtea [Chillibreeze]" userId="1ea2aadb-741f-43a3-b87a-beaadc91ce61" providerId="ADAL" clId="{C83BD4F6-32FC-4658-A78E-1C083830F048}" dt="2020-07-24T11:46:04.283" v="441"/>
          <ac:spMkLst>
            <pc:docMk/>
            <pc:sldMk cId="288376469" sldId="1779"/>
            <ac:spMk id="17" creationId="{00000000-0000-0000-0000-000000000000}"/>
          </ac:spMkLst>
        </pc:spChg>
        <pc:spChg chg="mod">
          <ac:chgData name="Amtea [Chillibreeze]" userId="1ea2aadb-741f-43a3-b87a-beaadc91ce61" providerId="ADAL" clId="{C83BD4F6-32FC-4658-A78E-1C083830F048}" dt="2020-07-24T11:46:16.343" v="443"/>
          <ac:spMkLst>
            <pc:docMk/>
            <pc:sldMk cId="288376469" sldId="1779"/>
            <ac:spMk id="23" creationId="{9475D8C9-222F-466A-A7E9-E89B5E6B54A1}"/>
          </ac:spMkLst>
        </pc:spChg>
        <pc:spChg chg="mod">
          <ac:chgData name="Amtea [Chillibreeze]" userId="1ea2aadb-741f-43a3-b87a-beaadc91ce61" providerId="ADAL" clId="{C83BD4F6-32FC-4658-A78E-1C083830F048}" dt="2020-07-24T11:46:17.358" v="445"/>
          <ac:spMkLst>
            <pc:docMk/>
            <pc:sldMk cId="288376469" sldId="1779"/>
            <ac:spMk id="24" creationId="{05C29017-49A6-46D7-88DA-A10FE4B2C445}"/>
          </ac:spMkLst>
        </pc:spChg>
        <pc:spChg chg="mod">
          <ac:chgData name="Amtea [Chillibreeze]" userId="1ea2aadb-741f-43a3-b87a-beaadc91ce61" providerId="ADAL" clId="{C83BD4F6-32FC-4658-A78E-1C083830F048}" dt="2020-07-24T11:46:18.937" v="449"/>
          <ac:spMkLst>
            <pc:docMk/>
            <pc:sldMk cId="288376469" sldId="1779"/>
            <ac:spMk id="25" creationId="{4D01F680-73AF-4E62-AAFC-C6C501753510}"/>
          </ac:spMkLst>
        </pc:spChg>
        <pc:spChg chg="mod">
          <ac:chgData name="Amtea [Chillibreeze]" userId="1ea2aadb-741f-43a3-b87a-beaadc91ce61" providerId="ADAL" clId="{C83BD4F6-32FC-4658-A78E-1C083830F048}" dt="2020-07-24T11:46:19.630" v="451"/>
          <ac:spMkLst>
            <pc:docMk/>
            <pc:sldMk cId="288376469" sldId="1779"/>
            <ac:spMk id="26" creationId="{5D887744-E78D-4BC3-A635-BB9C7B4B0CCD}"/>
          </ac:spMkLst>
        </pc:spChg>
        <pc:spChg chg="mod">
          <ac:chgData name="Amtea [Chillibreeze]" userId="1ea2aadb-741f-43a3-b87a-beaadc91ce61" providerId="ADAL" clId="{C83BD4F6-32FC-4658-A78E-1C083830F048}" dt="2020-07-24T11:46:21.744" v="455"/>
          <ac:spMkLst>
            <pc:docMk/>
            <pc:sldMk cId="288376469" sldId="1779"/>
            <ac:spMk id="27" creationId="{FECB863B-7EE1-48C8-9CBE-6FB454D450E7}"/>
          </ac:spMkLst>
        </pc:spChg>
        <pc:spChg chg="mod">
          <ac:chgData name="Amtea [Chillibreeze]" userId="1ea2aadb-741f-43a3-b87a-beaadc91ce61" providerId="ADAL" clId="{C83BD4F6-32FC-4658-A78E-1C083830F048}" dt="2020-07-24T11:46:22.408" v="457"/>
          <ac:spMkLst>
            <pc:docMk/>
            <pc:sldMk cId="288376469" sldId="1779"/>
            <ac:spMk id="30" creationId="{60F21A50-C1CB-4048-8CE7-169E2CE75D25}"/>
          </ac:spMkLst>
        </pc:spChg>
        <pc:spChg chg="mod">
          <ac:chgData name="Amtea [Chillibreeze]" userId="1ea2aadb-741f-43a3-b87a-beaadc91ce61" providerId="ADAL" clId="{C83BD4F6-32FC-4658-A78E-1C083830F048}" dt="2020-07-24T11:46:34.881" v="479"/>
          <ac:spMkLst>
            <pc:docMk/>
            <pc:sldMk cId="288376469" sldId="1779"/>
            <ac:spMk id="31" creationId="{859C1BD1-EB04-4849-8B46-3C242A2D8779}"/>
          </ac:spMkLst>
        </pc:spChg>
        <pc:spChg chg="mod">
          <ac:chgData name="Amtea [Chillibreeze]" userId="1ea2aadb-741f-43a3-b87a-beaadc91ce61" providerId="ADAL" clId="{C83BD4F6-32FC-4658-A78E-1C083830F048}" dt="2020-07-24T11:46:33.158" v="475"/>
          <ac:spMkLst>
            <pc:docMk/>
            <pc:sldMk cId="288376469" sldId="1779"/>
            <ac:spMk id="32" creationId="{6FC40BB2-8A13-482A-869F-49F760661B27}"/>
          </ac:spMkLst>
        </pc:spChg>
        <pc:spChg chg="mod">
          <ac:chgData name="Amtea [Chillibreeze]" userId="1ea2aadb-741f-43a3-b87a-beaadc91ce61" providerId="ADAL" clId="{C83BD4F6-32FC-4658-A78E-1C083830F048}" dt="2020-07-24T11:46:30.612" v="471"/>
          <ac:spMkLst>
            <pc:docMk/>
            <pc:sldMk cId="288376469" sldId="1779"/>
            <ac:spMk id="33" creationId="{0F993854-0285-441A-813C-EF4528D75E1D}"/>
          </ac:spMkLst>
        </pc:spChg>
        <pc:spChg chg="mod">
          <ac:chgData name="Amtea [Chillibreeze]" userId="1ea2aadb-741f-43a3-b87a-beaadc91ce61" providerId="ADAL" clId="{C83BD4F6-32FC-4658-A78E-1C083830F048}" dt="2020-07-24T11:46:26.897" v="467"/>
          <ac:spMkLst>
            <pc:docMk/>
            <pc:sldMk cId="288376469" sldId="1779"/>
            <ac:spMk id="34" creationId="{EF20957B-7EDC-4ED5-A60C-16C580FDBED2}"/>
          </ac:spMkLst>
        </pc:spChg>
        <pc:spChg chg="mod">
          <ac:chgData name="Amtea [Chillibreeze]" userId="1ea2aadb-741f-43a3-b87a-beaadc91ce61" providerId="ADAL" clId="{C83BD4F6-32FC-4658-A78E-1C083830F048}" dt="2020-07-24T11:46:24.355" v="461"/>
          <ac:spMkLst>
            <pc:docMk/>
            <pc:sldMk cId="288376469" sldId="1779"/>
            <ac:spMk id="35" creationId="{392020BC-7A5A-4328-B7FA-7FCAD8B8478E}"/>
          </ac:spMkLst>
        </pc:spChg>
      </pc:sldChg>
      <pc:sldChg chg="addSp delSp modSp">
        <pc:chgData name="Amtea [Chillibreeze]" userId="1ea2aadb-741f-43a3-b87a-beaadc91ce61" providerId="ADAL" clId="{C83BD4F6-32FC-4658-A78E-1C083830F048}" dt="2020-07-24T12:10:38.771" v="813"/>
        <pc:sldMkLst>
          <pc:docMk/>
          <pc:sldMk cId="3044087455" sldId="1780"/>
        </pc:sldMkLst>
        <pc:spChg chg="mod">
          <ac:chgData name="Amtea [Chillibreeze]" userId="1ea2aadb-741f-43a3-b87a-beaadc91ce61" providerId="ADAL" clId="{C83BD4F6-32FC-4658-A78E-1C083830F048}" dt="2020-07-24T12:10:38.771" v="813"/>
          <ac:spMkLst>
            <pc:docMk/>
            <pc:sldMk cId="3044087455" sldId="1780"/>
            <ac:spMk id="2" creationId="{00000000-0000-0000-0000-000000000000}"/>
          </ac:spMkLst>
        </pc:spChg>
        <pc:spChg chg="add del mod">
          <ac:chgData name="Amtea [Chillibreeze]" userId="1ea2aadb-741f-43a3-b87a-beaadc91ce61" providerId="ADAL" clId="{C83BD4F6-32FC-4658-A78E-1C083830F048}" dt="2020-07-24T12:10:38.467" v="812"/>
          <ac:spMkLst>
            <pc:docMk/>
            <pc:sldMk cId="3044087455" sldId="1780"/>
            <ac:spMk id="3" creationId="{65C11C96-F8AC-4059-840A-6A874A12FC19}"/>
          </ac:spMkLst>
        </pc:spChg>
        <pc:spChg chg="add del mod">
          <ac:chgData name="Amtea [Chillibreeze]" userId="1ea2aadb-741f-43a3-b87a-beaadc91ce61" providerId="ADAL" clId="{C83BD4F6-32FC-4658-A78E-1C083830F048}" dt="2020-07-24T12:10:38.771" v="813"/>
          <ac:spMkLst>
            <pc:docMk/>
            <pc:sldMk cId="3044087455" sldId="1780"/>
            <ac:spMk id="4" creationId="{8CBCF69F-422B-46CC-82E9-DB5F6E2326BA}"/>
          </ac:spMkLst>
        </pc:spChg>
      </pc:sldChg>
      <pc:sldChg chg="modSp">
        <pc:chgData name="Amtea [Chillibreeze]" userId="1ea2aadb-741f-43a3-b87a-beaadc91ce61" providerId="ADAL" clId="{C83BD4F6-32FC-4658-A78E-1C083830F048}" dt="2020-07-24T13:29:29.187" v="2249"/>
        <pc:sldMkLst>
          <pc:docMk/>
          <pc:sldMk cId="4150324358" sldId="1782"/>
        </pc:sldMkLst>
        <pc:spChg chg="mod">
          <ac:chgData name="Amtea [Chillibreeze]" userId="1ea2aadb-741f-43a3-b87a-beaadc91ce61" providerId="ADAL" clId="{C83BD4F6-32FC-4658-A78E-1C083830F048}" dt="2020-07-24T13:29:29.187" v="2249"/>
          <ac:spMkLst>
            <pc:docMk/>
            <pc:sldMk cId="4150324358" sldId="1782"/>
            <ac:spMk id="7" creationId="{A77C9FC0-0AF5-4335-AB2B-748E8B7519D2}"/>
          </ac:spMkLst>
        </pc:spChg>
        <pc:spChg chg="mod">
          <ac:chgData name="Amtea [Chillibreeze]" userId="1ea2aadb-741f-43a3-b87a-beaadc91ce61" providerId="ADAL" clId="{C83BD4F6-32FC-4658-A78E-1C083830F048}" dt="2020-07-24T12:10:49.056" v="825"/>
          <ac:spMkLst>
            <pc:docMk/>
            <pc:sldMk cId="4150324358" sldId="1782"/>
            <ac:spMk id="8" creationId="{3FD8CA5F-849E-48BB-B8E3-D48B671AEE40}"/>
          </ac:spMkLst>
        </pc:spChg>
        <pc:spChg chg="mod">
          <ac:chgData name="Amtea [Chillibreeze]" userId="1ea2aadb-741f-43a3-b87a-beaadc91ce61" providerId="ADAL" clId="{C83BD4F6-32FC-4658-A78E-1C083830F048}" dt="2020-07-24T12:10:48.216" v="823"/>
          <ac:spMkLst>
            <pc:docMk/>
            <pc:sldMk cId="4150324358" sldId="1782"/>
            <ac:spMk id="9" creationId="{3A12FF25-D740-4053-9150-F761A7F4A281}"/>
          </ac:spMkLst>
        </pc:spChg>
        <pc:spChg chg="mod">
          <ac:chgData name="Amtea [Chillibreeze]" userId="1ea2aadb-741f-43a3-b87a-beaadc91ce61" providerId="ADAL" clId="{C83BD4F6-32FC-4658-A78E-1C083830F048}" dt="2020-07-24T12:10:43.490" v="815"/>
          <ac:spMkLst>
            <pc:docMk/>
            <pc:sldMk cId="4150324358" sldId="1782"/>
            <ac:spMk id="17" creationId="{00000000-0000-0000-0000-000000000000}"/>
          </ac:spMkLst>
        </pc:spChg>
        <pc:spChg chg="mod">
          <ac:chgData name="Amtea [Chillibreeze]" userId="1ea2aadb-741f-43a3-b87a-beaadc91ce61" providerId="ADAL" clId="{C83BD4F6-32FC-4658-A78E-1C083830F048}" dt="2020-07-24T12:10:56.424" v="833"/>
          <ac:spMkLst>
            <pc:docMk/>
            <pc:sldMk cId="4150324358" sldId="1782"/>
            <ac:spMk id="19" creationId="{2FA3E13A-B7CB-41BB-8657-15E58E603201}"/>
          </ac:spMkLst>
        </pc:spChg>
        <pc:spChg chg="mod">
          <ac:chgData name="Amtea [Chillibreeze]" userId="1ea2aadb-741f-43a3-b87a-beaadc91ce61" providerId="ADAL" clId="{C83BD4F6-32FC-4658-A78E-1C083830F048}" dt="2020-07-24T12:10:57.346" v="835"/>
          <ac:spMkLst>
            <pc:docMk/>
            <pc:sldMk cId="4150324358" sldId="1782"/>
            <ac:spMk id="20" creationId="{1E0294A5-19F8-4C7D-8719-8DC0D6BDCC12}"/>
          </ac:spMkLst>
        </pc:spChg>
      </pc:sldChg>
      <pc:sldChg chg="addSp delSp modSp">
        <pc:chgData name="Amtea [Chillibreeze]" userId="1ea2aadb-741f-43a3-b87a-beaadc91ce61" providerId="ADAL" clId="{C83BD4F6-32FC-4658-A78E-1C083830F048}" dt="2020-07-24T12:43:50.898" v="1387"/>
        <pc:sldMkLst>
          <pc:docMk/>
          <pc:sldMk cId="1000521158" sldId="1783"/>
        </pc:sldMkLst>
        <pc:spChg chg="mod">
          <ac:chgData name="Amtea [Chillibreeze]" userId="1ea2aadb-741f-43a3-b87a-beaadc91ce61" providerId="ADAL" clId="{C83BD4F6-32FC-4658-A78E-1C083830F048}" dt="2020-07-24T12:43:50.898" v="1387"/>
          <ac:spMkLst>
            <pc:docMk/>
            <pc:sldMk cId="1000521158" sldId="1783"/>
            <ac:spMk id="2" creationId="{00000000-0000-0000-0000-000000000000}"/>
          </ac:spMkLst>
        </pc:spChg>
        <pc:spChg chg="add del mod">
          <ac:chgData name="Amtea [Chillibreeze]" userId="1ea2aadb-741f-43a3-b87a-beaadc91ce61" providerId="ADAL" clId="{C83BD4F6-32FC-4658-A78E-1C083830F048}" dt="2020-07-24T12:43:50.730" v="1386"/>
          <ac:spMkLst>
            <pc:docMk/>
            <pc:sldMk cId="1000521158" sldId="1783"/>
            <ac:spMk id="3" creationId="{3B024D76-9B45-4949-B9BC-025F2616AC07}"/>
          </ac:spMkLst>
        </pc:spChg>
        <pc:spChg chg="add del mod">
          <ac:chgData name="Amtea [Chillibreeze]" userId="1ea2aadb-741f-43a3-b87a-beaadc91ce61" providerId="ADAL" clId="{C83BD4F6-32FC-4658-A78E-1C083830F048}" dt="2020-07-24T12:43:50.898" v="1387"/>
          <ac:spMkLst>
            <pc:docMk/>
            <pc:sldMk cId="1000521158" sldId="1783"/>
            <ac:spMk id="4" creationId="{9D685DB9-22BA-46A7-80E3-AED3DB037B3B}"/>
          </ac:spMkLst>
        </pc:spChg>
      </pc:sldChg>
      <pc:sldChg chg="addSp delSp modSp mod">
        <pc:chgData name="Amtea [Chillibreeze]" userId="1ea2aadb-741f-43a3-b87a-beaadc91ce61" providerId="ADAL" clId="{C83BD4F6-32FC-4658-A78E-1C083830F048}" dt="2020-07-24T12:52:39.443" v="1807" actId="478"/>
        <pc:sldMkLst>
          <pc:docMk/>
          <pc:sldMk cId="3485241361" sldId="1785"/>
        </pc:sldMkLst>
        <pc:spChg chg="mod">
          <ac:chgData name="Amtea [Chillibreeze]" userId="1ea2aadb-741f-43a3-b87a-beaadc91ce61" providerId="ADAL" clId="{C83BD4F6-32FC-4658-A78E-1C083830F048}" dt="2020-07-24T12:43:56.886" v="1393"/>
          <ac:spMkLst>
            <pc:docMk/>
            <pc:sldMk cId="3485241361" sldId="1785"/>
            <ac:spMk id="7" creationId="{B2643DC6-BBBC-43D7-983D-C852F177E29F}"/>
          </ac:spMkLst>
        </pc:spChg>
        <pc:spChg chg="mod">
          <ac:chgData name="Amtea [Chillibreeze]" userId="1ea2aadb-741f-43a3-b87a-beaadc91ce61" providerId="ADAL" clId="{C83BD4F6-32FC-4658-A78E-1C083830F048}" dt="2020-07-24T12:43:54.560" v="1389"/>
          <ac:spMkLst>
            <pc:docMk/>
            <pc:sldMk cId="3485241361" sldId="1785"/>
            <ac:spMk id="17" creationId="{00000000-0000-0000-0000-000000000000}"/>
          </ac:spMkLst>
        </pc:spChg>
        <pc:spChg chg="mod">
          <ac:chgData name="Amtea [Chillibreeze]" userId="1ea2aadb-741f-43a3-b87a-beaadc91ce61" providerId="ADAL" clId="{C83BD4F6-32FC-4658-A78E-1C083830F048}" dt="2020-07-24T12:51:35.220" v="1610"/>
          <ac:spMkLst>
            <pc:docMk/>
            <pc:sldMk cId="3485241361" sldId="1785"/>
            <ac:spMk id="18" creationId="{4BC00789-7F5B-4D06-A32A-6DF836844EB2}"/>
          </ac:spMkLst>
        </pc:spChg>
        <pc:spChg chg="mod">
          <ac:chgData name="Amtea [Chillibreeze]" userId="1ea2aadb-741f-43a3-b87a-beaadc91ce61" providerId="ADAL" clId="{C83BD4F6-32FC-4658-A78E-1C083830F048}" dt="2020-07-24T12:51:35.220" v="1610"/>
          <ac:spMkLst>
            <pc:docMk/>
            <pc:sldMk cId="3485241361" sldId="1785"/>
            <ac:spMk id="19" creationId="{08296A0D-92B7-45F8-9BB8-20A577A15DD7}"/>
          </ac:spMkLst>
        </pc:spChg>
        <pc:spChg chg="mod">
          <ac:chgData name="Amtea [Chillibreeze]" userId="1ea2aadb-741f-43a3-b87a-beaadc91ce61" providerId="ADAL" clId="{C83BD4F6-32FC-4658-A78E-1C083830F048}" dt="2020-07-24T12:51:40.517" v="1628"/>
          <ac:spMkLst>
            <pc:docMk/>
            <pc:sldMk cId="3485241361" sldId="1785"/>
            <ac:spMk id="21" creationId="{4427BADE-A23D-4E5E-9C14-E97FEB6278AE}"/>
          </ac:spMkLst>
        </pc:spChg>
        <pc:spChg chg="mod">
          <ac:chgData name="Amtea [Chillibreeze]" userId="1ea2aadb-741f-43a3-b87a-beaadc91ce61" providerId="ADAL" clId="{C83BD4F6-32FC-4658-A78E-1C083830F048}" dt="2020-07-24T12:51:40.517" v="1628"/>
          <ac:spMkLst>
            <pc:docMk/>
            <pc:sldMk cId="3485241361" sldId="1785"/>
            <ac:spMk id="22" creationId="{AF10F0FF-4CFB-432B-A663-0F185529C1D5}"/>
          </ac:spMkLst>
        </pc:spChg>
        <pc:spChg chg="mod">
          <ac:chgData name="Amtea [Chillibreeze]" userId="1ea2aadb-741f-43a3-b87a-beaadc91ce61" providerId="ADAL" clId="{C83BD4F6-32FC-4658-A78E-1C083830F048}" dt="2020-07-24T12:51:23.949" v="1587"/>
          <ac:spMkLst>
            <pc:docMk/>
            <pc:sldMk cId="3485241361" sldId="1785"/>
            <ac:spMk id="24" creationId="{61026D57-A1DE-4F90-9188-99B3C0671DE2}"/>
          </ac:spMkLst>
        </pc:spChg>
        <pc:spChg chg="mod">
          <ac:chgData name="Amtea [Chillibreeze]" userId="1ea2aadb-741f-43a3-b87a-beaadc91ce61" providerId="ADAL" clId="{C83BD4F6-32FC-4658-A78E-1C083830F048}" dt="2020-07-24T12:51:23.949" v="1587"/>
          <ac:spMkLst>
            <pc:docMk/>
            <pc:sldMk cId="3485241361" sldId="1785"/>
            <ac:spMk id="25" creationId="{376F9917-BAED-42B5-97E2-EE53B3518B7A}"/>
          </ac:spMkLst>
        </pc:spChg>
        <pc:spChg chg="mod">
          <ac:chgData name="Amtea [Chillibreeze]" userId="1ea2aadb-741f-43a3-b87a-beaadc91ce61" providerId="ADAL" clId="{C83BD4F6-32FC-4658-A78E-1C083830F048}" dt="2020-07-24T12:52:02.876" v="1684"/>
          <ac:spMkLst>
            <pc:docMk/>
            <pc:sldMk cId="3485241361" sldId="1785"/>
            <ac:spMk id="27" creationId="{F449417C-7CFE-423F-8BE1-67D36A3C9D64}"/>
          </ac:spMkLst>
        </pc:spChg>
        <pc:spChg chg="mod">
          <ac:chgData name="Amtea [Chillibreeze]" userId="1ea2aadb-741f-43a3-b87a-beaadc91ce61" providerId="ADAL" clId="{C83BD4F6-32FC-4658-A78E-1C083830F048}" dt="2020-07-24T12:52:02.876" v="1684"/>
          <ac:spMkLst>
            <pc:docMk/>
            <pc:sldMk cId="3485241361" sldId="1785"/>
            <ac:spMk id="29" creationId="{59A60298-41BD-43D6-8076-DE55ED05A913}"/>
          </ac:spMkLst>
        </pc:spChg>
        <pc:spChg chg="mod">
          <ac:chgData name="Amtea [Chillibreeze]" userId="1ea2aadb-741f-43a3-b87a-beaadc91ce61" providerId="ADAL" clId="{C83BD4F6-32FC-4658-A78E-1C083830F048}" dt="2020-07-24T12:51:12.196" v="1563"/>
          <ac:spMkLst>
            <pc:docMk/>
            <pc:sldMk cId="3485241361" sldId="1785"/>
            <ac:spMk id="31" creationId="{8D534DEE-28EF-404E-8B1D-8E5195B72DFE}"/>
          </ac:spMkLst>
        </pc:spChg>
        <pc:spChg chg="mod">
          <ac:chgData name="Amtea [Chillibreeze]" userId="1ea2aadb-741f-43a3-b87a-beaadc91ce61" providerId="ADAL" clId="{C83BD4F6-32FC-4658-A78E-1C083830F048}" dt="2020-07-24T12:51:12.196" v="1563"/>
          <ac:spMkLst>
            <pc:docMk/>
            <pc:sldMk cId="3485241361" sldId="1785"/>
            <ac:spMk id="32" creationId="{8D9DBDC2-D670-49F9-A704-409FEB2D994D}"/>
          </ac:spMkLst>
        </pc:spChg>
        <pc:spChg chg="mod">
          <ac:chgData name="Amtea [Chillibreeze]" userId="1ea2aadb-741f-43a3-b87a-beaadc91ce61" providerId="ADAL" clId="{C83BD4F6-32FC-4658-A78E-1C083830F048}" dt="2020-07-24T12:52:19.485" v="1714"/>
          <ac:spMkLst>
            <pc:docMk/>
            <pc:sldMk cId="3485241361" sldId="1785"/>
            <ac:spMk id="34" creationId="{79BBFC90-76E6-4DE1-8BC0-D88C06C6D3CE}"/>
          </ac:spMkLst>
        </pc:spChg>
        <pc:spChg chg="mod">
          <ac:chgData name="Amtea [Chillibreeze]" userId="1ea2aadb-741f-43a3-b87a-beaadc91ce61" providerId="ADAL" clId="{C83BD4F6-32FC-4658-A78E-1C083830F048}" dt="2020-07-24T12:52:19.485" v="1714"/>
          <ac:spMkLst>
            <pc:docMk/>
            <pc:sldMk cId="3485241361" sldId="1785"/>
            <ac:spMk id="35" creationId="{6AD33FCB-6980-476C-9489-F494BD54EC5C}"/>
          </ac:spMkLst>
        </pc:spChg>
        <pc:spChg chg="mod">
          <ac:chgData name="Amtea [Chillibreeze]" userId="1ea2aadb-741f-43a3-b87a-beaadc91ce61" providerId="ADAL" clId="{C83BD4F6-32FC-4658-A78E-1C083830F048}" dt="2020-07-24T12:51:04.892" v="1537"/>
          <ac:spMkLst>
            <pc:docMk/>
            <pc:sldMk cId="3485241361" sldId="1785"/>
            <ac:spMk id="37" creationId="{AADAA1A6-5390-4339-A73D-D053903F7FA5}"/>
          </ac:spMkLst>
        </pc:spChg>
        <pc:spChg chg="mod">
          <ac:chgData name="Amtea [Chillibreeze]" userId="1ea2aadb-741f-43a3-b87a-beaadc91ce61" providerId="ADAL" clId="{C83BD4F6-32FC-4658-A78E-1C083830F048}" dt="2020-07-24T12:51:04.892" v="1537"/>
          <ac:spMkLst>
            <pc:docMk/>
            <pc:sldMk cId="3485241361" sldId="1785"/>
            <ac:spMk id="38" creationId="{DDECF0DD-3479-4C08-AA64-A0E78BAD54BA}"/>
          </ac:spMkLst>
        </pc:spChg>
        <pc:spChg chg="mod">
          <ac:chgData name="Amtea [Chillibreeze]" userId="1ea2aadb-741f-43a3-b87a-beaadc91ce61" providerId="ADAL" clId="{C83BD4F6-32FC-4658-A78E-1C083830F048}" dt="2020-07-24T12:52:27.917" v="1747"/>
          <ac:spMkLst>
            <pc:docMk/>
            <pc:sldMk cId="3485241361" sldId="1785"/>
            <ac:spMk id="40" creationId="{ABA9E55C-E4CC-4375-8613-136211036750}"/>
          </ac:spMkLst>
        </pc:spChg>
        <pc:spChg chg="mod">
          <ac:chgData name="Amtea [Chillibreeze]" userId="1ea2aadb-741f-43a3-b87a-beaadc91ce61" providerId="ADAL" clId="{C83BD4F6-32FC-4658-A78E-1C083830F048}" dt="2020-07-24T12:52:27.917" v="1747"/>
          <ac:spMkLst>
            <pc:docMk/>
            <pc:sldMk cId="3485241361" sldId="1785"/>
            <ac:spMk id="41" creationId="{723E753B-9E39-4D62-A645-48271B9865CC}"/>
          </ac:spMkLst>
        </pc:spChg>
        <pc:spChg chg="mod">
          <ac:chgData name="Amtea [Chillibreeze]" userId="1ea2aadb-741f-43a3-b87a-beaadc91ce61" providerId="ADAL" clId="{C83BD4F6-32FC-4658-A78E-1C083830F048}" dt="2020-07-24T12:52:37.934" v="1782"/>
          <ac:spMkLst>
            <pc:docMk/>
            <pc:sldMk cId="3485241361" sldId="1785"/>
            <ac:spMk id="51" creationId="{4C7934B8-D44B-493B-9E44-18EDA19C55E9}"/>
          </ac:spMkLst>
        </pc:spChg>
        <pc:spChg chg="mod">
          <ac:chgData name="Amtea [Chillibreeze]" userId="1ea2aadb-741f-43a3-b87a-beaadc91ce61" providerId="ADAL" clId="{C83BD4F6-32FC-4658-A78E-1C083830F048}" dt="2020-07-24T12:52:37.934" v="1782"/>
          <ac:spMkLst>
            <pc:docMk/>
            <pc:sldMk cId="3485241361" sldId="1785"/>
            <ac:spMk id="52" creationId="{831DDE80-6FB9-4A2A-B2A8-52238B911BF7}"/>
          </ac:spMkLst>
        </pc:spChg>
        <pc:spChg chg="mod">
          <ac:chgData name="Amtea [Chillibreeze]" userId="1ea2aadb-741f-43a3-b87a-beaadc91ce61" providerId="ADAL" clId="{C83BD4F6-32FC-4658-A78E-1C083830F048}" dt="2020-07-24T12:50:59.294" v="1527" actId="571"/>
          <ac:spMkLst>
            <pc:docMk/>
            <pc:sldMk cId="3485241361" sldId="1785"/>
            <ac:spMk id="87" creationId="{B7D62239-62F3-4384-9674-7E7DA2197C73}"/>
          </ac:spMkLst>
        </pc:spChg>
        <pc:spChg chg="mod">
          <ac:chgData name="Amtea [Chillibreeze]" userId="1ea2aadb-741f-43a3-b87a-beaadc91ce61" providerId="ADAL" clId="{C83BD4F6-32FC-4658-A78E-1C083830F048}" dt="2020-07-24T12:50:59.294" v="1527" actId="571"/>
          <ac:spMkLst>
            <pc:docMk/>
            <pc:sldMk cId="3485241361" sldId="1785"/>
            <ac:spMk id="88" creationId="{4C18352A-8109-480F-9883-F82F3D908341}"/>
          </ac:spMkLst>
        </pc:spChg>
        <pc:spChg chg="mod">
          <ac:chgData name="Amtea [Chillibreeze]" userId="1ea2aadb-741f-43a3-b87a-beaadc91ce61" providerId="ADAL" clId="{C83BD4F6-32FC-4658-A78E-1C083830F048}" dt="2020-07-24T12:51:07.871" v="1553" actId="571"/>
          <ac:spMkLst>
            <pc:docMk/>
            <pc:sldMk cId="3485241361" sldId="1785"/>
            <ac:spMk id="94" creationId="{7CA86A04-1503-4119-A777-71934794D394}"/>
          </ac:spMkLst>
        </pc:spChg>
        <pc:spChg chg="mod">
          <ac:chgData name="Amtea [Chillibreeze]" userId="1ea2aadb-741f-43a3-b87a-beaadc91ce61" providerId="ADAL" clId="{C83BD4F6-32FC-4658-A78E-1C083830F048}" dt="2020-07-24T12:51:07.871" v="1553" actId="571"/>
          <ac:spMkLst>
            <pc:docMk/>
            <pc:sldMk cId="3485241361" sldId="1785"/>
            <ac:spMk id="95" creationId="{EA349977-2C43-4DC5-961F-10ED00FAA89A}"/>
          </ac:spMkLst>
        </pc:spChg>
        <pc:spChg chg="mod">
          <ac:chgData name="Amtea [Chillibreeze]" userId="1ea2aadb-741f-43a3-b87a-beaadc91ce61" providerId="ADAL" clId="{C83BD4F6-32FC-4658-A78E-1C083830F048}" dt="2020-07-24T12:51:15.966" v="1577" actId="571"/>
          <ac:spMkLst>
            <pc:docMk/>
            <pc:sldMk cId="3485241361" sldId="1785"/>
            <ac:spMk id="101" creationId="{8D309D24-5F36-4EE8-86A7-5120F7B8B472}"/>
          </ac:spMkLst>
        </pc:spChg>
        <pc:spChg chg="mod">
          <ac:chgData name="Amtea [Chillibreeze]" userId="1ea2aadb-741f-43a3-b87a-beaadc91ce61" providerId="ADAL" clId="{C83BD4F6-32FC-4658-A78E-1C083830F048}" dt="2020-07-24T12:51:15.966" v="1577" actId="571"/>
          <ac:spMkLst>
            <pc:docMk/>
            <pc:sldMk cId="3485241361" sldId="1785"/>
            <ac:spMk id="102" creationId="{FD8C256C-DA46-43B2-A554-E77982A93274}"/>
          </ac:spMkLst>
        </pc:spChg>
        <pc:spChg chg="mod">
          <ac:chgData name="Amtea [Chillibreeze]" userId="1ea2aadb-741f-43a3-b87a-beaadc91ce61" providerId="ADAL" clId="{C83BD4F6-32FC-4658-A78E-1C083830F048}" dt="2020-07-24T12:51:27.382" v="1599" actId="571"/>
          <ac:spMkLst>
            <pc:docMk/>
            <pc:sldMk cId="3485241361" sldId="1785"/>
            <ac:spMk id="108" creationId="{5A722D31-34C4-403C-94BE-DA102336F9EA}"/>
          </ac:spMkLst>
        </pc:spChg>
        <pc:spChg chg="mod">
          <ac:chgData name="Amtea [Chillibreeze]" userId="1ea2aadb-741f-43a3-b87a-beaadc91ce61" providerId="ADAL" clId="{C83BD4F6-32FC-4658-A78E-1C083830F048}" dt="2020-07-24T12:51:27.382" v="1599" actId="571"/>
          <ac:spMkLst>
            <pc:docMk/>
            <pc:sldMk cId="3485241361" sldId="1785"/>
            <ac:spMk id="109" creationId="{401B49A7-3C7B-4D3B-84B9-FC15541A95C1}"/>
          </ac:spMkLst>
        </pc:spChg>
        <pc:spChg chg="mod">
          <ac:chgData name="Amtea [Chillibreeze]" userId="1ea2aadb-741f-43a3-b87a-beaadc91ce61" providerId="ADAL" clId="{C83BD4F6-32FC-4658-A78E-1C083830F048}" dt="2020-07-24T12:51:51.431" v="1655"/>
          <ac:spMkLst>
            <pc:docMk/>
            <pc:sldMk cId="3485241361" sldId="1785"/>
            <ac:spMk id="115" creationId="{20ADB259-5E35-4AA3-8529-8123B95206D9}"/>
          </ac:spMkLst>
        </pc:spChg>
        <pc:spChg chg="mod">
          <ac:chgData name="Amtea [Chillibreeze]" userId="1ea2aadb-741f-43a3-b87a-beaadc91ce61" providerId="ADAL" clId="{C83BD4F6-32FC-4658-A78E-1C083830F048}" dt="2020-07-24T12:51:51.431" v="1655"/>
          <ac:spMkLst>
            <pc:docMk/>
            <pc:sldMk cId="3485241361" sldId="1785"/>
            <ac:spMk id="116" creationId="{12891471-028E-4162-880B-6C8B4205FDBA}"/>
          </ac:spMkLst>
        </pc:spChg>
        <pc:spChg chg="mod">
          <ac:chgData name="Amtea [Chillibreeze]" userId="1ea2aadb-741f-43a3-b87a-beaadc91ce61" providerId="ADAL" clId="{C83BD4F6-32FC-4658-A78E-1C083830F048}" dt="2020-07-24T12:51:54.623" v="1673" actId="571"/>
          <ac:spMkLst>
            <pc:docMk/>
            <pc:sldMk cId="3485241361" sldId="1785"/>
            <ac:spMk id="122" creationId="{3C2FAFAA-630E-451B-8D4F-97DC06EA9C31}"/>
          </ac:spMkLst>
        </pc:spChg>
        <pc:spChg chg="mod">
          <ac:chgData name="Amtea [Chillibreeze]" userId="1ea2aadb-741f-43a3-b87a-beaadc91ce61" providerId="ADAL" clId="{C83BD4F6-32FC-4658-A78E-1C083830F048}" dt="2020-07-24T12:51:54.623" v="1673" actId="571"/>
          <ac:spMkLst>
            <pc:docMk/>
            <pc:sldMk cId="3485241361" sldId="1785"/>
            <ac:spMk id="123" creationId="{2C5DE5D2-D560-46E4-9799-A2C8EBB23165}"/>
          </ac:spMkLst>
        </pc:spChg>
        <pc:spChg chg="mod">
          <ac:chgData name="Amtea [Chillibreeze]" userId="1ea2aadb-741f-43a3-b87a-beaadc91ce61" providerId="ADAL" clId="{C83BD4F6-32FC-4658-A78E-1C083830F048}" dt="2020-07-24T12:52:12.832" v="1704" actId="571"/>
          <ac:spMkLst>
            <pc:docMk/>
            <pc:sldMk cId="3485241361" sldId="1785"/>
            <ac:spMk id="129" creationId="{7CC15561-9E09-48DC-8643-8E43319AD347}"/>
          </ac:spMkLst>
        </pc:spChg>
        <pc:spChg chg="mod">
          <ac:chgData name="Amtea [Chillibreeze]" userId="1ea2aadb-741f-43a3-b87a-beaadc91ce61" providerId="ADAL" clId="{C83BD4F6-32FC-4658-A78E-1C083830F048}" dt="2020-07-24T12:52:12.832" v="1704" actId="571"/>
          <ac:spMkLst>
            <pc:docMk/>
            <pc:sldMk cId="3485241361" sldId="1785"/>
            <ac:spMk id="130" creationId="{4319AC43-4314-48A3-98AB-68CDC4F3ED97}"/>
          </ac:spMkLst>
        </pc:spChg>
        <pc:spChg chg="mod">
          <ac:chgData name="Amtea [Chillibreeze]" userId="1ea2aadb-741f-43a3-b87a-beaadc91ce61" providerId="ADAL" clId="{C83BD4F6-32FC-4658-A78E-1C083830F048}" dt="2020-07-24T12:52:22.200" v="1736" actId="571"/>
          <ac:spMkLst>
            <pc:docMk/>
            <pc:sldMk cId="3485241361" sldId="1785"/>
            <ac:spMk id="136" creationId="{7DA0C06F-2929-4576-816A-4EF1C15AD749}"/>
          </ac:spMkLst>
        </pc:spChg>
        <pc:spChg chg="mod">
          <ac:chgData name="Amtea [Chillibreeze]" userId="1ea2aadb-741f-43a3-b87a-beaadc91ce61" providerId="ADAL" clId="{C83BD4F6-32FC-4658-A78E-1C083830F048}" dt="2020-07-24T12:52:22.200" v="1736" actId="571"/>
          <ac:spMkLst>
            <pc:docMk/>
            <pc:sldMk cId="3485241361" sldId="1785"/>
            <ac:spMk id="137" creationId="{CB3DC648-16F6-4A46-AC1D-1A29A50DA359}"/>
          </ac:spMkLst>
        </pc:spChg>
        <pc:spChg chg="mod">
          <ac:chgData name="Amtea [Chillibreeze]" userId="1ea2aadb-741f-43a3-b87a-beaadc91ce61" providerId="ADAL" clId="{C83BD4F6-32FC-4658-A78E-1C083830F048}" dt="2020-07-24T12:52:31.358" v="1771" actId="571"/>
          <ac:spMkLst>
            <pc:docMk/>
            <pc:sldMk cId="3485241361" sldId="1785"/>
            <ac:spMk id="143" creationId="{B75C49AD-DAB8-4691-9F2D-7FF026917CC4}"/>
          </ac:spMkLst>
        </pc:spChg>
        <pc:spChg chg="mod">
          <ac:chgData name="Amtea [Chillibreeze]" userId="1ea2aadb-741f-43a3-b87a-beaadc91ce61" providerId="ADAL" clId="{C83BD4F6-32FC-4658-A78E-1C083830F048}" dt="2020-07-24T12:52:31.358" v="1771" actId="571"/>
          <ac:spMkLst>
            <pc:docMk/>
            <pc:sldMk cId="3485241361" sldId="1785"/>
            <ac:spMk id="144" creationId="{104782CB-A3EA-4F71-8B3C-A4B625ED3B34}"/>
          </ac:spMkLst>
        </pc:spChg>
        <pc:grpChg chg="add del mod">
          <ac:chgData name="Amtea [Chillibreeze]" userId="1ea2aadb-741f-43a3-b87a-beaadc91ce61" providerId="ADAL" clId="{C83BD4F6-32FC-4658-A78E-1C083830F048}" dt="2020-07-24T12:47:43.135" v="1430" actId="165"/>
          <ac:grpSpMkLst>
            <pc:docMk/>
            <pc:sldMk cId="3485241361" sldId="1785"/>
            <ac:grpSpMk id="14" creationId="{21700EAC-EA0E-4B65-8AE9-24AF0172123E}"/>
          </ac:grpSpMkLst>
        </pc:grpChg>
        <pc:grpChg chg="add del mod">
          <ac:chgData name="Amtea [Chillibreeze]" userId="1ea2aadb-741f-43a3-b87a-beaadc91ce61" providerId="ADAL" clId="{C83BD4F6-32FC-4658-A78E-1C083830F048}" dt="2020-07-24T12:49:20.955" v="1461" actId="165"/>
          <ac:grpSpMkLst>
            <pc:docMk/>
            <pc:sldMk cId="3485241361" sldId="1785"/>
            <ac:grpSpMk id="15" creationId="{39140C88-EA92-4874-85D9-0C198F9B5427}"/>
          </ac:grpSpMkLst>
        </pc:grpChg>
        <pc:grpChg chg="mod">
          <ac:chgData name="Amtea [Chillibreeze]" userId="1ea2aadb-741f-43a3-b87a-beaadc91ce61" providerId="ADAL" clId="{C83BD4F6-32FC-4658-A78E-1C083830F048}" dt="2020-07-24T12:51:35.220" v="1610"/>
          <ac:grpSpMkLst>
            <pc:docMk/>
            <pc:sldMk cId="3485241361" sldId="1785"/>
            <ac:grpSpMk id="16" creationId="{F213F4A8-6EED-4C7B-9A48-9E641A2A4A96}"/>
          </ac:grpSpMkLst>
        </pc:grpChg>
        <pc:grpChg chg="mod topLvl">
          <ac:chgData name="Amtea [Chillibreeze]" userId="1ea2aadb-741f-43a3-b87a-beaadc91ce61" providerId="ADAL" clId="{C83BD4F6-32FC-4658-A78E-1C083830F048}" dt="2020-07-24T12:51:40.517" v="1628"/>
          <ac:grpSpMkLst>
            <pc:docMk/>
            <pc:sldMk cId="3485241361" sldId="1785"/>
            <ac:grpSpMk id="20" creationId="{5EFB8D76-32A4-4660-AA0D-23B01887F6E1}"/>
          </ac:grpSpMkLst>
        </pc:grpChg>
        <pc:grpChg chg="mod">
          <ac:chgData name="Amtea [Chillibreeze]" userId="1ea2aadb-741f-43a3-b87a-beaadc91ce61" providerId="ADAL" clId="{C83BD4F6-32FC-4658-A78E-1C083830F048}" dt="2020-07-24T12:51:23.949" v="1587"/>
          <ac:grpSpMkLst>
            <pc:docMk/>
            <pc:sldMk cId="3485241361" sldId="1785"/>
            <ac:grpSpMk id="23" creationId="{FDE67C5C-D6CA-48CD-BCDA-1C54FFF3328B}"/>
          </ac:grpSpMkLst>
        </pc:grpChg>
        <pc:grpChg chg="mod">
          <ac:chgData name="Amtea [Chillibreeze]" userId="1ea2aadb-741f-43a3-b87a-beaadc91ce61" providerId="ADAL" clId="{C83BD4F6-32FC-4658-A78E-1C083830F048}" dt="2020-07-24T12:52:02.876" v="1684"/>
          <ac:grpSpMkLst>
            <pc:docMk/>
            <pc:sldMk cId="3485241361" sldId="1785"/>
            <ac:grpSpMk id="26" creationId="{9F984DEC-C197-4C5A-9AF4-8F492CBCBD71}"/>
          </ac:grpSpMkLst>
        </pc:grpChg>
        <pc:grpChg chg="mod">
          <ac:chgData name="Amtea [Chillibreeze]" userId="1ea2aadb-741f-43a3-b87a-beaadc91ce61" providerId="ADAL" clId="{C83BD4F6-32FC-4658-A78E-1C083830F048}" dt="2020-07-24T12:51:12.196" v="1563"/>
          <ac:grpSpMkLst>
            <pc:docMk/>
            <pc:sldMk cId="3485241361" sldId="1785"/>
            <ac:grpSpMk id="30" creationId="{212C97FE-3E2F-4DE7-BD92-0286E5A9F96C}"/>
          </ac:grpSpMkLst>
        </pc:grpChg>
        <pc:grpChg chg="mod">
          <ac:chgData name="Amtea [Chillibreeze]" userId="1ea2aadb-741f-43a3-b87a-beaadc91ce61" providerId="ADAL" clId="{C83BD4F6-32FC-4658-A78E-1C083830F048}" dt="2020-07-24T12:52:19.485" v="1714"/>
          <ac:grpSpMkLst>
            <pc:docMk/>
            <pc:sldMk cId="3485241361" sldId="1785"/>
            <ac:grpSpMk id="33" creationId="{94C7E52D-7661-45A1-9251-6EB8867C9F50}"/>
          </ac:grpSpMkLst>
        </pc:grpChg>
        <pc:grpChg chg="mod">
          <ac:chgData name="Amtea [Chillibreeze]" userId="1ea2aadb-741f-43a3-b87a-beaadc91ce61" providerId="ADAL" clId="{C83BD4F6-32FC-4658-A78E-1C083830F048}" dt="2020-07-24T12:51:04.892" v="1537"/>
          <ac:grpSpMkLst>
            <pc:docMk/>
            <pc:sldMk cId="3485241361" sldId="1785"/>
            <ac:grpSpMk id="36" creationId="{3A025C04-78F0-453C-A272-995B175681C9}"/>
          </ac:grpSpMkLst>
        </pc:grpChg>
        <pc:grpChg chg="mod">
          <ac:chgData name="Amtea [Chillibreeze]" userId="1ea2aadb-741f-43a3-b87a-beaadc91ce61" providerId="ADAL" clId="{C83BD4F6-32FC-4658-A78E-1C083830F048}" dt="2020-07-24T12:52:27.917" v="1747"/>
          <ac:grpSpMkLst>
            <pc:docMk/>
            <pc:sldMk cId="3485241361" sldId="1785"/>
            <ac:grpSpMk id="39" creationId="{6F9B6555-F396-449D-ABF0-F78F3308E68B}"/>
          </ac:grpSpMkLst>
        </pc:grpChg>
        <pc:grpChg chg="mod">
          <ac:chgData name="Amtea [Chillibreeze]" userId="1ea2aadb-741f-43a3-b87a-beaadc91ce61" providerId="ADAL" clId="{C83BD4F6-32FC-4658-A78E-1C083830F048}" dt="2020-07-24T12:50:19.536" v="1506" actId="164"/>
          <ac:grpSpMkLst>
            <pc:docMk/>
            <pc:sldMk cId="3485241361" sldId="1785"/>
            <ac:grpSpMk id="42" creationId="{9C61854E-3D75-473C-8BE7-DC26499EEC1A}"/>
          </ac:grpSpMkLst>
        </pc:grpChg>
        <pc:grpChg chg="mod">
          <ac:chgData name="Amtea [Chillibreeze]" userId="1ea2aadb-741f-43a3-b87a-beaadc91ce61" providerId="ADAL" clId="{C83BD4F6-32FC-4658-A78E-1C083830F048}" dt="2020-07-24T12:52:37.934" v="1782"/>
          <ac:grpSpMkLst>
            <pc:docMk/>
            <pc:sldMk cId="3485241361" sldId="1785"/>
            <ac:grpSpMk id="50" creationId="{1903F083-2806-4221-828F-1647B6740D97}"/>
          </ac:grpSpMkLst>
        </pc:grpChg>
        <pc:grpChg chg="add del mod ord">
          <ac:chgData name="Amtea [Chillibreeze]" userId="1ea2aadb-741f-43a3-b87a-beaadc91ce61" providerId="ADAL" clId="{C83BD4F6-32FC-4658-A78E-1C083830F048}" dt="2020-07-24T12:51:37.461" v="1619" actId="478"/>
          <ac:grpSpMkLst>
            <pc:docMk/>
            <pc:sldMk cId="3485241361" sldId="1785"/>
            <ac:grpSpMk id="70" creationId="{28C76287-B8A4-444F-9CF7-30ED9160C164}"/>
          </ac:grpSpMkLst>
        </pc:grpChg>
        <pc:grpChg chg="add del mod ord">
          <ac:chgData name="Amtea [Chillibreeze]" userId="1ea2aadb-741f-43a3-b87a-beaadc91ce61" providerId="ADAL" clId="{C83BD4F6-32FC-4658-A78E-1C083830F048}" dt="2020-07-24T12:51:25.655" v="1598" actId="478"/>
          <ac:grpSpMkLst>
            <pc:docMk/>
            <pc:sldMk cId="3485241361" sldId="1785"/>
            <ac:grpSpMk id="71" creationId="{8EF0A8C2-66C0-42BE-97E5-1F9CC47CDBD1}"/>
          </ac:grpSpMkLst>
        </pc:grpChg>
        <pc:grpChg chg="add del mod ord">
          <ac:chgData name="Amtea [Chillibreeze]" userId="1ea2aadb-741f-43a3-b87a-beaadc91ce61" providerId="ADAL" clId="{C83BD4F6-32FC-4658-A78E-1C083830F048}" dt="2020-07-24T12:51:14.594" v="1576" actId="478"/>
          <ac:grpSpMkLst>
            <pc:docMk/>
            <pc:sldMk cId="3485241361" sldId="1785"/>
            <ac:grpSpMk id="72" creationId="{1E7C3654-C980-4EC7-9537-84DDE527EA56}"/>
          </ac:grpSpMkLst>
        </pc:grpChg>
        <pc:grpChg chg="add del mod ord">
          <ac:chgData name="Amtea [Chillibreeze]" userId="1ea2aadb-741f-43a3-b87a-beaadc91ce61" providerId="ADAL" clId="{C83BD4F6-32FC-4658-A78E-1C083830F048}" dt="2020-07-24T12:51:06.607" v="1552" actId="478"/>
          <ac:grpSpMkLst>
            <pc:docMk/>
            <pc:sldMk cId="3485241361" sldId="1785"/>
            <ac:grpSpMk id="73" creationId="{B18881DB-8419-46EF-8D91-7FFBBB9822ED}"/>
          </ac:grpSpMkLst>
        </pc:grpChg>
        <pc:grpChg chg="add del mod">
          <ac:chgData name="Amtea [Chillibreeze]" userId="1ea2aadb-741f-43a3-b87a-beaadc91ce61" providerId="ADAL" clId="{C83BD4F6-32FC-4658-A78E-1C083830F048}" dt="2020-07-24T12:50:45.599" v="1518" actId="21"/>
          <ac:grpSpMkLst>
            <pc:docMk/>
            <pc:sldMk cId="3485241361" sldId="1785"/>
            <ac:grpSpMk id="74" creationId="{89E4792E-ACFC-4E05-8C22-F825180FCA90}"/>
          </ac:grpSpMkLst>
        </pc:grpChg>
        <pc:grpChg chg="add del mod ord">
          <ac:chgData name="Amtea [Chillibreeze]" userId="1ea2aadb-741f-43a3-b87a-beaadc91ce61" providerId="ADAL" clId="{C83BD4F6-32FC-4658-A78E-1C083830F048}" dt="2020-07-24T12:52:39.443" v="1807" actId="478"/>
          <ac:grpSpMkLst>
            <pc:docMk/>
            <pc:sldMk cId="3485241361" sldId="1785"/>
            <ac:grpSpMk id="75" creationId="{CBEA0572-524D-42A3-ADC3-EDE747434A4E}"/>
          </ac:grpSpMkLst>
        </pc:grpChg>
        <pc:grpChg chg="add del mod ord">
          <ac:chgData name="Amtea [Chillibreeze]" userId="1ea2aadb-741f-43a3-b87a-beaadc91ce61" providerId="ADAL" clId="{C83BD4F6-32FC-4658-A78E-1C083830F048}" dt="2020-07-24T12:52:29.250" v="1770" actId="478"/>
          <ac:grpSpMkLst>
            <pc:docMk/>
            <pc:sldMk cId="3485241361" sldId="1785"/>
            <ac:grpSpMk id="76" creationId="{9444C665-7114-49BE-83E8-994C35D6E5D7}"/>
          </ac:grpSpMkLst>
        </pc:grpChg>
        <pc:grpChg chg="add del mod ord">
          <ac:chgData name="Amtea [Chillibreeze]" userId="1ea2aadb-741f-43a3-b87a-beaadc91ce61" providerId="ADAL" clId="{C83BD4F6-32FC-4658-A78E-1C083830F048}" dt="2020-07-24T12:52:21.094" v="1735" actId="478"/>
          <ac:grpSpMkLst>
            <pc:docMk/>
            <pc:sldMk cId="3485241361" sldId="1785"/>
            <ac:grpSpMk id="77" creationId="{5A0C58D3-72BA-487A-8B90-4A308D224B46}"/>
          </ac:grpSpMkLst>
        </pc:grpChg>
        <pc:grpChg chg="add del mod ord">
          <ac:chgData name="Amtea [Chillibreeze]" userId="1ea2aadb-741f-43a3-b87a-beaadc91ce61" providerId="ADAL" clId="{C83BD4F6-32FC-4658-A78E-1C083830F048}" dt="2020-07-24T12:52:04.876" v="1703" actId="478"/>
          <ac:grpSpMkLst>
            <pc:docMk/>
            <pc:sldMk cId="3485241361" sldId="1785"/>
            <ac:grpSpMk id="78" creationId="{5752773F-4943-4398-B1BF-D9C1EA132EC8}"/>
          </ac:grpSpMkLst>
        </pc:grpChg>
        <pc:grpChg chg="add del mod ord">
          <ac:chgData name="Amtea [Chillibreeze]" userId="1ea2aadb-741f-43a3-b87a-beaadc91ce61" providerId="ADAL" clId="{C83BD4F6-32FC-4658-A78E-1C083830F048}" dt="2020-07-24T12:51:43.235" v="1645" actId="21"/>
          <ac:grpSpMkLst>
            <pc:docMk/>
            <pc:sldMk cId="3485241361" sldId="1785"/>
            <ac:grpSpMk id="79" creationId="{FDA99E7E-C523-456E-ABCA-4FB795B677FD}"/>
          </ac:grpSpMkLst>
        </pc:grpChg>
        <pc:grpChg chg="add del mod">
          <ac:chgData name="Amtea [Chillibreeze]" userId="1ea2aadb-741f-43a3-b87a-beaadc91ce61" providerId="ADAL" clId="{C83BD4F6-32FC-4658-A78E-1C083830F048}" dt="2020-07-24T12:51:01.028" v="1528" actId="21"/>
          <ac:grpSpMkLst>
            <pc:docMk/>
            <pc:sldMk cId="3485241361" sldId="1785"/>
            <ac:grpSpMk id="84" creationId="{3B8610EC-D62C-4A61-926A-C7FBA34CE916}"/>
          </ac:grpSpMkLst>
        </pc:grpChg>
        <pc:grpChg chg="mod">
          <ac:chgData name="Amtea [Chillibreeze]" userId="1ea2aadb-741f-43a3-b87a-beaadc91ce61" providerId="ADAL" clId="{C83BD4F6-32FC-4658-A78E-1C083830F048}" dt="2020-07-24T12:50:59.294" v="1527" actId="571"/>
          <ac:grpSpMkLst>
            <pc:docMk/>
            <pc:sldMk cId="3485241361" sldId="1785"/>
            <ac:grpSpMk id="85" creationId="{61E45324-50E0-4749-BBC8-6D9446142281}"/>
          </ac:grpSpMkLst>
        </pc:grpChg>
        <pc:grpChg chg="add del mod">
          <ac:chgData name="Amtea [Chillibreeze]" userId="1ea2aadb-741f-43a3-b87a-beaadc91ce61" providerId="ADAL" clId="{C83BD4F6-32FC-4658-A78E-1C083830F048}" dt="2020-07-24T12:51:08.727" v="1554" actId="21"/>
          <ac:grpSpMkLst>
            <pc:docMk/>
            <pc:sldMk cId="3485241361" sldId="1785"/>
            <ac:grpSpMk id="91" creationId="{0D8BB2AA-02CA-4252-AE25-ECD7FDFB97AF}"/>
          </ac:grpSpMkLst>
        </pc:grpChg>
        <pc:grpChg chg="mod">
          <ac:chgData name="Amtea [Chillibreeze]" userId="1ea2aadb-741f-43a3-b87a-beaadc91ce61" providerId="ADAL" clId="{C83BD4F6-32FC-4658-A78E-1C083830F048}" dt="2020-07-24T12:51:07.871" v="1553" actId="571"/>
          <ac:grpSpMkLst>
            <pc:docMk/>
            <pc:sldMk cId="3485241361" sldId="1785"/>
            <ac:grpSpMk id="92" creationId="{D97E41AC-C6CA-4450-ACA0-A9C54728980D}"/>
          </ac:grpSpMkLst>
        </pc:grpChg>
        <pc:grpChg chg="add del mod">
          <ac:chgData name="Amtea [Chillibreeze]" userId="1ea2aadb-741f-43a3-b87a-beaadc91ce61" providerId="ADAL" clId="{C83BD4F6-32FC-4658-A78E-1C083830F048}" dt="2020-07-24T12:51:17.896" v="1578" actId="21"/>
          <ac:grpSpMkLst>
            <pc:docMk/>
            <pc:sldMk cId="3485241361" sldId="1785"/>
            <ac:grpSpMk id="98" creationId="{40354C4A-1EC4-4165-B8B2-5086CB778B05}"/>
          </ac:grpSpMkLst>
        </pc:grpChg>
        <pc:grpChg chg="mod">
          <ac:chgData name="Amtea [Chillibreeze]" userId="1ea2aadb-741f-43a3-b87a-beaadc91ce61" providerId="ADAL" clId="{C83BD4F6-32FC-4658-A78E-1C083830F048}" dt="2020-07-24T12:51:15.966" v="1577" actId="571"/>
          <ac:grpSpMkLst>
            <pc:docMk/>
            <pc:sldMk cId="3485241361" sldId="1785"/>
            <ac:grpSpMk id="99" creationId="{EAB0DB39-C97A-4B40-85BF-04BE17257C43}"/>
          </ac:grpSpMkLst>
        </pc:grpChg>
        <pc:grpChg chg="add del mod">
          <ac:chgData name="Amtea [Chillibreeze]" userId="1ea2aadb-741f-43a3-b87a-beaadc91ce61" providerId="ADAL" clId="{C83BD4F6-32FC-4658-A78E-1C083830F048}" dt="2020-07-24T12:51:29.726" v="1600" actId="21"/>
          <ac:grpSpMkLst>
            <pc:docMk/>
            <pc:sldMk cId="3485241361" sldId="1785"/>
            <ac:grpSpMk id="105" creationId="{6ED884E2-FC25-4A7E-8B7E-EBE2CF7EF0D8}"/>
          </ac:grpSpMkLst>
        </pc:grpChg>
        <pc:grpChg chg="mod">
          <ac:chgData name="Amtea [Chillibreeze]" userId="1ea2aadb-741f-43a3-b87a-beaadc91ce61" providerId="ADAL" clId="{C83BD4F6-32FC-4658-A78E-1C083830F048}" dt="2020-07-24T12:51:27.382" v="1599" actId="571"/>
          <ac:grpSpMkLst>
            <pc:docMk/>
            <pc:sldMk cId="3485241361" sldId="1785"/>
            <ac:grpSpMk id="106" creationId="{272962A0-9C8F-4E6C-98E1-5EA176D6E978}"/>
          </ac:grpSpMkLst>
        </pc:grpChg>
        <pc:grpChg chg="add del mod ord">
          <ac:chgData name="Amtea [Chillibreeze]" userId="1ea2aadb-741f-43a3-b87a-beaadc91ce61" providerId="ADAL" clId="{C83BD4F6-32FC-4658-A78E-1C083830F048}" dt="2020-07-24T12:51:53.019" v="1672" actId="478"/>
          <ac:grpSpMkLst>
            <pc:docMk/>
            <pc:sldMk cId="3485241361" sldId="1785"/>
            <ac:grpSpMk id="112" creationId="{3EA41611-9CE5-4AA6-BD6C-0A7573C92D89}"/>
          </ac:grpSpMkLst>
        </pc:grpChg>
        <pc:grpChg chg="mod">
          <ac:chgData name="Amtea [Chillibreeze]" userId="1ea2aadb-741f-43a3-b87a-beaadc91ce61" providerId="ADAL" clId="{C83BD4F6-32FC-4658-A78E-1C083830F048}" dt="2020-07-24T12:51:51.431" v="1655"/>
          <ac:grpSpMkLst>
            <pc:docMk/>
            <pc:sldMk cId="3485241361" sldId="1785"/>
            <ac:grpSpMk id="113" creationId="{63ACB913-CD1F-44EB-B347-1859C828F3F4}"/>
          </ac:grpSpMkLst>
        </pc:grpChg>
        <pc:grpChg chg="add del mod">
          <ac:chgData name="Amtea [Chillibreeze]" userId="1ea2aadb-741f-43a3-b87a-beaadc91ce61" providerId="ADAL" clId="{C83BD4F6-32FC-4658-A78E-1C083830F048}" dt="2020-07-24T12:51:57.805" v="1674" actId="21"/>
          <ac:grpSpMkLst>
            <pc:docMk/>
            <pc:sldMk cId="3485241361" sldId="1785"/>
            <ac:grpSpMk id="119" creationId="{919C4A64-05A7-48E4-ACAA-9C8740B64A3E}"/>
          </ac:grpSpMkLst>
        </pc:grpChg>
        <pc:grpChg chg="mod">
          <ac:chgData name="Amtea [Chillibreeze]" userId="1ea2aadb-741f-43a3-b87a-beaadc91ce61" providerId="ADAL" clId="{C83BD4F6-32FC-4658-A78E-1C083830F048}" dt="2020-07-24T12:51:54.623" v="1673" actId="571"/>
          <ac:grpSpMkLst>
            <pc:docMk/>
            <pc:sldMk cId="3485241361" sldId="1785"/>
            <ac:grpSpMk id="120" creationId="{1986E2BD-A923-4E1A-B847-7121B4F3758B}"/>
          </ac:grpSpMkLst>
        </pc:grpChg>
        <pc:grpChg chg="add del mod">
          <ac:chgData name="Amtea [Chillibreeze]" userId="1ea2aadb-741f-43a3-b87a-beaadc91ce61" providerId="ADAL" clId="{C83BD4F6-32FC-4658-A78E-1C083830F048}" dt="2020-07-24T12:52:14.692" v="1705" actId="21"/>
          <ac:grpSpMkLst>
            <pc:docMk/>
            <pc:sldMk cId="3485241361" sldId="1785"/>
            <ac:grpSpMk id="126" creationId="{51780DE8-90B3-4E63-BF9B-3F0F1937ABE2}"/>
          </ac:grpSpMkLst>
        </pc:grpChg>
        <pc:grpChg chg="mod">
          <ac:chgData name="Amtea [Chillibreeze]" userId="1ea2aadb-741f-43a3-b87a-beaadc91ce61" providerId="ADAL" clId="{C83BD4F6-32FC-4658-A78E-1C083830F048}" dt="2020-07-24T12:52:12.832" v="1704" actId="571"/>
          <ac:grpSpMkLst>
            <pc:docMk/>
            <pc:sldMk cId="3485241361" sldId="1785"/>
            <ac:grpSpMk id="127" creationId="{FCE01A8E-BA42-497F-A7DA-D535B83CE7EF}"/>
          </ac:grpSpMkLst>
        </pc:grpChg>
        <pc:grpChg chg="add del mod">
          <ac:chgData name="Amtea [Chillibreeze]" userId="1ea2aadb-741f-43a3-b87a-beaadc91ce61" providerId="ADAL" clId="{C83BD4F6-32FC-4658-A78E-1C083830F048}" dt="2020-07-24T12:52:22.740" v="1737" actId="21"/>
          <ac:grpSpMkLst>
            <pc:docMk/>
            <pc:sldMk cId="3485241361" sldId="1785"/>
            <ac:grpSpMk id="133" creationId="{09D86CD1-61C8-48AF-B4C2-D83A74BE69E5}"/>
          </ac:grpSpMkLst>
        </pc:grpChg>
        <pc:grpChg chg="mod">
          <ac:chgData name="Amtea [Chillibreeze]" userId="1ea2aadb-741f-43a3-b87a-beaadc91ce61" providerId="ADAL" clId="{C83BD4F6-32FC-4658-A78E-1C083830F048}" dt="2020-07-24T12:52:22.200" v="1736" actId="571"/>
          <ac:grpSpMkLst>
            <pc:docMk/>
            <pc:sldMk cId="3485241361" sldId="1785"/>
            <ac:grpSpMk id="134" creationId="{42152E2C-5BCF-4665-85E0-8AB33D85AED8}"/>
          </ac:grpSpMkLst>
        </pc:grpChg>
        <pc:grpChg chg="add del mod">
          <ac:chgData name="Amtea [Chillibreeze]" userId="1ea2aadb-741f-43a3-b87a-beaadc91ce61" providerId="ADAL" clId="{C83BD4F6-32FC-4658-A78E-1C083830F048}" dt="2020-07-24T12:52:33.121" v="1772" actId="21"/>
          <ac:grpSpMkLst>
            <pc:docMk/>
            <pc:sldMk cId="3485241361" sldId="1785"/>
            <ac:grpSpMk id="140" creationId="{21E886AB-CF13-4E28-BF18-54131C2DC875}"/>
          </ac:grpSpMkLst>
        </pc:grpChg>
        <pc:grpChg chg="mod">
          <ac:chgData name="Amtea [Chillibreeze]" userId="1ea2aadb-741f-43a3-b87a-beaadc91ce61" providerId="ADAL" clId="{C83BD4F6-32FC-4658-A78E-1C083830F048}" dt="2020-07-24T12:52:31.358" v="1771" actId="571"/>
          <ac:grpSpMkLst>
            <pc:docMk/>
            <pc:sldMk cId="3485241361" sldId="1785"/>
            <ac:grpSpMk id="141" creationId="{2A46385C-B99A-4FB6-8B1A-519361BC4C1E}"/>
          </ac:grpSpMkLst>
        </pc:grpChg>
        <pc:picChg chg="add mod">
          <ac:chgData name="Amtea [Chillibreeze]" userId="1ea2aadb-741f-43a3-b87a-beaadc91ce61" providerId="ADAL" clId="{C83BD4F6-32FC-4658-A78E-1C083830F048}" dt="2020-07-24T12:52:37.934" v="1782"/>
          <ac:picMkLst>
            <pc:docMk/>
            <pc:sldMk cId="3485241361" sldId="1785"/>
            <ac:picMk id="3" creationId="{EE35D049-B4A3-4598-AC02-3C25D8DEFC97}"/>
          </ac:picMkLst>
        </pc:picChg>
        <pc:picChg chg="add mod">
          <ac:chgData name="Amtea [Chillibreeze]" userId="1ea2aadb-741f-43a3-b87a-beaadc91ce61" providerId="ADAL" clId="{C83BD4F6-32FC-4658-A78E-1C083830F048}" dt="2020-07-24T12:52:27.917" v="1747"/>
          <ac:picMkLst>
            <pc:docMk/>
            <pc:sldMk cId="3485241361" sldId="1785"/>
            <ac:picMk id="4" creationId="{0FF34C7F-4D5B-4353-8AB4-31FE935C39EF}"/>
          </ac:picMkLst>
        </pc:picChg>
        <pc:picChg chg="add mod">
          <ac:chgData name="Amtea [Chillibreeze]" userId="1ea2aadb-741f-43a3-b87a-beaadc91ce61" providerId="ADAL" clId="{C83BD4F6-32FC-4658-A78E-1C083830F048}" dt="2020-07-24T12:52:19.485" v="1714"/>
          <ac:picMkLst>
            <pc:docMk/>
            <pc:sldMk cId="3485241361" sldId="1785"/>
            <ac:picMk id="6" creationId="{F8532501-34BF-407B-8CE4-BFB8EAE155DA}"/>
          </ac:picMkLst>
        </pc:picChg>
        <pc:picChg chg="add mod">
          <ac:chgData name="Amtea [Chillibreeze]" userId="1ea2aadb-741f-43a3-b87a-beaadc91ce61" providerId="ADAL" clId="{C83BD4F6-32FC-4658-A78E-1C083830F048}" dt="2020-07-24T12:52:02.876" v="1684"/>
          <ac:picMkLst>
            <pc:docMk/>
            <pc:sldMk cId="3485241361" sldId="1785"/>
            <ac:picMk id="12" creationId="{303578DD-72AC-454B-A204-F12A98212E3B}"/>
          </ac:picMkLst>
        </pc:picChg>
        <pc:picChg chg="add del mod ord topLvl">
          <ac:chgData name="Amtea [Chillibreeze]" userId="1ea2aadb-741f-43a3-b87a-beaadc91ce61" providerId="ADAL" clId="{C83BD4F6-32FC-4658-A78E-1C083830F048}" dt="2020-07-24T12:49:26.921" v="1482" actId="478"/>
          <ac:picMkLst>
            <pc:docMk/>
            <pc:sldMk cId="3485241361" sldId="1785"/>
            <ac:picMk id="13" creationId="{CE7F8143-B972-4E93-AF9E-F290F13206A6}"/>
          </ac:picMkLst>
        </pc:picChg>
        <pc:picChg chg="add del mod">
          <ac:chgData name="Amtea [Chillibreeze]" userId="1ea2aadb-741f-43a3-b87a-beaadc91ce61" providerId="ADAL" clId="{C83BD4F6-32FC-4658-A78E-1C083830F048}" dt="2020-07-24T12:50:19.536" v="1506" actId="164"/>
          <ac:picMkLst>
            <pc:docMk/>
            <pc:sldMk cId="3485241361" sldId="1785"/>
            <ac:picMk id="59" creationId="{EBDC8750-5B34-4651-B8F1-FB8FAA07B077}"/>
          </ac:picMkLst>
        </pc:picChg>
        <pc:picChg chg="add mod">
          <ac:chgData name="Amtea [Chillibreeze]" userId="1ea2aadb-741f-43a3-b87a-beaadc91ce61" providerId="ADAL" clId="{C83BD4F6-32FC-4658-A78E-1C083830F048}" dt="2020-07-24T12:51:04.892" v="1537"/>
          <ac:picMkLst>
            <pc:docMk/>
            <pc:sldMk cId="3485241361" sldId="1785"/>
            <ac:picMk id="61" creationId="{3052F00E-447B-43C2-AFEF-9EC2260845F9}"/>
          </ac:picMkLst>
        </pc:picChg>
        <pc:picChg chg="add mod">
          <ac:chgData name="Amtea [Chillibreeze]" userId="1ea2aadb-741f-43a3-b87a-beaadc91ce61" providerId="ADAL" clId="{C83BD4F6-32FC-4658-A78E-1C083830F048}" dt="2020-07-24T12:51:12.196" v="1563"/>
          <ac:picMkLst>
            <pc:docMk/>
            <pc:sldMk cId="3485241361" sldId="1785"/>
            <ac:picMk id="63" creationId="{CB281B79-9C64-49F5-AB15-4763224DB80C}"/>
          </ac:picMkLst>
        </pc:picChg>
        <pc:picChg chg="add mod ord">
          <ac:chgData name="Amtea [Chillibreeze]" userId="1ea2aadb-741f-43a3-b87a-beaadc91ce61" providerId="ADAL" clId="{C83BD4F6-32FC-4658-A78E-1C083830F048}" dt="2020-07-24T12:51:40.517" v="1628"/>
          <ac:picMkLst>
            <pc:docMk/>
            <pc:sldMk cId="3485241361" sldId="1785"/>
            <ac:picMk id="65" creationId="{53669FAF-B325-467F-A03E-08380A312D18}"/>
          </ac:picMkLst>
        </pc:picChg>
        <pc:picChg chg="add mod">
          <ac:chgData name="Amtea [Chillibreeze]" userId="1ea2aadb-741f-43a3-b87a-beaadc91ce61" providerId="ADAL" clId="{C83BD4F6-32FC-4658-A78E-1C083830F048}" dt="2020-07-24T12:51:23.949" v="1587"/>
          <ac:picMkLst>
            <pc:docMk/>
            <pc:sldMk cId="3485241361" sldId="1785"/>
            <ac:picMk id="67" creationId="{92FA8499-9DAD-4ED2-BAB2-D40DBCB118FC}"/>
          </ac:picMkLst>
        </pc:picChg>
        <pc:picChg chg="add mod">
          <ac:chgData name="Amtea [Chillibreeze]" userId="1ea2aadb-741f-43a3-b87a-beaadc91ce61" providerId="ADAL" clId="{C83BD4F6-32FC-4658-A78E-1C083830F048}" dt="2020-07-24T12:51:35.220" v="1610"/>
          <ac:picMkLst>
            <pc:docMk/>
            <pc:sldMk cId="3485241361" sldId="1785"/>
            <ac:picMk id="69" creationId="{874FDF55-9B94-4A35-8D1C-6A587702775D}"/>
          </ac:picMkLst>
        </pc:picChg>
        <pc:picChg chg="add del mod">
          <ac:chgData name="Amtea [Chillibreeze]" userId="1ea2aadb-741f-43a3-b87a-beaadc91ce61" providerId="ADAL" clId="{C83BD4F6-32FC-4658-A78E-1C083830F048}" dt="2020-07-24T12:50:43.291" v="1516" actId="22"/>
          <ac:picMkLst>
            <pc:docMk/>
            <pc:sldMk cId="3485241361" sldId="1785"/>
            <ac:picMk id="81" creationId="{B79D5286-C3BA-4B5E-876D-76799552C9C2}"/>
          </ac:picMkLst>
        </pc:picChg>
        <pc:picChg chg="add mod">
          <ac:chgData name="Amtea [Chillibreeze]" userId="1ea2aadb-741f-43a3-b87a-beaadc91ce61" providerId="ADAL" clId="{C83BD4F6-32FC-4658-A78E-1C083830F048}" dt="2020-07-24T12:50:56.793" v="1526"/>
          <ac:picMkLst>
            <pc:docMk/>
            <pc:sldMk cId="3485241361" sldId="1785"/>
            <ac:picMk id="83" creationId="{2801A508-753E-4C7C-AB0E-34F3E4FA0CEB}"/>
          </ac:picMkLst>
        </pc:picChg>
        <pc:picChg chg="mod">
          <ac:chgData name="Amtea [Chillibreeze]" userId="1ea2aadb-741f-43a3-b87a-beaadc91ce61" providerId="ADAL" clId="{C83BD4F6-32FC-4658-A78E-1C083830F048}" dt="2020-07-24T12:50:59.294" v="1527" actId="571"/>
          <ac:picMkLst>
            <pc:docMk/>
            <pc:sldMk cId="3485241361" sldId="1785"/>
            <ac:picMk id="86" creationId="{4EA7FB9F-4EB9-4684-BEDE-E9004A27DC13}"/>
          </ac:picMkLst>
        </pc:picChg>
        <pc:picChg chg="add mod ord">
          <ac:chgData name="Amtea [Chillibreeze]" userId="1ea2aadb-741f-43a3-b87a-beaadc91ce61" providerId="ADAL" clId="{C83BD4F6-32FC-4658-A78E-1C083830F048}" dt="2020-07-24T12:51:04.896" v="1551"/>
          <ac:picMkLst>
            <pc:docMk/>
            <pc:sldMk cId="3485241361" sldId="1785"/>
            <ac:picMk id="90" creationId="{D2DEC759-8F46-407E-879B-FF74E2FE1348}"/>
          </ac:picMkLst>
        </pc:picChg>
        <pc:picChg chg="mod">
          <ac:chgData name="Amtea [Chillibreeze]" userId="1ea2aadb-741f-43a3-b87a-beaadc91ce61" providerId="ADAL" clId="{C83BD4F6-32FC-4658-A78E-1C083830F048}" dt="2020-07-24T12:51:07.871" v="1553" actId="571"/>
          <ac:picMkLst>
            <pc:docMk/>
            <pc:sldMk cId="3485241361" sldId="1785"/>
            <ac:picMk id="93" creationId="{3DA8B064-BDB7-46E2-8B87-4CCE00ACDAF4}"/>
          </ac:picMkLst>
        </pc:picChg>
        <pc:picChg chg="add mod ord">
          <ac:chgData name="Amtea [Chillibreeze]" userId="1ea2aadb-741f-43a3-b87a-beaadc91ce61" providerId="ADAL" clId="{C83BD4F6-32FC-4658-A78E-1C083830F048}" dt="2020-07-24T12:51:12.199" v="1575"/>
          <ac:picMkLst>
            <pc:docMk/>
            <pc:sldMk cId="3485241361" sldId="1785"/>
            <ac:picMk id="97" creationId="{59A1F92A-70C9-4F11-A332-B617A2E0CDF3}"/>
          </ac:picMkLst>
        </pc:picChg>
        <pc:picChg chg="mod">
          <ac:chgData name="Amtea [Chillibreeze]" userId="1ea2aadb-741f-43a3-b87a-beaadc91ce61" providerId="ADAL" clId="{C83BD4F6-32FC-4658-A78E-1C083830F048}" dt="2020-07-24T12:51:15.966" v="1577" actId="571"/>
          <ac:picMkLst>
            <pc:docMk/>
            <pc:sldMk cId="3485241361" sldId="1785"/>
            <ac:picMk id="100" creationId="{EE158D7E-B3C0-4362-BB9E-EDE5083A2851}"/>
          </ac:picMkLst>
        </pc:picChg>
        <pc:picChg chg="add mod ord">
          <ac:chgData name="Amtea [Chillibreeze]" userId="1ea2aadb-741f-43a3-b87a-beaadc91ce61" providerId="ADAL" clId="{C83BD4F6-32FC-4658-A78E-1C083830F048}" dt="2020-07-24T12:51:23.952" v="1597"/>
          <ac:picMkLst>
            <pc:docMk/>
            <pc:sldMk cId="3485241361" sldId="1785"/>
            <ac:picMk id="104" creationId="{CD0E662F-62B6-4B89-8E4D-1CEA0A519B33}"/>
          </ac:picMkLst>
        </pc:picChg>
        <pc:picChg chg="mod">
          <ac:chgData name="Amtea [Chillibreeze]" userId="1ea2aadb-741f-43a3-b87a-beaadc91ce61" providerId="ADAL" clId="{C83BD4F6-32FC-4658-A78E-1C083830F048}" dt="2020-07-24T12:51:27.382" v="1599" actId="571"/>
          <ac:picMkLst>
            <pc:docMk/>
            <pc:sldMk cId="3485241361" sldId="1785"/>
            <ac:picMk id="107" creationId="{811F73BF-D110-49A7-94B3-4E9AA75417C3}"/>
          </ac:picMkLst>
        </pc:picChg>
        <pc:picChg chg="add mod ord">
          <ac:chgData name="Amtea [Chillibreeze]" userId="1ea2aadb-741f-43a3-b87a-beaadc91ce61" providerId="ADAL" clId="{C83BD4F6-32FC-4658-A78E-1C083830F048}" dt="2020-07-24T12:51:35.222" v="1618"/>
          <ac:picMkLst>
            <pc:docMk/>
            <pc:sldMk cId="3485241361" sldId="1785"/>
            <ac:picMk id="111" creationId="{58D94639-752A-4A1D-966F-FFB7C17001E0}"/>
          </ac:picMkLst>
        </pc:picChg>
        <pc:picChg chg="mod">
          <ac:chgData name="Amtea [Chillibreeze]" userId="1ea2aadb-741f-43a3-b87a-beaadc91ce61" providerId="ADAL" clId="{C83BD4F6-32FC-4658-A78E-1C083830F048}" dt="2020-07-24T12:51:51.431" v="1655"/>
          <ac:picMkLst>
            <pc:docMk/>
            <pc:sldMk cId="3485241361" sldId="1785"/>
            <ac:picMk id="114" creationId="{C1DB8D16-5936-4B9B-AB69-DE3F6CC0B570}"/>
          </ac:picMkLst>
        </pc:picChg>
        <pc:picChg chg="add mod ord">
          <ac:chgData name="Amtea [Chillibreeze]" userId="1ea2aadb-741f-43a3-b87a-beaadc91ce61" providerId="ADAL" clId="{C83BD4F6-32FC-4658-A78E-1C083830F048}" dt="2020-07-24T12:51:51.435" v="1671"/>
          <ac:picMkLst>
            <pc:docMk/>
            <pc:sldMk cId="3485241361" sldId="1785"/>
            <ac:picMk id="118" creationId="{747D586A-70E3-4AC8-AF48-D69D11E49AB6}"/>
          </ac:picMkLst>
        </pc:picChg>
        <pc:picChg chg="mod">
          <ac:chgData name="Amtea [Chillibreeze]" userId="1ea2aadb-741f-43a3-b87a-beaadc91ce61" providerId="ADAL" clId="{C83BD4F6-32FC-4658-A78E-1C083830F048}" dt="2020-07-24T12:51:54.623" v="1673" actId="571"/>
          <ac:picMkLst>
            <pc:docMk/>
            <pc:sldMk cId="3485241361" sldId="1785"/>
            <ac:picMk id="121" creationId="{E104F8B3-5A9C-4FC1-83CB-0FA93616DAC5}"/>
          </ac:picMkLst>
        </pc:picChg>
        <pc:picChg chg="add mod ord">
          <ac:chgData name="Amtea [Chillibreeze]" userId="1ea2aadb-741f-43a3-b87a-beaadc91ce61" providerId="ADAL" clId="{C83BD4F6-32FC-4658-A78E-1C083830F048}" dt="2020-07-24T12:52:02.879" v="1702"/>
          <ac:picMkLst>
            <pc:docMk/>
            <pc:sldMk cId="3485241361" sldId="1785"/>
            <ac:picMk id="125" creationId="{49051CE9-37C3-491C-8A37-4FEF9D7C1E26}"/>
          </ac:picMkLst>
        </pc:picChg>
        <pc:picChg chg="mod">
          <ac:chgData name="Amtea [Chillibreeze]" userId="1ea2aadb-741f-43a3-b87a-beaadc91ce61" providerId="ADAL" clId="{C83BD4F6-32FC-4658-A78E-1C083830F048}" dt="2020-07-24T12:52:12.832" v="1704" actId="571"/>
          <ac:picMkLst>
            <pc:docMk/>
            <pc:sldMk cId="3485241361" sldId="1785"/>
            <ac:picMk id="128" creationId="{9E17CBFD-02F7-4F40-8D2B-5D00B18B6AA9}"/>
          </ac:picMkLst>
        </pc:picChg>
        <pc:picChg chg="add mod ord">
          <ac:chgData name="Amtea [Chillibreeze]" userId="1ea2aadb-741f-43a3-b87a-beaadc91ce61" providerId="ADAL" clId="{C83BD4F6-32FC-4658-A78E-1C083830F048}" dt="2020-07-24T12:52:19.489" v="1734"/>
          <ac:picMkLst>
            <pc:docMk/>
            <pc:sldMk cId="3485241361" sldId="1785"/>
            <ac:picMk id="132" creationId="{06136DE1-AA32-48AF-8244-DFE346D812EC}"/>
          </ac:picMkLst>
        </pc:picChg>
        <pc:picChg chg="mod">
          <ac:chgData name="Amtea [Chillibreeze]" userId="1ea2aadb-741f-43a3-b87a-beaadc91ce61" providerId="ADAL" clId="{C83BD4F6-32FC-4658-A78E-1C083830F048}" dt="2020-07-24T12:52:22.200" v="1736" actId="571"/>
          <ac:picMkLst>
            <pc:docMk/>
            <pc:sldMk cId="3485241361" sldId="1785"/>
            <ac:picMk id="135" creationId="{CA6FA75A-5687-49E5-8DCC-0B9A6649A696}"/>
          </ac:picMkLst>
        </pc:picChg>
        <pc:picChg chg="add mod ord">
          <ac:chgData name="Amtea [Chillibreeze]" userId="1ea2aadb-741f-43a3-b87a-beaadc91ce61" providerId="ADAL" clId="{C83BD4F6-32FC-4658-A78E-1C083830F048}" dt="2020-07-24T12:52:27.922" v="1769"/>
          <ac:picMkLst>
            <pc:docMk/>
            <pc:sldMk cId="3485241361" sldId="1785"/>
            <ac:picMk id="139" creationId="{2468E765-9104-47DB-A280-1B88F8C67467}"/>
          </ac:picMkLst>
        </pc:picChg>
        <pc:picChg chg="mod">
          <ac:chgData name="Amtea [Chillibreeze]" userId="1ea2aadb-741f-43a3-b87a-beaadc91ce61" providerId="ADAL" clId="{C83BD4F6-32FC-4658-A78E-1C083830F048}" dt="2020-07-24T12:52:31.358" v="1771" actId="571"/>
          <ac:picMkLst>
            <pc:docMk/>
            <pc:sldMk cId="3485241361" sldId="1785"/>
            <ac:picMk id="142" creationId="{51DC0084-3875-426C-84C5-BD4586CD031A}"/>
          </ac:picMkLst>
        </pc:picChg>
        <pc:picChg chg="add mod ord">
          <ac:chgData name="Amtea [Chillibreeze]" userId="1ea2aadb-741f-43a3-b87a-beaadc91ce61" providerId="ADAL" clId="{C83BD4F6-32FC-4658-A78E-1C083830F048}" dt="2020-07-24T12:52:37.939" v="1806"/>
          <ac:picMkLst>
            <pc:docMk/>
            <pc:sldMk cId="3485241361" sldId="1785"/>
            <ac:picMk id="146" creationId="{822CF899-5EE6-41DD-A518-25E16E0E728D}"/>
          </ac:picMkLst>
        </pc:picChg>
      </pc:sldChg>
      <pc:sldChg chg="modSp">
        <pc:chgData name="Amtea [Chillibreeze]" userId="1ea2aadb-741f-43a3-b87a-beaadc91ce61" providerId="ADAL" clId="{C83BD4F6-32FC-4658-A78E-1C083830F048}" dt="2020-07-24T12:54:26.361" v="1820"/>
        <pc:sldMkLst>
          <pc:docMk/>
          <pc:sldMk cId="124744700" sldId="1786"/>
        </pc:sldMkLst>
        <pc:spChg chg="mod">
          <ac:chgData name="Amtea [Chillibreeze]" userId="1ea2aadb-741f-43a3-b87a-beaadc91ce61" providerId="ADAL" clId="{C83BD4F6-32FC-4658-A78E-1C083830F048}" dt="2020-07-24T12:54:26.361" v="1820"/>
          <ac:spMkLst>
            <pc:docMk/>
            <pc:sldMk cId="124744700" sldId="1786"/>
            <ac:spMk id="2" creationId="{00000000-0000-0000-0000-000000000000}"/>
          </ac:spMkLst>
        </pc:spChg>
      </pc:sldChg>
      <pc:sldChg chg="modSp">
        <pc:chgData name="Amtea [Chillibreeze]" userId="1ea2aadb-741f-43a3-b87a-beaadc91ce61" providerId="ADAL" clId="{C83BD4F6-32FC-4658-A78E-1C083830F048}" dt="2020-07-24T13:04:56.862" v="1981"/>
        <pc:sldMkLst>
          <pc:docMk/>
          <pc:sldMk cId="3463543767" sldId="1788"/>
        </pc:sldMkLst>
        <pc:spChg chg="mod">
          <ac:chgData name="Amtea [Chillibreeze]" userId="1ea2aadb-741f-43a3-b87a-beaadc91ce61" providerId="ADAL" clId="{C83BD4F6-32FC-4658-A78E-1C083830F048}" dt="2020-07-24T13:04:56.862" v="1981"/>
          <ac:spMkLst>
            <pc:docMk/>
            <pc:sldMk cId="3463543767" sldId="1788"/>
            <ac:spMk id="2" creationId="{00000000-0000-0000-0000-000000000000}"/>
          </ac:spMkLst>
        </pc:spChg>
      </pc:sldChg>
      <pc:sldChg chg="modSp">
        <pc:chgData name="Amtea [Chillibreeze]" userId="1ea2aadb-741f-43a3-b87a-beaadc91ce61" providerId="ADAL" clId="{C83BD4F6-32FC-4658-A78E-1C083830F048}" dt="2020-07-24T13:41:09.586" v="2308"/>
        <pc:sldMkLst>
          <pc:docMk/>
          <pc:sldMk cId="3217760229" sldId="1790"/>
        </pc:sldMkLst>
        <pc:spChg chg="mod">
          <ac:chgData name="Amtea [Chillibreeze]" userId="1ea2aadb-741f-43a3-b87a-beaadc91ce61" providerId="ADAL" clId="{C83BD4F6-32FC-4658-A78E-1C083830F048}" dt="2020-07-24T13:41:09.586" v="2308"/>
          <ac:spMkLst>
            <pc:docMk/>
            <pc:sldMk cId="3217760229" sldId="1790"/>
            <ac:spMk id="2" creationId="{00000000-0000-0000-0000-000000000000}"/>
          </ac:spMkLst>
        </pc:spChg>
      </pc:sldChg>
      <pc:sldChg chg="modSp">
        <pc:chgData name="Amtea [Chillibreeze]" userId="1ea2aadb-741f-43a3-b87a-beaadc91ce61" providerId="ADAL" clId="{C83BD4F6-32FC-4658-A78E-1C083830F048}" dt="2020-07-24T14:14:04.312" v="2838"/>
        <pc:sldMkLst>
          <pc:docMk/>
          <pc:sldMk cId="2342506342" sldId="1792"/>
        </pc:sldMkLst>
        <pc:spChg chg="mod">
          <ac:chgData name="Amtea [Chillibreeze]" userId="1ea2aadb-741f-43a3-b87a-beaadc91ce61" providerId="ADAL" clId="{C83BD4F6-32FC-4658-A78E-1C083830F048}" dt="2020-07-24T14:14:04.312" v="2838"/>
          <ac:spMkLst>
            <pc:docMk/>
            <pc:sldMk cId="2342506342" sldId="1792"/>
            <ac:spMk id="2" creationId="{00000000-0000-0000-0000-000000000000}"/>
          </ac:spMkLst>
        </pc:spChg>
      </pc:sldChg>
      <pc:sldChg chg="modSp">
        <pc:chgData name="Amtea [Chillibreeze]" userId="1ea2aadb-741f-43a3-b87a-beaadc91ce61" providerId="ADAL" clId="{C83BD4F6-32FC-4658-A78E-1C083830F048}" dt="2020-07-24T13:04:45.932" v="1979"/>
        <pc:sldMkLst>
          <pc:docMk/>
          <pc:sldMk cId="3156791067" sldId="1795"/>
        </pc:sldMkLst>
        <pc:spChg chg="mod">
          <ac:chgData name="Amtea [Chillibreeze]" userId="1ea2aadb-741f-43a3-b87a-beaadc91ce61" providerId="ADAL" clId="{C83BD4F6-32FC-4658-A78E-1C083830F048}" dt="2020-07-24T13:04:45.932" v="1979"/>
          <ac:spMkLst>
            <pc:docMk/>
            <pc:sldMk cId="3156791067" sldId="1795"/>
            <ac:spMk id="17" creationId="{00000000-0000-0000-0000-000000000000}"/>
          </ac:spMkLst>
        </pc:spChg>
      </pc:sldChg>
      <pc:sldChg chg="addSp delSp modSp mod">
        <pc:chgData name="Amtea [Chillibreeze]" userId="1ea2aadb-741f-43a3-b87a-beaadc91ce61" providerId="ADAL" clId="{C83BD4F6-32FC-4658-A78E-1C083830F048}" dt="2020-07-24T14:13:57.348" v="2836" actId="478"/>
        <pc:sldMkLst>
          <pc:docMk/>
          <pc:sldMk cId="4244952000" sldId="1797"/>
        </pc:sldMkLst>
        <pc:spChg chg="mod">
          <ac:chgData name="Amtea [Chillibreeze]" userId="1ea2aadb-741f-43a3-b87a-beaadc91ce61" providerId="ADAL" clId="{C83BD4F6-32FC-4658-A78E-1C083830F048}" dt="2020-07-24T14:13:47.344" v="2800"/>
          <ac:spMkLst>
            <pc:docMk/>
            <pc:sldMk cId="4244952000" sldId="1797"/>
            <ac:spMk id="12" creationId="{A9477B8D-1674-47D9-A865-64AA36C57F5E}"/>
          </ac:spMkLst>
        </pc:spChg>
        <pc:spChg chg="mod">
          <ac:chgData name="Amtea [Chillibreeze]" userId="1ea2aadb-741f-43a3-b87a-beaadc91ce61" providerId="ADAL" clId="{C83BD4F6-32FC-4658-A78E-1C083830F048}" dt="2020-07-24T14:13:47.344" v="2800"/>
          <ac:spMkLst>
            <pc:docMk/>
            <pc:sldMk cId="4244952000" sldId="1797"/>
            <ac:spMk id="13" creationId="{938260EA-CDFE-47D4-8688-F57C357DA637}"/>
          </ac:spMkLst>
        </pc:spChg>
        <pc:spChg chg="mod">
          <ac:chgData name="Amtea [Chillibreeze]" userId="1ea2aadb-741f-43a3-b87a-beaadc91ce61" providerId="ADAL" clId="{C83BD4F6-32FC-4658-A78E-1C083830F048}" dt="2020-07-24T14:03:03.696" v="2743" actId="1076"/>
          <ac:spMkLst>
            <pc:docMk/>
            <pc:sldMk cId="4244952000" sldId="1797"/>
            <ac:spMk id="16" creationId="{C00DE452-EC9A-4D71-8280-D4DB738E0A91}"/>
          </ac:spMkLst>
        </pc:spChg>
        <pc:spChg chg="mod">
          <ac:chgData name="Amtea [Chillibreeze]" userId="1ea2aadb-741f-43a3-b87a-beaadc91ce61" providerId="ADAL" clId="{C83BD4F6-32FC-4658-A78E-1C083830F048}" dt="2020-07-24T13:58:50.229" v="2729"/>
          <ac:spMkLst>
            <pc:docMk/>
            <pc:sldMk cId="4244952000" sldId="1797"/>
            <ac:spMk id="17" creationId="{00000000-0000-0000-0000-000000000000}"/>
          </ac:spMkLst>
        </pc:spChg>
        <pc:spChg chg="mod">
          <ac:chgData name="Amtea [Chillibreeze]" userId="1ea2aadb-741f-43a3-b87a-beaadc91ce61" providerId="ADAL" clId="{C83BD4F6-32FC-4658-A78E-1C083830F048}" dt="2020-07-24T14:03:06.756" v="2745" actId="1076"/>
          <ac:spMkLst>
            <pc:docMk/>
            <pc:sldMk cId="4244952000" sldId="1797"/>
            <ac:spMk id="18" creationId="{C9807B19-55A0-4825-AF42-C4CE54B48E6F}"/>
          </ac:spMkLst>
        </pc:spChg>
        <pc:spChg chg="mod">
          <ac:chgData name="Amtea [Chillibreeze]" userId="1ea2aadb-741f-43a3-b87a-beaadc91ce61" providerId="ADAL" clId="{C83BD4F6-32FC-4658-A78E-1C083830F048}" dt="2020-07-24T14:13:35.543" v="2779"/>
          <ac:spMkLst>
            <pc:docMk/>
            <pc:sldMk cId="4244952000" sldId="1797"/>
            <ac:spMk id="20" creationId="{2E7359C8-9489-410C-BDEE-3C4E04514CC3}"/>
          </ac:spMkLst>
        </pc:spChg>
        <pc:spChg chg="mod">
          <ac:chgData name="Amtea [Chillibreeze]" userId="1ea2aadb-741f-43a3-b87a-beaadc91ce61" providerId="ADAL" clId="{C83BD4F6-32FC-4658-A78E-1C083830F048}" dt="2020-07-24T14:13:35.543" v="2779"/>
          <ac:spMkLst>
            <pc:docMk/>
            <pc:sldMk cId="4244952000" sldId="1797"/>
            <ac:spMk id="21" creationId="{20B7E2F2-8F68-4D1C-A426-E9913720AFD0}"/>
          </ac:spMkLst>
        </pc:spChg>
        <pc:spChg chg="mod">
          <ac:chgData name="Amtea [Chillibreeze]" userId="1ea2aadb-741f-43a3-b87a-beaadc91ce61" providerId="ADAL" clId="{C83BD4F6-32FC-4658-A78E-1C083830F048}" dt="2020-07-24T14:13:55.863" v="2825"/>
          <ac:spMkLst>
            <pc:docMk/>
            <pc:sldMk cId="4244952000" sldId="1797"/>
            <ac:spMk id="23" creationId="{E805F5FB-C3B7-435D-BC84-03070D7D3ADF}"/>
          </ac:spMkLst>
        </pc:spChg>
        <pc:spChg chg="mod">
          <ac:chgData name="Amtea [Chillibreeze]" userId="1ea2aadb-741f-43a3-b87a-beaadc91ce61" providerId="ADAL" clId="{C83BD4F6-32FC-4658-A78E-1C083830F048}" dt="2020-07-24T14:13:55.863" v="2825"/>
          <ac:spMkLst>
            <pc:docMk/>
            <pc:sldMk cId="4244952000" sldId="1797"/>
            <ac:spMk id="24" creationId="{354BA2CB-4333-4B8E-A64B-3B2544CE8502}"/>
          </ac:spMkLst>
        </pc:spChg>
        <pc:spChg chg="mod">
          <ac:chgData name="Amtea [Chillibreeze]" userId="1ea2aadb-741f-43a3-b87a-beaadc91ce61" providerId="ADAL" clId="{C83BD4F6-32FC-4658-A78E-1C083830F048}" dt="2020-07-24T14:13:31.345" v="2769" actId="571"/>
          <ac:spMkLst>
            <pc:docMk/>
            <pc:sldMk cId="4244952000" sldId="1797"/>
            <ac:spMk id="40" creationId="{6646A29E-529E-45A7-9D6E-412B07B8AF27}"/>
          </ac:spMkLst>
        </pc:spChg>
        <pc:spChg chg="mod">
          <ac:chgData name="Amtea [Chillibreeze]" userId="1ea2aadb-741f-43a3-b87a-beaadc91ce61" providerId="ADAL" clId="{C83BD4F6-32FC-4658-A78E-1C083830F048}" dt="2020-07-24T14:13:31.345" v="2769" actId="571"/>
          <ac:spMkLst>
            <pc:docMk/>
            <pc:sldMk cId="4244952000" sldId="1797"/>
            <ac:spMk id="41" creationId="{59E6C053-C588-4566-9A74-E69E6E693F0B}"/>
          </ac:spMkLst>
        </pc:spChg>
        <pc:spChg chg="mod">
          <ac:chgData name="Amtea [Chillibreeze]" userId="1ea2aadb-741f-43a3-b87a-beaadc91ce61" providerId="ADAL" clId="{C83BD4F6-32FC-4658-A78E-1C083830F048}" dt="2020-07-24T14:13:38.169" v="2789" actId="571"/>
          <ac:spMkLst>
            <pc:docMk/>
            <pc:sldMk cId="4244952000" sldId="1797"/>
            <ac:spMk id="47" creationId="{741CFDED-D85A-4951-BA40-E687844F274A}"/>
          </ac:spMkLst>
        </pc:spChg>
        <pc:spChg chg="mod">
          <ac:chgData name="Amtea [Chillibreeze]" userId="1ea2aadb-741f-43a3-b87a-beaadc91ce61" providerId="ADAL" clId="{C83BD4F6-32FC-4658-A78E-1C083830F048}" dt="2020-07-24T14:13:38.169" v="2789" actId="571"/>
          <ac:spMkLst>
            <pc:docMk/>
            <pc:sldMk cId="4244952000" sldId="1797"/>
            <ac:spMk id="48" creationId="{0E616E0E-2118-4E15-851E-F42CCBCD6A83}"/>
          </ac:spMkLst>
        </pc:spChg>
        <pc:spChg chg="mod">
          <ac:chgData name="Amtea [Chillibreeze]" userId="1ea2aadb-741f-43a3-b87a-beaadc91ce61" providerId="ADAL" clId="{C83BD4F6-32FC-4658-A78E-1C083830F048}" dt="2020-07-24T14:13:50.058" v="2814" actId="571"/>
          <ac:spMkLst>
            <pc:docMk/>
            <pc:sldMk cId="4244952000" sldId="1797"/>
            <ac:spMk id="54" creationId="{9B1B07D1-D4E4-40A9-A637-40F30EE83813}"/>
          </ac:spMkLst>
        </pc:spChg>
        <pc:spChg chg="mod">
          <ac:chgData name="Amtea [Chillibreeze]" userId="1ea2aadb-741f-43a3-b87a-beaadc91ce61" providerId="ADAL" clId="{C83BD4F6-32FC-4658-A78E-1C083830F048}" dt="2020-07-24T14:13:50.058" v="2814" actId="571"/>
          <ac:spMkLst>
            <pc:docMk/>
            <pc:sldMk cId="4244952000" sldId="1797"/>
            <ac:spMk id="55" creationId="{FC4A5A08-1007-49C3-B147-63E8569F4126}"/>
          </ac:spMkLst>
        </pc:spChg>
        <pc:grpChg chg="add del mod ord">
          <ac:chgData name="Amtea [Chillibreeze]" userId="1ea2aadb-741f-43a3-b87a-beaadc91ce61" providerId="ADAL" clId="{C83BD4F6-32FC-4658-A78E-1C083830F048}" dt="2020-07-24T14:13:48.890" v="2813" actId="478"/>
          <ac:grpSpMkLst>
            <pc:docMk/>
            <pc:sldMk cId="4244952000" sldId="1797"/>
            <ac:grpSpMk id="3" creationId="{BE2E062A-0CA9-490C-8F81-F13305646BE9}"/>
          </ac:grpSpMkLst>
        </pc:grpChg>
        <pc:grpChg chg="add del mod ord">
          <ac:chgData name="Amtea [Chillibreeze]" userId="1ea2aadb-741f-43a3-b87a-beaadc91ce61" providerId="ADAL" clId="{C83BD4F6-32FC-4658-A78E-1C083830F048}" dt="2020-07-24T14:13:57.348" v="2836" actId="478"/>
          <ac:grpSpMkLst>
            <pc:docMk/>
            <pc:sldMk cId="4244952000" sldId="1797"/>
            <ac:grpSpMk id="6" creationId="{1094798B-A31F-4BFD-B256-C7C000265CDD}"/>
          </ac:grpSpMkLst>
        </pc:grpChg>
        <pc:grpChg chg="mod">
          <ac:chgData name="Amtea [Chillibreeze]" userId="1ea2aadb-741f-43a3-b87a-beaadc91ce61" providerId="ADAL" clId="{C83BD4F6-32FC-4658-A78E-1C083830F048}" dt="2020-07-24T14:13:47.344" v="2800"/>
          <ac:grpSpMkLst>
            <pc:docMk/>
            <pc:sldMk cId="4244952000" sldId="1797"/>
            <ac:grpSpMk id="11" creationId="{2A3577F8-6DDC-4229-9E08-DEE4F1039B35}"/>
          </ac:grpSpMkLst>
        </pc:grpChg>
        <pc:grpChg chg="mod">
          <ac:chgData name="Amtea [Chillibreeze]" userId="1ea2aadb-741f-43a3-b87a-beaadc91ce61" providerId="ADAL" clId="{C83BD4F6-32FC-4658-A78E-1C083830F048}" dt="2020-07-24T14:13:35.543" v="2779"/>
          <ac:grpSpMkLst>
            <pc:docMk/>
            <pc:sldMk cId="4244952000" sldId="1797"/>
            <ac:grpSpMk id="19" creationId="{D178FA9C-4451-414B-9A87-9B51FF6EE0FD}"/>
          </ac:grpSpMkLst>
        </pc:grpChg>
        <pc:grpChg chg="mod">
          <ac:chgData name="Amtea [Chillibreeze]" userId="1ea2aadb-741f-43a3-b87a-beaadc91ce61" providerId="ADAL" clId="{C83BD4F6-32FC-4658-A78E-1C083830F048}" dt="2020-07-24T14:13:55.863" v="2825"/>
          <ac:grpSpMkLst>
            <pc:docMk/>
            <pc:sldMk cId="4244952000" sldId="1797"/>
            <ac:grpSpMk id="22" creationId="{AFB59F9F-9F9E-480B-9F67-C0DC87CD4500}"/>
          </ac:grpSpMkLst>
        </pc:grpChg>
        <pc:grpChg chg="mod">
          <ac:chgData name="Amtea [Chillibreeze]" userId="1ea2aadb-741f-43a3-b87a-beaadc91ce61" providerId="ADAL" clId="{C83BD4F6-32FC-4658-A78E-1C083830F048}" dt="2020-07-24T14:13:14.548" v="2763" actId="164"/>
          <ac:grpSpMkLst>
            <pc:docMk/>
            <pc:sldMk cId="4244952000" sldId="1797"/>
            <ac:grpSpMk id="25" creationId="{5DBB0264-8F83-4519-9236-3B7998C2F61A}"/>
          </ac:grpSpMkLst>
        </pc:grpChg>
        <pc:grpChg chg="add del mod ord">
          <ac:chgData name="Amtea [Chillibreeze]" userId="1ea2aadb-741f-43a3-b87a-beaadc91ce61" providerId="ADAL" clId="{C83BD4F6-32FC-4658-A78E-1C083830F048}" dt="2020-07-24T14:13:37.111" v="2788" actId="478"/>
          <ac:grpSpMkLst>
            <pc:docMk/>
            <pc:sldMk cId="4244952000" sldId="1797"/>
            <ac:grpSpMk id="31" creationId="{1FC41FB5-AB21-4B2B-A842-98CA51D72E01}"/>
          </ac:grpSpMkLst>
        </pc:grpChg>
        <pc:grpChg chg="add del mod">
          <ac:chgData name="Amtea [Chillibreeze]" userId="1ea2aadb-741f-43a3-b87a-beaadc91ce61" providerId="ADAL" clId="{C83BD4F6-32FC-4658-A78E-1C083830F048}" dt="2020-07-24T14:13:15.528" v="2764" actId="21"/>
          <ac:grpSpMkLst>
            <pc:docMk/>
            <pc:sldMk cId="4244952000" sldId="1797"/>
            <ac:grpSpMk id="34" creationId="{94E11B06-8885-4D1C-88A9-69F1DE534BAA}"/>
          </ac:grpSpMkLst>
        </pc:grpChg>
        <pc:grpChg chg="add del mod">
          <ac:chgData name="Amtea [Chillibreeze]" userId="1ea2aadb-741f-43a3-b87a-beaadc91ce61" providerId="ADAL" clId="{C83BD4F6-32FC-4658-A78E-1C083830F048}" dt="2020-07-24T14:13:31.951" v="2770" actId="21"/>
          <ac:grpSpMkLst>
            <pc:docMk/>
            <pc:sldMk cId="4244952000" sldId="1797"/>
            <ac:grpSpMk id="37" creationId="{E78EAB3E-BFA0-4F09-B2F5-F26BF066C97D}"/>
          </ac:grpSpMkLst>
        </pc:grpChg>
        <pc:grpChg chg="mod">
          <ac:chgData name="Amtea [Chillibreeze]" userId="1ea2aadb-741f-43a3-b87a-beaadc91ce61" providerId="ADAL" clId="{C83BD4F6-32FC-4658-A78E-1C083830F048}" dt="2020-07-24T14:13:31.345" v="2769" actId="571"/>
          <ac:grpSpMkLst>
            <pc:docMk/>
            <pc:sldMk cId="4244952000" sldId="1797"/>
            <ac:grpSpMk id="38" creationId="{92ECE4AD-916A-41B6-96BC-B24D5C2642E7}"/>
          </ac:grpSpMkLst>
        </pc:grpChg>
        <pc:grpChg chg="add del mod">
          <ac:chgData name="Amtea [Chillibreeze]" userId="1ea2aadb-741f-43a3-b87a-beaadc91ce61" providerId="ADAL" clId="{C83BD4F6-32FC-4658-A78E-1C083830F048}" dt="2020-07-24T14:13:38.667" v="2790" actId="21"/>
          <ac:grpSpMkLst>
            <pc:docMk/>
            <pc:sldMk cId="4244952000" sldId="1797"/>
            <ac:grpSpMk id="44" creationId="{FCF203F7-CCF6-4CEF-B7C3-C74133824A76}"/>
          </ac:grpSpMkLst>
        </pc:grpChg>
        <pc:grpChg chg="mod">
          <ac:chgData name="Amtea [Chillibreeze]" userId="1ea2aadb-741f-43a3-b87a-beaadc91ce61" providerId="ADAL" clId="{C83BD4F6-32FC-4658-A78E-1C083830F048}" dt="2020-07-24T14:13:38.169" v="2789" actId="571"/>
          <ac:grpSpMkLst>
            <pc:docMk/>
            <pc:sldMk cId="4244952000" sldId="1797"/>
            <ac:grpSpMk id="45" creationId="{84956A29-C32F-4134-A646-AE8DB2B3831A}"/>
          </ac:grpSpMkLst>
        </pc:grpChg>
        <pc:grpChg chg="add del mod">
          <ac:chgData name="Amtea [Chillibreeze]" userId="1ea2aadb-741f-43a3-b87a-beaadc91ce61" providerId="ADAL" clId="{C83BD4F6-32FC-4658-A78E-1C083830F048}" dt="2020-07-24T14:13:50.497" v="2815" actId="21"/>
          <ac:grpSpMkLst>
            <pc:docMk/>
            <pc:sldMk cId="4244952000" sldId="1797"/>
            <ac:grpSpMk id="51" creationId="{BA6A5EF8-57DF-4BC3-9A5D-6D6B65A0EAF6}"/>
          </ac:grpSpMkLst>
        </pc:grpChg>
        <pc:grpChg chg="mod">
          <ac:chgData name="Amtea [Chillibreeze]" userId="1ea2aadb-741f-43a3-b87a-beaadc91ce61" providerId="ADAL" clId="{C83BD4F6-32FC-4658-A78E-1C083830F048}" dt="2020-07-24T14:13:50.058" v="2814" actId="571"/>
          <ac:grpSpMkLst>
            <pc:docMk/>
            <pc:sldMk cId="4244952000" sldId="1797"/>
            <ac:grpSpMk id="52" creationId="{974745F0-B508-4725-8870-40983EFC473B}"/>
          </ac:grpSpMkLst>
        </pc:grpChg>
        <pc:picChg chg="add mod">
          <ac:chgData name="Amtea [Chillibreeze]" userId="1ea2aadb-741f-43a3-b87a-beaadc91ce61" providerId="ADAL" clId="{C83BD4F6-32FC-4658-A78E-1C083830F048}" dt="2020-07-24T14:13:47.344" v="2800"/>
          <ac:picMkLst>
            <pc:docMk/>
            <pc:sldMk cId="4244952000" sldId="1797"/>
            <ac:picMk id="2" creationId="{3F7F34C6-C620-4122-ACC6-824AB4BA972B}"/>
          </ac:picMkLst>
        </pc:picChg>
        <pc:picChg chg="add mod">
          <ac:chgData name="Amtea [Chillibreeze]" userId="1ea2aadb-741f-43a3-b87a-beaadc91ce61" providerId="ADAL" clId="{C83BD4F6-32FC-4658-A78E-1C083830F048}" dt="2020-07-24T14:13:55.863" v="2825"/>
          <ac:picMkLst>
            <pc:docMk/>
            <pc:sldMk cId="4244952000" sldId="1797"/>
            <ac:picMk id="4" creationId="{F3E0B79B-CE6B-4437-AF8A-A938120C312B}"/>
          </ac:picMkLst>
        </pc:picChg>
        <pc:picChg chg="add mod">
          <ac:chgData name="Amtea [Chillibreeze]" userId="1ea2aadb-741f-43a3-b87a-beaadc91ce61" providerId="ADAL" clId="{C83BD4F6-32FC-4658-A78E-1C083830F048}" dt="2020-07-24T14:13:35.543" v="2779"/>
          <ac:picMkLst>
            <pc:docMk/>
            <pc:sldMk cId="4244952000" sldId="1797"/>
            <ac:picMk id="10" creationId="{7176157C-C9D9-4A22-BC7C-5C46F1B8E65C}"/>
          </ac:picMkLst>
        </pc:picChg>
        <pc:picChg chg="add mod">
          <ac:chgData name="Amtea [Chillibreeze]" userId="1ea2aadb-741f-43a3-b87a-beaadc91ce61" providerId="ADAL" clId="{C83BD4F6-32FC-4658-A78E-1C083830F048}" dt="2020-07-24T14:13:14.548" v="2763" actId="164"/>
          <ac:picMkLst>
            <pc:docMk/>
            <pc:sldMk cId="4244952000" sldId="1797"/>
            <ac:picMk id="33" creationId="{F88EDEC9-9A7E-4844-AB35-FB75994A9D3F}"/>
          </ac:picMkLst>
        </pc:picChg>
        <pc:picChg chg="add mod">
          <ac:chgData name="Amtea [Chillibreeze]" userId="1ea2aadb-741f-43a3-b87a-beaadc91ce61" providerId="ADAL" clId="{C83BD4F6-32FC-4658-A78E-1C083830F048}" dt="2020-07-24T14:13:27.699" v="2768"/>
          <ac:picMkLst>
            <pc:docMk/>
            <pc:sldMk cId="4244952000" sldId="1797"/>
            <ac:picMk id="36" creationId="{2DB918E3-006F-4662-87E1-7AA072F24F9C}"/>
          </ac:picMkLst>
        </pc:picChg>
        <pc:picChg chg="mod">
          <ac:chgData name="Amtea [Chillibreeze]" userId="1ea2aadb-741f-43a3-b87a-beaadc91ce61" providerId="ADAL" clId="{C83BD4F6-32FC-4658-A78E-1C083830F048}" dt="2020-07-24T14:13:31.345" v="2769" actId="571"/>
          <ac:picMkLst>
            <pc:docMk/>
            <pc:sldMk cId="4244952000" sldId="1797"/>
            <ac:picMk id="39" creationId="{7C70ADEC-00E1-4920-A4DF-E06B54FC1728}"/>
          </ac:picMkLst>
        </pc:picChg>
        <pc:picChg chg="add mod ord">
          <ac:chgData name="Amtea [Chillibreeze]" userId="1ea2aadb-741f-43a3-b87a-beaadc91ce61" providerId="ADAL" clId="{C83BD4F6-32FC-4658-A78E-1C083830F048}" dt="2020-07-24T14:13:35.545" v="2787"/>
          <ac:picMkLst>
            <pc:docMk/>
            <pc:sldMk cId="4244952000" sldId="1797"/>
            <ac:picMk id="43" creationId="{5A05DB5B-E861-40FC-AE02-F7867630DB54}"/>
          </ac:picMkLst>
        </pc:picChg>
        <pc:picChg chg="mod">
          <ac:chgData name="Amtea [Chillibreeze]" userId="1ea2aadb-741f-43a3-b87a-beaadc91ce61" providerId="ADAL" clId="{C83BD4F6-32FC-4658-A78E-1C083830F048}" dt="2020-07-24T14:13:38.169" v="2789" actId="571"/>
          <ac:picMkLst>
            <pc:docMk/>
            <pc:sldMk cId="4244952000" sldId="1797"/>
            <ac:picMk id="46" creationId="{CDB56578-6652-44C7-966C-E20CB9863783}"/>
          </ac:picMkLst>
        </pc:picChg>
        <pc:picChg chg="add mod ord">
          <ac:chgData name="Amtea [Chillibreeze]" userId="1ea2aadb-741f-43a3-b87a-beaadc91ce61" providerId="ADAL" clId="{C83BD4F6-32FC-4658-A78E-1C083830F048}" dt="2020-07-24T14:13:47.346" v="2812"/>
          <ac:picMkLst>
            <pc:docMk/>
            <pc:sldMk cId="4244952000" sldId="1797"/>
            <ac:picMk id="50" creationId="{78A3C2E5-B6D5-438C-AC47-917DEA1808E0}"/>
          </ac:picMkLst>
        </pc:picChg>
        <pc:picChg chg="mod">
          <ac:chgData name="Amtea [Chillibreeze]" userId="1ea2aadb-741f-43a3-b87a-beaadc91ce61" providerId="ADAL" clId="{C83BD4F6-32FC-4658-A78E-1C083830F048}" dt="2020-07-24T14:13:50.058" v="2814" actId="571"/>
          <ac:picMkLst>
            <pc:docMk/>
            <pc:sldMk cId="4244952000" sldId="1797"/>
            <ac:picMk id="53" creationId="{88E19B10-F909-4EB9-9380-494CEE02B647}"/>
          </ac:picMkLst>
        </pc:picChg>
        <pc:picChg chg="add mod ord">
          <ac:chgData name="Amtea [Chillibreeze]" userId="1ea2aadb-741f-43a3-b87a-beaadc91ce61" providerId="ADAL" clId="{C83BD4F6-32FC-4658-A78E-1C083830F048}" dt="2020-07-24T14:13:55.865" v="2835"/>
          <ac:picMkLst>
            <pc:docMk/>
            <pc:sldMk cId="4244952000" sldId="1797"/>
            <ac:picMk id="57" creationId="{CDC0A2A3-5776-4F05-B33C-85CB18E77D66}"/>
          </ac:picMkLst>
        </pc:picChg>
      </pc:sldChg>
      <pc:sldChg chg="modSp">
        <pc:chgData name="Amtea [Chillibreeze]" userId="1ea2aadb-741f-43a3-b87a-beaadc91ce61" providerId="ADAL" clId="{C83BD4F6-32FC-4658-A78E-1C083830F048}" dt="2020-07-24T13:29:29.187" v="2249"/>
        <pc:sldMkLst>
          <pc:docMk/>
          <pc:sldMk cId="3668452110" sldId="1799"/>
        </pc:sldMkLst>
        <pc:spChg chg="mod">
          <ac:chgData name="Amtea [Chillibreeze]" userId="1ea2aadb-741f-43a3-b87a-beaadc91ce61" providerId="ADAL" clId="{C83BD4F6-32FC-4658-A78E-1C083830F048}" dt="2020-07-24T13:29:29.187" v="2249"/>
          <ac:spMkLst>
            <pc:docMk/>
            <pc:sldMk cId="3668452110" sldId="1799"/>
            <ac:spMk id="3" creationId="{588860EC-4870-402B-B776-E59F4D425D8C}"/>
          </ac:spMkLst>
        </pc:spChg>
      </pc:sldChg>
      <pc:sldChg chg="addSp delSp modSp mod">
        <pc:chgData name="Amtea [Chillibreeze]" userId="1ea2aadb-741f-43a3-b87a-beaadc91ce61" providerId="ADAL" clId="{C83BD4F6-32FC-4658-A78E-1C083830F048}" dt="2020-07-24T12:56:39.882" v="1863"/>
        <pc:sldMkLst>
          <pc:docMk/>
          <pc:sldMk cId="2705568767" sldId="1801"/>
        </pc:sldMkLst>
        <pc:spChg chg="mod">
          <ac:chgData name="Amtea [Chillibreeze]" userId="1ea2aadb-741f-43a3-b87a-beaadc91ce61" providerId="ADAL" clId="{C83BD4F6-32FC-4658-A78E-1C083830F048}" dt="2020-07-24T12:55:03.601" v="1822" actId="1076"/>
          <ac:spMkLst>
            <pc:docMk/>
            <pc:sldMk cId="2705568767" sldId="1801"/>
            <ac:spMk id="7" creationId="{99BE09A9-D36D-49C1-B3D8-50B543931F88}"/>
          </ac:spMkLst>
        </pc:spChg>
        <pc:spChg chg="mod">
          <ac:chgData name="Amtea [Chillibreeze]" userId="1ea2aadb-741f-43a3-b87a-beaadc91ce61" providerId="ADAL" clId="{C83BD4F6-32FC-4658-A78E-1C083830F048}" dt="2020-07-24T12:53:51.881" v="1816"/>
          <ac:spMkLst>
            <pc:docMk/>
            <pc:sldMk cId="2705568767" sldId="1801"/>
            <ac:spMk id="17" creationId="{00000000-0000-0000-0000-000000000000}"/>
          </ac:spMkLst>
        </pc:spChg>
        <pc:grpChg chg="mod">
          <ac:chgData name="Amtea [Chillibreeze]" userId="1ea2aadb-741f-43a3-b87a-beaadc91ce61" providerId="ADAL" clId="{C83BD4F6-32FC-4658-A78E-1C083830F048}" dt="2020-07-24T12:56:18.639" v="1841" actId="164"/>
          <ac:grpSpMkLst>
            <pc:docMk/>
            <pc:sldMk cId="2705568767" sldId="1801"/>
            <ac:grpSpMk id="4" creationId="{4D2F7F48-AED5-4B32-A7E3-2AE963BD914A}"/>
          </ac:grpSpMkLst>
        </pc:grpChg>
        <pc:grpChg chg="add del mod">
          <ac:chgData name="Amtea [Chillibreeze]" userId="1ea2aadb-741f-43a3-b87a-beaadc91ce61" providerId="ADAL" clId="{C83BD4F6-32FC-4658-A78E-1C083830F048}" dt="2020-07-24T12:56:35.778" v="1858" actId="21"/>
          <ac:grpSpMkLst>
            <pc:docMk/>
            <pc:sldMk cId="2705568767" sldId="1801"/>
            <ac:grpSpMk id="9" creationId="{6220E0AF-ECA5-42DD-A90B-AF54D0CD8380}"/>
          </ac:grpSpMkLst>
        </pc:grpChg>
        <pc:grpChg chg="mod">
          <ac:chgData name="Amtea [Chillibreeze]" userId="1ea2aadb-741f-43a3-b87a-beaadc91ce61" providerId="ADAL" clId="{C83BD4F6-32FC-4658-A78E-1C083830F048}" dt="2020-07-24T12:56:19.612" v="1842" actId="164"/>
          <ac:grpSpMkLst>
            <pc:docMk/>
            <pc:sldMk cId="2705568767" sldId="1801"/>
            <ac:grpSpMk id="11" creationId="{E9D1A630-8A59-463A-9A5B-C1E716DFFDA7}"/>
          </ac:grpSpMkLst>
        </pc:grpChg>
        <pc:grpChg chg="mod">
          <ac:chgData name="Amtea [Chillibreeze]" userId="1ea2aadb-741f-43a3-b87a-beaadc91ce61" providerId="ADAL" clId="{C83BD4F6-32FC-4658-A78E-1C083830F048}" dt="2020-07-24T12:56:20.613" v="1843" actId="164"/>
          <ac:grpSpMkLst>
            <pc:docMk/>
            <pc:sldMk cId="2705568767" sldId="1801"/>
            <ac:grpSpMk id="16" creationId="{B4E1E193-0E38-4E76-81FD-B0ECF79D6CA3}"/>
          </ac:grpSpMkLst>
        </pc:grpChg>
        <pc:grpChg chg="add del mod">
          <ac:chgData name="Amtea [Chillibreeze]" userId="1ea2aadb-741f-43a3-b87a-beaadc91ce61" providerId="ADAL" clId="{C83BD4F6-32FC-4658-A78E-1C083830F048}" dt="2020-07-24T12:56:28.760" v="1850" actId="21"/>
          <ac:grpSpMkLst>
            <pc:docMk/>
            <pc:sldMk cId="2705568767" sldId="1801"/>
            <ac:grpSpMk id="23" creationId="{407B852C-4CFB-444B-B93D-2927F2537641}"/>
          </ac:grpSpMkLst>
        </pc:grpChg>
        <pc:grpChg chg="add del mod">
          <ac:chgData name="Amtea [Chillibreeze]" userId="1ea2aadb-741f-43a3-b87a-beaadc91ce61" providerId="ADAL" clId="{C83BD4F6-32FC-4658-A78E-1C083830F048}" dt="2020-07-24T12:56:21.768" v="1844" actId="21"/>
          <ac:grpSpMkLst>
            <pc:docMk/>
            <pc:sldMk cId="2705568767" sldId="1801"/>
            <ac:grpSpMk id="25" creationId="{0824159A-1E90-4FC6-96F5-219963AD8B6F}"/>
          </ac:grpSpMkLst>
        </pc:grpChg>
        <pc:picChg chg="add mod">
          <ac:chgData name="Amtea [Chillibreeze]" userId="1ea2aadb-741f-43a3-b87a-beaadc91ce61" providerId="ADAL" clId="{C83BD4F6-32FC-4658-A78E-1C083830F048}" dt="2020-07-24T12:56:18.639" v="1841" actId="164"/>
          <ac:picMkLst>
            <pc:docMk/>
            <pc:sldMk cId="2705568767" sldId="1801"/>
            <ac:picMk id="2" creationId="{A9EEED91-A346-4A2A-A3D6-FD7C41D74902}"/>
          </ac:picMkLst>
        </pc:picChg>
        <pc:picChg chg="add mod">
          <ac:chgData name="Amtea [Chillibreeze]" userId="1ea2aadb-741f-43a3-b87a-beaadc91ce61" providerId="ADAL" clId="{C83BD4F6-32FC-4658-A78E-1C083830F048}" dt="2020-07-24T12:56:19.612" v="1842" actId="164"/>
          <ac:picMkLst>
            <pc:docMk/>
            <pc:sldMk cId="2705568767" sldId="1801"/>
            <ac:picMk id="3" creationId="{59245C63-D55B-4FC2-9376-B79EF5C63674}"/>
          </ac:picMkLst>
        </pc:picChg>
        <pc:picChg chg="add mod">
          <ac:chgData name="Amtea [Chillibreeze]" userId="1ea2aadb-741f-43a3-b87a-beaadc91ce61" providerId="ADAL" clId="{C83BD4F6-32FC-4658-A78E-1C083830F048}" dt="2020-07-24T12:56:20.613" v="1843" actId="164"/>
          <ac:picMkLst>
            <pc:docMk/>
            <pc:sldMk cId="2705568767" sldId="1801"/>
            <ac:picMk id="6" creationId="{13A9535D-38B1-4B91-9D03-CF3AC11D7828}"/>
          </ac:picMkLst>
        </pc:picChg>
        <pc:picChg chg="add mod">
          <ac:chgData name="Amtea [Chillibreeze]" userId="1ea2aadb-741f-43a3-b87a-beaadc91ce61" providerId="ADAL" clId="{C83BD4F6-32FC-4658-A78E-1C083830F048}" dt="2020-07-24T12:56:27.319" v="1849"/>
          <ac:picMkLst>
            <pc:docMk/>
            <pc:sldMk cId="2705568767" sldId="1801"/>
            <ac:picMk id="27" creationId="{9E7FF101-934B-43D5-A46C-17AA13BA4607}"/>
          </ac:picMkLst>
        </pc:picChg>
        <pc:picChg chg="add mod">
          <ac:chgData name="Amtea [Chillibreeze]" userId="1ea2aadb-741f-43a3-b87a-beaadc91ce61" providerId="ADAL" clId="{C83BD4F6-32FC-4658-A78E-1C083830F048}" dt="2020-07-24T12:56:34.089" v="1857"/>
          <ac:picMkLst>
            <pc:docMk/>
            <pc:sldMk cId="2705568767" sldId="1801"/>
            <ac:picMk id="29" creationId="{BC9A1DE6-2E11-4AA0-9D46-30B00C2B8CA7}"/>
          </ac:picMkLst>
        </pc:picChg>
        <pc:picChg chg="add mod">
          <ac:chgData name="Amtea [Chillibreeze]" userId="1ea2aadb-741f-43a3-b87a-beaadc91ce61" providerId="ADAL" clId="{C83BD4F6-32FC-4658-A78E-1C083830F048}" dt="2020-07-24T12:56:39.882" v="1863"/>
          <ac:picMkLst>
            <pc:docMk/>
            <pc:sldMk cId="2705568767" sldId="1801"/>
            <ac:picMk id="31" creationId="{FB7C88ED-4295-4B20-9297-40C57FF21C9D}"/>
          </ac:picMkLst>
        </pc:picChg>
      </pc:sldChg>
      <pc:sldChg chg="addSp delSp modSp mod">
        <pc:chgData name="Amtea [Chillibreeze]" userId="1ea2aadb-741f-43a3-b87a-beaadc91ce61" providerId="ADAL" clId="{C83BD4F6-32FC-4658-A78E-1C083830F048}" dt="2020-07-24T13:14:14.697" v="2020" actId="242"/>
        <pc:sldMkLst>
          <pc:docMk/>
          <pc:sldMk cId="3983582728" sldId="1802"/>
        </pc:sldMkLst>
        <pc:spChg chg="mod">
          <ac:chgData name="Amtea [Chillibreeze]" userId="1ea2aadb-741f-43a3-b87a-beaadc91ce61" providerId="ADAL" clId="{C83BD4F6-32FC-4658-A78E-1C083830F048}" dt="2020-07-24T13:14:11.304" v="2019" actId="242"/>
          <ac:spMkLst>
            <pc:docMk/>
            <pc:sldMk cId="3983582728" sldId="1802"/>
            <ac:spMk id="8" creationId="{74A9E1FE-9171-4FE0-8977-49488BF40F56}"/>
          </ac:spMkLst>
        </pc:spChg>
        <pc:spChg chg="mod">
          <ac:chgData name="Amtea [Chillibreeze]" userId="1ea2aadb-741f-43a3-b87a-beaadc91ce61" providerId="ADAL" clId="{C83BD4F6-32FC-4658-A78E-1C083830F048}" dt="2020-07-24T13:14:14.697" v="2020" actId="242"/>
          <ac:spMkLst>
            <pc:docMk/>
            <pc:sldMk cId="3983582728" sldId="1802"/>
            <ac:spMk id="13" creationId="{B2B04C3F-EA30-4464-8C9A-11D65CCCFFB0}"/>
          </ac:spMkLst>
        </pc:spChg>
        <pc:spChg chg="mod">
          <ac:chgData name="Amtea [Chillibreeze]" userId="1ea2aadb-741f-43a3-b87a-beaadc91ce61" providerId="ADAL" clId="{C83BD4F6-32FC-4658-A78E-1C083830F048}" dt="2020-07-24T13:04:59.166" v="1983"/>
          <ac:spMkLst>
            <pc:docMk/>
            <pc:sldMk cId="3983582728" sldId="1802"/>
            <ac:spMk id="17" creationId="{00000000-0000-0000-0000-000000000000}"/>
          </ac:spMkLst>
        </pc:spChg>
        <pc:grpChg chg="mod">
          <ac:chgData name="Amtea [Chillibreeze]" userId="1ea2aadb-741f-43a3-b87a-beaadc91ce61" providerId="ADAL" clId="{C83BD4F6-32FC-4658-A78E-1C083830F048}" dt="2020-07-24T13:13:52.688" v="2003" actId="164"/>
          <ac:grpSpMkLst>
            <pc:docMk/>
            <pc:sldMk cId="3983582728" sldId="1802"/>
            <ac:grpSpMk id="4" creationId="{B8583FFC-557D-484A-A321-7BE7C437893D}"/>
          </ac:grpSpMkLst>
        </pc:grpChg>
        <pc:grpChg chg="add del mod">
          <ac:chgData name="Amtea [Chillibreeze]" userId="1ea2aadb-741f-43a3-b87a-beaadc91ce61" providerId="ADAL" clId="{C83BD4F6-32FC-4658-A78E-1C083830F048}" dt="2020-07-24T13:14:02.528" v="2013" actId="21"/>
          <ac:grpSpMkLst>
            <pc:docMk/>
            <pc:sldMk cId="3983582728" sldId="1802"/>
            <ac:grpSpMk id="6" creationId="{108FC826-58D6-4617-94E1-AE139655E9C2}"/>
          </ac:grpSpMkLst>
        </pc:grpChg>
        <pc:grpChg chg="mod">
          <ac:chgData name="Amtea [Chillibreeze]" userId="1ea2aadb-741f-43a3-b87a-beaadc91ce61" providerId="ADAL" clId="{C83BD4F6-32FC-4658-A78E-1C083830F048}" dt="2020-07-24T13:13:53.622" v="2004" actId="164"/>
          <ac:grpSpMkLst>
            <pc:docMk/>
            <pc:sldMk cId="3983582728" sldId="1802"/>
            <ac:grpSpMk id="9" creationId="{78FB2C80-920D-41B4-A263-C2F4AA8F756B}"/>
          </ac:grpSpMkLst>
        </pc:grpChg>
        <pc:grpChg chg="add del mod">
          <ac:chgData name="Amtea [Chillibreeze]" userId="1ea2aadb-741f-43a3-b87a-beaadc91ce61" providerId="ADAL" clId="{C83BD4F6-32FC-4658-A78E-1C083830F048}" dt="2020-07-24T13:13:54.618" v="2005" actId="21"/>
          <ac:grpSpMkLst>
            <pc:docMk/>
            <pc:sldMk cId="3983582728" sldId="1802"/>
            <ac:grpSpMk id="16" creationId="{0EF17449-D815-44CB-BA27-13DE64715D9C}"/>
          </ac:grpSpMkLst>
        </pc:grpChg>
        <pc:picChg chg="add mod">
          <ac:chgData name="Amtea [Chillibreeze]" userId="1ea2aadb-741f-43a3-b87a-beaadc91ce61" providerId="ADAL" clId="{C83BD4F6-32FC-4658-A78E-1C083830F048}" dt="2020-07-24T13:13:53.622" v="2004" actId="164"/>
          <ac:picMkLst>
            <pc:docMk/>
            <pc:sldMk cId="3983582728" sldId="1802"/>
            <ac:picMk id="2" creationId="{F976EDFD-D2FC-4A15-9195-4B4CF19B8BF3}"/>
          </ac:picMkLst>
        </pc:picChg>
        <pc:picChg chg="add mod">
          <ac:chgData name="Amtea [Chillibreeze]" userId="1ea2aadb-741f-43a3-b87a-beaadc91ce61" providerId="ADAL" clId="{C83BD4F6-32FC-4658-A78E-1C083830F048}" dt="2020-07-24T13:13:52.688" v="2003" actId="164"/>
          <ac:picMkLst>
            <pc:docMk/>
            <pc:sldMk cId="3983582728" sldId="1802"/>
            <ac:picMk id="3" creationId="{59A4143B-8FF7-443E-97E6-5DF771AC66D0}"/>
          </ac:picMkLst>
        </pc:picChg>
        <pc:picChg chg="add mod">
          <ac:chgData name="Amtea [Chillibreeze]" userId="1ea2aadb-741f-43a3-b87a-beaadc91ce61" providerId="ADAL" clId="{C83BD4F6-32FC-4658-A78E-1C083830F048}" dt="2020-07-24T13:14:01.071" v="2012"/>
          <ac:picMkLst>
            <pc:docMk/>
            <pc:sldMk cId="3983582728" sldId="1802"/>
            <ac:picMk id="19" creationId="{5B6B2D6B-8B22-47A8-B514-DA6CE4D29AAB}"/>
          </ac:picMkLst>
        </pc:picChg>
        <pc:picChg chg="add mod">
          <ac:chgData name="Amtea [Chillibreeze]" userId="1ea2aadb-741f-43a3-b87a-beaadc91ce61" providerId="ADAL" clId="{C83BD4F6-32FC-4658-A78E-1C083830F048}" dt="2020-07-24T13:14:07.636" v="2018"/>
          <ac:picMkLst>
            <pc:docMk/>
            <pc:sldMk cId="3983582728" sldId="1802"/>
            <ac:picMk id="21" creationId="{7FBAA2E2-5C27-4C83-BE62-ECCBCE942D78}"/>
          </ac:picMkLst>
        </pc:picChg>
      </pc:sldChg>
      <pc:sldChg chg="addSp delSp modSp mod">
        <pc:chgData name="Amtea [Chillibreeze]" userId="1ea2aadb-741f-43a3-b87a-beaadc91ce61" providerId="ADAL" clId="{C83BD4F6-32FC-4658-A78E-1C083830F048}" dt="2020-07-24T13:48:07.029" v="2353"/>
        <pc:sldMkLst>
          <pc:docMk/>
          <pc:sldMk cId="2288599596" sldId="1803"/>
        </pc:sldMkLst>
        <pc:spChg chg="mod">
          <ac:chgData name="Amtea [Chillibreeze]" userId="1ea2aadb-741f-43a3-b87a-beaadc91ce61" providerId="ADAL" clId="{C83BD4F6-32FC-4658-A78E-1C083830F048}" dt="2020-07-24T13:42:21.920" v="2320" actId="1076"/>
          <ac:spMkLst>
            <pc:docMk/>
            <pc:sldMk cId="2288599596" sldId="1803"/>
            <ac:spMk id="11" creationId="{CC46A988-310F-48DE-BA4C-5F74EC038D9D}"/>
          </ac:spMkLst>
        </pc:spChg>
        <pc:spChg chg="mod">
          <ac:chgData name="Amtea [Chillibreeze]" userId="1ea2aadb-741f-43a3-b87a-beaadc91ce61" providerId="ADAL" clId="{C83BD4F6-32FC-4658-A78E-1C083830F048}" dt="2020-07-24T13:42:17.968" v="2318" actId="21"/>
          <ac:spMkLst>
            <pc:docMk/>
            <pc:sldMk cId="2288599596" sldId="1803"/>
            <ac:spMk id="13" creationId="{4B479870-93C9-4F88-9CCA-F0E0ADFB4D9D}"/>
          </ac:spMkLst>
        </pc:spChg>
        <pc:spChg chg="mod">
          <ac:chgData name="Amtea [Chillibreeze]" userId="1ea2aadb-741f-43a3-b87a-beaadc91ce61" providerId="ADAL" clId="{C83BD4F6-32FC-4658-A78E-1C083830F048}" dt="2020-07-24T13:41:37.464" v="2310"/>
          <ac:spMkLst>
            <pc:docMk/>
            <pc:sldMk cId="2288599596" sldId="1803"/>
            <ac:spMk id="17" creationId="{00000000-0000-0000-0000-000000000000}"/>
          </ac:spMkLst>
        </pc:spChg>
        <pc:grpChg chg="mod">
          <ac:chgData name="Amtea [Chillibreeze]" userId="1ea2aadb-741f-43a3-b87a-beaadc91ce61" providerId="ADAL" clId="{C83BD4F6-32FC-4658-A78E-1C083830F048}" dt="2020-07-24T13:47:49.022" v="2335" actId="164"/>
          <ac:grpSpMkLst>
            <pc:docMk/>
            <pc:sldMk cId="2288599596" sldId="1803"/>
            <ac:grpSpMk id="4" creationId="{C592F42E-0553-498F-A81C-0A1F51A3F674}"/>
          </ac:grpSpMkLst>
        </pc:grpChg>
        <pc:grpChg chg="mod">
          <ac:chgData name="Amtea [Chillibreeze]" userId="1ea2aadb-741f-43a3-b87a-beaadc91ce61" providerId="ADAL" clId="{C83BD4F6-32FC-4658-A78E-1C083830F048}" dt="2020-07-24T13:47:48.240" v="2334" actId="164"/>
          <ac:grpSpMkLst>
            <pc:docMk/>
            <pc:sldMk cId="2288599596" sldId="1803"/>
            <ac:grpSpMk id="9" creationId="{857FF95C-CB58-4B21-8AF7-331E19D9441F}"/>
          </ac:grpSpMkLst>
        </pc:grpChg>
        <pc:grpChg chg="mod">
          <ac:chgData name="Amtea [Chillibreeze]" userId="1ea2aadb-741f-43a3-b87a-beaadc91ce61" providerId="ADAL" clId="{C83BD4F6-32FC-4658-A78E-1C083830F048}" dt="2020-07-24T13:47:47.183" v="2333" actId="164"/>
          <ac:grpSpMkLst>
            <pc:docMk/>
            <pc:sldMk cId="2288599596" sldId="1803"/>
            <ac:grpSpMk id="14" creationId="{9E30E2A7-B66E-4E6B-BBA0-A326BF839804}"/>
          </ac:grpSpMkLst>
        </pc:grpChg>
        <pc:grpChg chg="add del mod">
          <ac:chgData name="Amtea [Chillibreeze]" userId="1ea2aadb-741f-43a3-b87a-beaadc91ce61" providerId="ADAL" clId="{C83BD4F6-32FC-4658-A78E-1C083830F048}" dt="2020-07-24T13:48:02.064" v="2348" actId="21"/>
          <ac:grpSpMkLst>
            <pc:docMk/>
            <pc:sldMk cId="2288599596" sldId="1803"/>
            <ac:grpSpMk id="23" creationId="{80ECC6C6-8155-4FEB-826B-A15643E5D255}"/>
          </ac:grpSpMkLst>
        </pc:grpChg>
        <pc:grpChg chg="add del mod">
          <ac:chgData name="Amtea [Chillibreeze]" userId="1ea2aadb-741f-43a3-b87a-beaadc91ce61" providerId="ADAL" clId="{C83BD4F6-32FC-4658-A78E-1C083830F048}" dt="2020-07-24T13:47:55.749" v="2342" actId="21"/>
          <ac:grpSpMkLst>
            <pc:docMk/>
            <pc:sldMk cId="2288599596" sldId="1803"/>
            <ac:grpSpMk id="24" creationId="{A2CE3864-ABDF-40B7-85B1-CDC4E000E6F9}"/>
          </ac:grpSpMkLst>
        </pc:grpChg>
        <pc:grpChg chg="add del mod">
          <ac:chgData name="Amtea [Chillibreeze]" userId="1ea2aadb-741f-43a3-b87a-beaadc91ce61" providerId="ADAL" clId="{C83BD4F6-32FC-4658-A78E-1C083830F048}" dt="2020-07-24T13:47:49.999" v="2336" actId="21"/>
          <ac:grpSpMkLst>
            <pc:docMk/>
            <pc:sldMk cId="2288599596" sldId="1803"/>
            <ac:grpSpMk id="25" creationId="{8B65570E-6A6C-4281-B5DF-6287757565B8}"/>
          </ac:grpSpMkLst>
        </pc:grpChg>
        <pc:picChg chg="add mod">
          <ac:chgData name="Amtea [Chillibreeze]" userId="1ea2aadb-741f-43a3-b87a-beaadc91ce61" providerId="ADAL" clId="{C83BD4F6-32FC-4658-A78E-1C083830F048}" dt="2020-07-24T13:47:49.022" v="2335" actId="164"/>
          <ac:picMkLst>
            <pc:docMk/>
            <pc:sldMk cId="2288599596" sldId="1803"/>
            <ac:picMk id="2" creationId="{C9977429-43CC-4A12-8891-C18AED762BF9}"/>
          </ac:picMkLst>
        </pc:picChg>
        <pc:picChg chg="add mod">
          <ac:chgData name="Amtea [Chillibreeze]" userId="1ea2aadb-741f-43a3-b87a-beaadc91ce61" providerId="ADAL" clId="{C83BD4F6-32FC-4658-A78E-1C083830F048}" dt="2020-07-24T13:47:48.240" v="2334" actId="164"/>
          <ac:picMkLst>
            <pc:docMk/>
            <pc:sldMk cId="2288599596" sldId="1803"/>
            <ac:picMk id="3" creationId="{CCF7813D-8F84-4665-990A-265287E5D39D}"/>
          </ac:picMkLst>
        </pc:picChg>
        <pc:picChg chg="add mod">
          <ac:chgData name="Amtea [Chillibreeze]" userId="1ea2aadb-741f-43a3-b87a-beaadc91ce61" providerId="ADAL" clId="{C83BD4F6-32FC-4658-A78E-1C083830F048}" dt="2020-07-24T13:47:47.183" v="2333" actId="164"/>
          <ac:picMkLst>
            <pc:docMk/>
            <pc:sldMk cId="2288599596" sldId="1803"/>
            <ac:picMk id="6" creationId="{77F46A3A-8307-43C0-B334-3A405C501501}"/>
          </ac:picMkLst>
        </pc:picChg>
        <pc:picChg chg="add mod">
          <ac:chgData name="Amtea [Chillibreeze]" userId="1ea2aadb-741f-43a3-b87a-beaadc91ce61" providerId="ADAL" clId="{C83BD4F6-32FC-4658-A78E-1C083830F048}" dt="2020-07-24T13:47:54.379" v="2341"/>
          <ac:picMkLst>
            <pc:docMk/>
            <pc:sldMk cId="2288599596" sldId="1803"/>
            <ac:picMk id="27" creationId="{67308102-DD03-4B8D-A12A-F60D43362E77}"/>
          </ac:picMkLst>
        </pc:picChg>
        <pc:picChg chg="add mod">
          <ac:chgData name="Amtea [Chillibreeze]" userId="1ea2aadb-741f-43a3-b87a-beaadc91ce61" providerId="ADAL" clId="{C83BD4F6-32FC-4658-A78E-1C083830F048}" dt="2020-07-24T13:48:00.907" v="2347"/>
          <ac:picMkLst>
            <pc:docMk/>
            <pc:sldMk cId="2288599596" sldId="1803"/>
            <ac:picMk id="29" creationId="{81177F7B-A6A3-4CFF-8DCE-2BBFCF5DD0E0}"/>
          </ac:picMkLst>
        </pc:picChg>
        <pc:picChg chg="add mod">
          <ac:chgData name="Amtea [Chillibreeze]" userId="1ea2aadb-741f-43a3-b87a-beaadc91ce61" providerId="ADAL" clId="{C83BD4F6-32FC-4658-A78E-1C083830F048}" dt="2020-07-24T13:48:07.029" v="2353"/>
          <ac:picMkLst>
            <pc:docMk/>
            <pc:sldMk cId="2288599596" sldId="1803"/>
            <ac:picMk id="31" creationId="{866D5E34-9C3D-48E9-9009-C0D22D98A37C}"/>
          </ac:picMkLst>
        </pc:picChg>
      </pc:sldChg>
      <pc:sldChg chg="modSp">
        <pc:chgData name="Amtea [Chillibreeze]" userId="1ea2aadb-741f-43a3-b87a-beaadc91ce61" providerId="ADAL" clId="{C83BD4F6-32FC-4658-A78E-1C083830F048}" dt="2020-07-24T14:14:07.565" v="2840"/>
        <pc:sldMkLst>
          <pc:docMk/>
          <pc:sldMk cId="557996537" sldId="1804"/>
        </pc:sldMkLst>
        <pc:spChg chg="mod">
          <ac:chgData name="Amtea [Chillibreeze]" userId="1ea2aadb-741f-43a3-b87a-beaadc91ce61" providerId="ADAL" clId="{C83BD4F6-32FC-4658-A78E-1C083830F048}" dt="2020-07-24T14:14:07.565" v="2840"/>
          <ac:spMkLst>
            <pc:docMk/>
            <pc:sldMk cId="557996537" sldId="1804"/>
            <ac:spMk id="17" creationId="{00000000-0000-0000-0000-000000000000}"/>
          </ac:spMkLst>
        </pc:spChg>
      </pc:sldChg>
      <pc:sldChg chg="modSp mod">
        <pc:chgData name="Amtea [Chillibreeze]" userId="1ea2aadb-741f-43a3-b87a-beaadc91ce61" providerId="ADAL" clId="{C83BD4F6-32FC-4658-A78E-1C083830F048}" dt="2020-07-24T12:56:45.565" v="1865" actId="1076"/>
        <pc:sldMkLst>
          <pc:docMk/>
          <pc:sldMk cId="3067404936" sldId="1806"/>
        </pc:sldMkLst>
        <pc:picChg chg="mod">
          <ac:chgData name="Amtea [Chillibreeze]" userId="1ea2aadb-741f-43a3-b87a-beaadc91ce61" providerId="ADAL" clId="{C83BD4F6-32FC-4658-A78E-1C083830F048}" dt="2020-07-24T12:56:45.565" v="1865" actId="1076"/>
          <ac:picMkLst>
            <pc:docMk/>
            <pc:sldMk cId="3067404936" sldId="1806"/>
            <ac:picMk id="5" creationId="{C521F909-BAEA-4810-858F-F167F9F2E7B4}"/>
          </ac:picMkLst>
        </pc:picChg>
      </pc:sldChg>
      <pc:sldChg chg="addSp delSp modSp mod">
        <pc:chgData name="Amtea [Chillibreeze]" userId="1ea2aadb-741f-43a3-b87a-beaadc91ce61" providerId="ADAL" clId="{C83BD4F6-32FC-4658-A78E-1C083830F048}" dt="2020-07-24T12:57:44.205" v="1892" actId="20578"/>
        <pc:sldMkLst>
          <pc:docMk/>
          <pc:sldMk cId="3414341585" sldId="1807"/>
        </pc:sldMkLst>
        <pc:spChg chg="add del mod">
          <ac:chgData name="Amtea [Chillibreeze]" userId="1ea2aadb-741f-43a3-b87a-beaadc91ce61" providerId="ADAL" clId="{C83BD4F6-32FC-4658-A78E-1C083830F048}" dt="2020-07-24T12:57:42.721" v="1891"/>
          <ac:spMkLst>
            <pc:docMk/>
            <pc:sldMk cId="3414341585" sldId="1807"/>
            <ac:spMk id="2" creationId="{CCA27143-8225-4BE6-AC53-B88C6E38AF42}"/>
          </ac:spMkLst>
        </pc:spChg>
        <pc:spChg chg="mod">
          <ac:chgData name="Amtea [Chillibreeze]" userId="1ea2aadb-741f-43a3-b87a-beaadc91ce61" providerId="ADAL" clId="{C83BD4F6-32FC-4658-A78E-1C083830F048}" dt="2020-07-24T12:57:35.019" v="1887" actId="1076"/>
          <ac:spMkLst>
            <pc:docMk/>
            <pc:sldMk cId="3414341585" sldId="1807"/>
            <ac:spMk id="7" creationId="{81E71EA8-F2AB-43B6-A777-6DE0458DEE38}"/>
          </ac:spMkLst>
        </pc:spChg>
        <pc:spChg chg="mod">
          <ac:chgData name="Amtea [Chillibreeze]" userId="1ea2aadb-741f-43a3-b87a-beaadc91ce61" providerId="ADAL" clId="{C83BD4F6-32FC-4658-A78E-1C083830F048}" dt="2020-07-24T12:57:41.650" v="1890" actId="6549"/>
          <ac:spMkLst>
            <pc:docMk/>
            <pc:sldMk cId="3414341585" sldId="1807"/>
            <ac:spMk id="8" creationId="{B185DFD5-A6FE-40E7-890C-AE43CBD0FB77}"/>
          </ac:spMkLst>
        </pc:spChg>
        <pc:spChg chg="mod">
          <ac:chgData name="Amtea [Chillibreeze]" userId="1ea2aadb-741f-43a3-b87a-beaadc91ce61" providerId="ADAL" clId="{C83BD4F6-32FC-4658-A78E-1C083830F048}" dt="2020-07-24T12:57:24.161" v="1884" actId="20578"/>
          <ac:spMkLst>
            <pc:docMk/>
            <pc:sldMk cId="3414341585" sldId="1807"/>
            <ac:spMk id="11" creationId="{E1DF5203-9F8D-46C0-8B9D-4313B087275A}"/>
          </ac:spMkLst>
        </pc:spChg>
        <pc:spChg chg="mod">
          <ac:chgData name="Amtea [Chillibreeze]" userId="1ea2aadb-741f-43a3-b87a-beaadc91ce61" providerId="ADAL" clId="{C83BD4F6-32FC-4658-A78E-1C083830F048}" dt="2020-07-24T12:57:06.276" v="1881"/>
          <ac:spMkLst>
            <pc:docMk/>
            <pc:sldMk cId="3414341585" sldId="1807"/>
            <ac:spMk id="13" creationId="{7F14AECD-4C0A-4D88-9298-084C3F222ED9}"/>
          </ac:spMkLst>
        </pc:spChg>
        <pc:spChg chg="mod">
          <ac:chgData name="Amtea [Chillibreeze]" userId="1ea2aadb-741f-43a3-b87a-beaadc91ce61" providerId="ADAL" clId="{C83BD4F6-32FC-4658-A78E-1C083830F048}" dt="2020-07-24T12:57:44.205" v="1892" actId="20578"/>
          <ac:spMkLst>
            <pc:docMk/>
            <pc:sldMk cId="3414341585" sldId="1807"/>
            <ac:spMk id="17" creationId="{00000000-0000-0000-0000-000000000000}"/>
          </ac:spMkLst>
        </pc:spChg>
        <pc:grpChg chg="mod">
          <ac:chgData name="Amtea [Chillibreeze]" userId="1ea2aadb-741f-43a3-b87a-beaadc91ce61" providerId="ADAL" clId="{C83BD4F6-32FC-4658-A78E-1C083830F048}" dt="2020-07-24T12:57:14.950" v="1883" actId="1076"/>
          <ac:grpSpMkLst>
            <pc:docMk/>
            <pc:sldMk cId="3414341585" sldId="1807"/>
            <ac:grpSpMk id="4" creationId="{F70A8904-0C0B-474B-9D25-919B98930DC8}"/>
          </ac:grpSpMkLst>
        </pc:grpChg>
      </pc:sldChg>
      <pc:sldChg chg="addSp delSp modSp mod">
        <pc:chgData name="Amtea [Chillibreeze]" userId="1ea2aadb-741f-43a3-b87a-beaadc91ce61" providerId="ADAL" clId="{C83BD4F6-32FC-4658-A78E-1C083830F048}" dt="2020-07-24T13:04:38.166" v="1977"/>
        <pc:sldMkLst>
          <pc:docMk/>
          <pc:sldMk cId="2215194863" sldId="1808"/>
        </pc:sldMkLst>
        <pc:spChg chg="mod">
          <ac:chgData name="Amtea [Chillibreeze]" userId="1ea2aadb-741f-43a3-b87a-beaadc91ce61" providerId="ADAL" clId="{C83BD4F6-32FC-4658-A78E-1C083830F048}" dt="2020-07-24T13:01:18.246" v="1902" actId="1076"/>
          <ac:spMkLst>
            <pc:docMk/>
            <pc:sldMk cId="2215194863" sldId="1808"/>
            <ac:spMk id="10" creationId="{39E1A042-0419-4B89-A428-ACAD5DF57A1D}"/>
          </ac:spMkLst>
        </pc:spChg>
        <pc:spChg chg="mod">
          <ac:chgData name="Amtea [Chillibreeze]" userId="1ea2aadb-741f-43a3-b87a-beaadc91ce61" providerId="ADAL" clId="{C83BD4F6-32FC-4658-A78E-1C083830F048}" dt="2020-07-24T12:58:24.457" v="1898"/>
          <ac:spMkLst>
            <pc:docMk/>
            <pc:sldMk cId="2215194863" sldId="1808"/>
            <ac:spMk id="17" creationId="{00000000-0000-0000-0000-000000000000}"/>
          </ac:spMkLst>
        </pc:spChg>
        <pc:spChg chg="mod">
          <ac:chgData name="Amtea [Chillibreeze]" userId="1ea2aadb-741f-43a3-b87a-beaadc91ce61" providerId="ADAL" clId="{C83BD4F6-32FC-4658-A78E-1C083830F048}" dt="2020-07-24T13:03:01.294" v="1925"/>
          <ac:spMkLst>
            <pc:docMk/>
            <pc:sldMk cId="2215194863" sldId="1808"/>
            <ac:spMk id="18" creationId="{8944753C-8E10-4B74-A5C8-132B89074A12}"/>
          </ac:spMkLst>
        </pc:spChg>
        <pc:spChg chg="mod">
          <ac:chgData name="Amtea [Chillibreeze]" userId="1ea2aadb-741f-43a3-b87a-beaadc91ce61" providerId="ADAL" clId="{C83BD4F6-32FC-4658-A78E-1C083830F048}" dt="2020-07-24T13:03:36.636" v="1937"/>
          <ac:spMkLst>
            <pc:docMk/>
            <pc:sldMk cId="2215194863" sldId="1808"/>
            <ac:spMk id="19" creationId="{5104B557-5287-4EF6-8B37-E66A40687197}"/>
          </ac:spMkLst>
        </pc:spChg>
        <pc:grpChg chg="add del mod">
          <ac:chgData name="Amtea [Chillibreeze]" userId="1ea2aadb-741f-43a3-b87a-beaadc91ce61" providerId="ADAL" clId="{C83BD4F6-32FC-4658-A78E-1C083830F048}" dt="2020-07-24T13:04:33.978" v="1972" actId="21"/>
          <ac:grpSpMkLst>
            <pc:docMk/>
            <pc:sldMk cId="2215194863" sldId="1808"/>
            <ac:grpSpMk id="6" creationId="{12B67006-3B90-4B97-B3BB-DB8611433487}"/>
          </ac:grpSpMkLst>
        </pc:grpChg>
        <pc:grpChg chg="add del mod">
          <ac:chgData name="Amtea [Chillibreeze]" userId="1ea2aadb-741f-43a3-b87a-beaadc91ce61" providerId="ADAL" clId="{C83BD4F6-32FC-4658-A78E-1C083830F048}" dt="2020-07-24T13:04:27.271" v="1964" actId="21"/>
          <ac:grpSpMkLst>
            <pc:docMk/>
            <pc:sldMk cId="2215194863" sldId="1808"/>
            <ac:grpSpMk id="7" creationId="{B045D8DF-B4BF-412E-8D33-A90280B13C37}"/>
          </ac:grpSpMkLst>
        </pc:grpChg>
        <pc:grpChg chg="mod">
          <ac:chgData name="Amtea [Chillibreeze]" userId="1ea2aadb-741f-43a3-b87a-beaadc91ce61" providerId="ADAL" clId="{C83BD4F6-32FC-4658-A78E-1C083830F048}" dt="2020-07-24T13:04:12.584" v="1951" actId="164"/>
          <ac:grpSpMkLst>
            <pc:docMk/>
            <pc:sldMk cId="2215194863" sldId="1808"/>
            <ac:grpSpMk id="8" creationId="{62CA5097-EEA9-4C75-823B-F0A4A5ED96A1}"/>
          </ac:grpSpMkLst>
        </pc:grpChg>
        <pc:grpChg chg="mod">
          <ac:chgData name="Amtea [Chillibreeze]" userId="1ea2aadb-741f-43a3-b87a-beaadc91ce61" providerId="ADAL" clId="{C83BD4F6-32FC-4658-A78E-1C083830F048}" dt="2020-07-24T13:04:10.629" v="1950" actId="164"/>
          <ac:grpSpMkLst>
            <pc:docMk/>
            <pc:sldMk cId="2215194863" sldId="1808"/>
            <ac:grpSpMk id="12" creationId="{6895A282-920B-4665-B62C-40E7EBFEFC45}"/>
          </ac:grpSpMkLst>
        </pc:grpChg>
        <pc:grpChg chg="mod">
          <ac:chgData name="Amtea [Chillibreeze]" userId="1ea2aadb-741f-43a3-b87a-beaadc91ce61" providerId="ADAL" clId="{C83BD4F6-32FC-4658-A78E-1C083830F048}" dt="2020-07-24T13:04:09.827" v="1949" actId="164"/>
          <ac:grpSpMkLst>
            <pc:docMk/>
            <pc:sldMk cId="2215194863" sldId="1808"/>
            <ac:grpSpMk id="20" creationId="{FE7257F5-10CC-40EC-BA12-6FF5CE9A9421}"/>
          </ac:grpSpMkLst>
        </pc:grpChg>
        <pc:grpChg chg="mod">
          <ac:chgData name="Amtea [Chillibreeze]" userId="1ea2aadb-741f-43a3-b87a-beaadc91ce61" providerId="ADAL" clId="{C83BD4F6-32FC-4658-A78E-1C083830F048}" dt="2020-07-24T13:04:07.438" v="1948" actId="164"/>
          <ac:grpSpMkLst>
            <pc:docMk/>
            <pc:sldMk cId="2215194863" sldId="1808"/>
            <ac:grpSpMk id="23" creationId="{3920C413-6106-4FE8-B99D-6B7C8242D4F4}"/>
          </ac:grpSpMkLst>
        </pc:grpChg>
        <pc:grpChg chg="add del mod">
          <ac:chgData name="Amtea [Chillibreeze]" userId="1ea2aadb-741f-43a3-b87a-beaadc91ce61" providerId="ADAL" clId="{C83BD4F6-32FC-4658-A78E-1C083830F048}" dt="2020-07-24T13:04:20.873" v="1958" actId="21"/>
          <ac:grpSpMkLst>
            <pc:docMk/>
            <pc:sldMk cId="2215194863" sldId="1808"/>
            <ac:grpSpMk id="32" creationId="{4F807B25-63EC-442D-90C7-F5E994D8C11B}"/>
          </ac:grpSpMkLst>
        </pc:grpChg>
        <pc:grpChg chg="add del mod">
          <ac:chgData name="Amtea [Chillibreeze]" userId="1ea2aadb-741f-43a3-b87a-beaadc91ce61" providerId="ADAL" clId="{C83BD4F6-32FC-4658-A78E-1C083830F048}" dt="2020-07-24T13:04:14.612" v="1952" actId="21"/>
          <ac:grpSpMkLst>
            <pc:docMk/>
            <pc:sldMk cId="2215194863" sldId="1808"/>
            <ac:grpSpMk id="33" creationId="{C718BE63-7355-4E77-8169-66710A558559}"/>
          </ac:grpSpMkLst>
        </pc:grpChg>
        <pc:picChg chg="add mod">
          <ac:chgData name="Amtea [Chillibreeze]" userId="1ea2aadb-741f-43a3-b87a-beaadc91ce61" providerId="ADAL" clId="{C83BD4F6-32FC-4658-A78E-1C083830F048}" dt="2020-07-24T13:04:12.584" v="1951" actId="164"/>
          <ac:picMkLst>
            <pc:docMk/>
            <pc:sldMk cId="2215194863" sldId="1808"/>
            <ac:picMk id="2" creationId="{FFC57719-0A7B-4411-8D0E-8570D35C9F92}"/>
          </ac:picMkLst>
        </pc:picChg>
        <pc:picChg chg="add mod">
          <ac:chgData name="Amtea [Chillibreeze]" userId="1ea2aadb-741f-43a3-b87a-beaadc91ce61" providerId="ADAL" clId="{C83BD4F6-32FC-4658-A78E-1C083830F048}" dt="2020-07-24T13:04:10.629" v="1950" actId="164"/>
          <ac:picMkLst>
            <pc:docMk/>
            <pc:sldMk cId="2215194863" sldId="1808"/>
            <ac:picMk id="3" creationId="{EACDAE9A-9A7D-4457-A96D-34BFC70DF462}"/>
          </ac:picMkLst>
        </pc:picChg>
        <pc:picChg chg="add mod">
          <ac:chgData name="Amtea [Chillibreeze]" userId="1ea2aadb-741f-43a3-b87a-beaadc91ce61" providerId="ADAL" clId="{C83BD4F6-32FC-4658-A78E-1C083830F048}" dt="2020-07-24T13:04:09.827" v="1949" actId="164"/>
          <ac:picMkLst>
            <pc:docMk/>
            <pc:sldMk cId="2215194863" sldId="1808"/>
            <ac:picMk id="4" creationId="{D5FFBBF3-4168-4989-8347-03AD3A1F69A0}"/>
          </ac:picMkLst>
        </pc:picChg>
        <pc:picChg chg="add mod">
          <ac:chgData name="Amtea [Chillibreeze]" userId="1ea2aadb-741f-43a3-b87a-beaadc91ce61" providerId="ADAL" clId="{C83BD4F6-32FC-4658-A78E-1C083830F048}" dt="2020-07-24T13:04:07.438" v="1948" actId="164"/>
          <ac:picMkLst>
            <pc:docMk/>
            <pc:sldMk cId="2215194863" sldId="1808"/>
            <ac:picMk id="5" creationId="{93EA1205-A643-4299-8292-F758DA436C4A}"/>
          </ac:picMkLst>
        </pc:picChg>
        <pc:picChg chg="add mod">
          <ac:chgData name="Amtea [Chillibreeze]" userId="1ea2aadb-741f-43a3-b87a-beaadc91ce61" providerId="ADAL" clId="{C83BD4F6-32FC-4658-A78E-1C083830F048}" dt="2020-07-24T13:04:19.201" v="1957"/>
          <ac:picMkLst>
            <pc:docMk/>
            <pc:sldMk cId="2215194863" sldId="1808"/>
            <ac:picMk id="35" creationId="{A5BC3B65-3570-4CD4-81F5-873C933F641C}"/>
          </ac:picMkLst>
        </pc:picChg>
        <pc:picChg chg="add mod">
          <ac:chgData name="Amtea [Chillibreeze]" userId="1ea2aadb-741f-43a3-b87a-beaadc91ce61" providerId="ADAL" clId="{C83BD4F6-32FC-4658-A78E-1C083830F048}" dt="2020-07-24T13:04:25.663" v="1963"/>
          <ac:picMkLst>
            <pc:docMk/>
            <pc:sldMk cId="2215194863" sldId="1808"/>
            <ac:picMk id="37" creationId="{075A6106-88AC-4128-86B2-E8B0D6465EBD}"/>
          </ac:picMkLst>
        </pc:picChg>
        <pc:picChg chg="add mod">
          <ac:chgData name="Amtea [Chillibreeze]" userId="1ea2aadb-741f-43a3-b87a-beaadc91ce61" providerId="ADAL" clId="{C83BD4F6-32FC-4658-A78E-1C083830F048}" dt="2020-07-24T13:04:32.617" v="1971"/>
          <ac:picMkLst>
            <pc:docMk/>
            <pc:sldMk cId="2215194863" sldId="1808"/>
            <ac:picMk id="39" creationId="{A7A090EF-0444-4D36-AF47-BBCCA85CBDBE}"/>
          </ac:picMkLst>
        </pc:picChg>
        <pc:picChg chg="add mod">
          <ac:chgData name="Amtea [Chillibreeze]" userId="1ea2aadb-741f-43a3-b87a-beaadc91ce61" providerId="ADAL" clId="{C83BD4F6-32FC-4658-A78E-1C083830F048}" dt="2020-07-24T13:04:38.166" v="1977"/>
          <ac:picMkLst>
            <pc:docMk/>
            <pc:sldMk cId="2215194863" sldId="1808"/>
            <ac:picMk id="41" creationId="{F7602C5A-9431-4800-A031-B3C1AA07DBD9}"/>
          </ac:picMkLst>
        </pc:picChg>
      </pc:sldChg>
      <pc:sldChg chg="addSp delSp modSp mod">
        <pc:chgData name="Amtea [Chillibreeze]" userId="1ea2aadb-741f-43a3-b87a-beaadc91ce61" providerId="ADAL" clId="{C83BD4F6-32FC-4658-A78E-1C083830F048}" dt="2020-07-24T13:18:01.247" v="2120"/>
        <pc:sldMkLst>
          <pc:docMk/>
          <pc:sldMk cId="664343752" sldId="1809"/>
        </pc:sldMkLst>
        <pc:spChg chg="mod">
          <ac:chgData name="Amtea [Chillibreeze]" userId="1ea2aadb-741f-43a3-b87a-beaadc91ce61" providerId="ADAL" clId="{C83BD4F6-32FC-4658-A78E-1C083830F048}" dt="2020-07-24T13:15:59.500" v="2069" actId="6549"/>
          <ac:spMkLst>
            <pc:docMk/>
            <pc:sldMk cId="664343752" sldId="1809"/>
            <ac:spMk id="10" creationId="{41FBDCC9-2D52-4184-B40C-FA5E1965F852}"/>
          </ac:spMkLst>
        </pc:spChg>
        <pc:spChg chg="mod">
          <ac:chgData name="Amtea [Chillibreeze]" userId="1ea2aadb-741f-43a3-b87a-beaadc91ce61" providerId="ADAL" clId="{C83BD4F6-32FC-4658-A78E-1C083830F048}" dt="2020-07-24T13:15:50.331" v="2065"/>
          <ac:spMkLst>
            <pc:docMk/>
            <pc:sldMk cId="664343752" sldId="1809"/>
            <ac:spMk id="17" creationId="{00000000-0000-0000-0000-000000000000}"/>
          </ac:spMkLst>
        </pc:spChg>
        <pc:grpChg chg="mod">
          <ac:chgData name="Amtea [Chillibreeze]" userId="1ea2aadb-741f-43a3-b87a-beaadc91ce61" providerId="ADAL" clId="{C83BD4F6-32FC-4658-A78E-1C083830F048}" dt="2020-07-24T13:17:37.770" v="2100" actId="164"/>
          <ac:grpSpMkLst>
            <pc:docMk/>
            <pc:sldMk cId="664343752" sldId="1809"/>
            <ac:grpSpMk id="5" creationId="{CCC44CE2-70C2-4DF7-969D-4CAD718ED039}"/>
          </ac:grpSpMkLst>
        </pc:grpChg>
        <pc:grpChg chg="add del mod">
          <ac:chgData name="Amtea [Chillibreeze]" userId="1ea2aadb-741f-43a3-b87a-beaadc91ce61" providerId="ADAL" clId="{C83BD4F6-32FC-4658-A78E-1C083830F048}" dt="2020-07-24T13:17:56.321" v="2115" actId="21"/>
          <ac:grpSpMkLst>
            <pc:docMk/>
            <pc:sldMk cId="664343752" sldId="1809"/>
            <ac:grpSpMk id="6" creationId="{2F5CAA13-D6D0-4C04-9CE6-79CDC2FBF654}"/>
          </ac:grpSpMkLst>
        </pc:grpChg>
        <pc:grpChg chg="mod">
          <ac:chgData name="Amtea [Chillibreeze]" userId="1ea2aadb-741f-43a3-b87a-beaadc91ce61" providerId="ADAL" clId="{C83BD4F6-32FC-4658-A78E-1C083830F048}" dt="2020-07-24T13:17:36.888" v="2099" actId="164"/>
          <ac:grpSpMkLst>
            <pc:docMk/>
            <pc:sldMk cId="664343752" sldId="1809"/>
            <ac:grpSpMk id="11" creationId="{8C959D82-3669-4102-8083-D02241C6D850}"/>
          </ac:grpSpMkLst>
        </pc:grpChg>
        <pc:grpChg chg="mod">
          <ac:chgData name="Amtea [Chillibreeze]" userId="1ea2aadb-741f-43a3-b87a-beaadc91ce61" providerId="ADAL" clId="{C83BD4F6-32FC-4658-A78E-1C083830F048}" dt="2020-07-24T13:17:34.902" v="2098" actId="164"/>
          <ac:grpSpMkLst>
            <pc:docMk/>
            <pc:sldMk cId="664343752" sldId="1809"/>
            <ac:grpSpMk id="14" creationId="{EE8D746E-CA01-476C-936C-2866304A863A}"/>
          </ac:grpSpMkLst>
        </pc:grpChg>
        <pc:grpChg chg="add del mod">
          <ac:chgData name="Amtea [Chillibreeze]" userId="1ea2aadb-741f-43a3-b87a-beaadc91ce61" providerId="ADAL" clId="{C83BD4F6-32FC-4658-A78E-1C083830F048}" dt="2020-07-24T13:17:50.025" v="2109" actId="21"/>
          <ac:grpSpMkLst>
            <pc:docMk/>
            <pc:sldMk cId="664343752" sldId="1809"/>
            <ac:grpSpMk id="26" creationId="{7CB8CAD4-5A0A-4178-8219-F4DF33368FE7}"/>
          </ac:grpSpMkLst>
        </pc:grpChg>
        <pc:grpChg chg="add del mod">
          <ac:chgData name="Amtea [Chillibreeze]" userId="1ea2aadb-741f-43a3-b87a-beaadc91ce61" providerId="ADAL" clId="{C83BD4F6-32FC-4658-A78E-1C083830F048}" dt="2020-07-24T13:17:39.071" v="2101" actId="21"/>
          <ac:grpSpMkLst>
            <pc:docMk/>
            <pc:sldMk cId="664343752" sldId="1809"/>
            <ac:grpSpMk id="27" creationId="{E4E0E24A-5478-42DE-813A-06292FAA3FFA}"/>
          </ac:grpSpMkLst>
        </pc:grpChg>
        <pc:picChg chg="add mod">
          <ac:chgData name="Amtea [Chillibreeze]" userId="1ea2aadb-741f-43a3-b87a-beaadc91ce61" providerId="ADAL" clId="{C83BD4F6-32FC-4658-A78E-1C083830F048}" dt="2020-07-24T13:17:36.888" v="2099" actId="164"/>
          <ac:picMkLst>
            <pc:docMk/>
            <pc:sldMk cId="664343752" sldId="1809"/>
            <ac:picMk id="2" creationId="{A25B7A7F-C39C-4D91-855A-607D32A0C878}"/>
          </ac:picMkLst>
        </pc:picChg>
        <pc:picChg chg="add mod">
          <ac:chgData name="Amtea [Chillibreeze]" userId="1ea2aadb-741f-43a3-b87a-beaadc91ce61" providerId="ADAL" clId="{C83BD4F6-32FC-4658-A78E-1C083830F048}" dt="2020-07-24T13:17:37.770" v="2100" actId="164"/>
          <ac:picMkLst>
            <pc:docMk/>
            <pc:sldMk cId="664343752" sldId="1809"/>
            <ac:picMk id="3" creationId="{E2CD7182-524F-484F-8F03-D1CCAC595ACD}"/>
          </ac:picMkLst>
        </pc:picChg>
        <pc:picChg chg="add mod">
          <ac:chgData name="Amtea [Chillibreeze]" userId="1ea2aadb-741f-43a3-b87a-beaadc91ce61" providerId="ADAL" clId="{C83BD4F6-32FC-4658-A78E-1C083830F048}" dt="2020-07-24T13:17:34.902" v="2098" actId="164"/>
          <ac:picMkLst>
            <pc:docMk/>
            <pc:sldMk cId="664343752" sldId="1809"/>
            <ac:picMk id="4" creationId="{186B5670-2A16-4B04-A1C0-C93CBBD80A35}"/>
          </ac:picMkLst>
        </pc:picChg>
        <pc:picChg chg="add mod">
          <ac:chgData name="Amtea [Chillibreeze]" userId="1ea2aadb-741f-43a3-b87a-beaadc91ce61" providerId="ADAL" clId="{C83BD4F6-32FC-4658-A78E-1C083830F048}" dt="2020-07-24T13:17:48.662" v="2108"/>
          <ac:picMkLst>
            <pc:docMk/>
            <pc:sldMk cId="664343752" sldId="1809"/>
            <ac:picMk id="29" creationId="{DBB07170-0336-4FF6-B697-CAC566A1FF28}"/>
          </ac:picMkLst>
        </pc:picChg>
        <pc:picChg chg="add mod">
          <ac:chgData name="Amtea [Chillibreeze]" userId="1ea2aadb-741f-43a3-b87a-beaadc91ce61" providerId="ADAL" clId="{C83BD4F6-32FC-4658-A78E-1C083830F048}" dt="2020-07-24T13:17:54.749" v="2114"/>
          <ac:picMkLst>
            <pc:docMk/>
            <pc:sldMk cId="664343752" sldId="1809"/>
            <ac:picMk id="31" creationId="{A3AB35E4-EDB2-41EA-B9E8-463FF6DA4FDF}"/>
          </ac:picMkLst>
        </pc:picChg>
        <pc:picChg chg="add mod">
          <ac:chgData name="Amtea [Chillibreeze]" userId="1ea2aadb-741f-43a3-b87a-beaadc91ce61" providerId="ADAL" clId="{C83BD4F6-32FC-4658-A78E-1C083830F048}" dt="2020-07-24T13:18:01.247" v="2120"/>
          <ac:picMkLst>
            <pc:docMk/>
            <pc:sldMk cId="664343752" sldId="1809"/>
            <ac:picMk id="33" creationId="{D983B7EC-A3AC-4002-9B4D-BA8698A24843}"/>
          </ac:picMkLst>
        </pc:picChg>
      </pc:sldChg>
      <pc:sldChg chg="modSp">
        <pc:chgData name="Amtea [Chillibreeze]" userId="1ea2aadb-741f-43a3-b87a-beaadc91ce61" providerId="ADAL" clId="{C83BD4F6-32FC-4658-A78E-1C083830F048}" dt="2020-07-24T13:19:05.019" v="2122"/>
        <pc:sldMkLst>
          <pc:docMk/>
          <pc:sldMk cId="2995849869" sldId="1810"/>
        </pc:sldMkLst>
        <pc:spChg chg="mod">
          <ac:chgData name="Amtea [Chillibreeze]" userId="1ea2aadb-741f-43a3-b87a-beaadc91ce61" providerId="ADAL" clId="{C83BD4F6-32FC-4658-A78E-1C083830F048}" dt="2020-07-24T13:19:05.019" v="2122"/>
          <ac:spMkLst>
            <pc:docMk/>
            <pc:sldMk cId="2995849869" sldId="1810"/>
            <ac:spMk id="17" creationId="{00000000-0000-0000-0000-000000000000}"/>
          </ac:spMkLst>
        </pc:spChg>
      </pc:sldChg>
      <pc:sldChg chg="addSp delSp modSp mod">
        <pc:chgData name="Amtea [Chillibreeze]" userId="1ea2aadb-741f-43a3-b87a-beaadc91ce61" providerId="ADAL" clId="{C83BD4F6-32FC-4658-A78E-1C083830F048}" dt="2020-07-24T13:28:46.742" v="2243"/>
        <pc:sldMkLst>
          <pc:docMk/>
          <pc:sldMk cId="4206686794" sldId="1811"/>
        </pc:sldMkLst>
        <pc:spChg chg="mod">
          <ac:chgData name="Amtea [Chillibreeze]" userId="1ea2aadb-741f-43a3-b87a-beaadc91ce61" providerId="ADAL" clId="{C83BD4F6-32FC-4658-A78E-1C083830F048}" dt="2020-07-24T13:19:45.135" v="2135" actId="1076"/>
          <ac:spMkLst>
            <pc:docMk/>
            <pc:sldMk cId="4206686794" sldId="1811"/>
            <ac:spMk id="2" creationId="{1225E04A-05C8-45AA-8977-2E9696851BA7}"/>
          </ac:spMkLst>
        </pc:spChg>
        <pc:spChg chg="mod">
          <ac:chgData name="Amtea [Chillibreeze]" userId="1ea2aadb-741f-43a3-b87a-beaadc91ce61" providerId="ADAL" clId="{C83BD4F6-32FC-4658-A78E-1C083830F048}" dt="2020-07-24T13:27:59.469" v="2214"/>
          <ac:spMkLst>
            <pc:docMk/>
            <pc:sldMk cId="4206686794" sldId="1811"/>
            <ac:spMk id="9" creationId="{F0A35769-6BCA-4522-8FE5-191B2366098A}"/>
          </ac:spMkLst>
        </pc:spChg>
        <pc:spChg chg="mod">
          <ac:chgData name="Amtea [Chillibreeze]" userId="1ea2aadb-741f-43a3-b87a-beaadc91ce61" providerId="ADAL" clId="{C83BD4F6-32FC-4658-A78E-1C083830F048}" dt="2020-07-24T13:27:59.469" v="2214"/>
          <ac:spMkLst>
            <pc:docMk/>
            <pc:sldMk cId="4206686794" sldId="1811"/>
            <ac:spMk id="10" creationId="{6CD02A6E-3A05-4C3C-B0A3-BCE01E21C078}"/>
          </ac:spMkLst>
        </pc:spChg>
        <pc:spChg chg="mod">
          <ac:chgData name="Amtea [Chillibreeze]" userId="1ea2aadb-741f-43a3-b87a-beaadc91ce61" providerId="ADAL" clId="{C83BD4F6-32FC-4658-A78E-1C083830F048}" dt="2020-07-24T13:24:24.667" v="2173" actId="1076"/>
          <ac:spMkLst>
            <pc:docMk/>
            <pc:sldMk cId="4206686794" sldId="1811"/>
            <ac:spMk id="13" creationId="{36457149-5380-401E-B582-6BF05E97DCDF}"/>
          </ac:spMkLst>
        </pc:spChg>
        <pc:spChg chg="mod">
          <ac:chgData name="Amtea [Chillibreeze]" userId="1ea2aadb-741f-43a3-b87a-beaadc91ce61" providerId="ADAL" clId="{C83BD4F6-32FC-4658-A78E-1C083830F048}" dt="2020-07-24T13:28:46.742" v="2243"/>
          <ac:spMkLst>
            <pc:docMk/>
            <pc:sldMk cId="4206686794" sldId="1811"/>
            <ac:spMk id="17" creationId="{00000000-0000-0000-0000-000000000000}"/>
          </ac:spMkLst>
        </pc:spChg>
        <pc:spChg chg="mod">
          <ac:chgData name="Amtea [Chillibreeze]" userId="1ea2aadb-741f-43a3-b87a-beaadc91ce61" providerId="ADAL" clId="{C83BD4F6-32FC-4658-A78E-1C083830F048}" dt="2020-07-24T13:21:13.347" v="2147" actId="1076"/>
          <ac:spMkLst>
            <pc:docMk/>
            <pc:sldMk cId="4206686794" sldId="1811"/>
            <ac:spMk id="23" creationId="{9016B350-7A9B-4734-8D7F-19C53E9C02D4}"/>
          </ac:spMkLst>
        </pc:spChg>
        <pc:spChg chg="mod">
          <ac:chgData name="Amtea [Chillibreeze]" userId="1ea2aadb-741f-43a3-b87a-beaadc91ce61" providerId="ADAL" clId="{C83BD4F6-32FC-4658-A78E-1C083830F048}" dt="2020-07-24T13:23:26.923" v="2160" actId="20577"/>
          <ac:spMkLst>
            <pc:docMk/>
            <pc:sldMk cId="4206686794" sldId="1811"/>
            <ac:spMk id="26" creationId="{CD672C05-2C29-4A59-AEA3-A76CEC3AE6E2}"/>
          </ac:spMkLst>
        </pc:spChg>
        <pc:grpChg chg="mod">
          <ac:chgData name="Amtea [Chillibreeze]" userId="1ea2aadb-741f-43a3-b87a-beaadc91ce61" providerId="ADAL" clId="{C83BD4F6-32FC-4658-A78E-1C083830F048}" dt="2020-07-24T13:27:32.785" v="2188" actId="164"/>
          <ac:grpSpMkLst>
            <pc:docMk/>
            <pc:sldMk cId="4206686794" sldId="1811"/>
            <ac:grpSpMk id="4" creationId="{FEE9E992-882B-49A4-924C-708C36894D60}"/>
          </ac:grpSpMkLst>
        </pc:grpChg>
        <pc:grpChg chg="mod">
          <ac:chgData name="Amtea [Chillibreeze]" userId="1ea2aadb-741f-43a3-b87a-beaadc91ce61" providerId="ADAL" clId="{C83BD4F6-32FC-4658-A78E-1C083830F048}" dt="2020-07-24T13:27:59.469" v="2214"/>
          <ac:grpSpMkLst>
            <pc:docMk/>
            <pc:sldMk cId="4206686794" sldId="1811"/>
            <ac:grpSpMk id="8" creationId="{1C006E40-D5C3-4DBF-9904-6C033F6102F9}"/>
          </ac:grpSpMkLst>
        </pc:grpChg>
        <pc:grpChg chg="mod">
          <ac:chgData name="Amtea [Chillibreeze]" userId="1ea2aadb-741f-43a3-b87a-beaadc91ce61" providerId="ADAL" clId="{C83BD4F6-32FC-4658-A78E-1C083830F048}" dt="2020-07-24T13:27:28.423" v="2187" actId="164"/>
          <ac:grpSpMkLst>
            <pc:docMk/>
            <pc:sldMk cId="4206686794" sldId="1811"/>
            <ac:grpSpMk id="11" creationId="{953A27D3-4BCB-4BEB-AAE6-4E7289041601}"/>
          </ac:grpSpMkLst>
        </pc:grpChg>
        <pc:grpChg chg="mod">
          <ac:chgData name="Amtea [Chillibreeze]" userId="1ea2aadb-741f-43a3-b87a-beaadc91ce61" providerId="ADAL" clId="{C83BD4F6-32FC-4658-A78E-1C083830F048}" dt="2020-07-24T13:27:27.286" v="2186" actId="164"/>
          <ac:grpSpMkLst>
            <pc:docMk/>
            <pc:sldMk cId="4206686794" sldId="1811"/>
            <ac:grpSpMk id="14" creationId="{BAFF24AE-2128-4855-BB56-788374740E6E}"/>
          </ac:grpSpMkLst>
        </pc:grpChg>
        <pc:grpChg chg="mod">
          <ac:chgData name="Amtea [Chillibreeze]" userId="1ea2aadb-741f-43a3-b87a-beaadc91ce61" providerId="ADAL" clId="{C83BD4F6-32FC-4658-A78E-1C083830F048}" dt="2020-07-24T13:21:00.229" v="2145" actId="164"/>
          <ac:grpSpMkLst>
            <pc:docMk/>
            <pc:sldMk cId="4206686794" sldId="1811"/>
            <ac:grpSpMk id="18" creationId="{66D8D358-AF1F-44B3-95A9-0E5E9A35AC0C}"/>
          </ac:grpSpMkLst>
        </pc:grpChg>
        <pc:grpChg chg="mod">
          <ac:chgData name="Amtea [Chillibreeze]" userId="1ea2aadb-741f-43a3-b87a-beaadc91ce61" providerId="ADAL" clId="{C83BD4F6-32FC-4658-A78E-1C083830F048}" dt="2020-07-24T13:23:03.534" v="2159" actId="164"/>
          <ac:grpSpMkLst>
            <pc:docMk/>
            <pc:sldMk cId="4206686794" sldId="1811"/>
            <ac:grpSpMk id="21" creationId="{1D9EA33E-D738-44BB-84EF-633F56C4C7AF}"/>
          </ac:grpSpMkLst>
        </pc:grpChg>
        <pc:grpChg chg="add del mod">
          <ac:chgData name="Amtea [Chillibreeze]" userId="1ea2aadb-741f-43a3-b87a-beaadc91ce61" providerId="ADAL" clId="{C83BD4F6-32FC-4658-A78E-1C083830F048}" dt="2020-07-24T13:27:38.985" v="2195" actId="21"/>
          <ac:grpSpMkLst>
            <pc:docMk/>
            <pc:sldMk cId="4206686794" sldId="1811"/>
            <ac:grpSpMk id="36" creationId="{BC70EE3B-7260-4324-B69E-048FA5539C76}"/>
          </ac:grpSpMkLst>
        </pc:grpChg>
        <pc:grpChg chg="add del mod">
          <ac:chgData name="Amtea [Chillibreeze]" userId="1ea2aadb-741f-43a3-b87a-beaadc91ce61" providerId="ADAL" clId="{C83BD4F6-32FC-4658-A78E-1C083830F048}" dt="2020-07-24T13:27:49.165" v="2203" actId="21"/>
          <ac:grpSpMkLst>
            <pc:docMk/>
            <pc:sldMk cId="4206686794" sldId="1811"/>
            <ac:grpSpMk id="39" creationId="{08B08BD2-F6E8-4942-BF95-FE1665B75B9E}"/>
          </ac:grpSpMkLst>
        </pc:grpChg>
        <pc:grpChg chg="add del mod">
          <ac:chgData name="Amtea [Chillibreeze]" userId="1ea2aadb-741f-43a3-b87a-beaadc91ce61" providerId="ADAL" clId="{C83BD4F6-32FC-4658-A78E-1C083830F048}" dt="2020-07-24T13:28:03.712" v="2219" actId="21"/>
          <ac:grpSpMkLst>
            <pc:docMk/>
            <pc:sldMk cId="4206686794" sldId="1811"/>
            <ac:grpSpMk id="42" creationId="{D79BE977-0F7F-4A4B-A2C4-BD590CDCBF21}"/>
          </ac:grpSpMkLst>
        </pc:grpChg>
        <pc:grpChg chg="add del mod">
          <ac:chgData name="Amtea [Chillibreeze]" userId="1ea2aadb-741f-43a3-b87a-beaadc91ce61" providerId="ADAL" clId="{C83BD4F6-32FC-4658-A78E-1C083830F048}" dt="2020-07-24T13:28:19.501" v="2231" actId="21"/>
          <ac:grpSpMkLst>
            <pc:docMk/>
            <pc:sldMk cId="4206686794" sldId="1811"/>
            <ac:grpSpMk id="47" creationId="{274D52BD-E9C6-4148-9FAF-42F8DAB90A8F}"/>
          </ac:grpSpMkLst>
        </pc:grpChg>
        <pc:grpChg chg="add del mod">
          <ac:chgData name="Amtea [Chillibreeze]" userId="1ea2aadb-741f-43a3-b87a-beaadc91ce61" providerId="ADAL" clId="{C83BD4F6-32FC-4658-A78E-1C083830F048}" dt="2020-07-24T13:28:09.780" v="2225" actId="21"/>
          <ac:grpSpMkLst>
            <pc:docMk/>
            <pc:sldMk cId="4206686794" sldId="1811"/>
            <ac:grpSpMk id="48" creationId="{1656627F-AAB5-4910-A769-A13EBA785007}"/>
          </ac:grpSpMkLst>
        </pc:grpChg>
        <pc:grpChg chg="add del mod">
          <ac:chgData name="Amtea [Chillibreeze]" userId="1ea2aadb-741f-43a3-b87a-beaadc91ce61" providerId="ADAL" clId="{C83BD4F6-32FC-4658-A78E-1C083830F048}" dt="2020-07-24T13:27:33.792" v="2189" actId="21"/>
          <ac:grpSpMkLst>
            <pc:docMk/>
            <pc:sldMk cId="4206686794" sldId="1811"/>
            <ac:grpSpMk id="49" creationId="{A3D040E2-D89C-4D66-9721-DB55446C6A8A}"/>
          </ac:grpSpMkLst>
        </pc:grpChg>
        <pc:picChg chg="add mod">
          <ac:chgData name="Amtea [Chillibreeze]" userId="1ea2aadb-741f-43a3-b87a-beaadc91ce61" providerId="ADAL" clId="{C83BD4F6-32FC-4658-A78E-1C083830F048}" dt="2020-07-24T13:27:32.785" v="2188" actId="164"/>
          <ac:picMkLst>
            <pc:docMk/>
            <pc:sldMk cId="4206686794" sldId="1811"/>
            <ac:picMk id="3" creationId="{BCB34819-99CD-4945-888B-149AA60A1FBE}"/>
          </ac:picMkLst>
        </pc:picChg>
        <pc:picChg chg="add mod">
          <ac:chgData name="Amtea [Chillibreeze]" userId="1ea2aadb-741f-43a3-b87a-beaadc91ce61" providerId="ADAL" clId="{C83BD4F6-32FC-4658-A78E-1C083830F048}" dt="2020-07-24T13:21:00.229" v="2145" actId="164"/>
          <ac:picMkLst>
            <pc:docMk/>
            <pc:sldMk cId="4206686794" sldId="1811"/>
            <ac:picMk id="6" creationId="{D2E69871-BD59-400A-ACC7-09C7B0BA297C}"/>
          </ac:picMkLst>
        </pc:picChg>
        <pc:picChg chg="add mod">
          <ac:chgData name="Amtea [Chillibreeze]" userId="1ea2aadb-741f-43a3-b87a-beaadc91ce61" providerId="ADAL" clId="{C83BD4F6-32FC-4658-A78E-1C083830F048}" dt="2020-07-24T13:23:03.534" v="2159" actId="164"/>
          <ac:picMkLst>
            <pc:docMk/>
            <pc:sldMk cId="4206686794" sldId="1811"/>
            <ac:picMk id="38" creationId="{B1CCE5C2-861E-4E43-8183-DFBAC2957004}"/>
          </ac:picMkLst>
        </pc:picChg>
        <pc:picChg chg="add mod">
          <ac:chgData name="Amtea [Chillibreeze]" userId="1ea2aadb-741f-43a3-b87a-beaadc91ce61" providerId="ADAL" clId="{C83BD4F6-32FC-4658-A78E-1C083830F048}" dt="2020-07-24T13:27:59.469" v="2214"/>
          <ac:picMkLst>
            <pc:docMk/>
            <pc:sldMk cId="4206686794" sldId="1811"/>
            <ac:picMk id="41" creationId="{65DB55E5-6E26-48A5-B532-48B0FFB7C99F}"/>
          </ac:picMkLst>
        </pc:picChg>
        <pc:picChg chg="add mod">
          <ac:chgData name="Amtea [Chillibreeze]" userId="1ea2aadb-741f-43a3-b87a-beaadc91ce61" providerId="ADAL" clId="{C83BD4F6-32FC-4658-A78E-1C083830F048}" dt="2020-07-24T13:27:28.423" v="2187" actId="164"/>
          <ac:picMkLst>
            <pc:docMk/>
            <pc:sldMk cId="4206686794" sldId="1811"/>
            <ac:picMk id="44" creationId="{6CE3F3BF-E686-44F2-BB1A-97E4F2759402}"/>
          </ac:picMkLst>
        </pc:picChg>
        <pc:picChg chg="add mod">
          <ac:chgData name="Amtea [Chillibreeze]" userId="1ea2aadb-741f-43a3-b87a-beaadc91ce61" providerId="ADAL" clId="{C83BD4F6-32FC-4658-A78E-1C083830F048}" dt="2020-07-24T13:27:27.286" v="2186" actId="164"/>
          <ac:picMkLst>
            <pc:docMk/>
            <pc:sldMk cId="4206686794" sldId="1811"/>
            <ac:picMk id="46" creationId="{2E53F15E-F5C2-4DC0-A2E5-2139BD723B80}"/>
          </ac:picMkLst>
        </pc:picChg>
        <pc:picChg chg="add mod">
          <ac:chgData name="Amtea [Chillibreeze]" userId="1ea2aadb-741f-43a3-b87a-beaadc91ce61" providerId="ADAL" clId="{C83BD4F6-32FC-4658-A78E-1C083830F048}" dt="2020-07-24T13:27:37.745" v="2194"/>
          <ac:picMkLst>
            <pc:docMk/>
            <pc:sldMk cId="4206686794" sldId="1811"/>
            <ac:picMk id="51" creationId="{2C386731-1513-4D86-8590-B5787166DF6E}"/>
          </ac:picMkLst>
        </pc:picChg>
        <pc:picChg chg="add mod">
          <ac:chgData name="Amtea [Chillibreeze]" userId="1ea2aadb-741f-43a3-b87a-beaadc91ce61" providerId="ADAL" clId="{C83BD4F6-32FC-4658-A78E-1C083830F048}" dt="2020-07-24T13:27:47.675" v="2202"/>
          <ac:picMkLst>
            <pc:docMk/>
            <pc:sldMk cId="4206686794" sldId="1811"/>
            <ac:picMk id="53" creationId="{6728FF3E-B2D9-42B4-A5DE-DB0675AECEA5}"/>
          </ac:picMkLst>
        </pc:picChg>
        <pc:picChg chg="add del mod">
          <ac:chgData name="Amtea [Chillibreeze]" userId="1ea2aadb-741f-43a3-b87a-beaadc91ce61" providerId="ADAL" clId="{C83BD4F6-32FC-4658-A78E-1C083830F048}" dt="2020-07-24T13:27:54.573" v="2209" actId="22"/>
          <ac:picMkLst>
            <pc:docMk/>
            <pc:sldMk cId="4206686794" sldId="1811"/>
            <ac:picMk id="55" creationId="{87AD19C2-C759-4B8C-BF76-E52EA944E90A}"/>
          </ac:picMkLst>
        </pc:picChg>
        <pc:picChg chg="add mod">
          <ac:chgData name="Amtea [Chillibreeze]" userId="1ea2aadb-741f-43a3-b87a-beaadc91ce61" providerId="ADAL" clId="{C83BD4F6-32FC-4658-A78E-1C083830F048}" dt="2020-07-24T13:28:02.409" v="2218"/>
          <ac:picMkLst>
            <pc:docMk/>
            <pc:sldMk cId="4206686794" sldId="1811"/>
            <ac:picMk id="57" creationId="{4EDDAE0D-2BD2-4FC7-A706-EBB182DFB7B5}"/>
          </ac:picMkLst>
        </pc:picChg>
        <pc:picChg chg="add mod">
          <ac:chgData name="Amtea [Chillibreeze]" userId="1ea2aadb-741f-43a3-b87a-beaadc91ce61" providerId="ADAL" clId="{C83BD4F6-32FC-4658-A78E-1C083830F048}" dt="2020-07-24T13:28:08.687" v="2224"/>
          <ac:picMkLst>
            <pc:docMk/>
            <pc:sldMk cId="4206686794" sldId="1811"/>
            <ac:picMk id="59" creationId="{625A2C72-8BAD-4413-B633-690AEA836349}"/>
          </ac:picMkLst>
        </pc:picChg>
        <pc:picChg chg="add mod">
          <ac:chgData name="Amtea [Chillibreeze]" userId="1ea2aadb-741f-43a3-b87a-beaadc91ce61" providerId="ADAL" clId="{C83BD4F6-32FC-4658-A78E-1C083830F048}" dt="2020-07-24T13:28:18.198" v="2230"/>
          <ac:picMkLst>
            <pc:docMk/>
            <pc:sldMk cId="4206686794" sldId="1811"/>
            <ac:picMk id="61" creationId="{5FB31DC6-7445-421D-BD32-469DF4070293}"/>
          </ac:picMkLst>
        </pc:picChg>
        <pc:picChg chg="add mod">
          <ac:chgData name="Amtea [Chillibreeze]" userId="1ea2aadb-741f-43a3-b87a-beaadc91ce61" providerId="ADAL" clId="{C83BD4F6-32FC-4658-A78E-1C083830F048}" dt="2020-07-24T13:28:26.092" v="2236"/>
          <ac:picMkLst>
            <pc:docMk/>
            <pc:sldMk cId="4206686794" sldId="1811"/>
            <ac:picMk id="63" creationId="{9A8BCFA9-D95B-4811-9BD4-DD695C39E6D2}"/>
          </ac:picMkLst>
        </pc:picChg>
      </pc:sldChg>
      <pc:sldChg chg="addSp delSp modSp mod">
        <pc:chgData name="Amtea [Chillibreeze]" userId="1ea2aadb-741f-43a3-b87a-beaadc91ce61" providerId="ADAL" clId="{C83BD4F6-32FC-4658-A78E-1C083830F048}" dt="2020-07-24T13:32:23.166" v="2306"/>
        <pc:sldMkLst>
          <pc:docMk/>
          <pc:sldMk cId="1491723902" sldId="1812"/>
        </pc:sldMkLst>
        <pc:spChg chg="mod">
          <ac:chgData name="Amtea [Chillibreeze]" userId="1ea2aadb-741f-43a3-b87a-beaadc91ce61" providerId="ADAL" clId="{C83BD4F6-32FC-4658-A78E-1C083830F048}" dt="2020-07-24T13:29:29.187" v="2249"/>
          <ac:spMkLst>
            <pc:docMk/>
            <pc:sldMk cId="1491723902" sldId="1812"/>
            <ac:spMk id="19" creationId="{DE3389A1-9670-4C77-BDC0-96AC77EA3E8A}"/>
          </ac:spMkLst>
        </pc:spChg>
        <pc:spChg chg="mod">
          <ac:chgData name="Amtea [Chillibreeze]" userId="1ea2aadb-741f-43a3-b87a-beaadc91ce61" providerId="ADAL" clId="{C83BD4F6-32FC-4658-A78E-1C083830F048}" dt="2020-07-24T13:31:37.311" v="2272" actId="1076"/>
          <ac:spMkLst>
            <pc:docMk/>
            <pc:sldMk cId="1491723902" sldId="1812"/>
            <ac:spMk id="21" creationId="{E085FAB8-A72B-4C4B-9DFB-A9A7DE2B687C}"/>
          </ac:spMkLst>
        </pc:spChg>
        <pc:grpChg chg="mod">
          <ac:chgData name="Amtea [Chillibreeze]" userId="1ea2aadb-741f-43a3-b87a-beaadc91ce61" providerId="ADAL" clId="{C83BD4F6-32FC-4658-A78E-1C083830F048}" dt="2020-07-24T13:30:58.504" v="2268" actId="164"/>
          <ac:grpSpMkLst>
            <pc:docMk/>
            <pc:sldMk cId="1491723902" sldId="1812"/>
            <ac:grpSpMk id="4" creationId="{6D51ACF0-C426-4873-BF38-C9F78292CC12}"/>
          </ac:grpSpMkLst>
        </pc:grpChg>
        <pc:grpChg chg="mod">
          <ac:chgData name="Amtea [Chillibreeze]" userId="1ea2aadb-741f-43a3-b87a-beaadc91ce61" providerId="ADAL" clId="{C83BD4F6-32FC-4658-A78E-1C083830F048}" dt="2020-07-24T13:31:51.266" v="2278" actId="164"/>
          <ac:grpSpMkLst>
            <pc:docMk/>
            <pc:sldMk cId="1491723902" sldId="1812"/>
            <ac:grpSpMk id="8" creationId="{44C09FE2-BEF6-46CC-926E-F4341650840A}"/>
          </ac:grpSpMkLst>
        </pc:grpChg>
        <pc:grpChg chg="mod">
          <ac:chgData name="Amtea [Chillibreeze]" userId="1ea2aadb-741f-43a3-b87a-beaadc91ce61" providerId="ADAL" clId="{C83BD4F6-32FC-4658-A78E-1C083830F048}" dt="2020-07-24T13:32:18.073" v="2300" actId="164"/>
          <ac:grpSpMkLst>
            <pc:docMk/>
            <pc:sldMk cId="1491723902" sldId="1812"/>
            <ac:grpSpMk id="11" creationId="{65E1F6AC-8FC3-4E04-AD39-E897A3241980}"/>
          </ac:grpSpMkLst>
        </pc:grpChg>
        <pc:grpChg chg="add del mod">
          <ac:chgData name="Amtea [Chillibreeze]" userId="1ea2aadb-741f-43a3-b87a-beaadc91ce61" providerId="ADAL" clId="{C83BD4F6-32FC-4658-A78E-1C083830F048}" dt="2020-07-24T13:32:09.930" v="2293" actId="164"/>
          <ac:grpSpMkLst>
            <pc:docMk/>
            <pc:sldMk cId="1491723902" sldId="1812"/>
            <ac:grpSpMk id="14" creationId="{34044B3F-9511-4C8E-ADF8-EE3A035ACA76}"/>
          </ac:grpSpMkLst>
        </pc:grpChg>
        <pc:grpChg chg="add del mod">
          <ac:chgData name="Amtea [Chillibreeze]" userId="1ea2aadb-741f-43a3-b87a-beaadc91ce61" providerId="ADAL" clId="{C83BD4F6-32FC-4658-A78E-1C083830F048}" dt="2020-07-24T13:31:59.998" v="2285" actId="21"/>
          <ac:grpSpMkLst>
            <pc:docMk/>
            <pc:sldMk cId="1491723902" sldId="1812"/>
            <ac:grpSpMk id="28" creationId="{89DE41B5-506E-4E94-BBAA-5482F9749BDA}"/>
          </ac:grpSpMkLst>
        </pc:grpChg>
        <pc:grpChg chg="add del mod">
          <ac:chgData name="Amtea [Chillibreeze]" userId="1ea2aadb-741f-43a3-b87a-beaadc91ce61" providerId="ADAL" clId="{C83BD4F6-32FC-4658-A78E-1C083830F048}" dt="2020-07-24T13:31:53.179" v="2279" actId="21"/>
          <ac:grpSpMkLst>
            <pc:docMk/>
            <pc:sldMk cId="1491723902" sldId="1812"/>
            <ac:grpSpMk id="31" creationId="{D2D140C3-998E-43B1-9E42-1A993DF3DF46}"/>
          </ac:grpSpMkLst>
        </pc:grpChg>
        <pc:grpChg chg="add del mod">
          <ac:chgData name="Amtea [Chillibreeze]" userId="1ea2aadb-741f-43a3-b87a-beaadc91ce61" providerId="ADAL" clId="{C83BD4F6-32FC-4658-A78E-1C083830F048}" dt="2020-07-24T13:32:10.650" v="2294" actId="21"/>
          <ac:grpSpMkLst>
            <pc:docMk/>
            <pc:sldMk cId="1491723902" sldId="1812"/>
            <ac:grpSpMk id="36" creationId="{86AA2A1F-3B09-44E8-8395-1A7FB445444D}"/>
          </ac:grpSpMkLst>
        </pc:grpChg>
        <pc:grpChg chg="add del mod">
          <ac:chgData name="Amtea [Chillibreeze]" userId="1ea2aadb-741f-43a3-b87a-beaadc91ce61" providerId="ADAL" clId="{C83BD4F6-32FC-4658-A78E-1C083830F048}" dt="2020-07-24T13:32:18.886" v="2301" actId="21"/>
          <ac:grpSpMkLst>
            <pc:docMk/>
            <pc:sldMk cId="1491723902" sldId="1812"/>
            <ac:grpSpMk id="39" creationId="{E42C592A-E399-41EB-ABB7-B83A2F9CC5D4}"/>
          </ac:grpSpMkLst>
        </pc:grpChg>
        <pc:picChg chg="add mod">
          <ac:chgData name="Amtea [Chillibreeze]" userId="1ea2aadb-741f-43a3-b87a-beaadc91ce61" providerId="ADAL" clId="{C83BD4F6-32FC-4658-A78E-1C083830F048}" dt="2020-07-24T13:32:18.073" v="2300" actId="164"/>
          <ac:picMkLst>
            <pc:docMk/>
            <pc:sldMk cId="1491723902" sldId="1812"/>
            <ac:picMk id="2" creationId="{F154D813-2D33-4EB0-BD1D-E7E104160F38}"/>
          </ac:picMkLst>
        </pc:picChg>
        <pc:picChg chg="add mod">
          <ac:chgData name="Amtea [Chillibreeze]" userId="1ea2aadb-741f-43a3-b87a-beaadc91ce61" providerId="ADAL" clId="{C83BD4F6-32FC-4658-A78E-1C083830F048}" dt="2020-07-24T13:32:09.930" v="2293" actId="164"/>
          <ac:picMkLst>
            <pc:docMk/>
            <pc:sldMk cId="1491723902" sldId="1812"/>
            <ac:picMk id="3" creationId="{B9A2F022-DA86-48DE-86F8-355B6E478B57}"/>
          </ac:picMkLst>
        </pc:picChg>
        <pc:picChg chg="add mod">
          <ac:chgData name="Amtea [Chillibreeze]" userId="1ea2aadb-741f-43a3-b87a-beaadc91ce61" providerId="ADAL" clId="{C83BD4F6-32FC-4658-A78E-1C083830F048}" dt="2020-07-24T13:30:58.504" v="2268" actId="164"/>
          <ac:picMkLst>
            <pc:docMk/>
            <pc:sldMk cId="1491723902" sldId="1812"/>
            <ac:picMk id="6" creationId="{7F69C2EF-AA40-4E5E-9793-ADE61ADCC4B1}"/>
          </ac:picMkLst>
        </pc:picChg>
        <pc:picChg chg="add mod">
          <ac:chgData name="Amtea [Chillibreeze]" userId="1ea2aadb-741f-43a3-b87a-beaadc91ce61" providerId="ADAL" clId="{C83BD4F6-32FC-4658-A78E-1C083830F048}" dt="2020-07-24T13:31:51.266" v="2278" actId="164"/>
          <ac:picMkLst>
            <pc:docMk/>
            <pc:sldMk cId="1491723902" sldId="1812"/>
            <ac:picMk id="30" creationId="{1BFEB986-9248-4828-8ACE-746F947862B5}"/>
          </ac:picMkLst>
        </pc:picChg>
        <pc:picChg chg="add mod">
          <ac:chgData name="Amtea [Chillibreeze]" userId="1ea2aadb-741f-43a3-b87a-beaadc91ce61" providerId="ADAL" clId="{C83BD4F6-32FC-4658-A78E-1C083830F048}" dt="2020-07-24T13:31:58.403" v="2284"/>
          <ac:picMkLst>
            <pc:docMk/>
            <pc:sldMk cId="1491723902" sldId="1812"/>
            <ac:picMk id="33" creationId="{879CA827-D333-4E3D-9546-67A0B45810EB}"/>
          </ac:picMkLst>
        </pc:picChg>
        <pc:picChg chg="add mod">
          <ac:chgData name="Amtea [Chillibreeze]" userId="1ea2aadb-741f-43a3-b87a-beaadc91ce61" providerId="ADAL" clId="{C83BD4F6-32FC-4658-A78E-1C083830F048}" dt="2020-07-24T13:32:04.599" v="2290"/>
          <ac:picMkLst>
            <pc:docMk/>
            <pc:sldMk cId="1491723902" sldId="1812"/>
            <ac:picMk id="35" creationId="{F9F44643-D39A-4970-A68F-145F079DC2C3}"/>
          </ac:picMkLst>
        </pc:picChg>
        <pc:picChg chg="add mod">
          <ac:chgData name="Amtea [Chillibreeze]" userId="1ea2aadb-741f-43a3-b87a-beaadc91ce61" providerId="ADAL" clId="{C83BD4F6-32FC-4658-A78E-1C083830F048}" dt="2020-07-24T13:32:15.995" v="2299"/>
          <ac:picMkLst>
            <pc:docMk/>
            <pc:sldMk cId="1491723902" sldId="1812"/>
            <ac:picMk id="38" creationId="{57E3BF19-69A8-4BD3-A3C4-60F273638385}"/>
          </ac:picMkLst>
        </pc:picChg>
        <pc:picChg chg="add mod">
          <ac:chgData name="Amtea [Chillibreeze]" userId="1ea2aadb-741f-43a3-b87a-beaadc91ce61" providerId="ADAL" clId="{C83BD4F6-32FC-4658-A78E-1C083830F048}" dt="2020-07-24T13:32:23.166" v="2306"/>
          <ac:picMkLst>
            <pc:docMk/>
            <pc:sldMk cId="1491723902" sldId="1812"/>
            <ac:picMk id="41" creationId="{685D1638-4036-4177-8B51-B7E24780BFB3}"/>
          </ac:picMkLst>
        </pc:picChg>
      </pc:sldChg>
      <pc:sldChg chg="modSp">
        <pc:chgData name="Amtea [Chillibreeze]" userId="1ea2aadb-741f-43a3-b87a-beaadc91ce61" providerId="ADAL" clId="{C83BD4F6-32FC-4658-A78E-1C083830F048}" dt="2020-07-24T13:49:52.675" v="2384"/>
        <pc:sldMkLst>
          <pc:docMk/>
          <pc:sldMk cId="3960778665" sldId="1813"/>
        </pc:sldMkLst>
        <pc:spChg chg="mod">
          <ac:chgData name="Amtea [Chillibreeze]" userId="1ea2aadb-741f-43a3-b87a-beaadc91ce61" providerId="ADAL" clId="{C83BD4F6-32FC-4658-A78E-1C083830F048}" dt="2020-07-24T13:49:52.675" v="2384"/>
          <ac:spMkLst>
            <pc:docMk/>
            <pc:sldMk cId="3960778665" sldId="1813"/>
            <ac:spMk id="17" creationId="{00000000-0000-0000-0000-000000000000}"/>
          </ac:spMkLst>
        </pc:spChg>
      </pc:sldChg>
      <pc:sldChg chg="addSp delSp modSp mod">
        <pc:chgData name="Amtea [Chillibreeze]" userId="1ea2aadb-741f-43a3-b87a-beaadc91ce61" providerId="ADAL" clId="{C83BD4F6-32FC-4658-A78E-1C083830F048}" dt="2020-07-24T13:56:22.189" v="2635"/>
        <pc:sldMkLst>
          <pc:docMk/>
          <pc:sldMk cId="1850470253" sldId="1814"/>
        </pc:sldMkLst>
        <pc:spChg chg="mod">
          <ac:chgData name="Amtea [Chillibreeze]" userId="1ea2aadb-741f-43a3-b87a-beaadc91ce61" providerId="ADAL" clId="{C83BD4F6-32FC-4658-A78E-1C083830F048}" dt="2020-07-24T13:52:17.362" v="2434"/>
          <ac:spMkLst>
            <pc:docMk/>
            <pc:sldMk cId="1850470253" sldId="1814"/>
            <ac:spMk id="15" creationId="{F511E7BF-7245-4004-A714-4446066F591A}"/>
          </ac:spMkLst>
        </pc:spChg>
        <pc:spChg chg="mod">
          <ac:chgData name="Amtea [Chillibreeze]" userId="1ea2aadb-741f-43a3-b87a-beaadc91ce61" providerId="ADAL" clId="{C83BD4F6-32FC-4658-A78E-1C083830F048}" dt="2020-07-24T13:52:17.362" v="2434"/>
          <ac:spMkLst>
            <pc:docMk/>
            <pc:sldMk cId="1850470253" sldId="1814"/>
            <ac:spMk id="16" creationId="{803ADA41-36FE-461F-B086-3E1C344AFEC0}"/>
          </ac:spMkLst>
        </pc:spChg>
        <pc:spChg chg="mod">
          <ac:chgData name="Amtea [Chillibreeze]" userId="1ea2aadb-741f-43a3-b87a-beaadc91ce61" providerId="ADAL" clId="{C83BD4F6-32FC-4658-A78E-1C083830F048}" dt="2020-07-24T13:49:57.390" v="2388"/>
          <ac:spMkLst>
            <pc:docMk/>
            <pc:sldMk cId="1850470253" sldId="1814"/>
            <ac:spMk id="17" creationId="{00000000-0000-0000-0000-000000000000}"/>
          </ac:spMkLst>
        </pc:spChg>
        <pc:spChg chg="mod">
          <ac:chgData name="Amtea [Chillibreeze]" userId="1ea2aadb-741f-43a3-b87a-beaadc91ce61" providerId="ADAL" clId="{C83BD4F6-32FC-4658-A78E-1C083830F048}" dt="2020-07-24T13:52:02.267" v="2421" actId="571"/>
          <ac:spMkLst>
            <pc:docMk/>
            <pc:sldMk cId="1850470253" sldId="1814"/>
            <ac:spMk id="33" creationId="{813DF3A2-B0A6-45B3-A17C-9C79E45509FF}"/>
          </ac:spMkLst>
        </pc:spChg>
        <pc:spChg chg="mod">
          <ac:chgData name="Amtea [Chillibreeze]" userId="1ea2aadb-741f-43a3-b87a-beaadc91ce61" providerId="ADAL" clId="{C83BD4F6-32FC-4658-A78E-1C083830F048}" dt="2020-07-24T13:52:02.267" v="2421" actId="571"/>
          <ac:spMkLst>
            <pc:docMk/>
            <pc:sldMk cId="1850470253" sldId="1814"/>
            <ac:spMk id="34" creationId="{46459520-1FCF-4B17-900D-C53734A1E5C4}"/>
          </ac:spMkLst>
        </pc:spChg>
        <pc:grpChg chg="mod">
          <ac:chgData name="Amtea [Chillibreeze]" userId="1ea2aadb-741f-43a3-b87a-beaadc91ce61" providerId="ADAL" clId="{C83BD4F6-32FC-4658-A78E-1C083830F048}" dt="2020-07-24T13:51:45.778" v="2408" actId="164"/>
          <ac:grpSpMkLst>
            <pc:docMk/>
            <pc:sldMk cId="1850470253" sldId="1814"/>
            <ac:grpSpMk id="4" creationId="{6004DF63-FBC7-4911-B3D9-19364C398028}"/>
          </ac:grpSpMkLst>
        </pc:grpChg>
        <pc:grpChg chg="mod">
          <ac:chgData name="Amtea [Chillibreeze]" userId="1ea2aadb-741f-43a3-b87a-beaadc91ce61" providerId="ADAL" clId="{C83BD4F6-32FC-4658-A78E-1C083830F048}" dt="2020-07-24T13:51:44.842" v="2407" actId="164"/>
          <ac:grpSpMkLst>
            <pc:docMk/>
            <pc:sldMk cId="1850470253" sldId="1814"/>
            <ac:grpSpMk id="9" creationId="{F66D4655-D4D8-435B-BB5D-0D43B27D0DA1}"/>
          </ac:grpSpMkLst>
        </pc:grpChg>
        <pc:grpChg chg="mod">
          <ac:chgData name="Amtea [Chillibreeze]" userId="1ea2aadb-741f-43a3-b87a-beaadc91ce61" providerId="ADAL" clId="{C83BD4F6-32FC-4658-A78E-1C083830F048}" dt="2020-07-24T13:52:17.362" v="2434"/>
          <ac:grpSpMkLst>
            <pc:docMk/>
            <pc:sldMk cId="1850470253" sldId="1814"/>
            <ac:grpSpMk id="14" creationId="{EFCDCC8D-73C5-4BEA-B263-4A1CEC034765}"/>
          </ac:grpSpMkLst>
        </pc:grpChg>
        <pc:grpChg chg="add del mod ord">
          <ac:chgData name="Amtea [Chillibreeze]" userId="1ea2aadb-741f-43a3-b87a-beaadc91ce61" providerId="ADAL" clId="{C83BD4F6-32FC-4658-A78E-1C083830F048}" dt="2020-07-24T13:52:19.238" v="2445" actId="478"/>
          <ac:grpSpMkLst>
            <pc:docMk/>
            <pc:sldMk cId="1850470253" sldId="1814"/>
            <ac:grpSpMk id="23" creationId="{CD4B622F-E0DC-41B0-8C7A-F7CB82A1636C}"/>
          </ac:grpSpMkLst>
        </pc:grpChg>
        <pc:grpChg chg="add del mod">
          <ac:chgData name="Amtea [Chillibreeze]" userId="1ea2aadb-741f-43a3-b87a-beaadc91ce61" providerId="ADAL" clId="{C83BD4F6-32FC-4658-A78E-1C083830F048}" dt="2020-07-24T13:51:56.058" v="2415" actId="21"/>
          <ac:grpSpMkLst>
            <pc:docMk/>
            <pc:sldMk cId="1850470253" sldId="1814"/>
            <ac:grpSpMk id="24" creationId="{5D9C3CF4-BE3F-4CC2-9502-A7B21DBDBBA5}"/>
          </ac:grpSpMkLst>
        </pc:grpChg>
        <pc:grpChg chg="add del mod">
          <ac:chgData name="Amtea [Chillibreeze]" userId="1ea2aadb-741f-43a3-b87a-beaadc91ce61" providerId="ADAL" clId="{C83BD4F6-32FC-4658-A78E-1C083830F048}" dt="2020-07-24T13:51:51.265" v="2410" actId="478"/>
          <ac:grpSpMkLst>
            <pc:docMk/>
            <pc:sldMk cId="1850470253" sldId="1814"/>
            <ac:grpSpMk id="25" creationId="{7BA89447-8B50-49B2-B04D-080091B80FF6}"/>
          </ac:grpSpMkLst>
        </pc:grpChg>
        <pc:grpChg chg="add del mod">
          <ac:chgData name="Amtea [Chillibreeze]" userId="1ea2aadb-741f-43a3-b87a-beaadc91ce61" providerId="ADAL" clId="{C83BD4F6-32FC-4658-A78E-1C083830F048}" dt="2020-07-24T13:52:03.632" v="2422" actId="21"/>
          <ac:grpSpMkLst>
            <pc:docMk/>
            <pc:sldMk cId="1850470253" sldId="1814"/>
            <ac:grpSpMk id="30" creationId="{67767731-77AE-46E9-A11D-D17F1C053BB1}"/>
          </ac:grpSpMkLst>
        </pc:grpChg>
        <pc:grpChg chg="mod">
          <ac:chgData name="Amtea [Chillibreeze]" userId="1ea2aadb-741f-43a3-b87a-beaadc91ce61" providerId="ADAL" clId="{C83BD4F6-32FC-4658-A78E-1C083830F048}" dt="2020-07-24T13:52:02.267" v="2421" actId="571"/>
          <ac:grpSpMkLst>
            <pc:docMk/>
            <pc:sldMk cId="1850470253" sldId="1814"/>
            <ac:grpSpMk id="31" creationId="{DFFFA362-BF1B-470B-9369-7D285DB446AB}"/>
          </ac:grpSpMkLst>
        </pc:grpChg>
        <pc:picChg chg="add mod">
          <ac:chgData name="Amtea [Chillibreeze]" userId="1ea2aadb-741f-43a3-b87a-beaadc91ce61" providerId="ADAL" clId="{C83BD4F6-32FC-4658-A78E-1C083830F048}" dt="2020-07-24T13:51:45.778" v="2408" actId="164"/>
          <ac:picMkLst>
            <pc:docMk/>
            <pc:sldMk cId="1850470253" sldId="1814"/>
            <ac:picMk id="2" creationId="{4A341E8B-23B9-46F8-8D6B-34F967CDA4FC}"/>
          </ac:picMkLst>
        </pc:picChg>
        <pc:picChg chg="add mod">
          <ac:chgData name="Amtea [Chillibreeze]" userId="1ea2aadb-741f-43a3-b87a-beaadc91ce61" providerId="ADAL" clId="{C83BD4F6-32FC-4658-A78E-1C083830F048}" dt="2020-07-24T13:51:44.842" v="2407" actId="164"/>
          <ac:picMkLst>
            <pc:docMk/>
            <pc:sldMk cId="1850470253" sldId="1814"/>
            <ac:picMk id="3" creationId="{CD56310D-493F-45C1-BE6A-A5945D40201B}"/>
          </ac:picMkLst>
        </pc:picChg>
        <pc:picChg chg="add mod">
          <ac:chgData name="Amtea [Chillibreeze]" userId="1ea2aadb-741f-43a3-b87a-beaadc91ce61" providerId="ADAL" clId="{C83BD4F6-32FC-4658-A78E-1C083830F048}" dt="2020-07-24T13:52:17.362" v="2434"/>
          <ac:picMkLst>
            <pc:docMk/>
            <pc:sldMk cId="1850470253" sldId="1814"/>
            <ac:picMk id="6" creationId="{B605D3B2-C9C2-4AA3-B48F-A48802B68B7D}"/>
          </ac:picMkLst>
        </pc:picChg>
        <pc:picChg chg="add mod">
          <ac:chgData name="Amtea [Chillibreeze]" userId="1ea2aadb-741f-43a3-b87a-beaadc91ce61" providerId="ADAL" clId="{C83BD4F6-32FC-4658-A78E-1C083830F048}" dt="2020-07-24T13:56:22.188" v="2633"/>
          <ac:picMkLst>
            <pc:docMk/>
            <pc:sldMk cId="1850470253" sldId="1814"/>
            <ac:picMk id="27" creationId="{D92BC0C1-7494-4255-B825-1BB11717823E}"/>
          </ac:picMkLst>
        </pc:picChg>
        <pc:picChg chg="add mod">
          <ac:chgData name="Amtea [Chillibreeze]" userId="1ea2aadb-741f-43a3-b87a-beaadc91ce61" providerId="ADAL" clId="{C83BD4F6-32FC-4658-A78E-1C083830F048}" dt="2020-07-24T13:56:22.189" v="2635"/>
          <ac:picMkLst>
            <pc:docMk/>
            <pc:sldMk cId="1850470253" sldId="1814"/>
            <ac:picMk id="29" creationId="{FFF3024E-1192-4184-A1CC-82566B1B455B}"/>
          </ac:picMkLst>
        </pc:picChg>
        <pc:picChg chg="mod">
          <ac:chgData name="Amtea [Chillibreeze]" userId="1ea2aadb-741f-43a3-b87a-beaadc91ce61" providerId="ADAL" clId="{C83BD4F6-32FC-4658-A78E-1C083830F048}" dt="2020-07-24T13:52:02.267" v="2421" actId="571"/>
          <ac:picMkLst>
            <pc:docMk/>
            <pc:sldMk cId="1850470253" sldId="1814"/>
            <ac:picMk id="32" creationId="{7042B5F4-5F9D-4F62-902B-43C4F77CE9B4}"/>
          </ac:picMkLst>
        </pc:picChg>
        <pc:picChg chg="add mod ord">
          <ac:chgData name="Amtea [Chillibreeze]" userId="1ea2aadb-741f-43a3-b87a-beaadc91ce61" providerId="ADAL" clId="{C83BD4F6-32FC-4658-A78E-1C083830F048}" dt="2020-07-24T13:56:22.187" v="2631"/>
          <ac:picMkLst>
            <pc:docMk/>
            <pc:sldMk cId="1850470253" sldId="1814"/>
            <ac:picMk id="36" creationId="{BFA2559D-A218-499B-A9F8-FEE394E7D93E}"/>
          </ac:picMkLst>
        </pc:picChg>
      </pc:sldChg>
      <pc:sldChg chg="addSp delSp modSp mod">
        <pc:chgData name="Amtea [Chillibreeze]" userId="1ea2aadb-741f-43a3-b87a-beaadc91ce61" providerId="ADAL" clId="{C83BD4F6-32FC-4658-A78E-1C083830F048}" dt="2020-07-24T13:56:16.196" v="2623"/>
        <pc:sldMkLst>
          <pc:docMk/>
          <pc:sldMk cId="398669486" sldId="1815"/>
        </pc:sldMkLst>
        <pc:spChg chg="mod">
          <ac:chgData name="Amtea [Chillibreeze]" userId="1ea2aadb-741f-43a3-b87a-beaadc91ce61" providerId="ADAL" clId="{C83BD4F6-32FC-4658-A78E-1C083830F048}" dt="2020-07-24T13:54:22.010" v="2501"/>
          <ac:spMkLst>
            <pc:docMk/>
            <pc:sldMk cId="398669486" sldId="1815"/>
            <ac:spMk id="10" creationId="{F37A7439-A925-43BC-8C2C-E9318016BA5D}"/>
          </ac:spMkLst>
        </pc:spChg>
        <pc:spChg chg="mod">
          <ac:chgData name="Amtea [Chillibreeze]" userId="1ea2aadb-741f-43a3-b87a-beaadc91ce61" providerId="ADAL" clId="{C83BD4F6-32FC-4658-A78E-1C083830F048}" dt="2020-07-24T13:54:22.010" v="2501"/>
          <ac:spMkLst>
            <pc:docMk/>
            <pc:sldMk cId="398669486" sldId="1815"/>
            <ac:spMk id="11" creationId="{17E87689-6986-473D-A73F-BAA44BD3CF9E}"/>
          </ac:spMkLst>
        </pc:spChg>
        <pc:spChg chg="mod">
          <ac:chgData name="Amtea [Chillibreeze]" userId="1ea2aadb-741f-43a3-b87a-beaadc91ce61" providerId="ADAL" clId="{C83BD4F6-32FC-4658-A78E-1C083830F048}" dt="2020-07-24T13:54:33.721" v="2527"/>
          <ac:spMkLst>
            <pc:docMk/>
            <pc:sldMk cId="398669486" sldId="1815"/>
            <ac:spMk id="15" creationId="{3C4A67DD-FE7B-4D43-9A9F-6BAF24C077BD}"/>
          </ac:spMkLst>
        </pc:spChg>
        <pc:spChg chg="mod">
          <ac:chgData name="Amtea [Chillibreeze]" userId="1ea2aadb-741f-43a3-b87a-beaadc91ce61" providerId="ADAL" clId="{C83BD4F6-32FC-4658-A78E-1C083830F048}" dt="2020-07-24T13:54:33.721" v="2527"/>
          <ac:spMkLst>
            <pc:docMk/>
            <pc:sldMk cId="398669486" sldId="1815"/>
            <ac:spMk id="16" creationId="{EC8D1D54-06D3-4507-A69A-B7831246F802}"/>
          </ac:spMkLst>
        </pc:spChg>
        <pc:spChg chg="mod">
          <ac:chgData name="Amtea [Chillibreeze]" userId="1ea2aadb-741f-43a3-b87a-beaadc91ce61" providerId="ADAL" clId="{C83BD4F6-32FC-4658-A78E-1C083830F048}" dt="2020-07-24T13:54:46.334" v="2560"/>
          <ac:spMkLst>
            <pc:docMk/>
            <pc:sldMk cId="398669486" sldId="1815"/>
            <ac:spMk id="17" creationId="{00000000-0000-0000-0000-000000000000}"/>
          </ac:spMkLst>
        </pc:spChg>
        <pc:spChg chg="mod">
          <ac:chgData name="Amtea [Chillibreeze]" userId="1ea2aadb-741f-43a3-b87a-beaadc91ce61" providerId="ADAL" clId="{C83BD4F6-32FC-4658-A78E-1C083830F048}" dt="2020-07-24T13:54:41.289" v="2549"/>
          <ac:spMkLst>
            <pc:docMk/>
            <pc:sldMk cId="398669486" sldId="1815"/>
            <ac:spMk id="32" creationId="{10EB38A0-269E-452D-9354-EEFD16BDA034}"/>
          </ac:spMkLst>
        </pc:spChg>
        <pc:spChg chg="mod">
          <ac:chgData name="Amtea [Chillibreeze]" userId="1ea2aadb-741f-43a3-b87a-beaadc91ce61" providerId="ADAL" clId="{C83BD4F6-32FC-4658-A78E-1C083830F048}" dt="2020-07-24T13:54:41.289" v="2549"/>
          <ac:spMkLst>
            <pc:docMk/>
            <pc:sldMk cId="398669486" sldId="1815"/>
            <ac:spMk id="33" creationId="{73FD966C-A3DE-49CC-916B-EE393BD73550}"/>
          </ac:spMkLst>
        </pc:spChg>
        <pc:spChg chg="mod">
          <ac:chgData name="Amtea [Chillibreeze]" userId="1ea2aadb-741f-43a3-b87a-beaadc91ce61" providerId="ADAL" clId="{C83BD4F6-32FC-4658-A78E-1C083830F048}" dt="2020-07-24T13:54:18.074" v="2491" actId="571"/>
          <ac:spMkLst>
            <pc:docMk/>
            <pc:sldMk cId="398669486" sldId="1815"/>
            <ac:spMk id="39" creationId="{4247FE2A-0FB8-4447-81E6-14B17FB005C9}"/>
          </ac:spMkLst>
        </pc:spChg>
        <pc:spChg chg="mod">
          <ac:chgData name="Amtea [Chillibreeze]" userId="1ea2aadb-741f-43a3-b87a-beaadc91ce61" providerId="ADAL" clId="{C83BD4F6-32FC-4658-A78E-1C083830F048}" dt="2020-07-24T13:54:18.074" v="2491" actId="571"/>
          <ac:spMkLst>
            <pc:docMk/>
            <pc:sldMk cId="398669486" sldId="1815"/>
            <ac:spMk id="40" creationId="{0E312CEA-A7F5-4C5E-B389-1AD6BA41A095}"/>
          </ac:spMkLst>
        </pc:spChg>
        <pc:spChg chg="mod">
          <ac:chgData name="Amtea [Chillibreeze]" userId="1ea2aadb-741f-43a3-b87a-beaadc91ce61" providerId="ADAL" clId="{C83BD4F6-32FC-4658-A78E-1C083830F048}" dt="2020-07-24T13:54:25.491" v="2515" actId="571"/>
          <ac:spMkLst>
            <pc:docMk/>
            <pc:sldMk cId="398669486" sldId="1815"/>
            <ac:spMk id="46" creationId="{4B0FE95C-932F-4C4E-87AF-C685591B0A0E}"/>
          </ac:spMkLst>
        </pc:spChg>
        <pc:spChg chg="mod">
          <ac:chgData name="Amtea [Chillibreeze]" userId="1ea2aadb-741f-43a3-b87a-beaadc91ce61" providerId="ADAL" clId="{C83BD4F6-32FC-4658-A78E-1C083830F048}" dt="2020-07-24T13:54:25.491" v="2515" actId="571"/>
          <ac:spMkLst>
            <pc:docMk/>
            <pc:sldMk cId="398669486" sldId="1815"/>
            <ac:spMk id="47" creationId="{CEB97CD3-209F-4F7B-9A8F-A95080DA54F3}"/>
          </ac:spMkLst>
        </pc:spChg>
        <pc:spChg chg="mod">
          <ac:chgData name="Amtea [Chillibreeze]" userId="1ea2aadb-741f-43a3-b87a-beaadc91ce61" providerId="ADAL" clId="{C83BD4F6-32FC-4658-A78E-1C083830F048}" dt="2020-07-24T13:54:37.460" v="2539" actId="571"/>
          <ac:spMkLst>
            <pc:docMk/>
            <pc:sldMk cId="398669486" sldId="1815"/>
            <ac:spMk id="55" creationId="{610C0975-8493-499D-B6E6-FBAA63CBAF5D}"/>
          </ac:spMkLst>
        </pc:spChg>
        <pc:spChg chg="mod">
          <ac:chgData name="Amtea [Chillibreeze]" userId="1ea2aadb-741f-43a3-b87a-beaadc91ce61" providerId="ADAL" clId="{C83BD4F6-32FC-4658-A78E-1C083830F048}" dt="2020-07-24T13:54:37.460" v="2539" actId="571"/>
          <ac:spMkLst>
            <pc:docMk/>
            <pc:sldMk cId="398669486" sldId="1815"/>
            <ac:spMk id="56" creationId="{4E82481F-3F1F-406E-B1AB-61F0D140B587}"/>
          </ac:spMkLst>
        </pc:spChg>
        <pc:grpChg chg="mod">
          <ac:chgData name="Amtea [Chillibreeze]" userId="1ea2aadb-741f-43a3-b87a-beaadc91ce61" providerId="ADAL" clId="{C83BD4F6-32FC-4658-A78E-1C083830F048}" dt="2020-07-24T13:54:01.775" v="2476" actId="164"/>
          <ac:grpSpMkLst>
            <pc:docMk/>
            <pc:sldMk cId="398669486" sldId="1815"/>
            <ac:grpSpMk id="4" creationId="{D19099EB-6DB8-482D-ACCC-49D008C6CD0C}"/>
          </ac:grpSpMkLst>
        </pc:grpChg>
        <pc:grpChg chg="mod">
          <ac:chgData name="Amtea [Chillibreeze]" userId="1ea2aadb-741f-43a3-b87a-beaadc91ce61" providerId="ADAL" clId="{C83BD4F6-32FC-4658-A78E-1C083830F048}" dt="2020-07-24T13:54:22.010" v="2501"/>
          <ac:grpSpMkLst>
            <pc:docMk/>
            <pc:sldMk cId="398669486" sldId="1815"/>
            <ac:grpSpMk id="9" creationId="{B691AECB-BBD1-4C69-9D47-F1ECAFB7CEDF}"/>
          </ac:grpSpMkLst>
        </pc:grpChg>
        <pc:grpChg chg="add del mod ord">
          <ac:chgData name="Amtea [Chillibreeze]" userId="1ea2aadb-741f-43a3-b87a-beaadc91ce61" providerId="ADAL" clId="{C83BD4F6-32FC-4658-A78E-1C083830F048}" dt="2020-07-24T13:54:42.641" v="2558" actId="478"/>
          <ac:grpSpMkLst>
            <pc:docMk/>
            <pc:sldMk cId="398669486" sldId="1815"/>
            <ac:grpSpMk id="12" creationId="{19BDE927-00D0-43AD-AFF1-83218B365DF7}"/>
          </ac:grpSpMkLst>
        </pc:grpChg>
        <pc:grpChg chg="add del mod ord">
          <ac:chgData name="Amtea [Chillibreeze]" userId="1ea2aadb-741f-43a3-b87a-beaadc91ce61" providerId="ADAL" clId="{C83BD4F6-32FC-4658-A78E-1C083830F048}" dt="2020-07-24T13:54:35.986" v="2538" actId="478"/>
          <ac:grpSpMkLst>
            <pc:docMk/>
            <pc:sldMk cId="398669486" sldId="1815"/>
            <ac:grpSpMk id="13" creationId="{58F2AA49-66F2-4D92-ADF2-17E60B42A2C0}"/>
          </ac:grpSpMkLst>
        </pc:grpChg>
        <pc:grpChg chg="mod">
          <ac:chgData name="Amtea [Chillibreeze]" userId="1ea2aadb-741f-43a3-b87a-beaadc91ce61" providerId="ADAL" clId="{C83BD4F6-32FC-4658-A78E-1C083830F048}" dt="2020-07-24T13:54:33.721" v="2527"/>
          <ac:grpSpMkLst>
            <pc:docMk/>
            <pc:sldMk cId="398669486" sldId="1815"/>
            <ac:grpSpMk id="14" creationId="{D669ECB2-B4C8-4622-8E85-F160E9CCAA22}"/>
          </ac:grpSpMkLst>
        </pc:grpChg>
        <pc:grpChg chg="add del mod ord">
          <ac:chgData name="Amtea [Chillibreeze]" userId="1ea2aadb-741f-43a3-b87a-beaadc91ce61" providerId="ADAL" clId="{C83BD4F6-32FC-4658-A78E-1C083830F048}" dt="2020-07-24T13:54:23.593" v="2514" actId="478"/>
          <ac:grpSpMkLst>
            <pc:docMk/>
            <pc:sldMk cId="398669486" sldId="1815"/>
            <ac:grpSpMk id="18" creationId="{BB98CA3A-EA0C-4B1B-A7EB-CA7ED4D0819D}"/>
          </ac:grpSpMkLst>
        </pc:grpChg>
        <pc:grpChg chg="add del mod">
          <ac:chgData name="Amtea [Chillibreeze]" userId="1ea2aadb-741f-43a3-b87a-beaadc91ce61" providerId="ADAL" clId="{C83BD4F6-32FC-4658-A78E-1C083830F048}" dt="2020-07-24T13:54:03.976" v="2477" actId="21"/>
          <ac:grpSpMkLst>
            <pc:docMk/>
            <pc:sldMk cId="398669486" sldId="1815"/>
            <ac:grpSpMk id="19" creationId="{CE7F4BA2-A5F0-4139-AC8C-5FB006B64201}"/>
          </ac:grpSpMkLst>
        </pc:grpChg>
        <pc:grpChg chg="mod">
          <ac:chgData name="Amtea [Chillibreeze]" userId="1ea2aadb-741f-43a3-b87a-beaadc91ce61" providerId="ADAL" clId="{C83BD4F6-32FC-4658-A78E-1C083830F048}" dt="2020-07-24T13:54:41.289" v="2549"/>
          <ac:grpSpMkLst>
            <pc:docMk/>
            <pc:sldMk cId="398669486" sldId="1815"/>
            <ac:grpSpMk id="31" creationId="{99BB276C-9804-4CD2-B5F5-A765ACC5EDE2}"/>
          </ac:grpSpMkLst>
        </pc:grpChg>
        <pc:grpChg chg="add del mod">
          <ac:chgData name="Amtea [Chillibreeze]" userId="1ea2aadb-741f-43a3-b87a-beaadc91ce61" providerId="ADAL" clId="{C83BD4F6-32FC-4658-A78E-1C083830F048}" dt="2020-07-24T13:54:18.808" v="2492" actId="21"/>
          <ac:grpSpMkLst>
            <pc:docMk/>
            <pc:sldMk cId="398669486" sldId="1815"/>
            <ac:grpSpMk id="36" creationId="{848CA8BA-1BA8-46F5-B59D-8186C96065FA}"/>
          </ac:grpSpMkLst>
        </pc:grpChg>
        <pc:grpChg chg="mod">
          <ac:chgData name="Amtea [Chillibreeze]" userId="1ea2aadb-741f-43a3-b87a-beaadc91ce61" providerId="ADAL" clId="{C83BD4F6-32FC-4658-A78E-1C083830F048}" dt="2020-07-24T13:54:18.074" v="2491" actId="571"/>
          <ac:grpSpMkLst>
            <pc:docMk/>
            <pc:sldMk cId="398669486" sldId="1815"/>
            <ac:grpSpMk id="37" creationId="{16CF388F-6AB4-41EA-A020-503B36A0605E}"/>
          </ac:grpSpMkLst>
        </pc:grpChg>
        <pc:grpChg chg="add del mod">
          <ac:chgData name="Amtea [Chillibreeze]" userId="1ea2aadb-741f-43a3-b87a-beaadc91ce61" providerId="ADAL" clId="{C83BD4F6-32FC-4658-A78E-1C083830F048}" dt="2020-07-24T13:54:26.044" v="2516" actId="21"/>
          <ac:grpSpMkLst>
            <pc:docMk/>
            <pc:sldMk cId="398669486" sldId="1815"/>
            <ac:grpSpMk id="43" creationId="{217CEE7A-F715-43D6-958F-6219E4F97DC4}"/>
          </ac:grpSpMkLst>
        </pc:grpChg>
        <pc:grpChg chg="mod">
          <ac:chgData name="Amtea [Chillibreeze]" userId="1ea2aadb-741f-43a3-b87a-beaadc91ce61" providerId="ADAL" clId="{C83BD4F6-32FC-4658-A78E-1C083830F048}" dt="2020-07-24T13:54:25.491" v="2515" actId="571"/>
          <ac:grpSpMkLst>
            <pc:docMk/>
            <pc:sldMk cId="398669486" sldId="1815"/>
            <ac:grpSpMk id="44" creationId="{360D74F4-888F-4C5F-80CF-D662FA50ED82}"/>
          </ac:grpSpMkLst>
        </pc:grpChg>
        <pc:grpChg chg="add del mod">
          <ac:chgData name="Amtea [Chillibreeze]" userId="1ea2aadb-741f-43a3-b87a-beaadc91ce61" providerId="ADAL" clId="{C83BD4F6-32FC-4658-A78E-1C083830F048}" dt="2020-07-24T13:54:37.826" v="2540" actId="21"/>
          <ac:grpSpMkLst>
            <pc:docMk/>
            <pc:sldMk cId="398669486" sldId="1815"/>
            <ac:grpSpMk id="52" creationId="{53CB3A99-0AB3-40FE-AA3C-B5FCFF782A13}"/>
          </ac:grpSpMkLst>
        </pc:grpChg>
        <pc:grpChg chg="mod">
          <ac:chgData name="Amtea [Chillibreeze]" userId="1ea2aadb-741f-43a3-b87a-beaadc91ce61" providerId="ADAL" clId="{C83BD4F6-32FC-4658-A78E-1C083830F048}" dt="2020-07-24T13:54:37.460" v="2539" actId="571"/>
          <ac:grpSpMkLst>
            <pc:docMk/>
            <pc:sldMk cId="398669486" sldId="1815"/>
            <ac:grpSpMk id="53" creationId="{6C5A5E42-4052-465E-927A-440FEF92F2FD}"/>
          </ac:grpSpMkLst>
        </pc:grpChg>
        <pc:picChg chg="add mod">
          <ac:chgData name="Amtea [Chillibreeze]" userId="1ea2aadb-741f-43a3-b87a-beaadc91ce61" providerId="ADAL" clId="{C83BD4F6-32FC-4658-A78E-1C083830F048}" dt="2020-07-24T13:54:01.775" v="2476" actId="164"/>
          <ac:picMkLst>
            <pc:docMk/>
            <pc:sldMk cId="398669486" sldId="1815"/>
            <ac:picMk id="2" creationId="{567E9BA9-9CA8-4AE3-8AED-69420054C689}"/>
          </ac:picMkLst>
        </pc:picChg>
        <pc:picChg chg="add mod">
          <ac:chgData name="Amtea [Chillibreeze]" userId="1ea2aadb-741f-43a3-b87a-beaadc91ce61" providerId="ADAL" clId="{C83BD4F6-32FC-4658-A78E-1C083830F048}" dt="2020-07-24T13:54:22.010" v="2501"/>
          <ac:picMkLst>
            <pc:docMk/>
            <pc:sldMk cId="398669486" sldId="1815"/>
            <ac:picMk id="3" creationId="{85F97CF9-39DD-4E05-9CBB-AABF33ED355E}"/>
          </ac:picMkLst>
        </pc:picChg>
        <pc:picChg chg="add mod">
          <ac:chgData name="Amtea [Chillibreeze]" userId="1ea2aadb-741f-43a3-b87a-beaadc91ce61" providerId="ADAL" clId="{C83BD4F6-32FC-4658-A78E-1C083830F048}" dt="2020-07-24T13:54:33.721" v="2527"/>
          <ac:picMkLst>
            <pc:docMk/>
            <pc:sldMk cId="398669486" sldId="1815"/>
            <ac:picMk id="6" creationId="{F0A9D13B-512A-48AC-B62D-92D380714615}"/>
          </ac:picMkLst>
        </pc:picChg>
        <pc:picChg chg="add mod">
          <ac:chgData name="Amtea [Chillibreeze]" userId="1ea2aadb-741f-43a3-b87a-beaadc91ce61" providerId="ADAL" clId="{C83BD4F6-32FC-4658-A78E-1C083830F048}" dt="2020-07-24T13:54:41.289" v="2549"/>
          <ac:picMkLst>
            <pc:docMk/>
            <pc:sldMk cId="398669486" sldId="1815"/>
            <ac:picMk id="8" creationId="{C2BBC3C7-45E1-4367-A713-A432141F6709}"/>
          </ac:picMkLst>
        </pc:picChg>
        <pc:picChg chg="add mod">
          <ac:chgData name="Amtea [Chillibreeze]" userId="1ea2aadb-741f-43a3-b87a-beaadc91ce61" providerId="ADAL" clId="{C83BD4F6-32FC-4658-A78E-1C083830F048}" dt="2020-07-24T13:56:16.196" v="2623"/>
          <ac:picMkLst>
            <pc:docMk/>
            <pc:sldMk cId="398669486" sldId="1815"/>
            <ac:picMk id="35" creationId="{6B375B53-141D-4F80-874A-8A2C5256DFA7}"/>
          </ac:picMkLst>
        </pc:picChg>
        <pc:picChg chg="mod">
          <ac:chgData name="Amtea [Chillibreeze]" userId="1ea2aadb-741f-43a3-b87a-beaadc91ce61" providerId="ADAL" clId="{C83BD4F6-32FC-4658-A78E-1C083830F048}" dt="2020-07-24T13:54:18.074" v="2491" actId="571"/>
          <ac:picMkLst>
            <pc:docMk/>
            <pc:sldMk cId="398669486" sldId="1815"/>
            <ac:picMk id="38" creationId="{1E45401F-C800-489D-8F9A-46C0990E01AF}"/>
          </ac:picMkLst>
        </pc:picChg>
        <pc:picChg chg="add mod ord">
          <ac:chgData name="Amtea [Chillibreeze]" userId="1ea2aadb-741f-43a3-b87a-beaadc91ce61" providerId="ADAL" clId="{C83BD4F6-32FC-4658-A78E-1C083830F048}" dt="2020-07-24T13:56:16.194" v="2617"/>
          <ac:picMkLst>
            <pc:docMk/>
            <pc:sldMk cId="398669486" sldId="1815"/>
            <ac:picMk id="42" creationId="{B0E1FF4A-7D6D-420A-8E15-E162317B99BD}"/>
          </ac:picMkLst>
        </pc:picChg>
        <pc:picChg chg="mod">
          <ac:chgData name="Amtea [Chillibreeze]" userId="1ea2aadb-741f-43a3-b87a-beaadc91ce61" providerId="ADAL" clId="{C83BD4F6-32FC-4658-A78E-1C083830F048}" dt="2020-07-24T13:54:25.491" v="2515" actId="571"/>
          <ac:picMkLst>
            <pc:docMk/>
            <pc:sldMk cId="398669486" sldId="1815"/>
            <ac:picMk id="45" creationId="{02BFA7F5-545F-4FE1-8334-EFE314FE0BFD}"/>
          </ac:picMkLst>
        </pc:picChg>
        <pc:picChg chg="add del">
          <ac:chgData name="Amtea [Chillibreeze]" userId="1ea2aadb-741f-43a3-b87a-beaadc91ce61" providerId="ADAL" clId="{C83BD4F6-32FC-4658-A78E-1C083830F048}" dt="2020-07-24T13:54:29.397" v="2518" actId="22"/>
          <ac:picMkLst>
            <pc:docMk/>
            <pc:sldMk cId="398669486" sldId="1815"/>
            <ac:picMk id="49" creationId="{006D7774-6664-4BE3-9F8F-0429DFB43625}"/>
          </ac:picMkLst>
        </pc:picChg>
        <pc:picChg chg="add mod ord">
          <ac:chgData name="Amtea [Chillibreeze]" userId="1ea2aadb-741f-43a3-b87a-beaadc91ce61" providerId="ADAL" clId="{C83BD4F6-32FC-4658-A78E-1C083830F048}" dt="2020-07-24T13:56:16.195" v="2619"/>
          <ac:picMkLst>
            <pc:docMk/>
            <pc:sldMk cId="398669486" sldId="1815"/>
            <ac:picMk id="51" creationId="{C7BE24B0-C3B5-45F4-AC65-7CE30AEED01B}"/>
          </ac:picMkLst>
        </pc:picChg>
        <pc:picChg chg="mod">
          <ac:chgData name="Amtea [Chillibreeze]" userId="1ea2aadb-741f-43a3-b87a-beaadc91ce61" providerId="ADAL" clId="{C83BD4F6-32FC-4658-A78E-1C083830F048}" dt="2020-07-24T13:54:37.460" v="2539" actId="571"/>
          <ac:picMkLst>
            <pc:docMk/>
            <pc:sldMk cId="398669486" sldId="1815"/>
            <ac:picMk id="54" creationId="{471F402E-0708-404F-880E-A29F5A5C7F83}"/>
          </ac:picMkLst>
        </pc:picChg>
        <pc:picChg chg="add mod ord">
          <ac:chgData name="Amtea [Chillibreeze]" userId="1ea2aadb-741f-43a3-b87a-beaadc91ce61" providerId="ADAL" clId="{C83BD4F6-32FC-4658-A78E-1C083830F048}" dt="2020-07-24T13:56:16.195" v="2621"/>
          <ac:picMkLst>
            <pc:docMk/>
            <pc:sldMk cId="398669486" sldId="1815"/>
            <ac:picMk id="58" creationId="{FACE56A2-E06D-4F34-8583-A4C8283D180C}"/>
          </ac:picMkLst>
        </pc:picChg>
      </pc:sldChg>
      <pc:sldChg chg="addSp delSp modSp mod">
        <pc:chgData name="Amtea [Chillibreeze]" userId="1ea2aadb-741f-43a3-b87a-beaadc91ce61" providerId="ADAL" clId="{C83BD4F6-32FC-4658-A78E-1C083830F048}" dt="2020-07-24T13:58:23.874" v="2727"/>
        <pc:sldMkLst>
          <pc:docMk/>
          <pc:sldMk cId="10698371" sldId="1816"/>
        </pc:sldMkLst>
        <pc:spChg chg="mod">
          <ac:chgData name="Amtea [Chillibreeze]" userId="1ea2aadb-741f-43a3-b87a-beaadc91ce61" providerId="ADAL" clId="{C83BD4F6-32FC-4658-A78E-1C083830F048}" dt="2020-07-24T13:55:09.645" v="2585"/>
          <ac:spMkLst>
            <pc:docMk/>
            <pc:sldMk cId="10698371" sldId="1816"/>
            <ac:spMk id="5" creationId="{535A20D3-D958-4E90-830F-32E143C93A2B}"/>
          </ac:spMkLst>
        </pc:spChg>
        <pc:spChg chg="add del mod">
          <ac:chgData name="Amtea [Chillibreeze]" userId="1ea2aadb-741f-43a3-b87a-beaadc91ce61" providerId="ADAL" clId="{C83BD4F6-32FC-4658-A78E-1C083830F048}" dt="2020-07-24T13:55:07.912" v="2571" actId="21"/>
          <ac:spMkLst>
            <pc:docMk/>
            <pc:sldMk cId="10698371" sldId="1816"/>
            <ac:spMk id="6" creationId="{A4974AFE-3CE1-44F6-9C4A-EF1267EC8558}"/>
          </ac:spMkLst>
        </pc:spChg>
        <pc:spChg chg="mod">
          <ac:chgData name="Amtea [Chillibreeze]" userId="1ea2aadb-741f-43a3-b87a-beaadc91ce61" providerId="ADAL" clId="{C83BD4F6-32FC-4658-A78E-1C083830F048}" dt="2020-07-24T13:55:09.645" v="2585"/>
          <ac:spMkLst>
            <pc:docMk/>
            <pc:sldMk cId="10698371" sldId="1816"/>
            <ac:spMk id="7" creationId="{19DBF489-DCEB-47B3-A802-920A5357AFB7}"/>
          </ac:spMkLst>
        </pc:spChg>
        <pc:spChg chg="mod">
          <ac:chgData name="Amtea [Chillibreeze]" userId="1ea2aadb-741f-43a3-b87a-beaadc91ce61" providerId="ADAL" clId="{C83BD4F6-32FC-4658-A78E-1C083830F048}" dt="2020-07-24T13:55:09.645" v="2587"/>
          <ac:spMkLst>
            <pc:docMk/>
            <pc:sldMk cId="10698371" sldId="1816"/>
            <ac:spMk id="9" creationId="{CA049CEB-9783-4034-9DDB-F8102A242549}"/>
          </ac:spMkLst>
        </pc:spChg>
        <pc:spChg chg="mod">
          <ac:chgData name="Amtea [Chillibreeze]" userId="1ea2aadb-741f-43a3-b87a-beaadc91ce61" providerId="ADAL" clId="{C83BD4F6-32FC-4658-A78E-1C083830F048}" dt="2020-07-24T13:55:09.645" v="2587"/>
          <ac:spMkLst>
            <pc:docMk/>
            <pc:sldMk cId="10698371" sldId="1816"/>
            <ac:spMk id="10" creationId="{00BF3684-171F-4D82-A5B8-F1B8EDE32EF7}"/>
          </ac:spMkLst>
        </pc:spChg>
        <pc:spChg chg="mod">
          <ac:chgData name="Amtea [Chillibreeze]" userId="1ea2aadb-741f-43a3-b87a-beaadc91ce61" providerId="ADAL" clId="{C83BD4F6-32FC-4658-A78E-1C083830F048}" dt="2020-07-24T13:55:09.646" v="2589"/>
          <ac:spMkLst>
            <pc:docMk/>
            <pc:sldMk cId="10698371" sldId="1816"/>
            <ac:spMk id="12" creationId="{F9817166-2502-4306-9915-82A76204DCE5}"/>
          </ac:spMkLst>
        </pc:spChg>
        <pc:spChg chg="mod">
          <ac:chgData name="Amtea [Chillibreeze]" userId="1ea2aadb-741f-43a3-b87a-beaadc91ce61" providerId="ADAL" clId="{C83BD4F6-32FC-4658-A78E-1C083830F048}" dt="2020-07-24T13:55:09.646" v="2589"/>
          <ac:spMkLst>
            <pc:docMk/>
            <pc:sldMk cId="10698371" sldId="1816"/>
            <ac:spMk id="13" creationId="{F26E90CD-3699-414E-8537-2B46335C60D7}"/>
          </ac:spMkLst>
        </pc:spChg>
        <pc:spChg chg="add del mod">
          <ac:chgData name="Amtea [Chillibreeze]" userId="1ea2aadb-741f-43a3-b87a-beaadc91ce61" providerId="ADAL" clId="{C83BD4F6-32FC-4658-A78E-1C083830F048}" dt="2020-07-24T13:55:07.912" v="2571" actId="21"/>
          <ac:spMkLst>
            <pc:docMk/>
            <pc:sldMk cId="10698371" sldId="1816"/>
            <ac:spMk id="17" creationId="{00000000-0000-0000-0000-000000000000}"/>
          </ac:spMkLst>
        </pc:spChg>
        <pc:spChg chg="mod">
          <ac:chgData name="Amtea [Chillibreeze]" userId="1ea2aadb-741f-43a3-b87a-beaadc91ce61" providerId="ADAL" clId="{C83BD4F6-32FC-4658-A78E-1C083830F048}" dt="2020-07-24T13:55:09.646" v="2591"/>
          <ac:spMkLst>
            <pc:docMk/>
            <pc:sldMk cId="10698371" sldId="1816"/>
            <ac:spMk id="23" creationId="{586D9BC4-6038-4A18-99BA-6611EEC9771F}"/>
          </ac:spMkLst>
        </pc:spChg>
        <pc:spChg chg="mod">
          <ac:chgData name="Amtea [Chillibreeze]" userId="1ea2aadb-741f-43a3-b87a-beaadc91ce61" providerId="ADAL" clId="{C83BD4F6-32FC-4658-A78E-1C083830F048}" dt="2020-07-24T13:55:09.646" v="2591"/>
          <ac:spMkLst>
            <pc:docMk/>
            <pc:sldMk cId="10698371" sldId="1816"/>
            <ac:spMk id="24" creationId="{B4064580-A924-4109-B6CC-3D6E03991E72}"/>
          </ac:spMkLst>
        </pc:spChg>
        <pc:spChg chg="mod">
          <ac:chgData name="Amtea [Chillibreeze]" userId="1ea2aadb-741f-43a3-b87a-beaadc91ce61" providerId="ADAL" clId="{C83BD4F6-32FC-4658-A78E-1C083830F048}" dt="2020-07-24T13:55:09.647" v="2593"/>
          <ac:spMkLst>
            <pc:docMk/>
            <pc:sldMk cId="10698371" sldId="1816"/>
            <ac:spMk id="28" creationId="{056F25DB-F48C-45EC-BD3E-6DF58CBD433A}"/>
          </ac:spMkLst>
        </pc:spChg>
        <pc:spChg chg="mod">
          <ac:chgData name="Amtea [Chillibreeze]" userId="1ea2aadb-741f-43a3-b87a-beaadc91ce61" providerId="ADAL" clId="{C83BD4F6-32FC-4658-A78E-1C083830F048}" dt="2020-07-24T13:55:09.647" v="2593"/>
          <ac:spMkLst>
            <pc:docMk/>
            <pc:sldMk cId="10698371" sldId="1816"/>
            <ac:spMk id="29" creationId="{9FA3F17B-65B5-4FE3-A8DF-24A0B2EA4E30}"/>
          </ac:spMkLst>
        </pc:spChg>
        <pc:grpChg chg="add del mod">
          <ac:chgData name="Amtea [Chillibreeze]" userId="1ea2aadb-741f-43a3-b87a-beaadc91ce61" providerId="ADAL" clId="{C83BD4F6-32FC-4658-A78E-1C083830F048}" dt="2020-07-24T13:57:32.741" v="2656" actId="164"/>
          <ac:grpSpMkLst>
            <pc:docMk/>
            <pc:sldMk cId="10698371" sldId="1816"/>
            <ac:grpSpMk id="4" creationId="{FE0AB8CC-7520-48F6-8E2B-43562D17CB8B}"/>
          </ac:grpSpMkLst>
        </pc:grpChg>
        <pc:grpChg chg="add del mod">
          <ac:chgData name="Amtea [Chillibreeze]" userId="1ea2aadb-741f-43a3-b87a-beaadc91ce61" providerId="ADAL" clId="{C83BD4F6-32FC-4658-A78E-1C083830F048}" dt="2020-07-24T13:56:09.584" v="2607" actId="164"/>
          <ac:grpSpMkLst>
            <pc:docMk/>
            <pc:sldMk cId="10698371" sldId="1816"/>
            <ac:grpSpMk id="8" creationId="{61F2E34F-541C-4FDD-A273-7926F49D1A41}"/>
          </ac:grpSpMkLst>
        </pc:grpChg>
        <pc:grpChg chg="add del mod">
          <ac:chgData name="Amtea [Chillibreeze]" userId="1ea2aadb-741f-43a3-b87a-beaadc91ce61" providerId="ADAL" clId="{C83BD4F6-32FC-4658-A78E-1C083830F048}" dt="2020-07-24T13:57:00.725" v="2647" actId="164"/>
          <ac:grpSpMkLst>
            <pc:docMk/>
            <pc:sldMk cId="10698371" sldId="1816"/>
            <ac:grpSpMk id="11" creationId="{BEC3B045-36DB-48A2-B5F2-00BC27DDA4BD}"/>
          </ac:grpSpMkLst>
        </pc:grpChg>
        <pc:grpChg chg="add del mod">
          <ac:chgData name="Amtea [Chillibreeze]" userId="1ea2aadb-741f-43a3-b87a-beaadc91ce61" providerId="ADAL" clId="{C83BD4F6-32FC-4658-A78E-1C083830F048}" dt="2020-07-24T13:57:29.973" v="2654" actId="164"/>
          <ac:grpSpMkLst>
            <pc:docMk/>
            <pc:sldMk cId="10698371" sldId="1816"/>
            <ac:grpSpMk id="22" creationId="{907FDEA1-AD13-4B47-BAB3-788F83B1EF5B}"/>
          </ac:grpSpMkLst>
        </pc:grpChg>
        <pc:grpChg chg="add del mod">
          <ac:chgData name="Amtea [Chillibreeze]" userId="1ea2aadb-741f-43a3-b87a-beaadc91ce61" providerId="ADAL" clId="{C83BD4F6-32FC-4658-A78E-1C083830F048}" dt="2020-07-24T13:57:31.090" v="2655" actId="164"/>
          <ac:grpSpMkLst>
            <pc:docMk/>
            <pc:sldMk cId="10698371" sldId="1816"/>
            <ac:grpSpMk id="27" creationId="{816C02F6-3722-45E6-8F04-C06EEBC3262B}"/>
          </ac:grpSpMkLst>
        </pc:grpChg>
        <pc:grpChg chg="add del mod">
          <ac:chgData name="Amtea [Chillibreeze]" userId="1ea2aadb-741f-43a3-b87a-beaadc91ce61" providerId="ADAL" clId="{C83BD4F6-32FC-4658-A78E-1C083830F048}" dt="2020-07-24T13:57:41.579" v="2663" actId="21"/>
          <ac:grpSpMkLst>
            <pc:docMk/>
            <pc:sldMk cId="10698371" sldId="1816"/>
            <ac:grpSpMk id="33" creationId="{1C8C7E2B-C325-4D4B-99E7-4DE227CD4410}"/>
          </ac:grpSpMkLst>
        </pc:grpChg>
        <pc:grpChg chg="add del mod">
          <ac:chgData name="Amtea [Chillibreeze]" userId="1ea2aadb-741f-43a3-b87a-beaadc91ce61" providerId="ADAL" clId="{C83BD4F6-32FC-4658-A78E-1C083830F048}" dt="2020-07-24T13:58:06.824" v="2695" actId="21"/>
          <ac:grpSpMkLst>
            <pc:docMk/>
            <pc:sldMk cId="10698371" sldId="1816"/>
            <ac:grpSpMk id="38" creationId="{1670ADC8-7F92-4109-BE9E-E12E108C1113}"/>
          </ac:grpSpMkLst>
        </pc:grpChg>
        <pc:grpChg chg="add del mod">
          <ac:chgData name="Amtea [Chillibreeze]" userId="1ea2aadb-741f-43a3-b87a-beaadc91ce61" providerId="ADAL" clId="{C83BD4F6-32FC-4658-A78E-1C083830F048}" dt="2020-07-24T13:58:13.163" v="2701" actId="21"/>
          <ac:grpSpMkLst>
            <pc:docMk/>
            <pc:sldMk cId="10698371" sldId="1816"/>
            <ac:grpSpMk id="41" creationId="{420FA18A-7020-4651-846A-7679178F0F67}"/>
          </ac:grpSpMkLst>
        </pc:grpChg>
        <pc:grpChg chg="add del mod">
          <ac:chgData name="Amtea [Chillibreeze]" userId="1ea2aadb-741f-43a3-b87a-beaadc91ce61" providerId="ADAL" clId="{C83BD4F6-32FC-4658-A78E-1C083830F048}" dt="2020-07-24T13:58:00.506" v="2689" actId="21"/>
          <ac:grpSpMkLst>
            <pc:docMk/>
            <pc:sldMk cId="10698371" sldId="1816"/>
            <ac:grpSpMk id="42" creationId="{26B98DAE-FCA5-4F3C-98CB-B5D81B687519}"/>
          </ac:grpSpMkLst>
        </pc:grpChg>
        <pc:grpChg chg="add del mod">
          <ac:chgData name="Amtea [Chillibreeze]" userId="1ea2aadb-741f-43a3-b87a-beaadc91ce61" providerId="ADAL" clId="{C83BD4F6-32FC-4658-A78E-1C083830F048}" dt="2020-07-24T13:57:34.038" v="2657" actId="21"/>
          <ac:grpSpMkLst>
            <pc:docMk/>
            <pc:sldMk cId="10698371" sldId="1816"/>
            <ac:grpSpMk id="43" creationId="{E7A6692F-6CA4-46C3-99B3-D432D5405FA9}"/>
          </ac:grpSpMkLst>
        </pc:grpChg>
        <pc:picChg chg="add del mod">
          <ac:chgData name="Amtea [Chillibreeze]" userId="1ea2aadb-741f-43a3-b87a-beaadc91ce61" providerId="ADAL" clId="{C83BD4F6-32FC-4658-A78E-1C083830F048}" dt="2020-07-24T13:57:32.741" v="2656" actId="164"/>
          <ac:picMkLst>
            <pc:docMk/>
            <pc:sldMk cId="10698371" sldId="1816"/>
            <ac:picMk id="2" creationId="{8492A634-44D4-47AE-8769-DE2B6207864B}"/>
          </ac:picMkLst>
        </pc:picChg>
        <pc:picChg chg="add mod">
          <ac:chgData name="Amtea [Chillibreeze]" userId="1ea2aadb-741f-43a3-b87a-beaadc91ce61" providerId="ADAL" clId="{C83BD4F6-32FC-4658-A78E-1C083830F048}" dt="2020-07-24T13:56:09.584" v="2607" actId="164"/>
          <ac:picMkLst>
            <pc:docMk/>
            <pc:sldMk cId="10698371" sldId="1816"/>
            <ac:picMk id="32" creationId="{BA601895-1D08-415F-8CE0-88275988B3B5}"/>
          </ac:picMkLst>
        </pc:picChg>
        <pc:picChg chg="add mod">
          <ac:chgData name="Amtea [Chillibreeze]" userId="1ea2aadb-741f-43a3-b87a-beaadc91ce61" providerId="ADAL" clId="{C83BD4F6-32FC-4658-A78E-1C083830F048}" dt="2020-07-24T13:57:31.090" v="2655" actId="164"/>
          <ac:picMkLst>
            <pc:docMk/>
            <pc:sldMk cId="10698371" sldId="1816"/>
            <ac:picMk id="35" creationId="{6022494B-5CE9-45F3-9ADE-E071A7CFBE90}"/>
          </ac:picMkLst>
        </pc:picChg>
        <pc:picChg chg="add mod">
          <ac:chgData name="Amtea [Chillibreeze]" userId="1ea2aadb-741f-43a3-b87a-beaadc91ce61" providerId="ADAL" clId="{C83BD4F6-32FC-4658-A78E-1C083830F048}" dt="2020-07-24T13:57:00.725" v="2647" actId="164"/>
          <ac:picMkLst>
            <pc:docMk/>
            <pc:sldMk cId="10698371" sldId="1816"/>
            <ac:picMk id="37" creationId="{2781FFB5-EE26-4833-AD0A-D84FC4CDA011}"/>
          </ac:picMkLst>
        </pc:picChg>
        <pc:picChg chg="add mod">
          <ac:chgData name="Amtea [Chillibreeze]" userId="1ea2aadb-741f-43a3-b87a-beaadc91ce61" providerId="ADAL" clId="{C83BD4F6-32FC-4658-A78E-1C083830F048}" dt="2020-07-24T13:57:29.973" v="2654" actId="164"/>
          <ac:picMkLst>
            <pc:docMk/>
            <pc:sldMk cId="10698371" sldId="1816"/>
            <ac:picMk id="40" creationId="{9825269C-C4B1-42BA-B410-E76309EC5533}"/>
          </ac:picMkLst>
        </pc:picChg>
        <pc:picChg chg="add mod">
          <ac:chgData name="Amtea [Chillibreeze]" userId="1ea2aadb-741f-43a3-b87a-beaadc91ce61" providerId="ADAL" clId="{C83BD4F6-32FC-4658-A78E-1C083830F048}" dt="2020-07-24T13:58:23.872" v="2719"/>
          <ac:picMkLst>
            <pc:docMk/>
            <pc:sldMk cId="10698371" sldId="1816"/>
            <ac:picMk id="45" creationId="{C9393FE6-817D-460B-A5C0-665A0BAEEAAD}"/>
          </ac:picMkLst>
        </pc:picChg>
        <pc:picChg chg="add mod">
          <ac:chgData name="Amtea [Chillibreeze]" userId="1ea2aadb-741f-43a3-b87a-beaadc91ce61" providerId="ADAL" clId="{C83BD4F6-32FC-4658-A78E-1C083830F048}" dt="2020-07-24T13:58:23.872" v="2721"/>
          <ac:picMkLst>
            <pc:docMk/>
            <pc:sldMk cId="10698371" sldId="1816"/>
            <ac:picMk id="47" creationId="{C18148CF-1298-4F42-9A76-A155ADB87585}"/>
          </ac:picMkLst>
        </pc:picChg>
        <pc:picChg chg="add mod">
          <ac:chgData name="Amtea [Chillibreeze]" userId="1ea2aadb-741f-43a3-b87a-beaadc91ce61" providerId="ADAL" clId="{C83BD4F6-32FC-4658-A78E-1C083830F048}" dt="2020-07-24T13:58:23.873" v="2723"/>
          <ac:picMkLst>
            <pc:docMk/>
            <pc:sldMk cId="10698371" sldId="1816"/>
            <ac:picMk id="49" creationId="{D7B16AAC-B365-40DA-8B75-FC8A3BD6AB3A}"/>
          </ac:picMkLst>
        </pc:picChg>
        <pc:picChg chg="add mod">
          <ac:chgData name="Amtea [Chillibreeze]" userId="1ea2aadb-741f-43a3-b87a-beaadc91ce61" providerId="ADAL" clId="{C83BD4F6-32FC-4658-A78E-1C083830F048}" dt="2020-07-24T13:58:23.874" v="2725"/>
          <ac:picMkLst>
            <pc:docMk/>
            <pc:sldMk cId="10698371" sldId="1816"/>
            <ac:picMk id="51" creationId="{FAC7F7EB-388B-43B6-9F8E-7E26322CB189}"/>
          </ac:picMkLst>
        </pc:picChg>
        <pc:picChg chg="add mod">
          <ac:chgData name="Amtea [Chillibreeze]" userId="1ea2aadb-741f-43a3-b87a-beaadc91ce61" providerId="ADAL" clId="{C83BD4F6-32FC-4658-A78E-1C083830F048}" dt="2020-07-24T13:58:23.874" v="2727"/>
          <ac:picMkLst>
            <pc:docMk/>
            <pc:sldMk cId="10698371" sldId="1816"/>
            <ac:picMk id="53" creationId="{97F3FA69-DB0C-41F7-B6A8-EA9228B07AAA}"/>
          </ac:picMkLst>
        </pc:picChg>
      </pc:sldChg>
      <pc:sldChg chg="addSp delSp modSp mod">
        <pc:chgData name="Amtea [Chillibreeze]" userId="1ea2aadb-741f-43a3-b87a-beaadc91ce61" providerId="ADAL" clId="{C83BD4F6-32FC-4658-A78E-1C083830F048}" dt="2020-07-24T14:16:55.013" v="2877"/>
        <pc:sldMkLst>
          <pc:docMk/>
          <pc:sldMk cId="1870906840" sldId="1817"/>
        </pc:sldMkLst>
        <pc:spChg chg="mod">
          <ac:chgData name="Amtea [Chillibreeze]" userId="1ea2aadb-741f-43a3-b87a-beaadc91ce61" providerId="ADAL" clId="{C83BD4F6-32FC-4658-A78E-1C083830F048}" dt="2020-07-24T14:14:50.864" v="2847" actId="20577"/>
          <ac:spMkLst>
            <pc:docMk/>
            <pc:sldMk cId="1870906840" sldId="1817"/>
            <ac:spMk id="2" creationId="{38679191-0EA6-4462-B3C0-35AFC1F11CCB}"/>
          </ac:spMkLst>
        </pc:spChg>
        <pc:spChg chg="mod">
          <ac:chgData name="Amtea [Chillibreeze]" userId="1ea2aadb-741f-43a3-b87a-beaadc91ce61" providerId="ADAL" clId="{C83BD4F6-32FC-4658-A78E-1C083830F048}" dt="2020-07-24T14:14:35.656" v="2846" actId="1076"/>
          <ac:spMkLst>
            <pc:docMk/>
            <pc:sldMk cId="1870906840" sldId="1817"/>
            <ac:spMk id="6" creationId="{99A69C83-9C49-4F06-A44B-0438539ED728}"/>
          </ac:spMkLst>
        </pc:spChg>
        <pc:spChg chg="mod">
          <ac:chgData name="Amtea [Chillibreeze]" userId="1ea2aadb-741f-43a3-b87a-beaadc91ce61" providerId="ADAL" clId="{C83BD4F6-32FC-4658-A78E-1C083830F048}" dt="2020-07-24T14:14:17.028" v="2842"/>
          <ac:spMkLst>
            <pc:docMk/>
            <pc:sldMk cId="1870906840" sldId="1817"/>
            <ac:spMk id="17" creationId="{00000000-0000-0000-0000-000000000000}"/>
          </ac:spMkLst>
        </pc:spChg>
        <pc:grpChg chg="mod">
          <ac:chgData name="Amtea [Chillibreeze]" userId="1ea2aadb-741f-43a3-b87a-beaadc91ce61" providerId="ADAL" clId="{C83BD4F6-32FC-4658-A78E-1C083830F048}" dt="2020-07-24T14:16:38.154" v="2861" actId="164"/>
          <ac:grpSpMkLst>
            <pc:docMk/>
            <pc:sldMk cId="1870906840" sldId="1817"/>
            <ac:grpSpMk id="3" creationId="{E385260B-9611-449F-80FB-A190E587DA8E}"/>
          </ac:grpSpMkLst>
        </pc:grpChg>
        <pc:grpChg chg="mod">
          <ac:chgData name="Amtea [Chillibreeze]" userId="1ea2aadb-741f-43a3-b87a-beaadc91ce61" providerId="ADAL" clId="{C83BD4F6-32FC-4658-A78E-1C083830F048}" dt="2020-07-24T14:16:37.036" v="2860" actId="164"/>
          <ac:grpSpMkLst>
            <pc:docMk/>
            <pc:sldMk cId="1870906840" sldId="1817"/>
            <ac:grpSpMk id="7" creationId="{F18A9A6A-3029-4405-A62C-B83FDEAF82A0}"/>
          </ac:grpSpMkLst>
        </pc:grpChg>
        <pc:grpChg chg="add del mod">
          <ac:chgData name="Amtea [Chillibreeze]" userId="1ea2aadb-741f-43a3-b87a-beaadc91ce61" providerId="ADAL" clId="{C83BD4F6-32FC-4658-A78E-1C083830F048}" dt="2020-07-24T14:16:46.613" v="2868" actId="21"/>
          <ac:grpSpMkLst>
            <pc:docMk/>
            <pc:sldMk cId="1870906840" sldId="1817"/>
            <ac:grpSpMk id="16" creationId="{BA905321-A58A-41EB-AFE2-BA12AADA9A3D}"/>
          </ac:grpSpMkLst>
        </pc:grpChg>
        <pc:grpChg chg="add del mod">
          <ac:chgData name="Amtea [Chillibreeze]" userId="1ea2aadb-741f-43a3-b87a-beaadc91ce61" providerId="ADAL" clId="{C83BD4F6-32FC-4658-A78E-1C083830F048}" dt="2020-07-24T14:16:39.268" v="2862" actId="21"/>
          <ac:grpSpMkLst>
            <pc:docMk/>
            <pc:sldMk cId="1870906840" sldId="1817"/>
            <ac:grpSpMk id="18" creationId="{99C4B2C9-A322-4E17-8341-F6FE825A21F1}"/>
          </ac:grpSpMkLst>
        </pc:grpChg>
        <pc:picChg chg="add mod">
          <ac:chgData name="Amtea [Chillibreeze]" userId="1ea2aadb-741f-43a3-b87a-beaadc91ce61" providerId="ADAL" clId="{C83BD4F6-32FC-4658-A78E-1C083830F048}" dt="2020-07-24T14:16:38.154" v="2861" actId="164"/>
          <ac:picMkLst>
            <pc:docMk/>
            <pc:sldMk cId="1870906840" sldId="1817"/>
            <ac:picMk id="12" creationId="{362B159B-8B57-487C-A738-04BE307B4206}"/>
          </ac:picMkLst>
        </pc:picChg>
        <pc:picChg chg="add mod">
          <ac:chgData name="Amtea [Chillibreeze]" userId="1ea2aadb-741f-43a3-b87a-beaadc91ce61" providerId="ADAL" clId="{C83BD4F6-32FC-4658-A78E-1C083830F048}" dt="2020-07-24T14:16:37.036" v="2860" actId="164"/>
          <ac:picMkLst>
            <pc:docMk/>
            <pc:sldMk cId="1870906840" sldId="1817"/>
            <ac:picMk id="14" creationId="{1CAB569D-24B3-4C73-8547-E8D0C4A8787C}"/>
          </ac:picMkLst>
        </pc:picChg>
        <pc:picChg chg="add mod">
          <ac:chgData name="Amtea [Chillibreeze]" userId="1ea2aadb-741f-43a3-b87a-beaadc91ce61" providerId="ADAL" clId="{C83BD4F6-32FC-4658-A78E-1C083830F048}" dt="2020-07-24T14:16:44.804" v="2867"/>
          <ac:picMkLst>
            <pc:docMk/>
            <pc:sldMk cId="1870906840" sldId="1817"/>
            <ac:picMk id="20" creationId="{06E0345F-C731-485F-A846-16E6D7E87D85}"/>
          </ac:picMkLst>
        </pc:picChg>
        <pc:picChg chg="add mod">
          <ac:chgData name="Amtea [Chillibreeze]" userId="1ea2aadb-741f-43a3-b87a-beaadc91ce61" providerId="ADAL" clId="{C83BD4F6-32FC-4658-A78E-1C083830F048}" dt="2020-07-24T14:16:55.013" v="2877"/>
          <ac:picMkLst>
            <pc:docMk/>
            <pc:sldMk cId="1870906840" sldId="1817"/>
            <ac:picMk id="22" creationId="{23F8938F-9A25-49D0-8235-C8034D1B3D8B}"/>
          </ac:picMkLst>
        </pc:picChg>
      </pc:sldChg>
      <pc:sldChg chg="modSp">
        <pc:chgData name="Amtea [Chillibreeze]" userId="1ea2aadb-741f-43a3-b87a-beaadc91ce61" providerId="ADAL" clId="{C83BD4F6-32FC-4658-A78E-1C083830F048}" dt="2020-07-24T13:29:29.187" v="2249"/>
        <pc:sldMkLst>
          <pc:docMk/>
          <pc:sldMk cId="2986429192" sldId="1822"/>
        </pc:sldMkLst>
        <pc:spChg chg="mod">
          <ac:chgData name="Amtea [Chillibreeze]" userId="1ea2aadb-741f-43a3-b87a-beaadc91ce61" providerId="ADAL" clId="{C83BD4F6-32FC-4658-A78E-1C083830F048}" dt="2020-07-24T13:29:29.187" v="2249"/>
          <ac:spMkLst>
            <pc:docMk/>
            <pc:sldMk cId="2986429192" sldId="1822"/>
            <ac:spMk id="19" creationId="{E78B98FC-03D6-497D-9835-7B8352E7BD58}"/>
          </ac:spMkLst>
        </pc:spChg>
      </pc:sldChg>
    </pc:docChg>
  </pc:docChgLst>
  <pc:docChgLst>
    <pc:chgData name="Tony Frink" userId="f3ada52a-06d5-4454-9a8d-cefb10747f9e" providerId="ADAL" clId="{7FE70432-106F-4CD9-9695-5932E3E16112}"/>
    <pc:docChg chg="custSel modSld">
      <pc:chgData name="Tony Frink" userId="f3ada52a-06d5-4454-9a8d-cefb10747f9e" providerId="ADAL" clId="{7FE70432-106F-4CD9-9695-5932E3E16112}" dt="2023-01-14T19:24:01.630" v="306" actId="20577"/>
      <pc:docMkLst>
        <pc:docMk/>
      </pc:docMkLst>
      <pc:sldChg chg="modSp mod">
        <pc:chgData name="Tony Frink" userId="f3ada52a-06d5-4454-9a8d-cefb10747f9e" providerId="ADAL" clId="{7FE70432-106F-4CD9-9695-5932E3E16112}" dt="2023-01-14T18:57:59.834" v="8" actId="20577"/>
        <pc:sldMkLst>
          <pc:docMk/>
          <pc:sldMk cId="3067404936" sldId="1806"/>
        </pc:sldMkLst>
        <pc:spChg chg="mod">
          <ac:chgData name="Tony Frink" userId="f3ada52a-06d5-4454-9a8d-cefb10747f9e" providerId="ADAL" clId="{7FE70432-106F-4CD9-9695-5932E3E16112}" dt="2023-01-14T18:57:59.834" v="8" actId="20577"/>
          <ac:spMkLst>
            <pc:docMk/>
            <pc:sldMk cId="3067404936" sldId="1806"/>
            <ac:spMk id="58" creationId="{51F0DC75-9318-4901-A2FD-D59C6C64FD96}"/>
          </ac:spMkLst>
        </pc:spChg>
      </pc:sldChg>
      <pc:sldChg chg="modSp mod">
        <pc:chgData name="Tony Frink" userId="f3ada52a-06d5-4454-9a8d-cefb10747f9e" providerId="ADAL" clId="{7FE70432-106F-4CD9-9695-5932E3E16112}" dt="2023-01-14T19:01:42.359" v="43" actId="20577"/>
        <pc:sldMkLst>
          <pc:docMk/>
          <pc:sldMk cId="2215194863" sldId="1808"/>
        </pc:sldMkLst>
        <pc:spChg chg="mod">
          <ac:chgData name="Tony Frink" userId="f3ada52a-06d5-4454-9a8d-cefb10747f9e" providerId="ADAL" clId="{7FE70432-106F-4CD9-9695-5932E3E16112}" dt="2023-01-14T19:01:42.359" v="43" actId="20577"/>
          <ac:spMkLst>
            <pc:docMk/>
            <pc:sldMk cId="2215194863" sldId="1808"/>
            <ac:spMk id="85" creationId="{3EE4960D-ACB8-4C99-A41A-F373FF878888}"/>
          </ac:spMkLst>
        </pc:spChg>
      </pc:sldChg>
      <pc:sldChg chg="addSp delSp modSp mod">
        <pc:chgData name="Tony Frink" userId="f3ada52a-06d5-4454-9a8d-cefb10747f9e" providerId="ADAL" clId="{7FE70432-106F-4CD9-9695-5932E3E16112}" dt="2023-01-14T19:20:24.709" v="266" actId="1035"/>
        <pc:sldMkLst>
          <pc:docMk/>
          <pc:sldMk cId="2995849869" sldId="1810"/>
        </pc:sldMkLst>
        <pc:spChg chg="mod">
          <ac:chgData name="Tony Frink" userId="f3ada52a-06d5-4454-9a8d-cefb10747f9e" providerId="ADAL" clId="{7FE70432-106F-4CD9-9695-5932E3E16112}" dt="2023-01-14T19:02:52.344" v="69" actId="20577"/>
          <ac:spMkLst>
            <pc:docMk/>
            <pc:sldMk cId="2995849869" sldId="1810"/>
            <ac:spMk id="3" creationId="{9313801F-D271-4771-AAFF-42257C69FDA9}"/>
          </ac:spMkLst>
        </pc:spChg>
        <pc:picChg chg="del">
          <ac:chgData name="Tony Frink" userId="f3ada52a-06d5-4454-9a8d-cefb10747f9e" providerId="ADAL" clId="{7FE70432-106F-4CD9-9695-5932E3E16112}" dt="2023-01-14T19:11:19.193" v="70" actId="478"/>
          <ac:picMkLst>
            <pc:docMk/>
            <pc:sldMk cId="2995849869" sldId="1810"/>
            <ac:picMk id="5" creationId="{1F3B3363-8D2D-4F9D-B15E-67621336D979}"/>
          </ac:picMkLst>
        </pc:picChg>
        <pc:picChg chg="add del mod">
          <ac:chgData name="Tony Frink" userId="f3ada52a-06d5-4454-9a8d-cefb10747f9e" providerId="ADAL" clId="{7FE70432-106F-4CD9-9695-5932E3E16112}" dt="2023-01-14T19:15:24.277" v="136" actId="478"/>
          <ac:picMkLst>
            <pc:docMk/>
            <pc:sldMk cId="2995849869" sldId="1810"/>
            <ac:picMk id="6" creationId="{1E33E033-0402-2054-EEFF-F326E2939068}"/>
          </ac:picMkLst>
        </pc:picChg>
        <pc:picChg chg="add del mod">
          <ac:chgData name="Tony Frink" userId="f3ada52a-06d5-4454-9a8d-cefb10747f9e" providerId="ADAL" clId="{7FE70432-106F-4CD9-9695-5932E3E16112}" dt="2023-01-14T19:19:45.958" v="196" actId="478"/>
          <ac:picMkLst>
            <pc:docMk/>
            <pc:sldMk cId="2995849869" sldId="1810"/>
            <ac:picMk id="8" creationId="{27200129-1217-2913-97C1-D283EC670440}"/>
          </ac:picMkLst>
        </pc:picChg>
        <pc:picChg chg="add mod">
          <ac:chgData name="Tony Frink" userId="f3ada52a-06d5-4454-9a8d-cefb10747f9e" providerId="ADAL" clId="{7FE70432-106F-4CD9-9695-5932E3E16112}" dt="2023-01-14T19:20:24.709" v="266" actId="1035"/>
          <ac:picMkLst>
            <pc:docMk/>
            <pc:sldMk cId="2995849869" sldId="1810"/>
            <ac:picMk id="10" creationId="{8F8BA02C-0F0C-796D-F1BC-AB2BC4474744}"/>
          </ac:picMkLst>
        </pc:picChg>
      </pc:sldChg>
      <pc:sldChg chg="modSp mod">
        <pc:chgData name="Tony Frink" userId="f3ada52a-06d5-4454-9a8d-cefb10747f9e" providerId="ADAL" clId="{7FE70432-106F-4CD9-9695-5932E3E16112}" dt="2023-01-14T19:21:50.503" v="285" actId="20577"/>
        <pc:sldMkLst>
          <pc:docMk/>
          <pc:sldMk cId="3960778665" sldId="1813"/>
        </pc:sldMkLst>
        <pc:spChg chg="mod">
          <ac:chgData name="Tony Frink" userId="f3ada52a-06d5-4454-9a8d-cefb10747f9e" providerId="ADAL" clId="{7FE70432-106F-4CD9-9695-5932E3E16112}" dt="2023-01-14T19:21:50.503" v="285" actId="20577"/>
          <ac:spMkLst>
            <pc:docMk/>
            <pc:sldMk cId="3960778665" sldId="1813"/>
            <ac:spMk id="13" creationId="{BAD96295-E841-4869-9CC3-22E5A0D0F004}"/>
          </ac:spMkLst>
        </pc:spChg>
      </pc:sldChg>
      <pc:sldChg chg="modSp mod">
        <pc:chgData name="Tony Frink" userId="f3ada52a-06d5-4454-9a8d-cefb10747f9e" providerId="ADAL" clId="{7FE70432-106F-4CD9-9695-5932E3E16112}" dt="2023-01-14T19:24:01.630" v="306" actId="20577"/>
        <pc:sldMkLst>
          <pc:docMk/>
          <pc:sldMk cId="3709357773" sldId="1819"/>
        </pc:sldMkLst>
        <pc:spChg chg="mod">
          <ac:chgData name="Tony Frink" userId="f3ada52a-06d5-4454-9a8d-cefb10747f9e" providerId="ADAL" clId="{7FE70432-106F-4CD9-9695-5932E3E16112}" dt="2023-01-14T19:24:01.630" v="306" actId="20577"/>
          <ac:spMkLst>
            <pc:docMk/>
            <pc:sldMk cId="3709357773" sldId="1819"/>
            <ac:spMk id="5" creationId="{D73F7A2F-FFBC-4946-ACEF-6E4A77ED07B1}"/>
          </ac:spMkLst>
        </pc:spChg>
      </pc:sldChg>
    </pc:docChg>
  </pc:docChgLst>
  <pc:docChgLst>
    <pc:chgData name="Kima [Chillibreeze]" userId="e2691c78-b928-4579-b7de-0bee60df0f64" providerId="ADAL" clId="{80115345-CA2F-4083-8E93-014D40CEAA96}"/>
    <pc:docChg chg="undo custSel modSld">
      <pc:chgData name="Kima [Chillibreeze]" userId="e2691c78-b928-4579-b7de-0bee60df0f64" providerId="ADAL" clId="{80115345-CA2F-4083-8E93-014D40CEAA96}" dt="2020-07-24T14:17:22.358" v="545" actId="478"/>
      <pc:docMkLst>
        <pc:docMk/>
      </pc:docMkLst>
      <pc:sldChg chg="addSp delSp modSp mod">
        <pc:chgData name="Kima [Chillibreeze]" userId="e2691c78-b928-4579-b7de-0bee60df0f64" providerId="ADAL" clId="{80115345-CA2F-4083-8E93-014D40CEAA96}" dt="2020-07-24T13:44:55.277" v="229" actId="478"/>
        <pc:sldMkLst>
          <pc:docMk/>
          <pc:sldMk cId="1043299769" sldId="1734"/>
        </pc:sldMkLst>
        <pc:grpChg chg="add del mod">
          <ac:chgData name="Kima [Chillibreeze]" userId="e2691c78-b928-4579-b7de-0bee60df0f64" providerId="ADAL" clId="{80115345-CA2F-4083-8E93-014D40CEAA96}" dt="2020-07-24T13:44:08.914" v="214" actId="478"/>
          <ac:grpSpMkLst>
            <pc:docMk/>
            <pc:sldMk cId="1043299769" sldId="1734"/>
            <ac:grpSpMk id="7" creationId="{7955C8F3-C35A-479C-A890-C064BD0F0031}"/>
          </ac:grpSpMkLst>
        </pc:grpChg>
        <pc:grpChg chg="mod">
          <ac:chgData name="Kima [Chillibreeze]" userId="e2691c78-b928-4579-b7de-0bee60df0f64" providerId="ADAL" clId="{80115345-CA2F-4083-8E93-014D40CEAA96}" dt="2020-07-24T13:43:54.023" v="209" actId="164"/>
          <ac:grpSpMkLst>
            <pc:docMk/>
            <pc:sldMk cId="1043299769" sldId="1734"/>
            <ac:grpSpMk id="8" creationId="{3C7F8EF7-BB0F-4636-BE55-ABBCB5102E16}"/>
          </ac:grpSpMkLst>
        </pc:grpChg>
        <pc:grpChg chg="mod">
          <ac:chgData name="Kima [Chillibreeze]" userId="e2691c78-b928-4579-b7de-0bee60df0f64" providerId="ADAL" clId="{80115345-CA2F-4083-8E93-014D40CEAA96}" dt="2020-07-24T13:44:37.757" v="224" actId="164"/>
          <ac:grpSpMkLst>
            <pc:docMk/>
            <pc:sldMk cId="1043299769" sldId="1734"/>
            <ac:grpSpMk id="11" creationId="{D1478663-7FAD-4319-9946-62BDF7B8F78F}"/>
          </ac:grpSpMkLst>
        </pc:grpChg>
        <pc:grpChg chg="add del mod">
          <ac:chgData name="Kima [Chillibreeze]" userId="e2691c78-b928-4579-b7de-0bee60df0f64" providerId="ADAL" clId="{80115345-CA2F-4083-8E93-014D40CEAA96}" dt="2020-07-24T13:44:55.277" v="229" actId="478"/>
          <ac:grpSpMkLst>
            <pc:docMk/>
            <pc:sldMk cId="1043299769" sldId="1734"/>
            <ac:grpSpMk id="21" creationId="{F0150C7C-90EF-42A7-B9FC-737DED253025}"/>
          </ac:grpSpMkLst>
        </pc:grpChg>
        <pc:picChg chg="add mod">
          <ac:chgData name="Kima [Chillibreeze]" userId="e2691c78-b928-4579-b7de-0bee60df0f64" providerId="ADAL" clId="{80115345-CA2F-4083-8E93-014D40CEAA96}" dt="2020-07-24T13:43:54.023" v="209" actId="164"/>
          <ac:picMkLst>
            <pc:docMk/>
            <pc:sldMk cId="1043299769" sldId="1734"/>
            <ac:picMk id="2" creationId="{7FC55FC3-924C-4F60-9380-8E368D014158}"/>
          </ac:picMkLst>
        </pc:picChg>
        <pc:picChg chg="add mod">
          <ac:chgData name="Kima [Chillibreeze]" userId="e2691c78-b928-4579-b7de-0bee60df0f64" providerId="ADAL" clId="{80115345-CA2F-4083-8E93-014D40CEAA96}" dt="2020-07-24T13:44:06.709" v="213" actId="552"/>
          <ac:picMkLst>
            <pc:docMk/>
            <pc:sldMk cId="1043299769" sldId="1734"/>
            <ac:picMk id="16" creationId="{5400D60B-9090-4EA1-BE92-7DE10B465DA7}"/>
          </ac:picMkLst>
        </pc:picChg>
        <pc:picChg chg="add mod">
          <ac:chgData name="Kima [Chillibreeze]" userId="e2691c78-b928-4579-b7de-0bee60df0f64" providerId="ADAL" clId="{80115345-CA2F-4083-8E93-014D40CEAA96}" dt="2020-07-24T13:44:37.757" v="224" actId="164"/>
          <ac:picMkLst>
            <pc:docMk/>
            <pc:sldMk cId="1043299769" sldId="1734"/>
            <ac:picMk id="19" creationId="{7BFB4A47-55D5-4D13-A1D0-9A1D7111753C}"/>
          </ac:picMkLst>
        </pc:picChg>
        <pc:picChg chg="add mod">
          <ac:chgData name="Kima [Chillibreeze]" userId="e2691c78-b928-4579-b7de-0bee60df0f64" providerId="ADAL" clId="{80115345-CA2F-4083-8E93-014D40CEAA96}" dt="2020-07-24T13:44:35.369" v="223" actId="571"/>
          <ac:picMkLst>
            <pc:docMk/>
            <pc:sldMk cId="1043299769" sldId="1734"/>
            <ac:picMk id="20" creationId="{9ABDEF86-2847-4C95-A029-639D49BD1F6A}"/>
          </ac:picMkLst>
        </pc:picChg>
        <pc:picChg chg="add mod">
          <ac:chgData name="Kima [Chillibreeze]" userId="e2691c78-b928-4579-b7de-0bee60df0f64" providerId="ADAL" clId="{80115345-CA2F-4083-8E93-014D40CEAA96}" dt="2020-07-24T13:44:53.372" v="228" actId="552"/>
          <ac:picMkLst>
            <pc:docMk/>
            <pc:sldMk cId="1043299769" sldId="1734"/>
            <ac:picMk id="23" creationId="{21A575B4-4E60-46D9-B65F-C0EB4FD26382}"/>
          </ac:picMkLst>
        </pc:picChg>
      </pc:sldChg>
      <pc:sldChg chg="modSp mod">
        <pc:chgData name="Kima [Chillibreeze]" userId="e2691c78-b928-4579-b7de-0bee60df0f64" providerId="ADAL" clId="{80115345-CA2F-4083-8E93-014D40CEAA96}" dt="2020-07-24T13:20:44.710" v="1" actId="1076"/>
        <pc:sldMkLst>
          <pc:docMk/>
          <pc:sldMk cId="965140755" sldId="1760"/>
        </pc:sldMkLst>
        <pc:picChg chg="mod">
          <ac:chgData name="Kima [Chillibreeze]" userId="e2691c78-b928-4579-b7de-0bee60df0f64" providerId="ADAL" clId="{80115345-CA2F-4083-8E93-014D40CEAA96}" dt="2020-07-24T13:20:44.710" v="1" actId="1076"/>
          <ac:picMkLst>
            <pc:docMk/>
            <pc:sldMk cId="965140755" sldId="1760"/>
            <ac:picMk id="3" creationId="{0AA11C39-170C-4DF3-A8BE-56A4B0757A0C}"/>
          </ac:picMkLst>
        </pc:picChg>
      </pc:sldChg>
      <pc:sldChg chg="addSp delSp modSp mod">
        <pc:chgData name="Kima [Chillibreeze]" userId="e2691c78-b928-4579-b7de-0bee60df0f64" providerId="ADAL" clId="{80115345-CA2F-4083-8E93-014D40CEAA96}" dt="2020-07-24T13:42:38.918" v="203" actId="478"/>
        <pc:sldMkLst>
          <pc:docMk/>
          <pc:sldMk cId="3844274221" sldId="1766"/>
        </pc:sldMkLst>
        <pc:grpChg chg="mod">
          <ac:chgData name="Kima [Chillibreeze]" userId="e2691c78-b928-4579-b7de-0bee60df0f64" providerId="ADAL" clId="{80115345-CA2F-4083-8E93-014D40CEAA96}" dt="2020-07-24T13:39:16.300" v="174" actId="164"/>
          <ac:grpSpMkLst>
            <pc:docMk/>
            <pc:sldMk cId="3844274221" sldId="1766"/>
            <ac:grpSpMk id="4" creationId="{BF6B54AF-9EF4-43DB-9E9A-0F8DFB97D4C6}"/>
          </ac:grpSpMkLst>
        </pc:grpChg>
        <pc:grpChg chg="mod">
          <ac:chgData name="Kima [Chillibreeze]" userId="e2691c78-b928-4579-b7de-0bee60df0f64" providerId="ADAL" clId="{80115345-CA2F-4083-8E93-014D40CEAA96}" dt="2020-07-24T13:40:00.739" v="184" actId="164"/>
          <ac:grpSpMkLst>
            <pc:docMk/>
            <pc:sldMk cId="3844274221" sldId="1766"/>
            <ac:grpSpMk id="7" creationId="{F3A68F10-B866-450B-9291-2620516852FA}"/>
          </ac:grpSpMkLst>
        </pc:grpChg>
        <pc:grpChg chg="mod">
          <ac:chgData name="Kima [Chillibreeze]" userId="e2691c78-b928-4579-b7de-0bee60df0f64" providerId="ADAL" clId="{80115345-CA2F-4083-8E93-014D40CEAA96}" dt="2020-07-24T13:42:25.300" v="198" actId="164"/>
          <ac:grpSpMkLst>
            <pc:docMk/>
            <pc:sldMk cId="3844274221" sldId="1766"/>
            <ac:grpSpMk id="10" creationId="{04EC6355-1346-45C9-A84E-0C50724B7B63}"/>
          </ac:grpSpMkLst>
        </pc:grpChg>
        <pc:grpChg chg="add del mod">
          <ac:chgData name="Kima [Chillibreeze]" userId="e2691c78-b928-4579-b7de-0bee60df0f64" providerId="ADAL" clId="{80115345-CA2F-4083-8E93-014D40CEAA96}" dt="2020-07-24T13:39:28.797" v="179" actId="478"/>
          <ac:grpSpMkLst>
            <pc:docMk/>
            <pc:sldMk cId="3844274221" sldId="1766"/>
            <ac:grpSpMk id="20" creationId="{685438B4-A5C3-4520-AF81-CC0BC431C05C}"/>
          </ac:grpSpMkLst>
        </pc:grpChg>
        <pc:grpChg chg="add del mod">
          <ac:chgData name="Kima [Chillibreeze]" userId="e2691c78-b928-4579-b7de-0bee60df0f64" providerId="ADAL" clId="{80115345-CA2F-4083-8E93-014D40CEAA96}" dt="2020-07-24T13:40:16.755" v="189" actId="478"/>
          <ac:grpSpMkLst>
            <pc:docMk/>
            <pc:sldMk cId="3844274221" sldId="1766"/>
            <ac:grpSpMk id="25" creationId="{C80BCF92-3410-4B50-98FD-7F47733ED4B9}"/>
          </ac:grpSpMkLst>
        </pc:grpChg>
        <pc:grpChg chg="add del mod">
          <ac:chgData name="Kima [Chillibreeze]" userId="e2691c78-b928-4579-b7de-0bee60df0f64" providerId="ADAL" clId="{80115345-CA2F-4083-8E93-014D40CEAA96}" dt="2020-07-24T13:42:38.918" v="203" actId="478"/>
          <ac:grpSpMkLst>
            <pc:docMk/>
            <pc:sldMk cId="3844274221" sldId="1766"/>
            <ac:grpSpMk id="30" creationId="{06D311FB-2FDC-40BF-B39A-C111E167643D}"/>
          </ac:grpSpMkLst>
        </pc:grpChg>
        <pc:picChg chg="add mod">
          <ac:chgData name="Kima [Chillibreeze]" userId="e2691c78-b928-4579-b7de-0bee60df0f64" providerId="ADAL" clId="{80115345-CA2F-4083-8E93-014D40CEAA96}" dt="2020-07-24T13:39:16.300" v="174" actId="164"/>
          <ac:picMkLst>
            <pc:docMk/>
            <pc:sldMk cId="3844274221" sldId="1766"/>
            <ac:picMk id="2" creationId="{F780B1F4-83B5-42FB-B83A-2545F8780DD4}"/>
          </ac:picMkLst>
        </pc:picChg>
        <pc:picChg chg="add mod">
          <ac:chgData name="Kima [Chillibreeze]" userId="e2691c78-b928-4579-b7de-0bee60df0f64" providerId="ADAL" clId="{80115345-CA2F-4083-8E93-014D40CEAA96}" dt="2020-07-24T13:39:27.085" v="178" actId="552"/>
          <ac:picMkLst>
            <pc:docMk/>
            <pc:sldMk cId="3844274221" sldId="1766"/>
            <ac:picMk id="22" creationId="{9754B80E-0E87-4246-8FA3-DB9C356A505D}"/>
          </ac:picMkLst>
        </pc:picChg>
        <pc:picChg chg="add mod">
          <ac:chgData name="Kima [Chillibreeze]" userId="e2691c78-b928-4579-b7de-0bee60df0f64" providerId="ADAL" clId="{80115345-CA2F-4083-8E93-014D40CEAA96}" dt="2020-07-24T13:40:00.739" v="184" actId="164"/>
          <ac:picMkLst>
            <pc:docMk/>
            <pc:sldMk cId="3844274221" sldId="1766"/>
            <ac:picMk id="24" creationId="{783367B6-4DF0-4073-9CAE-3851F2F13D84}"/>
          </ac:picMkLst>
        </pc:picChg>
        <pc:picChg chg="add mod">
          <ac:chgData name="Kima [Chillibreeze]" userId="e2691c78-b928-4579-b7de-0bee60df0f64" providerId="ADAL" clId="{80115345-CA2F-4083-8E93-014D40CEAA96}" dt="2020-07-24T13:40:14.757" v="188" actId="552"/>
          <ac:picMkLst>
            <pc:docMk/>
            <pc:sldMk cId="3844274221" sldId="1766"/>
            <ac:picMk id="27" creationId="{1CE0DD5C-9B94-411F-89D2-42546FF37AA8}"/>
          </ac:picMkLst>
        </pc:picChg>
        <pc:picChg chg="add mod">
          <ac:chgData name="Kima [Chillibreeze]" userId="e2691c78-b928-4579-b7de-0bee60df0f64" providerId="ADAL" clId="{80115345-CA2F-4083-8E93-014D40CEAA96}" dt="2020-07-24T13:42:25.300" v="198" actId="164"/>
          <ac:picMkLst>
            <pc:docMk/>
            <pc:sldMk cId="3844274221" sldId="1766"/>
            <ac:picMk id="29" creationId="{90688FB5-96C2-4D3A-A79E-543BF02CF232}"/>
          </ac:picMkLst>
        </pc:picChg>
        <pc:picChg chg="add mod">
          <ac:chgData name="Kima [Chillibreeze]" userId="e2691c78-b928-4579-b7de-0bee60df0f64" providerId="ADAL" clId="{80115345-CA2F-4083-8E93-014D40CEAA96}" dt="2020-07-24T13:42:37.237" v="202" actId="552"/>
          <ac:picMkLst>
            <pc:docMk/>
            <pc:sldMk cId="3844274221" sldId="1766"/>
            <ac:picMk id="32" creationId="{EFBB7F81-8F08-4378-93F5-2671A5C258A5}"/>
          </ac:picMkLst>
        </pc:picChg>
      </pc:sldChg>
      <pc:sldChg chg="addSp delSp modSp mod">
        <pc:chgData name="Kima [Chillibreeze]" userId="e2691c78-b928-4579-b7de-0bee60df0f64" providerId="ADAL" clId="{80115345-CA2F-4083-8E93-014D40CEAA96}" dt="2020-07-24T13:38:49.261" v="169" actId="552"/>
        <pc:sldMkLst>
          <pc:docMk/>
          <pc:sldMk cId="1650668095" sldId="1769"/>
        </pc:sldMkLst>
        <pc:spChg chg="mod">
          <ac:chgData name="Kima [Chillibreeze]" userId="e2691c78-b928-4579-b7de-0bee60df0f64" providerId="ADAL" clId="{80115345-CA2F-4083-8E93-014D40CEAA96}" dt="2020-07-24T13:36:00.179" v="137" actId="571"/>
          <ac:spMkLst>
            <pc:docMk/>
            <pc:sldMk cId="1650668095" sldId="1769"/>
            <ac:spMk id="24" creationId="{A93532A2-7842-4510-A73D-BF0152D96CB8}"/>
          </ac:spMkLst>
        </pc:spChg>
        <pc:spChg chg="mod">
          <ac:chgData name="Kima [Chillibreeze]" userId="e2691c78-b928-4579-b7de-0bee60df0f64" providerId="ADAL" clId="{80115345-CA2F-4083-8E93-014D40CEAA96}" dt="2020-07-24T13:36:00.179" v="137" actId="571"/>
          <ac:spMkLst>
            <pc:docMk/>
            <pc:sldMk cId="1650668095" sldId="1769"/>
            <ac:spMk id="25" creationId="{35B9C2B8-AA40-4F57-A400-7ABBAE8A2553}"/>
          </ac:spMkLst>
        </pc:spChg>
        <pc:spChg chg="mod">
          <ac:chgData name="Kima [Chillibreeze]" userId="e2691c78-b928-4579-b7de-0bee60df0f64" providerId="ADAL" clId="{80115345-CA2F-4083-8E93-014D40CEAA96}" dt="2020-07-24T13:37:14.539" v="149"/>
          <ac:spMkLst>
            <pc:docMk/>
            <pc:sldMk cId="1650668095" sldId="1769"/>
            <ac:spMk id="34" creationId="{94E37D52-8529-4470-B551-0323E83A8A9A}"/>
          </ac:spMkLst>
        </pc:spChg>
        <pc:spChg chg="mod">
          <ac:chgData name="Kima [Chillibreeze]" userId="e2691c78-b928-4579-b7de-0bee60df0f64" providerId="ADAL" clId="{80115345-CA2F-4083-8E93-014D40CEAA96}" dt="2020-07-24T13:37:14.539" v="149"/>
          <ac:spMkLst>
            <pc:docMk/>
            <pc:sldMk cId="1650668095" sldId="1769"/>
            <ac:spMk id="35" creationId="{3BFCFCF2-5C7D-49F7-8689-F4308D5FED48}"/>
          </ac:spMkLst>
        </pc:spChg>
        <pc:spChg chg="mod">
          <ac:chgData name="Kima [Chillibreeze]" userId="e2691c78-b928-4579-b7de-0bee60df0f64" providerId="ADAL" clId="{80115345-CA2F-4083-8E93-014D40CEAA96}" dt="2020-07-24T13:38:36.641" v="164" actId="571"/>
          <ac:spMkLst>
            <pc:docMk/>
            <pc:sldMk cId="1650668095" sldId="1769"/>
            <ac:spMk id="45" creationId="{9F6E075C-4FDD-4FEB-B4F1-A2FFCA660F30}"/>
          </ac:spMkLst>
        </pc:spChg>
        <pc:spChg chg="mod">
          <ac:chgData name="Kima [Chillibreeze]" userId="e2691c78-b928-4579-b7de-0bee60df0f64" providerId="ADAL" clId="{80115345-CA2F-4083-8E93-014D40CEAA96}" dt="2020-07-24T13:38:36.641" v="164" actId="571"/>
          <ac:spMkLst>
            <pc:docMk/>
            <pc:sldMk cId="1650668095" sldId="1769"/>
            <ac:spMk id="46" creationId="{5C4C4878-8467-4DB4-8F41-4996985128C9}"/>
          </ac:spMkLst>
        </pc:spChg>
        <pc:grpChg chg="add del mod">
          <ac:chgData name="Kima [Chillibreeze]" userId="e2691c78-b928-4579-b7de-0bee60df0f64" providerId="ADAL" clId="{80115345-CA2F-4083-8E93-014D40CEAA96}" dt="2020-07-24T13:36:17.666" v="143" actId="478"/>
          <ac:grpSpMkLst>
            <pc:docMk/>
            <pc:sldMk cId="1650668095" sldId="1769"/>
            <ac:grpSpMk id="3" creationId="{FC2B0A9F-A7FF-4A2A-B6DD-DEFAEC108A4D}"/>
          </ac:grpSpMkLst>
        </pc:grpChg>
        <pc:grpChg chg="mod">
          <ac:chgData name="Kima [Chillibreeze]" userId="e2691c78-b928-4579-b7de-0bee60df0f64" providerId="ADAL" clId="{80115345-CA2F-4083-8E93-014D40CEAA96}" dt="2020-07-24T13:35:59.416" v="136" actId="164"/>
          <ac:grpSpMkLst>
            <pc:docMk/>
            <pc:sldMk cId="1650668095" sldId="1769"/>
            <ac:grpSpMk id="7" creationId="{2D320996-9C0D-4251-BF5B-519A60787EF4}"/>
          </ac:grpSpMkLst>
        </pc:grpChg>
        <pc:grpChg chg="mod">
          <ac:chgData name="Kima [Chillibreeze]" userId="e2691c78-b928-4579-b7de-0bee60df0f64" providerId="ADAL" clId="{80115345-CA2F-4083-8E93-014D40CEAA96}" dt="2020-07-24T13:37:11.081" v="148" actId="164"/>
          <ac:grpSpMkLst>
            <pc:docMk/>
            <pc:sldMk cId="1650668095" sldId="1769"/>
            <ac:grpSpMk id="10" creationId="{531F4EEA-559A-4744-9896-A6D118E329E5}"/>
          </ac:grpSpMkLst>
        </pc:grpChg>
        <pc:grpChg chg="mod">
          <ac:chgData name="Kima [Chillibreeze]" userId="e2691c78-b928-4579-b7de-0bee60df0f64" providerId="ADAL" clId="{80115345-CA2F-4083-8E93-014D40CEAA96}" dt="2020-07-24T13:38:35.816" v="163" actId="164"/>
          <ac:grpSpMkLst>
            <pc:docMk/>
            <pc:sldMk cId="1650668095" sldId="1769"/>
            <ac:grpSpMk id="15" creationId="{7AC5E877-B67E-4332-9C35-4BAEC0A257A7}"/>
          </ac:grpSpMkLst>
        </pc:grpChg>
        <pc:grpChg chg="add del mod">
          <ac:chgData name="Kima [Chillibreeze]" userId="e2691c78-b928-4579-b7de-0bee60df0f64" providerId="ADAL" clId="{80115345-CA2F-4083-8E93-014D40CEAA96}" dt="2020-07-24T13:36:01.430" v="138" actId="21"/>
          <ac:grpSpMkLst>
            <pc:docMk/>
            <pc:sldMk cId="1650668095" sldId="1769"/>
            <ac:grpSpMk id="21" creationId="{207C2B1D-4583-4D2F-802C-8D4E915A9930}"/>
          </ac:grpSpMkLst>
        </pc:grpChg>
        <pc:grpChg chg="mod">
          <ac:chgData name="Kima [Chillibreeze]" userId="e2691c78-b928-4579-b7de-0bee60df0f64" providerId="ADAL" clId="{80115345-CA2F-4083-8E93-014D40CEAA96}" dt="2020-07-24T13:36:00.179" v="137" actId="571"/>
          <ac:grpSpMkLst>
            <pc:docMk/>
            <pc:sldMk cId="1650668095" sldId="1769"/>
            <ac:grpSpMk id="22" creationId="{6DFD8B60-A1B9-4A61-A2EC-B200D4FA0554}"/>
          </ac:grpSpMkLst>
        </pc:grpChg>
        <pc:grpChg chg="add del mod">
          <ac:chgData name="Kima [Chillibreeze]" userId="e2691c78-b928-4579-b7de-0bee60df0f64" providerId="ADAL" clId="{80115345-CA2F-4083-8E93-014D40CEAA96}" dt="2020-07-24T13:37:26.917" v="155" actId="478"/>
          <ac:grpSpMkLst>
            <pc:docMk/>
            <pc:sldMk cId="1650668095" sldId="1769"/>
            <ac:grpSpMk id="30" creationId="{04017B65-792C-4893-8FE8-89ABABDBDA96}"/>
          </ac:grpSpMkLst>
        </pc:grpChg>
        <pc:grpChg chg="add del mod">
          <ac:chgData name="Kima [Chillibreeze]" userId="e2691c78-b928-4579-b7de-0bee60df0f64" providerId="ADAL" clId="{80115345-CA2F-4083-8E93-014D40CEAA96}" dt="2020-07-24T13:37:16.102" v="150"/>
          <ac:grpSpMkLst>
            <pc:docMk/>
            <pc:sldMk cId="1650668095" sldId="1769"/>
            <ac:grpSpMk id="31" creationId="{D31FDFCE-A14E-4FC9-B584-1E69D5140BB7}"/>
          </ac:grpSpMkLst>
        </pc:grpChg>
        <pc:grpChg chg="mod">
          <ac:chgData name="Kima [Chillibreeze]" userId="e2691c78-b928-4579-b7de-0bee60df0f64" providerId="ADAL" clId="{80115345-CA2F-4083-8E93-014D40CEAA96}" dt="2020-07-24T13:37:14.539" v="149"/>
          <ac:grpSpMkLst>
            <pc:docMk/>
            <pc:sldMk cId="1650668095" sldId="1769"/>
            <ac:grpSpMk id="32" creationId="{31D7E2F7-5E7A-4281-95A6-71420347C296}"/>
          </ac:grpSpMkLst>
        </pc:grpChg>
        <pc:grpChg chg="add del mod">
          <ac:chgData name="Kima [Chillibreeze]" userId="e2691c78-b928-4579-b7de-0bee60df0f64" providerId="ADAL" clId="{80115345-CA2F-4083-8E93-014D40CEAA96}" dt="2020-07-24T13:38:46.451" v="168" actId="478"/>
          <ac:grpSpMkLst>
            <pc:docMk/>
            <pc:sldMk cId="1650668095" sldId="1769"/>
            <ac:grpSpMk id="41" creationId="{9123399D-EA2C-4A58-BED2-3D825811D3C0}"/>
          </ac:grpSpMkLst>
        </pc:grpChg>
        <pc:grpChg chg="add del mod">
          <ac:chgData name="Kima [Chillibreeze]" userId="e2691c78-b928-4579-b7de-0bee60df0f64" providerId="ADAL" clId="{80115345-CA2F-4083-8E93-014D40CEAA96}" dt="2020-07-24T13:38:37.516" v="165" actId="21"/>
          <ac:grpSpMkLst>
            <pc:docMk/>
            <pc:sldMk cId="1650668095" sldId="1769"/>
            <ac:grpSpMk id="42" creationId="{0E713744-8ABF-4A24-841E-A6E68FA480CE}"/>
          </ac:grpSpMkLst>
        </pc:grpChg>
        <pc:grpChg chg="mod">
          <ac:chgData name="Kima [Chillibreeze]" userId="e2691c78-b928-4579-b7de-0bee60df0f64" providerId="ADAL" clId="{80115345-CA2F-4083-8E93-014D40CEAA96}" dt="2020-07-24T13:38:36.641" v="164" actId="571"/>
          <ac:grpSpMkLst>
            <pc:docMk/>
            <pc:sldMk cId="1650668095" sldId="1769"/>
            <ac:grpSpMk id="43" creationId="{03B4716D-5CB8-492A-8BF4-D6351DAD1DC6}"/>
          </ac:grpSpMkLst>
        </pc:grpChg>
        <pc:picChg chg="add mod">
          <ac:chgData name="Kima [Chillibreeze]" userId="e2691c78-b928-4579-b7de-0bee60df0f64" providerId="ADAL" clId="{80115345-CA2F-4083-8E93-014D40CEAA96}" dt="2020-07-24T13:35:59.416" v="136" actId="164"/>
          <ac:picMkLst>
            <pc:docMk/>
            <pc:sldMk cId="1650668095" sldId="1769"/>
            <ac:picMk id="2" creationId="{C2CFF414-E3A7-4CBA-B246-39F7D27D9E83}"/>
          </ac:picMkLst>
        </pc:picChg>
        <pc:picChg chg="add mod">
          <ac:chgData name="Kima [Chillibreeze]" userId="e2691c78-b928-4579-b7de-0bee60df0f64" providerId="ADAL" clId="{80115345-CA2F-4083-8E93-014D40CEAA96}" dt="2020-07-24T13:35:57.425" v="135" actId="571"/>
          <ac:picMkLst>
            <pc:docMk/>
            <pc:sldMk cId="1650668095" sldId="1769"/>
            <ac:picMk id="20" creationId="{3782F690-4C2B-4220-9091-7C1F5C6642AD}"/>
          </ac:picMkLst>
        </pc:picChg>
        <pc:picChg chg="mod">
          <ac:chgData name="Kima [Chillibreeze]" userId="e2691c78-b928-4579-b7de-0bee60df0f64" providerId="ADAL" clId="{80115345-CA2F-4083-8E93-014D40CEAA96}" dt="2020-07-24T13:36:00.179" v="137" actId="571"/>
          <ac:picMkLst>
            <pc:docMk/>
            <pc:sldMk cId="1650668095" sldId="1769"/>
            <ac:picMk id="23" creationId="{37346BF0-698A-473D-9511-CC1FBC708A0B}"/>
          </ac:picMkLst>
        </pc:picChg>
        <pc:picChg chg="add mod">
          <ac:chgData name="Kima [Chillibreeze]" userId="e2691c78-b928-4579-b7de-0bee60df0f64" providerId="ADAL" clId="{80115345-CA2F-4083-8E93-014D40CEAA96}" dt="2020-07-24T13:36:15.990" v="142" actId="552"/>
          <ac:picMkLst>
            <pc:docMk/>
            <pc:sldMk cId="1650668095" sldId="1769"/>
            <ac:picMk id="27" creationId="{898A1063-E203-4A61-9B5B-52593D7B4797}"/>
          </ac:picMkLst>
        </pc:picChg>
        <pc:picChg chg="add mod">
          <ac:chgData name="Kima [Chillibreeze]" userId="e2691c78-b928-4579-b7de-0bee60df0f64" providerId="ADAL" clId="{80115345-CA2F-4083-8E93-014D40CEAA96}" dt="2020-07-24T13:37:11.081" v="148" actId="164"/>
          <ac:picMkLst>
            <pc:docMk/>
            <pc:sldMk cId="1650668095" sldId="1769"/>
            <ac:picMk id="29" creationId="{A94EA748-CC74-4B3B-AEBB-775E400F0C04}"/>
          </ac:picMkLst>
        </pc:picChg>
        <pc:picChg chg="mod">
          <ac:chgData name="Kima [Chillibreeze]" userId="e2691c78-b928-4579-b7de-0bee60df0f64" providerId="ADAL" clId="{80115345-CA2F-4083-8E93-014D40CEAA96}" dt="2020-07-24T13:37:14.539" v="149"/>
          <ac:picMkLst>
            <pc:docMk/>
            <pc:sldMk cId="1650668095" sldId="1769"/>
            <ac:picMk id="33" creationId="{0B69F9DB-FF21-40A8-8928-ADEAD402033C}"/>
          </ac:picMkLst>
        </pc:picChg>
        <pc:picChg chg="add mod">
          <ac:chgData name="Kima [Chillibreeze]" userId="e2691c78-b928-4579-b7de-0bee60df0f64" providerId="ADAL" clId="{80115345-CA2F-4083-8E93-014D40CEAA96}" dt="2020-07-24T13:38:49.261" v="169" actId="552"/>
          <ac:picMkLst>
            <pc:docMk/>
            <pc:sldMk cId="1650668095" sldId="1769"/>
            <ac:picMk id="37" creationId="{7943BE99-6CCC-45DA-8E4B-29A2DA869169}"/>
          </ac:picMkLst>
        </pc:picChg>
        <pc:picChg chg="add mod">
          <ac:chgData name="Kima [Chillibreeze]" userId="e2691c78-b928-4579-b7de-0bee60df0f64" providerId="ADAL" clId="{80115345-CA2F-4083-8E93-014D40CEAA96}" dt="2020-07-24T13:38:35.816" v="163" actId="164"/>
          <ac:picMkLst>
            <pc:docMk/>
            <pc:sldMk cId="1650668095" sldId="1769"/>
            <ac:picMk id="39" creationId="{B59BF0F3-E28F-4443-84D5-4E02D8BF6FD3}"/>
          </ac:picMkLst>
        </pc:picChg>
        <pc:picChg chg="add del mod">
          <ac:chgData name="Kima [Chillibreeze]" userId="e2691c78-b928-4579-b7de-0bee60df0f64" providerId="ADAL" clId="{80115345-CA2F-4083-8E93-014D40CEAA96}" dt="2020-07-24T13:38:33.725" v="162" actId="478"/>
          <ac:picMkLst>
            <pc:docMk/>
            <pc:sldMk cId="1650668095" sldId="1769"/>
            <ac:picMk id="40" creationId="{1EE7F13D-5539-4319-9C5C-F61595C063D3}"/>
          </ac:picMkLst>
        </pc:picChg>
        <pc:picChg chg="mod">
          <ac:chgData name="Kima [Chillibreeze]" userId="e2691c78-b928-4579-b7de-0bee60df0f64" providerId="ADAL" clId="{80115345-CA2F-4083-8E93-014D40CEAA96}" dt="2020-07-24T13:38:36.641" v="164" actId="571"/>
          <ac:picMkLst>
            <pc:docMk/>
            <pc:sldMk cId="1650668095" sldId="1769"/>
            <ac:picMk id="44" creationId="{06D468B7-335C-4EC3-BEA8-85790E0D5CE0}"/>
          </ac:picMkLst>
        </pc:picChg>
        <pc:picChg chg="add mod">
          <ac:chgData name="Kima [Chillibreeze]" userId="e2691c78-b928-4579-b7de-0bee60df0f64" providerId="ADAL" clId="{80115345-CA2F-4083-8E93-014D40CEAA96}" dt="2020-07-24T13:38:49.261" v="169" actId="552"/>
          <ac:picMkLst>
            <pc:docMk/>
            <pc:sldMk cId="1650668095" sldId="1769"/>
            <ac:picMk id="48" creationId="{A4FB0175-C34C-4ECD-ADD6-9457C0F4169A}"/>
          </ac:picMkLst>
        </pc:picChg>
      </pc:sldChg>
      <pc:sldChg chg="addSp delSp modSp mod">
        <pc:chgData name="Kima [Chillibreeze]" userId="e2691c78-b928-4579-b7de-0bee60df0f64" providerId="ADAL" clId="{80115345-CA2F-4083-8E93-014D40CEAA96}" dt="2020-07-24T13:35:03.590" v="128" actId="478"/>
        <pc:sldMkLst>
          <pc:docMk/>
          <pc:sldMk cId="3718422495" sldId="1771"/>
        </pc:sldMkLst>
        <pc:spChg chg="mod">
          <ac:chgData name="Kima [Chillibreeze]" userId="e2691c78-b928-4579-b7de-0bee60df0f64" providerId="ADAL" clId="{80115345-CA2F-4083-8E93-014D40CEAA96}" dt="2020-07-24T13:26:03.125" v="58" actId="571"/>
          <ac:spMkLst>
            <pc:docMk/>
            <pc:sldMk cId="3718422495" sldId="1771"/>
            <ac:spMk id="33" creationId="{3335738B-4DB7-4CB4-A226-8344BCA0AC7A}"/>
          </ac:spMkLst>
        </pc:spChg>
        <pc:spChg chg="mod">
          <ac:chgData name="Kima [Chillibreeze]" userId="e2691c78-b928-4579-b7de-0bee60df0f64" providerId="ADAL" clId="{80115345-CA2F-4083-8E93-014D40CEAA96}" dt="2020-07-24T13:26:03.125" v="58" actId="571"/>
          <ac:spMkLst>
            <pc:docMk/>
            <pc:sldMk cId="3718422495" sldId="1771"/>
            <ac:spMk id="34" creationId="{6A11B3D5-98D7-4676-85D1-12CBA610C117}"/>
          </ac:spMkLst>
        </pc:spChg>
        <pc:spChg chg="mod">
          <ac:chgData name="Kima [Chillibreeze]" userId="e2691c78-b928-4579-b7de-0bee60df0f64" providerId="ADAL" clId="{80115345-CA2F-4083-8E93-014D40CEAA96}" dt="2020-07-24T13:27:05.068" v="77" actId="571"/>
          <ac:spMkLst>
            <pc:docMk/>
            <pc:sldMk cId="3718422495" sldId="1771"/>
            <ac:spMk id="43" creationId="{0559D96D-F883-47D6-976A-E914428B6896}"/>
          </ac:spMkLst>
        </pc:spChg>
        <pc:spChg chg="mod">
          <ac:chgData name="Kima [Chillibreeze]" userId="e2691c78-b928-4579-b7de-0bee60df0f64" providerId="ADAL" clId="{80115345-CA2F-4083-8E93-014D40CEAA96}" dt="2020-07-24T13:27:05.068" v="77" actId="571"/>
          <ac:spMkLst>
            <pc:docMk/>
            <pc:sldMk cId="3718422495" sldId="1771"/>
            <ac:spMk id="44" creationId="{9CE757DF-2A92-4BE4-84FD-9302D3AF5F05}"/>
          </ac:spMkLst>
        </pc:spChg>
        <pc:spChg chg="mod">
          <ac:chgData name="Kima [Chillibreeze]" userId="e2691c78-b928-4579-b7de-0bee60df0f64" providerId="ADAL" clId="{80115345-CA2F-4083-8E93-014D40CEAA96}" dt="2020-07-24T13:28:26.588" v="91" actId="571"/>
          <ac:spMkLst>
            <pc:docMk/>
            <pc:sldMk cId="3718422495" sldId="1771"/>
            <ac:spMk id="53" creationId="{E4AAC200-7AF5-4136-A93D-7C8041087832}"/>
          </ac:spMkLst>
        </pc:spChg>
        <pc:spChg chg="mod">
          <ac:chgData name="Kima [Chillibreeze]" userId="e2691c78-b928-4579-b7de-0bee60df0f64" providerId="ADAL" clId="{80115345-CA2F-4083-8E93-014D40CEAA96}" dt="2020-07-24T13:28:26.588" v="91" actId="571"/>
          <ac:spMkLst>
            <pc:docMk/>
            <pc:sldMk cId="3718422495" sldId="1771"/>
            <ac:spMk id="54" creationId="{BC1253BA-6391-467F-BC55-CFB675B3DA75}"/>
          </ac:spMkLst>
        </pc:spChg>
        <pc:spChg chg="mod">
          <ac:chgData name="Kima [Chillibreeze]" userId="e2691c78-b928-4579-b7de-0bee60df0f64" providerId="ADAL" clId="{80115345-CA2F-4083-8E93-014D40CEAA96}" dt="2020-07-24T13:31:38.162" v="108" actId="571"/>
          <ac:spMkLst>
            <pc:docMk/>
            <pc:sldMk cId="3718422495" sldId="1771"/>
            <ac:spMk id="63" creationId="{0B936BE5-4C2C-4013-B175-DA86503DA321}"/>
          </ac:spMkLst>
        </pc:spChg>
        <pc:spChg chg="mod">
          <ac:chgData name="Kima [Chillibreeze]" userId="e2691c78-b928-4579-b7de-0bee60df0f64" providerId="ADAL" clId="{80115345-CA2F-4083-8E93-014D40CEAA96}" dt="2020-07-24T13:31:38.162" v="108" actId="571"/>
          <ac:spMkLst>
            <pc:docMk/>
            <pc:sldMk cId="3718422495" sldId="1771"/>
            <ac:spMk id="64" creationId="{EDA94450-7C92-4FC9-95CD-01509711796F}"/>
          </ac:spMkLst>
        </pc:spChg>
        <pc:spChg chg="mod">
          <ac:chgData name="Kima [Chillibreeze]" userId="e2691c78-b928-4579-b7de-0bee60df0f64" providerId="ADAL" clId="{80115345-CA2F-4083-8E93-014D40CEAA96}" dt="2020-07-24T13:34:44.433" v="122" actId="571"/>
          <ac:spMkLst>
            <pc:docMk/>
            <pc:sldMk cId="3718422495" sldId="1771"/>
            <ac:spMk id="73" creationId="{BA4D3360-7722-48E0-B0D0-BE92217A64A3}"/>
          </ac:spMkLst>
        </pc:spChg>
        <pc:spChg chg="mod">
          <ac:chgData name="Kima [Chillibreeze]" userId="e2691c78-b928-4579-b7de-0bee60df0f64" providerId="ADAL" clId="{80115345-CA2F-4083-8E93-014D40CEAA96}" dt="2020-07-24T13:34:44.433" v="122" actId="571"/>
          <ac:spMkLst>
            <pc:docMk/>
            <pc:sldMk cId="3718422495" sldId="1771"/>
            <ac:spMk id="74" creationId="{5E5E9A78-E86C-49FB-B0D1-C4609534294B}"/>
          </ac:spMkLst>
        </pc:spChg>
        <pc:grpChg chg="mod">
          <ac:chgData name="Kima [Chillibreeze]" userId="e2691c78-b928-4579-b7de-0bee60df0f64" providerId="ADAL" clId="{80115345-CA2F-4083-8E93-014D40CEAA96}" dt="2020-07-24T13:26:01.253" v="57" actId="164"/>
          <ac:grpSpMkLst>
            <pc:docMk/>
            <pc:sldMk cId="3718422495" sldId="1771"/>
            <ac:grpSpMk id="3" creationId="{A080EF82-6764-42CE-BABA-08D48ECCB722}"/>
          </ac:grpSpMkLst>
        </pc:grpChg>
        <pc:grpChg chg="mod">
          <ac:chgData name="Kima [Chillibreeze]" userId="e2691c78-b928-4579-b7de-0bee60df0f64" providerId="ADAL" clId="{80115345-CA2F-4083-8E93-014D40CEAA96}" dt="2020-07-24T13:27:03.567" v="76" actId="164"/>
          <ac:grpSpMkLst>
            <pc:docMk/>
            <pc:sldMk cId="3718422495" sldId="1771"/>
            <ac:grpSpMk id="6" creationId="{20142088-0AFF-4089-A582-45D9E1E88CA0}"/>
          </ac:grpSpMkLst>
        </pc:grpChg>
        <pc:grpChg chg="mod">
          <ac:chgData name="Kima [Chillibreeze]" userId="e2691c78-b928-4579-b7de-0bee60df0f64" providerId="ADAL" clId="{80115345-CA2F-4083-8E93-014D40CEAA96}" dt="2020-07-24T13:28:24.654" v="90" actId="164"/>
          <ac:grpSpMkLst>
            <pc:docMk/>
            <pc:sldMk cId="3718422495" sldId="1771"/>
            <ac:grpSpMk id="9" creationId="{342A5E64-ADBF-4FCD-83F8-3804D5EA257E}"/>
          </ac:grpSpMkLst>
        </pc:grpChg>
        <pc:grpChg chg="mod">
          <ac:chgData name="Kima [Chillibreeze]" userId="e2691c78-b928-4579-b7de-0bee60df0f64" providerId="ADAL" clId="{80115345-CA2F-4083-8E93-014D40CEAA96}" dt="2020-07-24T13:31:37.138" v="107" actId="164"/>
          <ac:grpSpMkLst>
            <pc:docMk/>
            <pc:sldMk cId="3718422495" sldId="1771"/>
            <ac:grpSpMk id="12" creationId="{506103EA-0263-49D0-8126-8B9CBC4EF6C8}"/>
          </ac:grpSpMkLst>
        </pc:grpChg>
        <pc:grpChg chg="mod">
          <ac:chgData name="Kima [Chillibreeze]" userId="e2691c78-b928-4579-b7de-0bee60df0f64" providerId="ADAL" clId="{80115345-CA2F-4083-8E93-014D40CEAA96}" dt="2020-07-24T13:34:43.448" v="121" actId="164"/>
          <ac:grpSpMkLst>
            <pc:docMk/>
            <pc:sldMk cId="3718422495" sldId="1771"/>
            <ac:grpSpMk id="15" creationId="{2E25A76B-7BAA-40C4-9921-8576B2C3885E}"/>
          </ac:grpSpMkLst>
        </pc:grpChg>
        <pc:grpChg chg="add del mod">
          <ac:chgData name="Kima [Chillibreeze]" userId="e2691c78-b928-4579-b7de-0bee60df0f64" providerId="ADAL" clId="{80115345-CA2F-4083-8E93-014D40CEAA96}" dt="2020-07-24T13:26:21.202" v="66" actId="478"/>
          <ac:grpSpMkLst>
            <pc:docMk/>
            <pc:sldMk cId="3718422495" sldId="1771"/>
            <ac:grpSpMk id="29" creationId="{99157BFF-487F-4DEB-B025-F0A030A026E5}"/>
          </ac:grpSpMkLst>
        </pc:grpChg>
        <pc:grpChg chg="add del mod">
          <ac:chgData name="Kima [Chillibreeze]" userId="e2691c78-b928-4579-b7de-0bee60df0f64" providerId="ADAL" clId="{80115345-CA2F-4083-8E93-014D40CEAA96}" dt="2020-07-24T13:26:03.900" v="59" actId="21"/>
          <ac:grpSpMkLst>
            <pc:docMk/>
            <pc:sldMk cId="3718422495" sldId="1771"/>
            <ac:grpSpMk id="30" creationId="{04F2AA5E-E8EB-4228-8B1F-B2D4B428E452}"/>
          </ac:grpSpMkLst>
        </pc:grpChg>
        <pc:grpChg chg="mod">
          <ac:chgData name="Kima [Chillibreeze]" userId="e2691c78-b928-4579-b7de-0bee60df0f64" providerId="ADAL" clId="{80115345-CA2F-4083-8E93-014D40CEAA96}" dt="2020-07-24T13:26:03.125" v="58" actId="571"/>
          <ac:grpSpMkLst>
            <pc:docMk/>
            <pc:sldMk cId="3718422495" sldId="1771"/>
            <ac:grpSpMk id="31" creationId="{73404ADD-B8AB-40E7-A614-947E5625BBCB}"/>
          </ac:grpSpMkLst>
        </pc:grpChg>
        <pc:grpChg chg="add del mod">
          <ac:chgData name="Kima [Chillibreeze]" userId="e2691c78-b928-4579-b7de-0bee60df0f64" providerId="ADAL" clId="{80115345-CA2F-4083-8E93-014D40CEAA96}" dt="2020-07-24T13:27:19.164" v="83" actId="478"/>
          <ac:grpSpMkLst>
            <pc:docMk/>
            <pc:sldMk cId="3718422495" sldId="1771"/>
            <ac:grpSpMk id="39" creationId="{FC7B63E1-A6B7-448A-8237-5964322FED56}"/>
          </ac:grpSpMkLst>
        </pc:grpChg>
        <pc:grpChg chg="add del mod">
          <ac:chgData name="Kima [Chillibreeze]" userId="e2691c78-b928-4579-b7de-0bee60df0f64" providerId="ADAL" clId="{80115345-CA2F-4083-8E93-014D40CEAA96}" dt="2020-07-24T13:27:05.989" v="78" actId="21"/>
          <ac:grpSpMkLst>
            <pc:docMk/>
            <pc:sldMk cId="3718422495" sldId="1771"/>
            <ac:grpSpMk id="40" creationId="{83B4CECF-CEB0-422E-980D-387D86C60C45}"/>
          </ac:grpSpMkLst>
        </pc:grpChg>
        <pc:grpChg chg="mod">
          <ac:chgData name="Kima [Chillibreeze]" userId="e2691c78-b928-4579-b7de-0bee60df0f64" providerId="ADAL" clId="{80115345-CA2F-4083-8E93-014D40CEAA96}" dt="2020-07-24T13:27:05.068" v="77" actId="571"/>
          <ac:grpSpMkLst>
            <pc:docMk/>
            <pc:sldMk cId="3718422495" sldId="1771"/>
            <ac:grpSpMk id="41" creationId="{88A62E1C-DAF5-4BAA-89AA-DA689B4B1E33}"/>
          </ac:grpSpMkLst>
        </pc:grpChg>
        <pc:grpChg chg="add del mod">
          <ac:chgData name="Kima [Chillibreeze]" userId="e2691c78-b928-4579-b7de-0bee60df0f64" providerId="ADAL" clId="{80115345-CA2F-4083-8E93-014D40CEAA96}" dt="2020-07-24T13:28:38.749" v="97" actId="478"/>
          <ac:grpSpMkLst>
            <pc:docMk/>
            <pc:sldMk cId="3718422495" sldId="1771"/>
            <ac:grpSpMk id="49" creationId="{EB7DF53A-D3FF-47D5-97D1-BF97D1E93A72}"/>
          </ac:grpSpMkLst>
        </pc:grpChg>
        <pc:grpChg chg="add del mod">
          <ac:chgData name="Kima [Chillibreeze]" userId="e2691c78-b928-4579-b7de-0bee60df0f64" providerId="ADAL" clId="{80115345-CA2F-4083-8E93-014D40CEAA96}" dt="2020-07-24T13:28:27.254" v="92" actId="21"/>
          <ac:grpSpMkLst>
            <pc:docMk/>
            <pc:sldMk cId="3718422495" sldId="1771"/>
            <ac:grpSpMk id="50" creationId="{6200570E-FA3D-463C-8FA8-7C83130608E0}"/>
          </ac:grpSpMkLst>
        </pc:grpChg>
        <pc:grpChg chg="mod">
          <ac:chgData name="Kima [Chillibreeze]" userId="e2691c78-b928-4579-b7de-0bee60df0f64" providerId="ADAL" clId="{80115345-CA2F-4083-8E93-014D40CEAA96}" dt="2020-07-24T13:28:26.588" v="91" actId="571"/>
          <ac:grpSpMkLst>
            <pc:docMk/>
            <pc:sldMk cId="3718422495" sldId="1771"/>
            <ac:grpSpMk id="51" creationId="{F7E6E5AF-6511-4429-AD5F-5025291F57AB}"/>
          </ac:grpSpMkLst>
        </pc:grpChg>
        <pc:grpChg chg="add del mod">
          <ac:chgData name="Kima [Chillibreeze]" userId="e2691c78-b928-4579-b7de-0bee60df0f64" providerId="ADAL" clId="{80115345-CA2F-4083-8E93-014D40CEAA96}" dt="2020-07-24T13:31:52.595" v="114" actId="478"/>
          <ac:grpSpMkLst>
            <pc:docMk/>
            <pc:sldMk cId="3718422495" sldId="1771"/>
            <ac:grpSpMk id="59" creationId="{E21D1596-CD24-4573-B60B-27A5CC3231D5}"/>
          </ac:grpSpMkLst>
        </pc:grpChg>
        <pc:grpChg chg="add del mod">
          <ac:chgData name="Kima [Chillibreeze]" userId="e2691c78-b928-4579-b7de-0bee60df0f64" providerId="ADAL" clId="{80115345-CA2F-4083-8E93-014D40CEAA96}" dt="2020-07-24T13:31:39.295" v="109" actId="21"/>
          <ac:grpSpMkLst>
            <pc:docMk/>
            <pc:sldMk cId="3718422495" sldId="1771"/>
            <ac:grpSpMk id="60" creationId="{49DE64EA-890E-4857-A73F-097751178157}"/>
          </ac:grpSpMkLst>
        </pc:grpChg>
        <pc:grpChg chg="mod">
          <ac:chgData name="Kima [Chillibreeze]" userId="e2691c78-b928-4579-b7de-0bee60df0f64" providerId="ADAL" clId="{80115345-CA2F-4083-8E93-014D40CEAA96}" dt="2020-07-24T13:31:38.162" v="108" actId="571"/>
          <ac:grpSpMkLst>
            <pc:docMk/>
            <pc:sldMk cId="3718422495" sldId="1771"/>
            <ac:grpSpMk id="61" creationId="{2FBC143B-530D-4A3E-8E14-F0B77E2C4DD6}"/>
          </ac:grpSpMkLst>
        </pc:grpChg>
        <pc:grpChg chg="add del mod">
          <ac:chgData name="Kima [Chillibreeze]" userId="e2691c78-b928-4579-b7de-0bee60df0f64" providerId="ADAL" clId="{80115345-CA2F-4083-8E93-014D40CEAA96}" dt="2020-07-24T13:35:03.590" v="128" actId="478"/>
          <ac:grpSpMkLst>
            <pc:docMk/>
            <pc:sldMk cId="3718422495" sldId="1771"/>
            <ac:grpSpMk id="69" creationId="{02CB9AA5-7552-4B1A-BF55-5D301F405279}"/>
          </ac:grpSpMkLst>
        </pc:grpChg>
        <pc:grpChg chg="add del mod">
          <ac:chgData name="Kima [Chillibreeze]" userId="e2691c78-b928-4579-b7de-0bee60df0f64" providerId="ADAL" clId="{80115345-CA2F-4083-8E93-014D40CEAA96}" dt="2020-07-24T13:34:46.284" v="123" actId="21"/>
          <ac:grpSpMkLst>
            <pc:docMk/>
            <pc:sldMk cId="3718422495" sldId="1771"/>
            <ac:grpSpMk id="70" creationId="{4283E3B4-222D-4BB6-88A9-118F33C3DAE8}"/>
          </ac:grpSpMkLst>
        </pc:grpChg>
        <pc:grpChg chg="mod">
          <ac:chgData name="Kima [Chillibreeze]" userId="e2691c78-b928-4579-b7de-0bee60df0f64" providerId="ADAL" clId="{80115345-CA2F-4083-8E93-014D40CEAA96}" dt="2020-07-24T13:34:44.433" v="122" actId="571"/>
          <ac:grpSpMkLst>
            <pc:docMk/>
            <pc:sldMk cId="3718422495" sldId="1771"/>
            <ac:grpSpMk id="71" creationId="{A397B21F-B7D5-49AB-B74E-5B2245A4C458}"/>
          </ac:grpSpMkLst>
        </pc:grpChg>
        <pc:picChg chg="add mod">
          <ac:chgData name="Kima [Chillibreeze]" userId="e2691c78-b928-4579-b7de-0bee60df0f64" providerId="ADAL" clId="{80115345-CA2F-4083-8E93-014D40CEAA96}" dt="2020-07-24T13:26:01.253" v="57" actId="164"/>
          <ac:picMkLst>
            <pc:docMk/>
            <pc:sldMk cId="3718422495" sldId="1771"/>
            <ac:picMk id="2" creationId="{8119BD30-7A9E-4E3F-B2FB-04973438A9CD}"/>
          </ac:picMkLst>
        </pc:picChg>
        <pc:picChg chg="mod">
          <ac:chgData name="Kima [Chillibreeze]" userId="e2691c78-b928-4579-b7de-0bee60df0f64" providerId="ADAL" clId="{80115345-CA2F-4083-8E93-014D40CEAA96}" dt="2020-07-24T13:26:03.125" v="58" actId="571"/>
          <ac:picMkLst>
            <pc:docMk/>
            <pc:sldMk cId="3718422495" sldId="1771"/>
            <ac:picMk id="32" creationId="{E0DDF94A-5A86-4A04-90E7-03C073774D59}"/>
          </ac:picMkLst>
        </pc:picChg>
        <pc:picChg chg="add mod">
          <ac:chgData name="Kima [Chillibreeze]" userId="e2691c78-b928-4579-b7de-0bee60df0f64" providerId="ADAL" clId="{80115345-CA2F-4083-8E93-014D40CEAA96}" dt="2020-07-24T13:26:19.550" v="65" actId="552"/>
          <ac:picMkLst>
            <pc:docMk/>
            <pc:sldMk cId="3718422495" sldId="1771"/>
            <ac:picMk id="36" creationId="{4EB70FE1-2C72-45E8-9D2C-28B515D78D7A}"/>
          </ac:picMkLst>
        </pc:picChg>
        <pc:picChg chg="add mod">
          <ac:chgData name="Kima [Chillibreeze]" userId="e2691c78-b928-4579-b7de-0bee60df0f64" providerId="ADAL" clId="{80115345-CA2F-4083-8E93-014D40CEAA96}" dt="2020-07-24T13:27:03.567" v="76" actId="164"/>
          <ac:picMkLst>
            <pc:docMk/>
            <pc:sldMk cId="3718422495" sldId="1771"/>
            <ac:picMk id="38" creationId="{C1BF68AA-FBF4-4B5E-BCA2-0933F367A4D1}"/>
          </ac:picMkLst>
        </pc:picChg>
        <pc:picChg chg="mod">
          <ac:chgData name="Kima [Chillibreeze]" userId="e2691c78-b928-4579-b7de-0bee60df0f64" providerId="ADAL" clId="{80115345-CA2F-4083-8E93-014D40CEAA96}" dt="2020-07-24T13:27:05.068" v="77" actId="571"/>
          <ac:picMkLst>
            <pc:docMk/>
            <pc:sldMk cId="3718422495" sldId="1771"/>
            <ac:picMk id="42" creationId="{A5F5A092-901F-4966-8840-A639218C8524}"/>
          </ac:picMkLst>
        </pc:picChg>
        <pc:picChg chg="add mod">
          <ac:chgData name="Kima [Chillibreeze]" userId="e2691c78-b928-4579-b7de-0bee60df0f64" providerId="ADAL" clId="{80115345-CA2F-4083-8E93-014D40CEAA96}" dt="2020-07-24T13:27:17.637" v="82" actId="552"/>
          <ac:picMkLst>
            <pc:docMk/>
            <pc:sldMk cId="3718422495" sldId="1771"/>
            <ac:picMk id="46" creationId="{E736FBED-8447-4475-BABC-C17478041CA5}"/>
          </ac:picMkLst>
        </pc:picChg>
        <pc:picChg chg="add mod">
          <ac:chgData name="Kima [Chillibreeze]" userId="e2691c78-b928-4579-b7de-0bee60df0f64" providerId="ADAL" clId="{80115345-CA2F-4083-8E93-014D40CEAA96}" dt="2020-07-24T13:28:24.654" v="90" actId="164"/>
          <ac:picMkLst>
            <pc:docMk/>
            <pc:sldMk cId="3718422495" sldId="1771"/>
            <ac:picMk id="48" creationId="{829F1012-E305-4E9B-B975-2CBBC828D6B1}"/>
          </ac:picMkLst>
        </pc:picChg>
        <pc:picChg chg="mod">
          <ac:chgData name="Kima [Chillibreeze]" userId="e2691c78-b928-4579-b7de-0bee60df0f64" providerId="ADAL" clId="{80115345-CA2F-4083-8E93-014D40CEAA96}" dt="2020-07-24T13:28:26.588" v="91" actId="571"/>
          <ac:picMkLst>
            <pc:docMk/>
            <pc:sldMk cId="3718422495" sldId="1771"/>
            <ac:picMk id="52" creationId="{7763B355-25B8-482B-B994-9DD66B1248AD}"/>
          </ac:picMkLst>
        </pc:picChg>
        <pc:picChg chg="add mod">
          <ac:chgData name="Kima [Chillibreeze]" userId="e2691c78-b928-4579-b7de-0bee60df0f64" providerId="ADAL" clId="{80115345-CA2F-4083-8E93-014D40CEAA96}" dt="2020-07-24T13:31:50.917" v="113" actId="552"/>
          <ac:picMkLst>
            <pc:docMk/>
            <pc:sldMk cId="3718422495" sldId="1771"/>
            <ac:picMk id="56" creationId="{49A3190C-9AED-427C-8653-D725838196FE}"/>
          </ac:picMkLst>
        </pc:picChg>
        <pc:picChg chg="add mod">
          <ac:chgData name="Kima [Chillibreeze]" userId="e2691c78-b928-4579-b7de-0bee60df0f64" providerId="ADAL" clId="{80115345-CA2F-4083-8E93-014D40CEAA96}" dt="2020-07-24T13:31:37.138" v="107" actId="164"/>
          <ac:picMkLst>
            <pc:docMk/>
            <pc:sldMk cId="3718422495" sldId="1771"/>
            <ac:picMk id="58" creationId="{9BFAC1E8-2BEE-49D3-A26A-ADD3D89EF991}"/>
          </ac:picMkLst>
        </pc:picChg>
        <pc:picChg chg="mod">
          <ac:chgData name="Kima [Chillibreeze]" userId="e2691c78-b928-4579-b7de-0bee60df0f64" providerId="ADAL" clId="{80115345-CA2F-4083-8E93-014D40CEAA96}" dt="2020-07-24T13:31:38.162" v="108" actId="571"/>
          <ac:picMkLst>
            <pc:docMk/>
            <pc:sldMk cId="3718422495" sldId="1771"/>
            <ac:picMk id="62" creationId="{19F18004-26AD-40BC-97EB-8244C24BC532}"/>
          </ac:picMkLst>
        </pc:picChg>
        <pc:picChg chg="add mod">
          <ac:chgData name="Kima [Chillibreeze]" userId="e2691c78-b928-4579-b7de-0bee60df0f64" providerId="ADAL" clId="{80115345-CA2F-4083-8E93-014D40CEAA96}" dt="2020-07-24T13:35:01.845" v="127" actId="552"/>
          <ac:picMkLst>
            <pc:docMk/>
            <pc:sldMk cId="3718422495" sldId="1771"/>
            <ac:picMk id="66" creationId="{5C7F5344-9749-4D03-9077-E2FA8242FEA5}"/>
          </ac:picMkLst>
        </pc:picChg>
        <pc:picChg chg="add mod">
          <ac:chgData name="Kima [Chillibreeze]" userId="e2691c78-b928-4579-b7de-0bee60df0f64" providerId="ADAL" clId="{80115345-CA2F-4083-8E93-014D40CEAA96}" dt="2020-07-24T13:34:43.448" v="121" actId="164"/>
          <ac:picMkLst>
            <pc:docMk/>
            <pc:sldMk cId="3718422495" sldId="1771"/>
            <ac:picMk id="68" creationId="{5F57212E-F04D-4650-8587-BFC60CEBA790}"/>
          </ac:picMkLst>
        </pc:picChg>
        <pc:picChg chg="mod">
          <ac:chgData name="Kima [Chillibreeze]" userId="e2691c78-b928-4579-b7de-0bee60df0f64" providerId="ADAL" clId="{80115345-CA2F-4083-8E93-014D40CEAA96}" dt="2020-07-24T13:34:44.433" v="122" actId="571"/>
          <ac:picMkLst>
            <pc:docMk/>
            <pc:sldMk cId="3718422495" sldId="1771"/>
            <ac:picMk id="72" creationId="{4C856EE0-F7F6-45D9-B50A-BA023CC93907}"/>
          </ac:picMkLst>
        </pc:picChg>
        <pc:picChg chg="add mod">
          <ac:chgData name="Kima [Chillibreeze]" userId="e2691c78-b928-4579-b7de-0bee60df0f64" providerId="ADAL" clId="{80115345-CA2F-4083-8E93-014D40CEAA96}" dt="2020-07-24T13:35:01.845" v="127" actId="552"/>
          <ac:picMkLst>
            <pc:docMk/>
            <pc:sldMk cId="3718422495" sldId="1771"/>
            <ac:picMk id="76" creationId="{2E916EB1-405D-46A7-8FCA-E0BB1E974602}"/>
          </ac:picMkLst>
        </pc:picChg>
      </pc:sldChg>
      <pc:sldChg chg="addSp delSp modSp mod">
        <pc:chgData name="Kima [Chillibreeze]" userId="e2691c78-b928-4579-b7de-0bee60df0f64" providerId="ADAL" clId="{80115345-CA2F-4083-8E93-014D40CEAA96}" dt="2020-07-24T13:24:14.942" v="51" actId="552"/>
        <pc:sldMkLst>
          <pc:docMk/>
          <pc:sldMk cId="3044352094" sldId="1772"/>
        </pc:sldMkLst>
        <pc:spChg chg="mod">
          <ac:chgData name="Kima [Chillibreeze]" userId="e2691c78-b928-4579-b7de-0bee60df0f64" providerId="ADAL" clId="{80115345-CA2F-4083-8E93-014D40CEAA96}" dt="2020-07-24T13:21:29.245" v="12" actId="571"/>
          <ac:spMkLst>
            <pc:docMk/>
            <pc:sldMk cId="3044352094" sldId="1772"/>
            <ac:spMk id="23" creationId="{0E11E2EF-C351-44E9-B1E4-92B33D17C19D}"/>
          </ac:spMkLst>
        </pc:spChg>
        <pc:spChg chg="mod">
          <ac:chgData name="Kima [Chillibreeze]" userId="e2691c78-b928-4579-b7de-0bee60df0f64" providerId="ADAL" clId="{80115345-CA2F-4083-8E93-014D40CEAA96}" dt="2020-07-24T13:21:29.245" v="12" actId="571"/>
          <ac:spMkLst>
            <pc:docMk/>
            <pc:sldMk cId="3044352094" sldId="1772"/>
            <ac:spMk id="24" creationId="{9AE6C839-0932-4005-9B57-F8023C7764DC}"/>
          </ac:spMkLst>
        </pc:spChg>
        <pc:spChg chg="mod">
          <ac:chgData name="Kima [Chillibreeze]" userId="e2691c78-b928-4579-b7de-0bee60df0f64" providerId="ADAL" clId="{80115345-CA2F-4083-8E93-014D40CEAA96}" dt="2020-07-24T13:23:00.525" v="27" actId="571"/>
          <ac:spMkLst>
            <pc:docMk/>
            <pc:sldMk cId="3044352094" sldId="1772"/>
            <ac:spMk id="33" creationId="{CFB0F240-D672-43F2-B8A6-B303640C248F}"/>
          </ac:spMkLst>
        </pc:spChg>
        <pc:spChg chg="mod">
          <ac:chgData name="Kima [Chillibreeze]" userId="e2691c78-b928-4579-b7de-0bee60df0f64" providerId="ADAL" clId="{80115345-CA2F-4083-8E93-014D40CEAA96}" dt="2020-07-24T13:23:00.525" v="27" actId="571"/>
          <ac:spMkLst>
            <pc:docMk/>
            <pc:sldMk cId="3044352094" sldId="1772"/>
            <ac:spMk id="34" creationId="{B660B22C-FD52-4C93-8CA2-B79B3B8FB164}"/>
          </ac:spMkLst>
        </pc:spChg>
        <pc:spChg chg="mod">
          <ac:chgData name="Kima [Chillibreeze]" userId="e2691c78-b928-4579-b7de-0bee60df0f64" providerId="ADAL" clId="{80115345-CA2F-4083-8E93-014D40CEAA96}" dt="2020-07-24T13:24:03.189" v="46" actId="571"/>
          <ac:spMkLst>
            <pc:docMk/>
            <pc:sldMk cId="3044352094" sldId="1772"/>
            <ac:spMk id="45" creationId="{65885FFB-E7F6-4CCE-BFBE-FBEC0C52E86A}"/>
          </ac:spMkLst>
        </pc:spChg>
        <pc:spChg chg="mod">
          <ac:chgData name="Kima [Chillibreeze]" userId="e2691c78-b928-4579-b7de-0bee60df0f64" providerId="ADAL" clId="{80115345-CA2F-4083-8E93-014D40CEAA96}" dt="2020-07-24T13:24:03.189" v="46" actId="571"/>
          <ac:spMkLst>
            <pc:docMk/>
            <pc:sldMk cId="3044352094" sldId="1772"/>
            <ac:spMk id="46" creationId="{F2D27A27-7286-4E32-9A2C-E0BFE9E95AD4}"/>
          </ac:spMkLst>
        </pc:spChg>
        <pc:grpChg chg="mod">
          <ac:chgData name="Kima [Chillibreeze]" userId="e2691c78-b928-4579-b7de-0bee60df0f64" providerId="ADAL" clId="{80115345-CA2F-4083-8E93-014D40CEAA96}" dt="2020-07-24T13:22:58.379" v="26" actId="164"/>
          <ac:grpSpMkLst>
            <pc:docMk/>
            <pc:sldMk cId="3044352094" sldId="1772"/>
            <ac:grpSpMk id="3" creationId="{281D241C-F615-4618-AD01-BA4AD3D16645}"/>
          </ac:grpSpMkLst>
        </pc:grpChg>
        <pc:grpChg chg="mod">
          <ac:chgData name="Kima [Chillibreeze]" userId="e2691c78-b928-4579-b7de-0bee60df0f64" providerId="ADAL" clId="{80115345-CA2F-4083-8E93-014D40CEAA96}" dt="2020-07-24T13:23:52.197" v="41" actId="164"/>
          <ac:grpSpMkLst>
            <pc:docMk/>
            <pc:sldMk cId="3044352094" sldId="1772"/>
            <ac:grpSpMk id="6" creationId="{282365EB-9566-406A-B162-72804498DCFE}"/>
          </ac:grpSpMkLst>
        </pc:grpChg>
        <pc:grpChg chg="mod">
          <ac:chgData name="Kima [Chillibreeze]" userId="e2691c78-b928-4579-b7de-0bee60df0f64" providerId="ADAL" clId="{80115345-CA2F-4083-8E93-014D40CEAA96}" dt="2020-07-24T13:21:24.413" v="9" actId="164"/>
          <ac:grpSpMkLst>
            <pc:docMk/>
            <pc:sldMk cId="3044352094" sldId="1772"/>
            <ac:grpSpMk id="9" creationId="{F41FC06B-8BF2-43E6-A2CC-B8C7B6413347}"/>
          </ac:grpSpMkLst>
        </pc:grpChg>
        <pc:grpChg chg="add del mod">
          <ac:chgData name="Kima [Chillibreeze]" userId="e2691c78-b928-4579-b7de-0bee60df0f64" providerId="ADAL" clId="{80115345-CA2F-4083-8E93-014D40CEAA96}" dt="2020-07-24T13:21:44.518" v="18" actId="478"/>
          <ac:grpSpMkLst>
            <pc:docMk/>
            <pc:sldMk cId="3044352094" sldId="1772"/>
            <ac:grpSpMk id="19" creationId="{177F2E9E-7EF8-4136-B074-CCA72F0C8D3A}"/>
          </ac:grpSpMkLst>
        </pc:grpChg>
        <pc:grpChg chg="add del mod">
          <ac:chgData name="Kima [Chillibreeze]" userId="e2691c78-b928-4579-b7de-0bee60df0f64" providerId="ADAL" clId="{80115345-CA2F-4083-8E93-014D40CEAA96}" dt="2020-07-24T13:21:31.190" v="13" actId="21"/>
          <ac:grpSpMkLst>
            <pc:docMk/>
            <pc:sldMk cId="3044352094" sldId="1772"/>
            <ac:grpSpMk id="20" creationId="{191F2E48-AED0-41CC-8579-807196936080}"/>
          </ac:grpSpMkLst>
        </pc:grpChg>
        <pc:grpChg chg="mod">
          <ac:chgData name="Kima [Chillibreeze]" userId="e2691c78-b928-4579-b7de-0bee60df0f64" providerId="ADAL" clId="{80115345-CA2F-4083-8E93-014D40CEAA96}" dt="2020-07-24T13:21:29.245" v="12" actId="571"/>
          <ac:grpSpMkLst>
            <pc:docMk/>
            <pc:sldMk cId="3044352094" sldId="1772"/>
            <ac:grpSpMk id="21" creationId="{3CA7F086-D589-48AE-AA29-2442958B1C23}"/>
          </ac:grpSpMkLst>
        </pc:grpChg>
        <pc:grpChg chg="add del mod">
          <ac:chgData name="Kima [Chillibreeze]" userId="e2691c78-b928-4579-b7de-0bee60df0f64" providerId="ADAL" clId="{80115345-CA2F-4083-8E93-014D40CEAA96}" dt="2020-07-24T13:23:12.666" v="33" actId="478"/>
          <ac:grpSpMkLst>
            <pc:docMk/>
            <pc:sldMk cId="3044352094" sldId="1772"/>
            <ac:grpSpMk id="29" creationId="{32B1BBCA-73AB-4396-AE25-F54EBDC9EE60}"/>
          </ac:grpSpMkLst>
        </pc:grpChg>
        <pc:grpChg chg="add del mod">
          <ac:chgData name="Kima [Chillibreeze]" userId="e2691c78-b928-4579-b7de-0bee60df0f64" providerId="ADAL" clId="{80115345-CA2F-4083-8E93-014D40CEAA96}" dt="2020-07-24T13:23:01.904" v="28" actId="21"/>
          <ac:grpSpMkLst>
            <pc:docMk/>
            <pc:sldMk cId="3044352094" sldId="1772"/>
            <ac:grpSpMk id="30" creationId="{A2575D04-C6BE-43CF-9735-26B900B5DC05}"/>
          </ac:grpSpMkLst>
        </pc:grpChg>
        <pc:grpChg chg="mod">
          <ac:chgData name="Kima [Chillibreeze]" userId="e2691c78-b928-4579-b7de-0bee60df0f64" providerId="ADAL" clId="{80115345-CA2F-4083-8E93-014D40CEAA96}" dt="2020-07-24T13:23:00.525" v="27" actId="571"/>
          <ac:grpSpMkLst>
            <pc:docMk/>
            <pc:sldMk cId="3044352094" sldId="1772"/>
            <ac:grpSpMk id="31" creationId="{F80EBB3E-0940-421B-982C-FAD69BA334C5}"/>
          </ac:grpSpMkLst>
        </pc:grpChg>
        <pc:grpChg chg="add del mod">
          <ac:chgData name="Kima [Chillibreeze]" userId="e2691c78-b928-4579-b7de-0bee60df0f64" providerId="ADAL" clId="{80115345-CA2F-4083-8E93-014D40CEAA96}" dt="2020-07-24T13:24:12.452" v="50" actId="478"/>
          <ac:grpSpMkLst>
            <pc:docMk/>
            <pc:sldMk cId="3044352094" sldId="1772"/>
            <ac:grpSpMk id="39" creationId="{397D70D6-19C8-48D0-85DA-517FC1D8C534}"/>
          </ac:grpSpMkLst>
        </pc:grpChg>
        <pc:grpChg chg="add del mod">
          <ac:chgData name="Kima [Chillibreeze]" userId="e2691c78-b928-4579-b7de-0bee60df0f64" providerId="ADAL" clId="{80115345-CA2F-4083-8E93-014D40CEAA96}" dt="2020-07-24T13:24:04.493" v="47" actId="21"/>
          <ac:grpSpMkLst>
            <pc:docMk/>
            <pc:sldMk cId="3044352094" sldId="1772"/>
            <ac:grpSpMk id="42" creationId="{66793595-5FAA-420C-B2C7-65523D7D66BA}"/>
          </ac:grpSpMkLst>
        </pc:grpChg>
        <pc:grpChg chg="mod">
          <ac:chgData name="Kima [Chillibreeze]" userId="e2691c78-b928-4579-b7de-0bee60df0f64" providerId="ADAL" clId="{80115345-CA2F-4083-8E93-014D40CEAA96}" dt="2020-07-24T13:24:03.189" v="46" actId="571"/>
          <ac:grpSpMkLst>
            <pc:docMk/>
            <pc:sldMk cId="3044352094" sldId="1772"/>
            <ac:grpSpMk id="43" creationId="{906A99D9-53B9-4A4A-9DC2-E08714F9363E}"/>
          </ac:grpSpMkLst>
        </pc:grpChg>
        <pc:picChg chg="add mod">
          <ac:chgData name="Kima [Chillibreeze]" userId="e2691c78-b928-4579-b7de-0bee60df0f64" providerId="ADAL" clId="{80115345-CA2F-4083-8E93-014D40CEAA96}" dt="2020-07-24T13:21:24.413" v="9" actId="164"/>
          <ac:picMkLst>
            <pc:docMk/>
            <pc:sldMk cId="3044352094" sldId="1772"/>
            <ac:picMk id="2" creationId="{35FFD45F-D7EC-4E97-B091-74D478D3D076}"/>
          </ac:picMkLst>
        </pc:picChg>
        <pc:picChg chg="mod">
          <ac:chgData name="Kima [Chillibreeze]" userId="e2691c78-b928-4579-b7de-0bee60df0f64" providerId="ADAL" clId="{80115345-CA2F-4083-8E93-014D40CEAA96}" dt="2020-07-24T13:21:29.245" v="12" actId="571"/>
          <ac:picMkLst>
            <pc:docMk/>
            <pc:sldMk cId="3044352094" sldId="1772"/>
            <ac:picMk id="22" creationId="{B83E6192-D545-4318-8AC7-1EEB86879AF9}"/>
          </ac:picMkLst>
        </pc:picChg>
        <pc:picChg chg="add mod">
          <ac:chgData name="Kima [Chillibreeze]" userId="e2691c78-b928-4579-b7de-0bee60df0f64" providerId="ADAL" clId="{80115345-CA2F-4083-8E93-014D40CEAA96}" dt="2020-07-24T13:21:41.974" v="17" actId="552"/>
          <ac:picMkLst>
            <pc:docMk/>
            <pc:sldMk cId="3044352094" sldId="1772"/>
            <ac:picMk id="26" creationId="{F83D22A4-5D12-42AF-92D4-175A95C88313}"/>
          </ac:picMkLst>
        </pc:picChg>
        <pc:picChg chg="add mod">
          <ac:chgData name="Kima [Chillibreeze]" userId="e2691c78-b928-4579-b7de-0bee60df0f64" providerId="ADAL" clId="{80115345-CA2F-4083-8E93-014D40CEAA96}" dt="2020-07-24T13:22:58.379" v="26" actId="164"/>
          <ac:picMkLst>
            <pc:docMk/>
            <pc:sldMk cId="3044352094" sldId="1772"/>
            <ac:picMk id="28" creationId="{31FB6DCA-A2B7-4F66-8677-05F42E5F4830}"/>
          </ac:picMkLst>
        </pc:picChg>
        <pc:picChg chg="mod">
          <ac:chgData name="Kima [Chillibreeze]" userId="e2691c78-b928-4579-b7de-0bee60df0f64" providerId="ADAL" clId="{80115345-CA2F-4083-8E93-014D40CEAA96}" dt="2020-07-24T13:23:00.525" v="27" actId="571"/>
          <ac:picMkLst>
            <pc:docMk/>
            <pc:sldMk cId="3044352094" sldId="1772"/>
            <ac:picMk id="32" creationId="{75795D49-AE96-47D8-BC25-5F49B05E8236}"/>
          </ac:picMkLst>
        </pc:picChg>
        <pc:picChg chg="add mod">
          <ac:chgData name="Kima [Chillibreeze]" userId="e2691c78-b928-4579-b7de-0bee60df0f64" providerId="ADAL" clId="{80115345-CA2F-4083-8E93-014D40CEAA96}" dt="2020-07-24T13:24:14.942" v="51" actId="552"/>
          <ac:picMkLst>
            <pc:docMk/>
            <pc:sldMk cId="3044352094" sldId="1772"/>
            <ac:picMk id="36" creationId="{FB2FDF1F-86B2-40D1-B5FB-272C1AE90E67}"/>
          </ac:picMkLst>
        </pc:picChg>
        <pc:picChg chg="add mod">
          <ac:chgData name="Kima [Chillibreeze]" userId="e2691c78-b928-4579-b7de-0bee60df0f64" providerId="ADAL" clId="{80115345-CA2F-4083-8E93-014D40CEAA96}" dt="2020-07-24T13:23:52.197" v="41" actId="164"/>
          <ac:picMkLst>
            <pc:docMk/>
            <pc:sldMk cId="3044352094" sldId="1772"/>
            <ac:picMk id="38" creationId="{20FAF11F-5001-4FAE-B8FF-DA268348D777}"/>
          </ac:picMkLst>
        </pc:picChg>
        <pc:picChg chg="add del">
          <ac:chgData name="Kima [Chillibreeze]" userId="e2691c78-b928-4579-b7de-0bee60df0f64" providerId="ADAL" clId="{80115345-CA2F-4083-8E93-014D40CEAA96}" dt="2020-07-24T13:23:59.222" v="44" actId="22"/>
          <ac:picMkLst>
            <pc:docMk/>
            <pc:sldMk cId="3044352094" sldId="1772"/>
            <ac:picMk id="41" creationId="{8AA3E8F8-DE4D-4AEC-A2AC-7115D71261E2}"/>
          </ac:picMkLst>
        </pc:picChg>
        <pc:picChg chg="mod">
          <ac:chgData name="Kima [Chillibreeze]" userId="e2691c78-b928-4579-b7de-0bee60df0f64" providerId="ADAL" clId="{80115345-CA2F-4083-8E93-014D40CEAA96}" dt="2020-07-24T13:24:03.189" v="46" actId="571"/>
          <ac:picMkLst>
            <pc:docMk/>
            <pc:sldMk cId="3044352094" sldId="1772"/>
            <ac:picMk id="44" creationId="{425D851F-918B-4280-9CD9-06D908BB8C9B}"/>
          </ac:picMkLst>
        </pc:picChg>
        <pc:picChg chg="add mod">
          <ac:chgData name="Kima [Chillibreeze]" userId="e2691c78-b928-4579-b7de-0bee60df0f64" providerId="ADAL" clId="{80115345-CA2F-4083-8E93-014D40CEAA96}" dt="2020-07-24T13:24:14.942" v="51" actId="552"/>
          <ac:picMkLst>
            <pc:docMk/>
            <pc:sldMk cId="3044352094" sldId="1772"/>
            <ac:picMk id="48" creationId="{834FADB6-77C6-48C9-BA73-D04B82E3F76A}"/>
          </ac:picMkLst>
        </pc:picChg>
      </pc:sldChg>
      <pc:sldChg chg="addSp delSp modSp mod">
        <pc:chgData name="Kima [Chillibreeze]" userId="e2691c78-b928-4579-b7de-0bee60df0f64" providerId="ADAL" clId="{80115345-CA2F-4083-8E93-014D40CEAA96}" dt="2020-07-24T13:58:13.757" v="336" actId="478"/>
        <pc:sldMkLst>
          <pc:docMk/>
          <pc:sldMk cId="166604335" sldId="1798"/>
        </pc:sldMkLst>
        <pc:spChg chg="mod">
          <ac:chgData name="Kima [Chillibreeze]" userId="e2691c78-b928-4579-b7de-0bee60df0f64" providerId="ADAL" clId="{80115345-CA2F-4083-8E93-014D40CEAA96}" dt="2020-07-24T13:53:19.168" v="287" actId="1076"/>
          <ac:spMkLst>
            <pc:docMk/>
            <pc:sldMk cId="166604335" sldId="1798"/>
            <ac:spMk id="5" creationId="{BDAF068F-72A0-44DD-BD26-F8C7982B09B3}"/>
          </ac:spMkLst>
        </pc:spChg>
        <pc:spChg chg="mod">
          <ac:chgData name="Kima [Chillibreeze]" userId="e2691c78-b928-4579-b7de-0bee60df0f64" providerId="ADAL" clId="{80115345-CA2F-4083-8E93-014D40CEAA96}" dt="2020-07-24T13:53:19.168" v="287" actId="1076"/>
          <ac:spMkLst>
            <pc:docMk/>
            <pc:sldMk cId="166604335" sldId="1798"/>
            <ac:spMk id="6" creationId="{50165553-DF8C-48AF-AF97-AB56754D353D}"/>
          </ac:spMkLst>
        </pc:spChg>
        <pc:spChg chg="mod">
          <ac:chgData name="Kima [Chillibreeze]" userId="e2691c78-b928-4579-b7de-0bee60df0f64" providerId="ADAL" clId="{80115345-CA2F-4083-8E93-014D40CEAA96}" dt="2020-07-24T13:53:19.168" v="287" actId="1076"/>
          <ac:spMkLst>
            <pc:docMk/>
            <pc:sldMk cId="166604335" sldId="1798"/>
            <ac:spMk id="7" creationId="{111F8691-A08D-40AF-831B-9073F556A3EB}"/>
          </ac:spMkLst>
        </pc:spChg>
        <pc:spChg chg="mod">
          <ac:chgData name="Kima [Chillibreeze]" userId="e2691c78-b928-4579-b7de-0bee60df0f64" providerId="ADAL" clId="{80115345-CA2F-4083-8E93-014D40CEAA96}" dt="2020-07-24T13:53:19.168" v="287" actId="1076"/>
          <ac:spMkLst>
            <pc:docMk/>
            <pc:sldMk cId="166604335" sldId="1798"/>
            <ac:spMk id="8" creationId="{1C76B383-87D6-4CCF-950B-C4D417FA3034}"/>
          </ac:spMkLst>
        </pc:spChg>
        <pc:spChg chg="mod">
          <ac:chgData name="Kima [Chillibreeze]" userId="e2691c78-b928-4579-b7de-0bee60df0f64" providerId="ADAL" clId="{80115345-CA2F-4083-8E93-014D40CEAA96}" dt="2020-07-24T13:57:18.956" v="319"/>
          <ac:spMkLst>
            <pc:docMk/>
            <pc:sldMk cId="166604335" sldId="1798"/>
            <ac:spMk id="37" creationId="{5EE11867-22EC-4419-8A36-769EA19FAEEC}"/>
          </ac:spMkLst>
        </pc:spChg>
        <pc:spChg chg="mod">
          <ac:chgData name="Kima [Chillibreeze]" userId="e2691c78-b928-4579-b7de-0bee60df0f64" providerId="ADAL" clId="{80115345-CA2F-4083-8E93-014D40CEAA96}" dt="2020-07-24T13:57:18.956" v="319"/>
          <ac:spMkLst>
            <pc:docMk/>
            <pc:sldMk cId="166604335" sldId="1798"/>
            <ac:spMk id="38" creationId="{01BDD7F6-864C-4A0C-8977-EB7DA4CA67F6}"/>
          </ac:spMkLst>
        </pc:spChg>
        <pc:grpChg chg="mod">
          <ac:chgData name="Kima [Chillibreeze]" userId="e2691c78-b928-4579-b7de-0bee60df0f64" providerId="ADAL" clId="{80115345-CA2F-4083-8E93-014D40CEAA96}" dt="2020-07-24T13:56:46.423" v="308" actId="164"/>
          <ac:grpSpMkLst>
            <pc:docMk/>
            <pc:sldMk cId="166604335" sldId="1798"/>
            <ac:grpSpMk id="9" creationId="{37EE5426-7119-445B-AF06-E6FE2FF716DD}"/>
          </ac:grpSpMkLst>
        </pc:grpChg>
        <pc:grpChg chg="mod">
          <ac:chgData name="Kima [Chillibreeze]" userId="e2691c78-b928-4579-b7de-0bee60df0f64" providerId="ADAL" clId="{80115345-CA2F-4083-8E93-014D40CEAA96}" dt="2020-07-24T13:57:17.003" v="318" actId="164"/>
          <ac:grpSpMkLst>
            <pc:docMk/>
            <pc:sldMk cId="166604335" sldId="1798"/>
            <ac:grpSpMk id="12" creationId="{676697BC-B0F1-4FEF-9237-7C4592EC69A5}"/>
          </ac:grpSpMkLst>
        </pc:grpChg>
        <pc:grpChg chg="mod">
          <ac:chgData name="Kima [Chillibreeze]" userId="e2691c78-b928-4579-b7de-0bee60df0f64" providerId="ADAL" clId="{80115345-CA2F-4083-8E93-014D40CEAA96}" dt="2020-07-24T13:57:58.214" v="331" actId="164"/>
          <ac:grpSpMkLst>
            <pc:docMk/>
            <pc:sldMk cId="166604335" sldId="1798"/>
            <ac:grpSpMk id="15" creationId="{06242B4A-919F-4AF1-A1EF-94386396B552}"/>
          </ac:grpSpMkLst>
        </pc:grpChg>
        <pc:grpChg chg="mod">
          <ac:chgData name="Kima [Chillibreeze]" userId="e2691c78-b928-4579-b7de-0bee60df0f64" providerId="ADAL" clId="{80115345-CA2F-4083-8E93-014D40CEAA96}" dt="2020-07-24T13:54:14.643" v="294" actId="164"/>
          <ac:grpSpMkLst>
            <pc:docMk/>
            <pc:sldMk cId="166604335" sldId="1798"/>
            <ac:grpSpMk id="19" creationId="{D95A9D80-AD9E-4F46-BDA4-B9F764919AC7}"/>
          </ac:grpSpMkLst>
        </pc:grpChg>
        <pc:grpChg chg="add del mod">
          <ac:chgData name="Kima [Chillibreeze]" userId="e2691c78-b928-4579-b7de-0bee60df0f64" providerId="ADAL" clId="{80115345-CA2F-4083-8E93-014D40CEAA96}" dt="2020-07-24T13:54:29.487" v="301" actId="478"/>
          <ac:grpSpMkLst>
            <pc:docMk/>
            <pc:sldMk cId="166604335" sldId="1798"/>
            <ac:grpSpMk id="23" creationId="{0A184C66-D533-47C8-A5D0-A9243BD953E4}"/>
          </ac:grpSpMkLst>
        </pc:grpChg>
        <pc:grpChg chg="add del mod">
          <ac:chgData name="Kima [Chillibreeze]" userId="e2691c78-b928-4579-b7de-0bee60df0f64" providerId="ADAL" clId="{80115345-CA2F-4083-8E93-014D40CEAA96}" dt="2020-07-24T13:57:01.245" v="313" actId="478"/>
          <ac:grpSpMkLst>
            <pc:docMk/>
            <pc:sldMk cId="166604335" sldId="1798"/>
            <ac:grpSpMk id="28" creationId="{68B4FF73-A27C-4730-A676-152E851930DC}"/>
          </ac:grpSpMkLst>
        </pc:grpChg>
        <pc:grpChg chg="add del mod">
          <ac:chgData name="Kima [Chillibreeze]" userId="e2691c78-b928-4579-b7de-0bee60df0f64" providerId="ADAL" clId="{80115345-CA2F-4083-8E93-014D40CEAA96}" dt="2020-07-24T13:57:37.553" v="325" actId="478"/>
          <ac:grpSpMkLst>
            <pc:docMk/>
            <pc:sldMk cId="166604335" sldId="1798"/>
            <ac:grpSpMk id="33" creationId="{3A14AD49-36BA-43B6-9174-8F38BB431241}"/>
          </ac:grpSpMkLst>
        </pc:grpChg>
        <pc:grpChg chg="add del mod">
          <ac:chgData name="Kima [Chillibreeze]" userId="e2691c78-b928-4579-b7de-0bee60df0f64" providerId="ADAL" clId="{80115345-CA2F-4083-8E93-014D40CEAA96}" dt="2020-07-24T13:57:19.800" v="320"/>
          <ac:grpSpMkLst>
            <pc:docMk/>
            <pc:sldMk cId="166604335" sldId="1798"/>
            <ac:grpSpMk id="34" creationId="{73966DC2-485C-4897-A460-0D36CC653842}"/>
          </ac:grpSpMkLst>
        </pc:grpChg>
        <pc:grpChg chg="mod">
          <ac:chgData name="Kima [Chillibreeze]" userId="e2691c78-b928-4579-b7de-0bee60df0f64" providerId="ADAL" clId="{80115345-CA2F-4083-8E93-014D40CEAA96}" dt="2020-07-24T13:57:18.956" v="319"/>
          <ac:grpSpMkLst>
            <pc:docMk/>
            <pc:sldMk cId="166604335" sldId="1798"/>
            <ac:grpSpMk id="35" creationId="{B9F037C4-7B39-4C5C-B1AC-08AB6E7332D2}"/>
          </ac:grpSpMkLst>
        </pc:grpChg>
        <pc:grpChg chg="add del mod">
          <ac:chgData name="Kima [Chillibreeze]" userId="e2691c78-b928-4579-b7de-0bee60df0f64" providerId="ADAL" clId="{80115345-CA2F-4083-8E93-014D40CEAA96}" dt="2020-07-24T13:58:13.757" v="336" actId="478"/>
          <ac:grpSpMkLst>
            <pc:docMk/>
            <pc:sldMk cId="166604335" sldId="1798"/>
            <ac:grpSpMk id="43" creationId="{BAB0FD45-D853-48B4-AA5A-B078D62A7133}"/>
          </ac:grpSpMkLst>
        </pc:grpChg>
        <pc:picChg chg="add mod">
          <ac:chgData name="Kima [Chillibreeze]" userId="e2691c78-b928-4579-b7de-0bee60df0f64" providerId="ADAL" clId="{80115345-CA2F-4083-8E93-014D40CEAA96}" dt="2020-07-24T13:54:14.643" v="294" actId="164"/>
          <ac:picMkLst>
            <pc:docMk/>
            <pc:sldMk cId="166604335" sldId="1798"/>
            <ac:picMk id="2" creationId="{B2D21F3E-B4C5-434C-A0EB-2F7C0AFF9A7C}"/>
          </ac:picMkLst>
        </pc:picChg>
        <pc:picChg chg="add mod">
          <ac:chgData name="Kima [Chillibreeze]" userId="e2691c78-b928-4579-b7de-0bee60df0f64" providerId="ADAL" clId="{80115345-CA2F-4083-8E93-014D40CEAA96}" dt="2020-07-24T13:54:27.892" v="300" actId="554"/>
          <ac:picMkLst>
            <pc:docMk/>
            <pc:sldMk cId="166604335" sldId="1798"/>
            <ac:picMk id="25" creationId="{74D077C2-AD4D-4153-B6BE-E4BB725CA467}"/>
          </ac:picMkLst>
        </pc:picChg>
        <pc:picChg chg="add mod">
          <ac:chgData name="Kima [Chillibreeze]" userId="e2691c78-b928-4579-b7de-0bee60df0f64" providerId="ADAL" clId="{80115345-CA2F-4083-8E93-014D40CEAA96}" dt="2020-07-24T13:56:46.423" v="308" actId="164"/>
          <ac:picMkLst>
            <pc:docMk/>
            <pc:sldMk cId="166604335" sldId="1798"/>
            <ac:picMk id="27" creationId="{5254EAB0-E0DC-4726-870E-4EE54B257192}"/>
          </ac:picMkLst>
        </pc:picChg>
        <pc:picChg chg="add mod">
          <ac:chgData name="Kima [Chillibreeze]" userId="e2691c78-b928-4579-b7de-0bee60df0f64" providerId="ADAL" clId="{80115345-CA2F-4083-8E93-014D40CEAA96}" dt="2020-07-24T13:57:32.228" v="323" actId="555"/>
          <ac:picMkLst>
            <pc:docMk/>
            <pc:sldMk cId="166604335" sldId="1798"/>
            <ac:picMk id="30" creationId="{949AFC80-9299-4F9B-A565-5E94D2D46F01}"/>
          </ac:picMkLst>
        </pc:picChg>
        <pc:picChg chg="add mod">
          <ac:chgData name="Kima [Chillibreeze]" userId="e2691c78-b928-4579-b7de-0bee60df0f64" providerId="ADAL" clId="{80115345-CA2F-4083-8E93-014D40CEAA96}" dt="2020-07-24T13:57:17.003" v="318" actId="164"/>
          <ac:picMkLst>
            <pc:docMk/>
            <pc:sldMk cId="166604335" sldId="1798"/>
            <ac:picMk id="32" creationId="{0B238AE2-00DA-4063-8880-100546A10AB8}"/>
          </ac:picMkLst>
        </pc:picChg>
        <pc:picChg chg="mod">
          <ac:chgData name="Kima [Chillibreeze]" userId="e2691c78-b928-4579-b7de-0bee60df0f64" providerId="ADAL" clId="{80115345-CA2F-4083-8E93-014D40CEAA96}" dt="2020-07-24T13:57:18.956" v="319"/>
          <ac:picMkLst>
            <pc:docMk/>
            <pc:sldMk cId="166604335" sldId="1798"/>
            <ac:picMk id="36" creationId="{0274ABB2-BB98-471D-B0B9-13455F97E2E1}"/>
          </ac:picMkLst>
        </pc:picChg>
        <pc:picChg chg="add mod">
          <ac:chgData name="Kima [Chillibreeze]" userId="e2691c78-b928-4579-b7de-0bee60df0f64" providerId="ADAL" clId="{80115345-CA2F-4083-8E93-014D40CEAA96}" dt="2020-07-24T13:58:12.092" v="335" actId="555"/>
          <ac:picMkLst>
            <pc:docMk/>
            <pc:sldMk cId="166604335" sldId="1798"/>
            <ac:picMk id="40" creationId="{D733182A-0A53-4301-AB76-0C15443FC8C6}"/>
          </ac:picMkLst>
        </pc:picChg>
        <pc:picChg chg="add mod">
          <ac:chgData name="Kima [Chillibreeze]" userId="e2691c78-b928-4579-b7de-0bee60df0f64" providerId="ADAL" clId="{80115345-CA2F-4083-8E93-014D40CEAA96}" dt="2020-07-24T13:57:58.214" v="331" actId="164"/>
          <ac:picMkLst>
            <pc:docMk/>
            <pc:sldMk cId="166604335" sldId="1798"/>
            <ac:picMk id="42" creationId="{B6C6A7F0-DC06-4269-BCCF-44B9DAB353C3}"/>
          </ac:picMkLst>
        </pc:picChg>
        <pc:picChg chg="add mod">
          <ac:chgData name="Kima [Chillibreeze]" userId="e2691c78-b928-4579-b7de-0bee60df0f64" providerId="ADAL" clId="{80115345-CA2F-4083-8E93-014D40CEAA96}" dt="2020-07-24T13:58:12.092" v="335" actId="555"/>
          <ac:picMkLst>
            <pc:docMk/>
            <pc:sldMk cId="166604335" sldId="1798"/>
            <ac:picMk id="45" creationId="{1FF9A485-ADA6-4A5B-9325-86F17E8B8A2D}"/>
          </ac:picMkLst>
        </pc:picChg>
      </pc:sldChg>
      <pc:sldChg chg="addSp delSp modSp mod">
        <pc:chgData name="Kima [Chillibreeze]" userId="e2691c78-b928-4579-b7de-0bee60df0f64" providerId="ADAL" clId="{80115345-CA2F-4083-8E93-014D40CEAA96}" dt="2020-07-24T13:53:11.748" v="285" actId="478"/>
        <pc:sldMkLst>
          <pc:docMk/>
          <pc:sldMk cId="2964865516" sldId="1805"/>
        </pc:sldMkLst>
        <pc:spChg chg="mod">
          <ac:chgData name="Kima [Chillibreeze]" userId="e2691c78-b928-4579-b7de-0bee60df0f64" providerId="ADAL" clId="{80115345-CA2F-4083-8E93-014D40CEAA96}" dt="2020-07-24T13:52:05.281" v="267" actId="571"/>
          <ac:spMkLst>
            <pc:docMk/>
            <pc:sldMk cId="2964865516" sldId="1805"/>
            <ac:spMk id="19" creationId="{7BC59C12-B864-4AB9-81B0-377247A86D48}"/>
          </ac:spMkLst>
        </pc:spChg>
        <pc:spChg chg="mod">
          <ac:chgData name="Kima [Chillibreeze]" userId="e2691c78-b928-4579-b7de-0bee60df0f64" providerId="ADAL" clId="{80115345-CA2F-4083-8E93-014D40CEAA96}" dt="2020-07-24T13:52:05.281" v="267" actId="571"/>
          <ac:spMkLst>
            <pc:docMk/>
            <pc:sldMk cId="2964865516" sldId="1805"/>
            <ac:spMk id="20" creationId="{96518B62-8B98-42C5-BB69-442EF7CBB4E4}"/>
          </ac:spMkLst>
        </pc:spChg>
        <pc:grpChg chg="mod">
          <ac:chgData name="Kima [Chillibreeze]" userId="e2691c78-b928-4579-b7de-0bee60df0f64" providerId="ADAL" clId="{80115345-CA2F-4083-8E93-014D40CEAA96}" dt="2020-07-24T13:52:04.655" v="266" actId="164"/>
          <ac:grpSpMkLst>
            <pc:docMk/>
            <pc:sldMk cId="2964865516" sldId="1805"/>
            <ac:grpSpMk id="3" creationId="{B5D39C27-55AD-4D92-9F8C-CDF7218EB518}"/>
          </ac:grpSpMkLst>
        </pc:grpChg>
        <pc:grpChg chg="mod">
          <ac:chgData name="Kima [Chillibreeze]" userId="e2691c78-b928-4579-b7de-0bee60df0f64" providerId="ADAL" clId="{80115345-CA2F-4083-8E93-014D40CEAA96}" dt="2020-07-24T13:52:57.011" v="280" actId="164"/>
          <ac:grpSpMkLst>
            <pc:docMk/>
            <pc:sldMk cId="2964865516" sldId="1805"/>
            <ac:grpSpMk id="7" creationId="{F28BDB4F-928D-4620-94FB-8AB3BF08382C}"/>
          </ac:grpSpMkLst>
        </pc:grpChg>
        <pc:grpChg chg="add del mod">
          <ac:chgData name="Kima [Chillibreeze]" userId="e2691c78-b928-4579-b7de-0bee60df0f64" providerId="ADAL" clId="{80115345-CA2F-4083-8E93-014D40CEAA96}" dt="2020-07-24T13:52:23.538" v="274" actId="478"/>
          <ac:grpSpMkLst>
            <pc:docMk/>
            <pc:sldMk cId="2964865516" sldId="1805"/>
            <ac:grpSpMk id="13" creationId="{EA4B7FA0-1D4C-4B41-AF81-29179ADC7419}"/>
          </ac:grpSpMkLst>
        </pc:grpChg>
        <pc:grpChg chg="add del mod">
          <ac:chgData name="Kima [Chillibreeze]" userId="e2691c78-b928-4579-b7de-0bee60df0f64" providerId="ADAL" clId="{80115345-CA2F-4083-8E93-014D40CEAA96}" dt="2020-07-24T13:52:09.503" v="269" actId="478"/>
          <ac:grpSpMkLst>
            <pc:docMk/>
            <pc:sldMk cId="2964865516" sldId="1805"/>
            <ac:grpSpMk id="15" creationId="{F98A4F36-C5EF-464D-9BD9-C2FCC05AE7CB}"/>
          </ac:grpSpMkLst>
        </pc:grpChg>
        <pc:grpChg chg="mod">
          <ac:chgData name="Kima [Chillibreeze]" userId="e2691c78-b928-4579-b7de-0bee60df0f64" providerId="ADAL" clId="{80115345-CA2F-4083-8E93-014D40CEAA96}" dt="2020-07-24T13:52:05.281" v="267" actId="571"/>
          <ac:grpSpMkLst>
            <pc:docMk/>
            <pc:sldMk cId="2964865516" sldId="1805"/>
            <ac:grpSpMk id="16" creationId="{DA883750-73F7-403B-9A77-25E8723C88D4}"/>
          </ac:grpSpMkLst>
        </pc:grpChg>
        <pc:grpChg chg="add del mod">
          <ac:chgData name="Kima [Chillibreeze]" userId="e2691c78-b928-4579-b7de-0bee60df0f64" providerId="ADAL" clId="{80115345-CA2F-4083-8E93-014D40CEAA96}" dt="2020-07-24T13:53:11.748" v="285" actId="478"/>
          <ac:grpSpMkLst>
            <pc:docMk/>
            <pc:sldMk cId="2964865516" sldId="1805"/>
            <ac:grpSpMk id="24" creationId="{E9F88C21-AD78-4950-9492-E61487A12549}"/>
          </ac:grpSpMkLst>
        </pc:grpChg>
        <pc:picChg chg="add mod">
          <ac:chgData name="Kima [Chillibreeze]" userId="e2691c78-b928-4579-b7de-0bee60df0f64" providerId="ADAL" clId="{80115345-CA2F-4083-8E93-014D40CEAA96}" dt="2020-07-24T13:52:04.655" v="266" actId="164"/>
          <ac:picMkLst>
            <pc:docMk/>
            <pc:sldMk cId="2964865516" sldId="1805"/>
            <ac:picMk id="2" creationId="{0E3A93AF-7BB9-475F-971D-33A88FA9F938}"/>
          </ac:picMkLst>
        </pc:picChg>
        <pc:picChg chg="mod">
          <ac:chgData name="Kima [Chillibreeze]" userId="e2691c78-b928-4579-b7de-0bee60df0f64" providerId="ADAL" clId="{80115345-CA2F-4083-8E93-014D40CEAA96}" dt="2020-07-24T13:52:05.281" v="267" actId="571"/>
          <ac:picMkLst>
            <pc:docMk/>
            <pc:sldMk cId="2964865516" sldId="1805"/>
            <ac:picMk id="18" creationId="{BF618D3D-9B76-4BB8-A886-B813F9238F11}"/>
          </ac:picMkLst>
        </pc:picChg>
        <pc:picChg chg="add mod">
          <ac:chgData name="Kima [Chillibreeze]" userId="e2691c78-b928-4579-b7de-0bee60df0f64" providerId="ADAL" clId="{80115345-CA2F-4083-8E93-014D40CEAA96}" dt="2020-07-24T13:52:22.012" v="273" actId="552"/>
          <ac:picMkLst>
            <pc:docMk/>
            <pc:sldMk cId="2964865516" sldId="1805"/>
            <ac:picMk id="21" creationId="{53C1C18C-F6D3-4242-A361-FF5790607660}"/>
          </ac:picMkLst>
        </pc:picChg>
        <pc:picChg chg="add mod">
          <ac:chgData name="Kima [Chillibreeze]" userId="e2691c78-b928-4579-b7de-0bee60df0f64" providerId="ADAL" clId="{80115345-CA2F-4083-8E93-014D40CEAA96}" dt="2020-07-24T13:52:57.011" v="280" actId="164"/>
          <ac:picMkLst>
            <pc:docMk/>
            <pc:sldMk cId="2964865516" sldId="1805"/>
            <ac:picMk id="23" creationId="{1C0EF966-B6F9-4C9F-98BD-B310B911AE35}"/>
          </ac:picMkLst>
        </pc:picChg>
        <pc:picChg chg="add mod">
          <ac:chgData name="Kima [Chillibreeze]" userId="e2691c78-b928-4579-b7de-0bee60df0f64" providerId="ADAL" clId="{80115345-CA2F-4083-8E93-014D40CEAA96}" dt="2020-07-24T13:53:09.676" v="284" actId="552"/>
          <ac:picMkLst>
            <pc:docMk/>
            <pc:sldMk cId="2964865516" sldId="1805"/>
            <ac:picMk id="26" creationId="{69888068-5148-4BE9-8688-9902CCEDC47A}"/>
          </ac:picMkLst>
        </pc:picChg>
      </pc:sldChg>
      <pc:sldChg chg="addSp delSp modSp mod">
        <pc:chgData name="Kima [Chillibreeze]" userId="e2691c78-b928-4579-b7de-0bee60df0f64" providerId="ADAL" clId="{80115345-CA2F-4083-8E93-014D40CEAA96}" dt="2020-07-24T14:17:22.358" v="545" actId="478"/>
        <pc:sldMkLst>
          <pc:docMk/>
          <pc:sldMk cId="3709357773" sldId="1819"/>
        </pc:sldMkLst>
        <pc:spChg chg="mod">
          <ac:chgData name="Kima [Chillibreeze]" userId="e2691c78-b928-4579-b7de-0bee60df0f64" providerId="ADAL" clId="{80115345-CA2F-4083-8E93-014D40CEAA96}" dt="2020-07-24T14:16:10.474" v="523" actId="164"/>
          <ac:spMkLst>
            <pc:docMk/>
            <pc:sldMk cId="3709357773" sldId="1819"/>
            <ac:spMk id="16" creationId="{219EF9B4-E4B4-4938-9408-E51653E7B32C}"/>
          </ac:spMkLst>
        </pc:spChg>
        <pc:spChg chg="mod">
          <ac:chgData name="Kima [Chillibreeze]" userId="e2691c78-b928-4579-b7de-0bee60df0f64" providerId="ADAL" clId="{80115345-CA2F-4083-8E93-014D40CEAA96}" dt="2020-07-24T14:16:10.474" v="523" actId="164"/>
          <ac:spMkLst>
            <pc:docMk/>
            <pc:sldMk cId="3709357773" sldId="1819"/>
            <ac:spMk id="18" creationId="{4ED7091E-DAD9-4F3C-B355-5AA232B91257}"/>
          </ac:spMkLst>
        </pc:spChg>
        <pc:grpChg chg="mod">
          <ac:chgData name="Kima [Chillibreeze]" userId="e2691c78-b928-4579-b7de-0bee60df0f64" providerId="ADAL" clId="{80115345-CA2F-4083-8E93-014D40CEAA96}" dt="2020-07-24T14:14:25.935" v="505" actId="164"/>
          <ac:grpSpMkLst>
            <pc:docMk/>
            <pc:sldMk cId="3709357773" sldId="1819"/>
            <ac:grpSpMk id="4" creationId="{935DD0F9-61B0-40BF-BEDB-DFEE535ACB83}"/>
          </ac:grpSpMkLst>
        </pc:grpChg>
        <pc:grpChg chg="mod">
          <ac:chgData name="Kima [Chillibreeze]" userId="e2691c78-b928-4579-b7de-0bee60df0f64" providerId="ADAL" clId="{80115345-CA2F-4083-8E93-014D40CEAA96}" dt="2020-07-24T14:17:10.855" v="540" actId="164"/>
          <ac:grpSpMkLst>
            <pc:docMk/>
            <pc:sldMk cId="3709357773" sldId="1819"/>
            <ac:grpSpMk id="7" creationId="{A431C755-3817-4361-9E6D-2537BC377F82}"/>
          </ac:grpSpMkLst>
        </pc:grpChg>
        <pc:grpChg chg="mod">
          <ac:chgData name="Kima [Chillibreeze]" userId="e2691c78-b928-4579-b7de-0bee60df0f64" providerId="ADAL" clId="{80115345-CA2F-4083-8E93-014D40CEAA96}" dt="2020-07-24T14:16:20.092" v="529" actId="164"/>
          <ac:grpSpMkLst>
            <pc:docMk/>
            <pc:sldMk cId="3709357773" sldId="1819"/>
            <ac:grpSpMk id="15" creationId="{C1BA5584-3002-4472-BDD8-B082465B94F5}"/>
          </ac:grpSpMkLst>
        </pc:grpChg>
        <pc:grpChg chg="add del mod">
          <ac:chgData name="Kima [Chillibreeze]" userId="e2691c78-b928-4579-b7de-0bee60df0f64" providerId="ADAL" clId="{80115345-CA2F-4083-8E93-014D40CEAA96}" dt="2020-07-24T14:14:36.907" v="510" actId="478"/>
          <ac:grpSpMkLst>
            <pc:docMk/>
            <pc:sldMk cId="3709357773" sldId="1819"/>
            <ac:grpSpMk id="22" creationId="{64AE0B53-5715-4A20-898A-83EC9D6B7C30}"/>
          </ac:grpSpMkLst>
        </pc:grpChg>
        <pc:grpChg chg="add mod">
          <ac:chgData name="Kima [Chillibreeze]" userId="e2691c78-b928-4579-b7de-0bee60df0f64" providerId="ADAL" clId="{80115345-CA2F-4083-8E93-014D40CEAA96}" dt="2020-07-24T14:16:10.474" v="523" actId="164"/>
          <ac:grpSpMkLst>
            <pc:docMk/>
            <pc:sldMk cId="3709357773" sldId="1819"/>
            <ac:grpSpMk id="27" creationId="{13924C0C-EADD-4AEC-9A83-ED1BF2525A91}"/>
          </ac:grpSpMkLst>
        </pc:grpChg>
        <pc:grpChg chg="add del mod">
          <ac:chgData name="Kima [Chillibreeze]" userId="e2691c78-b928-4579-b7de-0bee60df0f64" providerId="ADAL" clId="{80115345-CA2F-4083-8E93-014D40CEAA96}" dt="2020-07-24T14:16:33.953" v="534" actId="478"/>
          <ac:grpSpMkLst>
            <pc:docMk/>
            <pc:sldMk cId="3709357773" sldId="1819"/>
            <ac:grpSpMk id="30" creationId="{A4F9B223-CFC8-43AA-AF05-51C0165F2E08}"/>
          </ac:grpSpMkLst>
        </pc:grpChg>
        <pc:grpChg chg="add del mod">
          <ac:chgData name="Kima [Chillibreeze]" userId="e2691c78-b928-4579-b7de-0bee60df0f64" providerId="ADAL" clId="{80115345-CA2F-4083-8E93-014D40CEAA96}" dt="2020-07-24T14:17:22.358" v="545" actId="478"/>
          <ac:grpSpMkLst>
            <pc:docMk/>
            <pc:sldMk cId="3709357773" sldId="1819"/>
            <ac:grpSpMk id="35" creationId="{E811B5DE-FCC7-4802-84C7-4197E570CC2C}"/>
          </ac:grpSpMkLst>
        </pc:grpChg>
        <pc:picChg chg="add del mod">
          <ac:chgData name="Kima [Chillibreeze]" userId="e2691c78-b928-4579-b7de-0bee60df0f64" providerId="ADAL" clId="{80115345-CA2F-4083-8E93-014D40CEAA96}" dt="2020-07-24T14:14:06.931" v="499" actId="478"/>
          <ac:picMkLst>
            <pc:docMk/>
            <pc:sldMk cId="3709357773" sldId="1819"/>
            <ac:picMk id="3" creationId="{D36E54CF-DBBE-496A-9B07-BE6461F594DF}"/>
          </ac:picMkLst>
        </pc:picChg>
        <pc:picChg chg="add mod">
          <ac:chgData name="Kima [Chillibreeze]" userId="e2691c78-b928-4579-b7de-0bee60df0f64" providerId="ADAL" clId="{80115345-CA2F-4083-8E93-014D40CEAA96}" dt="2020-07-24T14:14:25.935" v="505" actId="164"/>
          <ac:picMkLst>
            <pc:docMk/>
            <pc:sldMk cId="3709357773" sldId="1819"/>
            <ac:picMk id="21" creationId="{FE05FD74-C661-4C61-A02C-9C3E7B05DA9C}"/>
          </ac:picMkLst>
        </pc:picChg>
        <pc:picChg chg="add mod">
          <ac:chgData name="Kima [Chillibreeze]" userId="e2691c78-b928-4579-b7de-0bee60df0f64" providerId="ADAL" clId="{80115345-CA2F-4083-8E93-014D40CEAA96}" dt="2020-07-24T14:14:35.211" v="509" actId="552"/>
          <ac:picMkLst>
            <pc:docMk/>
            <pc:sldMk cId="3709357773" sldId="1819"/>
            <ac:picMk id="24" creationId="{4625387D-4E8A-42BB-A416-E5656E5AFBDE}"/>
          </ac:picMkLst>
        </pc:picChg>
        <pc:picChg chg="add mod">
          <ac:chgData name="Kima [Chillibreeze]" userId="e2691c78-b928-4579-b7de-0bee60df0f64" providerId="ADAL" clId="{80115345-CA2F-4083-8E93-014D40CEAA96}" dt="2020-07-24T14:16:20.092" v="529" actId="164"/>
          <ac:picMkLst>
            <pc:docMk/>
            <pc:sldMk cId="3709357773" sldId="1819"/>
            <ac:picMk id="26" creationId="{DF1B6311-0BC7-4711-B0A6-B8B0609F2F3C}"/>
          </ac:picMkLst>
        </pc:picChg>
        <pc:picChg chg="add del mod">
          <ac:chgData name="Kima [Chillibreeze]" userId="e2691c78-b928-4579-b7de-0bee60df0f64" providerId="ADAL" clId="{80115345-CA2F-4083-8E93-014D40CEAA96}" dt="2020-07-24T14:16:10.258" v="522" actId="22"/>
          <ac:picMkLst>
            <pc:docMk/>
            <pc:sldMk cId="3709357773" sldId="1819"/>
            <ac:picMk id="29" creationId="{F8E7C3CE-615E-441E-94E0-CBB8A98118BF}"/>
          </ac:picMkLst>
        </pc:picChg>
        <pc:picChg chg="add mod">
          <ac:chgData name="Kima [Chillibreeze]" userId="e2691c78-b928-4579-b7de-0bee60df0f64" providerId="ADAL" clId="{80115345-CA2F-4083-8E93-014D40CEAA96}" dt="2020-07-24T14:16:31.658" v="533" actId="552"/>
          <ac:picMkLst>
            <pc:docMk/>
            <pc:sldMk cId="3709357773" sldId="1819"/>
            <ac:picMk id="32" creationId="{C119A62C-297D-45C6-B9B5-F818040D67CC}"/>
          </ac:picMkLst>
        </pc:picChg>
        <pc:picChg chg="add mod">
          <ac:chgData name="Kima [Chillibreeze]" userId="e2691c78-b928-4579-b7de-0bee60df0f64" providerId="ADAL" clId="{80115345-CA2F-4083-8E93-014D40CEAA96}" dt="2020-07-24T14:17:10.855" v="540" actId="164"/>
          <ac:picMkLst>
            <pc:docMk/>
            <pc:sldMk cId="3709357773" sldId="1819"/>
            <ac:picMk id="34" creationId="{E68998DF-C686-4222-8FC1-E47255454C1A}"/>
          </ac:picMkLst>
        </pc:picChg>
        <pc:picChg chg="add mod">
          <ac:chgData name="Kima [Chillibreeze]" userId="e2691c78-b928-4579-b7de-0bee60df0f64" providerId="ADAL" clId="{80115345-CA2F-4083-8E93-014D40CEAA96}" dt="2020-07-24T14:17:20.947" v="544" actId="552"/>
          <ac:picMkLst>
            <pc:docMk/>
            <pc:sldMk cId="3709357773" sldId="1819"/>
            <ac:picMk id="37" creationId="{6E020339-D9AB-4734-871C-BC9B5AE37D62}"/>
          </ac:picMkLst>
        </pc:picChg>
      </pc:sldChg>
      <pc:sldChg chg="addSp delSp modSp mod">
        <pc:chgData name="Kima [Chillibreeze]" userId="e2691c78-b928-4579-b7de-0bee60df0f64" providerId="ADAL" clId="{80115345-CA2F-4083-8E93-014D40CEAA96}" dt="2020-07-24T14:12:35.221" v="496" actId="478"/>
        <pc:sldMkLst>
          <pc:docMk/>
          <pc:sldMk cId="1454057038" sldId="1820"/>
        </pc:sldMkLst>
        <pc:grpChg chg="mod">
          <ac:chgData name="Kima [Chillibreeze]" userId="e2691c78-b928-4579-b7de-0bee60df0f64" providerId="ADAL" clId="{80115345-CA2F-4083-8E93-014D40CEAA96}" dt="2020-07-24T14:09:55.387" v="456" actId="164"/>
          <ac:grpSpMkLst>
            <pc:docMk/>
            <pc:sldMk cId="1454057038" sldId="1820"/>
            <ac:grpSpMk id="3" creationId="{FA621B78-646E-4077-842B-0AC6125DB081}"/>
          </ac:grpSpMkLst>
        </pc:grpChg>
        <pc:grpChg chg="mod">
          <ac:chgData name="Kima [Chillibreeze]" userId="e2691c78-b928-4579-b7de-0bee60df0f64" providerId="ADAL" clId="{80115345-CA2F-4083-8E93-014D40CEAA96}" dt="2020-07-24T14:10:32.073" v="468" actId="164"/>
          <ac:grpSpMkLst>
            <pc:docMk/>
            <pc:sldMk cId="1454057038" sldId="1820"/>
            <ac:grpSpMk id="6" creationId="{F316B70F-FED3-4EBC-BD30-F484800C0274}"/>
          </ac:grpSpMkLst>
        </pc:grpChg>
        <pc:grpChg chg="mod">
          <ac:chgData name="Kima [Chillibreeze]" userId="e2691c78-b928-4579-b7de-0bee60df0f64" providerId="ADAL" clId="{80115345-CA2F-4083-8E93-014D40CEAA96}" dt="2020-07-24T14:11:40.946" v="480" actId="164"/>
          <ac:grpSpMkLst>
            <pc:docMk/>
            <pc:sldMk cId="1454057038" sldId="1820"/>
            <ac:grpSpMk id="9" creationId="{4925EBE5-E022-4E12-A04C-9BC9A0EC38D2}"/>
          </ac:grpSpMkLst>
        </pc:grpChg>
        <pc:grpChg chg="mod">
          <ac:chgData name="Kima [Chillibreeze]" userId="e2691c78-b928-4579-b7de-0bee60df0f64" providerId="ADAL" clId="{80115345-CA2F-4083-8E93-014D40CEAA96}" dt="2020-07-24T14:12:23.283" v="491" actId="164"/>
          <ac:grpSpMkLst>
            <pc:docMk/>
            <pc:sldMk cId="1454057038" sldId="1820"/>
            <ac:grpSpMk id="15" creationId="{D09D21B4-D00B-4072-8692-EAB505AA8450}"/>
          </ac:grpSpMkLst>
        </pc:grpChg>
        <pc:grpChg chg="add del mod">
          <ac:chgData name="Kima [Chillibreeze]" userId="e2691c78-b928-4579-b7de-0bee60df0f64" providerId="ADAL" clId="{80115345-CA2F-4083-8E93-014D40CEAA96}" dt="2020-07-24T14:10:07.528" v="461" actId="478"/>
          <ac:grpSpMkLst>
            <pc:docMk/>
            <pc:sldMk cId="1454057038" sldId="1820"/>
            <ac:grpSpMk id="24" creationId="{A9A150EB-D4A8-4218-9EBB-424D1138D4FB}"/>
          </ac:grpSpMkLst>
        </pc:grpChg>
        <pc:grpChg chg="add del mod">
          <ac:chgData name="Kima [Chillibreeze]" userId="e2691c78-b928-4579-b7de-0bee60df0f64" providerId="ADAL" clId="{80115345-CA2F-4083-8E93-014D40CEAA96}" dt="2020-07-24T14:10:49.643" v="473" actId="478"/>
          <ac:grpSpMkLst>
            <pc:docMk/>
            <pc:sldMk cId="1454057038" sldId="1820"/>
            <ac:grpSpMk id="29" creationId="{A6285970-5A10-4BBC-A294-07ABF5B9C00C}"/>
          </ac:grpSpMkLst>
        </pc:grpChg>
        <pc:grpChg chg="add del mod">
          <ac:chgData name="Kima [Chillibreeze]" userId="e2691c78-b928-4579-b7de-0bee60df0f64" providerId="ADAL" clId="{80115345-CA2F-4083-8E93-014D40CEAA96}" dt="2020-07-24T14:11:51.017" v="483" actId="478"/>
          <ac:grpSpMkLst>
            <pc:docMk/>
            <pc:sldMk cId="1454057038" sldId="1820"/>
            <ac:grpSpMk id="34" creationId="{664031EA-2FFB-436C-B889-76025630C731}"/>
          </ac:grpSpMkLst>
        </pc:grpChg>
        <pc:grpChg chg="add del mod">
          <ac:chgData name="Kima [Chillibreeze]" userId="e2691c78-b928-4579-b7de-0bee60df0f64" providerId="ADAL" clId="{80115345-CA2F-4083-8E93-014D40CEAA96}" dt="2020-07-24T14:12:35.221" v="496" actId="478"/>
          <ac:grpSpMkLst>
            <pc:docMk/>
            <pc:sldMk cId="1454057038" sldId="1820"/>
            <ac:grpSpMk id="39" creationId="{0F6ED4F3-F2B1-41E7-B5A5-690FC8CB337A}"/>
          </ac:grpSpMkLst>
        </pc:grpChg>
        <pc:picChg chg="add mod">
          <ac:chgData name="Kima [Chillibreeze]" userId="e2691c78-b928-4579-b7de-0bee60df0f64" providerId="ADAL" clId="{80115345-CA2F-4083-8E93-014D40CEAA96}" dt="2020-07-24T14:09:55.387" v="456" actId="164"/>
          <ac:picMkLst>
            <pc:docMk/>
            <pc:sldMk cId="1454057038" sldId="1820"/>
            <ac:picMk id="2" creationId="{9B9788F7-A13B-4E58-B72C-7684AB8D4CF2}"/>
          </ac:picMkLst>
        </pc:picChg>
        <pc:picChg chg="add mod">
          <ac:chgData name="Kima [Chillibreeze]" userId="e2691c78-b928-4579-b7de-0bee60df0f64" providerId="ADAL" clId="{80115345-CA2F-4083-8E93-014D40CEAA96}" dt="2020-07-24T14:10:06.147" v="460" actId="552"/>
          <ac:picMkLst>
            <pc:docMk/>
            <pc:sldMk cId="1454057038" sldId="1820"/>
            <ac:picMk id="26" creationId="{782D2796-E015-4A8A-B33B-5F3A03CCA22C}"/>
          </ac:picMkLst>
        </pc:picChg>
        <pc:picChg chg="add mod">
          <ac:chgData name="Kima [Chillibreeze]" userId="e2691c78-b928-4579-b7de-0bee60df0f64" providerId="ADAL" clId="{80115345-CA2F-4083-8E93-014D40CEAA96}" dt="2020-07-24T14:10:32.073" v="468" actId="164"/>
          <ac:picMkLst>
            <pc:docMk/>
            <pc:sldMk cId="1454057038" sldId="1820"/>
            <ac:picMk id="28" creationId="{9BB8A467-4BF5-4050-8650-DF5511BA90F0}"/>
          </ac:picMkLst>
        </pc:picChg>
        <pc:picChg chg="add mod">
          <ac:chgData name="Kima [Chillibreeze]" userId="e2691c78-b928-4579-b7de-0bee60df0f64" providerId="ADAL" clId="{80115345-CA2F-4083-8E93-014D40CEAA96}" dt="2020-07-24T14:11:53.554" v="484" actId="552"/>
          <ac:picMkLst>
            <pc:docMk/>
            <pc:sldMk cId="1454057038" sldId="1820"/>
            <ac:picMk id="31" creationId="{7E9763A5-0EBB-4C64-BA94-DD9FC80F4646}"/>
          </ac:picMkLst>
        </pc:picChg>
        <pc:picChg chg="add mod">
          <ac:chgData name="Kima [Chillibreeze]" userId="e2691c78-b928-4579-b7de-0bee60df0f64" providerId="ADAL" clId="{80115345-CA2F-4083-8E93-014D40CEAA96}" dt="2020-07-24T14:11:40.946" v="480" actId="164"/>
          <ac:picMkLst>
            <pc:docMk/>
            <pc:sldMk cId="1454057038" sldId="1820"/>
            <ac:picMk id="33" creationId="{D2478ADC-A220-4E1A-9F1F-F2B23B130431}"/>
          </ac:picMkLst>
        </pc:picChg>
        <pc:picChg chg="add mod">
          <ac:chgData name="Kima [Chillibreeze]" userId="e2691c78-b928-4579-b7de-0bee60df0f64" providerId="ADAL" clId="{80115345-CA2F-4083-8E93-014D40CEAA96}" dt="2020-07-24T14:11:53.554" v="484" actId="552"/>
          <ac:picMkLst>
            <pc:docMk/>
            <pc:sldMk cId="1454057038" sldId="1820"/>
            <ac:picMk id="36" creationId="{0AE0D7CF-1F18-47C3-9698-B5EE80BBCA1A}"/>
          </ac:picMkLst>
        </pc:picChg>
        <pc:picChg chg="add mod">
          <ac:chgData name="Kima [Chillibreeze]" userId="e2691c78-b928-4579-b7de-0bee60df0f64" providerId="ADAL" clId="{80115345-CA2F-4083-8E93-014D40CEAA96}" dt="2020-07-24T14:12:23.283" v="491" actId="164"/>
          <ac:picMkLst>
            <pc:docMk/>
            <pc:sldMk cId="1454057038" sldId="1820"/>
            <ac:picMk id="38" creationId="{45676855-677E-42B9-9AA4-E115314B19E0}"/>
          </ac:picMkLst>
        </pc:picChg>
        <pc:picChg chg="add mod">
          <ac:chgData name="Kima [Chillibreeze]" userId="e2691c78-b928-4579-b7de-0bee60df0f64" providerId="ADAL" clId="{80115345-CA2F-4083-8E93-014D40CEAA96}" dt="2020-07-24T14:12:33.555" v="495" actId="552"/>
          <ac:picMkLst>
            <pc:docMk/>
            <pc:sldMk cId="1454057038" sldId="1820"/>
            <ac:picMk id="41" creationId="{C51C76D4-7270-4D31-BFF8-1A49ED25463F}"/>
          </ac:picMkLst>
        </pc:picChg>
      </pc:sldChg>
      <pc:sldChg chg="addSp delSp modSp mod">
        <pc:chgData name="Kima [Chillibreeze]" userId="e2691c78-b928-4579-b7de-0bee60df0f64" providerId="ADAL" clId="{80115345-CA2F-4083-8E93-014D40CEAA96}" dt="2020-07-24T14:07:11.840" v="450" actId="478"/>
        <pc:sldMkLst>
          <pc:docMk/>
          <pc:sldMk cId="1803588418" sldId="1821"/>
        </pc:sldMkLst>
        <pc:spChg chg="mod">
          <ac:chgData name="Kima [Chillibreeze]" userId="e2691c78-b928-4579-b7de-0bee60df0f64" providerId="ADAL" clId="{80115345-CA2F-4083-8E93-014D40CEAA96}" dt="2020-07-24T14:06:22.692" v="433" actId="571"/>
          <ac:spMkLst>
            <pc:docMk/>
            <pc:sldMk cId="1803588418" sldId="1821"/>
            <ac:spMk id="38" creationId="{0F1B43BC-5E75-49EE-AF0C-6C4D0DC7F7ED}"/>
          </ac:spMkLst>
        </pc:spChg>
        <pc:spChg chg="mod">
          <ac:chgData name="Kima [Chillibreeze]" userId="e2691c78-b928-4579-b7de-0bee60df0f64" providerId="ADAL" clId="{80115345-CA2F-4083-8E93-014D40CEAA96}" dt="2020-07-24T14:06:22.692" v="433" actId="571"/>
          <ac:spMkLst>
            <pc:docMk/>
            <pc:sldMk cId="1803588418" sldId="1821"/>
            <ac:spMk id="39" creationId="{DE1D5ABD-C955-4AA0-B2D9-E3B789FCFC08}"/>
          </ac:spMkLst>
        </pc:spChg>
        <pc:grpChg chg="mod">
          <ac:chgData name="Kima [Chillibreeze]" userId="e2691c78-b928-4579-b7de-0bee60df0f64" providerId="ADAL" clId="{80115345-CA2F-4083-8E93-014D40CEAA96}" dt="2020-07-24T14:04:08.016" v="402" actId="164"/>
          <ac:grpSpMkLst>
            <pc:docMk/>
            <pc:sldMk cId="1803588418" sldId="1821"/>
            <ac:grpSpMk id="3" creationId="{01724DA2-FD07-4A0F-A80A-705B305D399B}"/>
          </ac:grpSpMkLst>
        </pc:grpChg>
        <pc:grpChg chg="mod">
          <ac:chgData name="Kima [Chillibreeze]" userId="e2691c78-b928-4579-b7de-0bee60df0f64" providerId="ADAL" clId="{80115345-CA2F-4083-8E93-014D40CEAA96}" dt="2020-07-24T14:04:59.692" v="420" actId="164"/>
          <ac:grpSpMkLst>
            <pc:docMk/>
            <pc:sldMk cId="1803588418" sldId="1821"/>
            <ac:grpSpMk id="6" creationId="{56C8A836-D3EF-416B-BD43-B248FBDE3E0A}"/>
          </ac:grpSpMkLst>
        </pc:grpChg>
        <pc:grpChg chg="mod">
          <ac:chgData name="Kima [Chillibreeze]" userId="e2691c78-b928-4579-b7de-0bee60df0f64" providerId="ADAL" clId="{80115345-CA2F-4083-8E93-014D40CEAA96}" dt="2020-07-24T14:06:21.413" v="432" actId="164"/>
          <ac:grpSpMkLst>
            <pc:docMk/>
            <pc:sldMk cId="1803588418" sldId="1821"/>
            <ac:grpSpMk id="9" creationId="{B449C630-DF97-4BA6-9152-7C415662F7B3}"/>
          </ac:grpSpMkLst>
        </pc:grpChg>
        <pc:grpChg chg="mod">
          <ac:chgData name="Kima [Chillibreeze]" userId="e2691c78-b928-4579-b7de-0bee60df0f64" providerId="ADAL" clId="{80115345-CA2F-4083-8E93-014D40CEAA96}" dt="2020-07-24T14:07:00.709" v="445" actId="164"/>
          <ac:grpSpMkLst>
            <pc:docMk/>
            <pc:sldMk cId="1803588418" sldId="1821"/>
            <ac:grpSpMk id="15" creationId="{C86C8DF0-D765-4F60-BE6A-2E70C604FD5B}"/>
          </ac:grpSpMkLst>
        </pc:grpChg>
        <pc:grpChg chg="add del mod">
          <ac:chgData name="Kima [Chillibreeze]" userId="e2691c78-b928-4579-b7de-0bee60df0f64" providerId="ADAL" clId="{80115345-CA2F-4083-8E93-014D40CEAA96}" dt="2020-07-24T14:04:19.257" v="407" actId="478"/>
          <ac:grpSpMkLst>
            <pc:docMk/>
            <pc:sldMk cId="1803588418" sldId="1821"/>
            <ac:grpSpMk id="24" creationId="{B2DE6B66-A81C-4657-9A1B-E94307A9E36A}"/>
          </ac:grpSpMkLst>
        </pc:grpChg>
        <pc:grpChg chg="add del mod">
          <ac:chgData name="Kima [Chillibreeze]" userId="e2691c78-b928-4579-b7de-0bee60df0f64" providerId="ADAL" clId="{80115345-CA2F-4083-8E93-014D40CEAA96}" dt="2020-07-24T14:05:11.608" v="425" actId="478"/>
          <ac:grpSpMkLst>
            <pc:docMk/>
            <pc:sldMk cId="1803588418" sldId="1821"/>
            <ac:grpSpMk id="29" creationId="{771698B4-EFF6-442D-BC97-403AA4B1DABD}"/>
          </ac:grpSpMkLst>
        </pc:grpChg>
        <pc:grpChg chg="add del mod">
          <ac:chgData name="Kima [Chillibreeze]" userId="e2691c78-b928-4579-b7de-0bee60df0f64" providerId="ADAL" clId="{80115345-CA2F-4083-8E93-014D40CEAA96}" dt="2020-07-24T14:06:37.578" v="440" actId="478"/>
          <ac:grpSpMkLst>
            <pc:docMk/>
            <pc:sldMk cId="1803588418" sldId="1821"/>
            <ac:grpSpMk id="34" creationId="{5855FE96-16FC-46D5-8706-62AE165C94EA}"/>
          </ac:grpSpMkLst>
        </pc:grpChg>
        <pc:grpChg chg="add del mod">
          <ac:chgData name="Kima [Chillibreeze]" userId="e2691c78-b928-4579-b7de-0bee60df0f64" providerId="ADAL" clId="{80115345-CA2F-4083-8E93-014D40CEAA96}" dt="2020-07-24T14:06:24.791" v="434" actId="478"/>
          <ac:grpSpMkLst>
            <pc:docMk/>
            <pc:sldMk cId="1803588418" sldId="1821"/>
            <ac:grpSpMk id="35" creationId="{2D57CAD9-0BD4-40A6-AE12-F6B8299CC65C}"/>
          </ac:grpSpMkLst>
        </pc:grpChg>
        <pc:grpChg chg="mod">
          <ac:chgData name="Kima [Chillibreeze]" userId="e2691c78-b928-4579-b7de-0bee60df0f64" providerId="ADAL" clId="{80115345-CA2F-4083-8E93-014D40CEAA96}" dt="2020-07-24T14:06:22.692" v="433" actId="571"/>
          <ac:grpSpMkLst>
            <pc:docMk/>
            <pc:sldMk cId="1803588418" sldId="1821"/>
            <ac:grpSpMk id="36" creationId="{2F1A0A71-E6F2-4C76-BCAB-4593571B1071}"/>
          </ac:grpSpMkLst>
        </pc:grpChg>
        <pc:grpChg chg="add del mod">
          <ac:chgData name="Kima [Chillibreeze]" userId="e2691c78-b928-4579-b7de-0bee60df0f64" providerId="ADAL" clId="{80115345-CA2F-4083-8E93-014D40CEAA96}" dt="2020-07-24T14:07:11.840" v="450" actId="478"/>
          <ac:grpSpMkLst>
            <pc:docMk/>
            <pc:sldMk cId="1803588418" sldId="1821"/>
            <ac:grpSpMk id="44" creationId="{132D6A9F-93C9-4E93-B382-45F2A592EF6B}"/>
          </ac:grpSpMkLst>
        </pc:grpChg>
        <pc:picChg chg="add mod">
          <ac:chgData name="Kima [Chillibreeze]" userId="e2691c78-b928-4579-b7de-0bee60df0f64" providerId="ADAL" clId="{80115345-CA2F-4083-8E93-014D40CEAA96}" dt="2020-07-24T14:04:08.016" v="402" actId="164"/>
          <ac:picMkLst>
            <pc:docMk/>
            <pc:sldMk cId="1803588418" sldId="1821"/>
            <ac:picMk id="2" creationId="{12A819EE-B14F-4122-9A00-9A6BC85865D0}"/>
          </ac:picMkLst>
        </pc:picChg>
        <pc:picChg chg="add mod">
          <ac:chgData name="Kima [Chillibreeze]" userId="e2691c78-b928-4579-b7de-0bee60df0f64" providerId="ADAL" clId="{80115345-CA2F-4083-8E93-014D40CEAA96}" dt="2020-07-24T14:04:17.756" v="406" actId="552"/>
          <ac:picMkLst>
            <pc:docMk/>
            <pc:sldMk cId="1803588418" sldId="1821"/>
            <ac:picMk id="26" creationId="{032A0A4D-1B27-4DB6-ACBD-8F5992EA4170}"/>
          </ac:picMkLst>
        </pc:picChg>
        <pc:picChg chg="add mod">
          <ac:chgData name="Kima [Chillibreeze]" userId="e2691c78-b928-4579-b7de-0bee60df0f64" providerId="ADAL" clId="{80115345-CA2F-4083-8E93-014D40CEAA96}" dt="2020-07-24T14:04:59.692" v="420" actId="164"/>
          <ac:picMkLst>
            <pc:docMk/>
            <pc:sldMk cId="1803588418" sldId="1821"/>
            <ac:picMk id="28" creationId="{BE3524B3-762E-4656-A9A4-4367C428726D}"/>
          </ac:picMkLst>
        </pc:picChg>
        <pc:picChg chg="add mod">
          <ac:chgData name="Kima [Chillibreeze]" userId="e2691c78-b928-4579-b7de-0bee60df0f64" providerId="ADAL" clId="{80115345-CA2F-4083-8E93-014D40CEAA96}" dt="2020-07-24T14:05:10.044" v="424" actId="552"/>
          <ac:picMkLst>
            <pc:docMk/>
            <pc:sldMk cId="1803588418" sldId="1821"/>
            <ac:picMk id="31" creationId="{50AE4B2B-993A-4B84-8147-11FA85372C7B}"/>
          </ac:picMkLst>
        </pc:picChg>
        <pc:picChg chg="add mod">
          <ac:chgData name="Kima [Chillibreeze]" userId="e2691c78-b928-4579-b7de-0bee60df0f64" providerId="ADAL" clId="{80115345-CA2F-4083-8E93-014D40CEAA96}" dt="2020-07-24T14:06:21.413" v="432" actId="164"/>
          <ac:picMkLst>
            <pc:docMk/>
            <pc:sldMk cId="1803588418" sldId="1821"/>
            <ac:picMk id="33" creationId="{2A282E7B-C265-4E36-B958-FE5AFDE1F9C1}"/>
          </ac:picMkLst>
        </pc:picChg>
        <pc:picChg chg="mod">
          <ac:chgData name="Kima [Chillibreeze]" userId="e2691c78-b928-4579-b7de-0bee60df0f64" providerId="ADAL" clId="{80115345-CA2F-4083-8E93-014D40CEAA96}" dt="2020-07-24T14:06:22.692" v="433" actId="571"/>
          <ac:picMkLst>
            <pc:docMk/>
            <pc:sldMk cId="1803588418" sldId="1821"/>
            <ac:picMk id="37" creationId="{DE786E3C-DF2B-42BF-BEC4-727844F86ECD}"/>
          </ac:picMkLst>
        </pc:picChg>
        <pc:picChg chg="add mod">
          <ac:chgData name="Kima [Chillibreeze]" userId="e2691c78-b928-4579-b7de-0bee60df0f64" providerId="ADAL" clId="{80115345-CA2F-4083-8E93-014D40CEAA96}" dt="2020-07-24T14:06:36.068" v="439" actId="552"/>
          <ac:picMkLst>
            <pc:docMk/>
            <pc:sldMk cId="1803588418" sldId="1821"/>
            <ac:picMk id="41" creationId="{D7E291D1-D3AA-4429-A65C-57CD88C01839}"/>
          </ac:picMkLst>
        </pc:picChg>
        <pc:picChg chg="add mod">
          <ac:chgData name="Kima [Chillibreeze]" userId="e2691c78-b928-4579-b7de-0bee60df0f64" providerId="ADAL" clId="{80115345-CA2F-4083-8E93-014D40CEAA96}" dt="2020-07-24T14:07:00.709" v="445" actId="164"/>
          <ac:picMkLst>
            <pc:docMk/>
            <pc:sldMk cId="1803588418" sldId="1821"/>
            <ac:picMk id="43" creationId="{94B8E771-4048-46CE-8A5F-8F51BD5E3F63}"/>
          </ac:picMkLst>
        </pc:picChg>
        <pc:picChg chg="add mod">
          <ac:chgData name="Kima [Chillibreeze]" userId="e2691c78-b928-4579-b7de-0bee60df0f64" providerId="ADAL" clId="{80115345-CA2F-4083-8E93-014D40CEAA96}" dt="2020-07-24T14:07:10.130" v="449" actId="552"/>
          <ac:picMkLst>
            <pc:docMk/>
            <pc:sldMk cId="1803588418" sldId="1821"/>
            <ac:picMk id="46" creationId="{968C5754-1848-400C-A6CA-3C43775E0458}"/>
          </ac:picMkLst>
        </pc:picChg>
      </pc:sldChg>
      <pc:sldChg chg="addSp delSp modSp mod">
        <pc:chgData name="Kima [Chillibreeze]" userId="e2691c78-b928-4579-b7de-0bee60df0f64" providerId="ADAL" clId="{80115345-CA2F-4083-8E93-014D40CEAA96}" dt="2020-07-24T14:03:35.406" v="398" actId="1076"/>
        <pc:sldMkLst>
          <pc:docMk/>
          <pc:sldMk cId="2986429192" sldId="1822"/>
        </pc:sldMkLst>
        <pc:grpChg chg="mod">
          <ac:chgData name="Kima [Chillibreeze]" userId="e2691c78-b928-4579-b7de-0bee60df0f64" providerId="ADAL" clId="{80115345-CA2F-4083-8E93-014D40CEAA96}" dt="2020-07-24T13:59:21.991" v="344" actId="164"/>
          <ac:grpSpMkLst>
            <pc:docMk/>
            <pc:sldMk cId="2986429192" sldId="1822"/>
            <ac:grpSpMk id="3" creationId="{1E07D903-4D05-4CE1-A554-CDA7781D5F80}"/>
          </ac:grpSpMkLst>
        </pc:grpChg>
        <pc:grpChg chg="mod">
          <ac:chgData name="Kima [Chillibreeze]" userId="e2691c78-b928-4579-b7de-0bee60df0f64" providerId="ADAL" clId="{80115345-CA2F-4083-8E93-014D40CEAA96}" dt="2020-07-24T14:00:05.006" v="356" actId="164"/>
          <ac:grpSpMkLst>
            <pc:docMk/>
            <pc:sldMk cId="2986429192" sldId="1822"/>
            <ac:grpSpMk id="6" creationId="{F1F67BA7-C60D-4893-94FA-B70CE3B18AB0}"/>
          </ac:grpSpMkLst>
        </pc:grpChg>
        <pc:grpChg chg="mod">
          <ac:chgData name="Kima [Chillibreeze]" userId="e2691c78-b928-4579-b7de-0bee60df0f64" providerId="ADAL" clId="{80115345-CA2F-4083-8E93-014D40CEAA96}" dt="2020-07-24T14:00:46.209" v="367" actId="164"/>
          <ac:grpSpMkLst>
            <pc:docMk/>
            <pc:sldMk cId="2986429192" sldId="1822"/>
            <ac:grpSpMk id="9" creationId="{F7B8312D-786A-4AC8-80A1-FABD6636B503}"/>
          </ac:grpSpMkLst>
        </pc:grpChg>
        <pc:grpChg chg="mod">
          <ac:chgData name="Kima [Chillibreeze]" userId="e2691c78-b928-4579-b7de-0bee60df0f64" providerId="ADAL" clId="{80115345-CA2F-4083-8E93-014D40CEAA96}" dt="2020-07-24T14:03:25.640" v="393" actId="164"/>
          <ac:grpSpMkLst>
            <pc:docMk/>
            <pc:sldMk cId="2986429192" sldId="1822"/>
            <ac:grpSpMk id="15" creationId="{8139B197-7410-4BD1-B2E6-9C8D9F85D3EA}"/>
          </ac:grpSpMkLst>
        </pc:grpChg>
        <pc:grpChg chg="mod">
          <ac:chgData name="Kima [Chillibreeze]" userId="e2691c78-b928-4579-b7de-0bee60df0f64" providerId="ADAL" clId="{80115345-CA2F-4083-8E93-014D40CEAA96}" dt="2020-07-24T14:02:08.697" v="381" actId="164"/>
          <ac:grpSpMkLst>
            <pc:docMk/>
            <pc:sldMk cId="2986429192" sldId="1822"/>
            <ac:grpSpMk id="23" creationId="{3A86000A-242D-45D2-9242-00FFE83BC662}"/>
          </ac:grpSpMkLst>
        </pc:grpChg>
        <pc:grpChg chg="add del mod">
          <ac:chgData name="Kima [Chillibreeze]" userId="e2691c78-b928-4579-b7de-0bee60df0f64" providerId="ADAL" clId="{80115345-CA2F-4083-8E93-014D40CEAA96}" dt="2020-07-24T13:59:33.141" v="349" actId="478"/>
          <ac:grpSpMkLst>
            <pc:docMk/>
            <pc:sldMk cId="2986429192" sldId="1822"/>
            <ac:grpSpMk id="28" creationId="{35E1DCA1-E153-4066-8489-84030892DFE0}"/>
          </ac:grpSpMkLst>
        </pc:grpChg>
        <pc:grpChg chg="add del mod">
          <ac:chgData name="Kima [Chillibreeze]" userId="e2691c78-b928-4579-b7de-0bee60df0f64" providerId="ADAL" clId="{80115345-CA2F-4083-8E93-014D40CEAA96}" dt="2020-07-24T14:00:17.590" v="361" actId="478"/>
          <ac:grpSpMkLst>
            <pc:docMk/>
            <pc:sldMk cId="2986429192" sldId="1822"/>
            <ac:grpSpMk id="34" creationId="{6AA25DBB-7E89-460B-80D3-3EBC608BA42D}"/>
          </ac:grpSpMkLst>
        </pc:grpChg>
        <pc:grpChg chg="add del mod">
          <ac:chgData name="Kima [Chillibreeze]" userId="e2691c78-b928-4579-b7de-0bee60df0f64" providerId="ADAL" clId="{80115345-CA2F-4083-8E93-014D40CEAA96}" dt="2020-07-24T14:01:00.589" v="374" actId="478"/>
          <ac:grpSpMkLst>
            <pc:docMk/>
            <pc:sldMk cId="2986429192" sldId="1822"/>
            <ac:grpSpMk id="39" creationId="{F7371266-381D-412C-ABC6-C891B14BF081}"/>
          </ac:grpSpMkLst>
        </pc:grpChg>
        <pc:grpChg chg="add del mod">
          <ac:chgData name="Kima [Chillibreeze]" userId="e2691c78-b928-4579-b7de-0bee60df0f64" providerId="ADAL" clId="{80115345-CA2F-4083-8E93-014D40CEAA96}" dt="2020-07-24T14:02:28.787" v="386" actId="478"/>
          <ac:grpSpMkLst>
            <pc:docMk/>
            <pc:sldMk cId="2986429192" sldId="1822"/>
            <ac:grpSpMk id="44" creationId="{D08DAC2B-5B2C-42E8-9E0B-0393D8BF9452}"/>
          </ac:grpSpMkLst>
        </pc:grpChg>
        <pc:grpChg chg="add mod">
          <ac:chgData name="Kima [Chillibreeze]" userId="e2691c78-b928-4579-b7de-0bee60df0f64" providerId="ADAL" clId="{80115345-CA2F-4083-8E93-014D40CEAA96}" dt="2020-07-24T14:03:35.406" v="398" actId="1076"/>
          <ac:grpSpMkLst>
            <pc:docMk/>
            <pc:sldMk cId="2986429192" sldId="1822"/>
            <ac:grpSpMk id="49" creationId="{C55E9AA4-5C8A-4CB0-8518-54C4E39B408F}"/>
          </ac:grpSpMkLst>
        </pc:grpChg>
        <pc:picChg chg="add mod">
          <ac:chgData name="Kima [Chillibreeze]" userId="e2691c78-b928-4579-b7de-0bee60df0f64" providerId="ADAL" clId="{80115345-CA2F-4083-8E93-014D40CEAA96}" dt="2020-07-24T13:59:21.991" v="344" actId="164"/>
          <ac:picMkLst>
            <pc:docMk/>
            <pc:sldMk cId="2986429192" sldId="1822"/>
            <ac:picMk id="2" creationId="{70B01B5B-9E03-4604-BC42-621BE2A5B6E9}"/>
          </ac:picMkLst>
        </pc:picChg>
        <pc:picChg chg="add mod">
          <ac:chgData name="Kima [Chillibreeze]" userId="e2691c78-b928-4579-b7de-0bee60df0f64" providerId="ADAL" clId="{80115345-CA2F-4083-8E93-014D40CEAA96}" dt="2020-07-24T13:59:31.556" v="348" actId="552"/>
          <ac:picMkLst>
            <pc:docMk/>
            <pc:sldMk cId="2986429192" sldId="1822"/>
            <ac:picMk id="31" creationId="{D58AB157-8207-455C-8AE0-77EF9CA3BC10}"/>
          </ac:picMkLst>
        </pc:picChg>
        <pc:picChg chg="add mod">
          <ac:chgData name="Kima [Chillibreeze]" userId="e2691c78-b928-4579-b7de-0bee60df0f64" providerId="ADAL" clId="{80115345-CA2F-4083-8E93-014D40CEAA96}" dt="2020-07-24T14:00:05.006" v="356" actId="164"/>
          <ac:picMkLst>
            <pc:docMk/>
            <pc:sldMk cId="2986429192" sldId="1822"/>
            <ac:picMk id="33" creationId="{6F6B63FD-B34D-4DC2-9B85-CFF8DA3B3053}"/>
          </ac:picMkLst>
        </pc:picChg>
        <pc:picChg chg="add mod">
          <ac:chgData name="Kima [Chillibreeze]" userId="e2691c78-b928-4579-b7de-0bee60df0f64" providerId="ADAL" clId="{80115345-CA2F-4083-8E93-014D40CEAA96}" dt="2020-07-24T14:00:15.955" v="360" actId="552"/>
          <ac:picMkLst>
            <pc:docMk/>
            <pc:sldMk cId="2986429192" sldId="1822"/>
            <ac:picMk id="36" creationId="{4B35FD7D-DA80-408A-860B-E22F77AA37B3}"/>
          </ac:picMkLst>
        </pc:picChg>
        <pc:picChg chg="add mod">
          <ac:chgData name="Kima [Chillibreeze]" userId="e2691c78-b928-4579-b7de-0bee60df0f64" providerId="ADAL" clId="{80115345-CA2F-4083-8E93-014D40CEAA96}" dt="2020-07-24T14:00:46.209" v="367" actId="164"/>
          <ac:picMkLst>
            <pc:docMk/>
            <pc:sldMk cId="2986429192" sldId="1822"/>
            <ac:picMk id="38" creationId="{CBA83489-FDDF-41CF-9B5A-36385498505A}"/>
          </ac:picMkLst>
        </pc:picChg>
        <pc:picChg chg="add mod">
          <ac:chgData name="Kima [Chillibreeze]" userId="e2691c78-b928-4579-b7de-0bee60df0f64" providerId="ADAL" clId="{80115345-CA2F-4083-8E93-014D40CEAA96}" dt="2020-07-24T14:00:58.548" v="373" actId="552"/>
          <ac:picMkLst>
            <pc:docMk/>
            <pc:sldMk cId="2986429192" sldId="1822"/>
            <ac:picMk id="41" creationId="{24EE3FFB-D4A2-4BC5-9FEA-44E8185E4576}"/>
          </ac:picMkLst>
        </pc:picChg>
        <pc:picChg chg="add mod">
          <ac:chgData name="Kima [Chillibreeze]" userId="e2691c78-b928-4579-b7de-0bee60df0f64" providerId="ADAL" clId="{80115345-CA2F-4083-8E93-014D40CEAA96}" dt="2020-07-24T14:02:08.697" v="381" actId="164"/>
          <ac:picMkLst>
            <pc:docMk/>
            <pc:sldMk cId="2986429192" sldId="1822"/>
            <ac:picMk id="43" creationId="{CC26FC03-3785-4E78-A3B5-6A0249B1CD12}"/>
          </ac:picMkLst>
        </pc:picChg>
        <pc:picChg chg="add mod">
          <ac:chgData name="Kima [Chillibreeze]" userId="e2691c78-b928-4579-b7de-0bee60df0f64" providerId="ADAL" clId="{80115345-CA2F-4083-8E93-014D40CEAA96}" dt="2020-07-24T14:02:26.756" v="385" actId="552"/>
          <ac:picMkLst>
            <pc:docMk/>
            <pc:sldMk cId="2986429192" sldId="1822"/>
            <ac:picMk id="46" creationId="{B49C42F0-3808-46F1-A2D8-AA5E55B95691}"/>
          </ac:picMkLst>
        </pc:picChg>
        <pc:picChg chg="add mod">
          <ac:chgData name="Kima [Chillibreeze]" userId="e2691c78-b928-4579-b7de-0bee60df0f64" providerId="ADAL" clId="{80115345-CA2F-4083-8E93-014D40CEAA96}" dt="2020-07-24T14:03:25.640" v="393" actId="164"/>
          <ac:picMkLst>
            <pc:docMk/>
            <pc:sldMk cId="2986429192" sldId="1822"/>
            <ac:picMk id="48" creationId="{4963BC7E-8740-4AC5-B8A3-6D9B16247F42}"/>
          </ac:picMkLst>
        </pc:picChg>
        <pc:picChg chg="add mod">
          <ac:chgData name="Kima [Chillibreeze]" userId="e2691c78-b928-4579-b7de-0bee60df0f64" providerId="ADAL" clId="{80115345-CA2F-4083-8E93-014D40CEAA96}" dt="2020-07-24T14:03:34.460" v="397" actId="552"/>
          <ac:picMkLst>
            <pc:docMk/>
            <pc:sldMk cId="2986429192" sldId="1822"/>
            <ac:picMk id="51" creationId="{EF777665-2DED-4880-8A65-8067D9E1E5CB}"/>
          </ac:picMkLst>
        </pc:picChg>
      </pc:sldChg>
      <pc:sldChg chg="addSp delSp modSp mod">
        <pc:chgData name="Kima [Chillibreeze]" userId="e2691c78-b928-4579-b7de-0bee60df0f64" providerId="ADAL" clId="{80115345-CA2F-4083-8E93-014D40CEAA96}" dt="2020-07-24T13:51:18.639" v="259" actId="478"/>
        <pc:sldMkLst>
          <pc:docMk/>
          <pc:sldMk cId="3438421910" sldId="1823"/>
        </pc:sldMkLst>
        <pc:spChg chg="mod">
          <ac:chgData name="Kima [Chillibreeze]" userId="e2691c78-b928-4579-b7de-0bee60df0f64" providerId="ADAL" clId="{80115345-CA2F-4083-8E93-014D40CEAA96}" dt="2020-07-24T13:51:01.155" v="253" actId="571"/>
          <ac:spMkLst>
            <pc:docMk/>
            <pc:sldMk cId="3438421910" sldId="1823"/>
            <ac:spMk id="25" creationId="{A441034B-05E3-40E7-86B8-0395A4548D60}"/>
          </ac:spMkLst>
        </pc:spChg>
        <pc:spChg chg="mod">
          <ac:chgData name="Kima [Chillibreeze]" userId="e2691c78-b928-4579-b7de-0bee60df0f64" providerId="ADAL" clId="{80115345-CA2F-4083-8E93-014D40CEAA96}" dt="2020-07-24T13:51:01.155" v="253" actId="571"/>
          <ac:spMkLst>
            <pc:docMk/>
            <pc:sldMk cId="3438421910" sldId="1823"/>
            <ac:spMk id="26" creationId="{86D4A1EF-5F43-47DF-A5A1-3131DFC5AB04}"/>
          </ac:spMkLst>
        </pc:spChg>
        <pc:grpChg chg="mod">
          <ac:chgData name="Kima [Chillibreeze]" userId="e2691c78-b928-4579-b7de-0bee60df0f64" providerId="ADAL" clId="{80115345-CA2F-4083-8E93-014D40CEAA96}" dt="2020-07-24T13:50:46.745" v="252" actId="164"/>
          <ac:grpSpMkLst>
            <pc:docMk/>
            <pc:sldMk cId="3438421910" sldId="1823"/>
            <ac:grpSpMk id="3" creationId="{B9D1A37D-5999-4A75-968E-5019B3A4E719}"/>
          </ac:grpSpMkLst>
        </pc:grpChg>
        <pc:grpChg chg="add del mod">
          <ac:chgData name="Kima [Chillibreeze]" userId="e2691c78-b928-4579-b7de-0bee60df0f64" providerId="ADAL" clId="{80115345-CA2F-4083-8E93-014D40CEAA96}" dt="2020-07-24T13:45:55.239" v="241" actId="478"/>
          <ac:grpSpMkLst>
            <pc:docMk/>
            <pc:sldMk cId="3438421910" sldId="1823"/>
            <ac:grpSpMk id="6" creationId="{330AB24D-1B8C-4F25-9665-E4312A3C52D4}"/>
          </ac:grpSpMkLst>
        </pc:grpChg>
        <pc:grpChg chg="mod">
          <ac:chgData name="Kima [Chillibreeze]" userId="e2691c78-b928-4579-b7de-0bee60df0f64" providerId="ADAL" clId="{80115345-CA2F-4083-8E93-014D40CEAA96}" dt="2020-07-24T13:45:43.330" v="236" actId="164"/>
          <ac:grpSpMkLst>
            <pc:docMk/>
            <pc:sldMk cId="3438421910" sldId="1823"/>
            <ac:grpSpMk id="7" creationId="{54670E82-10FB-45A8-9261-E162E3AA49D0}"/>
          </ac:grpSpMkLst>
        </pc:grpChg>
        <pc:grpChg chg="add del mod">
          <ac:chgData name="Kima [Chillibreeze]" userId="e2691c78-b928-4579-b7de-0bee60df0f64" providerId="ADAL" clId="{80115345-CA2F-4083-8E93-014D40CEAA96}" dt="2020-07-24T13:51:18.639" v="259" actId="478"/>
          <ac:grpSpMkLst>
            <pc:docMk/>
            <pc:sldMk cId="3438421910" sldId="1823"/>
            <ac:grpSpMk id="21" creationId="{9B5C9E28-B416-474A-BF2F-85B538CC2DCB}"/>
          </ac:grpSpMkLst>
        </pc:grpChg>
        <pc:grpChg chg="add del mod">
          <ac:chgData name="Kima [Chillibreeze]" userId="e2691c78-b928-4579-b7de-0bee60df0f64" providerId="ADAL" clId="{80115345-CA2F-4083-8E93-014D40CEAA96}" dt="2020-07-24T13:51:03.431" v="254" actId="478"/>
          <ac:grpSpMkLst>
            <pc:docMk/>
            <pc:sldMk cId="3438421910" sldId="1823"/>
            <ac:grpSpMk id="22" creationId="{00A411F8-69BA-4189-A881-A11EA0B8EC0C}"/>
          </ac:grpSpMkLst>
        </pc:grpChg>
        <pc:grpChg chg="mod">
          <ac:chgData name="Kima [Chillibreeze]" userId="e2691c78-b928-4579-b7de-0bee60df0f64" providerId="ADAL" clId="{80115345-CA2F-4083-8E93-014D40CEAA96}" dt="2020-07-24T13:51:01.155" v="253" actId="571"/>
          <ac:grpSpMkLst>
            <pc:docMk/>
            <pc:sldMk cId="3438421910" sldId="1823"/>
            <ac:grpSpMk id="23" creationId="{F905CBD9-CD1B-4C8B-A22A-FBF1F75DC998}"/>
          </ac:grpSpMkLst>
        </pc:grpChg>
        <pc:picChg chg="add mod">
          <ac:chgData name="Kima [Chillibreeze]" userId="e2691c78-b928-4579-b7de-0bee60df0f64" providerId="ADAL" clId="{80115345-CA2F-4083-8E93-014D40CEAA96}" dt="2020-07-24T13:45:43.330" v="236" actId="164"/>
          <ac:picMkLst>
            <pc:docMk/>
            <pc:sldMk cId="3438421910" sldId="1823"/>
            <ac:picMk id="2" creationId="{DF7659B8-DE9E-4E5A-A16F-60E7D3DB7E99}"/>
          </ac:picMkLst>
        </pc:picChg>
        <pc:picChg chg="add mod">
          <ac:chgData name="Kima [Chillibreeze]" userId="e2691c78-b928-4579-b7de-0bee60df0f64" providerId="ADAL" clId="{80115345-CA2F-4083-8E93-014D40CEAA96}" dt="2020-07-24T13:45:53.605" v="240" actId="552"/>
          <ac:picMkLst>
            <pc:docMk/>
            <pc:sldMk cId="3438421910" sldId="1823"/>
            <ac:picMk id="15" creationId="{058CE406-8943-4880-B03C-438DDD1D9963}"/>
          </ac:picMkLst>
        </pc:picChg>
        <pc:picChg chg="add del mod">
          <ac:chgData name="Kima [Chillibreeze]" userId="e2691c78-b928-4579-b7de-0bee60df0f64" providerId="ADAL" clId="{80115345-CA2F-4083-8E93-014D40CEAA96}" dt="2020-07-24T13:47:12.624" v="245" actId="478"/>
          <ac:picMkLst>
            <pc:docMk/>
            <pc:sldMk cId="3438421910" sldId="1823"/>
            <ac:picMk id="16" creationId="{4F39148A-2737-450E-AA26-A4CDC67BEDB2}"/>
          </ac:picMkLst>
        </pc:picChg>
        <pc:picChg chg="add mod">
          <ac:chgData name="Kima [Chillibreeze]" userId="e2691c78-b928-4579-b7de-0bee60df0f64" providerId="ADAL" clId="{80115345-CA2F-4083-8E93-014D40CEAA96}" dt="2020-07-24T13:50:46.745" v="252" actId="164"/>
          <ac:picMkLst>
            <pc:docMk/>
            <pc:sldMk cId="3438421910" sldId="1823"/>
            <ac:picMk id="20" creationId="{49ED13A3-85F9-4F74-82F5-E65011ED054F}"/>
          </ac:picMkLst>
        </pc:picChg>
        <pc:picChg chg="mod">
          <ac:chgData name="Kima [Chillibreeze]" userId="e2691c78-b928-4579-b7de-0bee60df0f64" providerId="ADAL" clId="{80115345-CA2F-4083-8E93-014D40CEAA96}" dt="2020-07-24T13:51:01.155" v="253" actId="571"/>
          <ac:picMkLst>
            <pc:docMk/>
            <pc:sldMk cId="3438421910" sldId="1823"/>
            <ac:picMk id="24" creationId="{B4785A8B-4FF1-4822-81BA-6EF357366BB0}"/>
          </ac:picMkLst>
        </pc:picChg>
        <pc:picChg chg="add mod">
          <ac:chgData name="Kima [Chillibreeze]" userId="e2691c78-b928-4579-b7de-0bee60df0f64" providerId="ADAL" clId="{80115345-CA2F-4083-8E93-014D40CEAA96}" dt="2020-07-24T13:51:17.197" v="258" actId="552"/>
          <ac:picMkLst>
            <pc:docMk/>
            <pc:sldMk cId="3438421910" sldId="1823"/>
            <ac:picMk id="28" creationId="{9A41EC5A-EC08-4299-95B0-A727AB7D303B}"/>
          </ac:picMkLst>
        </pc:picChg>
      </pc:sldChg>
    </pc:docChg>
  </pc:docChgLst>
  <pc:docChgLst>
    <pc:chgData name="Tony Frink" userId="f3ada52a-06d5-4454-9a8d-cefb10747f9e" providerId="ADAL" clId="{0D189A49-A258-49AD-A112-E8289468633C}"/>
    <pc:docChg chg="modSld sldOrd">
      <pc:chgData name="Tony Frink" userId="f3ada52a-06d5-4454-9a8d-cefb10747f9e" providerId="ADAL" clId="{0D189A49-A258-49AD-A112-E8289468633C}" dt="2022-10-04T22:31:04.771" v="3"/>
      <pc:docMkLst>
        <pc:docMk/>
      </pc:docMkLst>
      <pc:sldChg chg="ord">
        <pc:chgData name="Tony Frink" userId="f3ada52a-06d5-4454-9a8d-cefb10747f9e" providerId="ADAL" clId="{0D189A49-A258-49AD-A112-E8289468633C}" dt="2022-10-04T22:31:04.771" v="3"/>
        <pc:sldMkLst>
          <pc:docMk/>
          <pc:sldMk cId="1316187745" sldId="183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1/14/2023 12:57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1/14/2023 12:57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572637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51793651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4154666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104</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1/14/2023 12:57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105</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606030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80915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577977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200892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925774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850465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996556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748562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573507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885295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95854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File shares that can be migrated using </a:t>
            </a:r>
            <a:r>
              <a:rPr lang="en-US" b="1" i="0" dirty="0">
                <a:solidFill>
                  <a:srgbClr val="171717"/>
                </a:solidFill>
                <a:effectLst/>
                <a:latin typeface="Segoe UI" panose="020B0502040204020203" pitchFamily="34" charset="0"/>
              </a:rPr>
              <a:t>Microsoft Manager</a:t>
            </a:r>
            <a:r>
              <a:rPr lang="en-US" b="0" i="0" dirty="0">
                <a:solidFill>
                  <a:srgbClr val="171717"/>
                </a:solidFill>
                <a:effectLst/>
                <a:latin typeface="Segoe UI" panose="020B0502040204020203" pitchFamily="34" charset="0"/>
              </a:rPr>
              <a:t> include: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Centralized file hosting on a network server or a network drive.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Shared files or disks on a local computer. Often referred to as a "Z drive" on networked computers, it's a shared drive somewhere on the network.</a:t>
            </a:r>
          </a:p>
          <a:p>
            <a:endParaRPr lang="en-US" dirty="0"/>
          </a:p>
          <a:p>
            <a:r>
              <a:rPr lang="en-US" b="0" i="0" dirty="0">
                <a:solidFill>
                  <a:srgbClr val="171717"/>
                </a:solidFill>
                <a:effectLst/>
                <a:latin typeface="Segoe UI" panose="020B0502040204020203" pitchFamily="34" charset="0"/>
              </a:rPr>
              <a:t>If you're working on a file or folder intended for team consumption and collaboration, move it to a shared library where team members can access it by default. OneDrive gives you access to all your shared libraries in Microsoft Teams, SharePoint, or Outlook. When you need a new shared library for team files, you can </a:t>
            </a:r>
          </a:p>
          <a:p>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Before your migration starts, it's important to perform an analysis of your current environment. Only you know your data and how and who uses it.</a:t>
            </a:r>
          </a:p>
          <a:p>
            <a:pPr algn="l"/>
            <a:r>
              <a:rPr lang="en-US" b="0" i="0" dirty="0">
                <a:solidFill>
                  <a:srgbClr val="171717"/>
                </a:solidFill>
                <a:effectLst/>
                <a:latin typeface="Segoe UI" panose="020B0502040204020203" pitchFamily="34" charset="0"/>
              </a:rPr>
              <a:t>The SharePoint Migration Tool can scan your files and provide assessment reports. To find any issues with your file before migration, turn on the setting titled "</a:t>
            </a:r>
            <a:r>
              <a:rPr lang="en-US" b="1" i="0" dirty="0">
                <a:solidFill>
                  <a:srgbClr val="171717"/>
                </a:solidFill>
                <a:effectLst/>
                <a:latin typeface="Segoe UI" panose="020B0502040204020203" pitchFamily="34" charset="0"/>
              </a:rPr>
              <a:t>Only perform scanning</a:t>
            </a:r>
            <a:r>
              <a:rPr lang="en-US" b="0" i="0" dirty="0">
                <a:solidFill>
                  <a:srgbClr val="171717"/>
                </a:solidFill>
                <a:effectLst/>
                <a:latin typeface="Segoe UI" panose="020B0502040204020203" pitchFamily="34" charset="0"/>
              </a:rPr>
              <a:t>." If you have multiple sources that you want to assess, consider using the bulk process by creating a .</a:t>
            </a:r>
            <a:r>
              <a:rPr lang="en-US" b="0" i="0" dirty="0" err="1">
                <a:solidFill>
                  <a:srgbClr val="171717"/>
                </a:solidFill>
                <a:effectLst/>
                <a:latin typeface="Segoe UI" panose="020B0502040204020203" pitchFamily="34" charset="0"/>
              </a:rPr>
              <a:t>json</a:t>
            </a:r>
            <a:r>
              <a:rPr lang="en-US" b="0" i="0" dirty="0">
                <a:solidFill>
                  <a:srgbClr val="171717"/>
                </a:solidFill>
                <a:effectLst/>
                <a:latin typeface="Segoe UI" panose="020B0502040204020203" pitchFamily="34" charset="0"/>
              </a:rPr>
              <a:t> or .csv file.</a:t>
            </a:r>
          </a:p>
          <a:p>
            <a:r>
              <a:rPr lang="en-US" b="0" i="0" dirty="0">
                <a:solidFill>
                  <a:srgbClr val="171717"/>
                </a:solidFill>
                <a:effectLst/>
                <a:latin typeface="Segoe UI" panose="020B0502040204020203" pitchFamily="34" charset="0"/>
              </a:rPr>
              <a:t>create one right from OneDrive, add members, and start working together.</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096744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22730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405741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When users share with people outside the organization, an invitation is sent to the person in email, which contains a link to the shared item.</a:t>
            </a:r>
          </a:p>
          <a:p>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When users share files or folders, recipients will be asked to enter a verification code if they have: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 work or school account in Azure AD from another organization.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email address that isn't a Microsoft account or a work or school account in Azure AD.</a:t>
            </a:r>
          </a:p>
          <a:p>
            <a:endParaRPr lang="en-US" dirty="0"/>
          </a:p>
          <a:p>
            <a:pPr algn="l"/>
            <a:r>
              <a:rPr lang="en-US" b="0" i="0" dirty="0">
                <a:solidFill>
                  <a:srgbClr val="171717"/>
                </a:solidFill>
                <a:effectLst/>
                <a:latin typeface="Segoe UI" panose="020B0502040204020203" pitchFamily="34" charset="0"/>
              </a:rPr>
              <a:t>People who access files and folders through "Anyone" links: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aren't added to an organization's directory.</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can't be assigned licenses.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can't access sites using an "Anyone" link.</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can only view or edit the specific file or folder for which they have an "Anyone" link.</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An organization can stop sharing with guests in either of two ways: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By removing their permissions from the shared item.</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By removing them as a guest in the organization's directory.</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5364915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547526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416420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9309983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4030753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592922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7516424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41757420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41757420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6473854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781550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45569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334207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5735072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3597690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2096744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415466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2167257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13962071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23129583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391611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4913395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23635543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a:t>Use this slide to demonstrate the Power Platform Admin Center and display and discuss these features in the bulleted list. You should also mention this to students: </a:t>
            </a:r>
            <a:r>
              <a:rPr lang="en-US" sz="882" b="0" kern="1200">
                <a:solidFill>
                  <a:schemeClr val="tx1"/>
                </a:solidFill>
                <a:effectLst/>
                <a:latin typeface="Segoe UI Light" pitchFamily="34" charset="0"/>
                <a:ea typeface="+mn-ea"/>
                <a:cs typeface="+mn-cs"/>
              </a:rPr>
              <a:t>The Power Platform admin center also includes links to the product specific admin centers, including the Power Apps admin center. Over time, features from the Power Apps Admin center are being migrated to the Power Platform Admin center. Until the move to the Power Platform Admin center is complete, admins can manage environments and settings in the Power Apps Admin center.</a:t>
            </a: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35717852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21343336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a:p>
        </p:txBody>
      </p:sp>
    </p:spTree>
    <p:extLst>
      <p:ext uri="{BB962C8B-B14F-4D97-AF65-F5344CB8AC3E}">
        <p14:creationId xmlns:p14="http://schemas.microsoft.com/office/powerpoint/2010/main" val="36889929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40133232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a:p>
        </p:txBody>
      </p:sp>
    </p:spTree>
    <p:extLst>
      <p:ext uri="{BB962C8B-B14F-4D97-AF65-F5344CB8AC3E}">
        <p14:creationId xmlns:p14="http://schemas.microsoft.com/office/powerpoint/2010/main" val="16523719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6790714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a:p>
        </p:txBody>
      </p:sp>
    </p:spTree>
    <p:extLst>
      <p:ext uri="{BB962C8B-B14F-4D97-AF65-F5344CB8AC3E}">
        <p14:creationId xmlns:p14="http://schemas.microsoft.com/office/powerpoint/2010/main" val="1342112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825575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a:t>Use this opportunity to demonstrate the Power App admin center. Also mention that </a:t>
            </a:r>
            <a:r>
              <a:rPr lang="en-US" sz="882" kern="1200">
                <a:solidFill>
                  <a:schemeClr val="tx1"/>
                </a:solidFill>
                <a:effectLst/>
                <a:latin typeface="Segoe UI Light" pitchFamily="34" charset="0"/>
                <a:ea typeface="+mn-ea"/>
                <a:cs typeface="+mn-cs"/>
              </a:rPr>
              <a:t>over time, features from the Power Apps Admin center are being migrated to the Power Platform Admin center. Until the move to the Power Platform Admin center is complete, admins can manage environments and settings in the Power Apps Admin center. Examples of items that may not yet be available on the Power Platform Admin center include the option for admins to view and download tenant specific information (user licenses and quotas) and some environment-specific resource views.  </a:t>
            </a: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a:p>
        </p:txBody>
      </p:sp>
    </p:spTree>
    <p:extLst>
      <p:ext uri="{BB962C8B-B14F-4D97-AF65-F5344CB8AC3E}">
        <p14:creationId xmlns:p14="http://schemas.microsoft.com/office/powerpoint/2010/main" val="31251525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a:p>
        </p:txBody>
      </p:sp>
    </p:spTree>
    <p:extLst>
      <p:ext uri="{BB962C8B-B14F-4D97-AF65-F5344CB8AC3E}">
        <p14:creationId xmlns:p14="http://schemas.microsoft.com/office/powerpoint/2010/main" val="16707424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Demonstrate how to start an app and show them the three panes in Power Apps Studio.</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a:p>
        </p:txBody>
      </p:sp>
    </p:spTree>
    <p:extLst>
      <p:ext uri="{BB962C8B-B14F-4D97-AF65-F5344CB8AC3E}">
        <p14:creationId xmlns:p14="http://schemas.microsoft.com/office/powerpoint/2010/main" val="18378758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Demonstrate how to start an app and show them the three panes in Power Apps Studio.</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66</a:t>
            </a:fld>
            <a:endParaRPr lang="en-US"/>
          </a:p>
        </p:txBody>
      </p:sp>
    </p:spTree>
    <p:extLst>
      <p:ext uri="{BB962C8B-B14F-4D97-AF65-F5344CB8AC3E}">
        <p14:creationId xmlns:p14="http://schemas.microsoft.com/office/powerpoint/2010/main" val="7839150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69</a:t>
            </a:fld>
            <a:endParaRPr lang="en-US"/>
          </a:p>
        </p:txBody>
      </p:sp>
    </p:spTree>
    <p:extLst>
      <p:ext uri="{BB962C8B-B14F-4D97-AF65-F5344CB8AC3E}">
        <p14:creationId xmlns:p14="http://schemas.microsoft.com/office/powerpoint/2010/main" val="198768652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70</a:t>
            </a:fld>
            <a:endParaRPr lang="en-US"/>
          </a:p>
        </p:txBody>
      </p:sp>
    </p:spTree>
    <p:extLst>
      <p:ext uri="{BB962C8B-B14F-4D97-AF65-F5344CB8AC3E}">
        <p14:creationId xmlns:p14="http://schemas.microsoft.com/office/powerpoint/2010/main" val="346948518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71</a:t>
            </a:fld>
            <a:endParaRPr lang="en-US"/>
          </a:p>
        </p:txBody>
      </p:sp>
    </p:spTree>
    <p:extLst>
      <p:ext uri="{BB962C8B-B14F-4D97-AF65-F5344CB8AC3E}">
        <p14:creationId xmlns:p14="http://schemas.microsoft.com/office/powerpoint/2010/main" val="34694851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72</a:t>
            </a:fld>
            <a:endParaRPr lang="en-US"/>
          </a:p>
        </p:txBody>
      </p:sp>
    </p:spTree>
    <p:extLst>
      <p:ext uri="{BB962C8B-B14F-4D97-AF65-F5344CB8AC3E}">
        <p14:creationId xmlns:p14="http://schemas.microsoft.com/office/powerpoint/2010/main" val="3722636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8921967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73</a:t>
            </a:fld>
            <a:endParaRPr lang="en-US"/>
          </a:p>
        </p:txBody>
      </p:sp>
    </p:spTree>
    <p:extLst>
      <p:ext uri="{BB962C8B-B14F-4D97-AF65-F5344CB8AC3E}">
        <p14:creationId xmlns:p14="http://schemas.microsoft.com/office/powerpoint/2010/main" val="15429415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Mention that Power Automate was formerly known as Microsoft Flow. Some students may have been familiar with Flow and are wondering how it relates to Power Automate.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5425072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75</a:t>
            </a:fld>
            <a:endParaRPr lang="en-US"/>
          </a:p>
        </p:txBody>
      </p:sp>
    </p:spTree>
    <p:extLst>
      <p:ext uri="{BB962C8B-B14F-4D97-AF65-F5344CB8AC3E}">
        <p14:creationId xmlns:p14="http://schemas.microsoft.com/office/powerpoint/2010/main" val="38663662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21882386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77</a:t>
            </a:fld>
            <a:endParaRPr lang="en-US"/>
          </a:p>
        </p:txBody>
      </p:sp>
    </p:spTree>
    <p:extLst>
      <p:ext uri="{BB962C8B-B14F-4D97-AF65-F5344CB8AC3E}">
        <p14:creationId xmlns:p14="http://schemas.microsoft.com/office/powerpoint/2010/main" val="39183455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78</a:t>
            </a:fld>
            <a:endParaRPr lang="en-US"/>
          </a:p>
        </p:txBody>
      </p:sp>
    </p:spTree>
    <p:extLst>
      <p:ext uri="{BB962C8B-B14F-4D97-AF65-F5344CB8AC3E}">
        <p14:creationId xmlns:p14="http://schemas.microsoft.com/office/powerpoint/2010/main" val="24898646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79</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81</a:t>
            </a:fld>
            <a:endParaRPr lang="en-US"/>
          </a:p>
        </p:txBody>
      </p:sp>
    </p:spTree>
    <p:extLst>
      <p:ext uri="{BB962C8B-B14F-4D97-AF65-F5344CB8AC3E}">
        <p14:creationId xmlns:p14="http://schemas.microsoft.com/office/powerpoint/2010/main" val="38440014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82</a:t>
            </a:fld>
            <a:endParaRPr lang="en-US"/>
          </a:p>
        </p:txBody>
      </p:sp>
    </p:spTree>
    <p:extLst>
      <p:ext uri="{BB962C8B-B14F-4D97-AF65-F5344CB8AC3E}">
        <p14:creationId xmlns:p14="http://schemas.microsoft.com/office/powerpoint/2010/main" val="868826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5082415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83</a:t>
            </a:fld>
            <a:endParaRPr lang="en-US"/>
          </a:p>
        </p:txBody>
      </p:sp>
    </p:spTree>
    <p:extLst>
      <p:ext uri="{BB962C8B-B14F-4D97-AF65-F5344CB8AC3E}">
        <p14:creationId xmlns:p14="http://schemas.microsoft.com/office/powerpoint/2010/main" val="28368895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84</a:t>
            </a:fld>
            <a:endParaRPr lang="en-US"/>
          </a:p>
        </p:txBody>
      </p:sp>
    </p:spTree>
    <p:extLst>
      <p:ext uri="{BB962C8B-B14F-4D97-AF65-F5344CB8AC3E}">
        <p14:creationId xmlns:p14="http://schemas.microsoft.com/office/powerpoint/2010/main" val="349173225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85</a:t>
            </a:fld>
            <a:endParaRPr lang="en-US"/>
          </a:p>
        </p:txBody>
      </p:sp>
    </p:spTree>
    <p:extLst>
      <p:ext uri="{BB962C8B-B14F-4D97-AF65-F5344CB8AC3E}">
        <p14:creationId xmlns:p14="http://schemas.microsoft.com/office/powerpoint/2010/main" val="2151490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86</a:t>
            </a:fld>
            <a:endParaRPr lang="en-US"/>
          </a:p>
        </p:txBody>
      </p:sp>
    </p:spTree>
    <p:extLst>
      <p:ext uri="{BB962C8B-B14F-4D97-AF65-F5344CB8AC3E}">
        <p14:creationId xmlns:p14="http://schemas.microsoft.com/office/powerpoint/2010/main" val="41899050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87</a:t>
            </a:fld>
            <a:endParaRPr lang="en-US"/>
          </a:p>
        </p:txBody>
      </p:sp>
    </p:spTree>
    <p:extLst>
      <p:ext uri="{BB962C8B-B14F-4D97-AF65-F5344CB8AC3E}">
        <p14:creationId xmlns:p14="http://schemas.microsoft.com/office/powerpoint/2010/main" val="40428360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88</a:t>
            </a:fld>
            <a:endParaRPr lang="en-US"/>
          </a:p>
        </p:txBody>
      </p:sp>
    </p:spTree>
    <p:extLst>
      <p:ext uri="{BB962C8B-B14F-4D97-AF65-F5344CB8AC3E}">
        <p14:creationId xmlns:p14="http://schemas.microsoft.com/office/powerpoint/2010/main" val="382557563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89</a:t>
            </a:fld>
            <a:endParaRPr lang="en-US"/>
          </a:p>
        </p:txBody>
      </p:sp>
    </p:spTree>
    <p:extLst>
      <p:ext uri="{BB962C8B-B14F-4D97-AF65-F5344CB8AC3E}">
        <p14:creationId xmlns:p14="http://schemas.microsoft.com/office/powerpoint/2010/main" val="58712050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90</a:t>
            </a:fld>
            <a:endParaRPr lang="en-US"/>
          </a:p>
        </p:txBody>
      </p:sp>
    </p:spTree>
    <p:extLst>
      <p:ext uri="{BB962C8B-B14F-4D97-AF65-F5344CB8AC3E}">
        <p14:creationId xmlns:p14="http://schemas.microsoft.com/office/powerpoint/2010/main" val="38548077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27304338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93</a:t>
            </a:fld>
            <a:endParaRPr lang="en-US"/>
          </a:p>
        </p:txBody>
      </p:sp>
    </p:spTree>
    <p:extLst>
      <p:ext uri="{BB962C8B-B14F-4D97-AF65-F5344CB8AC3E}">
        <p14:creationId xmlns:p14="http://schemas.microsoft.com/office/powerpoint/2010/main" val="11877968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94</a:t>
            </a:fld>
            <a:endParaRPr lang="en-US"/>
          </a:p>
        </p:txBody>
      </p:sp>
    </p:spTree>
    <p:extLst>
      <p:ext uri="{BB962C8B-B14F-4D97-AF65-F5344CB8AC3E}">
        <p14:creationId xmlns:p14="http://schemas.microsoft.com/office/powerpoint/2010/main" val="29069982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95</a:t>
            </a:fld>
            <a:endParaRPr lang="en-US"/>
          </a:p>
        </p:txBody>
      </p:sp>
    </p:spTree>
    <p:extLst>
      <p:ext uri="{BB962C8B-B14F-4D97-AF65-F5344CB8AC3E}">
        <p14:creationId xmlns:p14="http://schemas.microsoft.com/office/powerpoint/2010/main" val="25134029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96</a:t>
            </a:fld>
            <a:endParaRPr lang="en-US"/>
          </a:p>
        </p:txBody>
      </p:sp>
    </p:spTree>
    <p:extLst>
      <p:ext uri="{BB962C8B-B14F-4D97-AF65-F5344CB8AC3E}">
        <p14:creationId xmlns:p14="http://schemas.microsoft.com/office/powerpoint/2010/main" val="191923954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97</a:t>
            </a:fld>
            <a:endParaRPr lang="en-US"/>
          </a:p>
        </p:txBody>
      </p:sp>
    </p:spTree>
    <p:extLst>
      <p:ext uri="{BB962C8B-B14F-4D97-AF65-F5344CB8AC3E}">
        <p14:creationId xmlns:p14="http://schemas.microsoft.com/office/powerpoint/2010/main" val="426914569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should use this time to demonstrate how to create a bot from steps 1 through 5 by performing the steps outlined in the student manual.</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98</a:t>
            </a:fld>
            <a:endParaRPr lang="en-US"/>
          </a:p>
        </p:txBody>
      </p:sp>
    </p:spTree>
    <p:extLst>
      <p:ext uri="{BB962C8B-B14F-4D97-AF65-F5344CB8AC3E}">
        <p14:creationId xmlns:p14="http://schemas.microsoft.com/office/powerpoint/2010/main" val="279820809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should use this time to demonstrate how to create a bot from steps 1 through 5 by performing the steps outlined in the student manual.</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99</a:t>
            </a:fld>
            <a:endParaRPr lang="en-US"/>
          </a:p>
        </p:txBody>
      </p:sp>
    </p:spTree>
    <p:extLst>
      <p:ext uri="{BB962C8B-B14F-4D97-AF65-F5344CB8AC3E}">
        <p14:creationId xmlns:p14="http://schemas.microsoft.com/office/powerpoint/2010/main" val="279820809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100</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1/14/2023 12:57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1/14/2023 12:57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102</a:t>
            </a:fld>
            <a:endParaRPr lang="en-US"/>
          </a:p>
        </p:txBody>
      </p:sp>
    </p:spTree>
    <p:extLst>
      <p:ext uri="{BB962C8B-B14F-4D97-AF65-F5344CB8AC3E}">
        <p14:creationId xmlns:p14="http://schemas.microsoft.com/office/powerpoint/2010/main" val="9408088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93731"/>
            <a:ext cx="5618874"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0" y="3096243"/>
            <a:ext cx="11260087"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31062"/>
            <a:ext cx="9029648" cy="3323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4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44912"/>
            <a:ext cx="9029648" cy="3046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2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03363"/>
            <a:ext cx="9029648" cy="387798"/>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1789163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293431"/>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678254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259607768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148" y="1462925"/>
            <a:ext cx="11239464"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9" indent="0">
              <a:buNone/>
              <a:defRPr sz="1632">
                <a:solidFill>
                  <a:srgbClr val="000000"/>
                </a:solidFill>
              </a:defRPr>
            </a:lvl2pPr>
            <a:lvl3pPr marL="466298" indent="0">
              <a:buNone/>
              <a:defRPr sz="1428">
                <a:solidFill>
                  <a:srgbClr val="000000"/>
                </a:solidFill>
              </a:defRPr>
            </a:lvl3pPr>
            <a:lvl4pPr marL="699447" indent="0">
              <a:buNone/>
              <a:defRPr sz="1224">
                <a:solidFill>
                  <a:srgbClr val="000000"/>
                </a:solidFill>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00059" y="507446"/>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1039"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5"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16" r:id="rId1"/>
    <p:sldLayoutId id="2147484750" r:id="rId2"/>
    <p:sldLayoutId id="2147484745" r:id="rId3"/>
    <p:sldLayoutId id="2147484717" r:id="rId4"/>
    <p:sldLayoutId id="2147484718" r:id="rId5"/>
    <p:sldLayoutId id="2147484719" r:id="rId6"/>
    <p:sldLayoutId id="2147484720" r:id="rId7"/>
    <p:sldLayoutId id="2147484721" r:id="rId8"/>
    <p:sldLayoutId id="2147484722" r:id="rId9"/>
    <p:sldLayoutId id="2147484723" r:id="rId10"/>
    <p:sldLayoutId id="2147484724" r:id="rId11"/>
    <p:sldLayoutId id="2147484725" r:id="rId12"/>
    <p:sldLayoutId id="2147484726" r:id="rId13"/>
    <p:sldLayoutId id="2147484727" r:id="rId14"/>
    <p:sldLayoutId id="2147484728" r:id="rId15"/>
    <p:sldLayoutId id="2147484729" r:id="rId16"/>
    <p:sldLayoutId id="2147484733" r:id="rId17"/>
    <p:sldLayoutId id="2147484734" r:id="rId18"/>
    <p:sldLayoutId id="2147484735" r:id="rId19"/>
    <p:sldLayoutId id="2147484736" r:id="rId20"/>
    <p:sldLayoutId id="2147484737" r:id="rId21"/>
    <p:sldLayoutId id="2147484738" r:id="rId22"/>
    <p:sldLayoutId id="2147484748" r:id="rId23"/>
    <p:sldLayoutId id="2147484752" r:id="rId24"/>
    <p:sldLayoutId id="2147484744" r:id="rId25"/>
    <p:sldLayoutId id="2147484739" r:id="rId26"/>
    <p:sldLayoutId id="2147484740" r:id="rId27"/>
    <p:sldLayoutId id="2147484741" r:id="rId28"/>
    <p:sldLayoutId id="2147484749" r:id="rId29"/>
    <p:sldLayoutId id="2147484742" r:id="rId30"/>
    <p:sldLayoutId id="2147484746" r:id="rId31"/>
    <p:sldLayoutId id="2147484747" r:id="rId32"/>
    <p:sldLayoutId id="2147484751" r:id="rId33"/>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63.wmf"/><Relationship Id="rId4" Type="http://schemas.openxmlformats.org/officeDocument/2006/relationships/image" Target="../media/image62.wmf"/></Relationships>
</file>

<file path=ppt/slides/_rels/slide10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97.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228.emf"/><Relationship Id="rId2" Type="http://schemas.openxmlformats.org/officeDocument/2006/relationships/notesSlide" Target="../notesSlides/notesSlide98.xml"/><Relationship Id="rId1" Type="http://schemas.openxmlformats.org/officeDocument/2006/relationships/slideLayout" Target="../slideLayouts/slideLayout15.xml"/><Relationship Id="rId4" Type="http://schemas.openxmlformats.org/officeDocument/2006/relationships/image" Target="../media/image229.emf"/></Relationships>
</file>

<file path=ppt/slides/_rels/slide102.xml.rels><?xml version="1.0" encoding="UTF-8" standalone="yes"?>
<Relationships xmlns="http://schemas.openxmlformats.org/package/2006/relationships"><Relationship Id="rId3" Type="http://schemas.openxmlformats.org/officeDocument/2006/relationships/image" Target="../media/image234.emf"/><Relationship Id="rId2" Type="http://schemas.openxmlformats.org/officeDocument/2006/relationships/notesSlide" Target="../notesSlides/notesSlide99.xml"/><Relationship Id="rId1" Type="http://schemas.openxmlformats.org/officeDocument/2006/relationships/slideLayout" Target="../slideLayouts/slideLayout23.xml"/></Relationships>
</file>

<file path=ppt/slides/_rels/slide103.xml.rels><?xml version="1.0" encoding="UTF-8" standalone="yes"?>
<Relationships xmlns="http://schemas.openxmlformats.org/package/2006/relationships"><Relationship Id="rId3" Type="http://schemas.openxmlformats.org/officeDocument/2006/relationships/image" Target="../media/image128.emf"/><Relationship Id="rId2" Type="http://schemas.openxmlformats.org/officeDocument/2006/relationships/notesSlide" Target="../notesSlides/notesSlide100.xml"/><Relationship Id="rId1" Type="http://schemas.openxmlformats.org/officeDocument/2006/relationships/slideLayout" Target="../slideLayouts/slideLayout15.xml"/><Relationship Id="rId5" Type="http://schemas.openxmlformats.org/officeDocument/2006/relationships/hyperlink" Target="http://www.weightymatters.ca/2010/05/how-many-minutes-day-should-you.html" TargetMode="External"/><Relationship Id="rId4" Type="http://schemas.openxmlformats.org/officeDocument/2006/relationships/image" Target="../media/image129.jpeg"/></Relationships>
</file>

<file path=ppt/slides/_rels/slide104.xml.rels><?xml version="1.0" encoding="UTF-8" standalone="yes"?>
<Relationships xmlns="http://schemas.openxmlformats.org/package/2006/relationships"><Relationship Id="rId3" Type="http://schemas.openxmlformats.org/officeDocument/2006/relationships/image" Target="../media/image235.emf"/><Relationship Id="rId2" Type="http://schemas.openxmlformats.org/officeDocument/2006/relationships/notesSlide" Target="../notesSlides/notesSlide101.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slides/_rels/slide1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8" Type="http://schemas.openxmlformats.org/officeDocument/2006/relationships/image" Target="../media/image76.wmf"/><Relationship Id="rId13" Type="http://schemas.openxmlformats.org/officeDocument/2006/relationships/image" Target="../media/image81.wmf"/><Relationship Id="rId3" Type="http://schemas.openxmlformats.org/officeDocument/2006/relationships/image" Target="../media/image71.wmf"/><Relationship Id="rId7" Type="http://schemas.openxmlformats.org/officeDocument/2006/relationships/image" Target="../media/image75.wmf"/><Relationship Id="rId12" Type="http://schemas.openxmlformats.org/officeDocument/2006/relationships/image" Target="../media/image80.wmf"/><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74.wmf"/><Relationship Id="rId11" Type="http://schemas.openxmlformats.org/officeDocument/2006/relationships/image" Target="../media/image79.wmf"/><Relationship Id="rId5" Type="http://schemas.openxmlformats.org/officeDocument/2006/relationships/image" Target="../media/image73.wmf"/><Relationship Id="rId10" Type="http://schemas.openxmlformats.org/officeDocument/2006/relationships/image" Target="../media/image78.wmf"/><Relationship Id="rId4" Type="http://schemas.openxmlformats.org/officeDocument/2006/relationships/image" Target="../media/image72.wmf"/><Relationship Id="rId9" Type="http://schemas.openxmlformats.org/officeDocument/2006/relationships/image" Target="../media/image77.wmf"/></Relationships>
</file>

<file path=ppt/slides/_rels/slide2.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image" Target="../media/image23.wmf"/><Relationship Id="rId18" Type="http://schemas.openxmlformats.org/officeDocument/2006/relationships/image" Target="../media/image28.wmf"/><Relationship Id="rId3" Type="http://schemas.openxmlformats.org/officeDocument/2006/relationships/image" Target="../media/image13.jpeg"/><Relationship Id="rId21" Type="http://schemas.openxmlformats.org/officeDocument/2006/relationships/image" Target="../media/image31.wmf"/><Relationship Id="rId7" Type="http://schemas.openxmlformats.org/officeDocument/2006/relationships/image" Target="../media/image17.wmf"/><Relationship Id="rId12" Type="http://schemas.openxmlformats.org/officeDocument/2006/relationships/image" Target="../media/image22.wmf"/><Relationship Id="rId17" Type="http://schemas.openxmlformats.org/officeDocument/2006/relationships/image" Target="../media/image27.wmf"/><Relationship Id="rId2" Type="http://schemas.openxmlformats.org/officeDocument/2006/relationships/notesSlide" Target="../notesSlides/notesSlide2.xml"/><Relationship Id="rId16" Type="http://schemas.openxmlformats.org/officeDocument/2006/relationships/image" Target="../media/image26.wmf"/><Relationship Id="rId20" Type="http://schemas.openxmlformats.org/officeDocument/2006/relationships/image" Target="../media/image30.wmf"/><Relationship Id="rId1" Type="http://schemas.openxmlformats.org/officeDocument/2006/relationships/slideLayout" Target="../slideLayouts/slideLayout13.xml"/><Relationship Id="rId6" Type="http://schemas.openxmlformats.org/officeDocument/2006/relationships/image" Target="../media/image16.wmf"/><Relationship Id="rId11" Type="http://schemas.openxmlformats.org/officeDocument/2006/relationships/image" Target="../media/image21.wmf"/><Relationship Id="rId5" Type="http://schemas.openxmlformats.org/officeDocument/2006/relationships/image" Target="../media/image15.wmf"/><Relationship Id="rId15" Type="http://schemas.openxmlformats.org/officeDocument/2006/relationships/image" Target="../media/image25.wmf"/><Relationship Id="rId10" Type="http://schemas.openxmlformats.org/officeDocument/2006/relationships/image" Target="../media/image20.wmf"/><Relationship Id="rId19" Type="http://schemas.openxmlformats.org/officeDocument/2006/relationships/image" Target="../media/image29.wmf"/><Relationship Id="rId4" Type="http://schemas.openxmlformats.org/officeDocument/2006/relationships/image" Target="../media/image14.wmf"/><Relationship Id="rId9" Type="http://schemas.openxmlformats.org/officeDocument/2006/relationships/image" Target="../media/image19.wmf"/><Relationship Id="rId14" Type="http://schemas.openxmlformats.org/officeDocument/2006/relationships/image" Target="../media/image24.wmf"/><Relationship Id="rId22" Type="http://schemas.openxmlformats.org/officeDocument/2006/relationships/image" Target="../media/image32.wmf"/></Relationships>
</file>

<file path=ppt/slides/_rels/slide20.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86.wmf"/><Relationship Id="rId5" Type="http://schemas.openxmlformats.org/officeDocument/2006/relationships/image" Target="../media/image85.wmf"/><Relationship Id="rId10" Type="http://schemas.openxmlformats.org/officeDocument/2006/relationships/image" Target="../media/image89.emf"/><Relationship Id="rId4" Type="http://schemas.openxmlformats.org/officeDocument/2006/relationships/image" Target="../media/image84.wmf"/><Relationship Id="rId9" Type="http://schemas.openxmlformats.org/officeDocument/2006/relationships/image" Target="../media/image38.wmf"/></Relationships>
</file>

<file path=ppt/slides/_rels/slide22.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92.wmf"/><Relationship Id="rId4" Type="http://schemas.openxmlformats.org/officeDocument/2006/relationships/image" Target="../media/image91.wmf"/></Relationships>
</file>

<file path=ppt/slides/_rels/slide23.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95.wmf"/><Relationship Id="rId4" Type="http://schemas.openxmlformats.org/officeDocument/2006/relationships/image" Target="../media/image94.wmf"/></Relationships>
</file>

<file path=ppt/slides/_rels/slide24.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95.wmf"/><Relationship Id="rId4" Type="http://schemas.openxmlformats.org/officeDocument/2006/relationships/image" Target="../media/image94.wmf"/></Relationships>
</file>

<file path=ppt/slides/_rels/slide2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100.wmf"/><Relationship Id="rId4" Type="http://schemas.openxmlformats.org/officeDocument/2006/relationships/image" Target="../media/image99.wmf"/></Relationships>
</file>

<file path=ppt/slides/_rels/slide28.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104.wmf"/><Relationship Id="rId5" Type="http://schemas.openxmlformats.org/officeDocument/2006/relationships/image" Target="../media/image103.wmf"/><Relationship Id="rId4" Type="http://schemas.openxmlformats.org/officeDocument/2006/relationships/image" Target="../media/image102.wmf"/></Relationships>
</file>

<file path=ppt/slides/_rels/slide29.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95.wmf"/><Relationship Id="rId4" Type="http://schemas.openxmlformats.org/officeDocument/2006/relationships/image" Target="../media/image94.wmf"/></Relationships>
</file>

<file path=ppt/slides/_rels/slide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84.wmf"/><Relationship Id="rId9" Type="http://schemas.openxmlformats.org/officeDocument/2006/relationships/image" Target="../media/image93.wmf"/></Relationships>
</file>

<file path=ppt/slides/_rels/slide32.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8" Type="http://schemas.openxmlformats.org/officeDocument/2006/relationships/image" Target="../media/image110.wmf"/><Relationship Id="rId3" Type="http://schemas.openxmlformats.org/officeDocument/2006/relationships/image" Target="../media/image105.wmf"/><Relationship Id="rId7" Type="http://schemas.openxmlformats.org/officeDocument/2006/relationships/image" Target="../media/image109.wmf"/><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108.wmf"/><Relationship Id="rId5" Type="http://schemas.openxmlformats.org/officeDocument/2006/relationships/image" Target="../media/image107.wmf"/><Relationship Id="rId4" Type="http://schemas.openxmlformats.org/officeDocument/2006/relationships/image" Target="../media/image106.wmf"/></Relationships>
</file>

<file path=ppt/slides/_rels/slide3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111.wmf"/><Relationship Id="rId7" Type="http://schemas.openxmlformats.org/officeDocument/2006/relationships/image" Target="../media/image115.wmf"/><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114.wmf"/><Relationship Id="rId5" Type="http://schemas.openxmlformats.org/officeDocument/2006/relationships/image" Target="../media/image113.wmf"/><Relationship Id="rId4" Type="http://schemas.openxmlformats.org/officeDocument/2006/relationships/image" Target="../media/image112.wmf"/><Relationship Id="rId9" Type="http://schemas.openxmlformats.org/officeDocument/2006/relationships/image" Target="../media/image116.emf"/></Relationships>
</file>

<file path=ppt/slides/_rels/slide3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122.wmf"/><Relationship Id="rId5" Type="http://schemas.openxmlformats.org/officeDocument/2006/relationships/image" Target="../media/image121.wmf"/><Relationship Id="rId4" Type="http://schemas.openxmlformats.org/officeDocument/2006/relationships/image" Target="../media/image120.wmf"/></Relationships>
</file>

<file path=ppt/slides/_rels/slide3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 Id="rId9" Type="http://schemas.openxmlformats.org/officeDocument/2006/relationships/image" Target="../media/image40.emf"/></Relationships>
</file>

<file path=ppt/slides/_rels/slide40.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92.wmf"/></Relationships>
</file>

<file path=ppt/slides/_rels/slide43.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92.w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26.wmf"/><Relationship Id="rId7" Type="http://schemas.openxmlformats.org/officeDocument/2006/relationships/hyperlink" Target="http://www.weightymatters.ca/2010/05/how-many-minutes-day-should-you.html" TargetMode="External"/><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129.jpeg"/><Relationship Id="rId5" Type="http://schemas.openxmlformats.org/officeDocument/2006/relationships/image" Target="../media/image128.emf"/><Relationship Id="rId4" Type="http://schemas.openxmlformats.org/officeDocument/2006/relationships/image" Target="../media/image127.wmf"/></Relationships>
</file>

<file path=ppt/slides/_rels/slide47.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111.wmf"/><Relationship Id="rId7" Type="http://schemas.openxmlformats.org/officeDocument/2006/relationships/image" Target="../media/image115.wmf"/><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114.wmf"/><Relationship Id="rId5" Type="http://schemas.openxmlformats.org/officeDocument/2006/relationships/image" Target="../media/image113.wmf"/><Relationship Id="rId4" Type="http://schemas.openxmlformats.org/officeDocument/2006/relationships/image" Target="../media/image112.wmf"/><Relationship Id="rId9" Type="http://schemas.openxmlformats.org/officeDocument/2006/relationships/image" Target="../media/image116.emf"/></Relationships>
</file>

<file path=ppt/slides/_rels/slide4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image" Target="../media/image135.wmf"/><Relationship Id="rId3" Type="http://schemas.openxmlformats.org/officeDocument/2006/relationships/image" Target="../media/image72.wmf"/><Relationship Id="rId7" Type="http://schemas.openxmlformats.org/officeDocument/2006/relationships/image" Target="../media/image78.wmf"/><Relationship Id="rId12" Type="http://schemas.openxmlformats.org/officeDocument/2006/relationships/image" Target="../media/image134.wmf"/><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76.wmf"/><Relationship Id="rId11" Type="http://schemas.openxmlformats.org/officeDocument/2006/relationships/image" Target="../media/image133.wmf"/><Relationship Id="rId5" Type="http://schemas.openxmlformats.org/officeDocument/2006/relationships/image" Target="../media/image74.wmf"/><Relationship Id="rId10" Type="http://schemas.openxmlformats.org/officeDocument/2006/relationships/image" Target="../media/image132.wmf"/><Relationship Id="rId4" Type="http://schemas.openxmlformats.org/officeDocument/2006/relationships/image" Target="../media/image73.wmf"/><Relationship Id="rId9" Type="http://schemas.openxmlformats.org/officeDocument/2006/relationships/image" Target="../media/image131.wmf"/></Relationships>
</file>

<file path=ppt/slides/_rels/slide5.xml.rels><?xml version="1.0" encoding="UTF-8" standalone="yes"?>
<Relationships xmlns="http://schemas.openxmlformats.org/package/2006/relationships"><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slides/_rels/slide50.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notesSlide" Target="../notesSlides/notesSlide48.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image" Target="../media/image138.wmf"/></Relationships>
</file>

<file path=ppt/slides/_rels/slide52.xml.rels><?xml version="1.0" encoding="UTF-8" standalone="yes"?>
<Relationships xmlns="http://schemas.openxmlformats.org/package/2006/relationships"><Relationship Id="rId8" Type="http://schemas.openxmlformats.org/officeDocument/2006/relationships/image" Target="../media/image144.svg"/><Relationship Id="rId3" Type="http://schemas.openxmlformats.org/officeDocument/2006/relationships/image" Target="../media/image139.wmf"/><Relationship Id="rId7" Type="http://schemas.openxmlformats.org/officeDocument/2006/relationships/image" Target="../media/image143.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142.wmf"/><Relationship Id="rId5" Type="http://schemas.openxmlformats.org/officeDocument/2006/relationships/image" Target="../media/image141.wmf"/><Relationship Id="rId10" Type="http://schemas.openxmlformats.org/officeDocument/2006/relationships/image" Target="../media/image146.svg"/><Relationship Id="rId4" Type="http://schemas.openxmlformats.org/officeDocument/2006/relationships/image" Target="../media/image140.wmf"/><Relationship Id="rId9" Type="http://schemas.openxmlformats.org/officeDocument/2006/relationships/image" Target="../media/image145.png"/></Relationships>
</file>

<file path=ppt/slides/_rels/slide53.xml.rels><?xml version="1.0" encoding="UTF-8" standalone="yes"?>
<Relationships xmlns="http://schemas.openxmlformats.org/package/2006/relationships"><Relationship Id="rId3" Type="http://schemas.openxmlformats.org/officeDocument/2006/relationships/image" Target="../media/image148.wmf"/><Relationship Id="rId2" Type="http://schemas.openxmlformats.org/officeDocument/2006/relationships/image" Target="../media/image147.wmf"/><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147.wmf"/><Relationship Id="rId2" Type="http://schemas.openxmlformats.org/officeDocument/2006/relationships/notesSlide" Target="../notesSlides/notesSlide51.xml"/><Relationship Id="rId1" Type="http://schemas.openxmlformats.org/officeDocument/2006/relationships/slideLayout" Target="../slideLayouts/slideLayout15.xml"/><Relationship Id="rId4" Type="http://schemas.openxmlformats.org/officeDocument/2006/relationships/image" Target="../media/image148.wmf"/></Relationships>
</file>

<file path=ppt/slides/_rels/slide55.x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image" Target="../media/image152.wmf"/><Relationship Id="rId5" Type="http://schemas.openxmlformats.org/officeDocument/2006/relationships/image" Target="../media/image151.wmf"/><Relationship Id="rId4" Type="http://schemas.openxmlformats.org/officeDocument/2006/relationships/image" Target="../media/image150.wmf"/></Relationships>
</file>

<file path=ppt/slides/_rels/slide5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notesSlide" Target="../notesSlides/notesSlide54.xml"/><Relationship Id="rId1" Type="http://schemas.openxmlformats.org/officeDocument/2006/relationships/slideLayout" Target="../slideLayouts/slideLayout15.xml"/><Relationship Id="rId5" Type="http://schemas.openxmlformats.org/officeDocument/2006/relationships/image" Target="../media/image138.wmf"/><Relationship Id="rId4" Type="http://schemas.openxmlformats.org/officeDocument/2006/relationships/image" Target="../media/image137.wmf"/></Relationships>
</file>

<file path=ppt/slides/_rels/slide58.xml.rels><?xml version="1.0" encoding="UTF-8" standalone="yes"?>
<Relationships xmlns="http://schemas.openxmlformats.org/package/2006/relationships"><Relationship Id="rId3" Type="http://schemas.openxmlformats.org/officeDocument/2006/relationships/image" Target="../media/image154.emf"/><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8" Type="http://schemas.openxmlformats.org/officeDocument/2006/relationships/image" Target="../media/image160.emf"/><Relationship Id="rId3" Type="http://schemas.openxmlformats.org/officeDocument/2006/relationships/image" Target="../media/image156.wmf"/><Relationship Id="rId7" Type="http://schemas.openxmlformats.org/officeDocument/2006/relationships/image" Target="../media/image159.emf"/><Relationship Id="rId2" Type="http://schemas.openxmlformats.org/officeDocument/2006/relationships/notesSlide" Target="../notesSlides/notesSlide58.xml"/><Relationship Id="rId1" Type="http://schemas.openxmlformats.org/officeDocument/2006/relationships/slideLayout" Target="../slideLayouts/slideLayout14.xml"/><Relationship Id="rId6" Type="http://schemas.openxmlformats.org/officeDocument/2006/relationships/image" Target="../media/image158.emf"/><Relationship Id="rId5" Type="http://schemas.openxmlformats.org/officeDocument/2006/relationships/image" Target="../media/image38.wmf"/><Relationship Id="rId4" Type="http://schemas.openxmlformats.org/officeDocument/2006/relationships/image" Target="../media/image157.wmf"/></Relationships>
</file>

<file path=ppt/slides/_rels/slide62.xml.rels><?xml version="1.0" encoding="UTF-8" standalone="yes"?>
<Relationships xmlns="http://schemas.openxmlformats.org/package/2006/relationships"><Relationship Id="rId3" Type="http://schemas.openxmlformats.org/officeDocument/2006/relationships/image" Target="../media/image161.wmf"/><Relationship Id="rId2" Type="http://schemas.openxmlformats.org/officeDocument/2006/relationships/notesSlide" Target="../notesSlides/notesSlide59.xml"/><Relationship Id="rId1" Type="http://schemas.openxmlformats.org/officeDocument/2006/relationships/slideLayout" Target="../slideLayouts/slideLayout15.xml"/><Relationship Id="rId6" Type="http://schemas.openxmlformats.org/officeDocument/2006/relationships/image" Target="../media/image164.wmf"/><Relationship Id="rId5" Type="http://schemas.openxmlformats.org/officeDocument/2006/relationships/image" Target="../media/image163.wmf"/><Relationship Id="rId4" Type="http://schemas.openxmlformats.org/officeDocument/2006/relationships/image" Target="../media/image162.wmf"/></Relationships>
</file>

<file path=ppt/slides/_rels/slide63.xml.rels><?xml version="1.0" encoding="UTF-8" standalone="yes"?>
<Relationships xmlns="http://schemas.openxmlformats.org/package/2006/relationships"><Relationship Id="rId3" Type="http://schemas.openxmlformats.org/officeDocument/2006/relationships/image" Target="../media/image165.wmf"/><Relationship Id="rId2" Type="http://schemas.openxmlformats.org/officeDocument/2006/relationships/notesSlide" Target="../notesSlides/notesSlide60.xml"/><Relationship Id="rId1" Type="http://schemas.openxmlformats.org/officeDocument/2006/relationships/slideLayout" Target="../slideLayouts/slideLayout15.xml"/><Relationship Id="rId5" Type="http://schemas.openxmlformats.org/officeDocument/2006/relationships/image" Target="../media/image167.wmf"/><Relationship Id="rId4" Type="http://schemas.openxmlformats.org/officeDocument/2006/relationships/image" Target="../media/image166.wmf"/></Relationships>
</file>

<file path=ppt/slides/_rels/slide6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8" Type="http://schemas.openxmlformats.org/officeDocument/2006/relationships/image" Target="../media/image174.wmf"/><Relationship Id="rId3" Type="http://schemas.openxmlformats.org/officeDocument/2006/relationships/image" Target="../media/image169.wmf"/><Relationship Id="rId7" Type="http://schemas.openxmlformats.org/officeDocument/2006/relationships/image" Target="../media/image173.wmf"/><Relationship Id="rId2" Type="http://schemas.openxmlformats.org/officeDocument/2006/relationships/notesSlide" Target="../notesSlides/notesSlide62.xml"/><Relationship Id="rId1" Type="http://schemas.openxmlformats.org/officeDocument/2006/relationships/slideLayout" Target="../slideLayouts/slideLayout15.xml"/><Relationship Id="rId6" Type="http://schemas.openxmlformats.org/officeDocument/2006/relationships/image" Target="../media/image172.wmf"/><Relationship Id="rId5" Type="http://schemas.openxmlformats.org/officeDocument/2006/relationships/image" Target="../media/image171.wmf"/><Relationship Id="rId4" Type="http://schemas.openxmlformats.org/officeDocument/2006/relationships/image" Target="../media/image170.wmf"/></Relationships>
</file>

<file path=ppt/slides/_rels/slide66.x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178.wmf"/><Relationship Id="rId5" Type="http://schemas.openxmlformats.org/officeDocument/2006/relationships/image" Target="../media/image177.wmf"/><Relationship Id="rId4" Type="http://schemas.openxmlformats.org/officeDocument/2006/relationships/image" Target="../media/image176.wmf"/></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4.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68.xml.rels><?xml version="1.0" encoding="UTF-8" standalone="yes"?>
<Relationships xmlns="http://schemas.openxmlformats.org/package/2006/relationships"><Relationship Id="rId8" Type="http://schemas.openxmlformats.org/officeDocument/2006/relationships/image" Target="../media/image179.emf"/><Relationship Id="rId3" Type="http://schemas.openxmlformats.org/officeDocument/2006/relationships/image" Target="../media/image156.wmf"/><Relationship Id="rId7" Type="http://schemas.openxmlformats.org/officeDocument/2006/relationships/image" Target="../media/image38.wmf"/><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172.wmf"/><Relationship Id="rId5" Type="http://schemas.openxmlformats.org/officeDocument/2006/relationships/image" Target="../media/image169.wmf"/><Relationship Id="rId4" Type="http://schemas.openxmlformats.org/officeDocument/2006/relationships/image" Target="../media/image157.wmf"/></Relationships>
</file>

<file path=ppt/slides/_rels/slide69.xml.rels><?xml version="1.0" encoding="UTF-8" standalone="yes"?>
<Relationships xmlns="http://schemas.openxmlformats.org/package/2006/relationships"><Relationship Id="rId3" Type="http://schemas.openxmlformats.org/officeDocument/2006/relationships/image" Target="../media/image180.emf"/><Relationship Id="rId2" Type="http://schemas.openxmlformats.org/officeDocument/2006/relationships/notesSlide" Target="../notesSlides/notesSlide6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image" Target="../media/image56.wmf"/><Relationship Id="rId3" Type="http://schemas.openxmlformats.org/officeDocument/2006/relationships/image" Target="../media/image46.wmf"/><Relationship Id="rId7" Type="http://schemas.openxmlformats.org/officeDocument/2006/relationships/image" Target="../media/image50.wmf"/><Relationship Id="rId12" Type="http://schemas.openxmlformats.org/officeDocument/2006/relationships/image" Target="../media/image55.wmf"/><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49.wmf"/><Relationship Id="rId11" Type="http://schemas.openxmlformats.org/officeDocument/2006/relationships/image" Target="../media/image54.wmf"/><Relationship Id="rId5" Type="http://schemas.openxmlformats.org/officeDocument/2006/relationships/image" Target="../media/image48.wmf"/><Relationship Id="rId10" Type="http://schemas.openxmlformats.org/officeDocument/2006/relationships/image" Target="../media/image53.wmf"/><Relationship Id="rId4" Type="http://schemas.openxmlformats.org/officeDocument/2006/relationships/image" Target="../media/image47.wmf"/><Relationship Id="rId9" Type="http://schemas.openxmlformats.org/officeDocument/2006/relationships/image" Target="../media/image52.wmf"/></Relationships>
</file>

<file path=ppt/slides/_rels/slide70.xml.rels><?xml version="1.0" encoding="UTF-8" standalone="yes"?>
<Relationships xmlns="http://schemas.openxmlformats.org/package/2006/relationships"><Relationship Id="rId8" Type="http://schemas.openxmlformats.org/officeDocument/2006/relationships/image" Target="../media/image185.wmf"/><Relationship Id="rId3" Type="http://schemas.openxmlformats.org/officeDocument/2006/relationships/image" Target="../media/image155.wmf"/><Relationship Id="rId7" Type="http://schemas.openxmlformats.org/officeDocument/2006/relationships/image" Target="../media/image184.wmf"/><Relationship Id="rId2" Type="http://schemas.openxmlformats.org/officeDocument/2006/relationships/notesSlide" Target="../notesSlides/notesSlide67.xml"/><Relationship Id="rId1" Type="http://schemas.openxmlformats.org/officeDocument/2006/relationships/slideLayout" Target="../slideLayouts/slideLayout15.xml"/><Relationship Id="rId6" Type="http://schemas.openxmlformats.org/officeDocument/2006/relationships/image" Target="../media/image183.wmf"/><Relationship Id="rId5" Type="http://schemas.openxmlformats.org/officeDocument/2006/relationships/image" Target="../media/image182.wmf"/><Relationship Id="rId4" Type="http://schemas.openxmlformats.org/officeDocument/2006/relationships/image" Target="../media/image181.wmf"/></Relationships>
</file>

<file path=ppt/slides/_rels/slide71.xml.rels><?xml version="1.0" encoding="UTF-8" standalone="yes"?>
<Relationships xmlns="http://schemas.openxmlformats.org/package/2006/relationships"><Relationship Id="rId8" Type="http://schemas.openxmlformats.org/officeDocument/2006/relationships/image" Target="../media/image185.wmf"/><Relationship Id="rId3" Type="http://schemas.openxmlformats.org/officeDocument/2006/relationships/image" Target="../media/image186.wmf"/><Relationship Id="rId7" Type="http://schemas.openxmlformats.org/officeDocument/2006/relationships/image" Target="../media/image184.wmf"/><Relationship Id="rId2" Type="http://schemas.openxmlformats.org/officeDocument/2006/relationships/notesSlide" Target="../notesSlides/notesSlide68.xml"/><Relationship Id="rId1" Type="http://schemas.openxmlformats.org/officeDocument/2006/relationships/slideLayout" Target="../slideLayouts/slideLayout15.xml"/><Relationship Id="rId6" Type="http://schemas.openxmlformats.org/officeDocument/2006/relationships/image" Target="../media/image189.wmf"/><Relationship Id="rId11" Type="http://schemas.openxmlformats.org/officeDocument/2006/relationships/hyperlink" Target="https://en.wikiversity.org/wiki/File:Warning_icon.svg" TargetMode="External"/><Relationship Id="rId5" Type="http://schemas.openxmlformats.org/officeDocument/2006/relationships/image" Target="../media/image188.wmf"/><Relationship Id="rId10" Type="http://schemas.openxmlformats.org/officeDocument/2006/relationships/image" Target="../media/image191.png"/><Relationship Id="rId4" Type="http://schemas.openxmlformats.org/officeDocument/2006/relationships/image" Target="../media/image187.wmf"/><Relationship Id="rId9" Type="http://schemas.openxmlformats.org/officeDocument/2006/relationships/image" Target="../media/image190.wmf"/></Relationships>
</file>

<file path=ppt/slides/_rels/slide7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9.xml"/><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notesSlide" Target="../notesSlides/notesSlide70.xml"/><Relationship Id="rId1" Type="http://schemas.openxmlformats.org/officeDocument/2006/relationships/slideLayout" Target="../slideLayouts/slideLayout14.xml"/><Relationship Id="rId4" Type="http://schemas.openxmlformats.org/officeDocument/2006/relationships/image" Target="../media/image193.wmf"/></Relationships>
</file>

<file path=ppt/slides/_rels/slide74.xml.rels><?xml version="1.0" encoding="UTF-8" standalone="yes"?>
<Relationships xmlns="http://schemas.openxmlformats.org/package/2006/relationships"><Relationship Id="rId3" Type="http://schemas.openxmlformats.org/officeDocument/2006/relationships/image" Target="../media/image194.emf"/><Relationship Id="rId2" Type="http://schemas.openxmlformats.org/officeDocument/2006/relationships/notesSlide" Target="../notesSlides/notesSlide71.xml"/><Relationship Id="rId1" Type="http://schemas.openxmlformats.org/officeDocument/2006/relationships/slideLayout" Target="../slideLayouts/slideLayout15.xml"/><Relationship Id="rId5" Type="http://schemas.openxmlformats.org/officeDocument/2006/relationships/image" Target="../media/image196.wmf"/><Relationship Id="rId4" Type="http://schemas.openxmlformats.org/officeDocument/2006/relationships/image" Target="../media/image195.w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notesSlide" Target="../notesSlides/notesSlide73.xml"/><Relationship Id="rId1" Type="http://schemas.openxmlformats.org/officeDocument/2006/relationships/slideLayout" Target="../slideLayouts/slideLayout15.xml"/><Relationship Id="rId5" Type="http://schemas.openxmlformats.org/officeDocument/2006/relationships/image" Target="../media/image199.wmf"/><Relationship Id="rId4" Type="http://schemas.openxmlformats.org/officeDocument/2006/relationships/image" Target="../media/image198.wmf"/></Relationships>
</file>

<file path=ppt/slides/_rels/slide77.xml.rels><?xml version="1.0" encoding="UTF-8" standalone="yes"?>
<Relationships xmlns="http://schemas.openxmlformats.org/package/2006/relationships"><Relationship Id="rId3" Type="http://schemas.openxmlformats.org/officeDocument/2006/relationships/image" Target="../media/image200.wmf"/><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203.wmf"/><Relationship Id="rId5" Type="http://schemas.openxmlformats.org/officeDocument/2006/relationships/image" Target="../media/image202.wmf"/><Relationship Id="rId4" Type="http://schemas.openxmlformats.org/officeDocument/2006/relationships/image" Target="../media/image201.wmf"/></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6.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59.wmf"/><Relationship Id="rId4" Type="http://schemas.openxmlformats.org/officeDocument/2006/relationships/image" Target="../media/image58.wmf"/></Relationships>
</file>

<file path=ppt/slides/_rels/slide80.xml.rels><?xml version="1.0" encoding="UTF-8" standalone="yes"?>
<Relationships xmlns="http://schemas.openxmlformats.org/package/2006/relationships"><Relationship Id="rId3" Type="http://schemas.openxmlformats.org/officeDocument/2006/relationships/image" Target="../media/image204.wmf"/><Relationship Id="rId2" Type="http://schemas.openxmlformats.org/officeDocument/2006/relationships/notesSlide" Target="../notesSlides/notesSlide77.xml"/><Relationship Id="rId1" Type="http://schemas.openxmlformats.org/officeDocument/2006/relationships/slideLayout" Target="../slideLayouts/slideLayout15.xml"/><Relationship Id="rId6" Type="http://schemas.openxmlformats.org/officeDocument/2006/relationships/image" Target="../media/image184.wmf"/><Relationship Id="rId5" Type="http://schemas.openxmlformats.org/officeDocument/2006/relationships/image" Target="../media/image193.wmf"/><Relationship Id="rId4" Type="http://schemas.openxmlformats.org/officeDocument/2006/relationships/image" Target="../media/image192.wmf"/></Relationships>
</file>

<file path=ppt/slides/_rels/slide81.xml.rels><?xml version="1.0" encoding="UTF-8" standalone="yes"?>
<Relationships xmlns="http://schemas.openxmlformats.org/package/2006/relationships"><Relationship Id="rId3" Type="http://schemas.openxmlformats.org/officeDocument/2006/relationships/image" Target="../media/image205.emf"/><Relationship Id="rId2" Type="http://schemas.openxmlformats.org/officeDocument/2006/relationships/notesSlide" Target="../notesSlides/notesSlide78.xm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3" Type="http://schemas.openxmlformats.org/officeDocument/2006/relationships/image" Target="../media/image206.wmf"/><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209.wmf"/><Relationship Id="rId5" Type="http://schemas.openxmlformats.org/officeDocument/2006/relationships/image" Target="../media/image208.wmf"/><Relationship Id="rId4" Type="http://schemas.openxmlformats.org/officeDocument/2006/relationships/image" Target="../media/image207.wmf"/></Relationships>
</file>

<file path=ppt/slides/_rels/slide8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0.xml"/><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3" Type="http://schemas.openxmlformats.org/officeDocument/2006/relationships/image" Target="../media/image204.wmf"/><Relationship Id="rId2" Type="http://schemas.openxmlformats.org/officeDocument/2006/relationships/notesSlide" Target="../notesSlides/notesSlide81.xml"/><Relationship Id="rId1" Type="http://schemas.openxmlformats.org/officeDocument/2006/relationships/slideLayout" Target="../slideLayouts/slideLayout14.xml"/><Relationship Id="rId6" Type="http://schemas.openxmlformats.org/officeDocument/2006/relationships/image" Target="../media/image212.wmf"/><Relationship Id="rId5" Type="http://schemas.openxmlformats.org/officeDocument/2006/relationships/image" Target="../media/image211.wmf"/><Relationship Id="rId4" Type="http://schemas.openxmlformats.org/officeDocument/2006/relationships/image" Target="../media/image210.wmf"/></Relationships>
</file>

<file path=ppt/slides/_rels/slide85.x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image" Target="../media/image214.wmf"/><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217.wmf"/><Relationship Id="rId5" Type="http://schemas.openxmlformats.org/officeDocument/2006/relationships/image" Target="../media/image216.wmf"/><Relationship Id="rId4" Type="http://schemas.openxmlformats.org/officeDocument/2006/relationships/image" Target="../media/image215.wmf"/></Relationships>
</file>

<file path=ppt/slides/_rels/slide9.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slides/_rels/slide90.xml.rels><?xml version="1.0" encoding="UTF-8" standalone="yes"?>
<Relationships xmlns="http://schemas.openxmlformats.org/package/2006/relationships"><Relationship Id="rId3" Type="http://schemas.openxmlformats.org/officeDocument/2006/relationships/image" Target="../media/image218.wmf"/><Relationship Id="rId7" Type="http://schemas.openxmlformats.org/officeDocument/2006/relationships/image" Target="../media/image222.wmf"/><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221.wmf"/><Relationship Id="rId5" Type="http://schemas.openxmlformats.org/officeDocument/2006/relationships/image" Target="../media/image220.wmf"/><Relationship Id="rId4" Type="http://schemas.openxmlformats.org/officeDocument/2006/relationships/image" Target="../media/image219.wmf"/></Relationships>
</file>

<file path=ppt/slides/_rels/slide9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8.xml"/><Relationship Id="rId1" Type="http://schemas.openxmlformats.org/officeDocument/2006/relationships/slideLayout" Target="../slideLayouts/slideLayout15.xml"/><Relationship Id="rId4" Type="http://schemas.openxmlformats.org/officeDocument/2006/relationships/hyperlink" Target="https://blog.ucem.ac.uk/onlineeducation/posts/tag/moodle-quiz"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212.wmf"/><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211.wmf"/><Relationship Id="rId5" Type="http://schemas.openxmlformats.org/officeDocument/2006/relationships/image" Target="../media/image210.wmf"/><Relationship Id="rId4" Type="http://schemas.openxmlformats.org/officeDocument/2006/relationships/image" Target="../media/image204.wmf"/></Relationships>
</file>

<file path=ppt/slides/_rels/slide93.xml.rels><?xml version="1.0" encoding="UTF-8" standalone="yes"?>
<Relationships xmlns="http://schemas.openxmlformats.org/package/2006/relationships"><Relationship Id="rId3" Type="http://schemas.openxmlformats.org/officeDocument/2006/relationships/image" Target="../media/image223.emf"/><Relationship Id="rId2" Type="http://schemas.openxmlformats.org/officeDocument/2006/relationships/notesSlide" Target="../notesSlides/notesSlide90.xml"/><Relationship Id="rId1" Type="http://schemas.openxmlformats.org/officeDocument/2006/relationships/slideLayout" Target="../slideLayouts/slideLayout25.xml"/></Relationships>
</file>

<file path=ppt/slides/_rels/slide94.xml.rels><?xml version="1.0" encoding="UTF-8" standalone="yes"?>
<Relationships xmlns="http://schemas.openxmlformats.org/package/2006/relationships"><Relationship Id="rId3" Type="http://schemas.openxmlformats.org/officeDocument/2006/relationships/image" Target="../media/image224.emf"/><Relationship Id="rId2" Type="http://schemas.openxmlformats.org/officeDocument/2006/relationships/notesSlide" Target="../notesSlides/notesSlide91.xml"/><Relationship Id="rId1" Type="http://schemas.openxmlformats.org/officeDocument/2006/relationships/slideLayout" Target="../slideLayouts/slideLayout15.xml"/><Relationship Id="rId6" Type="http://schemas.openxmlformats.org/officeDocument/2006/relationships/image" Target="../media/image227.emf"/><Relationship Id="rId5" Type="http://schemas.openxmlformats.org/officeDocument/2006/relationships/image" Target="../media/image226.emf"/><Relationship Id="rId4" Type="http://schemas.openxmlformats.org/officeDocument/2006/relationships/image" Target="../media/image225.emf"/></Relationships>
</file>

<file path=ppt/slides/_rels/slide9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92.xml"/><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3" Type="http://schemas.openxmlformats.org/officeDocument/2006/relationships/image" Target="../media/image228.emf"/><Relationship Id="rId2" Type="http://schemas.openxmlformats.org/officeDocument/2006/relationships/notesSlide" Target="../notesSlides/notesSlide93.xml"/><Relationship Id="rId1" Type="http://schemas.openxmlformats.org/officeDocument/2006/relationships/slideLayout" Target="../slideLayouts/slideLayout14.xml"/><Relationship Id="rId4" Type="http://schemas.openxmlformats.org/officeDocument/2006/relationships/image" Target="../media/image229.emf"/></Relationships>
</file>

<file path=ppt/slides/_rels/slide97.xml.rels><?xml version="1.0" encoding="UTF-8" standalone="yes"?>
<Relationships xmlns="http://schemas.openxmlformats.org/package/2006/relationships"><Relationship Id="rId3" Type="http://schemas.openxmlformats.org/officeDocument/2006/relationships/image" Target="../media/image230.emf"/><Relationship Id="rId2" Type="http://schemas.openxmlformats.org/officeDocument/2006/relationships/notesSlide" Target="../notesSlides/notesSlide94.xml"/><Relationship Id="rId1" Type="http://schemas.openxmlformats.org/officeDocument/2006/relationships/slideLayout" Target="../slideLayouts/slideLayout15.xml"/><Relationship Id="rId4" Type="http://schemas.openxmlformats.org/officeDocument/2006/relationships/image" Target="../media/image231.emf"/></Relationships>
</file>

<file path=ppt/slides/_rels/slide98.xml.rels><?xml version="1.0" encoding="UTF-8" standalone="yes"?>
<Relationships xmlns="http://schemas.openxmlformats.org/package/2006/relationships"><Relationship Id="rId3" Type="http://schemas.openxmlformats.org/officeDocument/2006/relationships/image" Target="../media/image232.wmf"/><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hyperlink" Target="https://powervirtualagents.microsoft.com/demo" TargetMode="External"/><Relationship Id="rId2" Type="http://schemas.openxmlformats.org/officeDocument/2006/relationships/notesSlide" Target="../notesSlides/notesSlide96.xml"/><Relationship Id="rId1" Type="http://schemas.openxmlformats.org/officeDocument/2006/relationships/slideLayout" Target="../slideLayouts/slideLayout15.xml"/><Relationship Id="rId5" Type="http://schemas.openxmlformats.org/officeDocument/2006/relationships/hyperlink" Target="http://librarygrits.blogspot.com/2014/07/goodreads-for-movies.html" TargetMode="External"/><Relationship Id="rId4" Type="http://schemas.openxmlformats.org/officeDocument/2006/relationships/image" Target="../media/image2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059" y="2059284"/>
            <a:ext cx="3870341" cy="1544598"/>
          </a:xfrm>
        </p:spPr>
        <p:txBody>
          <a:bodyPr/>
          <a:lstStyle/>
          <a:p>
            <a:r>
              <a:rPr lang="en-US" dirty="0"/>
              <a:t>Learning Path</a:t>
            </a:r>
            <a:r>
              <a:rPr lang="bs-Latn-BA" dirty="0"/>
              <a:t> </a:t>
            </a:r>
            <a:r>
              <a:rPr lang="en-US" dirty="0"/>
              <a:t>4</a:t>
            </a:r>
            <a:r>
              <a:rPr lang="bs-Latn-BA" dirty="0"/>
              <a:t>:</a:t>
            </a:r>
            <a:br>
              <a:rPr lang="en-US" dirty="0"/>
            </a:br>
            <a:r>
              <a:rPr lang="en-US" dirty="0"/>
              <a:t>Explore the Microsoft 365 platform services</a:t>
            </a:r>
          </a:p>
        </p:txBody>
      </p:sp>
    </p:spTree>
    <p:extLst>
      <p:ext uri="{BB962C8B-B14F-4D97-AF65-F5344CB8AC3E}">
        <p14:creationId xmlns:p14="http://schemas.microsoft.com/office/powerpoint/2010/main" val="54670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Select the right migration option for your organization</a:t>
            </a:r>
          </a:p>
        </p:txBody>
      </p:sp>
      <p:sp>
        <p:nvSpPr>
          <p:cNvPr id="4" name="Rectangle 3">
            <a:extLst>
              <a:ext uri="{FF2B5EF4-FFF2-40B4-BE49-F238E27FC236}">
                <a16:creationId xmlns:a16="http://schemas.microsoft.com/office/drawing/2014/main" id="{827255D6-9841-4A90-80A1-7B686EAC5AC4}"/>
              </a:ext>
            </a:extLst>
          </p:cNvPr>
          <p:cNvSpPr/>
          <p:nvPr/>
        </p:nvSpPr>
        <p:spPr bwMode="auto">
          <a:xfrm>
            <a:off x="579438" y="1222624"/>
            <a:ext cx="11277600" cy="65380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sz="2000" dirty="0">
                <a:solidFill>
                  <a:schemeClr val="accent1"/>
                </a:solidFill>
              </a:rPr>
              <a:t>For the best migration option to meet your company’s requirements, you should consider the following areas:</a:t>
            </a:r>
          </a:p>
        </p:txBody>
      </p:sp>
      <p:pic>
        <p:nvPicPr>
          <p:cNvPr id="66" name="Picture 65" descr="Icon of curve arrow and a line shape">
            <a:extLst>
              <a:ext uri="{FF2B5EF4-FFF2-40B4-BE49-F238E27FC236}">
                <a16:creationId xmlns:a16="http://schemas.microsoft.com/office/drawing/2014/main" id="{866B8193-CEA0-4140-8955-2C9B7C861F73}"/>
              </a:ext>
            </a:extLst>
          </p:cNvPr>
          <p:cNvPicPr>
            <a:picLocks noChangeAspect="1"/>
          </p:cNvPicPr>
          <p:nvPr/>
        </p:nvPicPr>
        <p:blipFill>
          <a:blip r:embed="rId3"/>
          <a:stretch>
            <a:fillRect/>
          </a:stretch>
        </p:blipFill>
        <p:spPr>
          <a:xfrm>
            <a:off x="578644" y="1956625"/>
            <a:ext cx="644652" cy="644652"/>
          </a:xfrm>
          <a:prstGeom prst="rect">
            <a:avLst/>
          </a:prstGeom>
        </p:spPr>
      </p:pic>
      <p:sp>
        <p:nvSpPr>
          <p:cNvPr id="103" name="Rectangle 102">
            <a:extLst>
              <a:ext uri="{FF2B5EF4-FFF2-40B4-BE49-F238E27FC236}">
                <a16:creationId xmlns:a16="http://schemas.microsoft.com/office/drawing/2014/main" id="{8ABC5E39-1998-427A-98FC-D1F2E3200F88}"/>
              </a:ext>
            </a:extLst>
          </p:cNvPr>
          <p:cNvSpPr/>
          <p:nvPr/>
        </p:nvSpPr>
        <p:spPr bwMode="auto">
          <a:xfrm>
            <a:off x="1397000" y="2100880"/>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Current email system</a:t>
            </a:r>
          </a:p>
        </p:txBody>
      </p:sp>
      <p:cxnSp>
        <p:nvCxnSpPr>
          <p:cNvPr id="119" name="Straight Connector 118">
            <a:extLst>
              <a:ext uri="{FF2B5EF4-FFF2-40B4-BE49-F238E27FC236}">
                <a16:creationId xmlns:a16="http://schemas.microsoft.com/office/drawing/2014/main" id="{F868DD84-7EBB-47A0-8D74-ED2C3F29FD11}"/>
              </a:ext>
              <a:ext uri="{C183D7F6-B498-43B3-948B-1728B52AA6E4}">
                <adec:decorative xmlns:adec="http://schemas.microsoft.com/office/drawing/2017/decorative" val="1"/>
              </a:ext>
            </a:extLst>
          </p:cNvPr>
          <p:cNvCxnSpPr>
            <a:cxnSpLocks/>
          </p:cNvCxnSpPr>
          <p:nvPr/>
        </p:nvCxnSpPr>
        <p:spPr>
          <a:xfrm>
            <a:off x="1397000" y="2647298"/>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3" name="Picture 142" descr="Icon of a folder and two arrow heading diverse way">
            <a:extLst>
              <a:ext uri="{FF2B5EF4-FFF2-40B4-BE49-F238E27FC236}">
                <a16:creationId xmlns:a16="http://schemas.microsoft.com/office/drawing/2014/main" id="{A8A045CA-1DC9-4D8A-8979-5C90D738688A}"/>
              </a:ext>
            </a:extLst>
          </p:cNvPr>
          <p:cNvPicPr>
            <a:picLocks noChangeAspect="1"/>
          </p:cNvPicPr>
          <p:nvPr/>
        </p:nvPicPr>
        <p:blipFill>
          <a:blip r:embed="rId4"/>
          <a:stretch>
            <a:fillRect/>
          </a:stretch>
        </p:blipFill>
        <p:spPr>
          <a:xfrm>
            <a:off x="578644" y="2694320"/>
            <a:ext cx="644652" cy="644652"/>
          </a:xfrm>
          <a:prstGeom prst="rect">
            <a:avLst/>
          </a:prstGeom>
        </p:spPr>
      </p:pic>
      <p:sp>
        <p:nvSpPr>
          <p:cNvPr id="148" name="Rectangle 147">
            <a:extLst>
              <a:ext uri="{FF2B5EF4-FFF2-40B4-BE49-F238E27FC236}">
                <a16:creationId xmlns:a16="http://schemas.microsoft.com/office/drawing/2014/main" id="{A042C3C4-66D8-473B-B241-E7D599254B76}"/>
              </a:ext>
            </a:extLst>
          </p:cNvPr>
          <p:cNvSpPr/>
          <p:nvPr/>
        </p:nvSpPr>
        <p:spPr bwMode="auto">
          <a:xfrm>
            <a:off x="1397000" y="2838116"/>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Number of mailboxes you want to migrate</a:t>
            </a:r>
          </a:p>
        </p:txBody>
      </p:sp>
      <p:pic>
        <p:nvPicPr>
          <p:cNvPr id="208" name="Picture 207" descr="Icon of figure and three lines">
            <a:extLst>
              <a:ext uri="{FF2B5EF4-FFF2-40B4-BE49-F238E27FC236}">
                <a16:creationId xmlns:a16="http://schemas.microsoft.com/office/drawing/2014/main" id="{DFF59E68-64C4-48E7-A979-D418B3F5F4C3}"/>
              </a:ext>
            </a:extLst>
          </p:cNvPr>
          <p:cNvPicPr>
            <a:picLocks noChangeAspect="1"/>
          </p:cNvPicPr>
          <p:nvPr/>
        </p:nvPicPr>
        <p:blipFill>
          <a:blip r:embed="rId5"/>
          <a:stretch>
            <a:fillRect/>
          </a:stretch>
        </p:blipFill>
        <p:spPr>
          <a:xfrm>
            <a:off x="578644" y="3471564"/>
            <a:ext cx="644652" cy="644652"/>
          </a:xfrm>
          <a:prstGeom prst="rect">
            <a:avLst/>
          </a:prstGeom>
        </p:spPr>
      </p:pic>
      <p:sp>
        <p:nvSpPr>
          <p:cNvPr id="211" name="Rectangle 210">
            <a:extLst>
              <a:ext uri="{FF2B5EF4-FFF2-40B4-BE49-F238E27FC236}">
                <a16:creationId xmlns:a16="http://schemas.microsoft.com/office/drawing/2014/main" id="{E0F9D35F-50D6-4D38-9E16-591E44879962}"/>
              </a:ext>
            </a:extLst>
          </p:cNvPr>
          <p:cNvSpPr/>
          <p:nvPr/>
        </p:nvSpPr>
        <p:spPr bwMode="auto">
          <a:xfrm>
            <a:off x="1397000" y="3615902"/>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User management and user access</a:t>
            </a:r>
          </a:p>
        </p:txBody>
      </p:sp>
      <p:cxnSp>
        <p:nvCxnSpPr>
          <p:cNvPr id="234" name="Straight Connector 233">
            <a:extLst>
              <a:ext uri="{FF2B5EF4-FFF2-40B4-BE49-F238E27FC236}">
                <a16:creationId xmlns:a16="http://schemas.microsoft.com/office/drawing/2014/main" id="{975240E5-A839-4EA4-B6D2-375189D810FE}"/>
              </a:ext>
              <a:ext uri="{C183D7F6-B498-43B3-948B-1728B52AA6E4}">
                <adec:decorative xmlns:adec="http://schemas.microsoft.com/office/drawing/2017/decorative" val="1"/>
              </a:ext>
            </a:extLst>
          </p:cNvPr>
          <p:cNvCxnSpPr>
            <a:cxnSpLocks/>
          </p:cNvCxnSpPr>
          <p:nvPr/>
        </p:nvCxnSpPr>
        <p:spPr>
          <a:xfrm>
            <a:off x="1379485" y="3421502"/>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3B01AE-A97D-FADA-4085-A6862CE6195A}"/>
              </a:ext>
            </a:extLst>
          </p:cNvPr>
          <p:cNvSpPr/>
          <p:nvPr/>
        </p:nvSpPr>
        <p:spPr bwMode="auto">
          <a:xfrm>
            <a:off x="579441" y="4815044"/>
            <a:ext cx="1991773"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Exchange Server 2000 or earlier</a:t>
            </a:r>
          </a:p>
          <a:p>
            <a:pPr marL="0" lvl="1" fontAlgn="base">
              <a:spcBef>
                <a:spcPts val="600"/>
              </a:spcBef>
            </a:pPr>
            <a:r>
              <a:rPr lang="en-US" dirty="0">
                <a:solidFill>
                  <a:schemeClr val="tx1"/>
                </a:solidFill>
              </a:rPr>
              <a:t>Only choice is IMAP migration</a:t>
            </a:r>
          </a:p>
        </p:txBody>
      </p:sp>
      <p:sp>
        <p:nvSpPr>
          <p:cNvPr id="14" name="TextBox 13">
            <a:extLst>
              <a:ext uri="{FF2B5EF4-FFF2-40B4-BE49-F238E27FC236}">
                <a16:creationId xmlns:a16="http://schemas.microsoft.com/office/drawing/2014/main" id="{45B09A8B-6504-8CE3-C156-8DCD7E0F414D}"/>
              </a:ext>
              <a:ext uri="{C183D7F6-B498-43B3-948B-1728B52AA6E4}">
                <adec:decorative xmlns:adec="http://schemas.microsoft.com/office/drawing/2017/decorative" val="0"/>
              </a:ext>
            </a:extLst>
          </p:cNvPr>
          <p:cNvSpPr txBox="1"/>
          <p:nvPr/>
        </p:nvSpPr>
        <p:spPr>
          <a:xfrm>
            <a:off x="579438" y="4248808"/>
            <a:ext cx="11260085" cy="488957"/>
          </a:xfrm>
          <a:prstGeom prst="rect">
            <a:avLst/>
          </a:prstGeom>
          <a:solidFill>
            <a:schemeClr val="bg1">
              <a:lumMod val="95000"/>
            </a:schemeClr>
          </a:solidFill>
          <a:ln>
            <a:noFill/>
          </a:ln>
        </p:spPr>
        <p:txBody>
          <a:bodyPr wrap="square" lIns="182880" tIns="137160" rIns="182880" bIns="137160" rtlCol="0" anchor="t">
            <a:noAutofit/>
          </a:bodyPr>
          <a:lstStyle/>
          <a:p>
            <a:pPr algn="ctr"/>
            <a:r>
              <a:rPr lang="en-US" dirty="0">
                <a:latin typeface="+mj-lt"/>
              </a:rPr>
              <a:t>Migration recommendation is based on your source system:</a:t>
            </a:r>
          </a:p>
        </p:txBody>
      </p:sp>
      <p:sp>
        <p:nvSpPr>
          <p:cNvPr id="19" name="Rectangle 18">
            <a:extLst>
              <a:ext uri="{FF2B5EF4-FFF2-40B4-BE49-F238E27FC236}">
                <a16:creationId xmlns:a16="http://schemas.microsoft.com/office/drawing/2014/main" id="{D48F6C78-A92B-85D1-F0F0-B423030E7685}"/>
              </a:ext>
            </a:extLst>
          </p:cNvPr>
          <p:cNvSpPr/>
          <p:nvPr/>
        </p:nvSpPr>
        <p:spPr bwMode="auto">
          <a:xfrm>
            <a:off x="3548609" y="4834759"/>
            <a:ext cx="2169020" cy="205830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Exchange Server 2003 or 2007</a:t>
            </a:r>
          </a:p>
          <a:p>
            <a:pPr marL="0" lvl="1" fontAlgn="base">
              <a:spcBef>
                <a:spcPts val="600"/>
              </a:spcBef>
            </a:pPr>
            <a:r>
              <a:rPr lang="en-US" dirty="0">
                <a:solidFill>
                  <a:schemeClr val="tx1"/>
                </a:solidFill>
              </a:rPr>
              <a:t>Cutover or Staged migration if &lt; 150 mailboxes</a:t>
            </a:r>
          </a:p>
          <a:p>
            <a:pPr marL="0" lvl="1" fontAlgn="base">
              <a:spcBef>
                <a:spcPts val="600"/>
              </a:spcBef>
            </a:pPr>
            <a:r>
              <a:rPr lang="en-US" dirty="0">
                <a:solidFill>
                  <a:schemeClr val="tx1"/>
                </a:solidFill>
              </a:rPr>
              <a:t>Over 150 is Staged</a:t>
            </a:r>
          </a:p>
        </p:txBody>
      </p:sp>
      <p:sp>
        <p:nvSpPr>
          <p:cNvPr id="21" name="Rectangle 20">
            <a:extLst>
              <a:ext uri="{FF2B5EF4-FFF2-40B4-BE49-F238E27FC236}">
                <a16:creationId xmlns:a16="http://schemas.microsoft.com/office/drawing/2014/main" id="{90A47AEF-1DA7-51F9-DA86-1CD01BFAB25C}"/>
              </a:ext>
            </a:extLst>
          </p:cNvPr>
          <p:cNvSpPr/>
          <p:nvPr/>
        </p:nvSpPr>
        <p:spPr bwMode="auto">
          <a:xfrm>
            <a:off x="6664914" y="4840013"/>
            <a:ext cx="2289898" cy="205830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Exchange Server 2010 </a:t>
            </a:r>
            <a:r>
              <a:rPr lang="en-US" b="1">
                <a:solidFill>
                  <a:schemeClr val="accent1"/>
                </a:solidFill>
                <a:latin typeface="+mj-lt"/>
              </a:rPr>
              <a:t>or later</a:t>
            </a:r>
            <a:endParaRPr lang="en-US" b="1" dirty="0">
              <a:solidFill>
                <a:schemeClr val="accent1"/>
              </a:solidFill>
              <a:latin typeface="+mj-lt"/>
            </a:endParaRPr>
          </a:p>
          <a:p>
            <a:pPr marL="0" lvl="1" fontAlgn="base">
              <a:spcBef>
                <a:spcPts val="600"/>
              </a:spcBef>
            </a:pPr>
            <a:r>
              <a:rPr lang="en-US" dirty="0">
                <a:solidFill>
                  <a:schemeClr val="tx1"/>
                </a:solidFill>
              </a:rPr>
              <a:t>Cutover, Express, or Hybrid migration if &lt; 150 mailboxes</a:t>
            </a:r>
          </a:p>
          <a:p>
            <a:pPr marL="0" lvl="1" fontAlgn="base">
              <a:spcBef>
                <a:spcPts val="600"/>
              </a:spcBef>
            </a:pPr>
            <a:r>
              <a:rPr lang="en-US" dirty="0">
                <a:solidFill>
                  <a:schemeClr val="tx1"/>
                </a:solidFill>
              </a:rPr>
              <a:t>Over 150 is Hybrid</a:t>
            </a:r>
          </a:p>
        </p:txBody>
      </p:sp>
      <p:sp>
        <p:nvSpPr>
          <p:cNvPr id="23" name="Rectangle 22">
            <a:extLst>
              <a:ext uri="{FF2B5EF4-FFF2-40B4-BE49-F238E27FC236}">
                <a16:creationId xmlns:a16="http://schemas.microsoft.com/office/drawing/2014/main" id="{A2B4CEDC-0EC6-F9C4-35C3-6167E879B51D}"/>
              </a:ext>
            </a:extLst>
          </p:cNvPr>
          <p:cNvSpPr/>
          <p:nvPr/>
        </p:nvSpPr>
        <p:spPr bwMode="auto">
          <a:xfrm>
            <a:off x="9833768" y="4809791"/>
            <a:ext cx="1991773"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Another email system</a:t>
            </a:r>
          </a:p>
          <a:p>
            <a:pPr marL="0" lvl="1" fontAlgn="base">
              <a:spcBef>
                <a:spcPts val="600"/>
              </a:spcBef>
            </a:pPr>
            <a:r>
              <a:rPr lang="en-US" dirty="0">
                <a:solidFill>
                  <a:schemeClr val="tx1"/>
                </a:solidFill>
              </a:rPr>
              <a:t>Only choice is IMAP migration if IMAP is supported</a:t>
            </a:r>
          </a:p>
        </p:txBody>
      </p:sp>
    </p:spTree>
    <p:extLst>
      <p:ext uri="{BB962C8B-B14F-4D97-AF65-F5344CB8AC3E}">
        <p14:creationId xmlns:p14="http://schemas.microsoft.com/office/powerpoint/2010/main" val="12556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305234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items related to creating chatbots using Power Virtual Agents:</a:t>
            </a:r>
            <a:endParaRPr lang="en-US" sz="2800" dirty="0">
              <a:solidFill>
                <a:srgbClr val="1A1A1A"/>
              </a:solidFill>
              <a:latin typeface="Segoe UI"/>
            </a:endParaRPr>
          </a:p>
        </p:txBody>
      </p:sp>
      <p:pic>
        <p:nvPicPr>
          <p:cNvPr id="2" name="Picture 1" descr="Icon of a robot">
            <a:extLst>
              <a:ext uri="{FF2B5EF4-FFF2-40B4-BE49-F238E27FC236}">
                <a16:creationId xmlns:a16="http://schemas.microsoft.com/office/drawing/2014/main" id="{A8A42A29-88E4-4718-B29D-5D94B58AEC3A}"/>
              </a:ext>
            </a:extLst>
          </p:cNvPr>
          <p:cNvPicPr>
            <a:picLocks noChangeAspect="1"/>
          </p:cNvPicPr>
          <p:nvPr/>
        </p:nvPicPr>
        <p:blipFill>
          <a:blip r:embed="rId3"/>
          <a:stretch>
            <a:fillRect/>
          </a:stretch>
        </p:blipFill>
        <p:spPr>
          <a:xfrm>
            <a:off x="600059" y="2519040"/>
            <a:ext cx="912876" cy="917448"/>
          </a:xfrm>
          <a:prstGeom prst="rect">
            <a:avLst/>
          </a:prstGeom>
        </p:spPr>
      </p:pic>
      <p:sp>
        <p:nvSpPr>
          <p:cNvPr id="3" name="Rectangle 2">
            <a:extLst>
              <a:ext uri="{FF2B5EF4-FFF2-40B4-BE49-F238E27FC236}">
                <a16:creationId xmlns:a16="http://schemas.microsoft.com/office/drawing/2014/main" id="{07A7F828-7DB5-4F0B-BD82-C8DA11393C82}"/>
              </a:ext>
            </a:extLst>
          </p:cNvPr>
          <p:cNvSpPr/>
          <p:nvPr/>
        </p:nvSpPr>
        <p:spPr bwMode="auto">
          <a:xfrm>
            <a:off x="1769476" y="2502721"/>
            <a:ext cx="9419224" cy="10939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300"/>
              </a:spcAft>
            </a:pPr>
            <a:r>
              <a:rPr lang="en-US" sz="2000" dirty="0">
                <a:solidFill>
                  <a:schemeClr val="tx1"/>
                </a:solidFill>
              </a:rPr>
              <a:t>Power Virtual Agents empowers teams to easily create powerful chatbots using a guided, no-code graphical interface without the need for data scientists or developers</a:t>
            </a:r>
          </a:p>
        </p:txBody>
      </p:sp>
      <p:pic>
        <p:nvPicPr>
          <p:cNvPr id="5" name="Picture 4" descr="Icon of 3 rectangle interlap each other">
            <a:extLst>
              <a:ext uri="{FF2B5EF4-FFF2-40B4-BE49-F238E27FC236}">
                <a16:creationId xmlns:a16="http://schemas.microsoft.com/office/drawing/2014/main" id="{456C3612-6734-49CB-9F7E-8716F6FBD219}"/>
              </a:ext>
            </a:extLst>
          </p:cNvPr>
          <p:cNvPicPr>
            <a:picLocks noChangeAspect="1"/>
          </p:cNvPicPr>
          <p:nvPr/>
        </p:nvPicPr>
        <p:blipFill>
          <a:blip r:embed="rId4"/>
          <a:stretch>
            <a:fillRect/>
          </a:stretch>
        </p:blipFill>
        <p:spPr>
          <a:xfrm>
            <a:off x="583698" y="4118273"/>
            <a:ext cx="912876" cy="917448"/>
          </a:xfrm>
          <a:prstGeom prst="rect">
            <a:avLst/>
          </a:prstGeom>
        </p:spPr>
      </p:pic>
      <p:sp>
        <p:nvSpPr>
          <p:cNvPr id="10" name="Rectangle 9">
            <a:extLst>
              <a:ext uri="{FF2B5EF4-FFF2-40B4-BE49-F238E27FC236}">
                <a16:creationId xmlns:a16="http://schemas.microsoft.com/office/drawing/2014/main" id="{721F6F1D-A42E-4C71-9408-F14524E45154}"/>
              </a:ext>
            </a:extLst>
          </p:cNvPr>
          <p:cNvSpPr/>
          <p:nvPr/>
        </p:nvSpPr>
        <p:spPr bwMode="auto">
          <a:xfrm>
            <a:off x="1743590" y="3843541"/>
            <a:ext cx="9445110" cy="27659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algn="l">
              <a:spcBef>
                <a:spcPts val="200"/>
              </a:spcBef>
              <a:spcAft>
                <a:spcPts val="200"/>
              </a:spcAft>
            </a:pPr>
            <a:r>
              <a:rPr lang="en-US" sz="2000" b="0" i="0" dirty="0">
                <a:solidFill>
                  <a:schemeClr val="tx1"/>
                </a:solidFill>
                <a:effectLst/>
                <a:latin typeface="+mj-lt"/>
              </a:rPr>
              <a:t>Power Virtual Agents addresses the following issues with bot building in the industry today:</a:t>
            </a:r>
          </a:p>
          <a:p>
            <a:pPr algn="l">
              <a:spcBef>
                <a:spcPts val="400"/>
              </a:spcBef>
              <a:spcAft>
                <a:spcPts val="400"/>
              </a:spcAft>
            </a:pPr>
            <a:r>
              <a:rPr lang="en-US" b="0" i="0" dirty="0">
                <a:solidFill>
                  <a:schemeClr val="tx1"/>
                </a:solidFill>
                <a:effectLst/>
                <a:latin typeface="Segoe UI" panose="020B0502040204020203" pitchFamily="34" charset="0"/>
              </a:rPr>
              <a:t>It eliminates the gap between the subject matter experts and the development teams building the bots, and the long latency between teams recognizing an issue and updating the bot to address it</a:t>
            </a:r>
          </a:p>
          <a:p>
            <a:pPr algn="l">
              <a:spcBef>
                <a:spcPts val="400"/>
              </a:spcBef>
              <a:spcAft>
                <a:spcPts val="400"/>
              </a:spcAft>
            </a:pPr>
            <a:r>
              <a:rPr lang="en-US" b="0" i="0" dirty="0">
                <a:solidFill>
                  <a:schemeClr val="tx1"/>
                </a:solidFill>
                <a:effectLst/>
                <a:latin typeface="Segoe UI" panose="020B0502040204020203" pitchFamily="34" charset="0"/>
              </a:rPr>
              <a:t>It removes the complexity of exposing teams to the nuances of conversational AI and the need to write complex code</a:t>
            </a:r>
          </a:p>
          <a:p>
            <a:pPr algn="l">
              <a:spcBef>
                <a:spcPts val="400"/>
              </a:spcBef>
              <a:spcAft>
                <a:spcPts val="400"/>
              </a:spcAft>
            </a:pPr>
            <a:r>
              <a:rPr lang="en-US" b="0" i="0" dirty="0">
                <a:solidFill>
                  <a:schemeClr val="tx1"/>
                </a:solidFill>
                <a:effectLst/>
                <a:latin typeface="Segoe UI" panose="020B0502040204020203" pitchFamily="34" charset="0"/>
              </a:rPr>
              <a:t>It minimizes the IT effort required to deploy and maintain a custom conversational solution</a:t>
            </a:r>
          </a:p>
          <a:p>
            <a:endParaRPr lang="en-US" sz="2200" dirty="0">
              <a:solidFill>
                <a:schemeClr val="tx1"/>
              </a:solidFill>
            </a:endParaRPr>
          </a:p>
        </p:txBody>
      </p:sp>
    </p:spTree>
    <p:extLst>
      <p:ext uri="{BB962C8B-B14F-4D97-AF65-F5344CB8AC3E}">
        <p14:creationId xmlns:p14="http://schemas.microsoft.com/office/powerpoint/2010/main" val="284749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9: Learning Path Review</a:t>
            </a:r>
          </a:p>
        </p:txBody>
      </p:sp>
      <p:pic>
        <p:nvPicPr>
          <p:cNvPr id="5" name="Picture 4" descr="Icon of chat bubble">
            <a:extLst>
              <a:ext uri="{FF2B5EF4-FFF2-40B4-BE49-F238E27FC236}">
                <a16:creationId xmlns:a16="http://schemas.microsoft.com/office/drawing/2014/main" id="{1B912831-E623-43C0-8035-15D502FDE335}"/>
              </a:ext>
            </a:extLst>
          </p:cNvPr>
          <p:cNvPicPr>
            <a:picLocks noChangeAspect="1"/>
          </p:cNvPicPr>
          <p:nvPr/>
        </p:nvPicPr>
        <p:blipFill>
          <a:blip r:embed="rId3"/>
          <a:stretch>
            <a:fillRect/>
          </a:stretch>
        </p:blipFill>
        <p:spPr>
          <a:xfrm>
            <a:off x="10364957" y="2960914"/>
            <a:ext cx="1098790" cy="1098790"/>
          </a:xfrm>
          <a:prstGeom prst="rect">
            <a:avLst/>
          </a:prstGeom>
        </p:spPr>
      </p:pic>
    </p:spTree>
    <p:extLst>
      <p:ext uri="{BB962C8B-B14F-4D97-AF65-F5344CB8AC3E}">
        <p14:creationId xmlns:p14="http://schemas.microsoft.com/office/powerpoint/2010/main" val="1162779924"/>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715677" y="507446"/>
            <a:ext cx="10123845" cy="439465"/>
          </a:xfrm>
        </p:spPr>
        <p:txBody>
          <a:bodyPr/>
          <a:lstStyle/>
          <a:p>
            <a:r>
              <a:rPr lang="en-US" dirty="0"/>
              <a:t>Discussion – </a:t>
            </a:r>
            <a:r>
              <a:rPr lang="en-US" sz="2800" dirty="0">
                <a:solidFill>
                  <a:schemeClr val="tx1"/>
                </a:solidFill>
              </a:rPr>
              <a:t>Microsoft 365 Collaboration</a:t>
            </a:r>
            <a:endParaRPr lang="en-US" dirty="0"/>
          </a:p>
        </p:txBody>
      </p:sp>
      <p:sp>
        <p:nvSpPr>
          <p:cNvPr id="37" name="Rectangle 36">
            <a:extLst>
              <a:ext uri="{FF2B5EF4-FFF2-40B4-BE49-F238E27FC236}">
                <a16:creationId xmlns:a16="http://schemas.microsoft.com/office/drawing/2014/main" id="{B48D1AA3-F853-4B63-BE29-5E2B6A9F5F52}"/>
              </a:ext>
            </a:extLst>
          </p:cNvPr>
          <p:cNvSpPr/>
          <p:nvPr/>
        </p:nvSpPr>
        <p:spPr bwMode="auto">
          <a:xfrm>
            <a:off x="592138" y="4339076"/>
            <a:ext cx="11265100"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spcAft>
                <a:spcPts val="800"/>
              </a:spcAft>
            </a:pPr>
            <a:r>
              <a:rPr lang="en-US" sz="2400" dirty="0">
                <a:solidFill>
                  <a:schemeClr val="accent1"/>
                </a:solidFill>
                <a:latin typeface="+mj-lt"/>
                <a:ea typeface="Calibri" panose="020F0502020204030204" pitchFamily="34" charset="0"/>
                <a:cs typeface="Calibri" panose="020F0502020204030204" pitchFamily="34" charset="0"/>
              </a:rPr>
              <a:t>Devise a strategy for each administrator that uses all the Microsoft 365 services that will get the most out its Microsoft 365 tenant</a:t>
            </a:r>
            <a:endParaRPr lang="en-US" sz="2400" dirty="0">
              <a:solidFill>
                <a:schemeClr val="accent1"/>
              </a:solidFill>
              <a:latin typeface="+mj-lt"/>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C1808EE3-7D0E-4E3E-A60C-13F4D5AA3CAC}"/>
              </a:ext>
            </a:extLst>
          </p:cNvPr>
          <p:cNvSpPr/>
          <p:nvPr/>
        </p:nvSpPr>
        <p:spPr>
          <a:xfrm>
            <a:off x="592138" y="1307983"/>
            <a:ext cx="11264900" cy="2446824"/>
          </a:xfrm>
          <a:prstGeom prst="rect">
            <a:avLst/>
          </a:prstGeom>
          <a:solidFill>
            <a:schemeClr val="bg1">
              <a:lumMod val="95000"/>
            </a:schemeClr>
          </a:solidFill>
          <a:ln>
            <a:noFill/>
          </a:ln>
        </p:spPr>
        <p:txBody>
          <a:bodyPr wrap="square" lIns="137160" tIns="91440" rIns="137160" bIns="91440">
            <a:spAutoFit/>
          </a:bodyPr>
          <a:lstStyle/>
          <a:p>
            <a:r>
              <a:rPr lang="en-US" sz="2400" dirty="0">
                <a:solidFill>
                  <a:srgbClr val="000000"/>
                </a:solidFill>
                <a:latin typeface="+mj-lt"/>
                <a:ea typeface="Calibri" panose="020F0502020204030204" pitchFamily="34" charset="0"/>
                <a:cs typeface="Calibri" panose="020F0502020204030204" pitchFamily="34" charset="0"/>
              </a:rPr>
              <a:t>Your team is supporting a political campaign, whose campaign manager has decided to use Microsoft 365 to support the campaign:</a:t>
            </a:r>
          </a:p>
          <a:p>
            <a:pPr marL="342900" indent="-342900">
              <a:spcBef>
                <a:spcPts val="600"/>
              </a:spcBef>
              <a:spcAft>
                <a:spcPts val="600"/>
              </a:spcAft>
              <a:buFont typeface="Arial" panose="020B0604020202020204" pitchFamily="34" charset="0"/>
              <a:buChar char="•"/>
            </a:pPr>
            <a:r>
              <a:rPr lang="en-US" sz="2000" dirty="0">
                <a:solidFill>
                  <a:srgbClr val="000000"/>
                </a:solidFill>
                <a:ea typeface="Calibri" panose="020F0502020204030204" pitchFamily="34" charset="0"/>
                <a:cs typeface="Calibri" panose="020F0502020204030204" pitchFamily="34" charset="0"/>
              </a:rPr>
              <a:t>The manager wants your team to create a strategy for collaboration so that the campaign can maximize the use of its Microsoft 365 E3 subscriptions</a:t>
            </a:r>
          </a:p>
          <a:p>
            <a:pPr marL="342900" indent="-342900">
              <a:spcBef>
                <a:spcPts val="600"/>
              </a:spcBef>
              <a:spcAft>
                <a:spcPts val="600"/>
              </a:spcAft>
              <a:buFont typeface="Arial" panose="020B0604020202020204" pitchFamily="34" charset="0"/>
              <a:buChar char="•"/>
            </a:pPr>
            <a:r>
              <a:rPr lang="en-US" sz="2000" dirty="0">
                <a:solidFill>
                  <a:srgbClr val="000000"/>
                </a:solidFill>
                <a:ea typeface="Calibri" panose="020F0502020204030204" pitchFamily="34" charset="0"/>
                <a:cs typeface="Calibri" panose="020F0502020204030204" pitchFamily="34" charset="0"/>
              </a:rPr>
              <a:t>Your team consists of an Exchange Administrator, Security</a:t>
            </a:r>
            <a:r>
              <a:rPr lang="en-US" sz="2400" dirty="0">
                <a:solidFill>
                  <a:srgbClr val="000000"/>
                </a:solidFill>
                <a:ea typeface="Calibri" panose="020F0502020204030204" pitchFamily="34" charset="0"/>
                <a:cs typeface="Calibri" panose="020F0502020204030204" pitchFamily="34" charset="0"/>
              </a:rPr>
              <a:t> </a:t>
            </a:r>
            <a:r>
              <a:rPr lang="en-US" sz="2000" dirty="0">
                <a:solidFill>
                  <a:srgbClr val="000000"/>
                </a:solidFill>
                <a:ea typeface="Calibri" panose="020F0502020204030204" pitchFamily="34" charset="0"/>
                <a:cs typeface="Calibri" panose="020F0502020204030204" pitchFamily="34" charset="0"/>
              </a:rPr>
              <a:t>and Compliance Administrator, and Teams Administrator</a:t>
            </a:r>
            <a:endParaRPr lang="en-US" sz="2400" dirty="0">
              <a:solidFill>
                <a:srgbClr val="000000"/>
              </a:solidFill>
              <a:ea typeface="Calibri" panose="020F0502020204030204" pitchFamily="34" charset="0"/>
              <a:cs typeface="Calibri" panose="020F0502020204030204" pitchFamily="34" charset="0"/>
            </a:endParaRPr>
          </a:p>
        </p:txBody>
      </p:sp>
      <p:pic>
        <p:nvPicPr>
          <p:cNvPr id="3" name="Picture 2" descr="Icon of a message chat box ">
            <a:extLst>
              <a:ext uri="{FF2B5EF4-FFF2-40B4-BE49-F238E27FC236}">
                <a16:creationId xmlns:a16="http://schemas.microsoft.com/office/drawing/2014/main" id="{8B7E83C9-187C-4BDA-B128-1CE04CC16B76}"/>
              </a:ext>
            </a:extLst>
          </p:cNvPr>
          <p:cNvPicPr>
            <a:picLocks noChangeAspect="1"/>
          </p:cNvPicPr>
          <p:nvPr/>
        </p:nvPicPr>
        <p:blipFill>
          <a:blip r:embed="rId3"/>
          <a:stretch>
            <a:fillRect/>
          </a:stretch>
        </p:blipFill>
        <p:spPr>
          <a:xfrm>
            <a:off x="615170" y="266624"/>
            <a:ext cx="915924" cy="915924"/>
          </a:xfrm>
          <a:prstGeom prst="rect">
            <a:avLst/>
          </a:prstGeom>
        </p:spPr>
      </p:pic>
      <p:pic>
        <p:nvPicPr>
          <p:cNvPr id="4" name="Picture 3" descr="photograph of a hand holding a stopwatch">
            <a:extLst>
              <a:ext uri="{FF2B5EF4-FFF2-40B4-BE49-F238E27FC236}">
                <a16:creationId xmlns:a16="http://schemas.microsoft.com/office/drawing/2014/main" id="{09E548EB-D187-466E-83F5-C8B5BB80E403}"/>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266548" y="5949609"/>
            <a:ext cx="920852" cy="1005575"/>
          </a:xfrm>
          <a:prstGeom prst="rect">
            <a:avLst/>
          </a:prstGeom>
        </p:spPr>
      </p:pic>
      <p:sp>
        <p:nvSpPr>
          <p:cNvPr id="5" name="TextBox 4">
            <a:extLst>
              <a:ext uri="{FF2B5EF4-FFF2-40B4-BE49-F238E27FC236}">
                <a16:creationId xmlns:a16="http://schemas.microsoft.com/office/drawing/2014/main" id="{BF7BC57A-4EBC-405C-8DBD-1CAF30CF8361}"/>
              </a:ext>
            </a:extLst>
          </p:cNvPr>
          <p:cNvSpPr txBox="1"/>
          <p:nvPr/>
        </p:nvSpPr>
        <p:spPr>
          <a:xfrm>
            <a:off x="10383391" y="6243957"/>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spTree>
    <p:extLst>
      <p:ext uri="{BB962C8B-B14F-4D97-AF65-F5344CB8AC3E}">
        <p14:creationId xmlns:p14="http://schemas.microsoft.com/office/powerpoint/2010/main" val="131618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Discussion –</a:t>
            </a:r>
            <a:r>
              <a:rPr lang="en-US" dirty="0"/>
              <a:t> Learning Path review</a:t>
            </a:r>
          </a:p>
        </p:txBody>
      </p:sp>
      <p:pic>
        <p:nvPicPr>
          <p:cNvPr id="2" name="Picture 1" descr="Icon of a chat bubble">
            <a:extLst>
              <a:ext uri="{FF2B5EF4-FFF2-40B4-BE49-F238E27FC236}">
                <a16:creationId xmlns:a16="http://schemas.microsoft.com/office/drawing/2014/main" id="{422F2149-B322-4CA0-80E5-B7E8D1FE6439}"/>
              </a:ext>
            </a:extLst>
          </p:cNvPr>
          <p:cNvPicPr>
            <a:picLocks noChangeAspect="1"/>
          </p:cNvPicPr>
          <p:nvPr/>
        </p:nvPicPr>
        <p:blipFill>
          <a:blip r:embed="rId3"/>
          <a:stretch>
            <a:fillRect/>
          </a:stretch>
        </p:blipFill>
        <p:spPr>
          <a:xfrm>
            <a:off x="5983089" y="1411284"/>
            <a:ext cx="915924" cy="915924"/>
          </a:xfrm>
          <a:prstGeom prst="rect">
            <a:avLst/>
          </a:prstGeom>
        </p:spPr>
      </p:pic>
      <p:sp>
        <p:nvSpPr>
          <p:cNvPr id="6" name="Rectangle 5">
            <a:extLst>
              <a:ext uri="{FF2B5EF4-FFF2-40B4-BE49-F238E27FC236}">
                <a16:creationId xmlns:a16="http://schemas.microsoft.com/office/drawing/2014/main" id="{27CF732B-CC38-48FD-B9CB-D246AAE3DCA0}"/>
              </a:ext>
            </a:extLst>
          </p:cNvPr>
          <p:cNvSpPr/>
          <p:nvPr/>
        </p:nvSpPr>
        <p:spPr>
          <a:xfrm>
            <a:off x="5983089" y="2625234"/>
            <a:ext cx="5873290" cy="2077492"/>
          </a:xfrm>
          <a:prstGeom prst="rect">
            <a:avLst/>
          </a:prstGeom>
        </p:spPr>
        <p:txBody>
          <a:bodyPr wrap="square" lIns="0" tIns="0" rIns="0" bIns="0">
            <a:spAutoFit/>
          </a:bodyPr>
          <a:lstStyle/>
          <a:p>
            <a:pPr>
              <a:spcAft>
                <a:spcPts val="1800"/>
              </a:spcAft>
            </a:pPr>
            <a:r>
              <a:rPr lang="en-US" sz="2400" dirty="0"/>
              <a:t>What are your key takeaways from this learning path, and why?</a:t>
            </a:r>
          </a:p>
          <a:p>
            <a:pPr>
              <a:spcAft>
                <a:spcPts val="1800"/>
              </a:spcAft>
            </a:pPr>
            <a:r>
              <a:rPr lang="en-US" sz="2400" dirty="0"/>
              <a:t>What are the key features discussed in this learning path 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4AFFF-2E89-4F01-8A5D-B8FA437C6693}"/>
              </a:ext>
            </a:extLst>
          </p:cNvPr>
          <p:cNvSpPr>
            <a:spLocks noGrp="1"/>
          </p:cNvSpPr>
          <p:nvPr>
            <p:ph type="title"/>
          </p:nvPr>
        </p:nvSpPr>
        <p:spPr/>
        <p:txBody>
          <a:bodyPr/>
          <a:lstStyle/>
          <a:p>
            <a:r>
              <a:rPr lang="en-US"/>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Change the DNS MX records during a  Microsoft 365 migration</a:t>
            </a:r>
          </a:p>
        </p:txBody>
      </p:sp>
      <p:sp>
        <p:nvSpPr>
          <p:cNvPr id="7" name="TextBox 6">
            <a:extLst>
              <a:ext uri="{FF2B5EF4-FFF2-40B4-BE49-F238E27FC236}">
                <a16:creationId xmlns:a16="http://schemas.microsoft.com/office/drawing/2014/main" id="{9FDA149C-2C82-4017-99F2-E427A7EBAD16}"/>
              </a:ext>
              <a:ext uri="{C183D7F6-B498-43B3-948B-1728B52AA6E4}">
                <adec:decorative xmlns:adec="http://schemas.microsoft.com/office/drawing/2017/decorative" val="0"/>
              </a:ext>
            </a:extLst>
          </p:cNvPr>
          <p:cNvSpPr txBox="1"/>
          <p:nvPr/>
        </p:nvSpPr>
        <p:spPr>
          <a:xfrm>
            <a:off x="579438" y="1436688"/>
            <a:ext cx="5606105" cy="5342484"/>
          </a:xfrm>
          <a:prstGeom prst="rect">
            <a:avLst/>
          </a:prstGeom>
          <a:solidFill>
            <a:schemeClr val="bg1">
              <a:lumMod val="95000"/>
            </a:schemeClr>
          </a:solidFill>
          <a:ln>
            <a:noFill/>
          </a:ln>
        </p:spPr>
        <p:txBody>
          <a:bodyPr wrap="square" lIns="182880" tIns="137160" rIns="182880" bIns="137160" rtlCol="0" anchor="t">
            <a:noAutofit/>
          </a:bodyPr>
          <a:lstStyle/>
          <a:p>
            <a:pPr>
              <a:spcAft>
                <a:spcPts val="600"/>
              </a:spcAft>
            </a:pPr>
            <a:r>
              <a:rPr lang="en-US" sz="2000" dirty="0">
                <a:latin typeface="+mj-lt"/>
              </a:rPr>
              <a:t>It’s important to decide when it’s the proper time to change the DNS MX record for a domain in a Microsoft 365 migration to point to Exchange Online</a:t>
            </a:r>
          </a:p>
          <a:p>
            <a:pPr>
              <a:spcBef>
                <a:spcPts val="2000"/>
              </a:spcBef>
              <a:spcAft>
                <a:spcPts val="600"/>
              </a:spcAft>
            </a:pPr>
            <a:r>
              <a:rPr lang="en-US" sz="2000" dirty="0">
                <a:latin typeface="+mj-lt"/>
              </a:rPr>
              <a:t>Depending on the migration option you select when migrating your messages to Microsoft 365, you must consider the following:</a:t>
            </a:r>
            <a:br>
              <a:rPr lang="en-US" sz="2000" dirty="0">
                <a:latin typeface="+mj-lt"/>
              </a:rPr>
            </a:br>
            <a:endParaRPr lang="en-US" sz="1000" dirty="0">
              <a:latin typeface="+mj-lt"/>
            </a:endParaRPr>
          </a:p>
          <a:p>
            <a:pPr>
              <a:spcBef>
                <a:spcPts val="600"/>
              </a:spcBef>
              <a:spcAft>
                <a:spcPts val="600"/>
              </a:spcAft>
            </a:pPr>
            <a:r>
              <a:rPr lang="en-US" dirty="0"/>
              <a:t>Cutover Migration</a:t>
            </a:r>
            <a:br>
              <a:rPr lang="en-US" dirty="0"/>
            </a:br>
            <a:endParaRPr lang="en-US" dirty="0"/>
          </a:p>
          <a:p>
            <a:pPr>
              <a:spcBef>
                <a:spcPts val="600"/>
              </a:spcBef>
              <a:spcAft>
                <a:spcPts val="600"/>
              </a:spcAft>
            </a:pPr>
            <a:r>
              <a:rPr lang="en-US" dirty="0"/>
              <a:t>Full or Minimal Hybrid Configuration</a:t>
            </a:r>
            <a:br>
              <a:rPr lang="en-US" dirty="0"/>
            </a:br>
            <a:endParaRPr lang="en-US" dirty="0"/>
          </a:p>
          <a:p>
            <a:pPr>
              <a:spcBef>
                <a:spcPts val="600"/>
              </a:spcBef>
              <a:spcAft>
                <a:spcPts val="600"/>
              </a:spcAft>
            </a:pPr>
            <a:r>
              <a:rPr lang="en-US" dirty="0"/>
              <a:t>IMAP Migration</a:t>
            </a:r>
          </a:p>
        </p:txBody>
      </p:sp>
      <p:sp>
        <p:nvSpPr>
          <p:cNvPr id="8" name="TextBox 7">
            <a:extLst>
              <a:ext uri="{FF2B5EF4-FFF2-40B4-BE49-F238E27FC236}">
                <a16:creationId xmlns:a16="http://schemas.microsoft.com/office/drawing/2014/main" id="{962E1391-FFA4-4641-81F2-F2BD216BFF7D}"/>
              </a:ext>
              <a:ext uri="{C183D7F6-B498-43B3-948B-1728B52AA6E4}">
                <adec:decorative xmlns:adec="http://schemas.microsoft.com/office/drawing/2017/decorative" val="0"/>
              </a:ext>
            </a:extLst>
          </p:cNvPr>
          <p:cNvSpPr txBox="1"/>
          <p:nvPr/>
        </p:nvSpPr>
        <p:spPr>
          <a:xfrm>
            <a:off x="6340307" y="1436687"/>
            <a:ext cx="5893733" cy="5342485"/>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marL="0" marR="0" lvl="0" indent="0" defTabSz="932742"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Simplified version of how external emails are delivered to a company through the use of MX records. The lower example shows how an MX record is resolved to on-premises Exchange servers, whereas the upper part shows the MX record being resolved to Exchange Online.</a:t>
            </a:r>
          </a:p>
          <a:p>
            <a:pPr marL="0" marR="0" lvl="0" indent="0" defTabSz="932742"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endParaRPr>
          </a:p>
          <a:p>
            <a:pPr marL="0" marR="0" lvl="0" indent="0" defTabSz="932742"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The blue arrow symbolizes what an admin does in a migration by changing the entry point for external emails to an organization.</a:t>
            </a:r>
          </a:p>
        </p:txBody>
      </p:sp>
      <p:pic>
        <p:nvPicPr>
          <p:cNvPr id="9" name="Picture 8" descr="Graphic showing flow of an email to Exchange Online or on-premises email system">
            <a:extLst>
              <a:ext uri="{FF2B5EF4-FFF2-40B4-BE49-F238E27FC236}">
                <a16:creationId xmlns:a16="http://schemas.microsoft.com/office/drawing/2014/main" id="{6F26C516-1CDE-49C8-B0D6-F18597FCD57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733299" y="1436688"/>
            <a:ext cx="5385129" cy="3624115"/>
          </a:xfrm>
          <a:prstGeom prst="rect">
            <a:avLst/>
          </a:prstGeom>
        </p:spPr>
      </p:pic>
    </p:spTree>
    <p:extLst>
      <p:ext uri="{BB962C8B-B14F-4D97-AF65-F5344CB8AC3E}">
        <p14:creationId xmlns:p14="http://schemas.microsoft.com/office/powerpoint/2010/main" val="1145364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1E022C-92C1-42C6-BB15-83021FB5410B}"/>
              </a:ext>
              <a:ext uri="{C183D7F6-B498-43B3-948B-1728B52AA6E4}">
                <adec:decorative xmlns:adec="http://schemas.microsoft.com/office/drawing/2017/decorative" val="0"/>
              </a:ext>
            </a:extLst>
          </p:cNvPr>
          <p:cNvSpPr txBox="1"/>
          <p:nvPr/>
        </p:nvSpPr>
        <p:spPr>
          <a:xfrm>
            <a:off x="2364962" y="1436687"/>
            <a:ext cx="9940924" cy="5411374"/>
          </a:xfrm>
          <a:prstGeom prst="rect">
            <a:avLst/>
          </a:prstGeom>
          <a:noFill/>
          <a:ln w="19050">
            <a:solidFill>
              <a:schemeClr val="accent1"/>
            </a:solidFill>
          </a:ln>
        </p:spPr>
        <p:txBody>
          <a:bodyPr wrap="square" lIns="137160" tIns="91440" rIns="137160" bIns="9144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r>
              <a:rPr lang="en-IN" sz="1800" dirty="0">
                <a:solidFill>
                  <a:schemeClr val="accent1"/>
                </a:solidFill>
                <a:latin typeface="+mj-lt"/>
              </a:rPr>
              <a:t>Hosted mail flow – MX record points to Microsoft 365, which filters all messages</a:t>
            </a:r>
          </a:p>
          <a:p>
            <a:endParaRPr lang="en-IN" sz="1800" dirty="0">
              <a:solidFill>
                <a:schemeClr val="tx1"/>
              </a:solidFill>
            </a:endParaRPr>
          </a:p>
          <a:p>
            <a:r>
              <a:rPr lang="en-IN" sz="1800" dirty="0">
                <a:solidFill>
                  <a:schemeClr val="tx1"/>
                </a:solidFill>
              </a:rPr>
              <a:t>Filtering happens in </a:t>
            </a:r>
          </a:p>
          <a:p>
            <a:r>
              <a:rPr lang="en-IN" sz="1800" dirty="0">
                <a:solidFill>
                  <a:schemeClr val="tx1"/>
                </a:solidFill>
              </a:rPr>
              <a:t>Microsoft 365 </a:t>
            </a:r>
          </a:p>
          <a:p>
            <a:r>
              <a:rPr lang="en-IN" sz="1800" dirty="0">
                <a:solidFill>
                  <a:schemeClr val="tx1"/>
                </a:solidFill>
              </a:rPr>
              <a:t>(Recommended for most </a:t>
            </a:r>
          </a:p>
          <a:p>
            <a:r>
              <a:rPr lang="en-IN" sz="1800" dirty="0">
                <a:solidFill>
                  <a:schemeClr val="tx1"/>
                </a:solidFill>
              </a:rPr>
              <a:t>hybrid organizations)</a:t>
            </a:r>
          </a:p>
        </p:txBody>
      </p:sp>
      <p:sp>
        <p:nvSpPr>
          <p:cNvPr id="17" name="Title 16"/>
          <p:cNvSpPr>
            <a:spLocks noGrp="1"/>
          </p:cNvSpPr>
          <p:nvPr>
            <p:ph type="title"/>
          </p:nvPr>
        </p:nvSpPr>
        <p:spPr/>
        <p:txBody>
          <a:bodyPr/>
          <a:lstStyle/>
          <a:p>
            <a:r>
              <a:rPr lang="en-US" dirty="0"/>
              <a:t>Migrate mailboxes to Microsoft 365 in a hybrid deployment</a:t>
            </a:r>
          </a:p>
        </p:txBody>
      </p:sp>
      <p:sp>
        <p:nvSpPr>
          <p:cNvPr id="6" name="TextBox 5">
            <a:extLst>
              <a:ext uri="{FF2B5EF4-FFF2-40B4-BE49-F238E27FC236}">
                <a16:creationId xmlns:a16="http://schemas.microsoft.com/office/drawing/2014/main" id="{CFCEE08A-746D-461D-8EDE-E3A9B56775AB}"/>
              </a:ext>
            </a:extLst>
          </p:cNvPr>
          <p:cNvSpPr txBox="1"/>
          <p:nvPr/>
        </p:nvSpPr>
        <p:spPr>
          <a:xfrm>
            <a:off x="1" y="1436687"/>
            <a:ext cx="2235199" cy="573087"/>
          </a:xfrm>
          <a:prstGeom prst="rect">
            <a:avLst/>
          </a:prstGeom>
          <a:solidFill>
            <a:schemeClr val="accent2"/>
          </a:solidFill>
        </p:spPr>
        <p:txBody>
          <a:bodyPr wrap="square" lIns="182880" tIns="137160" rIns="182880" bIns="137160" rtlCol="0" anchor="ctr">
            <a:noAutofit/>
          </a:bodyPr>
          <a:lstStyle/>
          <a:p>
            <a:pPr algn="r"/>
            <a:r>
              <a:rPr lang="en-US" sz="2400" dirty="0">
                <a:solidFill>
                  <a:schemeClr val="bg1"/>
                </a:solidFill>
                <a:latin typeface="+mj-lt"/>
              </a:rPr>
              <a:t>Scenario 1</a:t>
            </a:r>
          </a:p>
        </p:txBody>
      </p:sp>
      <p:pic>
        <p:nvPicPr>
          <p:cNvPr id="5" name="Picture 4" descr="Diagram&#10;&#10;Description automatically generated">
            <a:extLst>
              <a:ext uri="{FF2B5EF4-FFF2-40B4-BE49-F238E27FC236}">
                <a16:creationId xmlns:a16="http://schemas.microsoft.com/office/drawing/2014/main" id="{B1377108-37E4-4C31-8BD1-9A23D1159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7618" y="1777960"/>
            <a:ext cx="6549888" cy="4930954"/>
          </a:xfrm>
          <a:prstGeom prst="rect">
            <a:avLst/>
          </a:prstGeom>
        </p:spPr>
      </p:pic>
    </p:spTree>
    <p:extLst>
      <p:ext uri="{BB962C8B-B14F-4D97-AF65-F5344CB8AC3E}">
        <p14:creationId xmlns:p14="http://schemas.microsoft.com/office/powerpoint/2010/main" val="253435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C05260-BBDD-412D-B36F-00C01E949AFF}"/>
              </a:ext>
            </a:extLst>
          </p:cNvPr>
          <p:cNvSpPr txBox="1"/>
          <p:nvPr/>
        </p:nvSpPr>
        <p:spPr>
          <a:xfrm>
            <a:off x="1" y="1436687"/>
            <a:ext cx="2235199" cy="573087"/>
          </a:xfrm>
          <a:prstGeom prst="rect">
            <a:avLst/>
          </a:prstGeom>
          <a:solidFill>
            <a:schemeClr val="accent2"/>
          </a:solidFill>
        </p:spPr>
        <p:txBody>
          <a:bodyPr wrap="square" lIns="182880" tIns="137160" rIns="182880" bIns="137160" rtlCol="0" anchor="ctr">
            <a:noAutofit/>
          </a:bodyPr>
          <a:lstStyle/>
          <a:p>
            <a:pPr algn="r"/>
            <a:r>
              <a:rPr lang="en-US" sz="2400" dirty="0">
                <a:solidFill>
                  <a:schemeClr val="bg1"/>
                </a:solidFill>
                <a:latin typeface="+mj-lt"/>
              </a:rPr>
              <a:t>Scenario 2</a:t>
            </a:r>
          </a:p>
        </p:txBody>
      </p:sp>
      <p:sp>
        <p:nvSpPr>
          <p:cNvPr id="8" name="TextBox 7">
            <a:extLst>
              <a:ext uri="{FF2B5EF4-FFF2-40B4-BE49-F238E27FC236}">
                <a16:creationId xmlns:a16="http://schemas.microsoft.com/office/drawing/2014/main" id="{304124BE-04C0-435E-BDB2-14B164D6E016}"/>
              </a:ext>
              <a:ext uri="{C183D7F6-B498-43B3-948B-1728B52AA6E4}">
                <adec:decorative xmlns:adec="http://schemas.microsoft.com/office/drawing/2017/decorative" val="0"/>
              </a:ext>
            </a:extLst>
          </p:cNvPr>
          <p:cNvSpPr txBox="1"/>
          <p:nvPr/>
        </p:nvSpPr>
        <p:spPr>
          <a:xfrm>
            <a:off x="2374901" y="1436688"/>
            <a:ext cx="9493250" cy="5421312"/>
          </a:xfrm>
          <a:prstGeom prst="rect">
            <a:avLst/>
          </a:prstGeom>
          <a:noFill/>
          <a:ln w="19050">
            <a:solidFill>
              <a:schemeClr val="accent1"/>
            </a:solidFill>
          </a:ln>
        </p:spPr>
        <p:txBody>
          <a:bodyPr wrap="square" lIns="137160" tIns="91440" rIns="137160" bIns="9144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r>
              <a:rPr lang="en-IN" sz="1800" dirty="0">
                <a:solidFill>
                  <a:schemeClr val="accent1"/>
                </a:solidFill>
                <a:latin typeface="+mj-lt"/>
              </a:rPr>
              <a:t>Hosted mail flow – MX record points to Microsoft 365, and Centralized Mail transport is enabled</a:t>
            </a:r>
          </a:p>
          <a:p>
            <a:endParaRPr lang="en-IN" sz="1800" dirty="0">
              <a:solidFill>
                <a:schemeClr val="tx1"/>
              </a:solidFill>
            </a:endParaRPr>
          </a:p>
          <a:p>
            <a:r>
              <a:rPr lang="en-IN" sz="1800" dirty="0">
                <a:solidFill>
                  <a:schemeClr val="tx1"/>
                </a:solidFill>
              </a:rPr>
              <a:t>Recommended setup when </a:t>
            </a:r>
            <a:br>
              <a:rPr lang="en-IN" sz="1800" dirty="0">
                <a:solidFill>
                  <a:schemeClr val="tx1"/>
                </a:solidFill>
              </a:rPr>
            </a:br>
            <a:r>
              <a:rPr lang="en-IN" sz="1800" dirty="0">
                <a:solidFill>
                  <a:schemeClr val="tx1"/>
                </a:solidFill>
              </a:rPr>
              <a:t>filtering must happen </a:t>
            </a:r>
            <a:br>
              <a:rPr lang="en-IN" sz="1800" dirty="0">
                <a:solidFill>
                  <a:schemeClr val="tx1"/>
                </a:solidFill>
              </a:rPr>
            </a:br>
            <a:r>
              <a:rPr lang="en-IN" sz="1800" dirty="0">
                <a:solidFill>
                  <a:schemeClr val="tx1"/>
                </a:solidFill>
              </a:rPr>
              <a:t>on-premises for all messages </a:t>
            </a:r>
          </a:p>
        </p:txBody>
      </p:sp>
      <p:sp>
        <p:nvSpPr>
          <p:cNvPr id="3" name="Title 2">
            <a:extLst>
              <a:ext uri="{FF2B5EF4-FFF2-40B4-BE49-F238E27FC236}">
                <a16:creationId xmlns:a16="http://schemas.microsoft.com/office/drawing/2014/main" id="{E51035C1-6731-4B26-9BAA-2906750C52EE}"/>
              </a:ext>
            </a:extLst>
          </p:cNvPr>
          <p:cNvSpPr>
            <a:spLocks noGrp="1"/>
          </p:cNvSpPr>
          <p:nvPr>
            <p:ph type="title"/>
          </p:nvPr>
        </p:nvSpPr>
        <p:spPr>
          <a:xfrm>
            <a:off x="600058" y="507446"/>
            <a:ext cx="11601467" cy="430887"/>
          </a:xfrm>
        </p:spPr>
        <p:txBody>
          <a:bodyPr/>
          <a:lstStyle/>
          <a:p>
            <a:r>
              <a:rPr lang="en-US" dirty="0"/>
              <a:t>Migrate mailboxes to Microsoft 365 in a hybrid deployment (continued)</a:t>
            </a:r>
          </a:p>
        </p:txBody>
      </p:sp>
      <p:pic>
        <p:nvPicPr>
          <p:cNvPr id="5" name="Picture 4" descr="Timeline&#10;&#10;Description automatically generated">
            <a:extLst>
              <a:ext uri="{FF2B5EF4-FFF2-40B4-BE49-F238E27FC236}">
                <a16:creationId xmlns:a16="http://schemas.microsoft.com/office/drawing/2014/main" id="{E85DC13C-12A6-47AB-97AE-5AE9145CB1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330" y="1908165"/>
            <a:ext cx="4462669" cy="4869051"/>
          </a:xfrm>
          <a:prstGeom prst="rect">
            <a:avLst/>
          </a:prstGeom>
        </p:spPr>
      </p:pic>
    </p:spTree>
    <p:extLst>
      <p:ext uri="{BB962C8B-B14F-4D97-AF65-F5344CB8AC3E}">
        <p14:creationId xmlns:p14="http://schemas.microsoft.com/office/powerpoint/2010/main" val="53174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BB7B2D3-7294-4D71-B472-4D6AA54700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2563" y="1779105"/>
            <a:ext cx="5368472" cy="5219898"/>
          </a:xfrm>
          <a:prstGeom prst="rect">
            <a:avLst/>
          </a:prstGeom>
        </p:spPr>
      </p:pic>
      <p:sp>
        <p:nvSpPr>
          <p:cNvPr id="9" name="TextBox 8">
            <a:extLst>
              <a:ext uri="{FF2B5EF4-FFF2-40B4-BE49-F238E27FC236}">
                <a16:creationId xmlns:a16="http://schemas.microsoft.com/office/drawing/2014/main" id="{DFB63E7E-64A6-4CA7-B92F-F8F88A9526AF}"/>
              </a:ext>
              <a:ext uri="{C183D7F6-B498-43B3-948B-1728B52AA6E4}">
                <adec:decorative xmlns:adec="http://schemas.microsoft.com/office/drawing/2017/decorative" val="0"/>
              </a:ext>
            </a:extLst>
          </p:cNvPr>
          <p:cNvSpPr txBox="1"/>
          <p:nvPr/>
        </p:nvSpPr>
        <p:spPr>
          <a:xfrm>
            <a:off x="2364961" y="1436687"/>
            <a:ext cx="9493250" cy="5471008"/>
          </a:xfrm>
          <a:prstGeom prst="rect">
            <a:avLst/>
          </a:prstGeom>
          <a:noFill/>
          <a:ln w="19050">
            <a:solidFill>
              <a:schemeClr val="accent1"/>
            </a:solidFill>
          </a:ln>
        </p:spPr>
        <p:txBody>
          <a:bodyPr wrap="square" lIns="137160" tIns="91440" rIns="137160" bIns="9144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r>
              <a:rPr lang="en-IN" sz="1800" dirty="0">
                <a:solidFill>
                  <a:schemeClr val="accent1"/>
                </a:solidFill>
                <a:latin typeface="+mj-lt"/>
              </a:rPr>
              <a:t>Hosted mail flow – MX record points to on-premises server</a:t>
            </a:r>
          </a:p>
          <a:p>
            <a:endParaRPr lang="en-IN" sz="1800" dirty="0">
              <a:solidFill>
                <a:schemeClr val="tx1"/>
              </a:solidFill>
            </a:endParaRPr>
          </a:p>
          <a:p>
            <a:r>
              <a:rPr lang="en-IN" sz="1800" dirty="0">
                <a:solidFill>
                  <a:schemeClr val="tx1"/>
                </a:solidFill>
              </a:rPr>
              <a:t>Filtering happens on-premises</a:t>
            </a:r>
          </a:p>
        </p:txBody>
      </p:sp>
      <p:sp>
        <p:nvSpPr>
          <p:cNvPr id="2" name="Title 1">
            <a:extLst>
              <a:ext uri="{FF2B5EF4-FFF2-40B4-BE49-F238E27FC236}">
                <a16:creationId xmlns:a16="http://schemas.microsoft.com/office/drawing/2014/main" id="{85DB4AAE-34CB-4CA6-8642-B41EC8A2C9DD}"/>
              </a:ext>
            </a:extLst>
          </p:cNvPr>
          <p:cNvSpPr>
            <a:spLocks noGrp="1"/>
          </p:cNvSpPr>
          <p:nvPr>
            <p:ph type="title"/>
          </p:nvPr>
        </p:nvSpPr>
        <p:spPr>
          <a:xfrm>
            <a:off x="600058" y="507446"/>
            <a:ext cx="11587179" cy="430887"/>
          </a:xfrm>
        </p:spPr>
        <p:txBody>
          <a:bodyPr/>
          <a:lstStyle/>
          <a:p>
            <a:r>
              <a:rPr lang="en-US" dirty="0"/>
              <a:t>Migrate mailboxes to Microsoft 365 in a hybrid deployment (continued)</a:t>
            </a:r>
          </a:p>
        </p:txBody>
      </p:sp>
      <p:sp>
        <p:nvSpPr>
          <p:cNvPr id="5" name="TextBox 4">
            <a:extLst>
              <a:ext uri="{FF2B5EF4-FFF2-40B4-BE49-F238E27FC236}">
                <a16:creationId xmlns:a16="http://schemas.microsoft.com/office/drawing/2014/main" id="{3A5E073F-5118-466F-90B1-1B52F8924311}"/>
              </a:ext>
            </a:extLst>
          </p:cNvPr>
          <p:cNvSpPr txBox="1"/>
          <p:nvPr/>
        </p:nvSpPr>
        <p:spPr>
          <a:xfrm>
            <a:off x="1" y="1436687"/>
            <a:ext cx="2235199" cy="573087"/>
          </a:xfrm>
          <a:prstGeom prst="rect">
            <a:avLst/>
          </a:prstGeom>
          <a:solidFill>
            <a:schemeClr val="accent2"/>
          </a:solidFill>
        </p:spPr>
        <p:txBody>
          <a:bodyPr wrap="square" lIns="182880" tIns="137160" rIns="182880" bIns="137160" rtlCol="0" anchor="ctr">
            <a:noAutofit/>
          </a:bodyPr>
          <a:lstStyle/>
          <a:p>
            <a:pPr algn="r"/>
            <a:r>
              <a:rPr lang="en-US" sz="2400">
                <a:solidFill>
                  <a:schemeClr val="bg1"/>
                </a:solidFill>
                <a:latin typeface="+mj-lt"/>
              </a:rPr>
              <a:t>Scenario 3</a:t>
            </a:r>
          </a:p>
        </p:txBody>
      </p:sp>
    </p:spTree>
    <p:extLst>
      <p:ext uri="{BB962C8B-B14F-4D97-AF65-F5344CB8AC3E}">
        <p14:creationId xmlns:p14="http://schemas.microsoft.com/office/powerpoint/2010/main" val="411661979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23BE6-644F-4C2C-B987-4004DB3BC0CB}"/>
              </a:ext>
            </a:extLst>
          </p:cNvPr>
          <p:cNvSpPr>
            <a:spLocks noGrp="1"/>
          </p:cNvSpPr>
          <p:nvPr>
            <p:ph type="title"/>
          </p:nvPr>
        </p:nvSpPr>
        <p:spPr>
          <a:xfrm>
            <a:off x="600059" y="507446"/>
            <a:ext cx="11615754" cy="430887"/>
          </a:xfrm>
        </p:spPr>
        <p:txBody>
          <a:bodyPr/>
          <a:lstStyle/>
          <a:p>
            <a:r>
              <a:rPr lang="en-US" dirty="0"/>
              <a:t>Migrate mailboxes to Microsoft 365 in a hybrid deployment (continued) </a:t>
            </a:r>
          </a:p>
        </p:txBody>
      </p:sp>
      <p:sp>
        <p:nvSpPr>
          <p:cNvPr id="5" name="TextBox 4">
            <a:extLst>
              <a:ext uri="{FF2B5EF4-FFF2-40B4-BE49-F238E27FC236}">
                <a16:creationId xmlns:a16="http://schemas.microsoft.com/office/drawing/2014/main" id="{B54FC8EE-D911-4BF3-8BBC-573675B4B88A}"/>
              </a:ext>
            </a:extLst>
          </p:cNvPr>
          <p:cNvSpPr txBox="1"/>
          <p:nvPr/>
        </p:nvSpPr>
        <p:spPr>
          <a:xfrm>
            <a:off x="1" y="1436687"/>
            <a:ext cx="2235199" cy="573087"/>
          </a:xfrm>
          <a:prstGeom prst="rect">
            <a:avLst/>
          </a:prstGeom>
          <a:solidFill>
            <a:schemeClr val="accent2"/>
          </a:solidFill>
        </p:spPr>
        <p:txBody>
          <a:bodyPr wrap="square" lIns="182880" tIns="137160" rIns="182880" bIns="137160" rtlCol="0" anchor="ctr">
            <a:noAutofit/>
          </a:bodyPr>
          <a:lstStyle/>
          <a:p>
            <a:pPr algn="r"/>
            <a:r>
              <a:rPr lang="en-US" sz="2400">
                <a:solidFill>
                  <a:schemeClr val="bg1"/>
                </a:solidFill>
                <a:latin typeface="+mj-lt"/>
              </a:rPr>
              <a:t>Scenario 4</a:t>
            </a:r>
          </a:p>
        </p:txBody>
      </p:sp>
      <p:sp>
        <p:nvSpPr>
          <p:cNvPr id="9" name="TextBox 8">
            <a:extLst>
              <a:ext uri="{FF2B5EF4-FFF2-40B4-BE49-F238E27FC236}">
                <a16:creationId xmlns:a16="http://schemas.microsoft.com/office/drawing/2014/main" id="{585EE2F3-4693-4ABD-9863-41B1280ADDA8}"/>
              </a:ext>
              <a:ext uri="{C183D7F6-B498-43B3-948B-1728B52AA6E4}">
                <adec:decorative xmlns:adec="http://schemas.microsoft.com/office/drawing/2017/decorative" val="0"/>
              </a:ext>
            </a:extLst>
          </p:cNvPr>
          <p:cNvSpPr txBox="1"/>
          <p:nvPr/>
        </p:nvSpPr>
        <p:spPr>
          <a:xfrm>
            <a:off x="2374901" y="1436687"/>
            <a:ext cx="9493250" cy="5431251"/>
          </a:xfrm>
          <a:prstGeom prst="rect">
            <a:avLst/>
          </a:prstGeom>
          <a:noFill/>
          <a:ln w="19050">
            <a:solidFill>
              <a:schemeClr val="accent1"/>
            </a:solidFill>
          </a:ln>
        </p:spPr>
        <p:txBody>
          <a:bodyPr wrap="square" lIns="137160" tIns="91440" rIns="137160" bIns="9144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r>
              <a:rPr lang="en-IN" sz="1800" dirty="0">
                <a:solidFill>
                  <a:schemeClr val="accent1"/>
                </a:solidFill>
                <a:latin typeface="+mj-lt"/>
              </a:rPr>
              <a:t>Hosted mail flow – MX record points to on-premises server</a:t>
            </a:r>
          </a:p>
          <a:p>
            <a:endParaRPr lang="en-IN" sz="1800" dirty="0">
              <a:solidFill>
                <a:schemeClr val="tx1"/>
              </a:solidFill>
            </a:endParaRPr>
          </a:p>
          <a:p>
            <a:r>
              <a:rPr lang="en-IN" sz="1800" dirty="0">
                <a:solidFill>
                  <a:schemeClr val="tx1"/>
                </a:solidFill>
              </a:rPr>
              <a:t>Filtering happens on-premises, </a:t>
            </a:r>
          </a:p>
          <a:p>
            <a:r>
              <a:rPr lang="en-IN" sz="1800" dirty="0">
                <a:solidFill>
                  <a:schemeClr val="tx1"/>
                </a:solidFill>
              </a:rPr>
              <a:t>and Microsoft 365 sends </a:t>
            </a:r>
          </a:p>
          <a:p>
            <a:r>
              <a:rPr lang="en-IN" sz="1800" dirty="0">
                <a:solidFill>
                  <a:schemeClr val="tx1"/>
                </a:solidFill>
              </a:rPr>
              <a:t>messages to the internet</a:t>
            </a:r>
          </a:p>
        </p:txBody>
      </p:sp>
      <p:pic>
        <p:nvPicPr>
          <p:cNvPr id="4" name="Picture 3" descr="Timeline&#10;&#10;Description automatically generated">
            <a:extLst>
              <a:ext uri="{FF2B5EF4-FFF2-40B4-BE49-F238E27FC236}">
                <a16:creationId xmlns:a16="http://schemas.microsoft.com/office/drawing/2014/main" id="{3132EA0B-85B0-4FFE-B2D3-B756158083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3261" y="1836926"/>
            <a:ext cx="4076052" cy="4982733"/>
          </a:xfrm>
          <a:prstGeom prst="rect">
            <a:avLst/>
          </a:prstGeom>
        </p:spPr>
      </p:pic>
    </p:spTree>
    <p:extLst>
      <p:ext uri="{BB962C8B-B14F-4D97-AF65-F5344CB8AC3E}">
        <p14:creationId xmlns:p14="http://schemas.microsoft.com/office/powerpoint/2010/main" val="13404173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259823"/>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tasks performed by Enterprise Administrators using Exchange Online:</a:t>
            </a:r>
            <a:endParaRPr lang="en-US" sz="2800" dirty="0">
              <a:solidFill>
                <a:srgbClr val="1A1A1A"/>
              </a:solidFill>
              <a:latin typeface="Segoe UI"/>
            </a:endParaRPr>
          </a:p>
        </p:txBody>
      </p:sp>
      <p:pic>
        <p:nvPicPr>
          <p:cNvPr id="2" name="Picture 1" descr="Icon of paper and pen">
            <a:extLst>
              <a:ext uri="{FF2B5EF4-FFF2-40B4-BE49-F238E27FC236}">
                <a16:creationId xmlns:a16="http://schemas.microsoft.com/office/drawing/2014/main" id="{00908D56-B41F-4338-B078-DEB325C6DD29}"/>
              </a:ext>
            </a:extLst>
          </p:cNvPr>
          <p:cNvPicPr>
            <a:picLocks noChangeAspect="1"/>
          </p:cNvPicPr>
          <p:nvPr/>
        </p:nvPicPr>
        <p:blipFill>
          <a:blip r:embed="rId3"/>
          <a:stretch>
            <a:fillRect/>
          </a:stretch>
        </p:blipFill>
        <p:spPr>
          <a:xfrm>
            <a:off x="467132" y="2038858"/>
            <a:ext cx="733044" cy="733044"/>
          </a:xfrm>
          <a:prstGeom prst="rect">
            <a:avLst/>
          </a:prstGeom>
        </p:spPr>
      </p:pic>
      <p:sp>
        <p:nvSpPr>
          <p:cNvPr id="3" name="Rectangle 2">
            <a:extLst>
              <a:ext uri="{FF2B5EF4-FFF2-40B4-BE49-F238E27FC236}">
                <a16:creationId xmlns:a16="http://schemas.microsoft.com/office/drawing/2014/main" id="{F0B1411F-E554-49E5-BEE4-0F0B7F469FAB}"/>
              </a:ext>
            </a:extLst>
          </p:cNvPr>
          <p:cNvSpPr/>
          <p:nvPr/>
        </p:nvSpPr>
        <p:spPr bwMode="auto">
          <a:xfrm>
            <a:off x="1429474" y="2117704"/>
            <a:ext cx="4964415" cy="5753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ysClr val="windowText" lastClr="000000"/>
                </a:solidFill>
              </a:rPr>
              <a:t>Creating and managing recipients</a:t>
            </a:r>
          </a:p>
        </p:txBody>
      </p:sp>
      <p:pic>
        <p:nvPicPr>
          <p:cNvPr id="5" name="Picture 4" descr="Icon of document and curve arrow at the bottom">
            <a:extLst>
              <a:ext uri="{FF2B5EF4-FFF2-40B4-BE49-F238E27FC236}">
                <a16:creationId xmlns:a16="http://schemas.microsoft.com/office/drawing/2014/main" id="{FDE44836-F420-4D48-A99F-80661D6D1B04}"/>
              </a:ext>
            </a:extLst>
          </p:cNvPr>
          <p:cNvPicPr>
            <a:picLocks noChangeAspect="1"/>
          </p:cNvPicPr>
          <p:nvPr/>
        </p:nvPicPr>
        <p:blipFill>
          <a:blip r:embed="rId4"/>
          <a:stretch>
            <a:fillRect/>
          </a:stretch>
        </p:blipFill>
        <p:spPr>
          <a:xfrm>
            <a:off x="467132" y="2950825"/>
            <a:ext cx="733044" cy="733044"/>
          </a:xfrm>
          <a:prstGeom prst="rect">
            <a:avLst/>
          </a:prstGeom>
        </p:spPr>
      </p:pic>
      <p:sp>
        <p:nvSpPr>
          <p:cNvPr id="9" name="Rectangle 8">
            <a:extLst>
              <a:ext uri="{FF2B5EF4-FFF2-40B4-BE49-F238E27FC236}">
                <a16:creationId xmlns:a16="http://schemas.microsoft.com/office/drawing/2014/main" id="{9463FDA8-5C12-4F8A-A216-D53C78D08E1E}"/>
              </a:ext>
            </a:extLst>
          </p:cNvPr>
          <p:cNvSpPr/>
          <p:nvPr/>
        </p:nvSpPr>
        <p:spPr bwMode="auto">
          <a:xfrm>
            <a:off x="1429474" y="3029671"/>
            <a:ext cx="6034813" cy="5753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ysClr val="windowText" lastClr="000000"/>
                </a:solidFill>
              </a:rPr>
              <a:t>Managing anti-malware and anti-spam policies</a:t>
            </a:r>
          </a:p>
        </p:txBody>
      </p:sp>
      <p:pic>
        <p:nvPicPr>
          <p:cNvPr id="10" name="Picture 9" descr="Icon of a swim ring">
            <a:extLst>
              <a:ext uri="{FF2B5EF4-FFF2-40B4-BE49-F238E27FC236}">
                <a16:creationId xmlns:a16="http://schemas.microsoft.com/office/drawing/2014/main" id="{29DB565A-042D-4E1C-9DC6-74DFEBE5E097}"/>
              </a:ext>
            </a:extLst>
          </p:cNvPr>
          <p:cNvPicPr>
            <a:picLocks noChangeAspect="1"/>
          </p:cNvPicPr>
          <p:nvPr/>
        </p:nvPicPr>
        <p:blipFill>
          <a:blip r:embed="rId5"/>
          <a:stretch>
            <a:fillRect/>
          </a:stretch>
        </p:blipFill>
        <p:spPr>
          <a:xfrm>
            <a:off x="467132" y="3862793"/>
            <a:ext cx="733044" cy="733044"/>
          </a:xfrm>
          <a:prstGeom prst="rect">
            <a:avLst/>
          </a:prstGeom>
        </p:spPr>
      </p:pic>
      <p:sp>
        <p:nvSpPr>
          <p:cNvPr id="11" name="Rectangle 10">
            <a:extLst>
              <a:ext uri="{FF2B5EF4-FFF2-40B4-BE49-F238E27FC236}">
                <a16:creationId xmlns:a16="http://schemas.microsoft.com/office/drawing/2014/main" id="{8CE74AD0-70AD-4B24-B078-4C6401538375}"/>
              </a:ext>
            </a:extLst>
          </p:cNvPr>
          <p:cNvSpPr/>
          <p:nvPr/>
        </p:nvSpPr>
        <p:spPr bwMode="auto">
          <a:xfrm>
            <a:off x="1429474" y="3941638"/>
            <a:ext cx="4964415" cy="5753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ysClr val="windowText" lastClr="000000"/>
                </a:solidFill>
              </a:rPr>
              <a:t>Planning migration strategies</a:t>
            </a:r>
          </a:p>
        </p:txBody>
      </p:sp>
      <p:pic>
        <p:nvPicPr>
          <p:cNvPr id="13" name="Picture 12" descr="Icon of curve arrow and a line shape">
            <a:extLst>
              <a:ext uri="{FF2B5EF4-FFF2-40B4-BE49-F238E27FC236}">
                <a16:creationId xmlns:a16="http://schemas.microsoft.com/office/drawing/2014/main" id="{D7612E86-2237-4EC6-8347-94764F021FDB}"/>
              </a:ext>
            </a:extLst>
          </p:cNvPr>
          <p:cNvPicPr>
            <a:picLocks noChangeAspect="1"/>
          </p:cNvPicPr>
          <p:nvPr/>
        </p:nvPicPr>
        <p:blipFill>
          <a:blip r:embed="rId6"/>
          <a:stretch>
            <a:fillRect/>
          </a:stretch>
        </p:blipFill>
        <p:spPr>
          <a:xfrm>
            <a:off x="467132" y="4774757"/>
            <a:ext cx="733044" cy="733044"/>
          </a:xfrm>
          <a:prstGeom prst="rect">
            <a:avLst/>
          </a:prstGeom>
        </p:spPr>
      </p:pic>
      <p:sp>
        <p:nvSpPr>
          <p:cNvPr id="27" name="Rectangle 26">
            <a:extLst>
              <a:ext uri="{FF2B5EF4-FFF2-40B4-BE49-F238E27FC236}">
                <a16:creationId xmlns:a16="http://schemas.microsoft.com/office/drawing/2014/main" id="{22EA6B91-BEE1-48BF-9DC2-59A09DE16998}"/>
              </a:ext>
            </a:extLst>
          </p:cNvPr>
          <p:cNvSpPr/>
          <p:nvPr/>
        </p:nvSpPr>
        <p:spPr bwMode="auto">
          <a:xfrm>
            <a:off x="1429474" y="4853602"/>
            <a:ext cx="4964415" cy="5753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ysClr val="windowText" lastClr="000000"/>
                </a:solidFill>
              </a:rPr>
              <a:t>Migrating mailboxes to Microsoft 365</a:t>
            </a:r>
          </a:p>
        </p:txBody>
      </p:sp>
    </p:spTree>
    <p:extLst>
      <p:ext uri="{BB962C8B-B14F-4D97-AF65-F5344CB8AC3E}">
        <p14:creationId xmlns:p14="http://schemas.microsoft.com/office/powerpoint/2010/main" val="8585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a:t>
            </a:r>
          </a:p>
        </p:txBody>
      </p:sp>
      <p:pic>
        <p:nvPicPr>
          <p:cNvPr id="3" name="Picture 2" descr="Icon of two rectangles with magnifying glass ">
            <a:extLst>
              <a:ext uri="{FF2B5EF4-FFF2-40B4-BE49-F238E27FC236}">
                <a16:creationId xmlns:a16="http://schemas.microsoft.com/office/drawing/2014/main" id="{FD99FCA6-F86F-4206-99CF-5C6CDA611AB2}"/>
              </a:ext>
            </a:extLst>
          </p:cNvPr>
          <p:cNvPicPr>
            <a:picLocks noChangeAspect="1"/>
          </p:cNvPicPr>
          <p:nvPr/>
        </p:nvPicPr>
        <p:blipFill>
          <a:blip r:embed="rId3"/>
          <a:stretch>
            <a:fillRect/>
          </a:stretch>
        </p:blipFill>
        <p:spPr>
          <a:xfrm>
            <a:off x="10279134" y="2921758"/>
            <a:ext cx="1151009" cy="1151009"/>
          </a:xfrm>
          <a:prstGeom prst="rect">
            <a:avLst/>
          </a:prstGeom>
        </p:spPr>
      </p:pic>
    </p:spTree>
    <p:extLst>
      <p:ext uri="{BB962C8B-B14F-4D97-AF65-F5344CB8AC3E}">
        <p14:creationId xmlns:p14="http://schemas.microsoft.com/office/powerpoint/2010/main" val="25901147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a:t>
            </a:r>
          </a:p>
        </p:txBody>
      </p:sp>
      <p:sp>
        <p:nvSpPr>
          <p:cNvPr id="7" name="Rectangle 6">
            <a:extLst>
              <a:ext uri="{FF2B5EF4-FFF2-40B4-BE49-F238E27FC236}">
                <a16:creationId xmlns:a16="http://schemas.microsoft.com/office/drawing/2014/main" id="{BDE548BF-DCA3-4911-A989-C81D1377B9C9}"/>
              </a:ext>
            </a:extLst>
          </p:cNvPr>
          <p:cNvSpPr/>
          <p:nvPr/>
        </p:nvSpPr>
        <p:spPr>
          <a:xfrm>
            <a:off x="579441" y="1480092"/>
            <a:ext cx="11277597" cy="369332"/>
          </a:xfrm>
          <a:prstGeom prst="rect">
            <a:avLst/>
          </a:prstGeom>
        </p:spPr>
        <p:txBody>
          <a:bodyPr wrap="square" lIns="0" tIns="0" rIns="0" bIns="0">
            <a:spAutoFit/>
          </a:bodyPr>
          <a:lstStyle/>
          <a:p>
            <a:pPr fontAlgn="base">
              <a:spcBef>
                <a:spcPts val="600"/>
              </a:spcBef>
            </a:pPr>
            <a:r>
              <a:rPr lang="en-US" sz="2400" dirty="0">
                <a:latin typeface="+mj-lt"/>
              </a:rPr>
              <a:t>Exercise 1: Review Exchange Online</a:t>
            </a:r>
            <a:endParaRPr lang="en-US" sz="2400" dirty="0">
              <a:latin typeface="+mj-lt"/>
              <a:cs typeface="Segoe UI Semilight" panose="020B0402040204020203" pitchFamily="34" charset="0"/>
            </a:endParaRPr>
          </a:p>
        </p:txBody>
      </p:sp>
      <p:sp>
        <p:nvSpPr>
          <p:cNvPr id="23" name="Rectangle 22">
            <a:extLst>
              <a:ext uri="{FF2B5EF4-FFF2-40B4-BE49-F238E27FC236}">
                <a16:creationId xmlns:a16="http://schemas.microsoft.com/office/drawing/2014/main" id="{9475D8C9-222F-466A-A7E9-E89B5E6B54A1}"/>
              </a:ext>
            </a:extLst>
          </p:cNvPr>
          <p:cNvSpPr/>
          <p:nvPr/>
        </p:nvSpPr>
        <p:spPr bwMode="auto">
          <a:xfrm>
            <a:off x="579441"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a:t>
            </a:r>
          </a:p>
          <a:p>
            <a:pPr marL="0" lvl="1" fontAlgn="base">
              <a:spcBef>
                <a:spcPts val="600"/>
              </a:spcBef>
            </a:pPr>
            <a:r>
              <a:rPr lang="en-US" dirty="0">
                <a:solidFill>
                  <a:schemeClr val="tx1"/>
                </a:solidFill>
              </a:rPr>
              <a:t>Manage Recipients</a:t>
            </a:r>
          </a:p>
        </p:txBody>
      </p:sp>
      <p:pic>
        <p:nvPicPr>
          <p:cNvPr id="6" name="Picture 5" descr="Icon of a gear">
            <a:extLst>
              <a:ext uri="{FF2B5EF4-FFF2-40B4-BE49-F238E27FC236}">
                <a16:creationId xmlns:a16="http://schemas.microsoft.com/office/drawing/2014/main" id="{499B44F5-E0CE-4475-91F8-64BF34EC0D7D}"/>
              </a:ext>
            </a:extLst>
          </p:cNvPr>
          <p:cNvPicPr>
            <a:picLocks noChangeAspect="1"/>
          </p:cNvPicPr>
          <p:nvPr/>
        </p:nvPicPr>
        <p:blipFill>
          <a:blip r:embed="rId3"/>
          <a:stretch>
            <a:fillRect/>
          </a:stretch>
        </p:blipFill>
        <p:spPr>
          <a:xfrm>
            <a:off x="1710364" y="3415251"/>
            <a:ext cx="687324" cy="687324"/>
          </a:xfrm>
          <a:prstGeom prst="rect">
            <a:avLst/>
          </a:prstGeom>
        </p:spPr>
      </p:pic>
      <p:sp>
        <p:nvSpPr>
          <p:cNvPr id="24" name="Rectangle 23">
            <a:extLst>
              <a:ext uri="{FF2B5EF4-FFF2-40B4-BE49-F238E27FC236}">
                <a16:creationId xmlns:a16="http://schemas.microsoft.com/office/drawing/2014/main" id="{05C29017-49A6-46D7-88DA-A10FE4B2C445}"/>
              </a:ext>
            </a:extLst>
          </p:cNvPr>
          <p:cNvSpPr/>
          <p:nvPr/>
        </p:nvSpPr>
        <p:spPr bwMode="auto">
          <a:xfrm>
            <a:off x="2470153"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2</a:t>
            </a:r>
          </a:p>
          <a:p>
            <a:pPr marL="0" lvl="1" fontAlgn="base">
              <a:spcBef>
                <a:spcPts val="600"/>
              </a:spcBef>
            </a:pPr>
            <a:r>
              <a:rPr lang="en-US" dirty="0">
                <a:solidFill>
                  <a:schemeClr val="tx1"/>
                </a:solidFill>
              </a:rPr>
              <a:t>Manage Groups</a:t>
            </a:r>
          </a:p>
        </p:txBody>
      </p:sp>
      <p:pic>
        <p:nvPicPr>
          <p:cNvPr id="10" name="Picture 9" descr="Icon of three people">
            <a:extLst>
              <a:ext uri="{FF2B5EF4-FFF2-40B4-BE49-F238E27FC236}">
                <a16:creationId xmlns:a16="http://schemas.microsoft.com/office/drawing/2014/main" id="{C623CA77-F655-4EFA-BA42-87E529181ACA}"/>
              </a:ext>
            </a:extLst>
          </p:cNvPr>
          <p:cNvPicPr>
            <a:picLocks noChangeAspect="1"/>
          </p:cNvPicPr>
          <p:nvPr/>
        </p:nvPicPr>
        <p:blipFill>
          <a:blip r:embed="rId4"/>
          <a:stretch>
            <a:fillRect/>
          </a:stretch>
        </p:blipFill>
        <p:spPr>
          <a:xfrm>
            <a:off x="3601076" y="3415251"/>
            <a:ext cx="687324" cy="687324"/>
          </a:xfrm>
          <a:prstGeom prst="rect">
            <a:avLst/>
          </a:prstGeom>
        </p:spPr>
      </p:pic>
      <p:sp>
        <p:nvSpPr>
          <p:cNvPr id="25" name="Rectangle 24">
            <a:extLst>
              <a:ext uri="{FF2B5EF4-FFF2-40B4-BE49-F238E27FC236}">
                <a16:creationId xmlns:a16="http://schemas.microsoft.com/office/drawing/2014/main" id="{4D01F680-73AF-4E62-AAFC-C6C501753510}"/>
              </a:ext>
            </a:extLst>
          </p:cNvPr>
          <p:cNvSpPr/>
          <p:nvPr/>
        </p:nvSpPr>
        <p:spPr bwMode="auto">
          <a:xfrm>
            <a:off x="4360865"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3</a:t>
            </a:r>
          </a:p>
          <a:p>
            <a:pPr marL="0" lvl="1" fontAlgn="base">
              <a:spcBef>
                <a:spcPts val="600"/>
              </a:spcBef>
            </a:pPr>
            <a:r>
              <a:rPr lang="en-US" dirty="0">
                <a:solidFill>
                  <a:schemeClr val="tx1"/>
                </a:solidFill>
              </a:rPr>
              <a:t>Upgrade Distribution Lists</a:t>
            </a:r>
          </a:p>
        </p:txBody>
      </p:sp>
      <p:pic>
        <p:nvPicPr>
          <p:cNvPr id="13" name="Picture 12" descr="Icon of two squares and two lines extended besides each square">
            <a:extLst>
              <a:ext uri="{FF2B5EF4-FFF2-40B4-BE49-F238E27FC236}">
                <a16:creationId xmlns:a16="http://schemas.microsoft.com/office/drawing/2014/main" id="{8D6494C4-E5A6-41FB-AFA3-A60EC7CBC4CA}"/>
              </a:ext>
            </a:extLst>
          </p:cNvPr>
          <p:cNvPicPr>
            <a:picLocks noChangeAspect="1"/>
          </p:cNvPicPr>
          <p:nvPr/>
        </p:nvPicPr>
        <p:blipFill>
          <a:blip r:embed="rId5"/>
          <a:stretch>
            <a:fillRect/>
          </a:stretch>
        </p:blipFill>
        <p:spPr>
          <a:xfrm>
            <a:off x="5491788" y="3415251"/>
            <a:ext cx="687324" cy="687324"/>
          </a:xfrm>
          <a:prstGeom prst="rect">
            <a:avLst/>
          </a:prstGeom>
        </p:spPr>
      </p:pic>
      <p:sp>
        <p:nvSpPr>
          <p:cNvPr id="26" name="Rectangle 25">
            <a:extLst>
              <a:ext uri="{FF2B5EF4-FFF2-40B4-BE49-F238E27FC236}">
                <a16:creationId xmlns:a16="http://schemas.microsoft.com/office/drawing/2014/main" id="{5D887744-E78D-4BC3-A635-BB9C7B4B0CCD}"/>
              </a:ext>
            </a:extLst>
          </p:cNvPr>
          <p:cNvSpPr/>
          <p:nvPr/>
        </p:nvSpPr>
        <p:spPr bwMode="auto">
          <a:xfrm>
            <a:off x="6251577"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4</a:t>
            </a:r>
          </a:p>
          <a:p>
            <a:pPr marL="0" lvl="1" fontAlgn="base">
              <a:spcBef>
                <a:spcPts val="600"/>
              </a:spcBef>
            </a:pPr>
            <a:r>
              <a:rPr lang="en-US" dirty="0">
                <a:solidFill>
                  <a:schemeClr val="tx1"/>
                </a:solidFill>
              </a:rPr>
              <a:t>Manage Resources</a:t>
            </a:r>
          </a:p>
        </p:txBody>
      </p:sp>
      <p:pic>
        <p:nvPicPr>
          <p:cNvPr id="72" name="Picture 71" descr="Icon of two people with a plus sign">
            <a:extLst>
              <a:ext uri="{FF2B5EF4-FFF2-40B4-BE49-F238E27FC236}">
                <a16:creationId xmlns:a16="http://schemas.microsoft.com/office/drawing/2014/main" id="{DE5D3A94-1170-4658-8EBE-373917F6C1FC}"/>
              </a:ext>
            </a:extLst>
          </p:cNvPr>
          <p:cNvPicPr>
            <a:picLocks noChangeAspect="1"/>
          </p:cNvPicPr>
          <p:nvPr/>
        </p:nvPicPr>
        <p:blipFill>
          <a:blip r:embed="rId6"/>
          <a:stretch>
            <a:fillRect/>
          </a:stretch>
        </p:blipFill>
        <p:spPr>
          <a:xfrm>
            <a:off x="7382500" y="3415251"/>
            <a:ext cx="687324" cy="687324"/>
          </a:xfrm>
          <a:prstGeom prst="rect">
            <a:avLst/>
          </a:prstGeom>
        </p:spPr>
      </p:pic>
      <p:sp>
        <p:nvSpPr>
          <p:cNvPr id="27" name="Rectangle 26">
            <a:extLst>
              <a:ext uri="{FF2B5EF4-FFF2-40B4-BE49-F238E27FC236}">
                <a16:creationId xmlns:a16="http://schemas.microsoft.com/office/drawing/2014/main" id="{FECB863B-7EE1-48C8-9CBE-6FB454D450E7}"/>
              </a:ext>
            </a:extLst>
          </p:cNvPr>
          <p:cNvSpPr/>
          <p:nvPr/>
        </p:nvSpPr>
        <p:spPr bwMode="auto">
          <a:xfrm>
            <a:off x="8142289"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5</a:t>
            </a:r>
          </a:p>
          <a:p>
            <a:pPr marL="0" lvl="1" fontAlgn="base">
              <a:spcBef>
                <a:spcPts val="600"/>
              </a:spcBef>
            </a:pPr>
            <a:r>
              <a:rPr lang="en-US" dirty="0">
                <a:solidFill>
                  <a:schemeClr val="tx1"/>
                </a:solidFill>
              </a:rPr>
              <a:t>Configure a Naming Policy</a:t>
            </a:r>
          </a:p>
        </p:txBody>
      </p:sp>
      <p:pic>
        <p:nvPicPr>
          <p:cNvPr id="75" name="Picture 74" descr="Icon of a wrench">
            <a:extLst>
              <a:ext uri="{FF2B5EF4-FFF2-40B4-BE49-F238E27FC236}">
                <a16:creationId xmlns:a16="http://schemas.microsoft.com/office/drawing/2014/main" id="{C98603DD-2382-4011-B1C2-63C35D109AC9}"/>
              </a:ext>
            </a:extLst>
          </p:cNvPr>
          <p:cNvPicPr>
            <a:picLocks noChangeAspect="1"/>
          </p:cNvPicPr>
          <p:nvPr/>
        </p:nvPicPr>
        <p:blipFill>
          <a:blip r:embed="rId7"/>
          <a:stretch>
            <a:fillRect/>
          </a:stretch>
        </p:blipFill>
        <p:spPr>
          <a:xfrm>
            <a:off x="9273212" y="3415251"/>
            <a:ext cx="687324" cy="687324"/>
          </a:xfrm>
          <a:prstGeom prst="rect">
            <a:avLst/>
          </a:prstGeom>
        </p:spPr>
      </p:pic>
      <p:sp>
        <p:nvSpPr>
          <p:cNvPr id="30" name="Rectangle 29">
            <a:extLst>
              <a:ext uri="{FF2B5EF4-FFF2-40B4-BE49-F238E27FC236}">
                <a16:creationId xmlns:a16="http://schemas.microsoft.com/office/drawing/2014/main" id="{60F21A50-C1CB-4048-8CE7-169E2CE75D25}"/>
              </a:ext>
            </a:extLst>
          </p:cNvPr>
          <p:cNvSpPr/>
          <p:nvPr/>
        </p:nvSpPr>
        <p:spPr bwMode="auto">
          <a:xfrm>
            <a:off x="10033000" y="2019301"/>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6</a:t>
            </a:r>
          </a:p>
          <a:p>
            <a:pPr marL="0" lvl="1" fontAlgn="base">
              <a:spcBef>
                <a:spcPts val="600"/>
              </a:spcBef>
            </a:pPr>
            <a:r>
              <a:rPr lang="en-US" dirty="0">
                <a:solidFill>
                  <a:schemeClr val="tx1"/>
                </a:solidFill>
              </a:rPr>
              <a:t>Manage Contacts</a:t>
            </a:r>
          </a:p>
        </p:txBody>
      </p:sp>
      <p:pic>
        <p:nvPicPr>
          <p:cNvPr id="78" name="Picture 77" descr="Icon of a web page showing a profile of a person with an arrow pointing right">
            <a:extLst>
              <a:ext uri="{FF2B5EF4-FFF2-40B4-BE49-F238E27FC236}">
                <a16:creationId xmlns:a16="http://schemas.microsoft.com/office/drawing/2014/main" id="{B7B19B64-DC99-423F-B5E7-E82AAD708BF5}"/>
              </a:ext>
            </a:extLst>
          </p:cNvPr>
          <p:cNvPicPr>
            <a:picLocks noChangeAspect="1"/>
          </p:cNvPicPr>
          <p:nvPr/>
        </p:nvPicPr>
        <p:blipFill>
          <a:blip r:embed="rId8"/>
          <a:stretch>
            <a:fillRect/>
          </a:stretch>
        </p:blipFill>
        <p:spPr>
          <a:xfrm>
            <a:off x="11163923" y="3415252"/>
            <a:ext cx="687324" cy="687324"/>
          </a:xfrm>
          <a:prstGeom prst="rect">
            <a:avLst/>
          </a:prstGeom>
        </p:spPr>
      </p:pic>
      <p:sp>
        <p:nvSpPr>
          <p:cNvPr id="31" name="Rectangle 30">
            <a:extLst>
              <a:ext uri="{FF2B5EF4-FFF2-40B4-BE49-F238E27FC236}">
                <a16:creationId xmlns:a16="http://schemas.microsoft.com/office/drawing/2014/main" id="{859C1BD1-EB04-4849-8B46-3C242A2D8779}"/>
              </a:ext>
            </a:extLst>
          </p:cNvPr>
          <p:cNvSpPr/>
          <p:nvPr/>
        </p:nvSpPr>
        <p:spPr bwMode="auto">
          <a:xfrm>
            <a:off x="579441"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7</a:t>
            </a:r>
          </a:p>
          <a:p>
            <a:pPr marL="0" lvl="1" fontAlgn="base">
              <a:spcBef>
                <a:spcPts val="600"/>
              </a:spcBef>
            </a:pPr>
            <a:r>
              <a:rPr lang="en-US" dirty="0">
                <a:solidFill>
                  <a:schemeClr val="tx1"/>
                </a:solidFill>
              </a:rPr>
              <a:t>Configure Messaging Protection</a:t>
            </a:r>
          </a:p>
        </p:txBody>
      </p:sp>
      <p:pic>
        <p:nvPicPr>
          <p:cNvPr id="95" name="Picture 94" descr="Icon if a screen with a shield in front">
            <a:extLst>
              <a:ext uri="{FF2B5EF4-FFF2-40B4-BE49-F238E27FC236}">
                <a16:creationId xmlns:a16="http://schemas.microsoft.com/office/drawing/2014/main" id="{83040CD3-3165-4BF1-8132-D123ED58301F}"/>
              </a:ext>
            </a:extLst>
          </p:cNvPr>
          <p:cNvPicPr>
            <a:picLocks noChangeAspect="1"/>
          </p:cNvPicPr>
          <p:nvPr/>
        </p:nvPicPr>
        <p:blipFill>
          <a:blip r:embed="rId9"/>
          <a:stretch>
            <a:fillRect/>
          </a:stretch>
        </p:blipFill>
        <p:spPr>
          <a:xfrm>
            <a:off x="1648621" y="5519800"/>
            <a:ext cx="687324" cy="687324"/>
          </a:xfrm>
          <a:prstGeom prst="rect">
            <a:avLst/>
          </a:prstGeom>
        </p:spPr>
      </p:pic>
      <p:sp>
        <p:nvSpPr>
          <p:cNvPr id="32" name="Rectangle 31">
            <a:extLst>
              <a:ext uri="{FF2B5EF4-FFF2-40B4-BE49-F238E27FC236}">
                <a16:creationId xmlns:a16="http://schemas.microsoft.com/office/drawing/2014/main" id="{6FC40BB2-8A13-482A-869F-49F760661B27}"/>
              </a:ext>
            </a:extLst>
          </p:cNvPr>
          <p:cNvSpPr/>
          <p:nvPr/>
        </p:nvSpPr>
        <p:spPr bwMode="auto">
          <a:xfrm>
            <a:off x="2470153"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8</a:t>
            </a:r>
          </a:p>
          <a:p>
            <a:pPr marL="0" lvl="1" fontAlgn="base">
              <a:spcBef>
                <a:spcPts val="600"/>
              </a:spcBef>
            </a:pPr>
            <a:r>
              <a:rPr lang="en-US" dirty="0">
                <a:solidFill>
                  <a:schemeClr val="tx1"/>
                </a:solidFill>
              </a:rPr>
              <a:t>Manage Connection Filters</a:t>
            </a:r>
          </a:p>
        </p:txBody>
      </p:sp>
      <p:pic>
        <p:nvPicPr>
          <p:cNvPr id="92" name="Picture 91" descr="Icon of three circles connected by a line">
            <a:extLst>
              <a:ext uri="{FF2B5EF4-FFF2-40B4-BE49-F238E27FC236}">
                <a16:creationId xmlns:a16="http://schemas.microsoft.com/office/drawing/2014/main" id="{E13D47E0-ADBE-4DB5-9180-856CAEB171C3}"/>
              </a:ext>
            </a:extLst>
          </p:cNvPr>
          <p:cNvPicPr>
            <a:picLocks noChangeAspect="1"/>
          </p:cNvPicPr>
          <p:nvPr/>
        </p:nvPicPr>
        <p:blipFill>
          <a:blip r:embed="rId10"/>
          <a:stretch>
            <a:fillRect/>
          </a:stretch>
        </p:blipFill>
        <p:spPr>
          <a:xfrm>
            <a:off x="3541716" y="5519800"/>
            <a:ext cx="687324" cy="687324"/>
          </a:xfrm>
          <a:prstGeom prst="rect">
            <a:avLst/>
          </a:prstGeom>
        </p:spPr>
      </p:pic>
      <p:sp>
        <p:nvSpPr>
          <p:cNvPr id="33" name="Rectangle 32">
            <a:extLst>
              <a:ext uri="{FF2B5EF4-FFF2-40B4-BE49-F238E27FC236}">
                <a16:creationId xmlns:a16="http://schemas.microsoft.com/office/drawing/2014/main" id="{0F993854-0285-441A-813C-EF4528D75E1D}"/>
              </a:ext>
            </a:extLst>
          </p:cNvPr>
          <p:cNvSpPr/>
          <p:nvPr/>
        </p:nvSpPr>
        <p:spPr bwMode="auto">
          <a:xfrm>
            <a:off x="4360865"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9</a:t>
            </a:r>
          </a:p>
          <a:p>
            <a:pPr marL="0" lvl="1" fontAlgn="base">
              <a:spcBef>
                <a:spcPts val="600"/>
              </a:spcBef>
            </a:pPr>
            <a:r>
              <a:rPr lang="en-US" dirty="0">
                <a:solidFill>
                  <a:schemeClr val="tx1"/>
                </a:solidFill>
              </a:rPr>
              <a:t>Manage Spam Filters</a:t>
            </a:r>
          </a:p>
        </p:txBody>
      </p:sp>
      <p:pic>
        <p:nvPicPr>
          <p:cNvPr id="87" name="Picture 86" descr="Icon of three rectangles aligned to three vertical lines">
            <a:extLst>
              <a:ext uri="{FF2B5EF4-FFF2-40B4-BE49-F238E27FC236}">
                <a16:creationId xmlns:a16="http://schemas.microsoft.com/office/drawing/2014/main" id="{3F4D425F-DB28-47A0-8F1A-89A779BF5544}"/>
              </a:ext>
            </a:extLst>
          </p:cNvPr>
          <p:cNvPicPr>
            <a:picLocks noChangeAspect="1"/>
          </p:cNvPicPr>
          <p:nvPr/>
        </p:nvPicPr>
        <p:blipFill>
          <a:blip r:embed="rId11"/>
          <a:stretch>
            <a:fillRect/>
          </a:stretch>
        </p:blipFill>
        <p:spPr>
          <a:xfrm>
            <a:off x="5430046" y="5519800"/>
            <a:ext cx="687324" cy="687324"/>
          </a:xfrm>
          <a:prstGeom prst="rect">
            <a:avLst/>
          </a:prstGeom>
        </p:spPr>
      </p:pic>
      <p:sp>
        <p:nvSpPr>
          <p:cNvPr id="34" name="Rectangle 33">
            <a:extLst>
              <a:ext uri="{FF2B5EF4-FFF2-40B4-BE49-F238E27FC236}">
                <a16:creationId xmlns:a16="http://schemas.microsoft.com/office/drawing/2014/main" id="{EF20957B-7EDC-4ED5-A60C-16C580FDBED2}"/>
              </a:ext>
            </a:extLst>
          </p:cNvPr>
          <p:cNvSpPr/>
          <p:nvPr/>
        </p:nvSpPr>
        <p:spPr bwMode="auto">
          <a:xfrm>
            <a:off x="6251577"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10</a:t>
            </a:r>
          </a:p>
          <a:p>
            <a:pPr marL="0" lvl="1" fontAlgn="base">
              <a:spcBef>
                <a:spcPts val="600"/>
              </a:spcBef>
            </a:pPr>
            <a:r>
              <a:rPr lang="en-US" dirty="0">
                <a:solidFill>
                  <a:schemeClr val="tx1"/>
                </a:solidFill>
              </a:rPr>
              <a:t>Manage Mail Flow Rules</a:t>
            </a:r>
          </a:p>
        </p:txBody>
      </p:sp>
      <p:pic>
        <p:nvPicPr>
          <p:cNvPr id="84" name="Picture 83" descr="Icon of envelope with downward arrow on top">
            <a:extLst>
              <a:ext uri="{FF2B5EF4-FFF2-40B4-BE49-F238E27FC236}">
                <a16:creationId xmlns:a16="http://schemas.microsoft.com/office/drawing/2014/main" id="{A9A3D247-C452-418D-B0B4-E865E6BD2F06}"/>
              </a:ext>
            </a:extLst>
          </p:cNvPr>
          <p:cNvPicPr>
            <a:picLocks noChangeAspect="1"/>
          </p:cNvPicPr>
          <p:nvPr/>
        </p:nvPicPr>
        <p:blipFill>
          <a:blip r:embed="rId12"/>
          <a:stretch>
            <a:fillRect/>
          </a:stretch>
        </p:blipFill>
        <p:spPr>
          <a:xfrm>
            <a:off x="7315254" y="5519800"/>
            <a:ext cx="687324" cy="687324"/>
          </a:xfrm>
          <a:prstGeom prst="rect">
            <a:avLst/>
          </a:prstGeom>
        </p:spPr>
      </p:pic>
      <p:sp>
        <p:nvSpPr>
          <p:cNvPr id="35" name="Rectangle 34">
            <a:extLst>
              <a:ext uri="{FF2B5EF4-FFF2-40B4-BE49-F238E27FC236}">
                <a16:creationId xmlns:a16="http://schemas.microsoft.com/office/drawing/2014/main" id="{392020BC-7A5A-4328-B7FA-7FCAD8B8478E}"/>
              </a:ext>
            </a:extLst>
          </p:cNvPr>
          <p:cNvSpPr/>
          <p:nvPr/>
        </p:nvSpPr>
        <p:spPr bwMode="auto">
          <a:xfrm>
            <a:off x="8142289" y="4185765"/>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11</a:t>
            </a:r>
          </a:p>
          <a:p>
            <a:pPr marL="0" lvl="1" fontAlgn="base">
              <a:spcBef>
                <a:spcPts val="600"/>
              </a:spcBef>
            </a:pPr>
            <a:r>
              <a:rPr lang="en-US" dirty="0">
                <a:solidFill>
                  <a:schemeClr val="tx1"/>
                </a:solidFill>
              </a:rPr>
              <a:t>Configure Accepted Domains</a:t>
            </a:r>
          </a:p>
        </p:txBody>
      </p:sp>
      <p:pic>
        <p:nvPicPr>
          <p:cNvPr id="81" name="Picture 80" descr="Icon of globe with monitor">
            <a:extLst>
              <a:ext uri="{FF2B5EF4-FFF2-40B4-BE49-F238E27FC236}">
                <a16:creationId xmlns:a16="http://schemas.microsoft.com/office/drawing/2014/main" id="{A2E5DC73-9A5A-44A0-9BD0-2EC7FA61A06B}"/>
              </a:ext>
            </a:extLst>
          </p:cNvPr>
          <p:cNvPicPr>
            <a:picLocks noChangeAspect="1"/>
          </p:cNvPicPr>
          <p:nvPr/>
        </p:nvPicPr>
        <p:blipFill>
          <a:blip r:embed="rId13"/>
          <a:stretch>
            <a:fillRect/>
          </a:stretch>
        </p:blipFill>
        <p:spPr>
          <a:xfrm>
            <a:off x="9273212" y="5581716"/>
            <a:ext cx="687324" cy="687324"/>
          </a:xfrm>
          <a:prstGeom prst="rect">
            <a:avLst/>
          </a:prstGeom>
        </p:spPr>
      </p:pic>
    </p:spTree>
    <p:extLst>
      <p:ext uri="{BB962C8B-B14F-4D97-AF65-F5344CB8AC3E}">
        <p14:creationId xmlns:p14="http://schemas.microsoft.com/office/powerpoint/2010/main" val="28837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a:xfrm>
            <a:off x="351943" y="2847548"/>
            <a:ext cx="1424477" cy="1292662"/>
          </a:xfrm>
        </p:spPr>
        <p:txBody>
          <a:bodyPr/>
          <a:lstStyle/>
          <a:p>
            <a:r>
              <a:rPr lang="en-US" dirty="0"/>
              <a:t>Learning Path </a:t>
            </a:r>
            <a:r>
              <a:rPr lang="bs-Latn-BA" dirty="0"/>
              <a:t>agenda</a:t>
            </a:r>
            <a:endParaRPr lang="en-US" dirty="0"/>
          </a:p>
        </p:txBody>
      </p:sp>
      <p:pic>
        <p:nvPicPr>
          <p:cNvPr id="166" name="Picture 165" descr="Icon of magnifying glass">
            <a:extLst>
              <a:ext uri="{FF2B5EF4-FFF2-40B4-BE49-F238E27FC236}">
                <a16:creationId xmlns:a16="http://schemas.microsoft.com/office/drawing/2014/main" id="{29317C13-F774-4EF3-A311-835E5DD959B3}"/>
              </a:ext>
            </a:extLst>
          </p:cNvPr>
          <p:cNvPicPr>
            <a:picLocks noChangeAspect="1"/>
          </p:cNvPicPr>
          <p:nvPr/>
        </p:nvPicPr>
        <p:blipFill>
          <a:blip r:embed="rId4"/>
          <a:stretch>
            <a:fillRect/>
          </a:stretch>
        </p:blipFill>
        <p:spPr>
          <a:xfrm>
            <a:off x="2344547" y="812800"/>
            <a:ext cx="467868" cy="467868"/>
          </a:xfrm>
          <a:prstGeom prst="rect">
            <a:avLst/>
          </a:prstGeom>
        </p:spPr>
      </p:pic>
      <p:sp>
        <p:nvSpPr>
          <p:cNvPr id="317" name="Rectangle 316">
            <a:extLst>
              <a:ext uri="{FF2B5EF4-FFF2-40B4-BE49-F238E27FC236}">
                <a16:creationId xmlns:a16="http://schemas.microsoft.com/office/drawing/2014/main" id="{CDF820A8-B7E2-4AAC-ABAC-7EDB9B42697E}"/>
              </a:ext>
            </a:extLst>
          </p:cNvPr>
          <p:cNvSpPr/>
          <p:nvPr/>
        </p:nvSpPr>
        <p:spPr bwMode="auto">
          <a:xfrm>
            <a:off x="2946400" y="812799"/>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400" dirty="0">
                <a:solidFill>
                  <a:schemeClr val="tx1"/>
                </a:solidFill>
              </a:rPr>
              <a:t>Explore Exchange Online as a Microsoft 365 Enterprise Administrator</a:t>
            </a:r>
          </a:p>
        </p:txBody>
      </p:sp>
      <p:pic>
        <p:nvPicPr>
          <p:cNvPr id="378" name="Picture 377" descr="Icon of two rectangles with magnifying glass ">
            <a:extLst>
              <a:ext uri="{FF2B5EF4-FFF2-40B4-BE49-F238E27FC236}">
                <a16:creationId xmlns:a16="http://schemas.microsoft.com/office/drawing/2014/main" id="{89DFE987-12E2-425E-9AE9-7070477A0179}"/>
              </a:ext>
            </a:extLst>
          </p:cNvPr>
          <p:cNvPicPr>
            <a:picLocks noChangeAspect="1"/>
          </p:cNvPicPr>
          <p:nvPr/>
        </p:nvPicPr>
        <p:blipFill>
          <a:blip r:embed="rId5"/>
          <a:stretch>
            <a:fillRect/>
          </a:stretch>
        </p:blipFill>
        <p:spPr>
          <a:xfrm>
            <a:off x="2344547" y="1376867"/>
            <a:ext cx="467868" cy="467868"/>
          </a:xfrm>
          <a:prstGeom prst="rect">
            <a:avLst/>
          </a:prstGeom>
        </p:spPr>
      </p:pic>
      <p:sp>
        <p:nvSpPr>
          <p:cNvPr id="398" name="Rectangle 397">
            <a:extLst>
              <a:ext uri="{FF2B5EF4-FFF2-40B4-BE49-F238E27FC236}">
                <a16:creationId xmlns:a16="http://schemas.microsoft.com/office/drawing/2014/main" id="{5E80F509-F47F-48B9-AE8B-5EB42E2CDB1D}"/>
              </a:ext>
            </a:extLst>
          </p:cNvPr>
          <p:cNvSpPr/>
          <p:nvPr/>
        </p:nvSpPr>
        <p:spPr bwMode="auto">
          <a:xfrm>
            <a:off x="2946400" y="1376865"/>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1 – Review Exchange Online</a:t>
            </a:r>
            <a:endParaRPr lang="bs-Latn-BA" sz="1400" dirty="0">
              <a:solidFill>
                <a:schemeClr val="tx1"/>
              </a:solidFill>
            </a:endParaRPr>
          </a:p>
        </p:txBody>
      </p:sp>
      <p:pic>
        <p:nvPicPr>
          <p:cNvPr id="524" name="Picture 523" descr="Icon of cloud with upward and downward pointing arrow at the bottom">
            <a:extLst>
              <a:ext uri="{FF2B5EF4-FFF2-40B4-BE49-F238E27FC236}">
                <a16:creationId xmlns:a16="http://schemas.microsoft.com/office/drawing/2014/main" id="{72ACD0BB-3380-40A2-93BE-4351AEDC590F}"/>
              </a:ext>
            </a:extLst>
          </p:cNvPr>
          <p:cNvPicPr>
            <a:picLocks noChangeAspect="1"/>
          </p:cNvPicPr>
          <p:nvPr/>
        </p:nvPicPr>
        <p:blipFill>
          <a:blip r:embed="rId6"/>
          <a:stretch>
            <a:fillRect/>
          </a:stretch>
        </p:blipFill>
        <p:spPr>
          <a:xfrm>
            <a:off x="2344547" y="1940934"/>
            <a:ext cx="467868" cy="467868"/>
          </a:xfrm>
          <a:prstGeom prst="rect">
            <a:avLst/>
          </a:prstGeom>
        </p:spPr>
      </p:pic>
      <p:sp>
        <p:nvSpPr>
          <p:cNvPr id="551" name="Rectangle 550">
            <a:extLst>
              <a:ext uri="{FF2B5EF4-FFF2-40B4-BE49-F238E27FC236}">
                <a16:creationId xmlns:a16="http://schemas.microsoft.com/office/drawing/2014/main" id="{50E15B4D-B6F6-45F4-A4B6-2273F0B1EF63}"/>
              </a:ext>
            </a:extLst>
          </p:cNvPr>
          <p:cNvSpPr/>
          <p:nvPr/>
        </p:nvSpPr>
        <p:spPr bwMode="auto">
          <a:xfrm>
            <a:off x="2946400" y="1940934"/>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400" dirty="0">
                <a:solidFill>
                  <a:schemeClr val="tx1"/>
                </a:solidFill>
              </a:rPr>
              <a:t>Explore SharePoint Online </a:t>
            </a:r>
            <a:r>
              <a:rPr lang="pt-BR" sz="1400" dirty="0">
                <a:solidFill>
                  <a:schemeClr val="tx1"/>
                </a:solidFill>
              </a:rPr>
              <a:t>as a Microsoft 365 Enterprise Administrator</a:t>
            </a:r>
            <a:r>
              <a:rPr lang="en-US" sz="1400" dirty="0">
                <a:solidFill>
                  <a:schemeClr val="tx1"/>
                </a:solidFill>
              </a:rPr>
              <a:t> </a:t>
            </a:r>
          </a:p>
        </p:txBody>
      </p:sp>
      <p:pic>
        <p:nvPicPr>
          <p:cNvPr id="598" name="Picture 597" descr="Icon of two rectangles with magnifying glass ">
            <a:extLst>
              <a:ext uri="{FF2B5EF4-FFF2-40B4-BE49-F238E27FC236}">
                <a16:creationId xmlns:a16="http://schemas.microsoft.com/office/drawing/2014/main" id="{E1C551CA-202D-4551-B813-0D3C0EC28D29}"/>
              </a:ext>
            </a:extLst>
          </p:cNvPr>
          <p:cNvPicPr>
            <a:picLocks noChangeAspect="1"/>
          </p:cNvPicPr>
          <p:nvPr/>
        </p:nvPicPr>
        <p:blipFill>
          <a:blip r:embed="rId7"/>
          <a:stretch>
            <a:fillRect/>
          </a:stretch>
        </p:blipFill>
        <p:spPr>
          <a:xfrm>
            <a:off x="2344547" y="2505001"/>
            <a:ext cx="467868" cy="467868"/>
          </a:xfrm>
          <a:prstGeom prst="rect">
            <a:avLst/>
          </a:prstGeom>
        </p:spPr>
      </p:pic>
      <p:sp>
        <p:nvSpPr>
          <p:cNvPr id="624" name="Rectangle 623">
            <a:extLst>
              <a:ext uri="{FF2B5EF4-FFF2-40B4-BE49-F238E27FC236}">
                <a16:creationId xmlns:a16="http://schemas.microsoft.com/office/drawing/2014/main" id="{095ADBAE-C231-4F9D-83D5-A57B445EA7B0}"/>
              </a:ext>
            </a:extLst>
          </p:cNvPr>
          <p:cNvSpPr/>
          <p:nvPr/>
        </p:nvSpPr>
        <p:spPr bwMode="auto">
          <a:xfrm>
            <a:off x="2946400" y="2505000"/>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2 – Review SharePoint Online</a:t>
            </a:r>
          </a:p>
        </p:txBody>
      </p:sp>
      <p:pic>
        <p:nvPicPr>
          <p:cNvPr id="668" name="Picture 667" descr="Icon of two squares and two lines extended besides each square">
            <a:extLst>
              <a:ext uri="{FF2B5EF4-FFF2-40B4-BE49-F238E27FC236}">
                <a16:creationId xmlns:a16="http://schemas.microsoft.com/office/drawing/2014/main" id="{C8570454-20C8-4A23-A3C9-8B10AC2022DF}"/>
              </a:ext>
            </a:extLst>
          </p:cNvPr>
          <p:cNvPicPr>
            <a:picLocks noChangeAspect="1"/>
          </p:cNvPicPr>
          <p:nvPr/>
        </p:nvPicPr>
        <p:blipFill>
          <a:blip r:embed="rId8"/>
          <a:stretch>
            <a:fillRect/>
          </a:stretch>
        </p:blipFill>
        <p:spPr>
          <a:xfrm>
            <a:off x="2344547" y="3069068"/>
            <a:ext cx="467868" cy="467868"/>
          </a:xfrm>
          <a:prstGeom prst="rect">
            <a:avLst/>
          </a:prstGeom>
        </p:spPr>
      </p:pic>
      <p:sp>
        <p:nvSpPr>
          <p:cNvPr id="792" name="Rectangle 791">
            <a:extLst>
              <a:ext uri="{FF2B5EF4-FFF2-40B4-BE49-F238E27FC236}">
                <a16:creationId xmlns:a16="http://schemas.microsoft.com/office/drawing/2014/main" id="{188B68D6-5F47-485D-87E6-5714B199EC67}"/>
              </a:ext>
            </a:extLst>
          </p:cNvPr>
          <p:cNvSpPr/>
          <p:nvPr/>
        </p:nvSpPr>
        <p:spPr bwMode="auto">
          <a:xfrm>
            <a:off x="2946400" y="3069068"/>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3 – Implement a Ticketing System in SharePoint Online</a:t>
            </a:r>
            <a:endParaRPr lang="bs-Latn-BA" sz="1400" dirty="0">
              <a:solidFill>
                <a:schemeClr val="tx1"/>
              </a:solidFill>
            </a:endParaRPr>
          </a:p>
        </p:txBody>
      </p:sp>
      <p:pic>
        <p:nvPicPr>
          <p:cNvPr id="833" name="Picture 832" descr="Icon of three people">
            <a:extLst>
              <a:ext uri="{FF2B5EF4-FFF2-40B4-BE49-F238E27FC236}">
                <a16:creationId xmlns:a16="http://schemas.microsoft.com/office/drawing/2014/main" id="{33936559-710E-41D3-9478-3A539BB80021}"/>
              </a:ext>
            </a:extLst>
          </p:cNvPr>
          <p:cNvPicPr>
            <a:picLocks noChangeAspect="1"/>
          </p:cNvPicPr>
          <p:nvPr/>
        </p:nvPicPr>
        <p:blipFill>
          <a:blip r:embed="rId9"/>
          <a:stretch>
            <a:fillRect/>
          </a:stretch>
        </p:blipFill>
        <p:spPr>
          <a:xfrm>
            <a:off x="2344547" y="3633135"/>
            <a:ext cx="467868" cy="469392"/>
          </a:xfrm>
          <a:prstGeom prst="rect">
            <a:avLst/>
          </a:prstGeom>
        </p:spPr>
      </p:pic>
      <p:sp>
        <p:nvSpPr>
          <p:cNvPr id="858" name="Rectangle 857">
            <a:extLst>
              <a:ext uri="{FF2B5EF4-FFF2-40B4-BE49-F238E27FC236}">
                <a16:creationId xmlns:a16="http://schemas.microsoft.com/office/drawing/2014/main" id="{7C9FFC48-5B53-4455-AAA6-2A10A9525FB8}"/>
              </a:ext>
            </a:extLst>
          </p:cNvPr>
          <p:cNvSpPr/>
          <p:nvPr/>
        </p:nvSpPr>
        <p:spPr bwMode="auto">
          <a:xfrm>
            <a:off x="2946400" y="3633134"/>
            <a:ext cx="4096486" cy="466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400" dirty="0">
                <a:solidFill>
                  <a:schemeClr val="tx1"/>
                </a:solidFill>
              </a:rPr>
              <a:t>Explore Microsoft Teams </a:t>
            </a:r>
            <a:r>
              <a:rPr lang="pt-BR" sz="1400" dirty="0">
                <a:solidFill>
                  <a:schemeClr val="tx1"/>
                </a:solidFill>
              </a:rPr>
              <a:t>as a Microsoft 365 Enterprise Administrator</a:t>
            </a:r>
            <a:endParaRPr lang="en-US" sz="1400" dirty="0">
              <a:solidFill>
                <a:schemeClr val="tx1"/>
              </a:solidFill>
            </a:endParaRPr>
          </a:p>
        </p:txBody>
      </p:sp>
      <p:pic>
        <p:nvPicPr>
          <p:cNvPr id="895" name="Picture 894" descr="Icon of two rectangles with magnifying glass ">
            <a:extLst>
              <a:ext uri="{FF2B5EF4-FFF2-40B4-BE49-F238E27FC236}">
                <a16:creationId xmlns:a16="http://schemas.microsoft.com/office/drawing/2014/main" id="{4EC9C08D-FB7A-429B-A3D0-95A899BDD83F}"/>
              </a:ext>
            </a:extLst>
          </p:cNvPr>
          <p:cNvPicPr>
            <a:picLocks noChangeAspect="1"/>
          </p:cNvPicPr>
          <p:nvPr/>
        </p:nvPicPr>
        <p:blipFill>
          <a:blip r:embed="rId10"/>
          <a:stretch>
            <a:fillRect/>
          </a:stretch>
        </p:blipFill>
        <p:spPr>
          <a:xfrm>
            <a:off x="2344547" y="4195771"/>
            <a:ext cx="469392" cy="467868"/>
          </a:xfrm>
          <a:prstGeom prst="rect">
            <a:avLst/>
          </a:prstGeom>
        </p:spPr>
      </p:pic>
      <p:sp>
        <p:nvSpPr>
          <p:cNvPr id="976" name="Rectangle 975">
            <a:extLst>
              <a:ext uri="{FF2B5EF4-FFF2-40B4-BE49-F238E27FC236}">
                <a16:creationId xmlns:a16="http://schemas.microsoft.com/office/drawing/2014/main" id="{6624A689-81A4-49E4-BAB1-DCC24C1BD40A}"/>
              </a:ext>
            </a:extLst>
          </p:cNvPr>
          <p:cNvSpPr/>
          <p:nvPr/>
        </p:nvSpPr>
        <p:spPr bwMode="auto">
          <a:xfrm>
            <a:off x="2933824" y="4195771"/>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4 – Review Microsoft Teams</a:t>
            </a:r>
          </a:p>
        </p:txBody>
      </p:sp>
      <p:pic>
        <p:nvPicPr>
          <p:cNvPr id="1011" name="Picture 1010" descr="Icon of a series of circles arranged in a circular pattern">
            <a:extLst>
              <a:ext uri="{FF2B5EF4-FFF2-40B4-BE49-F238E27FC236}">
                <a16:creationId xmlns:a16="http://schemas.microsoft.com/office/drawing/2014/main" id="{F13B75F9-BAF1-46D6-9D29-1A476E459C0F}"/>
              </a:ext>
            </a:extLst>
          </p:cNvPr>
          <p:cNvPicPr>
            <a:picLocks noChangeAspect="1"/>
          </p:cNvPicPr>
          <p:nvPr/>
        </p:nvPicPr>
        <p:blipFill>
          <a:blip r:embed="rId11"/>
          <a:stretch>
            <a:fillRect/>
          </a:stretch>
        </p:blipFill>
        <p:spPr>
          <a:xfrm>
            <a:off x="2355687" y="5326853"/>
            <a:ext cx="469304" cy="469304"/>
          </a:xfrm>
          <a:prstGeom prst="rect">
            <a:avLst/>
          </a:prstGeom>
        </p:spPr>
      </p:pic>
      <p:sp>
        <p:nvSpPr>
          <p:cNvPr id="1033" name="Rectangle 1032">
            <a:extLst>
              <a:ext uri="{FF2B5EF4-FFF2-40B4-BE49-F238E27FC236}">
                <a16:creationId xmlns:a16="http://schemas.microsoft.com/office/drawing/2014/main" id="{C3D5A217-D895-4495-8B59-0F60AE575492}"/>
              </a:ext>
            </a:extLst>
          </p:cNvPr>
          <p:cNvSpPr/>
          <p:nvPr/>
        </p:nvSpPr>
        <p:spPr bwMode="auto">
          <a:xfrm>
            <a:off x="2946400" y="5328288"/>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5 – Explore the Power Platform Admin Center</a:t>
            </a:r>
          </a:p>
        </p:txBody>
      </p:sp>
      <p:pic>
        <p:nvPicPr>
          <p:cNvPr id="1065" name="Picture 1064" descr="Icon of three tilted squares arranged on top of each other">
            <a:extLst>
              <a:ext uri="{FF2B5EF4-FFF2-40B4-BE49-F238E27FC236}">
                <a16:creationId xmlns:a16="http://schemas.microsoft.com/office/drawing/2014/main" id="{31753E86-2043-416D-8CF5-1D77550C2543}"/>
              </a:ext>
            </a:extLst>
          </p:cNvPr>
          <p:cNvPicPr>
            <a:picLocks noChangeAspect="1"/>
          </p:cNvPicPr>
          <p:nvPr/>
        </p:nvPicPr>
        <p:blipFill>
          <a:blip r:embed="rId12"/>
          <a:stretch>
            <a:fillRect/>
          </a:stretch>
        </p:blipFill>
        <p:spPr>
          <a:xfrm>
            <a:off x="2355687" y="4761354"/>
            <a:ext cx="469304" cy="469304"/>
          </a:xfrm>
          <a:prstGeom prst="rect">
            <a:avLst/>
          </a:prstGeom>
        </p:spPr>
      </p:pic>
      <p:sp>
        <p:nvSpPr>
          <p:cNvPr id="1086" name="Rectangle 1085">
            <a:extLst>
              <a:ext uri="{FF2B5EF4-FFF2-40B4-BE49-F238E27FC236}">
                <a16:creationId xmlns:a16="http://schemas.microsoft.com/office/drawing/2014/main" id="{63FE1D27-651F-4BA2-9564-38B511EF9955}"/>
              </a:ext>
            </a:extLst>
          </p:cNvPr>
          <p:cNvSpPr/>
          <p:nvPr/>
        </p:nvSpPr>
        <p:spPr bwMode="auto">
          <a:xfrm>
            <a:off x="2946400" y="4762789"/>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Explore Microsoft Power Platform as a Microsoft 365 Enterprise Administrator</a:t>
            </a:r>
          </a:p>
        </p:txBody>
      </p:sp>
      <p:pic>
        <p:nvPicPr>
          <p:cNvPr id="1115" name="Picture 1114" descr="Icon of person">
            <a:extLst>
              <a:ext uri="{FF2B5EF4-FFF2-40B4-BE49-F238E27FC236}">
                <a16:creationId xmlns:a16="http://schemas.microsoft.com/office/drawing/2014/main" id="{9BBEACC4-806C-46B2-A92D-D1ECF6122442}"/>
              </a:ext>
            </a:extLst>
          </p:cNvPr>
          <p:cNvPicPr>
            <a:picLocks noChangeAspect="1"/>
          </p:cNvPicPr>
          <p:nvPr/>
        </p:nvPicPr>
        <p:blipFill>
          <a:blip r:embed="rId13"/>
          <a:stretch>
            <a:fillRect/>
          </a:stretch>
        </p:blipFill>
        <p:spPr>
          <a:xfrm>
            <a:off x="7383518" y="1310524"/>
            <a:ext cx="469304" cy="469304"/>
          </a:xfrm>
          <a:prstGeom prst="rect">
            <a:avLst/>
          </a:prstGeom>
        </p:spPr>
      </p:pic>
      <p:sp>
        <p:nvSpPr>
          <p:cNvPr id="1135" name="Rectangle 1134">
            <a:extLst>
              <a:ext uri="{FF2B5EF4-FFF2-40B4-BE49-F238E27FC236}">
                <a16:creationId xmlns:a16="http://schemas.microsoft.com/office/drawing/2014/main" id="{E2876CC1-E826-4EAD-8AFC-F15F5FFE7689}"/>
              </a:ext>
            </a:extLst>
          </p:cNvPr>
          <p:cNvSpPr/>
          <p:nvPr/>
        </p:nvSpPr>
        <p:spPr bwMode="auto">
          <a:xfrm>
            <a:off x="7974231" y="1311959"/>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6 – Create a Power App from a SharePoint data source</a:t>
            </a:r>
          </a:p>
        </p:txBody>
      </p:sp>
      <p:pic>
        <p:nvPicPr>
          <p:cNvPr id="1161" name="Picture 1160" descr="Icon of magnifying glass">
            <a:extLst>
              <a:ext uri="{FF2B5EF4-FFF2-40B4-BE49-F238E27FC236}">
                <a16:creationId xmlns:a16="http://schemas.microsoft.com/office/drawing/2014/main" id="{88062AEC-C30A-489D-84D4-F339E2E8019A}"/>
              </a:ext>
            </a:extLst>
          </p:cNvPr>
          <p:cNvPicPr>
            <a:picLocks noChangeAspect="1"/>
          </p:cNvPicPr>
          <p:nvPr/>
        </p:nvPicPr>
        <p:blipFill>
          <a:blip r:embed="rId14"/>
          <a:stretch>
            <a:fillRect/>
          </a:stretch>
        </p:blipFill>
        <p:spPr>
          <a:xfrm>
            <a:off x="7383518" y="739120"/>
            <a:ext cx="469304" cy="470833"/>
          </a:xfrm>
          <a:prstGeom prst="rect">
            <a:avLst/>
          </a:prstGeom>
        </p:spPr>
      </p:pic>
      <p:sp>
        <p:nvSpPr>
          <p:cNvPr id="1180" name="Rectangle 1179">
            <a:extLst>
              <a:ext uri="{FF2B5EF4-FFF2-40B4-BE49-F238E27FC236}">
                <a16:creationId xmlns:a16="http://schemas.microsoft.com/office/drawing/2014/main" id="{14DF4ACF-1CC8-4847-A0AA-57D51CB17747}"/>
              </a:ext>
            </a:extLst>
          </p:cNvPr>
          <p:cNvSpPr/>
          <p:nvPr/>
        </p:nvSpPr>
        <p:spPr bwMode="auto">
          <a:xfrm>
            <a:off x="7974231" y="742082"/>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400" dirty="0">
                <a:solidFill>
                  <a:schemeClr val="tx1"/>
                </a:solidFill>
              </a:rPr>
              <a:t>Create apps as a Microsoft 365 Enterprise Administrator with Power Apps</a:t>
            </a:r>
          </a:p>
        </p:txBody>
      </p:sp>
      <p:pic>
        <p:nvPicPr>
          <p:cNvPr id="1203" name="Picture 1202" descr="Icon of three circles connected by a line">
            <a:extLst>
              <a:ext uri="{FF2B5EF4-FFF2-40B4-BE49-F238E27FC236}">
                <a16:creationId xmlns:a16="http://schemas.microsoft.com/office/drawing/2014/main" id="{BE177D2F-870A-4AC6-A121-6F2410480686}"/>
              </a:ext>
            </a:extLst>
          </p:cNvPr>
          <p:cNvPicPr>
            <a:picLocks noChangeAspect="1"/>
          </p:cNvPicPr>
          <p:nvPr/>
        </p:nvPicPr>
        <p:blipFill>
          <a:blip r:embed="rId15"/>
          <a:stretch>
            <a:fillRect/>
          </a:stretch>
        </p:blipFill>
        <p:spPr>
          <a:xfrm>
            <a:off x="7383518" y="1881405"/>
            <a:ext cx="469304" cy="469304"/>
          </a:xfrm>
          <a:prstGeom prst="rect">
            <a:avLst/>
          </a:prstGeom>
        </p:spPr>
      </p:pic>
      <p:sp>
        <p:nvSpPr>
          <p:cNvPr id="1221" name="Rectangle 1220">
            <a:extLst>
              <a:ext uri="{FF2B5EF4-FFF2-40B4-BE49-F238E27FC236}">
                <a16:creationId xmlns:a16="http://schemas.microsoft.com/office/drawing/2014/main" id="{C7703858-EA1A-4E05-9D75-AAC547E534D8}"/>
              </a:ext>
            </a:extLst>
          </p:cNvPr>
          <p:cNvSpPr/>
          <p:nvPr/>
        </p:nvSpPr>
        <p:spPr bwMode="auto">
          <a:xfrm>
            <a:off x="7975443" y="1881408"/>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7 – Create a Power App from scratch</a:t>
            </a:r>
          </a:p>
        </p:txBody>
      </p:sp>
      <p:pic>
        <p:nvPicPr>
          <p:cNvPr id="1241" name="Picture 1240" descr="Icon of pencil with square behind it">
            <a:extLst>
              <a:ext uri="{FF2B5EF4-FFF2-40B4-BE49-F238E27FC236}">
                <a16:creationId xmlns:a16="http://schemas.microsoft.com/office/drawing/2014/main" id="{42A49E4B-9E1A-4F69-BFB3-387112B71CC5}"/>
              </a:ext>
            </a:extLst>
          </p:cNvPr>
          <p:cNvPicPr>
            <a:picLocks noChangeAspect="1"/>
          </p:cNvPicPr>
          <p:nvPr/>
        </p:nvPicPr>
        <p:blipFill>
          <a:blip r:embed="rId16"/>
          <a:stretch>
            <a:fillRect/>
          </a:stretch>
        </p:blipFill>
        <p:spPr>
          <a:xfrm>
            <a:off x="7383518" y="3026003"/>
            <a:ext cx="469304" cy="469304"/>
          </a:xfrm>
          <a:prstGeom prst="rect">
            <a:avLst/>
          </a:prstGeom>
        </p:spPr>
      </p:pic>
      <p:sp>
        <p:nvSpPr>
          <p:cNvPr id="1258" name="Rectangle 1257">
            <a:extLst>
              <a:ext uri="{FF2B5EF4-FFF2-40B4-BE49-F238E27FC236}">
                <a16:creationId xmlns:a16="http://schemas.microsoft.com/office/drawing/2014/main" id="{89D93395-4331-47EF-B890-EC3ED2C98287}"/>
              </a:ext>
            </a:extLst>
          </p:cNvPr>
          <p:cNvSpPr/>
          <p:nvPr/>
        </p:nvSpPr>
        <p:spPr bwMode="auto">
          <a:xfrm>
            <a:off x="7975443" y="3026006"/>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8 – Create and share a flow using Power Automate</a:t>
            </a:r>
          </a:p>
        </p:txBody>
      </p:sp>
      <p:pic>
        <p:nvPicPr>
          <p:cNvPr id="1275" name="Picture 1274" descr="Icon of magnifying glass">
            <a:extLst>
              <a:ext uri="{FF2B5EF4-FFF2-40B4-BE49-F238E27FC236}">
                <a16:creationId xmlns:a16="http://schemas.microsoft.com/office/drawing/2014/main" id="{8F9A37DF-BB0A-4070-AA95-24368FF77D05}"/>
              </a:ext>
            </a:extLst>
          </p:cNvPr>
          <p:cNvPicPr>
            <a:picLocks noChangeAspect="1"/>
          </p:cNvPicPr>
          <p:nvPr/>
        </p:nvPicPr>
        <p:blipFill>
          <a:blip r:embed="rId17"/>
          <a:stretch>
            <a:fillRect/>
          </a:stretch>
        </p:blipFill>
        <p:spPr>
          <a:xfrm>
            <a:off x="7383518" y="2427576"/>
            <a:ext cx="469304" cy="469304"/>
          </a:xfrm>
          <a:prstGeom prst="rect">
            <a:avLst/>
          </a:prstGeom>
        </p:spPr>
      </p:pic>
      <p:sp>
        <p:nvSpPr>
          <p:cNvPr id="1283" name="Rectangle 1282">
            <a:extLst>
              <a:ext uri="{FF2B5EF4-FFF2-40B4-BE49-F238E27FC236}">
                <a16:creationId xmlns:a16="http://schemas.microsoft.com/office/drawing/2014/main" id="{8D569400-222F-48F2-9445-C4DD9C7133FD}"/>
              </a:ext>
            </a:extLst>
          </p:cNvPr>
          <p:cNvSpPr/>
          <p:nvPr/>
        </p:nvSpPr>
        <p:spPr bwMode="auto">
          <a:xfrm>
            <a:off x="7975443" y="2427580"/>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Create flows as a Microsoft 365 Enterprise Administrator with Power Automate</a:t>
            </a:r>
          </a:p>
        </p:txBody>
      </p:sp>
      <p:pic>
        <p:nvPicPr>
          <p:cNvPr id="1305" name="Picture 1304" descr="Icon of four arrows with a joined diagonal arrow">
            <a:extLst>
              <a:ext uri="{FF2B5EF4-FFF2-40B4-BE49-F238E27FC236}">
                <a16:creationId xmlns:a16="http://schemas.microsoft.com/office/drawing/2014/main" id="{60FFD943-5A0F-4F16-A261-55DBE1243617}"/>
              </a:ext>
            </a:extLst>
          </p:cNvPr>
          <p:cNvPicPr>
            <a:picLocks noChangeAspect="1"/>
          </p:cNvPicPr>
          <p:nvPr/>
        </p:nvPicPr>
        <p:blipFill>
          <a:blip r:embed="rId18"/>
          <a:stretch>
            <a:fillRect/>
          </a:stretch>
        </p:blipFill>
        <p:spPr>
          <a:xfrm>
            <a:off x="7383518" y="3573606"/>
            <a:ext cx="469304" cy="469304"/>
          </a:xfrm>
          <a:prstGeom prst="rect">
            <a:avLst/>
          </a:prstGeom>
        </p:spPr>
      </p:pic>
      <p:sp>
        <p:nvSpPr>
          <p:cNvPr id="1312" name="Rectangle 1311">
            <a:extLst>
              <a:ext uri="{FF2B5EF4-FFF2-40B4-BE49-F238E27FC236}">
                <a16:creationId xmlns:a16="http://schemas.microsoft.com/office/drawing/2014/main" id="{BB619356-8B87-4749-AA6F-FF5E04724DBC}"/>
              </a:ext>
            </a:extLst>
          </p:cNvPr>
          <p:cNvSpPr/>
          <p:nvPr/>
        </p:nvSpPr>
        <p:spPr bwMode="auto">
          <a:xfrm>
            <a:off x="7975443" y="3573610"/>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9 – Implement a DLP Policy using Power Automate</a:t>
            </a:r>
          </a:p>
        </p:txBody>
      </p:sp>
      <p:pic>
        <p:nvPicPr>
          <p:cNvPr id="1331" name="Picture 1330" descr="Icon of a document">
            <a:extLst>
              <a:ext uri="{FF2B5EF4-FFF2-40B4-BE49-F238E27FC236}">
                <a16:creationId xmlns:a16="http://schemas.microsoft.com/office/drawing/2014/main" id="{BEC7A1F9-BB40-4132-9874-9F48E7A1207F}"/>
              </a:ext>
            </a:extLst>
          </p:cNvPr>
          <p:cNvPicPr>
            <a:picLocks noChangeAspect="1"/>
          </p:cNvPicPr>
          <p:nvPr/>
        </p:nvPicPr>
        <p:blipFill>
          <a:blip r:embed="rId19"/>
          <a:stretch>
            <a:fillRect/>
          </a:stretch>
        </p:blipFill>
        <p:spPr>
          <a:xfrm>
            <a:off x="7383518" y="4729849"/>
            <a:ext cx="469304" cy="469304"/>
          </a:xfrm>
          <a:prstGeom prst="rect">
            <a:avLst/>
          </a:prstGeom>
        </p:spPr>
      </p:pic>
      <p:sp>
        <p:nvSpPr>
          <p:cNvPr id="1337" name="Rectangle 1336">
            <a:extLst>
              <a:ext uri="{FF2B5EF4-FFF2-40B4-BE49-F238E27FC236}">
                <a16:creationId xmlns:a16="http://schemas.microsoft.com/office/drawing/2014/main" id="{EDB923BA-0C24-4170-A898-54A968197D87}"/>
              </a:ext>
            </a:extLst>
          </p:cNvPr>
          <p:cNvSpPr/>
          <p:nvPr/>
        </p:nvSpPr>
        <p:spPr bwMode="auto">
          <a:xfrm>
            <a:off x="7975443" y="4729853"/>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Lab 3-Exercise 10 – Build a Power BI report and dashboard</a:t>
            </a:r>
          </a:p>
        </p:txBody>
      </p:sp>
      <p:pic>
        <p:nvPicPr>
          <p:cNvPr id="1353" name="Picture 1352" descr="Icon of magnifying glass">
            <a:extLst>
              <a:ext uri="{FF2B5EF4-FFF2-40B4-BE49-F238E27FC236}">
                <a16:creationId xmlns:a16="http://schemas.microsoft.com/office/drawing/2014/main" id="{79E66B57-773D-48CB-A586-E4E6B8F324B9}"/>
              </a:ext>
            </a:extLst>
          </p:cNvPr>
          <p:cNvPicPr>
            <a:picLocks noChangeAspect="1"/>
          </p:cNvPicPr>
          <p:nvPr/>
        </p:nvPicPr>
        <p:blipFill>
          <a:blip r:embed="rId20"/>
          <a:stretch>
            <a:fillRect/>
          </a:stretch>
        </p:blipFill>
        <p:spPr>
          <a:xfrm>
            <a:off x="7384949" y="4134815"/>
            <a:ext cx="469304" cy="469304"/>
          </a:xfrm>
          <a:prstGeom prst="rect">
            <a:avLst/>
          </a:prstGeom>
        </p:spPr>
      </p:pic>
      <p:sp>
        <p:nvSpPr>
          <p:cNvPr id="1359" name="Rectangle 1358">
            <a:extLst>
              <a:ext uri="{FF2B5EF4-FFF2-40B4-BE49-F238E27FC236}">
                <a16:creationId xmlns:a16="http://schemas.microsoft.com/office/drawing/2014/main" id="{3A717A90-2805-44EB-A3EB-9B8487EA9260}"/>
              </a:ext>
            </a:extLst>
          </p:cNvPr>
          <p:cNvSpPr/>
          <p:nvPr/>
        </p:nvSpPr>
        <p:spPr bwMode="auto">
          <a:xfrm>
            <a:off x="7975443" y="4134819"/>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Create reports and dashboards as a Microsoft 365 Enterprise Administrator with Power BI</a:t>
            </a:r>
          </a:p>
        </p:txBody>
      </p:sp>
      <p:pic>
        <p:nvPicPr>
          <p:cNvPr id="1385" name="Picture 1384" descr="Icon of magnifying glass">
            <a:extLst>
              <a:ext uri="{FF2B5EF4-FFF2-40B4-BE49-F238E27FC236}">
                <a16:creationId xmlns:a16="http://schemas.microsoft.com/office/drawing/2014/main" id="{A0B65252-EA25-4BA9-AF13-25CC0B772618}"/>
              </a:ext>
            </a:extLst>
          </p:cNvPr>
          <p:cNvPicPr>
            <a:picLocks noChangeAspect="1"/>
          </p:cNvPicPr>
          <p:nvPr/>
        </p:nvPicPr>
        <p:blipFill>
          <a:blip r:embed="rId21"/>
          <a:stretch>
            <a:fillRect/>
          </a:stretch>
        </p:blipFill>
        <p:spPr>
          <a:xfrm>
            <a:off x="7383518" y="5292489"/>
            <a:ext cx="469304" cy="469304"/>
          </a:xfrm>
          <a:prstGeom prst="rect">
            <a:avLst/>
          </a:prstGeom>
        </p:spPr>
      </p:pic>
      <p:sp>
        <p:nvSpPr>
          <p:cNvPr id="1388" name="Rectangle 1387">
            <a:extLst>
              <a:ext uri="{FF2B5EF4-FFF2-40B4-BE49-F238E27FC236}">
                <a16:creationId xmlns:a16="http://schemas.microsoft.com/office/drawing/2014/main" id="{FE5ED0F6-7D04-4D2B-94ED-4C5213F52600}"/>
              </a:ext>
            </a:extLst>
          </p:cNvPr>
          <p:cNvSpPr/>
          <p:nvPr/>
        </p:nvSpPr>
        <p:spPr bwMode="auto">
          <a:xfrm>
            <a:off x="7975443" y="5293925"/>
            <a:ext cx="4109089"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Create chatbots as a Microsoft 365 Enterprise Administrator with Power Virtual Agents</a:t>
            </a:r>
            <a:endParaRPr lang="bs-Latn-BA" sz="1400" dirty="0">
              <a:solidFill>
                <a:schemeClr val="tx1"/>
              </a:solidFill>
            </a:endParaRPr>
          </a:p>
        </p:txBody>
      </p:sp>
      <p:sp>
        <p:nvSpPr>
          <p:cNvPr id="3" name="Rectangle 2">
            <a:extLst>
              <a:ext uri="{FF2B5EF4-FFF2-40B4-BE49-F238E27FC236}">
                <a16:creationId xmlns:a16="http://schemas.microsoft.com/office/drawing/2014/main" id="{0C055C7E-649A-12B8-3BA2-CFBD16C87BA5}"/>
              </a:ext>
            </a:extLst>
          </p:cNvPr>
          <p:cNvSpPr/>
          <p:nvPr/>
        </p:nvSpPr>
        <p:spPr bwMode="auto">
          <a:xfrm>
            <a:off x="7976267" y="5820534"/>
            <a:ext cx="4109062" cy="4678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1400" dirty="0">
                <a:solidFill>
                  <a:schemeClr val="tx1"/>
                </a:solidFill>
              </a:rPr>
              <a:t>Learning Path Review</a:t>
            </a:r>
          </a:p>
        </p:txBody>
      </p:sp>
      <p:pic>
        <p:nvPicPr>
          <p:cNvPr id="5" name="Picture 4" descr="Icon of documents and magnifying glass">
            <a:extLst>
              <a:ext uri="{FF2B5EF4-FFF2-40B4-BE49-F238E27FC236}">
                <a16:creationId xmlns:a16="http://schemas.microsoft.com/office/drawing/2014/main" id="{8A8D559D-6AE7-E331-8B09-BFE4A6DE4C47}"/>
              </a:ext>
            </a:extLst>
          </p:cNvPr>
          <p:cNvPicPr>
            <a:picLocks noChangeAspect="1"/>
          </p:cNvPicPr>
          <p:nvPr/>
        </p:nvPicPr>
        <p:blipFill>
          <a:blip r:embed="rId22"/>
          <a:stretch>
            <a:fillRect/>
          </a:stretch>
        </p:blipFill>
        <p:spPr>
          <a:xfrm>
            <a:off x="7381601" y="5837918"/>
            <a:ext cx="466344" cy="466344"/>
          </a:xfrm>
          <a:prstGeom prst="rect">
            <a:avLst/>
          </a:prstGeom>
        </p:spPr>
      </p:pic>
    </p:spTree>
    <p:extLst>
      <p:ext uri="{BB962C8B-B14F-4D97-AF65-F5344CB8AC3E}">
        <p14:creationId xmlns:p14="http://schemas.microsoft.com/office/powerpoint/2010/main" val="162263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2</a:t>
            </a:r>
            <a:r>
              <a:rPr lang="bs-Latn-BA" dirty="0"/>
              <a:t>: </a:t>
            </a:r>
            <a:r>
              <a:rPr lang="en-US" dirty="0"/>
              <a:t>Explore SharePoint Online as a Microsoft 365 Enterprise Administrator</a:t>
            </a:r>
          </a:p>
        </p:txBody>
      </p:sp>
      <p:pic>
        <p:nvPicPr>
          <p:cNvPr id="3" name="Picture 2" descr="Icon of cloud with upward and downward pointing arrow at the bottom">
            <a:extLst>
              <a:ext uri="{FF2B5EF4-FFF2-40B4-BE49-F238E27FC236}">
                <a16:creationId xmlns:a16="http://schemas.microsoft.com/office/drawing/2014/main" id="{6816C0AE-7181-4D53-B07E-467133CAE754}"/>
              </a:ext>
            </a:extLst>
          </p:cNvPr>
          <p:cNvPicPr>
            <a:picLocks noChangeAspect="1"/>
          </p:cNvPicPr>
          <p:nvPr/>
        </p:nvPicPr>
        <p:blipFill>
          <a:blip r:embed="rId3"/>
          <a:stretch>
            <a:fillRect/>
          </a:stretch>
        </p:blipFill>
        <p:spPr>
          <a:xfrm>
            <a:off x="10325948" y="2909149"/>
            <a:ext cx="1129451" cy="1129451"/>
          </a:xfrm>
          <a:prstGeom prst="rect">
            <a:avLst/>
          </a:prstGeom>
        </p:spPr>
      </p:pic>
    </p:spTree>
    <p:extLst>
      <p:ext uri="{BB962C8B-B14F-4D97-AF65-F5344CB8AC3E}">
        <p14:creationId xmlns:p14="http://schemas.microsoft.com/office/powerpoint/2010/main" val="171159788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4" name="Rectangle 3">
            <a:extLst>
              <a:ext uri="{FF2B5EF4-FFF2-40B4-BE49-F238E27FC236}">
                <a16:creationId xmlns:a16="http://schemas.microsoft.com/office/drawing/2014/main" id="{0BF138F9-3A50-4E63-869E-AECC2EF13EC9}"/>
              </a:ext>
            </a:extLst>
          </p:cNvPr>
          <p:cNvSpPr/>
          <p:nvPr/>
        </p:nvSpPr>
        <p:spPr bwMode="auto">
          <a:xfrm>
            <a:off x="579438" y="1043722"/>
            <a:ext cx="6170683" cy="12824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dirty="0">
                <a:solidFill>
                  <a:schemeClr val="accent1"/>
                </a:solidFill>
                <a:latin typeface="+mj-lt"/>
              </a:rPr>
              <a:t>SharePoint Online is an intranet-based website application that allows companies to collaborate and manage content across the span of their network and beyond</a:t>
            </a:r>
          </a:p>
          <a:p>
            <a:pPr defTabSz="932472" fontAlgn="base">
              <a:spcBef>
                <a:spcPct val="0"/>
              </a:spcBef>
              <a:spcAft>
                <a:spcPts val="600"/>
              </a:spcAft>
            </a:pPr>
            <a:r>
              <a:rPr lang="en-US" dirty="0">
                <a:solidFill>
                  <a:schemeClr val="tx1"/>
                </a:solidFill>
                <a:latin typeface="+mj-lt"/>
              </a:rPr>
              <a:t>This module examines key features of SharePoint Online, including:</a:t>
            </a:r>
          </a:p>
        </p:txBody>
      </p:sp>
      <p:pic>
        <p:nvPicPr>
          <p:cNvPr id="31" name="Picture 30" descr="Icon of two person in a document">
            <a:extLst>
              <a:ext uri="{FF2B5EF4-FFF2-40B4-BE49-F238E27FC236}">
                <a16:creationId xmlns:a16="http://schemas.microsoft.com/office/drawing/2014/main" id="{C89EB097-0546-43E2-8DB3-EFB1E600E88D}"/>
              </a:ext>
            </a:extLst>
          </p:cNvPr>
          <p:cNvPicPr>
            <a:picLocks noChangeAspect="1"/>
          </p:cNvPicPr>
          <p:nvPr/>
        </p:nvPicPr>
        <p:blipFill>
          <a:blip r:embed="rId3"/>
          <a:stretch>
            <a:fillRect/>
          </a:stretch>
        </p:blipFill>
        <p:spPr>
          <a:xfrm>
            <a:off x="579438" y="2477008"/>
            <a:ext cx="614172" cy="614172"/>
          </a:xfrm>
          <a:prstGeom prst="rect">
            <a:avLst/>
          </a:prstGeom>
        </p:spPr>
      </p:pic>
      <p:sp>
        <p:nvSpPr>
          <p:cNvPr id="37" name="Rectangle 36">
            <a:extLst>
              <a:ext uri="{FF2B5EF4-FFF2-40B4-BE49-F238E27FC236}">
                <a16:creationId xmlns:a16="http://schemas.microsoft.com/office/drawing/2014/main" id="{BBC48098-0A7A-4D67-9D36-EAC917ECE85F}"/>
              </a:ext>
            </a:extLst>
          </p:cNvPr>
          <p:cNvSpPr/>
          <p:nvPr/>
        </p:nvSpPr>
        <p:spPr bwMode="auto">
          <a:xfrm>
            <a:off x="1320800" y="258135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a:solidFill>
                  <a:schemeClr val="tx1"/>
                </a:solidFill>
              </a:rPr>
              <a:t>Local site management</a:t>
            </a:r>
          </a:p>
        </p:txBody>
      </p:sp>
      <p:cxnSp>
        <p:nvCxnSpPr>
          <p:cNvPr id="65" name="Straight Connector 64">
            <a:extLst>
              <a:ext uri="{FF2B5EF4-FFF2-40B4-BE49-F238E27FC236}">
                <a16:creationId xmlns:a16="http://schemas.microsoft.com/office/drawing/2014/main" id="{F191EDA5-47AB-4335-8F05-907BAB136C9A}"/>
              </a:ext>
              <a:ext uri="{C183D7F6-B498-43B3-948B-1728B52AA6E4}">
                <adec:decorative xmlns:adec="http://schemas.microsoft.com/office/drawing/2017/decorative" val="1"/>
              </a:ext>
            </a:extLst>
          </p:cNvPr>
          <p:cNvCxnSpPr>
            <a:cxnSpLocks/>
          </p:cNvCxnSpPr>
          <p:nvPr/>
        </p:nvCxnSpPr>
        <p:spPr>
          <a:xfrm>
            <a:off x="1320800" y="3131979"/>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3" name="Picture 82" descr="Icon of three square connected with lines">
            <a:extLst>
              <a:ext uri="{FF2B5EF4-FFF2-40B4-BE49-F238E27FC236}">
                <a16:creationId xmlns:a16="http://schemas.microsoft.com/office/drawing/2014/main" id="{3A011C28-5A39-4280-B08A-78B5F8A379D1}"/>
              </a:ext>
            </a:extLst>
          </p:cNvPr>
          <p:cNvPicPr>
            <a:picLocks noChangeAspect="1"/>
          </p:cNvPicPr>
          <p:nvPr/>
        </p:nvPicPr>
        <p:blipFill>
          <a:blip r:embed="rId4"/>
          <a:stretch>
            <a:fillRect/>
          </a:stretch>
        </p:blipFill>
        <p:spPr>
          <a:xfrm>
            <a:off x="579438" y="3113144"/>
            <a:ext cx="614172" cy="614172"/>
          </a:xfrm>
          <a:prstGeom prst="rect">
            <a:avLst/>
          </a:prstGeom>
        </p:spPr>
      </p:pic>
      <p:sp>
        <p:nvSpPr>
          <p:cNvPr id="94" name="Rectangle 93">
            <a:extLst>
              <a:ext uri="{FF2B5EF4-FFF2-40B4-BE49-F238E27FC236}">
                <a16:creationId xmlns:a16="http://schemas.microsoft.com/office/drawing/2014/main" id="{684CD397-7BA3-4BC2-90F2-0E785B7B2B5F}"/>
              </a:ext>
            </a:extLst>
          </p:cNvPr>
          <p:cNvSpPr/>
          <p:nvPr/>
        </p:nvSpPr>
        <p:spPr bwMode="auto">
          <a:xfrm>
            <a:off x="1320800" y="3197617"/>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Hub sites</a:t>
            </a:r>
          </a:p>
        </p:txBody>
      </p:sp>
      <p:cxnSp>
        <p:nvCxnSpPr>
          <p:cNvPr id="104" name="Straight Connector 103">
            <a:extLst>
              <a:ext uri="{FF2B5EF4-FFF2-40B4-BE49-F238E27FC236}">
                <a16:creationId xmlns:a16="http://schemas.microsoft.com/office/drawing/2014/main" id="{E0FEB7DE-3884-474F-8605-634443428816}"/>
              </a:ext>
              <a:ext uri="{C183D7F6-B498-43B3-948B-1728B52AA6E4}">
                <adec:decorative xmlns:adec="http://schemas.microsoft.com/office/drawing/2017/decorative" val="1"/>
              </a:ext>
            </a:extLst>
          </p:cNvPr>
          <p:cNvCxnSpPr>
            <a:cxnSpLocks/>
          </p:cNvCxnSpPr>
          <p:nvPr/>
        </p:nvCxnSpPr>
        <p:spPr>
          <a:xfrm>
            <a:off x="1320800" y="3710709"/>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20" name="Picture 119" descr="Icon of key">
            <a:extLst>
              <a:ext uri="{FF2B5EF4-FFF2-40B4-BE49-F238E27FC236}">
                <a16:creationId xmlns:a16="http://schemas.microsoft.com/office/drawing/2014/main" id="{EEC9CF10-5626-46BA-858B-C4DC9CA7B887}"/>
              </a:ext>
            </a:extLst>
          </p:cNvPr>
          <p:cNvPicPr>
            <a:picLocks noChangeAspect="1"/>
          </p:cNvPicPr>
          <p:nvPr/>
        </p:nvPicPr>
        <p:blipFill>
          <a:blip r:embed="rId5"/>
          <a:stretch>
            <a:fillRect/>
          </a:stretch>
        </p:blipFill>
        <p:spPr>
          <a:xfrm>
            <a:off x="579438" y="3779097"/>
            <a:ext cx="614172" cy="614172"/>
          </a:xfrm>
          <a:prstGeom prst="rect">
            <a:avLst/>
          </a:prstGeom>
        </p:spPr>
      </p:pic>
      <p:sp>
        <p:nvSpPr>
          <p:cNvPr id="124" name="Rectangle 123">
            <a:extLst>
              <a:ext uri="{FF2B5EF4-FFF2-40B4-BE49-F238E27FC236}">
                <a16:creationId xmlns:a16="http://schemas.microsoft.com/office/drawing/2014/main" id="{445F081B-1CC4-4BCA-B651-D7B16DB59B02}"/>
              </a:ext>
            </a:extLst>
          </p:cNvPr>
          <p:cNvSpPr/>
          <p:nvPr/>
        </p:nvSpPr>
        <p:spPr bwMode="auto">
          <a:xfrm>
            <a:off x="1320800" y="3853632"/>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Encryption services</a:t>
            </a:r>
          </a:p>
        </p:txBody>
      </p:sp>
      <p:cxnSp>
        <p:nvCxnSpPr>
          <p:cNvPr id="136" name="Straight Connector 135">
            <a:extLst>
              <a:ext uri="{FF2B5EF4-FFF2-40B4-BE49-F238E27FC236}">
                <a16:creationId xmlns:a16="http://schemas.microsoft.com/office/drawing/2014/main" id="{10CEDAB1-7EC5-493C-BD11-A1E4F80E5B9A}"/>
              </a:ext>
              <a:ext uri="{C183D7F6-B498-43B3-948B-1728B52AA6E4}">
                <adec:decorative xmlns:adec="http://schemas.microsoft.com/office/drawing/2017/decorative" val="1"/>
              </a:ext>
            </a:extLst>
          </p:cNvPr>
          <p:cNvCxnSpPr>
            <a:cxnSpLocks/>
          </p:cNvCxnSpPr>
          <p:nvPr/>
        </p:nvCxnSpPr>
        <p:spPr>
          <a:xfrm>
            <a:off x="1320800" y="4384375"/>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9" name="Picture 148" descr="Icon of a file protected by shield at the top of it">
            <a:extLst>
              <a:ext uri="{FF2B5EF4-FFF2-40B4-BE49-F238E27FC236}">
                <a16:creationId xmlns:a16="http://schemas.microsoft.com/office/drawing/2014/main" id="{4EC25C13-08EB-4B5C-949B-F6F2C2E45557}"/>
              </a:ext>
            </a:extLst>
          </p:cNvPr>
          <p:cNvPicPr>
            <a:picLocks noChangeAspect="1"/>
          </p:cNvPicPr>
          <p:nvPr/>
        </p:nvPicPr>
        <p:blipFill>
          <a:blip r:embed="rId6"/>
          <a:stretch>
            <a:fillRect/>
          </a:stretch>
        </p:blipFill>
        <p:spPr>
          <a:xfrm>
            <a:off x="579438" y="4425170"/>
            <a:ext cx="614172" cy="614172"/>
          </a:xfrm>
          <a:prstGeom prst="rect">
            <a:avLst/>
          </a:prstGeom>
        </p:spPr>
      </p:pic>
      <p:sp>
        <p:nvSpPr>
          <p:cNvPr id="151" name="Rectangle 150">
            <a:extLst>
              <a:ext uri="{FF2B5EF4-FFF2-40B4-BE49-F238E27FC236}">
                <a16:creationId xmlns:a16="http://schemas.microsoft.com/office/drawing/2014/main" id="{9867270F-93C9-4AB4-A9D7-6E532D7B7FB9}"/>
              </a:ext>
            </a:extLst>
          </p:cNvPr>
          <p:cNvSpPr/>
          <p:nvPr/>
        </p:nvSpPr>
        <p:spPr bwMode="auto">
          <a:xfrm>
            <a:off x="1320800" y="4479823"/>
            <a:ext cx="5283200" cy="4402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Data loss prevention</a:t>
            </a:r>
          </a:p>
        </p:txBody>
      </p:sp>
      <p:cxnSp>
        <p:nvCxnSpPr>
          <p:cNvPr id="159" name="Straight Connector 158">
            <a:extLst>
              <a:ext uri="{FF2B5EF4-FFF2-40B4-BE49-F238E27FC236}">
                <a16:creationId xmlns:a16="http://schemas.microsoft.com/office/drawing/2014/main" id="{1EA21D2D-9817-4FDC-95FE-59AFDFF50FE8}"/>
              </a:ext>
              <a:ext uri="{C183D7F6-B498-43B3-948B-1728B52AA6E4}">
                <adec:decorative xmlns:adec="http://schemas.microsoft.com/office/drawing/2017/decorative" val="1"/>
              </a:ext>
            </a:extLst>
          </p:cNvPr>
          <p:cNvCxnSpPr>
            <a:cxnSpLocks/>
          </p:cNvCxnSpPr>
          <p:nvPr/>
        </p:nvCxnSpPr>
        <p:spPr>
          <a:xfrm>
            <a:off x="1320800" y="5070407"/>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67" name="Picture 166" descr="Icon of exclamation mark represent in a shield">
            <a:extLst>
              <a:ext uri="{FF2B5EF4-FFF2-40B4-BE49-F238E27FC236}">
                <a16:creationId xmlns:a16="http://schemas.microsoft.com/office/drawing/2014/main" id="{456C1509-6241-430A-A8AB-86B8FE1C56E9}"/>
              </a:ext>
            </a:extLst>
          </p:cNvPr>
          <p:cNvPicPr>
            <a:picLocks noChangeAspect="1"/>
          </p:cNvPicPr>
          <p:nvPr/>
        </p:nvPicPr>
        <p:blipFill>
          <a:blip r:embed="rId7"/>
          <a:stretch>
            <a:fillRect/>
          </a:stretch>
        </p:blipFill>
        <p:spPr>
          <a:xfrm>
            <a:off x="556591" y="5070407"/>
            <a:ext cx="657640" cy="614172"/>
          </a:xfrm>
          <a:prstGeom prst="rect">
            <a:avLst/>
          </a:prstGeom>
        </p:spPr>
      </p:pic>
      <p:sp>
        <p:nvSpPr>
          <p:cNvPr id="169" name="Rectangle 168">
            <a:extLst>
              <a:ext uri="{FF2B5EF4-FFF2-40B4-BE49-F238E27FC236}">
                <a16:creationId xmlns:a16="http://schemas.microsoft.com/office/drawing/2014/main" id="{C03338E0-FEB2-4EA0-96AC-4EF4617AD368}"/>
              </a:ext>
            </a:extLst>
          </p:cNvPr>
          <p:cNvSpPr/>
          <p:nvPr/>
        </p:nvSpPr>
        <p:spPr bwMode="auto">
          <a:xfrm>
            <a:off x="1320800" y="5155720"/>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Anti-malware protection</a:t>
            </a:r>
          </a:p>
        </p:txBody>
      </p:sp>
      <p:cxnSp>
        <p:nvCxnSpPr>
          <p:cNvPr id="177" name="Straight Connector 176">
            <a:extLst>
              <a:ext uri="{FF2B5EF4-FFF2-40B4-BE49-F238E27FC236}">
                <a16:creationId xmlns:a16="http://schemas.microsoft.com/office/drawing/2014/main" id="{EE2738EC-6154-410D-9793-800A2842D1E2}"/>
              </a:ext>
              <a:ext uri="{C183D7F6-B498-43B3-948B-1728B52AA6E4}">
                <adec:decorative xmlns:adec="http://schemas.microsoft.com/office/drawing/2017/decorative" val="1"/>
              </a:ext>
            </a:extLst>
          </p:cNvPr>
          <p:cNvCxnSpPr>
            <a:cxnSpLocks/>
          </p:cNvCxnSpPr>
          <p:nvPr/>
        </p:nvCxnSpPr>
        <p:spPr>
          <a:xfrm>
            <a:off x="1320800" y="5696401"/>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80" name="Picture 179" descr="Icon of a file and top arrow with checkmark">
            <a:extLst>
              <a:ext uri="{FF2B5EF4-FFF2-40B4-BE49-F238E27FC236}">
                <a16:creationId xmlns:a16="http://schemas.microsoft.com/office/drawing/2014/main" id="{8178AE61-541E-4256-B0E6-2BC38F81D769}"/>
              </a:ext>
            </a:extLst>
          </p:cNvPr>
          <p:cNvPicPr>
            <a:picLocks noChangeAspect="1"/>
          </p:cNvPicPr>
          <p:nvPr/>
        </p:nvPicPr>
        <p:blipFill>
          <a:blip r:embed="rId8"/>
          <a:stretch>
            <a:fillRect/>
          </a:stretch>
        </p:blipFill>
        <p:spPr>
          <a:xfrm>
            <a:off x="588614" y="5676615"/>
            <a:ext cx="614172" cy="614172"/>
          </a:xfrm>
          <a:prstGeom prst="rect">
            <a:avLst/>
          </a:prstGeom>
        </p:spPr>
      </p:pic>
      <p:sp>
        <p:nvSpPr>
          <p:cNvPr id="181" name="Rectangle 180">
            <a:extLst>
              <a:ext uri="{FF2B5EF4-FFF2-40B4-BE49-F238E27FC236}">
                <a16:creationId xmlns:a16="http://schemas.microsoft.com/office/drawing/2014/main" id="{410587C5-291A-40A5-B2CE-B69B9157F0A1}"/>
              </a:ext>
            </a:extLst>
          </p:cNvPr>
          <p:cNvSpPr/>
          <p:nvPr/>
        </p:nvSpPr>
        <p:spPr bwMode="auto">
          <a:xfrm>
            <a:off x="1320800" y="5801793"/>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External sharing</a:t>
            </a:r>
          </a:p>
        </p:txBody>
      </p:sp>
      <p:cxnSp>
        <p:nvCxnSpPr>
          <p:cNvPr id="3" name="Straight Connector 2">
            <a:extLst>
              <a:ext uri="{FF2B5EF4-FFF2-40B4-BE49-F238E27FC236}">
                <a16:creationId xmlns:a16="http://schemas.microsoft.com/office/drawing/2014/main" id="{24D2CCC5-FFEE-6F77-6E00-17F233552B35}"/>
              </a:ext>
              <a:ext uri="{C183D7F6-B498-43B3-948B-1728B52AA6E4}">
                <adec:decorative xmlns:adec="http://schemas.microsoft.com/office/drawing/2017/decorative" val="1"/>
              </a:ext>
            </a:extLst>
          </p:cNvPr>
          <p:cNvCxnSpPr>
            <a:cxnSpLocks/>
          </p:cNvCxnSpPr>
          <p:nvPr/>
        </p:nvCxnSpPr>
        <p:spPr>
          <a:xfrm>
            <a:off x="1324115" y="6345756"/>
            <a:ext cx="52832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2760AEE-4AEC-DACE-BEFE-1E083B0DCDF2}"/>
              </a:ext>
            </a:extLst>
          </p:cNvPr>
          <p:cNvSpPr/>
          <p:nvPr/>
        </p:nvSpPr>
        <p:spPr bwMode="auto">
          <a:xfrm>
            <a:off x="1320800" y="6431068"/>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1600" dirty="0">
                <a:solidFill>
                  <a:schemeClr val="tx1"/>
                </a:solidFill>
              </a:rPr>
              <a:t>Hybrid requirements</a:t>
            </a:r>
          </a:p>
        </p:txBody>
      </p:sp>
      <p:grpSp>
        <p:nvGrpSpPr>
          <p:cNvPr id="9" name="Group 8" descr="Icon of a monitor, cell phone, tablet and upward pointing arrow to a cloud">
            <a:extLst>
              <a:ext uri="{FF2B5EF4-FFF2-40B4-BE49-F238E27FC236}">
                <a16:creationId xmlns:a16="http://schemas.microsoft.com/office/drawing/2014/main" id="{2724B8A4-1FA9-FAFF-39B9-71D1A446AD02}"/>
              </a:ext>
            </a:extLst>
          </p:cNvPr>
          <p:cNvGrpSpPr/>
          <p:nvPr/>
        </p:nvGrpSpPr>
        <p:grpSpPr>
          <a:xfrm>
            <a:off x="586073" y="6359956"/>
            <a:ext cx="612648" cy="603504"/>
            <a:chOff x="3627958" y="4058190"/>
            <a:chExt cx="780288" cy="781812"/>
          </a:xfrm>
        </p:grpSpPr>
        <p:pic>
          <p:nvPicPr>
            <p:cNvPr id="10" name="Picture 9">
              <a:extLst>
                <a:ext uri="{FF2B5EF4-FFF2-40B4-BE49-F238E27FC236}">
                  <a16:creationId xmlns:a16="http://schemas.microsoft.com/office/drawing/2014/main" id="{5EF76BD0-93F2-367C-DF37-F098439CAF3D}"/>
                </a:ext>
              </a:extLst>
            </p:cNvPr>
            <p:cNvPicPr>
              <a:picLocks noChangeAspect="1"/>
            </p:cNvPicPr>
            <p:nvPr/>
          </p:nvPicPr>
          <p:blipFill>
            <a:blip r:embed="rId9"/>
            <a:stretch>
              <a:fillRect/>
            </a:stretch>
          </p:blipFill>
          <p:spPr>
            <a:xfrm>
              <a:off x="3627958" y="4058190"/>
              <a:ext cx="780288" cy="781812"/>
            </a:xfrm>
            <a:prstGeom prst="rect">
              <a:avLst/>
            </a:prstGeom>
          </p:spPr>
        </p:pic>
        <p:pic>
          <p:nvPicPr>
            <p:cNvPr id="11" name="Picture 10" descr="Icon of a monitor, cell phone, tablet and upward pointing arrow to a cloud">
              <a:extLst>
                <a:ext uri="{FF2B5EF4-FFF2-40B4-BE49-F238E27FC236}">
                  <a16:creationId xmlns:a16="http://schemas.microsoft.com/office/drawing/2014/main" id="{615E2856-4024-04E6-6EBD-B35A8773F284}"/>
                </a:ext>
              </a:extLst>
            </p:cNvPr>
            <p:cNvPicPr>
              <a:picLocks noChangeAspect="1"/>
            </p:cNvPicPr>
            <p:nvPr/>
          </p:nvPicPr>
          <p:blipFill>
            <a:blip r:embed="rId10"/>
            <a:stretch>
              <a:fillRect/>
            </a:stretch>
          </p:blipFill>
          <p:spPr>
            <a:xfrm>
              <a:off x="3814902" y="4245896"/>
              <a:ext cx="406400" cy="406400"/>
            </a:xfrm>
            <a:prstGeom prst="rect">
              <a:avLst/>
            </a:prstGeom>
          </p:spPr>
        </p:pic>
      </p:grpSp>
    </p:spTree>
    <p:extLst>
      <p:ext uri="{BB962C8B-B14F-4D97-AF65-F5344CB8AC3E}">
        <p14:creationId xmlns:p14="http://schemas.microsoft.com/office/powerpoint/2010/main" val="27538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Manage local site permission levels</a:t>
            </a:r>
            <a:endParaRPr lang="en-US" dirty="0"/>
          </a:p>
        </p:txBody>
      </p:sp>
      <p:pic>
        <p:nvPicPr>
          <p:cNvPr id="6" name="Picture 5" descr="Icon of computer set and cloud connected with arrow">
            <a:extLst>
              <a:ext uri="{FF2B5EF4-FFF2-40B4-BE49-F238E27FC236}">
                <a16:creationId xmlns:a16="http://schemas.microsoft.com/office/drawing/2014/main" id="{F4027211-2F78-4519-84D8-1725FA1781EF}"/>
              </a:ext>
            </a:extLst>
          </p:cNvPr>
          <p:cNvPicPr>
            <a:picLocks noChangeAspect="1"/>
          </p:cNvPicPr>
          <p:nvPr/>
        </p:nvPicPr>
        <p:blipFill>
          <a:blip r:embed="rId3"/>
          <a:stretch>
            <a:fillRect/>
          </a:stretch>
        </p:blipFill>
        <p:spPr>
          <a:xfrm>
            <a:off x="624015" y="1435768"/>
            <a:ext cx="755904" cy="755904"/>
          </a:xfrm>
          <a:prstGeom prst="rect">
            <a:avLst/>
          </a:prstGeom>
        </p:spPr>
      </p:pic>
      <p:sp>
        <p:nvSpPr>
          <p:cNvPr id="15" name="Text Placeholder 5">
            <a:extLst>
              <a:ext uri="{FF2B5EF4-FFF2-40B4-BE49-F238E27FC236}">
                <a16:creationId xmlns:a16="http://schemas.microsoft.com/office/drawing/2014/main" id="{3D803F5F-4AAB-44DD-BD93-916BEE7D03F1}"/>
              </a:ext>
            </a:extLst>
          </p:cNvPr>
          <p:cNvSpPr txBox="1">
            <a:spLocks/>
          </p:cNvSpPr>
          <p:nvPr/>
        </p:nvSpPr>
        <p:spPr>
          <a:xfrm>
            <a:off x="1676400" y="1659831"/>
            <a:ext cx="10180636" cy="307777"/>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solidFill>
                  <a:schemeClr val="tx1"/>
                </a:solidFill>
              </a:rPr>
              <a:t>SharePoint Online allows for its own independent, intranet site collections</a:t>
            </a:r>
          </a:p>
        </p:txBody>
      </p:sp>
      <p:cxnSp>
        <p:nvCxnSpPr>
          <p:cNvPr id="24" name="Straight Connector 23">
            <a:extLst>
              <a:ext uri="{FF2B5EF4-FFF2-40B4-BE49-F238E27FC236}">
                <a16:creationId xmlns:a16="http://schemas.microsoft.com/office/drawing/2014/main" id="{3BD37C6B-E1DE-4B4E-8A80-98016D777339}"/>
              </a:ext>
              <a:ext uri="{C183D7F6-B498-43B3-948B-1728B52AA6E4}">
                <adec:decorative xmlns:adec="http://schemas.microsoft.com/office/drawing/2017/decorative" val="1"/>
              </a:ext>
            </a:extLst>
          </p:cNvPr>
          <p:cNvCxnSpPr>
            <a:cxnSpLocks/>
          </p:cNvCxnSpPr>
          <p:nvPr/>
        </p:nvCxnSpPr>
        <p:spPr>
          <a:xfrm>
            <a:off x="1717677" y="2181558"/>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2" name="Picture 31" descr="Icon of two person in a document">
            <a:extLst>
              <a:ext uri="{FF2B5EF4-FFF2-40B4-BE49-F238E27FC236}">
                <a16:creationId xmlns:a16="http://schemas.microsoft.com/office/drawing/2014/main" id="{A67AD26B-FDA6-47F1-925D-18C3BC0DCAD7}"/>
              </a:ext>
            </a:extLst>
          </p:cNvPr>
          <p:cNvPicPr>
            <a:picLocks noChangeAspect="1"/>
          </p:cNvPicPr>
          <p:nvPr/>
        </p:nvPicPr>
        <p:blipFill>
          <a:blip r:embed="rId4"/>
          <a:stretch>
            <a:fillRect/>
          </a:stretch>
        </p:blipFill>
        <p:spPr>
          <a:xfrm>
            <a:off x="624015" y="2395508"/>
            <a:ext cx="755904" cy="755904"/>
          </a:xfrm>
          <a:prstGeom prst="rect">
            <a:avLst/>
          </a:prstGeom>
        </p:spPr>
      </p:pic>
      <p:sp>
        <p:nvSpPr>
          <p:cNvPr id="34" name="Text Placeholder 5">
            <a:extLst>
              <a:ext uri="{FF2B5EF4-FFF2-40B4-BE49-F238E27FC236}">
                <a16:creationId xmlns:a16="http://schemas.microsoft.com/office/drawing/2014/main" id="{47E737FC-85E0-41B7-BA0D-1EE0810D58A8}"/>
              </a:ext>
            </a:extLst>
          </p:cNvPr>
          <p:cNvSpPr txBox="1">
            <a:spLocks/>
          </p:cNvSpPr>
          <p:nvPr/>
        </p:nvSpPr>
        <p:spPr>
          <a:xfrm>
            <a:off x="1676400" y="2395508"/>
            <a:ext cx="10180636" cy="2769989"/>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buNone/>
            </a:pPr>
            <a:r>
              <a:rPr lang="en-US" sz="2000">
                <a:solidFill>
                  <a:schemeClr val="tx1"/>
                </a:solidFill>
                <a:latin typeface="+mj-lt"/>
              </a:rPr>
              <a:t>Some of the different styles of sites include:</a:t>
            </a:r>
          </a:p>
          <a:p>
            <a:pPr marL="0" indent="0">
              <a:spcBef>
                <a:spcPts val="300"/>
              </a:spcBef>
              <a:spcAft>
                <a:spcPts val="600"/>
              </a:spcAft>
              <a:buNone/>
            </a:pPr>
            <a:r>
              <a:rPr lang="en-US" sz="2000">
                <a:solidFill>
                  <a:schemeClr val="tx1"/>
                </a:solidFill>
              </a:rPr>
              <a:t>Personal blogs</a:t>
            </a:r>
          </a:p>
          <a:p>
            <a:pPr marL="0" indent="0">
              <a:spcBef>
                <a:spcPts val="300"/>
              </a:spcBef>
              <a:spcAft>
                <a:spcPts val="600"/>
              </a:spcAft>
              <a:buNone/>
            </a:pPr>
            <a:r>
              <a:rPr lang="en-US" sz="2000">
                <a:solidFill>
                  <a:schemeClr val="tx1"/>
                </a:solidFill>
              </a:rPr>
              <a:t>Community</a:t>
            </a:r>
          </a:p>
          <a:p>
            <a:pPr marL="0" indent="0">
              <a:spcBef>
                <a:spcPts val="300"/>
              </a:spcBef>
              <a:spcAft>
                <a:spcPts val="600"/>
              </a:spcAft>
              <a:buNone/>
            </a:pPr>
            <a:r>
              <a:rPr lang="en-US" sz="2000">
                <a:solidFill>
                  <a:schemeClr val="tx1"/>
                </a:solidFill>
              </a:rPr>
              <a:t>Company feed</a:t>
            </a:r>
          </a:p>
          <a:p>
            <a:pPr marL="0" indent="0">
              <a:spcBef>
                <a:spcPts val="300"/>
              </a:spcBef>
              <a:spcAft>
                <a:spcPts val="600"/>
              </a:spcAft>
              <a:buNone/>
            </a:pPr>
            <a:r>
              <a:rPr lang="en-US" sz="2000">
                <a:solidFill>
                  <a:schemeClr val="tx1"/>
                </a:solidFill>
              </a:rPr>
              <a:t>Site feed</a:t>
            </a:r>
          </a:p>
          <a:p>
            <a:pPr marL="0" indent="0">
              <a:spcBef>
                <a:spcPts val="300"/>
              </a:spcBef>
              <a:spcAft>
                <a:spcPts val="600"/>
              </a:spcAft>
              <a:buNone/>
            </a:pPr>
            <a:r>
              <a:rPr lang="en-US" sz="2000">
                <a:solidFill>
                  <a:schemeClr val="tx1"/>
                </a:solidFill>
              </a:rPr>
              <a:t>Wikis</a:t>
            </a:r>
          </a:p>
          <a:p>
            <a:pPr marL="0" indent="0">
              <a:spcBef>
                <a:spcPts val="300"/>
              </a:spcBef>
              <a:spcAft>
                <a:spcPts val="600"/>
              </a:spcAft>
              <a:buNone/>
            </a:pPr>
            <a:r>
              <a:rPr lang="en-US" sz="2000">
                <a:solidFill>
                  <a:schemeClr val="tx1"/>
                </a:solidFill>
              </a:rPr>
              <a:t>Team sites</a:t>
            </a:r>
          </a:p>
        </p:txBody>
      </p:sp>
      <p:cxnSp>
        <p:nvCxnSpPr>
          <p:cNvPr id="38" name="Straight Connector 37">
            <a:extLst>
              <a:ext uri="{FF2B5EF4-FFF2-40B4-BE49-F238E27FC236}">
                <a16:creationId xmlns:a16="http://schemas.microsoft.com/office/drawing/2014/main" id="{E93AFFEF-B11E-4670-A38B-BA6176579AA4}"/>
              </a:ext>
              <a:ext uri="{C183D7F6-B498-43B3-948B-1728B52AA6E4}">
                <adec:decorative xmlns:adec="http://schemas.microsoft.com/office/drawing/2017/decorative" val="1"/>
              </a:ext>
            </a:extLst>
          </p:cNvPr>
          <p:cNvCxnSpPr>
            <a:cxnSpLocks/>
          </p:cNvCxnSpPr>
          <p:nvPr/>
        </p:nvCxnSpPr>
        <p:spPr>
          <a:xfrm>
            <a:off x="1717677" y="5352491"/>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key">
            <a:extLst>
              <a:ext uri="{FF2B5EF4-FFF2-40B4-BE49-F238E27FC236}">
                <a16:creationId xmlns:a16="http://schemas.microsoft.com/office/drawing/2014/main" id="{5FAE02BE-0594-467A-BECD-A83DB8DFE23B}"/>
              </a:ext>
            </a:extLst>
          </p:cNvPr>
          <p:cNvPicPr>
            <a:picLocks noChangeAspect="1"/>
          </p:cNvPicPr>
          <p:nvPr/>
        </p:nvPicPr>
        <p:blipFill>
          <a:blip r:embed="rId5"/>
          <a:stretch>
            <a:fillRect/>
          </a:stretch>
        </p:blipFill>
        <p:spPr>
          <a:xfrm>
            <a:off x="624015" y="5539484"/>
            <a:ext cx="755904" cy="754380"/>
          </a:xfrm>
          <a:prstGeom prst="rect">
            <a:avLst/>
          </a:prstGeom>
        </p:spPr>
      </p:pic>
      <p:sp>
        <p:nvSpPr>
          <p:cNvPr id="43" name="Text Placeholder 5">
            <a:extLst>
              <a:ext uri="{FF2B5EF4-FFF2-40B4-BE49-F238E27FC236}">
                <a16:creationId xmlns:a16="http://schemas.microsoft.com/office/drawing/2014/main" id="{05732B76-2F57-46B5-BA96-17C26B82536C}"/>
              </a:ext>
            </a:extLst>
          </p:cNvPr>
          <p:cNvSpPr txBox="1">
            <a:spLocks/>
          </p:cNvSpPr>
          <p:nvPr/>
        </p:nvSpPr>
        <p:spPr>
          <a:xfrm>
            <a:off x="1676400" y="5608898"/>
            <a:ext cx="10180636" cy="61555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solidFill>
                  <a:schemeClr val="tx1"/>
                </a:solidFill>
              </a:rPr>
              <a:t>Permission levels play a major role in creating separate sites, as well as segregating and restricting access to content</a:t>
            </a:r>
          </a:p>
        </p:txBody>
      </p:sp>
    </p:spTree>
    <p:extLst>
      <p:ext uri="{BB962C8B-B14F-4D97-AF65-F5344CB8AC3E}">
        <p14:creationId xmlns:p14="http://schemas.microsoft.com/office/powerpoint/2010/main" val="6171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82829-B487-421A-857F-31A7B28CEF31}"/>
              </a:ext>
            </a:extLst>
          </p:cNvPr>
          <p:cNvSpPr>
            <a:spLocks noGrp="1"/>
          </p:cNvSpPr>
          <p:nvPr>
            <p:ph type="title"/>
          </p:nvPr>
        </p:nvSpPr>
        <p:spPr/>
        <p:txBody>
          <a:bodyPr/>
          <a:lstStyle/>
          <a:p>
            <a:r>
              <a:rPr lang="en-US" dirty="0"/>
              <a:t>Examine the types of sites in SharePoint Online</a:t>
            </a:r>
          </a:p>
        </p:txBody>
      </p:sp>
      <p:pic>
        <p:nvPicPr>
          <p:cNvPr id="21" name="Picture 20" descr="Icon of three rectangles">
            <a:extLst>
              <a:ext uri="{FF2B5EF4-FFF2-40B4-BE49-F238E27FC236}">
                <a16:creationId xmlns:a16="http://schemas.microsoft.com/office/drawing/2014/main" id="{AADB4331-791A-4C27-B25B-82999B518780}"/>
              </a:ext>
            </a:extLst>
          </p:cNvPr>
          <p:cNvPicPr>
            <a:picLocks noChangeAspect="1"/>
          </p:cNvPicPr>
          <p:nvPr/>
        </p:nvPicPr>
        <p:blipFill>
          <a:blip r:embed="rId3"/>
          <a:stretch>
            <a:fillRect/>
          </a:stretch>
        </p:blipFill>
        <p:spPr>
          <a:xfrm>
            <a:off x="579438" y="1436688"/>
            <a:ext cx="755904" cy="755904"/>
          </a:xfrm>
          <a:prstGeom prst="rect">
            <a:avLst/>
          </a:prstGeom>
        </p:spPr>
      </p:pic>
      <p:sp>
        <p:nvSpPr>
          <p:cNvPr id="11" name="Text Placeholder 5">
            <a:extLst>
              <a:ext uri="{FF2B5EF4-FFF2-40B4-BE49-F238E27FC236}">
                <a16:creationId xmlns:a16="http://schemas.microsoft.com/office/drawing/2014/main" id="{0FCAFE5F-3C6B-40EA-85A5-2D7CE16F3B5F}"/>
              </a:ext>
            </a:extLst>
          </p:cNvPr>
          <p:cNvSpPr txBox="1">
            <a:spLocks/>
          </p:cNvSpPr>
          <p:nvPr/>
        </p:nvSpPr>
        <p:spPr>
          <a:xfrm>
            <a:off x="1676400" y="1436688"/>
            <a:ext cx="10180636" cy="152349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dirty="0">
                <a:solidFill>
                  <a:schemeClr val="tx1"/>
                </a:solidFill>
                <a:latin typeface="+mj-lt"/>
              </a:rPr>
              <a:t>SharePoint hub sites connect and organize sites based on organizational attributes such as project, department, division, or region. This makes it easier to:</a:t>
            </a:r>
          </a:p>
          <a:p>
            <a:pPr marL="0" indent="0">
              <a:spcBef>
                <a:spcPts val="200"/>
              </a:spcBef>
              <a:spcAft>
                <a:spcPts val="600"/>
              </a:spcAft>
              <a:buNone/>
            </a:pPr>
            <a:r>
              <a:rPr lang="en-US" sz="1600" dirty="0">
                <a:solidFill>
                  <a:schemeClr val="tx1"/>
                </a:solidFill>
              </a:rPr>
              <a:t>Discover related content such as news and other site activities</a:t>
            </a:r>
          </a:p>
          <a:p>
            <a:pPr marL="0" indent="0">
              <a:spcBef>
                <a:spcPts val="200"/>
              </a:spcBef>
              <a:spcAft>
                <a:spcPts val="600"/>
              </a:spcAft>
              <a:buNone/>
            </a:pPr>
            <a:r>
              <a:rPr lang="en-US" sz="1600" dirty="0">
                <a:solidFill>
                  <a:schemeClr val="tx1"/>
                </a:solidFill>
              </a:rPr>
              <a:t>Apply common navigation, branding, and site structure across associated sites</a:t>
            </a:r>
          </a:p>
          <a:p>
            <a:pPr marL="0" indent="0">
              <a:spcBef>
                <a:spcPts val="200"/>
              </a:spcBef>
              <a:spcAft>
                <a:spcPts val="600"/>
              </a:spcAft>
              <a:buNone/>
            </a:pPr>
            <a:r>
              <a:rPr lang="en-US" sz="1600" dirty="0">
                <a:solidFill>
                  <a:schemeClr val="tx1"/>
                </a:solidFill>
              </a:rPr>
              <a:t>Search across all associated sites</a:t>
            </a:r>
          </a:p>
        </p:txBody>
      </p:sp>
      <p:cxnSp>
        <p:nvCxnSpPr>
          <p:cNvPr id="23" name="Straight Connector 22">
            <a:extLst>
              <a:ext uri="{FF2B5EF4-FFF2-40B4-BE49-F238E27FC236}">
                <a16:creationId xmlns:a16="http://schemas.microsoft.com/office/drawing/2014/main" id="{4C3DE878-9A6F-4127-AF3F-1B0F706D2EDA}"/>
              </a:ext>
              <a:ext uri="{C183D7F6-B498-43B3-948B-1728B52AA6E4}">
                <adec:decorative xmlns:adec="http://schemas.microsoft.com/office/drawing/2017/decorative" val="1"/>
              </a:ext>
            </a:extLst>
          </p:cNvPr>
          <p:cNvCxnSpPr>
            <a:cxnSpLocks/>
          </p:cNvCxnSpPr>
          <p:nvPr/>
        </p:nvCxnSpPr>
        <p:spPr>
          <a:xfrm>
            <a:off x="1676400" y="3127316"/>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person">
            <a:extLst>
              <a:ext uri="{FF2B5EF4-FFF2-40B4-BE49-F238E27FC236}">
                <a16:creationId xmlns:a16="http://schemas.microsoft.com/office/drawing/2014/main" id="{A3B13D49-1F2F-4C28-9CFE-3765205094C5}"/>
              </a:ext>
            </a:extLst>
          </p:cNvPr>
          <p:cNvPicPr>
            <a:picLocks noChangeAspect="1"/>
          </p:cNvPicPr>
          <p:nvPr/>
        </p:nvPicPr>
        <p:blipFill>
          <a:blip r:embed="rId4"/>
          <a:stretch>
            <a:fillRect/>
          </a:stretch>
        </p:blipFill>
        <p:spPr>
          <a:xfrm>
            <a:off x="624015" y="3294450"/>
            <a:ext cx="755904" cy="755904"/>
          </a:xfrm>
          <a:prstGeom prst="rect">
            <a:avLst/>
          </a:prstGeom>
        </p:spPr>
      </p:pic>
      <p:sp>
        <p:nvSpPr>
          <p:cNvPr id="36" name="Text Placeholder 5">
            <a:extLst>
              <a:ext uri="{FF2B5EF4-FFF2-40B4-BE49-F238E27FC236}">
                <a16:creationId xmlns:a16="http://schemas.microsoft.com/office/drawing/2014/main" id="{491CD58E-4E64-4CD3-81BE-3A1857582A76}"/>
              </a:ext>
            </a:extLst>
          </p:cNvPr>
          <p:cNvSpPr txBox="1">
            <a:spLocks/>
          </p:cNvSpPr>
          <p:nvPr/>
        </p:nvSpPr>
        <p:spPr>
          <a:xfrm>
            <a:off x="1676400" y="3294450"/>
            <a:ext cx="10180636" cy="1246495"/>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a:solidFill>
                  <a:schemeClr val="tx1"/>
                </a:solidFill>
                <a:latin typeface="+mj-lt"/>
              </a:rPr>
              <a:t>SharePoint administrators determine:</a:t>
            </a:r>
          </a:p>
          <a:p>
            <a:pPr marL="0" indent="0">
              <a:spcBef>
                <a:spcPts val="200"/>
              </a:spcBef>
              <a:spcAft>
                <a:spcPts val="600"/>
              </a:spcAft>
              <a:buNone/>
            </a:pPr>
            <a:r>
              <a:rPr lang="en-US" sz="1600">
                <a:solidFill>
                  <a:schemeClr val="tx1"/>
                </a:solidFill>
              </a:rPr>
              <a:t>How many hub sites can be created in your organization</a:t>
            </a:r>
          </a:p>
          <a:p>
            <a:pPr marL="0" indent="0">
              <a:spcBef>
                <a:spcPts val="200"/>
              </a:spcBef>
              <a:spcAft>
                <a:spcPts val="600"/>
              </a:spcAft>
              <a:buNone/>
            </a:pPr>
            <a:r>
              <a:rPr lang="en-US" sz="1600">
                <a:solidFill>
                  <a:schemeClr val="tx1"/>
                </a:solidFill>
              </a:rPr>
              <a:t>Who can associate sites with each hub site</a:t>
            </a:r>
          </a:p>
          <a:p>
            <a:pPr marL="0" indent="0">
              <a:spcBef>
                <a:spcPts val="200"/>
              </a:spcBef>
              <a:spcAft>
                <a:spcPts val="600"/>
              </a:spcAft>
              <a:buNone/>
            </a:pPr>
            <a:r>
              <a:rPr lang="en-US" sz="1600">
                <a:solidFill>
                  <a:schemeClr val="tx1"/>
                </a:solidFill>
              </a:rPr>
              <a:t>Whether associating a site to a hub requires approval</a:t>
            </a:r>
          </a:p>
        </p:txBody>
      </p:sp>
      <p:cxnSp>
        <p:nvCxnSpPr>
          <p:cNvPr id="40" name="Straight Connector 39">
            <a:extLst>
              <a:ext uri="{FF2B5EF4-FFF2-40B4-BE49-F238E27FC236}">
                <a16:creationId xmlns:a16="http://schemas.microsoft.com/office/drawing/2014/main" id="{E21DED00-EDD5-43A3-9E8B-CF096CD9231F}"/>
              </a:ext>
              <a:ext uri="{C183D7F6-B498-43B3-948B-1728B52AA6E4}">
                <adec:decorative xmlns:adec="http://schemas.microsoft.com/office/drawing/2017/decorative" val="1"/>
              </a:ext>
            </a:extLst>
          </p:cNvPr>
          <p:cNvCxnSpPr>
            <a:cxnSpLocks/>
          </p:cNvCxnSpPr>
          <p:nvPr/>
        </p:nvCxnSpPr>
        <p:spPr>
          <a:xfrm>
            <a:off x="1676400" y="4708079"/>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file with a plus sign">
            <a:extLst>
              <a:ext uri="{FF2B5EF4-FFF2-40B4-BE49-F238E27FC236}">
                <a16:creationId xmlns:a16="http://schemas.microsoft.com/office/drawing/2014/main" id="{4DCC3768-05AC-46B1-BF08-535FBB1BB05B}"/>
              </a:ext>
            </a:extLst>
          </p:cNvPr>
          <p:cNvPicPr>
            <a:picLocks noChangeAspect="1"/>
          </p:cNvPicPr>
          <p:nvPr/>
        </p:nvPicPr>
        <p:blipFill>
          <a:blip r:embed="rId5"/>
          <a:stretch>
            <a:fillRect/>
          </a:stretch>
        </p:blipFill>
        <p:spPr>
          <a:xfrm>
            <a:off x="624015" y="4875213"/>
            <a:ext cx="755904" cy="755904"/>
          </a:xfrm>
          <a:prstGeom prst="rect">
            <a:avLst/>
          </a:prstGeom>
        </p:spPr>
      </p:pic>
      <p:sp>
        <p:nvSpPr>
          <p:cNvPr id="45" name="Text Placeholder 5">
            <a:extLst>
              <a:ext uri="{FF2B5EF4-FFF2-40B4-BE49-F238E27FC236}">
                <a16:creationId xmlns:a16="http://schemas.microsoft.com/office/drawing/2014/main" id="{4D2799C4-B827-4C85-8131-8D75F3126253}"/>
              </a:ext>
            </a:extLst>
          </p:cNvPr>
          <p:cNvSpPr txBox="1">
            <a:spLocks/>
          </p:cNvSpPr>
          <p:nvPr/>
        </p:nvSpPr>
        <p:spPr>
          <a:xfrm>
            <a:off x="1676400" y="4875213"/>
            <a:ext cx="10180636" cy="152349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dirty="0">
                <a:solidFill>
                  <a:schemeClr val="tx1"/>
                </a:solidFill>
                <a:latin typeface="+mj-lt"/>
              </a:rPr>
              <a:t>SharePoint Online provides three main building blocks to help an organization create its intranet. These building blocks include:</a:t>
            </a:r>
          </a:p>
          <a:p>
            <a:pPr marL="0" indent="0">
              <a:spcBef>
                <a:spcPts val="200"/>
              </a:spcBef>
              <a:spcAft>
                <a:spcPts val="600"/>
              </a:spcAft>
              <a:buNone/>
            </a:pPr>
            <a:r>
              <a:rPr lang="fr-FR" sz="1600" dirty="0">
                <a:solidFill>
                  <a:schemeClr val="tx1"/>
                </a:solidFill>
              </a:rPr>
              <a:t>Team sites (collaborate)</a:t>
            </a:r>
          </a:p>
          <a:p>
            <a:pPr marL="0" indent="0">
              <a:spcBef>
                <a:spcPts val="200"/>
              </a:spcBef>
              <a:spcAft>
                <a:spcPts val="600"/>
              </a:spcAft>
              <a:buNone/>
            </a:pPr>
            <a:r>
              <a:rPr lang="fr-FR" sz="1600" dirty="0">
                <a:solidFill>
                  <a:schemeClr val="tx1"/>
                </a:solidFill>
              </a:rPr>
              <a:t>Communication sites (communicate)</a:t>
            </a:r>
          </a:p>
          <a:p>
            <a:pPr marL="0" indent="0">
              <a:spcBef>
                <a:spcPts val="200"/>
              </a:spcBef>
              <a:spcAft>
                <a:spcPts val="600"/>
              </a:spcAft>
              <a:buNone/>
            </a:pPr>
            <a:r>
              <a:rPr lang="fr-FR" sz="1600" dirty="0">
                <a:solidFill>
                  <a:schemeClr val="tx1"/>
                </a:solidFill>
              </a:rPr>
              <a:t>Hub sites (connect)</a:t>
            </a:r>
            <a:endParaRPr lang="en-US" sz="1600" dirty="0">
              <a:solidFill>
                <a:schemeClr val="tx1"/>
              </a:solidFill>
            </a:endParaRPr>
          </a:p>
        </p:txBody>
      </p:sp>
    </p:spTree>
    <p:extLst>
      <p:ext uri="{BB962C8B-B14F-4D97-AF65-F5344CB8AC3E}">
        <p14:creationId xmlns:p14="http://schemas.microsoft.com/office/powerpoint/2010/main" val="131043971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82829-B487-421A-857F-31A7B28CEF31}"/>
              </a:ext>
            </a:extLst>
          </p:cNvPr>
          <p:cNvSpPr>
            <a:spLocks noGrp="1"/>
          </p:cNvSpPr>
          <p:nvPr>
            <p:ph type="title"/>
          </p:nvPr>
        </p:nvSpPr>
        <p:spPr/>
        <p:txBody>
          <a:bodyPr/>
          <a:lstStyle/>
          <a:p>
            <a:r>
              <a:rPr lang="en-US" dirty="0"/>
              <a:t>Examine the types of sites in SharePoint Online</a:t>
            </a:r>
          </a:p>
        </p:txBody>
      </p:sp>
      <p:pic>
        <p:nvPicPr>
          <p:cNvPr id="21" name="Picture 20" descr="Icon of three rectangles">
            <a:extLst>
              <a:ext uri="{FF2B5EF4-FFF2-40B4-BE49-F238E27FC236}">
                <a16:creationId xmlns:a16="http://schemas.microsoft.com/office/drawing/2014/main" id="{AADB4331-791A-4C27-B25B-82999B518780}"/>
              </a:ext>
            </a:extLst>
          </p:cNvPr>
          <p:cNvPicPr>
            <a:picLocks noChangeAspect="1"/>
          </p:cNvPicPr>
          <p:nvPr/>
        </p:nvPicPr>
        <p:blipFill>
          <a:blip r:embed="rId3"/>
          <a:stretch>
            <a:fillRect/>
          </a:stretch>
        </p:blipFill>
        <p:spPr>
          <a:xfrm>
            <a:off x="579438" y="1436688"/>
            <a:ext cx="755904" cy="755904"/>
          </a:xfrm>
          <a:prstGeom prst="rect">
            <a:avLst/>
          </a:prstGeom>
        </p:spPr>
      </p:pic>
      <p:cxnSp>
        <p:nvCxnSpPr>
          <p:cNvPr id="23" name="Straight Connector 22">
            <a:extLst>
              <a:ext uri="{FF2B5EF4-FFF2-40B4-BE49-F238E27FC236}">
                <a16:creationId xmlns:a16="http://schemas.microsoft.com/office/drawing/2014/main" id="{4C3DE878-9A6F-4127-AF3F-1B0F706D2EDA}"/>
              </a:ext>
              <a:ext uri="{C183D7F6-B498-43B3-948B-1728B52AA6E4}">
                <adec:decorative xmlns:adec="http://schemas.microsoft.com/office/drawing/2017/decorative" val="1"/>
              </a:ext>
            </a:extLst>
          </p:cNvPr>
          <p:cNvCxnSpPr>
            <a:cxnSpLocks/>
          </p:cNvCxnSpPr>
          <p:nvPr/>
        </p:nvCxnSpPr>
        <p:spPr>
          <a:xfrm>
            <a:off x="1676400" y="3011706"/>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person">
            <a:extLst>
              <a:ext uri="{FF2B5EF4-FFF2-40B4-BE49-F238E27FC236}">
                <a16:creationId xmlns:a16="http://schemas.microsoft.com/office/drawing/2014/main" id="{A3B13D49-1F2F-4C28-9CFE-3765205094C5}"/>
              </a:ext>
            </a:extLst>
          </p:cNvPr>
          <p:cNvPicPr>
            <a:picLocks noChangeAspect="1"/>
          </p:cNvPicPr>
          <p:nvPr/>
        </p:nvPicPr>
        <p:blipFill>
          <a:blip r:embed="rId4"/>
          <a:stretch>
            <a:fillRect/>
          </a:stretch>
        </p:blipFill>
        <p:spPr>
          <a:xfrm>
            <a:off x="624015" y="5354473"/>
            <a:ext cx="755904" cy="755904"/>
          </a:xfrm>
          <a:prstGeom prst="rect">
            <a:avLst/>
          </a:prstGeom>
        </p:spPr>
      </p:pic>
      <p:sp>
        <p:nvSpPr>
          <p:cNvPr id="36" name="Text Placeholder 5">
            <a:extLst>
              <a:ext uri="{FF2B5EF4-FFF2-40B4-BE49-F238E27FC236}">
                <a16:creationId xmlns:a16="http://schemas.microsoft.com/office/drawing/2014/main" id="{491CD58E-4E64-4CD3-81BE-3A1857582A76}"/>
              </a:ext>
            </a:extLst>
          </p:cNvPr>
          <p:cNvSpPr txBox="1">
            <a:spLocks/>
          </p:cNvSpPr>
          <p:nvPr/>
        </p:nvSpPr>
        <p:spPr>
          <a:xfrm>
            <a:off x="1676400" y="5175797"/>
            <a:ext cx="10180636" cy="1246495"/>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dirty="0">
                <a:solidFill>
                  <a:schemeClr val="tx1"/>
                </a:solidFill>
                <a:latin typeface="+mj-lt"/>
              </a:rPr>
              <a:t>SharePoint administrators determine:</a:t>
            </a:r>
          </a:p>
          <a:p>
            <a:pPr marL="0" indent="0">
              <a:spcBef>
                <a:spcPts val="200"/>
              </a:spcBef>
              <a:spcAft>
                <a:spcPts val="600"/>
              </a:spcAft>
              <a:buNone/>
            </a:pPr>
            <a:r>
              <a:rPr lang="en-US" sz="1600" dirty="0">
                <a:solidFill>
                  <a:schemeClr val="tx1"/>
                </a:solidFill>
              </a:rPr>
              <a:t>How many hub sites can be created in your organization</a:t>
            </a:r>
          </a:p>
          <a:p>
            <a:pPr marL="0" indent="0">
              <a:spcBef>
                <a:spcPts val="200"/>
              </a:spcBef>
              <a:spcAft>
                <a:spcPts val="600"/>
              </a:spcAft>
              <a:buNone/>
            </a:pPr>
            <a:r>
              <a:rPr lang="en-US" sz="1600" dirty="0">
                <a:solidFill>
                  <a:schemeClr val="tx1"/>
                </a:solidFill>
              </a:rPr>
              <a:t>Who can associate sites with each hub site</a:t>
            </a:r>
          </a:p>
          <a:p>
            <a:pPr marL="0" indent="0">
              <a:spcBef>
                <a:spcPts val="200"/>
              </a:spcBef>
              <a:spcAft>
                <a:spcPts val="600"/>
              </a:spcAft>
              <a:buNone/>
            </a:pPr>
            <a:r>
              <a:rPr lang="en-US" sz="1600" dirty="0">
                <a:solidFill>
                  <a:schemeClr val="tx1"/>
                </a:solidFill>
              </a:rPr>
              <a:t>Whether associating a site to a hub requires approval</a:t>
            </a:r>
          </a:p>
        </p:txBody>
      </p:sp>
      <p:cxnSp>
        <p:nvCxnSpPr>
          <p:cNvPr id="40" name="Straight Connector 39">
            <a:extLst>
              <a:ext uri="{FF2B5EF4-FFF2-40B4-BE49-F238E27FC236}">
                <a16:creationId xmlns:a16="http://schemas.microsoft.com/office/drawing/2014/main" id="{E21DED00-EDD5-43A3-9E8B-CF096CD9231F}"/>
              </a:ext>
              <a:ext uri="{C183D7F6-B498-43B3-948B-1728B52AA6E4}">
                <adec:decorative xmlns:adec="http://schemas.microsoft.com/office/drawing/2017/decorative" val="1"/>
              </a:ext>
            </a:extLst>
          </p:cNvPr>
          <p:cNvCxnSpPr>
            <a:cxnSpLocks/>
          </p:cNvCxnSpPr>
          <p:nvPr/>
        </p:nvCxnSpPr>
        <p:spPr>
          <a:xfrm>
            <a:off x="1676400" y="4991857"/>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file with a plus sign">
            <a:extLst>
              <a:ext uri="{FF2B5EF4-FFF2-40B4-BE49-F238E27FC236}">
                <a16:creationId xmlns:a16="http://schemas.microsoft.com/office/drawing/2014/main" id="{4DCC3768-05AC-46B1-BF08-535FBB1BB05B}"/>
              </a:ext>
            </a:extLst>
          </p:cNvPr>
          <p:cNvPicPr>
            <a:picLocks noChangeAspect="1"/>
          </p:cNvPicPr>
          <p:nvPr/>
        </p:nvPicPr>
        <p:blipFill>
          <a:blip r:embed="rId5"/>
          <a:stretch>
            <a:fillRect/>
          </a:stretch>
        </p:blipFill>
        <p:spPr>
          <a:xfrm>
            <a:off x="624015" y="3540139"/>
            <a:ext cx="755904" cy="755904"/>
          </a:xfrm>
          <a:prstGeom prst="rect">
            <a:avLst/>
          </a:prstGeom>
        </p:spPr>
      </p:pic>
      <p:sp>
        <p:nvSpPr>
          <p:cNvPr id="45" name="Text Placeholder 5">
            <a:extLst>
              <a:ext uri="{FF2B5EF4-FFF2-40B4-BE49-F238E27FC236}">
                <a16:creationId xmlns:a16="http://schemas.microsoft.com/office/drawing/2014/main" id="{4D2799C4-B827-4C85-8131-8D75F3126253}"/>
              </a:ext>
            </a:extLst>
          </p:cNvPr>
          <p:cNvSpPr txBox="1">
            <a:spLocks/>
          </p:cNvSpPr>
          <p:nvPr/>
        </p:nvSpPr>
        <p:spPr>
          <a:xfrm>
            <a:off x="1676400" y="1291197"/>
            <a:ext cx="10180636" cy="152349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dirty="0">
                <a:solidFill>
                  <a:schemeClr val="tx1"/>
                </a:solidFill>
                <a:latin typeface="+mj-lt"/>
              </a:rPr>
              <a:t>SharePoint Online provides three main building blocks to help an organization create its intranet. These building blocks include:</a:t>
            </a:r>
          </a:p>
          <a:p>
            <a:pPr marL="0" indent="0">
              <a:spcBef>
                <a:spcPts val="200"/>
              </a:spcBef>
              <a:spcAft>
                <a:spcPts val="600"/>
              </a:spcAft>
              <a:buNone/>
            </a:pPr>
            <a:r>
              <a:rPr lang="fr-FR" sz="1600" dirty="0">
                <a:solidFill>
                  <a:schemeClr val="tx1"/>
                </a:solidFill>
              </a:rPr>
              <a:t>Team sites (collaborate)</a:t>
            </a:r>
          </a:p>
          <a:p>
            <a:pPr marL="0" indent="0">
              <a:spcBef>
                <a:spcPts val="200"/>
              </a:spcBef>
              <a:spcAft>
                <a:spcPts val="600"/>
              </a:spcAft>
              <a:buNone/>
            </a:pPr>
            <a:r>
              <a:rPr lang="fr-FR" sz="1600" dirty="0">
                <a:solidFill>
                  <a:schemeClr val="tx1"/>
                </a:solidFill>
              </a:rPr>
              <a:t>Communication sites (communicate)</a:t>
            </a:r>
          </a:p>
          <a:p>
            <a:pPr marL="0" indent="0">
              <a:spcBef>
                <a:spcPts val="200"/>
              </a:spcBef>
              <a:spcAft>
                <a:spcPts val="600"/>
              </a:spcAft>
              <a:buNone/>
            </a:pPr>
            <a:r>
              <a:rPr lang="fr-FR" sz="1600" dirty="0">
                <a:solidFill>
                  <a:schemeClr val="tx1"/>
                </a:solidFill>
              </a:rPr>
              <a:t>Hub sites (connect)</a:t>
            </a:r>
            <a:endParaRPr lang="en-US" sz="1600" dirty="0">
              <a:solidFill>
                <a:schemeClr val="tx1"/>
              </a:solidFill>
            </a:endParaRPr>
          </a:p>
        </p:txBody>
      </p:sp>
      <p:sp>
        <p:nvSpPr>
          <p:cNvPr id="4" name="Text Placeholder 5">
            <a:extLst>
              <a:ext uri="{FF2B5EF4-FFF2-40B4-BE49-F238E27FC236}">
                <a16:creationId xmlns:a16="http://schemas.microsoft.com/office/drawing/2014/main" id="{EBCA6E5C-DCD4-9D31-2049-667E6FC79633}"/>
              </a:ext>
            </a:extLst>
          </p:cNvPr>
          <p:cNvSpPr txBox="1">
            <a:spLocks/>
          </p:cNvSpPr>
          <p:nvPr/>
        </p:nvSpPr>
        <p:spPr>
          <a:xfrm>
            <a:off x="1676400" y="3202422"/>
            <a:ext cx="10180636" cy="152349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1800" dirty="0">
                <a:solidFill>
                  <a:schemeClr val="tx1"/>
                </a:solidFill>
                <a:latin typeface="+mj-lt"/>
              </a:rPr>
              <a:t>SharePoint hub sites connect and organize sites based on organizational attributes such as project, department, division, or region. This makes it easier to:</a:t>
            </a:r>
          </a:p>
          <a:p>
            <a:pPr marL="0" indent="0">
              <a:spcBef>
                <a:spcPts val="200"/>
              </a:spcBef>
              <a:spcAft>
                <a:spcPts val="600"/>
              </a:spcAft>
              <a:buNone/>
            </a:pPr>
            <a:r>
              <a:rPr lang="en-US" sz="1600" dirty="0">
                <a:solidFill>
                  <a:schemeClr val="tx1"/>
                </a:solidFill>
              </a:rPr>
              <a:t>Discover related content such as news and other site activities</a:t>
            </a:r>
          </a:p>
          <a:p>
            <a:pPr marL="0" indent="0">
              <a:spcBef>
                <a:spcPts val="200"/>
              </a:spcBef>
              <a:spcAft>
                <a:spcPts val="600"/>
              </a:spcAft>
              <a:buNone/>
            </a:pPr>
            <a:r>
              <a:rPr lang="en-US" sz="1600" dirty="0">
                <a:solidFill>
                  <a:schemeClr val="tx1"/>
                </a:solidFill>
              </a:rPr>
              <a:t>Apply common navigation, branding, and site structure across associated sites</a:t>
            </a:r>
          </a:p>
          <a:p>
            <a:pPr marL="0" indent="0">
              <a:spcBef>
                <a:spcPts val="200"/>
              </a:spcBef>
              <a:spcAft>
                <a:spcPts val="600"/>
              </a:spcAft>
              <a:buNone/>
            </a:pPr>
            <a:r>
              <a:rPr lang="en-US" sz="1600" dirty="0">
                <a:solidFill>
                  <a:schemeClr val="tx1"/>
                </a:solidFill>
              </a:rPr>
              <a:t>Search across all associated sites</a:t>
            </a:r>
          </a:p>
        </p:txBody>
      </p:sp>
    </p:spTree>
    <p:extLst>
      <p:ext uri="{BB962C8B-B14F-4D97-AF65-F5344CB8AC3E}">
        <p14:creationId xmlns:p14="http://schemas.microsoft.com/office/powerpoint/2010/main" val="187300577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your migration strategy for SharePoint Online and OneDrive</a:t>
            </a:r>
          </a:p>
        </p:txBody>
      </p:sp>
      <p:sp>
        <p:nvSpPr>
          <p:cNvPr id="7" name="TextBox 6">
            <a:extLst>
              <a:ext uri="{FF2B5EF4-FFF2-40B4-BE49-F238E27FC236}">
                <a16:creationId xmlns:a16="http://schemas.microsoft.com/office/drawing/2014/main" id="{B0A3D253-1909-419B-993A-F2ABC3F74AD8}"/>
              </a:ext>
              <a:ext uri="{C183D7F6-B498-43B3-948B-1728B52AA6E4}">
                <adec:decorative xmlns:adec="http://schemas.microsoft.com/office/drawing/2017/decorative" val="0"/>
              </a:ext>
            </a:extLst>
          </p:cNvPr>
          <p:cNvSpPr txBox="1"/>
          <p:nvPr/>
        </p:nvSpPr>
        <p:spPr>
          <a:xfrm>
            <a:off x="579438" y="1317171"/>
            <a:ext cx="5606105" cy="5472512"/>
          </a:xfrm>
          <a:prstGeom prst="rect">
            <a:avLst/>
          </a:prstGeom>
          <a:solidFill>
            <a:schemeClr val="bg1">
              <a:lumMod val="95000"/>
            </a:schemeClr>
          </a:solidFill>
          <a:ln>
            <a:noFill/>
          </a:ln>
        </p:spPr>
        <p:txBody>
          <a:bodyPr wrap="square" lIns="137160" tIns="91440" rIns="137160" bIns="91440" rtlCol="0" anchor="t">
            <a:noAutofit/>
          </a:bodyPr>
          <a:lstStyle/>
          <a:p>
            <a:r>
              <a:rPr lang="en-US" sz="2400" dirty="0">
                <a:latin typeface="+mj-lt"/>
              </a:rPr>
              <a:t>Microsoft 365 includes the following tools for migrating files shares and on-premises SharePoint sites:</a:t>
            </a:r>
          </a:p>
          <a:p>
            <a:endParaRPr lang="en-US" sz="2400" dirty="0">
              <a:latin typeface="+mj-lt"/>
            </a:endParaRPr>
          </a:p>
          <a:p>
            <a:r>
              <a:rPr lang="en-US" sz="2000" dirty="0">
                <a:latin typeface="+mj-lt"/>
              </a:rPr>
              <a:t>Migration Manager</a:t>
            </a:r>
            <a:r>
              <a:rPr lang="en-US" sz="2000" dirty="0"/>
              <a:t>. Used for migrating on-premises file share content to Microsoft 365</a:t>
            </a:r>
          </a:p>
          <a:p>
            <a:endParaRPr lang="en-US" sz="2000" dirty="0"/>
          </a:p>
          <a:p>
            <a:r>
              <a:rPr lang="en-US" sz="2000" dirty="0">
                <a:latin typeface="+mj-lt"/>
              </a:rPr>
              <a:t>SharePoint Migration Tool (SPMT). </a:t>
            </a:r>
            <a:r>
              <a:rPr lang="en-US" sz="2000" dirty="0"/>
              <a:t>SPMT is a free migration solution to help organizations migrate content from on-premises SharePoint sites to Microsoft 365. </a:t>
            </a:r>
          </a:p>
          <a:p>
            <a:endParaRPr lang="en-US" sz="2000" dirty="0"/>
          </a:p>
          <a:p>
            <a:r>
              <a:rPr lang="en-US" sz="2000" dirty="0"/>
              <a:t>SPMT supports migration to SharePoint, OneDrive, and Teams from:</a:t>
            </a:r>
          </a:p>
          <a:p>
            <a:pPr marL="342900" indent="-342900">
              <a:buFont typeface="Arial" panose="020B0604020202020204" pitchFamily="34" charset="0"/>
              <a:buChar char="•"/>
            </a:pPr>
            <a:r>
              <a:rPr lang="en-US" sz="2000" dirty="0"/>
              <a:t>SharePoint Server 2010 and later</a:t>
            </a:r>
          </a:p>
          <a:p>
            <a:pPr marL="342900" indent="-342900">
              <a:buFont typeface="Arial" panose="020B0604020202020204" pitchFamily="34" charset="0"/>
              <a:buChar char="•"/>
            </a:pPr>
            <a:r>
              <a:rPr lang="en-US" sz="2000" dirty="0"/>
              <a:t>SharePoint Foundation 2010 and 2013</a:t>
            </a:r>
          </a:p>
        </p:txBody>
      </p:sp>
      <p:sp>
        <p:nvSpPr>
          <p:cNvPr id="8" name="TextBox 7">
            <a:extLst>
              <a:ext uri="{FF2B5EF4-FFF2-40B4-BE49-F238E27FC236}">
                <a16:creationId xmlns:a16="http://schemas.microsoft.com/office/drawing/2014/main" id="{4DDECD33-23BE-4529-ACAE-9E692F56883A}"/>
              </a:ext>
              <a:ext uri="{C183D7F6-B498-43B3-948B-1728B52AA6E4}">
                <adec:decorative xmlns:adec="http://schemas.microsoft.com/office/drawing/2017/decorative" val="1"/>
              </a:ext>
            </a:extLst>
          </p:cNvPr>
          <p:cNvSpPr txBox="1"/>
          <p:nvPr/>
        </p:nvSpPr>
        <p:spPr>
          <a:xfrm>
            <a:off x="6340308" y="1317171"/>
            <a:ext cx="5516730" cy="5472512"/>
          </a:xfrm>
          <a:prstGeom prst="rect">
            <a:avLst/>
          </a:prstGeom>
          <a:noFill/>
          <a:ln w="19050">
            <a:solidFill>
              <a:schemeClr val="accent1"/>
            </a:solidFill>
          </a:ln>
        </p:spPr>
        <p:txBody>
          <a:bodyPr wrap="square" lIns="182880" tIns="45720" rIns="182880" bIns="4572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lgn="ctr">
              <a:spcAft>
                <a:spcPts val="600"/>
              </a:spcAft>
            </a:pPr>
            <a:endParaRPr lang="en-US" sz="1600" dirty="0">
              <a:solidFill>
                <a:schemeClr val="tx1"/>
              </a:solidFill>
              <a:cs typeface="Segoe UI Semilight" panose="020B0402040204020203" pitchFamily="34" charset="0"/>
            </a:endParaRPr>
          </a:p>
        </p:txBody>
      </p:sp>
      <p:pic>
        <p:nvPicPr>
          <p:cNvPr id="1026" name="Picture 2" descr="graphic shows where files and site information are migrated to in a migration to SharePoint Online and OneDrive">
            <a:extLst>
              <a:ext uri="{FF2B5EF4-FFF2-40B4-BE49-F238E27FC236}">
                <a16:creationId xmlns:a16="http://schemas.microsoft.com/office/drawing/2014/main" id="{808846AF-E6F8-0FE3-F943-AE1705304E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026" y="1418897"/>
            <a:ext cx="5153945" cy="5297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79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Recover deleted and misplaced content</a:t>
            </a:r>
          </a:p>
        </p:txBody>
      </p:sp>
      <p:sp>
        <p:nvSpPr>
          <p:cNvPr id="5" name="TextBox 4">
            <a:extLst>
              <a:ext uri="{FF2B5EF4-FFF2-40B4-BE49-F238E27FC236}">
                <a16:creationId xmlns:a16="http://schemas.microsoft.com/office/drawing/2014/main" id="{19B48F53-41DD-4B26-89AD-D0ABABD0D1BA}"/>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300"/>
              </a:spcBef>
              <a:spcAft>
                <a:spcPts val="600"/>
              </a:spcAft>
            </a:pPr>
            <a:r>
              <a:rPr lang="en-US" dirty="0">
                <a:latin typeface="+mj-lt"/>
              </a:rPr>
              <a:t>SharePoint Online has several options to maintain and recover content that has been deleted or misplaced </a:t>
            </a:r>
          </a:p>
          <a:p>
            <a:pPr>
              <a:spcBef>
                <a:spcPts val="800"/>
              </a:spcBef>
            </a:pPr>
            <a:r>
              <a:rPr lang="en-US" dirty="0">
                <a:latin typeface="+mj-lt"/>
              </a:rPr>
              <a:t>A common way to recover deleted content is through the Recycle Bin. There are two types of Recycle Bins in SharePoint:</a:t>
            </a:r>
          </a:p>
          <a:p>
            <a:pPr>
              <a:spcBef>
                <a:spcPts val="300"/>
              </a:spcBef>
              <a:spcAft>
                <a:spcPts val="300"/>
              </a:spcAft>
            </a:pPr>
            <a:r>
              <a:rPr lang="en-US" sz="1600" dirty="0"/>
              <a:t>Local Recycle Bin</a:t>
            </a:r>
          </a:p>
          <a:p>
            <a:pPr>
              <a:spcBef>
                <a:spcPts val="300"/>
              </a:spcBef>
              <a:spcAft>
                <a:spcPts val="600"/>
              </a:spcAft>
            </a:pPr>
            <a:r>
              <a:rPr lang="en-US" sz="1600" dirty="0"/>
              <a:t>Site Collection Recycle Bin</a:t>
            </a:r>
          </a:p>
          <a:p>
            <a:pPr>
              <a:spcBef>
                <a:spcPts val="800"/>
              </a:spcBef>
            </a:pPr>
            <a:r>
              <a:rPr lang="en-US" dirty="0">
                <a:latin typeface="+mj-lt"/>
              </a:rPr>
              <a:t>You can also use versioning to recover content:</a:t>
            </a:r>
          </a:p>
          <a:p>
            <a:pPr>
              <a:spcBef>
                <a:spcPts val="300"/>
              </a:spcBef>
              <a:spcAft>
                <a:spcPts val="300"/>
              </a:spcAft>
            </a:pPr>
            <a:r>
              <a:rPr lang="en-US" sz="1600" dirty="0"/>
              <a:t>Track history of a version</a:t>
            </a:r>
          </a:p>
          <a:p>
            <a:pPr>
              <a:spcBef>
                <a:spcPts val="300"/>
              </a:spcBef>
              <a:spcAft>
                <a:spcPts val="300"/>
              </a:spcAft>
            </a:pPr>
            <a:r>
              <a:rPr lang="en-US" sz="1600" dirty="0"/>
              <a:t>Restore a previous version</a:t>
            </a:r>
          </a:p>
          <a:p>
            <a:pPr>
              <a:spcBef>
                <a:spcPts val="300"/>
              </a:spcBef>
              <a:spcAft>
                <a:spcPts val="600"/>
              </a:spcAft>
            </a:pPr>
            <a:r>
              <a:rPr lang="en-US" sz="1600" dirty="0"/>
              <a:t>View a previous version</a:t>
            </a:r>
          </a:p>
          <a:p>
            <a:pPr>
              <a:spcBef>
                <a:spcPts val="800"/>
              </a:spcBef>
              <a:spcAft>
                <a:spcPts val="600"/>
              </a:spcAft>
            </a:pPr>
            <a:r>
              <a:rPr lang="en-US" dirty="0">
                <a:latin typeface="+mj-lt"/>
              </a:rPr>
              <a:t>Point-in-time recovery is a last resort when trying to restore an item</a:t>
            </a:r>
          </a:p>
        </p:txBody>
      </p:sp>
      <p:sp>
        <p:nvSpPr>
          <p:cNvPr id="7" name="TextBox 6">
            <a:extLst>
              <a:ext uri="{FF2B5EF4-FFF2-40B4-BE49-F238E27FC236}">
                <a16:creationId xmlns:a16="http://schemas.microsoft.com/office/drawing/2014/main" id="{BCF44374-E00E-4787-A37A-D94E4FFE8CFE}"/>
              </a:ext>
              <a:ext uri="{C183D7F6-B498-43B3-948B-1728B52AA6E4}">
                <adec:decorative xmlns:adec="http://schemas.microsoft.com/office/drawing/2017/decorative" val="1"/>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solidFill>
                <a:schemeClr val="tx1"/>
              </a:solidFill>
            </a:endParaRPr>
          </a:p>
        </p:txBody>
      </p:sp>
      <p:pic>
        <p:nvPicPr>
          <p:cNvPr id="8" name="Picture 7" descr="A screenshot that shows the process how to recover deleted content">
            <a:extLst>
              <a:ext uri="{FF2B5EF4-FFF2-40B4-BE49-F238E27FC236}">
                <a16:creationId xmlns:a16="http://schemas.microsoft.com/office/drawing/2014/main" id="{30EA61C0-4E62-4097-BAD8-43366A8EAC86}"/>
              </a:ext>
            </a:extLst>
          </p:cNvPr>
          <p:cNvPicPr>
            <a:picLocks noChangeAspect="1"/>
          </p:cNvPicPr>
          <p:nvPr/>
        </p:nvPicPr>
        <p:blipFill>
          <a:blip r:embed="rId3"/>
          <a:stretch>
            <a:fillRect/>
          </a:stretch>
        </p:blipFill>
        <p:spPr>
          <a:xfrm>
            <a:off x="6554811" y="2423213"/>
            <a:ext cx="5087724" cy="2859301"/>
          </a:xfrm>
          <a:prstGeom prst="rect">
            <a:avLst/>
          </a:prstGeom>
        </p:spPr>
      </p:pic>
    </p:spTree>
    <p:extLst>
      <p:ext uri="{BB962C8B-B14F-4D97-AF65-F5344CB8AC3E}">
        <p14:creationId xmlns:p14="http://schemas.microsoft.com/office/powerpoint/2010/main" val="167658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anti-malware protection provided by SharePoint Online</a:t>
            </a:r>
          </a:p>
        </p:txBody>
      </p:sp>
      <p:sp>
        <p:nvSpPr>
          <p:cNvPr id="19" name="Rectangle 18">
            <a:extLst>
              <a:ext uri="{FF2B5EF4-FFF2-40B4-BE49-F238E27FC236}">
                <a16:creationId xmlns:a16="http://schemas.microsoft.com/office/drawing/2014/main" id="{CB94621B-6B8C-46FC-8C66-7464406CA604}"/>
              </a:ext>
            </a:extLst>
          </p:cNvPr>
          <p:cNvSpPr/>
          <p:nvPr/>
        </p:nvSpPr>
        <p:spPr bwMode="auto">
          <a:xfrm>
            <a:off x="579439" y="1649190"/>
            <a:ext cx="11277600" cy="725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1200"/>
              </a:spcAft>
            </a:pPr>
            <a:r>
              <a:rPr lang="en-US" sz="2000" dirty="0">
                <a:solidFill>
                  <a:schemeClr val="accent1"/>
                </a:solidFill>
              </a:rPr>
              <a:t>SharePoint Online provides the following anti-malware protection for files that are uploaded and saved to document libraries</a:t>
            </a:r>
            <a:r>
              <a:rPr lang="en-US" sz="2000" dirty="0">
                <a:solidFill>
                  <a:schemeClr val="accent1"/>
                </a:solidFill>
                <a:latin typeface="+mj-lt"/>
              </a:rPr>
              <a:t>:</a:t>
            </a:r>
            <a:endParaRPr lang="en-US" sz="2000" dirty="0">
              <a:solidFill>
                <a:schemeClr val="tx1"/>
              </a:solidFill>
              <a:latin typeface="+mj-lt"/>
            </a:endParaRPr>
          </a:p>
        </p:txBody>
      </p:sp>
      <p:pic>
        <p:nvPicPr>
          <p:cNvPr id="28" name="Picture 27" descr="Icon of exclamation mark represent in a shield">
            <a:extLst>
              <a:ext uri="{FF2B5EF4-FFF2-40B4-BE49-F238E27FC236}">
                <a16:creationId xmlns:a16="http://schemas.microsoft.com/office/drawing/2014/main" id="{1806067E-1E05-48A3-91B9-D079B07B9F59}"/>
              </a:ext>
            </a:extLst>
          </p:cNvPr>
          <p:cNvPicPr>
            <a:picLocks noChangeAspect="1"/>
          </p:cNvPicPr>
          <p:nvPr/>
        </p:nvPicPr>
        <p:blipFill>
          <a:blip r:embed="rId3"/>
          <a:stretch>
            <a:fillRect/>
          </a:stretch>
        </p:blipFill>
        <p:spPr>
          <a:xfrm>
            <a:off x="579437" y="2715894"/>
            <a:ext cx="905256" cy="903732"/>
          </a:xfrm>
          <a:prstGeom prst="rect">
            <a:avLst/>
          </a:prstGeom>
        </p:spPr>
      </p:pic>
      <p:sp>
        <p:nvSpPr>
          <p:cNvPr id="37" name="Rectangle 36">
            <a:extLst>
              <a:ext uri="{FF2B5EF4-FFF2-40B4-BE49-F238E27FC236}">
                <a16:creationId xmlns:a16="http://schemas.microsoft.com/office/drawing/2014/main" id="{CA11CF31-B851-4ABF-9F1E-E28380DB5082}"/>
              </a:ext>
            </a:extLst>
          </p:cNvPr>
          <p:cNvSpPr/>
          <p:nvPr/>
        </p:nvSpPr>
        <p:spPr bwMode="auto">
          <a:xfrm>
            <a:off x="1714500" y="2964516"/>
            <a:ext cx="10142537"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Layered defenses against malware</a:t>
            </a:r>
          </a:p>
        </p:txBody>
      </p:sp>
      <p:cxnSp>
        <p:nvCxnSpPr>
          <p:cNvPr id="46" name="Straight Connector 45">
            <a:extLst>
              <a:ext uri="{FF2B5EF4-FFF2-40B4-BE49-F238E27FC236}">
                <a16:creationId xmlns:a16="http://schemas.microsoft.com/office/drawing/2014/main" id="{AB32BE68-92F7-433F-B447-7AD1AD50ACE6}"/>
              </a:ext>
              <a:ext uri="{C183D7F6-B498-43B3-948B-1728B52AA6E4}">
                <adec:decorative xmlns:adec="http://schemas.microsoft.com/office/drawing/2017/decorative" val="1"/>
              </a:ext>
            </a:extLst>
          </p:cNvPr>
          <p:cNvCxnSpPr>
            <a:cxnSpLocks/>
          </p:cNvCxnSpPr>
          <p:nvPr/>
        </p:nvCxnSpPr>
        <p:spPr>
          <a:xfrm>
            <a:off x="1714501" y="3717542"/>
            <a:ext cx="1014253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3" name="Picture 52" descr="Icon of curve arrow and a line shape">
            <a:extLst>
              <a:ext uri="{FF2B5EF4-FFF2-40B4-BE49-F238E27FC236}">
                <a16:creationId xmlns:a16="http://schemas.microsoft.com/office/drawing/2014/main" id="{886E3353-8FDE-4DEE-B47B-77745B2D983A}"/>
              </a:ext>
            </a:extLst>
          </p:cNvPr>
          <p:cNvPicPr>
            <a:picLocks noChangeAspect="1"/>
          </p:cNvPicPr>
          <p:nvPr/>
        </p:nvPicPr>
        <p:blipFill>
          <a:blip r:embed="rId4"/>
          <a:stretch>
            <a:fillRect/>
          </a:stretch>
        </p:blipFill>
        <p:spPr>
          <a:xfrm>
            <a:off x="579437" y="3815205"/>
            <a:ext cx="905256" cy="905256"/>
          </a:xfrm>
          <a:prstGeom prst="rect">
            <a:avLst/>
          </a:prstGeom>
        </p:spPr>
      </p:pic>
      <p:sp>
        <p:nvSpPr>
          <p:cNvPr id="57" name="Rectangle 56">
            <a:extLst>
              <a:ext uri="{FF2B5EF4-FFF2-40B4-BE49-F238E27FC236}">
                <a16:creationId xmlns:a16="http://schemas.microsoft.com/office/drawing/2014/main" id="{983B5952-E9C8-4F30-B793-CCE6F1CB8132}"/>
              </a:ext>
            </a:extLst>
          </p:cNvPr>
          <p:cNvSpPr/>
          <p:nvPr/>
        </p:nvSpPr>
        <p:spPr bwMode="auto">
          <a:xfrm>
            <a:off x="1714500" y="4065098"/>
            <a:ext cx="10142537"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Real-time threat response</a:t>
            </a:r>
          </a:p>
        </p:txBody>
      </p:sp>
      <p:cxnSp>
        <p:nvCxnSpPr>
          <p:cNvPr id="60" name="Straight Connector 59">
            <a:extLst>
              <a:ext uri="{FF2B5EF4-FFF2-40B4-BE49-F238E27FC236}">
                <a16:creationId xmlns:a16="http://schemas.microsoft.com/office/drawing/2014/main" id="{43D9EF1C-280C-4CD3-B4D0-3CF9A2EDE87B}"/>
              </a:ext>
              <a:ext uri="{C183D7F6-B498-43B3-948B-1728B52AA6E4}">
                <adec:decorative xmlns:adec="http://schemas.microsoft.com/office/drawing/2017/decorative" val="1"/>
              </a:ext>
            </a:extLst>
          </p:cNvPr>
          <p:cNvCxnSpPr>
            <a:cxnSpLocks/>
          </p:cNvCxnSpPr>
          <p:nvPr/>
        </p:nvCxnSpPr>
        <p:spPr>
          <a:xfrm>
            <a:off x="1714501" y="4818124"/>
            <a:ext cx="1014253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3" name="Picture 62" descr="Icon of a postcard">
            <a:extLst>
              <a:ext uri="{FF2B5EF4-FFF2-40B4-BE49-F238E27FC236}">
                <a16:creationId xmlns:a16="http://schemas.microsoft.com/office/drawing/2014/main" id="{8AA00387-2665-471E-A988-0C1E704AB1AF}"/>
              </a:ext>
            </a:extLst>
          </p:cNvPr>
          <p:cNvPicPr>
            <a:picLocks noChangeAspect="1"/>
          </p:cNvPicPr>
          <p:nvPr/>
        </p:nvPicPr>
        <p:blipFill>
          <a:blip r:embed="rId5"/>
          <a:stretch>
            <a:fillRect/>
          </a:stretch>
        </p:blipFill>
        <p:spPr>
          <a:xfrm>
            <a:off x="579437" y="4915788"/>
            <a:ext cx="905256" cy="905256"/>
          </a:xfrm>
          <a:prstGeom prst="rect">
            <a:avLst/>
          </a:prstGeom>
        </p:spPr>
      </p:pic>
      <p:sp>
        <p:nvSpPr>
          <p:cNvPr id="64" name="Rectangle 63">
            <a:extLst>
              <a:ext uri="{FF2B5EF4-FFF2-40B4-BE49-F238E27FC236}">
                <a16:creationId xmlns:a16="http://schemas.microsoft.com/office/drawing/2014/main" id="{7496CF52-BDD3-411B-84EF-CDA1E4014D4C}"/>
              </a:ext>
            </a:extLst>
          </p:cNvPr>
          <p:cNvSpPr/>
          <p:nvPr/>
        </p:nvSpPr>
        <p:spPr bwMode="auto">
          <a:xfrm>
            <a:off x="1714500" y="5165681"/>
            <a:ext cx="10142537"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Fast anti-malware definition deployment</a:t>
            </a:r>
          </a:p>
        </p:txBody>
      </p:sp>
    </p:spTree>
    <p:extLst>
      <p:ext uri="{BB962C8B-B14F-4D97-AF65-F5344CB8AC3E}">
        <p14:creationId xmlns:p14="http://schemas.microsoft.com/office/powerpoint/2010/main" val="1417975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external sharing features within SharePoint Online</a:t>
            </a:r>
          </a:p>
        </p:txBody>
      </p:sp>
      <p:pic>
        <p:nvPicPr>
          <p:cNvPr id="27" name="Picture 26" descr="Icon of  a cloud with two diverse arrow">
            <a:extLst>
              <a:ext uri="{FF2B5EF4-FFF2-40B4-BE49-F238E27FC236}">
                <a16:creationId xmlns:a16="http://schemas.microsoft.com/office/drawing/2014/main" id="{0EA992ED-9CB2-4231-9F0D-4ECF0EE933D1}"/>
              </a:ext>
            </a:extLst>
          </p:cNvPr>
          <p:cNvPicPr>
            <a:picLocks noChangeAspect="1"/>
          </p:cNvPicPr>
          <p:nvPr/>
        </p:nvPicPr>
        <p:blipFill>
          <a:blip r:embed="rId3"/>
          <a:stretch>
            <a:fillRect/>
          </a:stretch>
        </p:blipFill>
        <p:spPr>
          <a:xfrm>
            <a:off x="579437" y="1483327"/>
            <a:ext cx="778764" cy="778764"/>
          </a:xfrm>
          <a:prstGeom prst="rect">
            <a:avLst/>
          </a:prstGeom>
        </p:spPr>
      </p:pic>
      <p:sp>
        <p:nvSpPr>
          <p:cNvPr id="16" name="Rectangle 15">
            <a:extLst>
              <a:ext uri="{FF2B5EF4-FFF2-40B4-BE49-F238E27FC236}">
                <a16:creationId xmlns:a16="http://schemas.microsoft.com/office/drawing/2014/main" id="{76739B9E-BEE2-4679-8EBB-2501B4B8DAFA}"/>
              </a:ext>
            </a:extLst>
          </p:cNvPr>
          <p:cNvSpPr/>
          <p:nvPr/>
        </p:nvSpPr>
        <p:spPr bwMode="auto">
          <a:xfrm>
            <a:off x="1666875" y="1403875"/>
            <a:ext cx="10190163" cy="8104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ts val="100"/>
              </a:spcBef>
              <a:spcAft>
                <a:spcPts val="300"/>
              </a:spcAft>
            </a:pPr>
            <a:r>
              <a:rPr lang="en-US" sz="1600" dirty="0">
                <a:solidFill>
                  <a:schemeClr val="tx1"/>
                </a:solidFill>
                <a:latin typeface="+mj-lt"/>
              </a:rPr>
              <a:t>The external sharing features of SharePoint Online lets users in your organization share content:</a:t>
            </a:r>
          </a:p>
          <a:p>
            <a:pPr defTabSz="932472" fontAlgn="base">
              <a:spcBef>
                <a:spcPts val="100"/>
              </a:spcBef>
              <a:spcAft>
                <a:spcPts val="300"/>
              </a:spcAft>
            </a:pPr>
            <a:r>
              <a:rPr lang="en-US" sz="1400" dirty="0">
                <a:solidFill>
                  <a:schemeClr val="tx1"/>
                </a:solidFill>
              </a:rPr>
              <a:t>With people outside the organization (such as partners, vendors, clients, or customers)</a:t>
            </a:r>
          </a:p>
          <a:p>
            <a:pPr defTabSz="932472" fontAlgn="base">
              <a:spcBef>
                <a:spcPts val="100"/>
              </a:spcBef>
              <a:spcAft>
                <a:spcPts val="300"/>
              </a:spcAft>
            </a:pPr>
            <a:r>
              <a:rPr lang="en-US" sz="1400" dirty="0">
                <a:solidFill>
                  <a:schemeClr val="tx1"/>
                </a:solidFill>
              </a:rPr>
              <a:t>Between licensed users on multiple Microsoft 365 subscriptions if your organization has more than </a:t>
            </a:r>
            <a:r>
              <a:rPr lang="en-US" sz="1600" dirty="0">
                <a:solidFill>
                  <a:schemeClr val="tx1"/>
                </a:solidFill>
              </a:rPr>
              <a:t>one </a:t>
            </a:r>
            <a:r>
              <a:rPr lang="en-US" sz="1400" dirty="0">
                <a:solidFill>
                  <a:schemeClr val="tx1"/>
                </a:solidFill>
              </a:rPr>
              <a:t>subscription</a:t>
            </a:r>
          </a:p>
        </p:txBody>
      </p:sp>
      <p:cxnSp>
        <p:nvCxnSpPr>
          <p:cNvPr id="33" name="Straight Connector 32">
            <a:extLst>
              <a:ext uri="{FF2B5EF4-FFF2-40B4-BE49-F238E27FC236}">
                <a16:creationId xmlns:a16="http://schemas.microsoft.com/office/drawing/2014/main" id="{D263720C-BD2E-4DE1-ADDE-C231155FA517}"/>
              </a:ext>
              <a:ext uri="{C183D7F6-B498-43B3-948B-1728B52AA6E4}">
                <adec:decorative xmlns:adec="http://schemas.microsoft.com/office/drawing/2017/decorative" val="1"/>
              </a:ext>
            </a:extLst>
          </p:cNvPr>
          <p:cNvCxnSpPr>
            <a:cxnSpLocks/>
          </p:cNvCxnSpPr>
          <p:nvPr/>
        </p:nvCxnSpPr>
        <p:spPr>
          <a:xfrm>
            <a:off x="1666875" y="2410755"/>
            <a:ext cx="101498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7" name="Picture 46" descr="Icon of paper and pen">
            <a:extLst>
              <a:ext uri="{FF2B5EF4-FFF2-40B4-BE49-F238E27FC236}">
                <a16:creationId xmlns:a16="http://schemas.microsoft.com/office/drawing/2014/main" id="{6D4E3E2B-FC64-4D53-ADCA-C0E6E1E90B67}"/>
              </a:ext>
            </a:extLst>
          </p:cNvPr>
          <p:cNvPicPr>
            <a:picLocks noChangeAspect="1"/>
          </p:cNvPicPr>
          <p:nvPr/>
        </p:nvPicPr>
        <p:blipFill>
          <a:blip r:embed="rId4"/>
          <a:stretch>
            <a:fillRect/>
          </a:stretch>
        </p:blipFill>
        <p:spPr>
          <a:xfrm>
            <a:off x="579437" y="2581509"/>
            <a:ext cx="778764" cy="778764"/>
          </a:xfrm>
          <a:prstGeom prst="rect">
            <a:avLst/>
          </a:prstGeom>
        </p:spPr>
      </p:pic>
      <p:sp>
        <p:nvSpPr>
          <p:cNvPr id="52" name="Rectangle 51">
            <a:extLst>
              <a:ext uri="{FF2B5EF4-FFF2-40B4-BE49-F238E27FC236}">
                <a16:creationId xmlns:a16="http://schemas.microsoft.com/office/drawing/2014/main" id="{A9C2DB07-D2BA-429A-8037-BB34EA060A83}"/>
              </a:ext>
            </a:extLst>
          </p:cNvPr>
          <p:cNvSpPr/>
          <p:nvPr/>
        </p:nvSpPr>
        <p:spPr bwMode="auto">
          <a:xfrm>
            <a:off x="1666875" y="2581509"/>
            <a:ext cx="10190163" cy="7540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ts val="100"/>
              </a:spcBef>
              <a:spcAft>
                <a:spcPts val="300"/>
              </a:spcAft>
            </a:pPr>
            <a:r>
              <a:rPr lang="en-US" sz="1600" dirty="0">
                <a:solidFill>
                  <a:schemeClr val="tx1"/>
                </a:solidFill>
                <a:latin typeface="+mj-lt"/>
              </a:rPr>
              <a:t>When users share files and folders, recipients will be prompted to sign in if they have a Microsoft account:</a:t>
            </a:r>
          </a:p>
          <a:p>
            <a:pPr defTabSz="932472" fontAlgn="base">
              <a:spcBef>
                <a:spcPts val="100"/>
              </a:spcBef>
              <a:spcAft>
                <a:spcPts val="300"/>
              </a:spcAft>
            </a:pPr>
            <a:r>
              <a:rPr lang="en-US" sz="1400" dirty="0">
                <a:solidFill>
                  <a:schemeClr val="tx1"/>
                </a:solidFill>
              </a:rPr>
              <a:t>These recipients will typically be added to your directory as guests, and then permissions and groups work the same for these guests as they do for internal users</a:t>
            </a:r>
          </a:p>
        </p:txBody>
      </p:sp>
      <p:cxnSp>
        <p:nvCxnSpPr>
          <p:cNvPr id="58" name="Straight Connector 57">
            <a:extLst>
              <a:ext uri="{FF2B5EF4-FFF2-40B4-BE49-F238E27FC236}">
                <a16:creationId xmlns:a16="http://schemas.microsoft.com/office/drawing/2014/main" id="{334C9178-FB0B-4874-9225-E26B2015A690}"/>
              </a:ext>
              <a:ext uri="{C183D7F6-B498-43B3-948B-1728B52AA6E4}">
                <adec:decorative xmlns:adec="http://schemas.microsoft.com/office/drawing/2017/decorative" val="1"/>
              </a:ext>
            </a:extLst>
          </p:cNvPr>
          <p:cNvCxnSpPr>
            <a:cxnSpLocks/>
          </p:cNvCxnSpPr>
          <p:nvPr/>
        </p:nvCxnSpPr>
        <p:spPr>
          <a:xfrm>
            <a:off x="1666875" y="3506316"/>
            <a:ext cx="101498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6" name="Picture 65" descr="Icon of computer set and cloud connected with arrow">
            <a:extLst>
              <a:ext uri="{FF2B5EF4-FFF2-40B4-BE49-F238E27FC236}">
                <a16:creationId xmlns:a16="http://schemas.microsoft.com/office/drawing/2014/main" id="{AF6D667B-92E8-48A4-83A2-C169B38345AA}"/>
              </a:ext>
            </a:extLst>
          </p:cNvPr>
          <p:cNvPicPr>
            <a:picLocks noChangeAspect="1"/>
          </p:cNvPicPr>
          <p:nvPr/>
        </p:nvPicPr>
        <p:blipFill>
          <a:blip r:embed="rId5"/>
          <a:stretch>
            <a:fillRect/>
          </a:stretch>
        </p:blipFill>
        <p:spPr>
          <a:xfrm>
            <a:off x="579437" y="3657020"/>
            <a:ext cx="778764" cy="778764"/>
          </a:xfrm>
          <a:prstGeom prst="rect">
            <a:avLst/>
          </a:prstGeom>
        </p:spPr>
      </p:pic>
      <p:sp>
        <p:nvSpPr>
          <p:cNvPr id="68" name="Rectangle 67">
            <a:extLst>
              <a:ext uri="{FF2B5EF4-FFF2-40B4-BE49-F238E27FC236}">
                <a16:creationId xmlns:a16="http://schemas.microsoft.com/office/drawing/2014/main" id="{96CFF69A-1CD7-4CF7-8A6F-FCCE234A7033}"/>
              </a:ext>
            </a:extLst>
          </p:cNvPr>
          <p:cNvSpPr/>
          <p:nvPr/>
        </p:nvSpPr>
        <p:spPr bwMode="auto">
          <a:xfrm>
            <a:off x="1666875" y="3692459"/>
            <a:ext cx="10190163" cy="70788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ts val="100"/>
              </a:spcBef>
              <a:spcAft>
                <a:spcPts val="300"/>
              </a:spcAft>
            </a:pPr>
            <a:r>
              <a:rPr lang="en-US" sz="1600" dirty="0">
                <a:solidFill>
                  <a:schemeClr val="tx1"/>
                </a:solidFill>
                <a:latin typeface="+mj-lt"/>
              </a:rPr>
              <a:t>When users create Microsoft 365 groups (for example in Outlook, or by creating a team in Microsoft Teams), a SharePoint team site is created.</a:t>
            </a:r>
            <a:br>
              <a:rPr lang="en-US" sz="1600" dirty="0">
                <a:solidFill>
                  <a:schemeClr val="tx1"/>
                </a:solidFill>
                <a:latin typeface="+mj-lt"/>
              </a:rPr>
            </a:br>
            <a:r>
              <a:rPr lang="en-US" sz="1400" dirty="0">
                <a:solidFill>
                  <a:schemeClr val="tx1"/>
                </a:solidFill>
              </a:rPr>
              <a:t>Admins and users can also create team sites in SharePoint, which creates a Microsoft 365 group.</a:t>
            </a:r>
            <a:endParaRPr lang="en-US" sz="1600" dirty="0">
              <a:solidFill>
                <a:schemeClr val="tx1"/>
              </a:solidFill>
            </a:endParaRPr>
          </a:p>
        </p:txBody>
      </p:sp>
      <p:cxnSp>
        <p:nvCxnSpPr>
          <p:cNvPr id="76" name="Straight Connector 75">
            <a:extLst>
              <a:ext uri="{FF2B5EF4-FFF2-40B4-BE49-F238E27FC236}">
                <a16:creationId xmlns:a16="http://schemas.microsoft.com/office/drawing/2014/main" id="{F1B66062-41AB-43CD-88CC-87C4DC900E7D}"/>
              </a:ext>
              <a:ext uri="{C183D7F6-B498-43B3-948B-1728B52AA6E4}">
                <adec:decorative xmlns:adec="http://schemas.microsoft.com/office/drawing/2017/decorative" val="1"/>
              </a:ext>
            </a:extLst>
          </p:cNvPr>
          <p:cNvCxnSpPr>
            <a:cxnSpLocks/>
          </p:cNvCxnSpPr>
          <p:nvPr/>
        </p:nvCxnSpPr>
        <p:spPr>
          <a:xfrm>
            <a:off x="1666875" y="4586488"/>
            <a:ext cx="101498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9" name="Picture 78" descr="Icon of cloud and upward arrow">
            <a:extLst>
              <a:ext uri="{FF2B5EF4-FFF2-40B4-BE49-F238E27FC236}">
                <a16:creationId xmlns:a16="http://schemas.microsoft.com/office/drawing/2014/main" id="{4F32ED79-9489-4369-9533-716AE5610276}"/>
              </a:ext>
            </a:extLst>
          </p:cNvPr>
          <p:cNvPicPr>
            <a:picLocks noChangeAspect="1"/>
          </p:cNvPicPr>
          <p:nvPr/>
        </p:nvPicPr>
        <p:blipFill>
          <a:blip r:embed="rId6"/>
          <a:stretch>
            <a:fillRect/>
          </a:stretch>
        </p:blipFill>
        <p:spPr>
          <a:xfrm>
            <a:off x="579437" y="5067730"/>
            <a:ext cx="778764" cy="778764"/>
          </a:xfrm>
          <a:prstGeom prst="rect">
            <a:avLst/>
          </a:prstGeom>
        </p:spPr>
      </p:pic>
      <p:sp>
        <p:nvSpPr>
          <p:cNvPr id="80" name="Rectangle 79">
            <a:extLst>
              <a:ext uri="{FF2B5EF4-FFF2-40B4-BE49-F238E27FC236}">
                <a16:creationId xmlns:a16="http://schemas.microsoft.com/office/drawing/2014/main" id="{1BF95E0E-D4F8-4ACA-BB9D-FDC33DDDCA33}"/>
              </a:ext>
            </a:extLst>
          </p:cNvPr>
          <p:cNvSpPr/>
          <p:nvPr/>
        </p:nvSpPr>
        <p:spPr bwMode="auto">
          <a:xfrm>
            <a:off x="1666875" y="4757239"/>
            <a:ext cx="10190163" cy="15081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ts val="100"/>
              </a:spcBef>
              <a:spcAft>
                <a:spcPts val="300"/>
              </a:spcAft>
            </a:pPr>
            <a:r>
              <a:rPr lang="en-US" sz="1600" dirty="0">
                <a:solidFill>
                  <a:schemeClr val="tx1"/>
                </a:solidFill>
                <a:latin typeface="+mj-lt"/>
              </a:rPr>
              <a:t>SharePoint Online has external sharing settings at both the organization level and the site level (previously called the “site collection” level):</a:t>
            </a:r>
          </a:p>
          <a:p>
            <a:pPr defTabSz="932472" fontAlgn="base">
              <a:spcBef>
                <a:spcPts val="100"/>
              </a:spcBef>
              <a:spcAft>
                <a:spcPts val="300"/>
              </a:spcAft>
            </a:pPr>
            <a:r>
              <a:rPr lang="en-US" sz="1400" dirty="0">
                <a:solidFill>
                  <a:schemeClr val="tx1"/>
                </a:solidFill>
              </a:rPr>
              <a:t>To allow external sharing on any site, you must allow it at the organization level. You can then restrict external sharing for</a:t>
            </a:r>
            <a:br>
              <a:rPr lang="en-US" sz="1400" dirty="0">
                <a:solidFill>
                  <a:schemeClr val="tx1"/>
                </a:solidFill>
              </a:rPr>
            </a:br>
            <a:r>
              <a:rPr lang="en-US" sz="1400" dirty="0">
                <a:solidFill>
                  <a:schemeClr val="tx1"/>
                </a:solidFill>
              </a:rPr>
              <a:t>other sites</a:t>
            </a:r>
          </a:p>
          <a:p>
            <a:pPr defTabSz="932472" fontAlgn="base">
              <a:spcBef>
                <a:spcPts val="100"/>
              </a:spcBef>
              <a:spcAft>
                <a:spcPts val="300"/>
              </a:spcAft>
            </a:pPr>
            <a:r>
              <a:rPr lang="en-US" sz="1400" dirty="0">
                <a:solidFill>
                  <a:schemeClr val="tx1"/>
                </a:solidFill>
              </a:rPr>
              <a:t>If a site's external sharing option and the organization-level sharing option do not match, the most restrictive value will</a:t>
            </a:r>
            <a:br>
              <a:rPr lang="en-US" sz="1400" dirty="0">
                <a:solidFill>
                  <a:schemeClr val="tx1"/>
                </a:solidFill>
              </a:rPr>
            </a:br>
            <a:r>
              <a:rPr lang="en-US" sz="1400" dirty="0">
                <a:solidFill>
                  <a:schemeClr val="tx1"/>
                </a:solidFill>
              </a:rPr>
              <a:t>always be applied</a:t>
            </a:r>
          </a:p>
        </p:txBody>
      </p:sp>
    </p:spTree>
    <p:extLst>
      <p:ext uri="{BB962C8B-B14F-4D97-AF65-F5344CB8AC3E}">
        <p14:creationId xmlns:p14="http://schemas.microsoft.com/office/powerpoint/2010/main" val="358173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82829-B487-421A-857F-31A7B28CEF31}"/>
              </a:ext>
            </a:extLst>
          </p:cNvPr>
          <p:cNvSpPr>
            <a:spLocks noGrp="1"/>
          </p:cNvSpPr>
          <p:nvPr>
            <p:ph type="title"/>
          </p:nvPr>
        </p:nvSpPr>
        <p:spPr/>
        <p:txBody>
          <a:bodyPr/>
          <a:lstStyle/>
          <a:p>
            <a:r>
              <a:rPr lang="en-US" dirty="0"/>
              <a:t>Examine the hybrid requirements for SharePoint Online</a:t>
            </a:r>
          </a:p>
        </p:txBody>
      </p:sp>
      <p:pic>
        <p:nvPicPr>
          <p:cNvPr id="21" name="Picture 20" descr="Icon of three rectangles">
            <a:extLst>
              <a:ext uri="{FF2B5EF4-FFF2-40B4-BE49-F238E27FC236}">
                <a16:creationId xmlns:a16="http://schemas.microsoft.com/office/drawing/2014/main" id="{AADB4331-791A-4C27-B25B-82999B518780}"/>
              </a:ext>
            </a:extLst>
          </p:cNvPr>
          <p:cNvPicPr>
            <a:picLocks noChangeAspect="1"/>
          </p:cNvPicPr>
          <p:nvPr/>
        </p:nvPicPr>
        <p:blipFill>
          <a:blip r:embed="rId3"/>
          <a:stretch>
            <a:fillRect/>
          </a:stretch>
        </p:blipFill>
        <p:spPr>
          <a:xfrm>
            <a:off x="579438" y="1557007"/>
            <a:ext cx="755904" cy="755904"/>
          </a:xfrm>
          <a:prstGeom prst="rect">
            <a:avLst/>
          </a:prstGeom>
        </p:spPr>
      </p:pic>
      <p:sp>
        <p:nvSpPr>
          <p:cNvPr id="11" name="Text Placeholder 5">
            <a:extLst>
              <a:ext uri="{FF2B5EF4-FFF2-40B4-BE49-F238E27FC236}">
                <a16:creationId xmlns:a16="http://schemas.microsoft.com/office/drawing/2014/main" id="{0FCAFE5F-3C6B-40EA-85A5-2D7CE16F3B5F}"/>
              </a:ext>
            </a:extLst>
          </p:cNvPr>
          <p:cNvSpPr txBox="1">
            <a:spLocks/>
          </p:cNvSpPr>
          <p:nvPr/>
        </p:nvSpPr>
        <p:spPr>
          <a:xfrm>
            <a:off x="1676400" y="1557007"/>
            <a:ext cx="10180636" cy="918200"/>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2000" dirty="0">
                <a:solidFill>
                  <a:schemeClr val="tx1"/>
                </a:solidFill>
                <a:latin typeface="+mj-lt"/>
              </a:rPr>
              <a:t>In a hybrid SharePoint deployment, productivity services in SharePoint Online are integrated with on-premises SharePoint Server</a:t>
            </a:r>
          </a:p>
          <a:p>
            <a:pPr marL="0" indent="0">
              <a:spcBef>
                <a:spcPts val="200"/>
              </a:spcBef>
              <a:buNone/>
            </a:pPr>
            <a:endParaRPr lang="en-US" sz="1800" dirty="0">
              <a:solidFill>
                <a:schemeClr val="tx1"/>
              </a:solidFill>
            </a:endParaRPr>
          </a:p>
        </p:txBody>
      </p:sp>
      <p:cxnSp>
        <p:nvCxnSpPr>
          <p:cNvPr id="23" name="Straight Connector 22">
            <a:extLst>
              <a:ext uri="{FF2B5EF4-FFF2-40B4-BE49-F238E27FC236}">
                <a16:creationId xmlns:a16="http://schemas.microsoft.com/office/drawing/2014/main" id="{4C3DE878-9A6F-4127-AF3F-1B0F706D2EDA}"/>
              </a:ext>
              <a:ext uri="{C183D7F6-B498-43B3-948B-1728B52AA6E4}">
                <adec:decorative xmlns:adec="http://schemas.microsoft.com/office/drawing/2017/decorative" val="1"/>
              </a:ext>
            </a:extLst>
          </p:cNvPr>
          <p:cNvCxnSpPr>
            <a:cxnSpLocks/>
          </p:cNvCxnSpPr>
          <p:nvPr/>
        </p:nvCxnSpPr>
        <p:spPr>
          <a:xfrm>
            <a:off x="1676400" y="2477608"/>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person">
            <a:extLst>
              <a:ext uri="{FF2B5EF4-FFF2-40B4-BE49-F238E27FC236}">
                <a16:creationId xmlns:a16="http://schemas.microsoft.com/office/drawing/2014/main" id="{A3B13D49-1F2F-4C28-9CFE-3765205094C5}"/>
              </a:ext>
            </a:extLst>
          </p:cNvPr>
          <p:cNvPicPr>
            <a:picLocks noChangeAspect="1"/>
          </p:cNvPicPr>
          <p:nvPr/>
        </p:nvPicPr>
        <p:blipFill>
          <a:blip r:embed="rId4"/>
          <a:stretch>
            <a:fillRect/>
          </a:stretch>
        </p:blipFill>
        <p:spPr>
          <a:xfrm>
            <a:off x="624015" y="2753027"/>
            <a:ext cx="755904" cy="755904"/>
          </a:xfrm>
          <a:prstGeom prst="rect">
            <a:avLst/>
          </a:prstGeom>
        </p:spPr>
      </p:pic>
      <p:sp>
        <p:nvSpPr>
          <p:cNvPr id="36" name="Text Placeholder 5">
            <a:extLst>
              <a:ext uri="{FF2B5EF4-FFF2-40B4-BE49-F238E27FC236}">
                <a16:creationId xmlns:a16="http://schemas.microsoft.com/office/drawing/2014/main" id="{491CD58E-4E64-4CD3-81BE-3A1857582A76}"/>
              </a:ext>
            </a:extLst>
          </p:cNvPr>
          <p:cNvSpPr txBox="1">
            <a:spLocks/>
          </p:cNvSpPr>
          <p:nvPr/>
        </p:nvSpPr>
        <p:spPr>
          <a:xfrm>
            <a:off x="1676400" y="2849280"/>
            <a:ext cx="10180636" cy="61555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200"/>
              </a:spcBef>
              <a:buNone/>
            </a:pPr>
            <a:r>
              <a:rPr lang="en-US" sz="2000" dirty="0">
                <a:solidFill>
                  <a:schemeClr val="tx1"/>
                </a:solidFill>
                <a:latin typeface="+mj-lt"/>
              </a:rPr>
              <a:t>A SharePoint Server hybrid environment enables trusted communications between SharePoint Online and SharePoint Server</a:t>
            </a:r>
            <a:endParaRPr lang="en-US" sz="1800" dirty="0">
              <a:solidFill>
                <a:schemeClr val="tx1"/>
              </a:solidFill>
            </a:endParaRPr>
          </a:p>
        </p:txBody>
      </p:sp>
      <p:cxnSp>
        <p:nvCxnSpPr>
          <p:cNvPr id="40" name="Straight Connector 39">
            <a:extLst>
              <a:ext uri="{FF2B5EF4-FFF2-40B4-BE49-F238E27FC236}">
                <a16:creationId xmlns:a16="http://schemas.microsoft.com/office/drawing/2014/main" id="{E21DED00-EDD5-43A3-9E8B-CF096CD9231F}"/>
              </a:ext>
              <a:ext uri="{C183D7F6-B498-43B3-948B-1728B52AA6E4}">
                <adec:decorative xmlns:adec="http://schemas.microsoft.com/office/drawing/2017/decorative" val="1"/>
              </a:ext>
            </a:extLst>
          </p:cNvPr>
          <p:cNvCxnSpPr>
            <a:cxnSpLocks/>
          </p:cNvCxnSpPr>
          <p:nvPr/>
        </p:nvCxnSpPr>
        <p:spPr>
          <a:xfrm>
            <a:off x="1676400" y="3745552"/>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file with a plus sign">
            <a:extLst>
              <a:ext uri="{FF2B5EF4-FFF2-40B4-BE49-F238E27FC236}">
                <a16:creationId xmlns:a16="http://schemas.microsoft.com/office/drawing/2014/main" id="{4DCC3768-05AC-46B1-BF08-535FBB1BB05B}"/>
              </a:ext>
            </a:extLst>
          </p:cNvPr>
          <p:cNvPicPr>
            <a:picLocks noChangeAspect="1"/>
          </p:cNvPicPr>
          <p:nvPr/>
        </p:nvPicPr>
        <p:blipFill>
          <a:blip r:embed="rId5"/>
          <a:stretch>
            <a:fillRect/>
          </a:stretch>
        </p:blipFill>
        <p:spPr>
          <a:xfrm>
            <a:off x="624015" y="4129252"/>
            <a:ext cx="755904" cy="755904"/>
          </a:xfrm>
          <a:prstGeom prst="rect">
            <a:avLst/>
          </a:prstGeom>
        </p:spPr>
      </p:pic>
      <p:sp>
        <p:nvSpPr>
          <p:cNvPr id="45" name="Text Placeholder 5">
            <a:extLst>
              <a:ext uri="{FF2B5EF4-FFF2-40B4-BE49-F238E27FC236}">
                <a16:creationId xmlns:a16="http://schemas.microsoft.com/office/drawing/2014/main" id="{4D2799C4-B827-4C85-8131-8D75F3126253}"/>
              </a:ext>
            </a:extLst>
          </p:cNvPr>
          <p:cNvSpPr txBox="1">
            <a:spLocks/>
          </p:cNvSpPr>
          <p:nvPr/>
        </p:nvSpPr>
        <p:spPr>
          <a:xfrm>
            <a:off x="1676400" y="4129252"/>
            <a:ext cx="10180636" cy="1369606"/>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dirty="0">
                <a:solidFill>
                  <a:schemeClr val="tx1"/>
                </a:solidFill>
                <a:latin typeface="+mj-lt"/>
              </a:rPr>
              <a:t>With SharePoint hybrid features, you can:</a:t>
            </a:r>
          </a:p>
          <a:p>
            <a:pPr marL="0" indent="0">
              <a:spcBef>
                <a:spcPts val="0"/>
              </a:spcBef>
              <a:spcAft>
                <a:spcPts val="600"/>
              </a:spcAft>
              <a:buNone/>
            </a:pPr>
            <a:r>
              <a:rPr lang="en-US" sz="1800" dirty="0">
                <a:solidFill>
                  <a:schemeClr val="tx1"/>
                </a:solidFill>
              </a:rPr>
              <a:t>Consolidate search results between SharePoint Server and Microsoft 365</a:t>
            </a:r>
          </a:p>
          <a:p>
            <a:pPr marL="0" indent="0">
              <a:spcBef>
                <a:spcPts val="0"/>
              </a:spcBef>
              <a:spcAft>
                <a:spcPts val="600"/>
              </a:spcAft>
              <a:buNone/>
            </a:pPr>
            <a:r>
              <a:rPr lang="en-US" sz="1800" dirty="0">
                <a:solidFill>
                  <a:schemeClr val="tx1"/>
                </a:solidFill>
              </a:rPr>
              <a:t>Consolidate user profiles in Microsoft 365</a:t>
            </a:r>
          </a:p>
          <a:p>
            <a:pPr marL="0" indent="0">
              <a:spcBef>
                <a:spcPts val="0"/>
              </a:spcBef>
              <a:spcAft>
                <a:spcPts val="600"/>
              </a:spcAft>
              <a:buNone/>
            </a:pPr>
            <a:r>
              <a:rPr lang="en-US" sz="1800" dirty="0">
                <a:solidFill>
                  <a:schemeClr val="tx1"/>
                </a:solidFill>
              </a:rPr>
              <a:t>Offload your users' personal storage to the cloud</a:t>
            </a:r>
          </a:p>
        </p:txBody>
      </p:sp>
      <p:cxnSp>
        <p:nvCxnSpPr>
          <p:cNvPr id="4" name="Straight Connector 3">
            <a:extLst>
              <a:ext uri="{FF2B5EF4-FFF2-40B4-BE49-F238E27FC236}">
                <a16:creationId xmlns:a16="http://schemas.microsoft.com/office/drawing/2014/main" id="{1A7343B3-60C6-E4B4-2337-7A6AA69389ED}"/>
              </a:ext>
              <a:ext uri="{C183D7F6-B498-43B3-948B-1728B52AA6E4}">
                <adec:decorative xmlns:adec="http://schemas.microsoft.com/office/drawing/2017/decorative" val="1"/>
              </a:ext>
            </a:extLst>
          </p:cNvPr>
          <p:cNvCxnSpPr>
            <a:cxnSpLocks/>
          </p:cNvCxnSpPr>
          <p:nvPr/>
        </p:nvCxnSpPr>
        <p:spPr>
          <a:xfrm>
            <a:off x="1681657" y="5852872"/>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7A9F3A8-FEDA-6B5F-DC73-B1D834A136F7}"/>
              </a:ext>
              <a:ext uri="{C183D7F6-B498-43B3-948B-1728B52AA6E4}">
                <adec:decorative xmlns:adec="http://schemas.microsoft.com/office/drawing/2017/decorative" val="0"/>
              </a:ext>
            </a:extLst>
          </p:cNvPr>
          <p:cNvSpPr txBox="1"/>
          <p:nvPr/>
        </p:nvSpPr>
        <p:spPr>
          <a:xfrm>
            <a:off x="1682625" y="6082957"/>
            <a:ext cx="10174411" cy="714517"/>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rPr>
              <a:t>See the links in the training material for hybrid roadmap requirements</a:t>
            </a:r>
          </a:p>
        </p:txBody>
      </p:sp>
    </p:spTree>
    <p:extLst>
      <p:ext uri="{BB962C8B-B14F-4D97-AF65-F5344CB8AC3E}">
        <p14:creationId xmlns:p14="http://schemas.microsoft.com/office/powerpoint/2010/main" val="221919376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1: Explore Exchange Online as a Microsoft 365 Enterprise Administrator</a:t>
            </a:r>
            <a:endParaRPr lang="en-US" dirty="0"/>
          </a:p>
        </p:txBody>
      </p:sp>
      <p:pic>
        <p:nvPicPr>
          <p:cNvPr id="3" name="Picture 2" descr="Icon of magnifying glass">
            <a:extLst>
              <a:ext uri="{FF2B5EF4-FFF2-40B4-BE49-F238E27FC236}">
                <a16:creationId xmlns:a16="http://schemas.microsoft.com/office/drawing/2014/main" id="{A4950378-755A-4DCB-89F8-266F1EAC4CF6}"/>
              </a:ext>
            </a:extLst>
          </p:cNvPr>
          <p:cNvPicPr>
            <a:picLocks noChangeAspect="1"/>
          </p:cNvPicPr>
          <p:nvPr/>
        </p:nvPicPr>
        <p:blipFill>
          <a:blip r:embed="rId3"/>
          <a:stretch>
            <a:fillRect/>
          </a:stretch>
        </p:blipFill>
        <p:spPr>
          <a:xfrm>
            <a:off x="10370841" y="2961262"/>
            <a:ext cx="1072001" cy="1072001"/>
          </a:xfrm>
          <a:prstGeom prst="rect">
            <a:avLst/>
          </a:prstGeom>
        </p:spPr>
      </p:pic>
    </p:spTree>
    <p:extLst>
      <p:ext uri="{BB962C8B-B14F-4D97-AF65-F5344CB8AC3E}">
        <p14:creationId xmlns:p14="http://schemas.microsoft.com/office/powerpoint/2010/main" val="269853759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26261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269762"/>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SharePoint Online features:</a:t>
            </a:r>
            <a:endParaRPr lang="en-US" sz="2800" dirty="0">
              <a:solidFill>
                <a:srgbClr val="1A1A1A"/>
              </a:solidFill>
              <a:latin typeface="Segoe UI"/>
            </a:endParaRPr>
          </a:p>
        </p:txBody>
      </p:sp>
      <p:pic>
        <p:nvPicPr>
          <p:cNvPr id="4" name="Picture 3" descr="Icon of two person in a document">
            <a:extLst>
              <a:ext uri="{FF2B5EF4-FFF2-40B4-BE49-F238E27FC236}">
                <a16:creationId xmlns:a16="http://schemas.microsoft.com/office/drawing/2014/main" id="{A758AEBC-D941-443A-B5F7-5BFAC845DC8A}"/>
              </a:ext>
            </a:extLst>
          </p:cNvPr>
          <p:cNvPicPr>
            <a:picLocks noChangeAspect="1"/>
          </p:cNvPicPr>
          <p:nvPr/>
        </p:nvPicPr>
        <p:blipFill>
          <a:blip r:embed="rId3"/>
          <a:stretch>
            <a:fillRect/>
          </a:stretch>
        </p:blipFill>
        <p:spPr>
          <a:xfrm>
            <a:off x="600059" y="2045208"/>
            <a:ext cx="614172" cy="614172"/>
          </a:xfrm>
          <a:prstGeom prst="rect">
            <a:avLst/>
          </a:prstGeom>
        </p:spPr>
      </p:pic>
      <p:sp>
        <p:nvSpPr>
          <p:cNvPr id="6" name="Rectangle 5">
            <a:extLst>
              <a:ext uri="{FF2B5EF4-FFF2-40B4-BE49-F238E27FC236}">
                <a16:creationId xmlns:a16="http://schemas.microsoft.com/office/drawing/2014/main" id="{101117B1-3D23-4E83-88FB-C273D120A4B7}"/>
              </a:ext>
            </a:extLst>
          </p:cNvPr>
          <p:cNvSpPr/>
          <p:nvPr/>
        </p:nvSpPr>
        <p:spPr bwMode="auto">
          <a:xfrm>
            <a:off x="1341421" y="214955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Local site management</a:t>
            </a:r>
          </a:p>
        </p:txBody>
      </p:sp>
      <p:pic>
        <p:nvPicPr>
          <p:cNvPr id="8" name="Picture 7" descr="Icon of three square connected with lines">
            <a:extLst>
              <a:ext uri="{FF2B5EF4-FFF2-40B4-BE49-F238E27FC236}">
                <a16:creationId xmlns:a16="http://schemas.microsoft.com/office/drawing/2014/main" id="{C9C3492B-CA13-4E5E-8A56-DE2F10CDD846}"/>
              </a:ext>
            </a:extLst>
          </p:cNvPr>
          <p:cNvPicPr>
            <a:picLocks noChangeAspect="1"/>
          </p:cNvPicPr>
          <p:nvPr/>
        </p:nvPicPr>
        <p:blipFill>
          <a:blip r:embed="rId4"/>
          <a:stretch>
            <a:fillRect/>
          </a:stretch>
        </p:blipFill>
        <p:spPr>
          <a:xfrm>
            <a:off x="600059" y="2740978"/>
            <a:ext cx="614172" cy="614172"/>
          </a:xfrm>
          <a:prstGeom prst="rect">
            <a:avLst/>
          </a:prstGeom>
        </p:spPr>
      </p:pic>
      <p:sp>
        <p:nvSpPr>
          <p:cNvPr id="15" name="Rectangle 14">
            <a:extLst>
              <a:ext uri="{FF2B5EF4-FFF2-40B4-BE49-F238E27FC236}">
                <a16:creationId xmlns:a16="http://schemas.microsoft.com/office/drawing/2014/main" id="{E9B5EE75-EAE7-4467-9D38-827BED8A5E9B}"/>
              </a:ext>
            </a:extLst>
          </p:cNvPr>
          <p:cNvSpPr/>
          <p:nvPr/>
        </p:nvSpPr>
        <p:spPr bwMode="auto">
          <a:xfrm>
            <a:off x="1341421" y="284532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Hub site management</a:t>
            </a:r>
          </a:p>
        </p:txBody>
      </p:sp>
      <p:pic>
        <p:nvPicPr>
          <p:cNvPr id="19" name="Picture 18" descr="Icon of key">
            <a:extLst>
              <a:ext uri="{FF2B5EF4-FFF2-40B4-BE49-F238E27FC236}">
                <a16:creationId xmlns:a16="http://schemas.microsoft.com/office/drawing/2014/main" id="{BFFE407F-0AA5-4E47-99A3-E715832B871F}"/>
              </a:ext>
            </a:extLst>
          </p:cNvPr>
          <p:cNvPicPr>
            <a:picLocks noChangeAspect="1"/>
          </p:cNvPicPr>
          <p:nvPr/>
        </p:nvPicPr>
        <p:blipFill>
          <a:blip r:embed="rId5"/>
          <a:stretch>
            <a:fillRect/>
          </a:stretch>
        </p:blipFill>
        <p:spPr>
          <a:xfrm>
            <a:off x="600059" y="3436748"/>
            <a:ext cx="614172" cy="614172"/>
          </a:xfrm>
          <a:prstGeom prst="rect">
            <a:avLst/>
          </a:prstGeom>
        </p:spPr>
      </p:pic>
      <p:sp>
        <p:nvSpPr>
          <p:cNvPr id="21" name="Rectangle 20">
            <a:extLst>
              <a:ext uri="{FF2B5EF4-FFF2-40B4-BE49-F238E27FC236}">
                <a16:creationId xmlns:a16="http://schemas.microsoft.com/office/drawing/2014/main" id="{B3D0AAC6-6FD6-43EB-AD5E-AA3893AA2EB7}"/>
              </a:ext>
            </a:extLst>
          </p:cNvPr>
          <p:cNvSpPr/>
          <p:nvPr/>
        </p:nvSpPr>
        <p:spPr bwMode="auto">
          <a:xfrm>
            <a:off x="1341421" y="354109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Encryption services</a:t>
            </a:r>
          </a:p>
        </p:txBody>
      </p:sp>
      <p:pic>
        <p:nvPicPr>
          <p:cNvPr id="23" name="Picture 22" descr="Icon of a file protected by shield at the top of it">
            <a:extLst>
              <a:ext uri="{FF2B5EF4-FFF2-40B4-BE49-F238E27FC236}">
                <a16:creationId xmlns:a16="http://schemas.microsoft.com/office/drawing/2014/main" id="{86C667EE-C841-4609-9FE7-F1EB1B230167}"/>
              </a:ext>
            </a:extLst>
          </p:cNvPr>
          <p:cNvPicPr>
            <a:picLocks noChangeAspect="1"/>
          </p:cNvPicPr>
          <p:nvPr/>
        </p:nvPicPr>
        <p:blipFill>
          <a:blip r:embed="rId6"/>
          <a:stretch>
            <a:fillRect/>
          </a:stretch>
        </p:blipFill>
        <p:spPr>
          <a:xfrm>
            <a:off x="600059" y="4132518"/>
            <a:ext cx="614172" cy="614172"/>
          </a:xfrm>
          <a:prstGeom prst="rect">
            <a:avLst/>
          </a:prstGeom>
        </p:spPr>
      </p:pic>
      <p:sp>
        <p:nvSpPr>
          <p:cNvPr id="25" name="Rectangle 24">
            <a:extLst>
              <a:ext uri="{FF2B5EF4-FFF2-40B4-BE49-F238E27FC236}">
                <a16:creationId xmlns:a16="http://schemas.microsoft.com/office/drawing/2014/main" id="{6F148CF5-F2C1-49F2-A9E1-E4EB0242DCB9}"/>
              </a:ext>
            </a:extLst>
          </p:cNvPr>
          <p:cNvSpPr/>
          <p:nvPr/>
        </p:nvSpPr>
        <p:spPr bwMode="auto">
          <a:xfrm>
            <a:off x="1341421" y="423686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Recover deleted and misplaced content</a:t>
            </a:r>
          </a:p>
        </p:txBody>
      </p:sp>
      <p:pic>
        <p:nvPicPr>
          <p:cNvPr id="29" name="Picture 28" descr="Icon of exclamation mark represent in a shield">
            <a:extLst>
              <a:ext uri="{FF2B5EF4-FFF2-40B4-BE49-F238E27FC236}">
                <a16:creationId xmlns:a16="http://schemas.microsoft.com/office/drawing/2014/main" id="{7C9DBB0D-430C-402D-B11B-F20AC5768C6A}"/>
              </a:ext>
            </a:extLst>
          </p:cNvPr>
          <p:cNvPicPr>
            <a:picLocks noChangeAspect="1"/>
          </p:cNvPicPr>
          <p:nvPr/>
        </p:nvPicPr>
        <p:blipFill>
          <a:blip r:embed="rId7"/>
          <a:stretch>
            <a:fillRect/>
          </a:stretch>
        </p:blipFill>
        <p:spPr>
          <a:xfrm>
            <a:off x="600059" y="4828288"/>
            <a:ext cx="614172" cy="614172"/>
          </a:xfrm>
          <a:prstGeom prst="rect">
            <a:avLst/>
          </a:prstGeom>
        </p:spPr>
      </p:pic>
      <p:sp>
        <p:nvSpPr>
          <p:cNvPr id="31" name="Rectangle 30">
            <a:extLst>
              <a:ext uri="{FF2B5EF4-FFF2-40B4-BE49-F238E27FC236}">
                <a16:creationId xmlns:a16="http://schemas.microsoft.com/office/drawing/2014/main" id="{2F1763C9-5FB3-4AB8-B6AA-BC38CF03529A}"/>
              </a:ext>
            </a:extLst>
          </p:cNvPr>
          <p:cNvSpPr/>
          <p:nvPr/>
        </p:nvSpPr>
        <p:spPr bwMode="auto">
          <a:xfrm>
            <a:off x="1341421" y="4932639"/>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Anti-malware protection in SharePoint Online</a:t>
            </a:r>
          </a:p>
        </p:txBody>
      </p:sp>
      <p:pic>
        <p:nvPicPr>
          <p:cNvPr id="33" name="Picture 32" descr="Icon of a file and top arrow with checkmark">
            <a:extLst>
              <a:ext uri="{FF2B5EF4-FFF2-40B4-BE49-F238E27FC236}">
                <a16:creationId xmlns:a16="http://schemas.microsoft.com/office/drawing/2014/main" id="{64EFDB57-A519-4213-AF82-5CBE843CBB4B}"/>
              </a:ext>
            </a:extLst>
          </p:cNvPr>
          <p:cNvPicPr>
            <a:picLocks noChangeAspect="1"/>
          </p:cNvPicPr>
          <p:nvPr/>
        </p:nvPicPr>
        <p:blipFill>
          <a:blip r:embed="rId8"/>
          <a:stretch>
            <a:fillRect/>
          </a:stretch>
        </p:blipFill>
        <p:spPr>
          <a:xfrm>
            <a:off x="600059" y="5524056"/>
            <a:ext cx="614172" cy="614172"/>
          </a:xfrm>
          <a:prstGeom prst="rect">
            <a:avLst/>
          </a:prstGeom>
        </p:spPr>
      </p:pic>
      <p:sp>
        <p:nvSpPr>
          <p:cNvPr id="35" name="Rectangle 34">
            <a:extLst>
              <a:ext uri="{FF2B5EF4-FFF2-40B4-BE49-F238E27FC236}">
                <a16:creationId xmlns:a16="http://schemas.microsoft.com/office/drawing/2014/main" id="{62033621-8700-499C-A81E-440A7A33E076}"/>
              </a:ext>
            </a:extLst>
          </p:cNvPr>
          <p:cNvSpPr/>
          <p:nvPr/>
        </p:nvSpPr>
        <p:spPr bwMode="auto">
          <a:xfrm>
            <a:off x="1341421" y="5628407"/>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External sharing features in SharePoint Online</a:t>
            </a:r>
          </a:p>
        </p:txBody>
      </p:sp>
      <p:sp>
        <p:nvSpPr>
          <p:cNvPr id="9" name="Rectangle 8">
            <a:extLst>
              <a:ext uri="{FF2B5EF4-FFF2-40B4-BE49-F238E27FC236}">
                <a16:creationId xmlns:a16="http://schemas.microsoft.com/office/drawing/2014/main" id="{CB31A985-3ABE-F923-4776-75B3FC2D11F3}"/>
              </a:ext>
            </a:extLst>
          </p:cNvPr>
          <p:cNvSpPr/>
          <p:nvPr/>
        </p:nvSpPr>
        <p:spPr bwMode="auto">
          <a:xfrm>
            <a:off x="1336171" y="6295811"/>
            <a:ext cx="52832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Hybrid requirements for SharePoint Online</a:t>
            </a:r>
          </a:p>
        </p:txBody>
      </p:sp>
      <p:pic>
        <p:nvPicPr>
          <p:cNvPr id="11" name="Picture 10" descr="Icon of three rectangles">
            <a:extLst>
              <a:ext uri="{FF2B5EF4-FFF2-40B4-BE49-F238E27FC236}">
                <a16:creationId xmlns:a16="http://schemas.microsoft.com/office/drawing/2014/main" id="{1E38544F-8FC3-CF77-2975-4F557B593A61}"/>
              </a:ext>
            </a:extLst>
          </p:cNvPr>
          <p:cNvPicPr>
            <a:picLocks noChangeAspect="1"/>
          </p:cNvPicPr>
          <p:nvPr/>
        </p:nvPicPr>
        <p:blipFill>
          <a:blip r:embed="rId9"/>
          <a:stretch>
            <a:fillRect/>
          </a:stretch>
        </p:blipFill>
        <p:spPr>
          <a:xfrm>
            <a:off x="600449" y="6265620"/>
            <a:ext cx="612648" cy="612648"/>
          </a:xfrm>
          <a:prstGeom prst="rect">
            <a:avLst/>
          </a:prstGeom>
        </p:spPr>
      </p:pic>
    </p:spTree>
    <p:extLst>
      <p:ext uri="{BB962C8B-B14F-4D97-AF65-F5344CB8AC3E}">
        <p14:creationId xmlns:p14="http://schemas.microsoft.com/office/powerpoint/2010/main" val="3052085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two rectangles with magnifying glass ">
            <a:extLst>
              <a:ext uri="{FF2B5EF4-FFF2-40B4-BE49-F238E27FC236}">
                <a16:creationId xmlns:a16="http://schemas.microsoft.com/office/drawing/2014/main" id="{BC4E94F8-2ADF-4865-944D-B1D6F7EC19EB}"/>
              </a:ext>
            </a:extLst>
          </p:cNvPr>
          <p:cNvPicPr>
            <a:picLocks noChangeAspect="1"/>
          </p:cNvPicPr>
          <p:nvPr/>
        </p:nvPicPr>
        <p:blipFill>
          <a:blip r:embed="rId3"/>
          <a:stretch>
            <a:fillRect/>
          </a:stretch>
        </p:blipFill>
        <p:spPr>
          <a:xfrm>
            <a:off x="10279134" y="2921758"/>
            <a:ext cx="1151009" cy="1151009"/>
          </a:xfrm>
          <a:prstGeom prst="rect">
            <a:avLst/>
          </a:prstGeom>
        </p:spPr>
      </p:pic>
    </p:spTree>
    <p:extLst>
      <p:ext uri="{BB962C8B-B14F-4D97-AF65-F5344CB8AC3E}">
        <p14:creationId xmlns:p14="http://schemas.microsoft.com/office/powerpoint/2010/main" val="304408745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9465"/>
          </a:xfrm>
        </p:spPr>
        <p:txBody>
          <a:bodyPr/>
          <a:lstStyle/>
          <a:p>
            <a:r>
              <a:rPr lang="en-US" dirty="0"/>
              <a:t>Lab exercises</a:t>
            </a:r>
          </a:p>
        </p:txBody>
      </p:sp>
      <p:sp>
        <p:nvSpPr>
          <p:cNvPr id="7" name="Rectangle 6">
            <a:extLst>
              <a:ext uri="{FF2B5EF4-FFF2-40B4-BE49-F238E27FC236}">
                <a16:creationId xmlns:a16="http://schemas.microsoft.com/office/drawing/2014/main" id="{A77C9FC0-0AF5-4335-AB2B-748E8B7519D2}"/>
              </a:ext>
            </a:extLst>
          </p:cNvPr>
          <p:cNvSpPr/>
          <p:nvPr/>
        </p:nvSpPr>
        <p:spPr>
          <a:xfrm>
            <a:off x="579441" y="1394367"/>
            <a:ext cx="10266589" cy="369332"/>
          </a:xfrm>
          <a:prstGeom prst="rect">
            <a:avLst/>
          </a:prstGeom>
        </p:spPr>
        <p:txBody>
          <a:bodyPr wrap="square" lIns="0" tIns="0" rIns="0" bIns="0">
            <a:spAutoFit/>
          </a:bodyPr>
          <a:lstStyle/>
          <a:p>
            <a:pPr fontAlgn="base">
              <a:spcBef>
                <a:spcPts val="600"/>
              </a:spcBef>
            </a:pPr>
            <a:r>
              <a:rPr lang="en-US" sz="2400" dirty="0">
                <a:latin typeface="+mj-lt"/>
              </a:rPr>
              <a:t>Exercise 2: Review SharePoint Online</a:t>
            </a:r>
            <a:endParaRPr lang="en-US" sz="2400" dirty="0">
              <a:latin typeface="+mj-lt"/>
              <a:cs typeface="Segoe UI Semilight" panose="020B0402040204020203" pitchFamily="34" charset="0"/>
            </a:endParaRPr>
          </a:p>
        </p:txBody>
      </p:sp>
      <p:sp>
        <p:nvSpPr>
          <p:cNvPr id="8" name="Rectangle 7">
            <a:extLst>
              <a:ext uri="{FF2B5EF4-FFF2-40B4-BE49-F238E27FC236}">
                <a16:creationId xmlns:a16="http://schemas.microsoft.com/office/drawing/2014/main" id="{3FD8CA5F-849E-48BB-B8E3-D48B671AEE40}"/>
              </a:ext>
            </a:extLst>
          </p:cNvPr>
          <p:cNvSpPr/>
          <p:nvPr/>
        </p:nvSpPr>
        <p:spPr bwMode="auto">
          <a:xfrm>
            <a:off x="579441" y="1906550"/>
            <a:ext cx="2749548" cy="148590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1</a:t>
            </a:r>
          </a:p>
          <a:p>
            <a:pPr marL="0" lvl="1" fontAlgn="base">
              <a:spcAft>
                <a:spcPts val="300"/>
              </a:spcAft>
            </a:pPr>
            <a:r>
              <a:rPr lang="en-US" sz="2000" dirty="0">
                <a:solidFill>
                  <a:schemeClr val="tx1"/>
                </a:solidFill>
              </a:rPr>
              <a:t>Perform site Management</a:t>
            </a:r>
          </a:p>
        </p:txBody>
      </p:sp>
      <p:pic>
        <p:nvPicPr>
          <p:cNvPr id="44" name="Picture 43" descr="Icon of a gear">
            <a:extLst>
              <a:ext uri="{FF2B5EF4-FFF2-40B4-BE49-F238E27FC236}">
                <a16:creationId xmlns:a16="http://schemas.microsoft.com/office/drawing/2014/main" id="{FE760002-7E89-4E0D-B3CE-E13488529429}"/>
              </a:ext>
            </a:extLst>
          </p:cNvPr>
          <p:cNvPicPr>
            <a:picLocks noChangeAspect="1"/>
          </p:cNvPicPr>
          <p:nvPr/>
        </p:nvPicPr>
        <p:blipFill>
          <a:blip r:embed="rId3"/>
          <a:stretch>
            <a:fillRect/>
          </a:stretch>
        </p:blipFill>
        <p:spPr>
          <a:xfrm>
            <a:off x="2609850" y="2663469"/>
            <a:ext cx="641604" cy="641604"/>
          </a:xfrm>
          <a:prstGeom prst="rect">
            <a:avLst/>
          </a:prstGeom>
        </p:spPr>
      </p:pic>
      <p:sp>
        <p:nvSpPr>
          <p:cNvPr id="9" name="Rectangle 8">
            <a:extLst>
              <a:ext uri="{FF2B5EF4-FFF2-40B4-BE49-F238E27FC236}">
                <a16:creationId xmlns:a16="http://schemas.microsoft.com/office/drawing/2014/main" id="{3A12FF25-D740-4053-9150-F761A7F4A281}"/>
              </a:ext>
            </a:extLst>
          </p:cNvPr>
          <p:cNvSpPr/>
          <p:nvPr/>
        </p:nvSpPr>
        <p:spPr bwMode="auto">
          <a:xfrm>
            <a:off x="3422636" y="1906550"/>
            <a:ext cx="2749548" cy="148590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2</a:t>
            </a:r>
          </a:p>
          <a:p>
            <a:pPr marL="0" lvl="1" fontAlgn="base">
              <a:spcAft>
                <a:spcPts val="300"/>
              </a:spcAft>
            </a:pPr>
            <a:r>
              <a:rPr lang="en-US" sz="2000" dirty="0">
                <a:solidFill>
                  <a:schemeClr val="tx1"/>
                </a:solidFill>
              </a:rPr>
              <a:t>Create hierarchical permissions</a:t>
            </a:r>
          </a:p>
        </p:txBody>
      </p:sp>
      <p:pic>
        <p:nvPicPr>
          <p:cNvPr id="46" name="Picture 45" descr="Icon of hand with a ring on the tip of finger and a rectangle behind it">
            <a:extLst>
              <a:ext uri="{FF2B5EF4-FFF2-40B4-BE49-F238E27FC236}">
                <a16:creationId xmlns:a16="http://schemas.microsoft.com/office/drawing/2014/main" id="{AECA2327-69B8-4DC0-A272-BA27912CD38B}"/>
              </a:ext>
            </a:extLst>
          </p:cNvPr>
          <p:cNvPicPr>
            <a:picLocks noChangeAspect="1"/>
          </p:cNvPicPr>
          <p:nvPr/>
        </p:nvPicPr>
        <p:blipFill>
          <a:blip r:embed="rId4"/>
          <a:stretch>
            <a:fillRect/>
          </a:stretch>
        </p:blipFill>
        <p:spPr>
          <a:xfrm>
            <a:off x="5445125" y="2663469"/>
            <a:ext cx="641604" cy="641604"/>
          </a:xfrm>
          <a:prstGeom prst="rect">
            <a:avLst/>
          </a:prstGeom>
        </p:spPr>
      </p:pic>
      <p:sp>
        <p:nvSpPr>
          <p:cNvPr id="15" name="Rectangle 14">
            <a:extLst>
              <a:ext uri="{FF2B5EF4-FFF2-40B4-BE49-F238E27FC236}">
                <a16:creationId xmlns:a16="http://schemas.microsoft.com/office/drawing/2014/main" id="{FE83CDA1-3441-4826-8080-540D2AD78501}"/>
              </a:ext>
            </a:extLst>
          </p:cNvPr>
          <p:cNvSpPr/>
          <p:nvPr/>
        </p:nvSpPr>
        <p:spPr>
          <a:xfrm>
            <a:off x="579441" y="3631413"/>
            <a:ext cx="10266589" cy="369332"/>
          </a:xfrm>
          <a:prstGeom prst="rect">
            <a:avLst/>
          </a:prstGeom>
        </p:spPr>
        <p:txBody>
          <a:bodyPr wrap="square" lIns="0" tIns="0" rIns="0" bIns="0">
            <a:spAutoFit/>
          </a:bodyPr>
          <a:lstStyle/>
          <a:p>
            <a:pPr fontAlgn="base">
              <a:spcBef>
                <a:spcPts val="600"/>
              </a:spcBef>
            </a:pPr>
            <a:r>
              <a:rPr lang="en-US" sz="2400" dirty="0">
                <a:latin typeface="+mj-lt"/>
              </a:rPr>
              <a:t>Exercise 3: Implement a Ticketing System in SharePoint Online</a:t>
            </a:r>
          </a:p>
        </p:txBody>
      </p:sp>
      <p:sp>
        <p:nvSpPr>
          <p:cNvPr id="16" name="Rectangle 15">
            <a:extLst>
              <a:ext uri="{FF2B5EF4-FFF2-40B4-BE49-F238E27FC236}">
                <a16:creationId xmlns:a16="http://schemas.microsoft.com/office/drawing/2014/main" id="{335E9459-A942-4CEA-9777-0650CB980559}"/>
              </a:ext>
            </a:extLst>
          </p:cNvPr>
          <p:cNvSpPr/>
          <p:nvPr/>
        </p:nvSpPr>
        <p:spPr bwMode="auto">
          <a:xfrm>
            <a:off x="579441" y="4167963"/>
            <a:ext cx="2749548" cy="20994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1</a:t>
            </a:r>
          </a:p>
          <a:p>
            <a:pPr marL="0" lvl="1" fontAlgn="base">
              <a:spcAft>
                <a:spcPts val="300"/>
              </a:spcAft>
            </a:pPr>
            <a:r>
              <a:rPr lang="en-US" sz="2000" dirty="0">
                <a:solidFill>
                  <a:schemeClr val="tx1"/>
                </a:solidFill>
              </a:rPr>
              <a:t>Assign site permissions for your IT Consultant</a:t>
            </a:r>
          </a:p>
        </p:txBody>
      </p:sp>
      <p:pic>
        <p:nvPicPr>
          <p:cNvPr id="48" name="Picture 47" descr="Icon of cloud with upward and downward pointing arrow at the bottom in the middle">
            <a:extLst>
              <a:ext uri="{FF2B5EF4-FFF2-40B4-BE49-F238E27FC236}">
                <a16:creationId xmlns:a16="http://schemas.microsoft.com/office/drawing/2014/main" id="{30689DCB-3FBD-4B36-BF6C-F2B1E5A49E34}"/>
              </a:ext>
            </a:extLst>
          </p:cNvPr>
          <p:cNvPicPr>
            <a:picLocks noChangeAspect="1"/>
          </p:cNvPicPr>
          <p:nvPr/>
        </p:nvPicPr>
        <p:blipFill>
          <a:blip r:embed="rId5"/>
          <a:stretch>
            <a:fillRect/>
          </a:stretch>
        </p:blipFill>
        <p:spPr>
          <a:xfrm>
            <a:off x="2609850" y="5551234"/>
            <a:ext cx="641604" cy="641604"/>
          </a:xfrm>
          <a:prstGeom prst="rect">
            <a:avLst/>
          </a:prstGeom>
        </p:spPr>
      </p:pic>
      <p:sp>
        <p:nvSpPr>
          <p:cNvPr id="18" name="Rectangle 17">
            <a:extLst>
              <a:ext uri="{FF2B5EF4-FFF2-40B4-BE49-F238E27FC236}">
                <a16:creationId xmlns:a16="http://schemas.microsoft.com/office/drawing/2014/main" id="{47CAA92D-68ED-4583-A5C2-71DE015EE9F3}"/>
              </a:ext>
            </a:extLst>
          </p:cNvPr>
          <p:cNvSpPr/>
          <p:nvPr/>
        </p:nvSpPr>
        <p:spPr bwMode="auto">
          <a:xfrm>
            <a:off x="3422636" y="4167963"/>
            <a:ext cx="2749548" cy="20994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a:solidFill>
                  <a:schemeClr val="accent1"/>
                </a:solidFill>
                <a:latin typeface="+mj-lt"/>
              </a:rPr>
              <a:t>Task 2</a:t>
            </a:r>
          </a:p>
          <a:p>
            <a:pPr marL="0" lvl="1" fontAlgn="base">
              <a:spcAft>
                <a:spcPts val="300"/>
              </a:spcAft>
            </a:pPr>
            <a:r>
              <a:rPr lang="en-US" sz="2000">
                <a:solidFill>
                  <a:schemeClr val="tx1"/>
                </a:solidFill>
              </a:rPr>
              <a:t>Upload existing ticket request data </a:t>
            </a:r>
          </a:p>
        </p:txBody>
      </p:sp>
      <p:pic>
        <p:nvPicPr>
          <p:cNvPr id="50" name="Picture 49" descr="Icon of folder with upward pointing arrow on the bottom">
            <a:extLst>
              <a:ext uri="{FF2B5EF4-FFF2-40B4-BE49-F238E27FC236}">
                <a16:creationId xmlns:a16="http://schemas.microsoft.com/office/drawing/2014/main" id="{4675E4E6-E32B-465B-A5DB-7875BBF71FF9}"/>
              </a:ext>
            </a:extLst>
          </p:cNvPr>
          <p:cNvPicPr>
            <a:picLocks noChangeAspect="1"/>
          </p:cNvPicPr>
          <p:nvPr/>
        </p:nvPicPr>
        <p:blipFill>
          <a:blip r:embed="rId6"/>
          <a:stretch>
            <a:fillRect/>
          </a:stretch>
        </p:blipFill>
        <p:spPr>
          <a:xfrm>
            <a:off x="5445125" y="5551234"/>
            <a:ext cx="641604" cy="641604"/>
          </a:xfrm>
          <a:prstGeom prst="rect">
            <a:avLst/>
          </a:prstGeom>
        </p:spPr>
      </p:pic>
      <p:sp>
        <p:nvSpPr>
          <p:cNvPr id="19" name="Rectangle 18">
            <a:extLst>
              <a:ext uri="{FF2B5EF4-FFF2-40B4-BE49-F238E27FC236}">
                <a16:creationId xmlns:a16="http://schemas.microsoft.com/office/drawing/2014/main" id="{2FA3E13A-B7CB-41BB-8657-15E58E603201}"/>
              </a:ext>
            </a:extLst>
          </p:cNvPr>
          <p:cNvSpPr/>
          <p:nvPr/>
        </p:nvSpPr>
        <p:spPr bwMode="auto">
          <a:xfrm>
            <a:off x="6265831" y="4167963"/>
            <a:ext cx="2749548" cy="20994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3</a:t>
            </a:r>
          </a:p>
          <a:p>
            <a:pPr marL="0" lvl="1" fontAlgn="base">
              <a:spcAft>
                <a:spcPts val="300"/>
              </a:spcAft>
            </a:pPr>
            <a:r>
              <a:rPr lang="en-US" sz="2000" dirty="0">
                <a:solidFill>
                  <a:schemeClr val="tx1"/>
                </a:solidFill>
              </a:rPr>
              <a:t>Add additional columns to the SharePoint list</a:t>
            </a:r>
          </a:p>
        </p:txBody>
      </p:sp>
      <p:pic>
        <p:nvPicPr>
          <p:cNvPr id="52" name="Picture 51" descr="Icon of three rectangles with a check mark at each end">
            <a:extLst>
              <a:ext uri="{FF2B5EF4-FFF2-40B4-BE49-F238E27FC236}">
                <a16:creationId xmlns:a16="http://schemas.microsoft.com/office/drawing/2014/main" id="{DE1F5265-85CD-4B4F-ACDC-72095C9EDBE5}"/>
              </a:ext>
            </a:extLst>
          </p:cNvPr>
          <p:cNvPicPr>
            <a:picLocks noChangeAspect="1"/>
          </p:cNvPicPr>
          <p:nvPr/>
        </p:nvPicPr>
        <p:blipFill>
          <a:blip r:embed="rId7"/>
          <a:stretch>
            <a:fillRect/>
          </a:stretch>
        </p:blipFill>
        <p:spPr>
          <a:xfrm>
            <a:off x="8292369" y="5551234"/>
            <a:ext cx="641604" cy="641604"/>
          </a:xfrm>
          <a:prstGeom prst="rect">
            <a:avLst/>
          </a:prstGeom>
        </p:spPr>
      </p:pic>
      <p:sp>
        <p:nvSpPr>
          <p:cNvPr id="20" name="Rectangle 19">
            <a:extLst>
              <a:ext uri="{FF2B5EF4-FFF2-40B4-BE49-F238E27FC236}">
                <a16:creationId xmlns:a16="http://schemas.microsoft.com/office/drawing/2014/main" id="{1E0294A5-19F8-4C7D-8719-8DC0D6BDCC12}"/>
              </a:ext>
            </a:extLst>
          </p:cNvPr>
          <p:cNvSpPr/>
          <p:nvPr/>
        </p:nvSpPr>
        <p:spPr bwMode="auto">
          <a:xfrm>
            <a:off x="9109025" y="4167963"/>
            <a:ext cx="2749548" cy="20994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4</a:t>
            </a:r>
          </a:p>
          <a:p>
            <a:pPr marL="0" lvl="1" fontAlgn="base">
              <a:spcAft>
                <a:spcPts val="300"/>
              </a:spcAft>
            </a:pPr>
            <a:r>
              <a:rPr lang="en-US" sz="2000" dirty="0">
                <a:solidFill>
                  <a:schemeClr val="tx1"/>
                </a:solidFill>
              </a:rPr>
              <a:t>Create filtered views for targeted viewing</a:t>
            </a:r>
          </a:p>
        </p:txBody>
      </p:sp>
      <p:pic>
        <p:nvPicPr>
          <p:cNvPr id="54" name="Picture 53" descr="Icon of three rectangles aligned to three vertical lines">
            <a:extLst>
              <a:ext uri="{FF2B5EF4-FFF2-40B4-BE49-F238E27FC236}">
                <a16:creationId xmlns:a16="http://schemas.microsoft.com/office/drawing/2014/main" id="{F93B1A41-E929-4FE1-8012-A96425EFA751}"/>
              </a:ext>
            </a:extLst>
          </p:cNvPr>
          <p:cNvPicPr>
            <a:picLocks noChangeAspect="1"/>
          </p:cNvPicPr>
          <p:nvPr/>
        </p:nvPicPr>
        <p:blipFill>
          <a:blip r:embed="rId8"/>
          <a:stretch>
            <a:fillRect/>
          </a:stretch>
        </p:blipFill>
        <p:spPr>
          <a:xfrm>
            <a:off x="11127644" y="5551234"/>
            <a:ext cx="641604" cy="641604"/>
          </a:xfrm>
          <a:prstGeom prst="rect">
            <a:avLst/>
          </a:prstGeom>
        </p:spPr>
      </p:pic>
    </p:spTree>
    <p:extLst>
      <p:ext uri="{BB962C8B-B14F-4D97-AF65-F5344CB8AC3E}">
        <p14:creationId xmlns:p14="http://schemas.microsoft.com/office/powerpoint/2010/main" val="4150324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3</a:t>
            </a:r>
            <a:r>
              <a:rPr lang="bs-Latn-BA" dirty="0"/>
              <a:t>: Explore Microsoft Teams as a Microsoft 365 Enterprise Administrator</a:t>
            </a:r>
            <a:endParaRPr lang="en-US" dirty="0"/>
          </a:p>
        </p:txBody>
      </p:sp>
      <p:pic>
        <p:nvPicPr>
          <p:cNvPr id="4" name="Picture 3" descr="Icon of three people">
            <a:extLst>
              <a:ext uri="{FF2B5EF4-FFF2-40B4-BE49-F238E27FC236}">
                <a16:creationId xmlns:a16="http://schemas.microsoft.com/office/drawing/2014/main" id="{15718D0C-0CD5-4544-8575-B742BF14969D}"/>
              </a:ext>
            </a:extLst>
          </p:cNvPr>
          <p:cNvPicPr>
            <a:picLocks noChangeAspect="1"/>
          </p:cNvPicPr>
          <p:nvPr/>
        </p:nvPicPr>
        <p:blipFill>
          <a:blip r:embed="rId3"/>
          <a:stretch>
            <a:fillRect/>
          </a:stretch>
        </p:blipFill>
        <p:spPr>
          <a:xfrm>
            <a:off x="10152133" y="2769358"/>
            <a:ext cx="1455809" cy="1455809"/>
          </a:xfrm>
          <a:prstGeom prst="rect">
            <a:avLst/>
          </a:prstGeom>
        </p:spPr>
      </p:pic>
    </p:spTree>
    <p:extLst>
      <p:ext uri="{BB962C8B-B14F-4D97-AF65-F5344CB8AC3E}">
        <p14:creationId xmlns:p14="http://schemas.microsoft.com/office/powerpoint/2010/main" val="374205238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4" name="Rectangle 3">
            <a:extLst>
              <a:ext uri="{FF2B5EF4-FFF2-40B4-BE49-F238E27FC236}">
                <a16:creationId xmlns:a16="http://schemas.microsoft.com/office/drawing/2014/main" id="{3222F0CB-D4FA-42C2-918E-578A542F491F}"/>
              </a:ext>
            </a:extLst>
          </p:cNvPr>
          <p:cNvSpPr/>
          <p:nvPr/>
        </p:nvSpPr>
        <p:spPr bwMode="auto">
          <a:xfrm>
            <a:off x="579439" y="1222624"/>
            <a:ext cx="6075362" cy="12824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dirty="0">
                <a:solidFill>
                  <a:schemeClr val="accent1"/>
                </a:solidFill>
                <a:latin typeface="+mj-lt"/>
              </a:rPr>
              <a:t>Microsoft Teams brings together conversations, meetings, files, office apps, and third-party integrations. It provides a single hub for teamwork in Microsoft 365</a:t>
            </a:r>
          </a:p>
          <a:p>
            <a:pPr defTabSz="932472" fontAlgn="base">
              <a:spcBef>
                <a:spcPct val="0"/>
              </a:spcBef>
              <a:spcAft>
                <a:spcPts val="600"/>
              </a:spcAft>
            </a:pPr>
            <a:r>
              <a:rPr lang="en-US" dirty="0">
                <a:solidFill>
                  <a:schemeClr val="tx1"/>
                </a:solidFill>
                <a:latin typeface="+mj-lt"/>
              </a:rPr>
              <a:t>This module examines the following features in Microsoft Teams:</a:t>
            </a:r>
          </a:p>
        </p:txBody>
      </p:sp>
      <p:pic>
        <p:nvPicPr>
          <p:cNvPr id="36" name="Picture 35" descr="Icon of a gear">
            <a:extLst>
              <a:ext uri="{FF2B5EF4-FFF2-40B4-BE49-F238E27FC236}">
                <a16:creationId xmlns:a16="http://schemas.microsoft.com/office/drawing/2014/main" id="{EF508180-CB68-4535-B812-DE97737B9F6A}"/>
              </a:ext>
            </a:extLst>
          </p:cNvPr>
          <p:cNvPicPr>
            <a:picLocks noChangeAspect="1"/>
          </p:cNvPicPr>
          <p:nvPr/>
        </p:nvPicPr>
        <p:blipFill>
          <a:blip r:embed="rId3"/>
          <a:stretch>
            <a:fillRect/>
          </a:stretch>
        </p:blipFill>
        <p:spPr>
          <a:xfrm>
            <a:off x="579438" y="2782253"/>
            <a:ext cx="614172" cy="614172"/>
          </a:xfrm>
          <a:prstGeom prst="rect">
            <a:avLst/>
          </a:prstGeom>
        </p:spPr>
      </p:pic>
      <p:sp>
        <p:nvSpPr>
          <p:cNvPr id="64" name="Rectangle 63">
            <a:extLst>
              <a:ext uri="{FF2B5EF4-FFF2-40B4-BE49-F238E27FC236}">
                <a16:creationId xmlns:a16="http://schemas.microsoft.com/office/drawing/2014/main" id="{4E3A80E7-41F1-424B-AAC7-26A30A48F516}"/>
              </a:ext>
            </a:extLst>
          </p:cNvPr>
          <p:cNvSpPr/>
          <p:nvPr/>
        </p:nvSpPr>
        <p:spPr bwMode="auto">
          <a:xfrm>
            <a:off x="1358900" y="2886604"/>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The Teams’ infrastructure</a:t>
            </a:r>
          </a:p>
        </p:txBody>
      </p:sp>
      <p:cxnSp>
        <p:nvCxnSpPr>
          <p:cNvPr id="74" name="Straight Connector 73">
            <a:extLst>
              <a:ext uri="{FF2B5EF4-FFF2-40B4-BE49-F238E27FC236}">
                <a16:creationId xmlns:a16="http://schemas.microsoft.com/office/drawing/2014/main" id="{7C93B2D7-729D-446D-9B3E-F7FCC600C76E}"/>
              </a:ext>
              <a:ext uri="{C183D7F6-B498-43B3-948B-1728B52AA6E4}">
                <adec:decorative xmlns:adec="http://schemas.microsoft.com/office/drawing/2017/decorative" val="1"/>
              </a:ext>
            </a:extLst>
          </p:cNvPr>
          <p:cNvCxnSpPr>
            <a:cxnSpLocks/>
          </p:cNvCxnSpPr>
          <p:nvPr/>
        </p:nvCxnSpPr>
        <p:spPr>
          <a:xfrm>
            <a:off x="1358900" y="3450321"/>
            <a:ext cx="52959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0" name="Picture 89" descr="Icon of magic wand">
            <a:extLst>
              <a:ext uri="{FF2B5EF4-FFF2-40B4-BE49-F238E27FC236}">
                <a16:creationId xmlns:a16="http://schemas.microsoft.com/office/drawing/2014/main" id="{307AAD38-CF68-41C2-9386-A30E6D794396}"/>
              </a:ext>
            </a:extLst>
          </p:cNvPr>
          <p:cNvPicPr>
            <a:picLocks noChangeAspect="1"/>
          </p:cNvPicPr>
          <p:nvPr/>
        </p:nvPicPr>
        <p:blipFill>
          <a:blip r:embed="rId4"/>
          <a:stretch>
            <a:fillRect/>
          </a:stretch>
        </p:blipFill>
        <p:spPr>
          <a:xfrm>
            <a:off x="579438" y="3504217"/>
            <a:ext cx="614172" cy="614172"/>
          </a:xfrm>
          <a:prstGeom prst="rect">
            <a:avLst/>
          </a:prstGeom>
        </p:spPr>
      </p:pic>
      <p:sp>
        <p:nvSpPr>
          <p:cNvPr id="94" name="Rectangle 93">
            <a:extLst>
              <a:ext uri="{FF2B5EF4-FFF2-40B4-BE49-F238E27FC236}">
                <a16:creationId xmlns:a16="http://schemas.microsoft.com/office/drawing/2014/main" id="{DDA8BB7D-99C7-4E8F-A0CE-BADD8F1AA871}"/>
              </a:ext>
            </a:extLst>
          </p:cNvPr>
          <p:cNvSpPr/>
          <p:nvPr/>
        </p:nvSpPr>
        <p:spPr bwMode="auto">
          <a:xfrm>
            <a:off x="1358900" y="3608568"/>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Teams’ services in Microsoft 365</a:t>
            </a:r>
          </a:p>
        </p:txBody>
      </p:sp>
      <p:cxnSp>
        <p:nvCxnSpPr>
          <p:cNvPr id="106" name="Straight Connector 105">
            <a:extLst>
              <a:ext uri="{FF2B5EF4-FFF2-40B4-BE49-F238E27FC236}">
                <a16:creationId xmlns:a16="http://schemas.microsoft.com/office/drawing/2014/main" id="{87AE254F-F176-4CD8-A8E2-939EEE1A872E}"/>
              </a:ext>
              <a:ext uri="{C183D7F6-B498-43B3-948B-1728B52AA6E4}">
                <adec:decorative xmlns:adec="http://schemas.microsoft.com/office/drawing/2017/decorative" val="1"/>
              </a:ext>
            </a:extLst>
          </p:cNvPr>
          <p:cNvCxnSpPr>
            <a:cxnSpLocks/>
          </p:cNvCxnSpPr>
          <p:nvPr/>
        </p:nvCxnSpPr>
        <p:spPr>
          <a:xfrm>
            <a:off x="1358900" y="4172285"/>
            <a:ext cx="52959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8" name="Picture 117" descr="Icon of a person">
            <a:extLst>
              <a:ext uri="{FF2B5EF4-FFF2-40B4-BE49-F238E27FC236}">
                <a16:creationId xmlns:a16="http://schemas.microsoft.com/office/drawing/2014/main" id="{70743FF5-0849-457D-9177-1B3E26AF6AE9}"/>
              </a:ext>
            </a:extLst>
          </p:cNvPr>
          <p:cNvPicPr>
            <a:picLocks noChangeAspect="1"/>
          </p:cNvPicPr>
          <p:nvPr/>
        </p:nvPicPr>
        <p:blipFill>
          <a:blip r:embed="rId5"/>
          <a:stretch>
            <a:fillRect/>
          </a:stretch>
        </p:blipFill>
        <p:spPr>
          <a:xfrm>
            <a:off x="579438" y="4226181"/>
            <a:ext cx="614172" cy="614172"/>
          </a:xfrm>
          <a:prstGeom prst="rect">
            <a:avLst/>
          </a:prstGeom>
        </p:spPr>
      </p:pic>
      <p:sp>
        <p:nvSpPr>
          <p:cNvPr id="128" name="Rectangle 127">
            <a:extLst>
              <a:ext uri="{FF2B5EF4-FFF2-40B4-BE49-F238E27FC236}">
                <a16:creationId xmlns:a16="http://schemas.microsoft.com/office/drawing/2014/main" id="{7C4499BF-AD1F-483D-9D19-74CC3A40CDEF}"/>
              </a:ext>
            </a:extLst>
          </p:cNvPr>
          <p:cNvSpPr/>
          <p:nvPr/>
        </p:nvSpPr>
        <p:spPr bwMode="auto">
          <a:xfrm>
            <a:off x="1358900" y="4330532"/>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User authentication and guest access in Teams</a:t>
            </a:r>
          </a:p>
        </p:txBody>
      </p:sp>
      <p:cxnSp>
        <p:nvCxnSpPr>
          <p:cNvPr id="136" name="Straight Connector 135">
            <a:extLst>
              <a:ext uri="{FF2B5EF4-FFF2-40B4-BE49-F238E27FC236}">
                <a16:creationId xmlns:a16="http://schemas.microsoft.com/office/drawing/2014/main" id="{2B5A6864-AA32-499B-85C4-A9A61B507B4F}"/>
              </a:ext>
              <a:ext uri="{C183D7F6-B498-43B3-948B-1728B52AA6E4}">
                <adec:decorative xmlns:adec="http://schemas.microsoft.com/office/drawing/2017/decorative" val="1"/>
              </a:ext>
            </a:extLst>
          </p:cNvPr>
          <p:cNvCxnSpPr>
            <a:cxnSpLocks/>
          </p:cNvCxnSpPr>
          <p:nvPr/>
        </p:nvCxnSpPr>
        <p:spPr>
          <a:xfrm>
            <a:off x="1358900" y="4894249"/>
            <a:ext cx="52959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4" name="Picture 143" descr="Icon of three dots outside a circle shape">
            <a:extLst>
              <a:ext uri="{FF2B5EF4-FFF2-40B4-BE49-F238E27FC236}">
                <a16:creationId xmlns:a16="http://schemas.microsoft.com/office/drawing/2014/main" id="{51B8B1EC-0B37-4CA7-BD92-E5D503CFA26C}"/>
              </a:ext>
            </a:extLst>
          </p:cNvPr>
          <p:cNvPicPr>
            <a:picLocks noChangeAspect="1"/>
          </p:cNvPicPr>
          <p:nvPr/>
        </p:nvPicPr>
        <p:blipFill>
          <a:blip r:embed="rId6"/>
          <a:stretch>
            <a:fillRect/>
          </a:stretch>
        </p:blipFill>
        <p:spPr>
          <a:xfrm>
            <a:off x="579438" y="4948145"/>
            <a:ext cx="614172" cy="614172"/>
          </a:xfrm>
          <a:prstGeom prst="rect">
            <a:avLst/>
          </a:prstGeom>
        </p:spPr>
      </p:pic>
      <p:sp>
        <p:nvSpPr>
          <p:cNvPr id="146" name="Rectangle 145">
            <a:extLst>
              <a:ext uri="{FF2B5EF4-FFF2-40B4-BE49-F238E27FC236}">
                <a16:creationId xmlns:a16="http://schemas.microsoft.com/office/drawing/2014/main" id="{C5B755DB-7C01-4592-9B86-AC4E7BF72B0B}"/>
              </a:ext>
            </a:extLst>
          </p:cNvPr>
          <p:cNvSpPr/>
          <p:nvPr/>
        </p:nvSpPr>
        <p:spPr bwMode="auto">
          <a:xfrm>
            <a:off x="1358900" y="5052496"/>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Audio Conferencing</a:t>
            </a:r>
          </a:p>
        </p:txBody>
      </p:sp>
      <p:cxnSp>
        <p:nvCxnSpPr>
          <p:cNvPr id="151" name="Straight Connector 150">
            <a:extLst>
              <a:ext uri="{FF2B5EF4-FFF2-40B4-BE49-F238E27FC236}">
                <a16:creationId xmlns:a16="http://schemas.microsoft.com/office/drawing/2014/main" id="{CA2E41AA-C92E-4E74-ABD2-BA6F3F013199}"/>
              </a:ext>
              <a:ext uri="{C183D7F6-B498-43B3-948B-1728B52AA6E4}">
                <adec:decorative xmlns:adec="http://schemas.microsoft.com/office/drawing/2017/decorative" val="1"/>
              </a:ext>
            </a:extLst>
          </p:cNvPr>
          <p:cNvCxnSpPr>
            <a:cxnSpLocks/>
          </p:cNvCxnSpPr>
          <p:nvPr/>
        </p:nvCxnSpPr>
        <p:spPr>
          <a:xfrm>
            <a:off x="1358900" y="5616213"/>
            <a:ext cx="52959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4" name="Picture 153" descr="Icon of mobile phone">
            <a:extLst>
              <a:ext uri="{FF2B5EF4-FFF2-40B4-BE49-F238E27FC236}">
                <a16:creationId xmlns:a16="http://schemas.microsoft.com/office/drawing/2014/main" id="{D81EB3B9-2265-4659-B75F-5DC3C3171122}"/>
              </a:ext>
            </a:extLst>
          </p:cNvPr>
          <p:cNvPicPr>
            <a:picLocks noChangeAspect="1"/>
          </p:cNvPicPr>
          <p:nvPr/>
        </p:nvPicPr>
        <p:blipFill>
          <a:blip r:embed="rId7"/>
          <a:stretch>
            <a:fillRect/>
          </a:stretch>
        </p:blipFill>
        <p:spPr>
          <a:xfrm>
            <a:off x="579438" y="5670106"/>
            <a:ext cx="614172" cy="614172"/>
          </a:xfrm>
          <a:prstGeom prst="rect">
            <a:avLst/>
          </a:prstGeom>
        </p:spPr>
      </p:pic>
      <p:sp>
        <p:nvSpPr>
          <p:cNvPr id="155" name="Rectangle 154">
            <a:extLst>
              <a:ext uri="{FF2B5EF4-FFF2-40B4-BE49-F238E27FC236}">
                <a16:creationId xmlns:a16="http://schemas.microsoft.com/office/drawing/2014/main" id="{1C1210B7-015D-4A71-B7D8-F7462B89C8FA}"/>
              </a:ext>
            </a:extLst>
          </p:cNvPr>
          <p:cNvSpPr/>
          <p:nvPr/>
        </p:nvSpPr>
        <p:spPr bwMode="auto">
          <a:xfrm>
            <a:off x="1358900" y="5774457"/>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Phone systems and voicemail in Teams</a:t>
            </a:r>
          </a:p>
        </p:txBody>
      </p:sp>
      <p:cxnSp>
        <p:nvCxnSpPr>
          <p:cNvPr id="3" name="Straight Connector 2">
            <a:extLst>
              <a:ext uri="{FF2B5EF4-FFF2-40B4-BE49-F238E27FC236}">
                <a16:creationId xmlns:a16="http://schemas.microsoft.com/office/drawing/2014/main" id="{1A2ABBA2-D425-AE71-784C-7228C351B7BE}"/>
              </a:ext>
              <a:ext uri="{C183D7F6-B498-43B3-948B-1728B52AA6E4}">
                <adec:decorative xmlns:adec="http://schemas.microsoft.com/office/drawing/2017/decorative" val="1"/>
              </a:ext>
            </a:extLst>
          </p:cNvPr>
          <p:cNvCxnSpPr>
            <a:cxnSpLocks/>
          </p:cNvCxnSpPr>
          <p:nvPr/>
        </p:nvCxnSpPr>
        <p:spPr>
          <a:xfrm>
            <a:off x="1353646" y="6325660"/>
            <a:ext cx="52959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18590FB-497A-FC73-E2E3-92AE9F56CA6A}"/>
              </a:ext>
            </a:extLst>
          </p:cNvPr>
          <p:cNvSpPr/>
          <p:nvPr/>
        </p:nvSpPr>
        <p:spPr bwMode="auto">
          <a:xfrm>
            <a:off x="1364154" y="6483902"/>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Organizational settings in Teams</a:t>
            </a:r>
          </a:p>
        </p:txBody>
      </p:sp>
      <p:grpSp>
        <p:nvGrpSpPr>
          <p:cNvPr id="7" name="Group 6" descr="Icon of two squares and two lines extended besides each square">
            <a:extLst>
              <a:ext uri="{FF2B5EF4-FFF2-40B4-BE49-F238E27FC236}">
                <a16:creationId xmlns:a16="http://schemas.microsoft.com/office/drawing/2014/main" id="{A4366F90-25D2-5E7D-9813-C9BF3D8BB0C6}"/>
              </a:ext>
            </a:extLst>
          </p:cNvPr>
          <p:cNvGrpSpPr/>
          <p:nvPr/>
        </p:nvGrpSpPr>
        <p:grpSpPr>
          <a:xfrm>
            <a:off x="565045" y="6353900"/>
            <a:ext cx="640080" cy="640080"/>
            <a:chOff x="869843" y="5071642"/>
            <a:chExt cx="780288" cy="781812"/>
          </a:xfrm>
        </p:grpSpPr>
        <p:pic>
          <p:nvPicPr>
            <p:cNvPr id="8" name="Picture 7">
              <a:extLst>
                <a:ext uri="{FF2B5EF4-FFF2-40B4-BE49-F238E27FC236}">
                  <a16:creationId xmlns:a16="http://schemas.microsoft.com/office/drawing/2014/main" id="{A4845E49-2595-2E61-0127-0A42C47648DF}"/>
                </a:ext>
              </a:extLst>
            </p:cNvPr>
            <p:cNvPicPr>
              <a:picLocks noChangeAspect="1"/>
            </p:cNvPicPr>
            <p:nvPr/>
          </p:nvPicPr>
          <p:blipFill>
            <a:blip r:embed="rId8"/>
            <a:stretch>
              <a:fillRect/>
            </a:stretch>
          </p:blipFill>
          <p:spPr>
            <a:xfrm>
              <a:off x="869843" y="5071642"/>
              <a:ext cx="780288" cy="781812"/>
            </a:xfrm>
            <a:prstGeom prst="rect">
              <a:avLst/>
            </a:prstGeom>
          </p:spPr>
        </p:pic>
        <p:pic>
          <p:nvPicPr>
            <p:cNvPr id="9" name="Picture 8" descr="Icon of two squares and two lines extended besides each square">
              <a:extLst>
                <a:ext uri="{FF2B5EF4-FFF2-40B4-BE49-F238E27FC236}">
                  <a16:creationId xmlns:a16="http://schemas.microsoft.com/office/drawing/2014/main" id="{EA8431A3-8857-90A5-7AC3-CC91342C46BA}"/>
                </a:ext>
              </a:extLst>
            </p:cNvPr>
            <p:cNvPicPr>
              <a:picLocks noChangeAspect="1"/>
            </p:cNvPicPr>
            <p:nvPr/>
          </p:nvPicPr>
          <p:blipFill>
            <a:blip r:embed="rId9"/>
            <a:stretch>
              <a:fillRect/>
            </a:stretch>
          </p:blipFill>
          <p:spPr>
            <a:xfrm>
              <a:off x="1056787" y="5259348"/>
              <a:ext cx="406400" cy="406400"/>
            </a:xfrm>
            <a:prstGeom prst="rect">
              <a:avLst/>
            </a:prstGeom>
          </p:spPr>
        </p:pic>
      </p:grpSp>
    </p:spTree>
    <p:extLst>
      <p:ext uri="{BB962C8B-B14F-4D97-AF65-F5344CB8AC3E}">
        <p14:creationId xmlns:p14="http://schemas.microsoft.com/office/powerpoint/2010/main" val="12583922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Analyze the Teams infrastructure</a:t>
            </a:r>
            <a:endParaRPr lang="en-US" dirty="0"/>
          </a:p>
        </p:txBody>
      </p:sp>
      <p:sp>
        <p:nvSpPr>
          <p:cNvPr id="5" name="TextBox 4">
            <a:extLst>
              <a:ext uri="{FF2B5EF4-FFF2-40B4-BE49-F238E27FC236}">
                <a16:creationId xmlns:a16="http://schemas.microsoft.com/office/drawing/2014/main" id="{C38B63CB-00B6-45E6-9088-5F265E6261C4}"/>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600"/>
              </a:spcBef>
              <a:spcAft>
                <a:spcPts val="1100"/>
              </a:spcAft>
            </a:pPr>
            <a:r>
              <a:rPr lang="en-US" sz="2000" dirty="0">
                <a:latin typeface="+mj-lt"/>
              </a:rPr>
              <a:t>Microsoft Teams can implement a Microsoft 365 group, a SharePoint Online site, and an Exchange Online group mailbox</a:t>
            </a:r>
          </a:p>
          <a:p>
            <a:pPr>
              <a:spcBef>
                <a:spcPts val="600"/>
              </a:spcBef>
              <a:spcAft>
                <a:spcPts val="1100"/>
              </a:spcAft>
            </a:pPr>
            <a:r>
              <a:rPr lang="en-US" dirty="0"/>
              <a:t>A team can be created using existing Microsoft 365 groups, allowing existing group memberships and contents stored in SharePoint Online and Exchange Online to be available within Teams</a:t>
            </a:r>
          </a:p>
          <a:p>
            <a:pPr>
              <a:spcBef>
                <a:spcPts val="600"/>
              </a:spcBef>
              <a:spcAft>
                <a:spcPts val="1100"/>
              </a:spcAft>
            </a:pPr>
            <a:r>
              <a:rPr lang="en-US" dirty="0"/>
              <a:t>Teams provides a meeting experience built on the next generation, cloud-based infrastructure that’s also used by Skype and Skype for business</a:t>
            </a:r>
            <a:endParaRPr lang="bs-Latn-BA" dirty="0"/>
          </a:p>
          <a:p>
            <a:pPr>
              <a:spcBef>
                <a:spcPts val="600"/>
              </a:spcBef>
              <a:spcAft>
                <a:spcPts val="1100"/>
              </a:spcAft>
            </a:pPr>
            <a:r>
              <a:rPr lang="en-US" dirty="0"/>
              <a:t>To extend Teams capabilities, use Connectors, Tabs, and Bots </a:t>
            </a:r>
            <a:r>
              <a:rPr lang="en-US" dirty="0">
                <a:latin typeface="Arial" panose="020B0604020202020204" pitchFamily="34" charset="0"/>
                <a:cs typeface="Arial" panose="020B0604020202020204" pitchFamily="34" charset="0"/>
              </a:rPr>
              <a:t>–</a:t>
            </a:r>
            <a:r>
              <a:rPr lang="en-US" dirty="0"/>
              <a:t> available as Apps </a:t>
            </a:r>
            <a:r>
              <a:rPr lang="en-US" dirty="0">
                <a:latin typeface="Arial" panose="020B0604020202020204" pitchFamily="34" charset="0"/>
                <a:cs typeface="Arial" panose="020B0604020202020204" pitchFamily="34" charset="0"/>
              </a:rPr>
              <a:t>–</a:t>
            </a:r>
            <a:r>
              <a:rPr lang="en-US" dirty="0"/>
              <a:t> to bring external information, content, and intelligent bot interaction to Teams</a:t>
            </a:r>
          </a:p>
        </p:txBody>
      </p:sp>
      <p:pic>
        <p:nvPicPr>
          <p:cNvPr id="6" name="Picture 5" descr="A diagram that shows teams infrastructure through different apps">
            <a:extLst>
              <a:ext uri="{FF2B5EF4-FFF2-40B4-BE49-F238E27FC236}">
                <a16:creationId xmlns:a16="http://schemas.microsoft.com/office/drawing/2014/main" id="{585E8291-DB2E-40E0-93CB-3F791F7E819F}"/>
              </a:ext>
            </a:extLst>
          </p:cNvPr>
          <p:cNvPicPr>
            <a:picLocks noChangeAspect="1"/>
          </p:cNvPicPr>
          <p:nvPr/>
        </p:nvPicPr>
        <p:blipFill rotWithShape="1">
          <a:blip r:embed="rId3"/>
          <a:srcRect l="19298" t="2062" r="18444" b="903"/>
          <a:stretch/>
        </p:blipFill>
        <p:spPr>
          <a:xfrm>
            <a:off x="6340308" y="1436688"/>
            <a:ext cx="5516729" cy="4832350"/>
          </a:xfrm>
          <a:prstGeom prst="rect">
            <a:avLst/>
          </a:prstGeom>
          <a:noFill/>
          <a:ln w="19050">
            <a:solidFill>
              <a:schemeClr val="accent1"/>
            </a:solidFill>
          </a:ln>
        </p:spPr>
      </p:pic>
    </p:spTree>
    <p:extLst>
      <p:ext uri="{BB962C8B-B14F-4D97-AF65-F5344CB8AC3E}">
        <p14:creationId xmlns:p14="http://schemas.microsoft.com/office/powerpoint/2010/main" val="161662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the life cycle of a team</a:t>
            </a:r>
          </a:p>
        </p:txBody>
      </p:sp>
      <p:pic>
        <p:nvPicPr>
          <p:cNvPr id="3" name="Picture 2" descr="Diagram&#10;&#10;Description automatically generated">
            <a:extLst>
              <a:ext uri="{FF2B5EF4-FFF2-40B4-BE49-F238E27FC236}">
                <a16:creationId xmlns:a16="http://schemas.microsoft.com/office/drawing/2014/main" id="{3641429F-848A-46EF-B6E7-72D225BBC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778" y="1351721"/>
            <a:ext cx="6820093" cy="5116962"/>
          </a:xfrm>
          <a:prstGeom prst="rect">
            <a:avLst/>
          </a:prstGeom>
        </p:spPr>
      </p:pic>
      <p:sp>
        <p:nvSpPr>
          <p:cNvPr id="4" name="Rectangle 3">
            <a:extLst>
              <a:ext uri="{FF2B5EF4-FFF2-40B4-BE49-F238E27FC236}">
                <a16:creationId xmlns:a16="http://schemas.microsoft.com/office/drawing/2014/main" id="{3CAF4AB6-1E3C-4B2B-9118-721AFECCEC2B}"/>
              </a:ext>
              <a:ext uri="{C183D7F6-B498-43B3-948B-1728B52AA6E4}">
                <adec:decorative xmlns:adec="http://schemas.microsoft.com/office/drawing/2017/decorative" val="1"/>
              </a:ext>
            </a:extLst>
          </p:cNvPr>
          <p:cNvSpPr/>
          <p:nvPr/>
        </p:nvSpPr>
        <p:spPr bwMode="auto">
          <a:xfrm>
            <a:off x="4851203" y="1192696"/>
            <a:ext cx="7305261" cy="5555974"/>
          </a:xfrm>
          <a:prstGeom prst="rect">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D66785B2-861F-48C3-B2AE-8DFBD2CEB25F}"/>
              </a:ext>
              <a:ext uri="{C183D7F6-B498-43B3-948B-1728B52AA6E4}">
                <adec:decorative xmlns:adec="http://schemas.microsoft.com/office/drawing/2017/decorative" val="0"/>
              </a:ext>
            </a:extLst>
          </p:cNvPr>
          <p:cNvSpPr txBox="1"/>
          <p:nvPr/>
        </p:nvSpPr>
        <p:spPr>
          <a:xfrm>
            <a:off x="600059" y="1192696"/>
            <a:ext cx="3991551" cy="5555974"/>
          </a:xfrm>
          <a:prstGeom prst="rect">
            <a:avLst/>
          </a:prstGeom>
          <a:solidFill>
            <a:schemeClr val="bg1">
              <a:lumMod val="95000"/>
            </a:schemeClr>
          </a:solidFill>
          <a:ln>
            <a:noFill/>
          </a:ln>
        </p:spPr>
        <p:txBody>
          <a:bodyPr wrap="square" lIns="137160" tIns="91440" rIns="137160" bIns="91440" rtlCol="0" anchor="t">
            <a:noAutofit/>
          </a:bodyPr>
          <a:lstStyle/>
          <a:p>
            <a:pPr>
              <a:spcBef>
                <a:spcPts val="600"/>
              </a:spcBef>
              <a:spcAft>
                <a:spcPts val="1100"/>
              </a:spcAft>
            </a:pPr>
            <a:r>
              <a:rPr lang="en-US" sz="2000" dirty="0">
                <a:latin typeface="+mj-lt"/>
              </a:rPr>
              <a:t>The life cycle of a team is like most projects – it has a beginning, middle, and end</a:t>
            </a:r>
          </a:p>
          <a:p>
            <a:pPr>
              <a:spcBef>
                <a:spcPts val="600"/>
              </a:spcBef>
              <a:spcAft>
                <a:spcPts val="1100"/>
              </a:spcAft>
            </a:pPr>
            <a:r>
              <a:rPr lang="en-US" b="0" i="0" dirty="0">
                <a:effectLst/>
              </a:rPr>
              <a:t>Having a plan for the life cycle management of your teams will help you track your organization's teams as they go through these stages</a:t>
            </a:r>
          </a:p>
          <a:p>
            <a:pPr>
              <a:spcBef>
                <a:spcPts val="600"/>
              </a:spcBef>
              <a:spcAft>
                <a:spcPts val="1100"/>
              </a:spcAft>
            </a:pPr>
            <a:r>
              <a:rPr lang="en-US" dirty="0">
                <a:latin typeface="Segoe UI" panose="020B0502040204020203" pitchFamily="34" charset="0"/>
              </a:rPr>
              <a:t>Beginning – set team guidelines, goals, and permissions</a:t>
            </a:r>
          </a:p>
          <a:p>
            <a:pPr>
              <a:spcBef>
                <a:spcPts val="600"/>
              </a:spcBef>
              <a:spcAft>
                <a:spcPts val="1100"/>
              </a:spcAft>
            </a:pPr>
            <a:r>
              <a:rPr lang="en-US" dirty="0">
                <a:latin typeface="Segoe UI" panose="020B0502040204020203" pitchFamily="34" charset="0"/>
              </a:rPr>
              <a:t>Middle – review and maintain</a:t>
            </a:r>
          </a:p>
          <a:p>
            <a:pPr>
              <a:spcBef>
                <a:spcPts val="600"/>
              </a:spcBef>
              <a:spcAft>
                <a:spcPts val="1100"/>
              </a:spcAft>
            </a:pPr>
            <a:r>
              <a:rPr lang="en-US" dirty="0">
                <a:latin typeface="Segoe UI" panose="020B0502040204020203" pitchFamily="34" charset="0"/>
              </a:rPr>
              <a:t>End – close the team when it’s no longer useful</a:t>
            </a:r>
            <a:endParaRPr lang="en-US" dirty="0"/>
          </a:p>
        </p:txBody>
      </p:sp>
    </p:spTree>
    <p:extLst>
      <p:ext uri="{BB962C8B-B14F-4D97-AF65-F5344CB8AC3E}">
        <p14:creationId xmlns:p14="http://schemas.microsoft.com/office/powerpoint/2010/main" val="417655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Compare the apps used for collaboration in Microsoft 365</a:t>
            </a:r>
          </a:p>
        </p:txBody>
      </p:sp>
      <p:sp>
        <p:nvSpPr>
          <p:cNvPr id="4" name="Rectangle 3">
            <a:extLst>
              <a:ext uri="{FF2B5EF4-FFF2-40B4-BE49-F238E27FC236}">
                <a16:creationId xmlns:a16="http://schemas.microsoft.com/office/drawing/2014/main" id="{DA88CD03-7024-488E-8E56-5BE82863EC51}"/>
              </a:ext>
            </a:extLst>
          </p:cNvPr>
          <p:cNvSpPr/>
          <p:nvPr/>
        </p:nvSpPr>
        <p:spPr bwMode="auto">
          <a:xfrm>
            <a:off x="579439" y="1451224"/>
            <a:ext cx="11277600" cy="7109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sz="2200" dirty="0">
                <a:solidFill>
                  <a:schemeClr val="accent1"/>
                </a:solidFill>
              </a:rPr>
              <a:t>Microsoft 365 is designed for the unique workstyle of every group and includes purpose-built, integrated applications, including:</a:t>
            </a:r>
          </a:p>
        </p:txBody>
      </p:sp>
      <p:pic>
        <p:nvPicPr>
          <p:cNvPr id="30" name="Picture 29" descr="Icon of tablet and mobile phone">
            <a:extLst>
              <a:ext uri="{FF2B5EF4-FFF2-40B4-BE49-F238E27FC236}">
                <a16:creationId xmlns:a16="http://schemas.microsoft.com/office/drawing/2014/main" id="{9D4A9155-525C-4C3B-AB53-721FBC4DAF4D}"/>
              </a:ext>
            </a:extLst>
          </p:cNvPr>
          <p:cNvPicPr>
            <a:picLocks noChangeAspect="1"/>
          </p:cNvPicPr>
          <p:nvPr/>
        </p:nvPicPr>
        <p:blipFill>
          <a:blip r:embed="rId3"/>
          <a:stretch>
            <a:fillRect/>
          </a:stretch>
        </p:blipFill>
        <p:spPr>
          <a:xfrm>
            <a:off x="579437" y="2296032"/>
            <a:ext cx="824484" cy="824484"/>
          </a:xfrm>
          <a:prstGeom prst="rect">
            <a:avLst/>
          </a:prstGeom>
        </p:spPr>
      </p:pic>
      <p:sp>
        <p:nvSpPr>
          <p:cNvPr id="39" name="Rectangle 38">
            <a:extLst>
              <a:ext uri="{FF2B5EF4-FFF2-40B4-BE49-F238E27FC236}">
                <a16:creationId xmlns:a16="http://schemas.microsoft.com/office/drawing/2014/main" id="{3F6AAEDC-A663-4802-968F-A6FA4FCD1916}"/>
              </a:ext>
            </a:extLst>
          </p:cNvPr>
          <p:cNvSpPr/>
          <p:nvPr/>
        </p:nvSpPr>
        <p:spPr bwMode="auto">
          <a:xfrm>
            <a:off x="1676400" y="2388234"/>
            <a:ext cx="10180637"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Microsoft Teams as the backbone for enterprise voice and video</a:t>
            </a:r>
          </a:p>
        </p:txBody>
      </p:sp>
      <p:cxnSp>
        <p:nvCxnSpPr>
          <p:cNvPr id="52" name="Straight Connector 51">
            <a:extLst>
              <a:ext uri="{FF2B5EF4-FFF2-40B4-BE49-F238E27FC236}">
                <a16:creationId xmlns:a16="http://schemas.microsoft.com/office/drawing/2014/main" id="{A9DEED92-B378-4686-B18F-384C6BFB3D38}"/>
              </a:ext>
              <a:ext uri="{C183D7F6-B498-43B3-948B-1728B52AA6E4}">
                <adec:decorative xmlns:adec="http://schemas.microsoft.com/office/drawing/2017/decorative" val="1"/>
              </a:ext>
            </a:extLst>
          </p:cNvPr>
          <p:cNvCxnSpPr>
            <a:cxnSpLocks/>
          </p:cNvCxnSpPr>
          <p:nvPr/>
        </p:nvCxnSpPr>
        <p:spPr>
          <a:xfrm>
            <a:off x="1671765" y="3214835"/>
            <a:ext cx="1016282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2" name="Picture 71" descr="Icon of envelope">
            <a:extLst>
              <a:ext uri="{FF2B5EF4-FFF2-40B4-BE49-F238E27FC236}">
                <a16:creationId xmlns:a16="http://schemas.microsoft.com/office/drawing/2014/main" id="{42A8B550-552C-4763-9925-D5C5A838778A}"/>
              </a:ext>
            </a:extLst>
          </p:cNvPr>
          <p:cNvPicPr>
            <a:picLocks noChangeAspect="1"/>
          </p:cNvPicPr>
          <p:nvPr/>
        </p:nvPicPr>
        <p:blipFill>
          <a:blip r:embed="rId4"/>
          <a:stretch>
            <a:fillRect/>
          </a:stretch>
        </p:blipFill>
        <p:spPr>
          <a:xfrm>
            <a:off x="579437" y="3309154"/>
            <a:ext cx="824484" cy="824484"/>
          </a:xfrm>
          <a:prstGeom prst="rect">
            <a:avLst/>
          </a:prstGeom>
        </p:spPr>
      </p:pic>
      <p:sp>
        <p:nvSpPr>
          <p:cNvPr id="77" name="Rectangle 76">
            <a:extLst>
              <a:ext uri="{FF2B5EF4-FFF2-40B4-BE49-F238E27FC236}">
                <a16:creationId xmlns:a16="http://schemas.microsoft.com/office/drawing/2014/main" id="{6EE6E3F0-24E4-4DCE-8446-25D3A2D1F100}"/>
              </a:ext>
            </a:extLst>
          </p:cNvPr>
          <p:cNvSpPr/>
          <p:nvPr/>
        </p:nvSpPr>
        <p:spPr bwMode="auto">
          <a:xfrm>
            <a:off x="1676400" y="3401356"/>
            <a:ext cx="10180637"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Outlook for enterprise-grade email, now with groups functionality</a:t>
            </a:r>
          </a:p>
        </p:txBody>
      </p:sp>
      <p:cxnSp>
        <p:nvCxnSpPr>
          <p:cNvPr id="86" name="Straight Connector 85">
            <a:extLst>
              <a:ext uri="{FF2B5EF4-FFF2-40B4-BE49-F238E27FC236}">
                <a16:creationId xmlns:a16="http://schemas.microsoft.com/office/drawing/2014/main" id="{6F1EB0B7-2AD5-4B18-AD88-1E3781FC0AE1}"/>
              </a:ext>
              <a:ext uri="{C183D7F6-B498-43B3-948B-1728B52AA6E4}">
                <adec:decorative xmlns:adec="http://schemas.microsoft.com/office/drawing/2017/decorative" val="1"/>
              </a:ext>
            </a:extLst>
          </p:cNvPr>
          <p:cNvCxnSpPr>
            <a:cxnSpLocks/>
          </p:cNvCxnSpPr>
          <p:nvPr/>
        </p:nvCxnSpPr>
        <p:spPr>
          <a:xfrm>
            <a:off x="1671765" y="4227957"/>
            <a:ext cx="1016282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1" name="Picture 100" descr="Icon of document and magnifying glass">
            <a:extLst>
              <a:ext uri="{FF2B5EF4-FFF2-40B4-BE49-F238E27FC236}">
                <a16:creationId xmlns:a16="http://schemas.microsoft.com/office/drawing/2014/main" id="{5D5DF5C5-2F13-4166-A602-4A5E9387229D}"/>
              </a:ext>
            </a:extLst>
          </p:cNvPr>
          <p:cNvPicPr>
            <a:picLocks noChangeAspect="1"/>
          </p:cNvPicPr>
          <p:nvPr/>
        </p:nvPicPr>
        <p:blipFill>
          <a:blip r:embed="rId5"/>
          <a:stretch>
            <a:fillRect/>
          </a:stretch>
        </p:blipFill>
        <p:spPr>
          <a:xfrm>
            <a:off x="579437" y="4322276"/>
            <a:ext cx="824484" cy="824484"/>
          </a:xfrm>
          <a:prstGeom prst="rect">
            <a:avLst/>
          </a:prstGeom>
        </p:spPr>
      </p:pic>
      <p:sp>
        <p:nvSpPr>
          <p:cNvPr id="107" name="Rectangle 106">
            <a:extLst>
              <a:ext uri="{FF2B5EF4-FFF2-40B4-BE49-F238E27FC236}">
                <a16:creationId xmlns:a16="http://schemas.microsoft.com/office/drawing/2014/main" id="{EF9B1F66-D41C-4084-87F9-EDDB4EDA0EBA}"/>
              </a:ext>
            </a:extLst>
          </p:cNvPr>
          <p:cNvSpPr/>
          <p:nvPr/>
        </p:nvSpPr>
        <p:spPr bwMode="auto">
          <a:xfrm>
            <a:off x="1676400" y="4414478"/>
            <a:ext cx="10180637"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SharePoint for sites and portals, intelligent content services, business process automation, and enterprise search</a:t>
            </a:r>
          </a:p>
        </p:txBody>
      </p:sp>
      <p:cxnSp>
        <p:nvCxnSpPr>
          <p:cNvPr id="113" name="Straight Connector 112">
            <a:extLst>
              <a:ext uri="{FF2B5EF4-FFF2-40B4-BE49-F238E27FC236}">
                <a16:creationId xmlns:a16="http://schemas.microsoft.com/office/drawing/2014/main" id="{BC2F9609-B0B4-4CE4-ABB6-3A7CC7358807}"/>
              </a:ext>
              <a:ext uri="{C183D7F6-B498-43B3-948B-1728B52AA6E4}">
                <adec:decorative xmlns:adec="http://schemas.microsoft.com/office/drawing/2017/decorative" val="1"/>
              </a:ext>
            </a:extLst>
          </p:cNvPr>
          <p:cNvCxnSpPr>
            <a:cxnSpLocks/>
          </p:cNvCxnSpPr>
          <p:nvPr/>
        </p:nvCxnSpPr>
        <p:spPr>
          <a:xfrm>
            <a:off x="1671765" y="5241079"/>
            <a:ext cx="1016282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1" name="Picture 130" descr="Icon of a globe with two horizontal lines and two vertical arcs">
            <a:extLst>
              <a:ext uri="{FF2B5EF4-FFF2-40B4-BE49-F238E27FC236}">
                <a16:creationId xmlns:a16="http://schemas.microsoft.com/office/drawing/2014/main" id="{F50BF196-9E83-4F9E-8D73-1FB94A039819}"/>
              </a:ext>
            </a:extLst>
          </p:cNvPr>
          <p:cNvPicPr>
            <a:picLocks noChangeAspect="1"/>
          </p:cNvPicPr>
          <p:nvPr/>
        </p:nvPicPr>
        <p:blipFill>
          <a:blip r:embed="rId6"/>
          <a:stretch>
            <a:fillRect/>
          </a:stretch>
        </p:blipFill>
        <p:spPr>
          <a:xfrm>
            <a:off x="579437" y="5336159"/>
            <a:ext cx="824484" cy="824484"/>
          </a:xfrm>
          <a:prstGeom prst="rect">
            <a:avLst/>
          </a:prstGeom>
        </p:spPr>
      </p:pic>
      <p:sp>
        <p:nvSpPr>
          <p:cNvPr id="132" name="Rectangle 131">
            <a:extLst>
              <a:ext uri="{FF2B5EF4-FFF2-40B4-BE49-F238E27FC236}">
                <a16:creationId xmlns:a16="http://schemas.microsoft.com/office/drawing/2014/main" id="{A90D42FB-F17C-42C9-881B-7F54C6EDC23E}"/>
              </a:ext>
            </a:extLst>
          </p:cNvPr>
          <p:cNvSpPr/>
          <p:nvPr/>
        </p:nvSpPr>
        <p:spPr bwMode="auto">
          <a:xfrm>
            <a:off x="1676400" y="5427599"/>
            <a:ext cx="10180637"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Yammer for driving company-wide connections</a:t>
            </a:r>
          </a:p>
        </p:txBody>
      </p:sp>
    </p:spTree>
    <p:extLst>
      <p:ext uri="{BB962C8B-B14F-4D97-AF65-F5344CB8AC3E}">
        <p14:creationId xmlns:p14="http://schemas.microsoft.com/office/powerpoint/2010/main" val="124801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authentication and access to Microsoft Teams</a:t>
            </a:r>
          </a:p>
        </p:txBody>
      </p:sp>
      <p:sp>
        <p:nvSpPr>
          <p:cNvPr id="16" name="TextBox 15">
            <a:extLst>
              <a:ext uri="{FF2B5EF4-FFF2-40B4-BE49-F238E27FC236}">
                <a16:creationId xmlns:a16="http://schemas.microsoft.com/office/drawing/2014/main" id="{1E43BB57-3333-4032-A0D4-6640617F3665}"/>
              </a:ext>
              <a:ext uri="{C183D7F6-B498-43B3-948B-1728B52AA6E4}">
                <adec:decorative xmlns:adec="http://schemas.microsoft.com/office/drawing/2017/decorative" val="0"/>
              </a:ext>
            </a:extLst>
          </p:cNvPr>
          <p:cNvSpPr txBox="1"/>
          <p:nvPr/>
        </p:nvSpPr>
        <p:spPr>
          <a:xfrm>
            <a:off x="579438" y="1436688"/>
            <a:ext cx="3452737" cy="5338864"/>
          </a:xfrm>
          <a:prstGeom prst="rect">
            <a:avLst/>
          </a:prstGeom>
          <a:solidFill>
            <a:schemeClr val="bg1">
              <a:lumMod val="95000"/>
            </a:schemeClr>
          </a:solidFill>
          <a:ln>
            <a:noFill/>
          </a:ln>
        </p:spPr>
        <p:txBody>
          <a:bodyPr wrap="square" lIns="137160" tIns="91440" rIns="137160" bIns="91440" rtlCol="0" anchor="t">
            <a:noAutofit/>
          </a:bodyPr>
          <a:lstStyle/>
          <a:p>
            <a:endParaRPr lang="en-US" sz="1800" dirty="0">
              <a:solidFill>
                <a:schemeClr val="tx1"/>
              </a:solidFill>
            </a:endParaRPr>
          </a:p>
          <a:p>
            <a:r>
              <a:rPr lang="en-US" dirty="0">
                <a:solidFill>
                  <a:schemeClr val="tx1"/>
                </a:solidFill>
                <a:latin typeface="+mj-lt"/>
              </a:rPr>
              <a:t>Access to Teams can be enabled or disabled on a per-user basis by assigning or removing the Microsoft Teams product license</a:t>
            </a:r>
          </a:p>
          <a:p>
            <a:endParaRPr lang="en-US" sz="1800" dirty="0">
              <a:solidFill>
                <a:schemeClr val="tx1"/>
              </a:solidFill>
            </a:endParaRPr>
          </a:p>
          <a:p>
            <a:r>
              <a:rPr lang="en-US" sz="1800" dirty="0">
                <a:solidFill>
                  <a:schemeClr val="tx1"/>
                </a:solidFill>
              </a:rPr>
              <a:t>When a license SKU is assigned to a user, a Microsoft Teams license is automatically assigned, and the user is enabled for Microsoft Teams</a:t>
            </a:r>
          </a:p>
          <a:p>
            <a:endParaRPr lang="en-US" dirty="0"/>
          </a:p>
          <a:p>
            <a:r>
              <a:rPr lang="en-US" b="0" i="0" dirty="0">
                <a:effectLst/>
                <a:latin typeface="Segoe UI" panose="020B0502040204020203" pitchFamily="34" charset="0"/>
              </a:rPr>
              <a:t>A Microsoft Teams user license can be disabled at any time, which prohibits the user from accessing Teams</a:t>
            </a:r>
            <a:endParaRPr lang="en-US" sz="1800" dirty="0">
              <a:solidFill>
                <a:schemeClr val="tx1"/>
              </a:solidFill>
            </a:endParaRPr>
          </a:p>
          <a:p>
            <a:endParaRPr lang="en-US" dirty="0"/>
          </a:p>
        </p:txBody>
      </p:sp>
      <p:sp>
        <p:nvSpPr>
          <p:cNvPr id="12" name="TextBox 11">
            <a:extLst>
              <a:ext uri="{FF2B5EF4-FFF2-40B4-BE49-F238E27FC236}">
                <a16:creationId xmlns:a16="http://schemas.microsoft.com/office/drawing/2014/main" id="{F48090C1-8EA9-4820-8E8D-0EA027BA94DA}"/>
              </a:ext>
              <a:ext uri="{C183D7F6-B498-43B3-948B-1728B52AA6E4}">
                <adec:decorative xmlns:adec="http://schemas.microsoft.com/office/drawing/2017/decorative" val="0"/>
              </a:ext>
            </a:extLst>
          </p:cNvPr>
          <p:cNvSpPr txBox="1"/>
          <p:nvPr/>
        </p:nvSpPr>
        <p:spPr>
          <a:xfrm>
            <a:off x="4189383" y="1983224"/>
            <a:ext cx="8098578" cy="4792328"/>
          </a:xfrm>
          <a:prstGeom prst="rect">
            <a:avLst/>
          </a:prstGeom>
          <a:noFill/>
          <a:ln w="19050">
            <a:solidFill>
              <a:schemeClr val="accent1"/>
            </a:solidFill>
          </a:ln>
        </p:spPr>
        <p:txBody>
          <a:bodyPr wrap="square" lIns="182880" tIns="137160" rIns="182880" bIns="13716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lgn="ctr"/>
            <a:r>
              <a:rPr lang="en-US" dirty="0">
                <a:solidFill>
                  <a:schemeClr val="tx1"/>
                </a:solidFill>
                <a:latin typeface="+mj-lt"/>
              </a:rPr>
              <a:t>Microsoft 365 Identity Model</a:t>
            </a:r>
            <a:endParaRPr lang="en-US" dirty="0">
              <a:ln w="19050">
                <a:solidFill>
                  <a:schemeClr val="tx1"/>
                </a:solidFill>
              </a:ln>
              <a:solidFill>
                <a:schemeClr val="tx1"/>
              </a:solidFill>
              <a:latin typeface="+mj-lt"/>
            </a:endParaRPr>
          </a:p>
        </p:txBody>
      </p:sp>
      <p:pic>
        <p:nvPicPr>
          <p:cNvPr id="3" name="Picture 2" descr="Graphic showing Microsoft 365 Cloud identity, Synchronized identity and Federated identity">
            <a:extLst>
              <a:ext uri="{FF2B5EF4-FFF2-40B4-BE49-F238E27FC236}">
                <a16:creationId xmlns:a16="http://schemas.microsoft.com/office/drawing/2014/main" id="{4F4D26A4-7F73-471B-B1E8-E1639CD2E2D1}"/>
              </a:ext>
            </a:extLst>
          </p:cNvPr>
          <p:cNvPicPr>
            <a:picLocks noChangeAspect="1"/>
          </p:cNvPicPr>
          <p:nvPr/>
        </p:nvPicPr>
        <p:blipFill rotWithShape="1">
          <a:blip r:embed="rId3"/>
          <a:srcRect l="3130" t="14668" r="3130"/>
          <a:stretch/>
        </p:blipFill>
        <p:spPr>
          <a:xfrm>
            <a:off x="4346592" y="2523538"/>
            <a:ext cx="7784161" cy="4154595"/>
          </a:xfrm>
          <a:prstGeom prst="rect">
            <a:avLst/>
          </a:prstGeom>
        </p:spPr>
      </p:pic>
      <p:sp>
        <p:nvSpPr>
          <p:cNvPr id="2" name="TextBox 1">
            <a:extLst>
              <a:ext uri="{FF2B5EF4-FFF2-40B4-BE49-F238E27FC236}">
                <a16:creationId xmlns:a16="http://schemas.microsoft.com/office/drawing/2014/main" id="{AEFC5745-CDDC-45AA-BE50-230317399B59}"/>
              </a:ext>
            </a:extLst>
          </p:cNvPr>
          <p:cNvSpPr txBox="1"/>
          <p:nvPr/>
        </p:nvSpPr>
        <p:spPr>
          <a:xfrm>
            <a:off x="3741686" y="1334809"/>
            <a:ext cx="8097837" cy="615553"/>
          </a:xfrm>
          <a:prstGeom prst="rect">
            <a:avLst/>
          </a:prstGeom>
          <a:noFill/>
        </p:spPr>
        <p:txBody>
          <a:bodyPr wrap="square" lIns="0" tIns="0" rIns="0" bIns="0" rtlCol="0">
            <a:spAutoFit/>
          </a:bodyPr>
          <a:lstStyle/>
          <a:p>
            <a:pPr algn="ctr"/>
            <a:r>
              <a:rPr lang="en-US" sz="2000" dirty="0">
                <a:solidFill>
                  <a:schemeClr val="accent1"/>
                </a:solidFill>
                <a:latin typeface="+mj-lt"/>
              </a:rPr>
              <a:t>Implementation requirements may vary depending on your</a:t>
            </a:r>
            <a:br>
              <a:rPr lang="en-US" sz="2000" dirty="0">
                <a:solidFill>
                  <a:schemeClr val="accent1"/>
                </a:solidFill>
                <a:latin typeface="+mj-lt"/>
              </a:rPr>
            </a:br>
            <a:r>
              <a:rPr lang="en-US" sz="2000" dirty="0">
                <a:solidFill>
                  <a:schemeClr val="accent1"/>
                </a:solidFill>
                <a:latin typeface="+mj-lt"/>
              </a:rPr>
              <a:t>identity model</a:t>
            </a:r>
          </a:p>
        </p:txBody>
      </p:sp>
    </p:spTree>
    <p:extLst>
      <p:ext uri="{BB962C8B-B14F-4D97-AF65-F5344CB8AC3E}">
        <p14:creationId xmlns:p14="http://schemas.microsoft.com/office/powerpoint/2010/main" val="257630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endParaRPr lang="en-US" dirty="0"/>
          </a:p>
        </p:txBody>
      </p:sp>
      <p:sp>
        <p:nvSpPr>
          <p:cNvPr id="2" name="Rectangle 1">
            <a:extLst>
              <a:ext uri="{FF2B5EF4-FFF2-40B4-BE49-F238E27FC236}">
                <a16:creationId xmlns:a16="http://schemas.microsoft.com/office/drawing/2014/main" id="{8B8327CD-718B-4687-8C91-99CBFA2B0DA4}"/>
              </a:ext>
            </a:extLst>
          </p:cNvPr>
          <p:cNvSpPr/>
          <p:nvPr/>
        </p:nvSpPr>
        <p:spPr bwMode="auto">
          <a:xfrm>
            <a:off x="579438" y="1212685"/>
            <a:ext cx="6170683" cy="145390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dirty="0">
                <a:solidFill>
                  <a:schemeClr val="accent1"/>
                </a:solidFill>
                <a:latin typeface="+mj-lt"/>
              </a:rPr>
              <a:t>Exchange Online is a collaboration service that provides organizations with a safe and efficient way to send and receive email traffic, schedule meetings, assign tasks, and book resources</a:t>
            </a:r>
          </a:p>
          <a:p>
            <a:pPr defTabSz="932472" fontAlgn="base">
              <a:spcBef>
                <a:spcPct val="0"/>
              </a:spcBef>
              <a:spcAft>
                <a:spcPts val="600"/>
              </a:spcAft>
            </a:pPr>
            <a:endParaRPr lang="en-US" sz="800" dirty="0">
              <a:solidFill>
                <a:schemeClr val="tx1"/>
              </a:solidFill>
              <a:latin typeface="+mj-lt"/>
            </a:endParaRPr>
          </a:p>
          <a:p>
            <a:pPr defTabSz="932472" fontAlgn="base">
              <a:spcBef>
                <a:spcPct val="0"/>
              </a:spcBef>
              <a:spcAft>
                <a:spcPts val="600"/>
              </a:spcAft>
            </a:pPr>
            <a:r>
              <a:rPr lang="en-US" dirty="0">
                <a:solidFill>
                  <a:schemeClr val="tx1"/>
                </a:solidFill>
                <a:latin typeface="+mj-lt"/>
              </a:rPr>
              <a:t>This module examines the following common tasks in Exchange Online:</a:t>
            </a:r>
          </a:p>
        </p:txBody>
      </p:sp>
      <p:pic>
        <p:nvPicPr>
          <p:cNvPr id="12" name="Picture 11" descr="Icon of paper and pen">
            <a:extLst>
              <a:ext uri="{FF2B5EF4-FFF2-40B4-BE49-F238E27FC236}">
                <a16:creationId xmlns:a16="http://schemas.microsoft.com/office/drawing/2014/main" id="{8762A1E0-1938-44AE-97B1-6EBCCE2CBD08}"/>
              </a:ext>
            </a:extLst>
          </p:cNvPr>
          <p:cNvPicPr>
            <a:picLocks noChangeAspect="1"/>
          </p:cNvPicPr>
          <p:nvPr/>
        </p:nvPicPr>
        <p:blipFill>
          <a:blip r:embed="rId3"/>
          <a:stretch>
            <a:fillRect/>
          </a:stretch>
        </p:blipFill>
        <p:spPr>
          <a:xfrm>
            <a:off x="587058" y="3331863"/>
            <a:ext cx="548640" cy="548640"/>
          </a:xfrm>
          <a:prstGeom prst="rect">
            <a:avLst/>
          </a:prstGeom>
        </p:spPr>
      </p:pic>
      <p:sp>
        <p:nvSpPr>
          <p:cNvPr id="15" name="Rectangle 14">
            <a:extLst>
              <a:ext uri="{FF2B5EF4-FFF2-40B4-BE49-F238E27FC236}">
                <a16:creationId xmlns:a16="http://schemas.microsoft.com/office/drawing/2014/main" id="{B709DD9D-E057-429C-AF71-DF0070082EFE}"/>
              </a:ext>
            </a:extLst>
          </p:cNvPr>
          <p:cNvSpPr/>
          <p:nvPr/>
        </p:nvSpPr>
        <p:spPr bwMode="auto">
          <a:xfrm>
            <a:off x="1549400" y="4480770"/>
            <a:ext cx="4964415" cy="4099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Creating and managing recipients</a:t>
            </a:r>
          </a:p>
        </p:txBody>
      </p:sp>
      <p:cxnSp>
        <p:nvCxnSpPr>
          <p:cNvPr id="36" name="Straight Connector 35">
            <a:extLst>
              <a:ext uri="{FF2B5EF4-FFF2-40B4-BE49-F238E27FC236}">
                <a16:creationId xmlns:a16="http://schemas.microsoft.com/office/drawing/2014/main" id="{9D09AB1F-1E93-44DB-AE14-CC79F8073033}"/>
              </a:ext>
              <a:ext uri="{C183D7F6-B498-43B3-948B-1728B52AA6E4}">
                <adec:decorative xmlns:adec="http://schemas.microsoft.com/office/drawing/2017/decorative" val="1"/>
              </a:ext>
            </a:extLst>
          </p:cNvPr>
          <p:cNvCxnSpPr>
            <a:cxnSpLocks/>
          </p:cNvCxnSpPr>
          <p:nvPr/>
        </p:nvCxnSpPr>
        <p:spPr>
          <a:xfrm>
            <a:off x="1547207" y="4428440"/>
            <a:ext cx="50590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9" name="Picture 48" descr="Icon of document and curve arrow at the bottom">
            <a:extLst>
              <a:ext uri="{FF2B5EF4-FFF2-40B4-BE49-F238E27FC236}">
                <a16:creationId xmlns:a16="http://schemas.microsoft.com/office/drawing/2014/main" id="{3B848F82-1385-4DBF-BE99-1E920834AF5F}"/>
              </a:ext>
            </a:extLst>
          </p:cNvPr>
          <p:cNvPicPr>
            <a:picLocks noChangeAspect="1"/>
          </p:cNvPicPr>
          <p:nvPr/>
        </p:nvPicPr>
        <p:blipFill>
          <a:blip r:embed="rId4"/>
          <a:stretch>
            <a:fillRect/>
          </a:stretch>
        </p:blipFill>
        <p:spPr>
          <a:xfrm>
            <a:off x="587058" y="3914352"/>
            <a:ext cx="548640" cy="548640"/>
          </a:xfrm>
          <a:prstGeom prst="rect">
            <a:avLst/>
          </a:prstGeom>
        </p:spPr>
      </p:pic>
      <p:sp>
        <p:nvSpPr>
          <p:cNvPr id="52" name="Rectangle 51">
            <a:extLst>
              <a:ext uri="{FF2B5EF4-FFF2-40B4-BE49-F238E27FC236}">
                <a16:creationId xmlns:a16="http://schemas.microsoft.com/office/drawing/2014/main" id="{E498F481-1A27-413F-8A44-33CC662464B5}"/>
              </a:ext>
            </a:extLst>
          </p:cNvPr>
          <p:cNvSpPr/>
          <p:nvPr/>
        </p:nvSpPr>
        <p:spPr bwMode="auto">
          <a:xfrm>
            <a:off x="1549400" y="5069828"/>
            <a:ext cx="4964415" cy="42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Managing anti-malware and anti-spam policies</a:t>
            </a:r>
          </a:p>
        </p:txBody>
      </p:sp>
      <p:cxnSp>
        <p:nvCxnSpPr>
          <p:cNvPr id="61" name="Straight Connector 60">
            <a:extLst>
              <a:ext uri="{FF2B5EF4-FFF2-40B4-BE49-F238E27FC236}">
                <a16:creationId xmlns:a16="http://schemas.microsoft.com/office/drawing/2014/main" id="{74D3A48F-D93C-426E-88DA-3BEA1BABFA01}"/>
              </a:ext>
              <a:ext uri="{C183D7F6-B498-43B3-948B-1728B52AA6E4}">
                <adec:decorative xmlns:adec="http://schemas.microsoft.com/office/drawing/2017/decorative" val="1"/>
              </a:ext>
            </a:extLst>
          </p:cNvPr>
          <p:cNvCxnSpPr>
            <a:cxnSpLocks/>
          </p:cNvCxnSpPr>
          <p:nvPr/>
        </p:nvCxnSpPr>
        <p:spPr>
          <a:xfrm>
            <a:off x="1547207" y="5519305"/>
            <a:ext cx="50590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8" name="Picture 67" descr="Icon of a swim ring">
            <a:extLst>
              <a:ext uri="{FF2B5EF4-FFF2-40B4-BE49-F238E27FC236}">
                <a16:creationId xmlns:a16="http://schemas.microsoft.com/office/drawing/2014/main" id="{67200075-D0E1-448C-B3D6-EFE0A283001C}"/>
              </a:ext>
            </a:extLst>
          </p:cNvPr>
          <p:cNvPicPr>
            <a:picLocks noChangeAspect="1"/>
          </p:cNvPicPr>
          <p:nvPr/>
        </p:nvPicPr>
        <p:blipFill>
          <a:blip r:embed="rId5"/>
          <a:stretch>
            <a:fillRect/>
          </a:stretch>
        </p:blipFill>
        <p:spPr>
          <a:xfrm>
            <a:off x="587058" y="5028069"/>
            <a:ext cx="548640" cy="548640"/>
          </a:xfrm>
          <a:prstGeom prst="rect">
            <a:avLst/>
          </a:prstGeom>
        </p:spPr>
      </p:pic>
      <p:sp>
        <p:nvSpPr>
          <p:cNvPr id="75" name="Rectangle 74">
            <a:extLst>
              <a:ext uri="{FF2B5EF4-FFF2-40B4-BE49-F238E27FC236}">
                <a16:creationId xmlns:a16="http://schemas.microsoft.com/office/drawing/2014/main" id="{DCDE2AE1-EFAA-4AAF-9523-03DD0577D011}"/>
              </a:ext>
            </a:extLst>
          </p:cNvPr>
          <p:cNvSpPr/>
          <p:nvPr/>
        </p:nvSpPr>
        <p:spPr bwMode="auto">
          <a:xfrm>
            <a:off x="1549400" y="6144814"/>
            <a:ext cx="4964415" cy="4934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Migrating mailboxes to Microsoft 365</a:t>
            </a:r>
          </a:p>
        </p:txBody>
      </p:sp>
      <p:cxnSp>
        <p:nvCxnSpPr>
          <p:cNvPr id="80" name="Straight Connector 79">
            <a:extLst>
              <a:ext uri="{FF2B5EF4-FFF2-40B4-BE49-F238E27FC236}">
                <a16:creationId xmlns:a16="http://schemas.microsoft.com/office/drawing/2014/main" id="{19F6F75D-34EF-4FA6-94CD-4FE37695D2F3}"/>
              </a:ext>
              <a:ext uri="{C183D7F6-B498-43B3-948B-1728B52AA6E4}">
                <adec:decorative xmlns:adec="http://schemas.microsoft.com/office/drawing/2017/decorative" val="1"/>
              </a:ext>
            </a:extLst>
          </p:cNvPr>
          <p:cNvCxnSpPr>
            <a:cxnSpLocks/>
          </p:cNvCxnSpPr>
          <p:nvPr/>
        </p:nvCxnSpPr>
        <p:spPr>
          <a:xfrm>
            <a:off x="1547207" y="6123160"/>
            <a:ext cx="50590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3" name="Picture 82" descr="Icon of curve arrow and a line shape">
            <a:extLst>
              <a:ext uri="{FF2B5EF4-FFF2-40B4-BE49-F238E27FC236}">
                <a16:creationId xmlns:a16="http://schemas.microsoft.com/office/drawing/2014/main" id="{9A13C9A4-9D13-4883-A3F3-07C6981D320D}"/>
              </a:ext>
            </a:extLst>
          </p:cNvPr>
          <p:cNvPicPr>
            <a:picLocks noChangeAspect="1"/>
          </p:cNvPicPr>
          <p:nvPr/>
        </p:nvPicPr>
        <p:blipFill>
          <a:blip r:embed="rId6"/>
          <a:stretch>
            <a:fillRect/>
          </a:stretch>
        </p:blipFill>
        <p:spPr>
          <a:xfrm>
            <a:off x="587058" y="6112421"/>
            <a:ext cx="548640" cy="548640"/>
          </a:xfrm>
          <a:prstGeom prst="rect">
            <a:avLst/>
          </a:prstGeom>
        </p:spPr>
      </p:pic>
      <p:sp>
        <p:nvSpPr>
          <p:cNvPr id="84" name="Rectangle 83">
            <a:extLst>
              <a:ext uri="{FF2B5EF4-FFF2-40B4-BE49-F238E27FC236}">
                <a16:creationId xmlns:a16="http://schemas.microsoft.com/office/drawing/2014/main" id="{B5C790CC-6AFC-4198-A70F-76364F78987F}"/>
              </a:ext>
            </a:extLst>
          </p:cNvPr>
          <p:cNvSpPr/>
          <p:nvPr/>
        </p:nvSpPr>
        <p:spPr bwMode="auto">
          <a:xfrm>
            <a:off x="1549400" y="5575846"/>
            <a:ext cx="4964415" cy="4585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Email migration options</a:t>
            </a:r>
          </a:p>
        </p:txBody>
      </p:sp>
      <p:sp>
        <p:nvSpPr>
          <p:cNvPr id="4" name="Rectangle 3">
            <a:extLst>
              <a:ext uri="{FF2B5EF4-FFF2-40B4-BE49-F238E27FC236}">
                <a16:creationId xmlns:a16="http://schemas.microsoft.com/office/drawing/2014/main" id="{DDF1C906-6BF0-1451-C83D-08BAE7C8769B}"/>
              </a:ext>
            </a:extLst>
          </p:cNvPr>
          <p:cNvSpPr/>
          <p:nvPr/>
        </p:nvSpPr>
        <p:spPr bwMode="auto">
          <a:xfrm>
            <a:off x="1549400" y="3936568"/>
            <a:ext cx="4964415" cy="3809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Sharing and organization relationships</a:t>
            </a:r>
          </a:p>
        </p:txBody>
      </p:sp>
      <p:cxnSp>
        <p:nvCxnSpPr>
          <p:cNvPr id="6" name="Straight Connector 5">
            <a:extLst>
              <a:ext uri="{FF2B5EF4-FFF2-40B4-BE49-F238E27FC236}">
                <a16:creationId xmlns:a16="http://schemas.microsoft.com/office/drawing/2014/main" id="{B9D10426-B8FD-1FF4-1556-2AE6C0C3BCBC}"/>
              </a:ext>
              <a:ext uri="{C183D7F6-B498-43B3-948B-1728B52AA6E4}">
                <adec:decorative xmlns:adec="http://schemas.microsoft.com/office/drawing/2017/decorative" val="1"/>
              </a:ext>
            </a:extLst>
          </p:cNvPr>
          <p:cNvCxnSpPr>
            <a:cxnSpLocks/>
          </p:cNvCxnSpPr>
          <p:nvPr/>
        </p:nvCxnSpPr>
        <p:spPr>
          <a:xfrm>
            <a:off x="1550522" y="4988342"/>
            <a:ext cx="50590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2CD752A-6006-3781-E096-8124030DCD9E}"/>
              </a:ext>
              <a:ext uri="{C183D7F6-B498-43B3-948B-1728B52AA6E4}">
                <adec:decorative xmlns:adec="http://schemas.microsoft.com/office/drawing/2017/decorative" val="1"/>
              </a:ext>
            </a:extLst>
          </p:cNvPr>
          <p:cNvCxnSpPr>
            <a:cxnSpLocks/>
          </p:cNvCxnSpPr>
          <p:nvPr/>
        </p:nvCxnSpPr>
        <p:spPr>
          <a:xfrm>
            <a:off x="1550522" y="3855282"/>
            <a:ext cx="50590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F31C3996-A227-FDCA-6A56-411375FAF3BA}"/>
              </a:ext>
            </a:extLst>
          </p:cNvPr>
          <p:cNvSpPr/>
          <p:nvPr/>
        </p:nvSpPr>
        <p:spPr bwMode="auto">
          <a:xfrm>
            <a:off x="1552715" y="3383290"/>
            <a:ext cx="4964415" cy="39689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ysClr val="windowText" lastClr="000000"/>
                </a:solidFill>
              </a:rPr>
              <a:t>Mail flow in Microsoft 365</a:t>
            </a:r>
          </a:p>
        </p:txBody>
      </p:sp>
      <p:grpSp>
        <p:nvGrpSpPr>
          <p:cNvPr id="11" name="Group 10" descr="Icon of three people">
            <a:extLst>
              <a:ext uri="{FF2B5EF4-FFF2-40B4-BE49-F238E27FC236}">
                <a16:creationId xmlns:a16="http://schemas.microsoft.com/office/drawing/2014/main" id="{6FD9DDB9-12D6-7C98-8AE5-505EB1D35081}"/>
              </a:ext>
            </a:extLst>
          </p:cNvPr>
          <p:cNvGrpSpPr/>
          <p:nvPr/>
        </p:nvGrpSpPr>
        <p:grpSpPr>
          <a:xfrm>
            <a:off x="575555" y="4490692"/>
            <a:ext cx="548640" cy="548640"/>
            <a:chOff x="869843" y="2031284"/>
            <a:chExt cx="780288" cy="781812"/>
          </a:xfrm>
        </p:grpSpPr>
        <p:pic>
          <p:nvPicPr>
            <p:cNvPr id="13" name="Picture 12">
              <a:extLst>
                <a:ext uri="{FF2B5EF4-FFF2-40B4-BE49-F238E27FC236}">
                  <a16:creationId xmlns:a16="http://schemas.microsoft.com/office/drawing/2014/main" id="{C15C20D1-2CB0-1A1B-06F3-117D2059AD0B}"/>
                </a:ext>
              </a:extLst>
            </p:cNvPr>
            <p:cNvPicPr>
              <a:picLocks noChangeAspect="1"/>
            </p:cNvPicPr>
            <p:nvPr/>
          </p:nvPicPr>
          <p:blipFill>
            <a:blip r:embed="rId7"/>
            <a:stretch>
              <a:fillRect/>
            </a:stretch>
          </p:blipFill>
          <p:spPr>
            <a:xfrm>
              <a:off x="869843" y="2031284"/>
              <a:ext cx="780288" cy="781812"/>
            </a:xfrm>
            <a:prstGeom prst="rect">
              <a:avLst/>
            </a:prstGeom>
          </p:spPr>
        </p:pic>
        <p:pic>
          <p:nvPicPr>
            <p:cNvPr id="14" name="Picture 13" descr="Icon of three people">
              <a:extLst>
                <a:ext uri="{FF2B5EF4-FFF2-40B4-BE49-F238E27FC236}">
                  <a16:creationId xmlns:a16="http://schemas.microsoft.com/office/drawing/2014/main" id="{5CDFBC43-589E-9E2F-C3B9-6E6FB591FB9A}"/>
                </a:ext>
              </a:extLst>
            </p:cNvPr>
            <p:cNvPicPr>
              <a:picLocks noChangeAspect="1"/>
            </p:cNvPicPr>
            <p:nvPr/>
          </p:nvPicPr>
          <p:blipFill>
            <a:blip r:embed="rId8"/>
            <a:stretch>
              <a:fillRect/>
            </a:stretch>
          </p:blipFill>
          <p:spPr>
            <a:xfrm>
              <a:off x="1056787" y="2218990"/>
              <a:ext cx="406400" cy="406400"/>
            </a:xfrm>
            <a:prstGeom prst="rect">
              <a:avLst/>
            </a:prstGeom>
          </p:spPr>
        </p:pic>
      </p:grpSp>
      <p:grpSp>
        <p:nvGrpSpPr>
          <p:cNvPr id="16" name="Group 15" descr="Icon of envelope with downward arrow on top">
            <a:extLst>
              <a:ext uri="{FF2B5EF4-FFF2-40B4-BE49-F238E27FC236}">
                <a16:creationId xmlns:a16="http://schemas.microsoft.com/office/drawing/2014/main" id="{3ADF2AC8-E81B-EDAE-573E-A59A719B7A76}"/>
              </a:ext>
            </a:extLst>
          </p:cNvPr>
          <p:cNvGrpSpPr/>
          <p:nvPr/>
        </p:nvGrpSpPr>
        <p:grpSpPr>
          <a:xfrm>
            <a:off x="589291" y="5555115"/>
            <a:ext cx="548640" cy="548640"/>
            <a:chOff x="9134167" y="5071642"/>
            <a:chExt cx="780288" cy="781812"/>
          </a:xfrm>
        </p:grpSpPr>
        <p:pic>
          <p:nvPicPr>
            <p:cNvPr id="18" name="Picture 17">
              <a:extLst>
                <a:ext uri="{FF2B5EF4-FFF2-40B4-BE49-F238E27FC236}">
                  <a16:creationId xmlns:a16="http://schemas.microsoft.com/office/drawing/2014/main" id="{2525AD9B-B0B6-AA52-C9FC-51B18B28D7DC}"/>
                </a:ext>
              </a:extLst>
            </p:cNvPr>
            <p:cNvPicPr>
              <a:picLocks noChangeAspect="1"/>
            </p:cNvPicPr>
            <p:nvPr/>
          </p:nvPicPr>
          <p:blipFill>
            <a:blip r:embed="rId7"/>
            <a:stretch>
              <a:fillRect/>
            </a:stretch>
          </p:blipFill>
          <p:spPr>
            <a:xfrm>
              <a:off x="9134167" y="5071642"/>
              <a:ext cx="780288" cy="781812"/>
            </a:xfrm>
            <a:prstGeom prst="rect">
              <a:avLst/>
            </a:prstGeom>
          </p:spPr>
        </p:pic>
        <p:pic>
          <p:nvPicPr>
            <p:cNvPr id="19" name="Picture 18" descr="Icon of envelope with downward arrow on top">
              <a:extLst>
                <a:ext uri="{FF2B5EF4-FFF2-40B4-BE49-F238E27FC236}">
                  <a16:creationId xmlns:a16="http://schemas.microsoft.com/office/drawing/2014/main" id="{AF0F5BD3-5B5A-3FB7-4800-57260EDC7983}"/>
                </a:ext>
              </a:extLst>
            </p:cNvPr>
            <p:cNvPicPr>
              <a:picLocks noChangeAspect="1"/>
            </p:cNvPicPr>
            <p:nvPr/>
          </p:nvPicPr>
          <p:blipFill>
            <a:blip r:embed="rId9"/>
            <a:stretch>
              <a:fillRect/>
            </a:stretch>
          </p:blipFill>
          <p:spPr>
            <a:xfrm>
              <a:off x="9321111" y="5259348"/>
              <a:ext cx="406400" cy="406400"/>
            </a:xfrm>
            <a:prstGeom prst="rect">
              <a:avLst/>
            </a:prstGeom>
          </p:spPr>
        </p:pic>
      </p:grpSp>
    </p:spTree>
    <p:extLst>
      <p:ext uri="{BB962C8B-B14F-4D97-AF65-F5344CB8AC3E}">
        <p14:creationId xmlns:p14="http://schemas.microsoft.com/office/powerpoint/2010/main" val="311132301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9A5B379-EEA8-4FEA-9D1C-EBA66DEFE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2275" y="1131748"/>
            <a:ext cx="6437443" cy="3617843"/>
          </a:xfrm>
          <a:prstGeom prst="rect">
            <a:avLst/>
          </a:prstGeom>
        </p:spPr>
      </p:pic>
      <p:sp>
        <p:nvSpPr>
          <p:cNvPr id="17" name="Title 16"/>
          <p:cNvSpPr>
            <a:spLocks noGrp="1"/>
          </p:cNvSpPr>
          <p:nvPr>
            <p:ph type="title"/>
          </p:nvPr>
        </p:nvSpPr>
        <p:spPr>
          <a:xfrm>
            <a:off x="565811" y="473833"/>
            <a:ext cx="11239464" cy="439465"/>
          </a:xfrm>
        </p:spPr>
        <p:txBody>
          <a:bodyPr/>
          <a:lstStyle/>
          <a:p>
            <a:r>
              <a:rPr lang="en-US" dirty="0"/>
              <a:t>Implement guest access in Microsoft Teams</a:t>
            </a:r>
          </a:p>
        </p:txBody>
      </p:sp>
      <p:sp>
        <p:nvSpPr>
          <p:cNvPr id="7" name="TextBox 6">
            <a:extLst>
              <a:ext uri="{FF2B5EF4-FFF2-40B4-BE49-F238E27FC236}">
                <a16:creationId xmlns:a16="http://schemas.microsoft.com/office/drawing/2014/main" id="{CEECA6D0-6514-4D0B-B1F0-970A938EED30}"/>
              </a:ext>
              <a:ext uri="{C183D7F6-B498-43B3-948B-1728B52AA6E4}">
                <adec:decorative xmlns:adec="http://schemas.microsoft.com/office/drawing/2017/decorative" val="0"/>
              </a:ext>
            </a:extLst>
          </p:cNvPr>
          <p:cNvSpPr txBox="1"/>
          <p:nvPr/>
        </p:nvSpPr>
        <p:spPr>
          <a:xfrm>
            <a:off x="585194" y="1436688"/>
            <a:ext cx="5398163"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spcAft>
                <a:spcPts val="1200"/>
              </a:spcAft>
            </a:pPr>
            <a:r>
              <a:rPr lang="en-US" sz="2000" dirty="0">
                <a:latin typeface="+mj-lt"/>
              </a:rPr>
              <a:t>Guest access in Microsoft Teams allows teams in your organization to collaborate with people outside your organization </a:t>
            </a:r>
          </a:p>
          <a:p>
            <a:pPr>
              <a:spcBef>
                <a:spcPts val="900"/>
              </a:spcBef>
              <a:spcAft>
                <a:spcPts val="1200"/>
              </a:spcAft>
            </a:pPr>
            <a:r>
              <a:rPr lang="en-US" sz="2000" dirty="0"/>
              <a:t>Guest access is included with all Office 365 Business Premium, Office 365 Enterprise, and Office 365 Education subscriptions; no additional Office 365 license is necessary</a:t>
            </a:r>
          </a:p>
          <a:p>
            <a:pPr>
              <a:spcBef>
                <a:spcPts val="900"/>
              </a:spcBef>
              <a:spcAft>
                <a:spcPts val="1200"/>
              </a:spcAft>
            </a:pPr>
            <a:r>
              <a:rPr lang="en-US" sz="2000" dirty="0"/>
              <a:t>Organizations using Teams can provide external access to teams, documents in channels, resources, chats, and applications to their partners, while maintaining complete control over their own corporate data</a:t>
            </a:r>
          </a:p>
        </p:txBody>
      </p:sp>
      <p:sp>
        <p:nvSpPr>
          <p:cNvPr id="8" name="TextBox 7">
            <a:extLst>
              <a:ext uri="{FF2B5EF4-FFF2-40B4-BE49-F238E27FC236}">
                <a16:creationId xmlns:a16="http://schemas.microsoft.com/office/drawing/2014/main" id="{902EFF2E-7CDB-4979-8123-64E78CA6D9C3}"/>
              </a:ext>
              <a:ext uri="{C183D7F6-B498-43B3-948B-1728B52AA6E4}">
                <adec:decorative xmlns:adec="http://schemas.microsoft.com/office/drawing/2017/decorative" val="0"/>
              </a:ext>
            </a:extLst>
          </p:cNvPr>
          <p:cNvSpPr txBox="1"/>
          <p:nvPr/>
        </p:nvSpPr>
        <p:spPr>
          <a:xfrm>
            <a:off x="6363678" y="1436688"/>
            <a:ext cx="5774635"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marR="0" lvl="0" algn="ctr" defTabSz="932742" rtl="0" eaLnBrk="1" fontAlgn="auto" latinLnBrk="0" hangingPunct="1">
              <a:lnSpc>
                <a:spcPct val="100000"/>
              </a:lnSpc>
              <a:spcBef>
                <a:spcPts val="0"/>
              </a:spcBef>
              <a:spcAft>
                <a:spcPts val="0"/>
              </a:spcAft>
              <a:buClrTx/>
              <a:buSzTx/>
              <a:tabLst/>
              <a:defRPr/>
            </a:pPr>
            <a:r>
              <a:rPr kumimoji="0" lang="en-US" sz="1600" b="0" i="0" u="none" strike="noStrike" kern="1200" cap="none" spc="0" normalizeH="0" baseline="0" noProof="0" dirty="0">
                <a:ln>
                  <a:noFill/>
                </a:ln>
                <a:solidFill>
                  <a:schemeClr val="accent1"/>
                </a:solidFill>
                <a:effectLst/>
                <a:uLnTx/>
                <a:uFillTx/>
                <a:latin typeface="+mj-lt"/>
                <a:ea typeface="+mn-ea"/>
                <a:cs typeface="Segoe UI Semilight" panose="020B0402040204020203" pitchFamily="34" charset="0"/>
              </a:rPr>
              <a:t>For guest access to work:</a:t>
            </a:r>
            <a:br>
              <a:rPr kumimoji="0" lang="en-US" sz="1600" b="0" i="0" u="none" strike="noStrike" kern="1200" cap="none" spc="0" normalizeH="0" baseline="0" noProof="0" dirty="0">
                <a:ln>
                  <a:noFill/>
                </a:ln>
                <a:solidFill>
                  <a:schemeClr val="accent1"/>
                </a:solidFill>
                <a:effectLst/>
                <a:uLnTx/>
                <a:uFillTx/>
                <a:latin typeface="+mj-lt"/>
                <a:ea typeface="+mn-ea"/>
                <a:cs typeface="Segoe UI Semilight" panose="020B0402040204020203" pitchFamily="34" charset="0"/>
              </a:rPr>
            </a:br>
            <a:endParaRPr kumimoji="0" lang="en-US" sz="1600" b="0" i="0" u="none" strike="noStrike" kern="1200" cap="none" spc="0" normalizeH="0" baseline="0" noProof="0" dirty="0">
              <a:ln>
                <a:noFill/>
              </a:ln>
              <a:solidFill>
                <a:schemeClr val="accent1"/>
              </a:solidFill>
              <a:effectLst/>
              <a:uLnTx/>
              <a:uFillTx/>
              <a:latin typeface="+mj-lt"/>
              <a:ea typeface="+mn-ea"/>
              <a:cs typeface="Segoe UI Semilight" panose="020B0402040204020203" pitchFamily="34" charset="0"/>
            </a:endParaRPr>
          </a:p>
          <a:p>
            <a:pPr marR="0" lvl="0" algn="ctr" defTabSz="932742" rtl="0" eaLnBrk="1" fontAlgn="auto" latinLnBrk="0" hangingPunct="1">
              <a:lnSpc>
                <a:spcPct val="100000"/>
              </a:lnSpc>
              <a:spcBef>
                <a:spcPts val="0"/>
              </a:spcBef>
              <a:spcAft>
                <a:spcPts val="0"/>
              </a:spcAft>
              <a:buClrTx/>
              <a:buSzTx/>
              <a:tabLst/>
              <a:defRPr/>
            </a:pPr>
            <a:r>
              <a:rPr kumimoji="0" lang="en-US" sz="16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Users in each tenant need access to Teams (licenses).</a:t>
            </a:r>
            <a:br>
              <a:rPr kumimoji="0" lang="en-US" sz="16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br>
            <a:endParaRPr kumimoji="0" lang="en-US" sz="8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endParaRPr>
          </a:p>
          <a:p>
            <a:pPr marR="0" lvl="0" algn="ctr" defTabSz="932742" rtl="0" eaLnBrk="1" fontAlgn="auto" latinLnBrk="0" hangingPunct="1">
              <a:lnSpc>
                <a:spcPct val="100000"/>
              </a:lnSpc>
              <a:spcBef>
                <a:spcPts val="0"/>
              </a:spcBef>
              <a:spcAft>
                <a:spcPts val="0"/>
              </a:spcAft>
              <a:buClrTx/>
              <a:buSzTx/>
              <a:tabLst/>
              <a:defRPr/>
            </a:pPr>
            <a:r>
              <a:rPr kumimoji="0" lang="en-US" sz="16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Guest users (the dotted user) must use their own Azure AD user accounts from their originating tenant to access the remote Teams resources in another tenant.</a:t>
            </a:r>
          </a:p>
        </p:txBody>
      </p:sp>
    </p:spTree>
    <p:extLst>
      <p:ext uri="{BB962C8B-B14F-4D97-AF65-F5344CB8AC3E}">
        <p14:creationId xmlns:p14="http://schemas.microsoft.com/office/powerpoint/2010/main" val="329418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Explore audio conferencing</a:t>
            </a:r>
            <a:endParaRPr lang="en-US" dirty="0"/>
          </a:p>
        </p:txBody>
      </p:sp>
      <p:sp>
        <p:nvSpPr>
          <p:cNvPr id="7" name="TextBox 6">
            <a:extLst>
              <a:ext uri="{FF2B5EF4-FFF2-40B4-BE49-F238E27FC236}">
                <a16:creationId xmlns:a16="http://schemas.microsoft.com/office/drawing/2014/main" id="{D170844C-7636-4435-AE7C-A59D3A909408}"/>
              </a:ext>
              <a:ext uri="{C183D7F6-B498-43B3-948B-1728B52AA6E4}">
                <adec:decorative xmlns:adec="http://schemas.microsoft.com/office/drawing/2017/decorative" val="0"/>
              </a:ext>
            </a:extLst>
          </p:cNvPr>
          <p:cNvSpPr txBox="1"/>
          <p:nvPr/>
        </p:nvSpPr>
        <p:spPr>
          <a:xfrm>
            <a:off x="579438" y="1436687"/>
            <a:ext cx="5606105" cy="5384525"/>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spcAft>
                <a:spcPts val="1200"/>
              </a:spcAft>
            </a:pPr>
            <a:r>
              <a:rPr lang="en-US" dirty="0">
                <a:latin typeface="+mj-lt"/>
              </a:rPr>
              <a:t>Anyone who has the dial-in number and conference ID can join a Microsoft Teams meeting</a:t>
            </a:r>
          </a:p>
          <a:p>
            <a:pPr>
              <a:spcBef>
                <a:spcPts val="900"/>
              </a:spcBef>
              <a:spcAft>
                <a:spcPts val="1200"/>
              </a:spcAft>
            </a:pPr>
            <a:r>
              <a:rPr lang="en-US" sz="1600" dirty="0"/>
              <a:t>Whether you are calling in using a phone or the Microsoft Teams apps, you can hear everyone else on the call, and they can hear you</a:t>
            </a:r>
          </a:p>
          <a:p>
            <a:pPr>
              <a:spcBef>
                <a:spcPts val="900"/>
              </a:spcBef>
              <a:spcAft>
                <a:spcPts val="1200"/>
              </a:spcAft>
            </a:pPr>
            <a:r>
              <a:rPr lang="en-US" sz="1600" dirty="0"/>
              <a:t>Audio conferencing in Microsoft 365 supports international dial-in conferencing</a:t>
            </a:r>
          </a:p>
          <a:p>
            <a:pPr>
              <a:spcBef>
                <a:spcPts val="900"/>
              </a:spcBef>
              <a:spcAft>
                <a:spcPts val="1200"/>
              </a:spcAft>
            </a:pPr>
            <a:r>
              <a:rPr lang="en-US" sz="1600" dirty="0">
                <a:solidFill>
                  <a:schemeClr val="tx1"/>
                </a:solidFill>
              </a:rPr>
              <a:t>To configure your organization’s users for audio conferencing, you first must assign an audio-conferencing license to each user and then assign a conference ID</a:t>
            </a:r>
          </a:p>
          <a:p>
            <a:pPr>
              <a:spcBef>
                <a:spcPts val="900"/>
              </a:spcBef>
              <a:spcAft>
                <a:spcPts val="1200"/>
              </a:spcAft>
            </a:pPr>
            <a:r>
              <a:rPr lang="en-US" sz="1600" dirty="0">
                <a:solidFill>
                  <a:schemeClr val="tx1"/>
                </a:solidFill>
              </a:rPr>
              <a:t>A conference ID is automatically assigned to a user when they are set up for audio conferencing using Microsoft as the audio-conferencing provider</a:t>
            </a:r>
          </a:p>
          <a:p>
            <a:pPr>
              <a:spcBef>
                <a:spcPts val="900"/>
              </a:spcBef>
              <a:spcAft>
                <a:spcPts val="1200"/>
              </a:spcAft>
            </a:pPr>
            <a:r>
              <a:rPr lang="en-US" sz="1600" dirty="0">
                <a:solidFill>
                  <a:schemeClr val="tx1"/>
                </a:solidFill>
              </a:rPr>
              <a:t>Static IDs are used when people in your organization don’t want to remember a random number</a:t>
            </a:r>
          </a:p>
          <a:p>
            <a:pPr>
              <a:spcBef>
                <a:spcPts val="900"/>
              </a:spcBef>
              <a:spcAft>
                <a:spcPts val="1200"/>
              </a:spcAft>
            </a:pPr>
            <a:endParaRPr lang="en-US" sz="1600" dirty="0">
              <a:solidFill>
                <a:schemeClr val="tx1"/>
              </a:solidFill>
            </a:endParaRPr>
          </a:p>
          <a:p>
            <a:pPr>
              <a:spcBef>
                <a:spcPts val="900"/>
              </a:spcBef>
              <a:spcAft>
                <a:spcPts val="1200"/>
              </a:spcAft>
            </a:pPr>
            <a:endParaRPr lang="en-US" dirty="0"/>
          </a:p>
        </p:txBody>
      </p:sp>
      <p:sp>
        <p:nvSpPr>
          <p:cNvPr id="8" name="TextBox 7">
            <a:extLst>
              <a:ext uri="{FF2B5EF4-FFF2-40B4-BE49-F238E27FC236}">
                <a16:creationId xmlns:a16="http://schemas.microsoft.com/office/drawing/2014/main" id="{87100242-077A-48D5-9610-5CFA96CDD4E9}"/>
              </a:ext>
              <a:ext uri="{C183D7F6-B498-43B3-948B-1728B52AA6E4}">
                <adec:decorative xmlns:adec="http://schemas.microsoft.com/office/drawing/2017/decorative" val="0"/>
              </a:ext>
            </a:extLst>
          </p:cNvPr>
          <p:cNvSpPr txBox="1"/>
          <p:nvPr/>
        </p:nvSpPr>
        <p:spPr>
          <a:xfrm>
            <a:off x="6340308" y="1436688"/>
            <a:ext cx="5841182" cy="5384526"/>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lgn="ctr">
              <a:spcBef>
                <a:spcPts val="0"/>
              </a:spcBef>
              <a:defRPr/>
            </a:pPr>
            <a:r>
              <a:rPr lang="en-US" sz="1600" dirty="0">
                <a:solidFill>
                  <a:srgbClr val="1A1A1A"/>
                </a:solidFill>
                <a:latin typeface="Segoe UI"/>
                <a:cs typeface="Segoe UI Semilight" panose="020B0402040204020203" pitchFamily="34" charset="0"/>
              </a:rPr>
              <a:t>Participants of a meeting can join through</a:t>
            </a:r>
            <a:br>
              <a:rPr lang="en-US" sz="1600" dirty="0">
                <a:solidFill>
                  <a:srgbClr val="1A1A1A"/>
                </a:solidFill>
                <a:latin typeface="Segoe UI"/>
                <a:cs typeface="Segoe UI Semilight" panose="020B0402040204020203" pitchFamily="34" charset="0"/>
              </a:rPr>
            </a:br>
            <a:r>
              <a:rPr lang="en-US" sz="1600" dirty="0">
                <a:solidFill>
                  <a:srgbClr val="1A1A1A"/>
                </a:solidFill>
                <a:latin typeface="Segoe UI"/>
                <a:cs typeface="Segoe UI Semilight" panose="020B0402040204020203" pitchFamily="34" charset="0"/>
              </a:rPr>
              <a:t>the Teams app on different devices, or through a</a:t>
            </a:r>
            <a:br>
              <a:rPr lang="en-US" sz="1600" dirty="0">
                <a:solidFill>
                  <a:srgbClr val="1A1A1A"/>
                </a:solidFill>
                <a:latin typeface="Segoe UI"/>
                <a:cs typeface="Segoe UI Semilight" panose="020B0402040204020203" pitchFamily="34" charset="0"/>
              </a:rPr>
            </a:br>
            <a:r>
              <a:rPr lang="en-US" sz="1600" dirty="0">
                <a:solidFill>
                  <a:srgbClr val="1A1A1A"/>
                </a:solidFill>
                <a:latin typeface="Segoe UI"/>
                <a:cs typeface="Segoe UI Semilight" panose="020B0402040204020203" pitchFamily="34" charset="0"/>
              </a:rPr>
              <a:t>phone from any device that can call into PSTN</a:t>
            </a:r>
          </a:p>
        </p:txBody>
      </p:sp>
      <p:pic>
        <p:nvPicPr>
          <p:cNvPr id="10" name="Picture 9" descr="Graphic depicting different options available to join Microsoft Team">
            <a:extLst>
              <a:ext uri="{FF2B5EF4-FFF2-40B4-BE49-F238E27FC236}">
                <a16:creationId xmlns:a16="http://schemas.microsoft.com/office/drawing/2014/main" id="{3C570F25-80C7-44BC-9731-621108CD6F75}"/>
              </a:ext>
            </a:extLst>
          </p:cNvPr>
          <p:cNvPicPr>
            <a:picLocks noChangeAspect="1"/>
          </p:cNvPicPr>
          <p:nvPr/>
        </p:nvPicPr>
        <p:blipFill rotWithShape="1">
          <a:blip r:embed="rId3"/>
          <a:srcRect l="3601" t="4940" r="5253" b="2646"/>
          <a:stretch/>
        </p:blipFill>
        <p:spPr>
          <a:xfrm>
            <a:off x="6917361" y="1543049"/>
            <a:ext cx="4939675" cy="4282341"/>
          </a:xfrm>
          <a:prstGeom prst="rect">
            <a:avLst/>
          </a:prstGeom>
        </p:spPr>
      </p:pic>
    </p:spTree>
    <p:extLst>
      <p:ext uri="{BB962C8B-B14F-4D97-AF65-F5344CB8AC3E}">
        <p14:creationId xmlns:p14="http://schemas.microsoft.com/office/powerpoint/2010/main" val="255559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Select a voice solution using Microsoft Teams Phone</a:t>
            </a:r>
          </a:p>
        </p:txBody>
      </p:sp>
      <p:pic>
        <p:nvPicPr>
          <p:cNvPr id="32" name="Picture 31" descr="Icon of two person in a document">
            <a:extLst>
              <a:ext uri="{FF2B5EF4-FFF2-40B4-BE49-F238E27FC236}">
                <a16:creationId xmlns:a16="http://schemas.microsoft.com/office/drawing/2014/main" id="{A67AD26B-FDA6-47F1-925D-18C3BC0DCAD7}"/>
              </a:ext>
            </a:extLst>
          </p:cNvPr>
          <p:cNvPicPr>
            <a:picLocks noChangeAspect="1"/>
          </p:cNvPicPr>
          <p:nvPr/>
        </p:nvPicPr>
        <p:blipFill>
          <a:blip r:embed="rId3"/>
          <a:stretch>
            <a:fillRect/>
          </a:stretch>
        </p:blipFill>
        <p:spPr>
          <a:xfrm>
            <a:off x="624015" y="3051563"/>
            <a:ext cx="755904" cy="755904"/>
          </a:xfrm>
          <a:prstGeom prst="rect">
            <a:avLst/>
          </a:prstGeom>
        </p:spPr>
      </p:pic>
      <p:sp>
        <p:nvSpPr>
          <p:cNvPr id="34" name="Text Placeholder 5">
            <a:extLst>
              <a:ext uri="{FF2B5EF4-FFF2-40B4-BE49-F238E27FC236}">
                <a16:creationId xmlns:a16="http://schemas.microsoft.com/office/drawing/2014/main" id="{47E737FC-85E0-41B7-BA0D-1EE0810D58A8}"/>
              </a:ext>
            </a:extLst>
          </p:cNvPr>
          <p:cNvSpPr txBox="1">
            <a:spLocks/>
          </p:cNvSpPr>
          <p:nvPr/>
        </p:nvSpPr>
        <p:spPr>
          <a:xfrm>
            <a:off x="1676400" y="1432978"/>
            <a:ext cx="10180636" cy="101566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buNone/>
            </a:pPr>
            <a:r>
              <a:rPr lang="en-US" sz="2000" dirty="0">
                <a:solidFill>
                  <a:schemeClr val="accent1"/>
                </a:solidFill>
                <a:latin typeface="+mj-lt"/>
              </a:rPr>
              <a:t>Microsoft Teams Phone includes the following key features:</a:t>
            </a:r>
          </a:p>
          <a:p>
            <a:pPr marL="0" indent="0">
              <a:spcBef>
                <a:spcPts val="300"/>
              </a:spcBef>
              <a:spcAft>
                <a:spcPts val="600"/>
              </a:spcAft>
              <a:buNone/>
            </a:pPr>
            <a:r>
              <a:rPr lang="en-US" sz="1800" dirty="0">
                <a:solidFill>
                  <a:schemeClr val="tx1"/>
                </a:solidFill>
              </a:rPr>
              <a:t>Auto attendants			Voicemail</a:t>
            </a:r>
          </a:p>
          <a:p>
            <a:pPr marL="0" indent="0">
              <a:spcBef>
                <a:spcPts val="300"/>
              </a:spcBef>
              <a:spcAft>
                <a:spcPts val="600"/>
              </a:spcAft>
              <a:buNone/>
            </a:pPr>
            <a:r>
              <a:rPr lang="en-US" sz="1800" dirty="0">
                <a:solidFill>
                  <a:schemeClr val="tx1"/>
                </a:solidFill>
              </a:rPr>
              <a:t>Call queues			Calling Identity</a:t>
            </a:r>
          </a:p>
        </p:txBody>
      </p:sp>
      <p:cxnSp>
        <p:nvCxnSpPr>
          <p:cNvPr id="38" name="Straight Connector 37">
            <a:extLst>
              <a:ext uri="{FF2B5EF4-FFF2-40B4-BE49-F238E27FC236}">
                <a16:creationId xmlns:a16="http://schemas.microsoft.com/office/drawing/2014/main" id="{E93AFFEF-B11E-4670-A38B-BA6176579AA4}"/>
              </a:ext>
              <a:ext uri="{C183D7F6-B498-43B3-948B-1728B52AA6E4}">
                <adec:decorative xmlns:adec="http://schemas.microsoft.com/office/drawing/2017/decorative" val="1"/>
              </a:ext>
            </a:extLst>
          </p:cNvPr>
          <p:cNvCxnSpPr>
            <a:cxnSpLocks/>
          </p:cNvCxnSpPr>
          <p:nvPr/>
        </p:nvCxnSpPr>
        <p:spPr>
          <a:xfrm>
            <a:off x="1676400" y="2689307"/>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key">
            <a:extLst>
              <a:ext uri="{FF2B5EF4-FFF2-40B4-BE49-F238E27FC236}">
                <a16:creationId xmlns:a16="http://schemas.microsoft.com/office/drawing/2014/main" id="{5FAE02BE-0594-467A-BECD-A83DB8DFE23B}"/>
              </a:ext>
            </a:extLst>
          </p:cNvPr>
          <p:cNvPicPr>
            <a:picLocks noChangeAspect="1"/>
          </p:cNvPicPr>
          <p:nvPr/>
        </p:nvPicPr>
        <p:blipFill>
          <a:blip r:embed="rId4"/>
          <a:stretch>
            <a:fillRect/>
          </a:stretch>
        </p:blipFill>
        <p:spPr>
          <a:xfrm>
            <a:off x="624015" y="1549808"/>
            <a:ext cx="755904" cy="754380"/>
          </a:xfrm>
          <a:prstGeom prst="rect">
            <a:avLst/>
          </a:prstGeom>
        </p:spPr>
      </p:pic>
      <p:sp>
        <p:nvSpPr>
          <p:cNvPr id="43" name="Text Placeholder 5">
            <a:extLst>
              <a:ext uri="{FF2B5EF4-FFF2-40B4-BE49-F238E27FC236}">
                <a16:creationId xmlns:a16="http://schemas.microsoft.com/office/drawing/2014/main" id="{05732B76-2F57-46B5-BA96-17C26B82536C}"/>
              </a:ext>
            </a:extLst>
          </p:cNvPr>
          <p:cNvSpPr txBox="1">
            <a:spLocks/>
          </p:cNvSpPr>
          <p:nvPr/>
        </p:nvSpPr>
        <p:spPr>
          <a:xfrm>
            <a:off x="1676400" y="2865189"/>
            <a:ext cx="10180636" cy="2769989"/>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dirty="0">
                <a:solidFill>
                  <a:schemeClr val="accent1"/>
                </a:solidFill>
                <a:latin typeface="+mj-lt"/>
              </a:rPr>
              <a:t>Microsoft provides several Microsoft Teams Phone plans to choose from:</a:t>
            </a:r>
            <a:br>
              <a:rPr lang="en-US" sz="2000" dirty="0">
                <a:solidFill>
                  <a:schemeClr val="accent1"/>
                </a:solidFill>
                <a:latin typeface="+mj-lt"/>
              </a:rPr>
            </a:br>
            <a:endParaRPr lang="en-US" sz="1000" dirty="0">
              <a:solidFill>
                <a:schemeClr val="accent1"/>
              </a:solidFill>
              <a:latin typeface="+mj-lt"/>
            </a:endParaRPr>
          </a:p>
          <a:p>
            <a:pPr marL="0" indent="0">
              <a:spcBef>
                <a:spcPts val="0"/>
              </a:spcBef>
              <a:spcAft>
                <a:spcPts val="600"/>
              </a:spcAft>
              <a:buNone/>
            </a:pPr>
            <a:r>
              <a:rPr lang="en-US" sz="1800" dirty="0">
                <a:solidFill>
                  <a:schemeClr val="tx1"/>
                </a:solidFill>
                <a:latin typeface="+mj-lt"/>
              </a:rPr>
              <a:t>Microsoft Teams Phone with Calling Plan</a:t>
            </a:r>
            <a:r>
              <a:rPr lang="en-US" sz="1800" dirty="0">
                <a:solidFill>
                  <a:schemeClr val="tx1"/>
                </a:solidFill>
              </a:rPr>
              <a:t>. The simplest solution. Provides PBX functionality and calls to the PSTN, where Microsoft is the PSTN carrier.</a:t>
            </a:r>
            <a:br>
              <a:rPr lang="en-US" sz="1800" dirty="0">
                <a:solidFill>
                  <a:schemeClr val="tx1"/>
                </a:solidFill>
              </a:rPr>
            </a:br>
            <a:endParaRPr lang="en-US" sz="1000" dirty="0">
              <a:solidFill>
                <a:schemeClr val="tx1"/>
              </a:solidFill>
            </a:endParaRPr>
          </a:p>
          <a:p>
            <a:pPr marL="0" indent="0">
              <a:spcBef>
                <a:spcPts val="0"/>
              </a:spcBef>
              <a:spcAft>
                <a:spcPts val="600"/>
              </a:spcAft>
              <a:buNone/>
            </a:pPr>
            <a:r>
              <a:rPr lang="en-US" sz="1800" dirty="0">
                <a:solidFill>
                  <a:schemeClr val="tx1"/>
                </a:solidFill>
                <a:latin typeface="+mj-lt"/>
              </a:rPr>
              <a:t>Microsoft Teams Phone with your own PSTN carrier with Operator Connect</a:t>
            </a:r>
            <a:r>
              <a:rPr lang="en-US" sz="1800" dirty="0">
                <a:solidFill>
                  <a:schemeClr val="tx1"/>
                </a:solidFill>
              </a:rPr>
              <a:t>.</a:t>
            </a:r>
          </a:p>
          <a:p>
            <a:pPr marL="0" indent="0">
              <a:spcBef>
                <a:spcPts val="0"/>
              </a:spcBef>
              <a:spcAft>
                <a:spcPts val="600"/>
              </a:spcAft>
              <a:buNone/>
            </a:pPr>
            <a:endParaRPr lang="en-US" sz="1000" dirty="0">
              <a:solidFill>
                <a:schemeClr val="tx1"/>
              </a:solidFill>
            </a:endParaRPr>
          </a:p>
          <a:p>
            <a:pPr marL="0" indent="0">
              <a:spcBef>
                <a:spcPts val="0"/>
              </a:spcBef>
              <a:spcAft>
                <a:spcPts val="600"/>
              </a:spcAft>
              <a:buNone/>
            </a:pPr>
            <a:r>
              <a:rPr lang="en-US" sz="1800" dirty="0">
                <a:solidFill>
                  <a:schemeClr val="tx1"/>
                </a:solidFill>
                <a:latin typeface="+mj-lt"/>
              </a:rPr>
              <a:t>Microsoft Teams Phone with your own PSTN carrier with Direct Routing</a:t>
            </a:r>
            <a:r>
              <a:rPr lang="en-US" sz="1800" dirty="0">
                <a:solidFill>
                  <a:schemeClr val="tx1"/>
                </a:solidFill>
              </a:rPr>
              <a:t>.</a:t>
            </a:r>
          </a:p>
          <a:p>
            <a:pPr marL="0" indent="0">
              <a:spcBef>
                <a:spcPts val="0"/>
              </a:spcBef>
              <a:spcAft>
                <a:spcPts val="600"/>
              </a:spcAft>
              <a:buNone/>
            </a:pPr>
            <a:endParaRPr lang="en-US" sz="1000" dirty="0">
              <a:solidFill>
                <a:schemeClr val="tx1"/>
              </a:solidFill>
            </a:endParaRPr>
          </a:p>
          <a:p>
            <a:pPr marL="0" indent="0">
              <a:spcBef>
                <a:spcPts val="0"/>
              </a:spcBef>
              <a:spcAft>
                <a:spcPts val="600"/>
              </a:spcAft>
              <a:buNone/>
            </a:pPr>
            <a:r>
              <a:rPr lang="en-US" sz="1800" dirty="0">
                <a:solidFill>
                  <a:schemeClr val="tx1"/>
                </a:solidFill>
              </a:rPr>
              <a:t>A combination solution that uses any combination of these options</a:t>
            </a:r>
          </a:p>
        </p:txBody>
      </p:sp>
    </p:spTree>
    <p:extLst>
      <p:ext uri="{BB962C8B-B14F-4D97-AF65-F5344CB8AC3E}">
        <p14:creationId xmlns:p14="http://schemas.microsoft.com/office/powerpoint/2010/main" val="3260095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Select a voice solution using Microsoft Teams Phone</a:t>
            </a:r>
          </a:p>
        </p:txBody>
      </p:sp>
      <p:pic>
        <p:nvPicPr>
          <p:cNvPr id="32" name="Picture 31" descr="Icon of two person in a document">
            <a:extLst>
              <a:ext uri="{FF2B5EF4-FFF2-40B4-BE49-F238E27FC236}">
                <a16:creationId xmlns:a16="http://schemas.microsoft.com/office/drawing/2014/main" id="{A67AD26B-FDA6-47F1-925D-18C3BC0DCAD7}"/>
              </a:ext>
            </a:extLst>
          </p:cNvPr>
          <p:cNvPicPr>
            <a:picLocks noChangeAspect="1"/>
          </p:cNvPicPr>
          <p:nvPr/>
        </p:nvPicPr>
        <p:blipFill>
          <a:blip r:embed="rId3"/>
          <a:stretch>
            <a:fillRect/>
          </a:stretch>
        </p:blipFill>
        <p:spPr>
          <a:xfrm>
            <a:off x="624015" y="3051563"/>
            <a:ext cx="755904" cy="755904"/>
          </a:xfrm>
          <a:prstGeom prst="rect">
            <a:avLst/>
          </a:prstGeom>
        </p:spPr>
      </p:pic>
      <p:sp>
        <p:nvSpPr>
          <p:cNvPr id="34" name="Text Placeholder 5">
            <a:extLst>
              <a:ext uri="{FF2B5EF4-FFF2-40B4-BE49-F238E27FC236}">
                <a16:creationId xmlns:a16="http://schemas.microsoft.com/office/drawing/2014/main" id="{47E737FC-85E0-41B7-BA0D-1EE0810D58A8}"/>
              </a:ext>
            </a:extLst>
          </p:cNvPr>
          <p:cNvSpPr txBox="1">
            <a:spLocks/>
          </p:cNvSpPr>
          <p:nvPr/>
        </p:nvSpPr>
        <p:spPr>
          <a:xfrm>
            <a:off x="1676400" y="1432978"/>
            <a:ext cx="10180636" cy="101566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buNone/>
            </a:pPr>
            <a:r>
              <a:rPr lang="en-US" sz="2000" dirty="0">
                <a:solidFill>
                  <a:schemeClr val="tx1"/>
                </a:solidFill>
                <a:latin typeface="+mj-lt"/>
              </a:rPr>
              <a:t>Microsoft Teams Phone includes the following key features:</a:t>
            </a:r>
          </a:p>
          <a:p>
            <a:pPr marL="0" indent="0">
              <a:spcBef>
                <a:spcPts val="300"/>
              </a:spcBef>
              <a:spcAft>
                <a:spcPts val="600"/>
              </a:spcAft>
              <a:buNone/>
            </a:pPr>
            <a:r>
              <a:rPr lang="en-US" sz="1800" dirty="0">
                <a:solidFill>
                  <a:schemeClr val="tx1"/>
                </a:solidFill>
              </a:rPr>
              <a:t>Auto attendants			Voicemail</a:t>
            </a:r>
          </a:p>
          <a:p>
            <a:pPr marL="0" indent="0">
              <a:spcBef>
                <a:spcPts val="300"/>
              </a:spcBef>
              <a:spcAft>
                <a:spcPts val="600"/>
              </a:spcAft>
              <a:buNone/>
            </a:pPr>
            <a:r>
              <a:rPr lang="en-US" sz="1800" dirty="0">
                <a:solidFill>
                  <a:schemeClr val="tx1"/>
                </a:solidFill>
              </a:rPr>
              <a:t>Call queues			Calling Identity</a:t>
            </a:r>
          </a:p>
        </p:txBody>
      </p:sp>
      <p:cxnSp>
        <p:nvCxnSpPr>
          <p:cNvPr id="38" name="Straight Connector 37">
            <a:extLst>
              <a:ext uri="{FF2B5EF4-FFF2-40B4-BE49-F238E27FC236}">
                <a16:creationId xmlns:a16="http://schemas.microsoft.com/office/drawing/2014/main" id="{E93AFFEF-B11E-4670-A38B-BA6176579AA4}"/>
              </a:ext>
              <a:ext uri="{C183D7F6-B498-43B3-948B-1728B52AA6E4}">
                <adec:decorative xmlns:adec="http://schemas.microsoft.com/office/drawing/2017/decorative" val="1"/>
              </a:ext>
            </a:extLst>
          </p:cNvPr>
          <p:cNvCxnSpPr>
            <a:cxnSpLocks/>
          </p:cNvCxnSpPr>
          <p:nvPr/>
        </p:nvCxnSpPr>
        <p:spPr>
          <a:xfrm>
            <a:off x="1676400" y="2626242"/>
            <a:ext cx="1018063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descr="Icon of key">
            <a:extLst>
              <a:ext uri="{FF2B5EF4-FFF2-40B4-BE49-F238E27FC236}">
                <a16:creationId xmlns:a16="http://schemas.microsoft.com/office/drawing/2014/main" id="{5FAE02BE-0594-467A-BECD-A83DB8DFE23B}"/>
              </a:ext>
            </a:extLst>
          </p:cNvPr>
          <p:cNvPicPr>
            <a:picLocks noChangeAspect="1"/>
          </p:cNvPicPr>
          <p:nvPr/>
        </p:nvPicPr>
        <p:blipFill>
          <a:blip r:embed="rId4"/>
          <a:stretch>
            <a:fillRect/>
          </a:stretch>
        </p:blipFill>
        <p:spPr>
          <a:xfrm>
            <a:off x="624015" y="1549808"/>
            <a:ext cx="755904" cy="754380"/>
          </a:xfrm>
          <a:prstGeom prst="rect">
            <a:avLst/>
          </a:prstGeom>
        </p:spPr>
      </p:pic>
      <p:sp>
        <p:nvSpPr>
          <p:cNvPr id="43" name="Text Placeholder 5">
            <a:extLst>
              <a:ext uri="{FF2B5EF4-FFF2-40B4-BE49-F238E27FC236}">
                <a16:creationId xmlns:a16="http://schemas.microsoft.com/office/drawing/2014/main" id="{05732B76-2F57-46B5-BA96-17C26B82536C}"/>
              </a:ext>
            </a:extLst>
          </p:cNvPr>
          <p:cNvSpPr txBox="1">
            <a:spLocks/>
          </p:cNvSpPr>
          <p:nvPr/>
        </p:nvSpPr>
        <p:spPr>
          <a:xfrm>
            <a:off x="1676400" y="2781107"/>
            <a:ext cx="10180636" cy="461665"/>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spcAft>
                <a:spcPts val="600"/>
              </a:spcAft>
              <a:buNone/>
            </a:pPr>
            <a:r>
              <a:rPr lang="en-US" sz="2000" dirty="0">
                <a:solidFill>
                  <a:schemeClr val="tx1"/>
                </a:solidFill>
                <a:latin typeface="+mj-lt"/>
              </a:rPr>
              <a:t>Microsoft provides several Microsoft Teams Phone plans to choose from:</a:t>
            </a:r>
            <a:br>
              <a:rPr lang="en-US" sz="2000" dirty="0">
                <a:solidFill>
                  <a:schemeClr val="tx1"/>
                </a:solidFill>
                <a:latin typeface="+mj-lt"/>
              </a:rPr>
            </a:br>
            <a:endParaRPr lang="en-US" sz="1000" dirty="0">
              <a:solidFill>
                <a:schemeClr val="tx1"/>
              </a:solidFill>
              <a:latin typeface="+mj-lt"/>
            </a:endParaRPr>
          </a:p>
        </p:txBody>
      </p:sp>
      <p:sp>
        <p:nvSpPr>
          <p:cNvPr id="5" name="TextBox 4">
            <a:extLst>
              <a:ext uri="{FF2B5EF4-FFF2-40B4-BE49-F238E27FC236}">
                <a16:creationId xmlns:a16="http://schemas.microsoft.com/office/drawing/2014/main" id="{572CD302-18BA-FC92-17AD-8A193204D1B8}"/>
              </a:ext>
              <a:ext uri="{C183D7F6-B498-43B3-948B-1728B52AA6E4}">
                <adec:decorative xmlns:adec="http://schemas.microsoft.com/office/drawing/2017/decorative" val="0"/>
              </a:ext>
            </a:extLst>
          </p:cNvPr>
          <p:cNvSpPr txBox="1"/>
          <p:nvPr/>
        </p:nvSpPr>
        <p:spPr>
          <a:xfrm>
            <a:off x="1778835" y="3321269"/>
            <a:ext cx="2971842" cy="3499945"/>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spcBef>
                <a:spcPts val="0"/>
              </a:spcBef>
              <a:defRPr/>
            </a:pPr>
            <a:endParaRPr lang="en-US" sz="1600" dirty="0">
              <a:solidFill>
                <a:srgbClr val="1A1A1A"/>
              </a:solidFill>
              <a:latin typeface="Segoe UI"/>
              <a:cs typeface="Segoe UI Semilight" panose="020B0402040204020203" pitchFamily="34" charset="0"/>
            </a:endParaRPr>
          </a:p>
        </p:txBody>
      </p:sp>
      <p:sp>
        <p:nvSpPr>
          <p:cNvPr id="2" name="TextBox 1">
            <a:extLst>
              <a:ext uri="{FF2B5EF4-FFF2-40B4-BE49-F238E27FC236}">
                <a16:creationId xmlns:a16="http://schemas.microsoft.com/office/drawing/2014/main" id="{43FF8C60-EFAD-663B-E3C1-4385DEDCBEE7}"/>
              </a:ext>
            </a:extLst>
          </p:cNvPr>
          <p:cNvSpPr txBox="1"/>
          <p:nvPr/>
        </p:nvSpPr>
        <p:spPr>
          <a:xfrm>
            <a:off x="1923393" y="3489438"/>
            <a:ext cx="2680138" cy="2585323"/>
          </a:xfrm>
          <a:prstGeom prst="rect">
            <a:avLst/>
          </a:prstGeom>
          <a:noFill/>
        </p:spPr>
        <p:txBody>
          <a:bodyPr wrap="square" lIns="0" tIns="0" rIns="0" bIns="0" rtlCol="0">
            <a:spAutoFit/>
          </a:bodyPr>
          <a:lstStyle/>
          <a:p>
            <a:pPr algn="ctr"/>
            <a:r>
              <a:rPr lang="en-US" sz="2000" dirty="0">
                <a:solidFill>
                  <a:schemeClr val="accent1"/>
                </a:solidFill>
              </a:rPr>
              <a:t>Simple</a:t>
            </a:r>
          </a:p>
          <a:p>
            <a:pPr algn="l"/>
            <a:endParaRPr lang="en-US" sz="2000" dirty="0">
              <a:solidFill>
                <a:schemeClr val="tx1"/>
              </a:solidFill>
              <a:latin typeface="+mj-lt"/>
            </a:endParaRPr>
          </a:p>
          <a:p>
            <a:pPr algn="l"/>
            <a:r>
              <a:rPr lang="en-US" dirty="0">
                <a:solidFill>
                  <a:schemeClr val="tx1"/>
                </a:solidFill>
                <a:latin typeface="+mj-lt"/>
              </a:rPr>
              <a:t>Microsoft Teams Phone with Calling Plan</a:t>
            </a:r>
            <a:endParaRPr lang="en-US" dirty="0">
              <a:gradFill>
                <a:gsLst>
                  <a:gs pos="2917">
                    <a:schemeClr val="tx1"/>
                  </a:gs>
                  <a:gs pos="30000">
                    <a:schemeClr val="tx1"/>
                  </a:gs>
                </a:gsLst>
                <a:lin ang="5400000" scaled="0"/>
              </a:gradFill>
            </a:endParaRPr>
          </a:p>
          <a:p>
            <a:pPr algn="l"/>
            <a:endParaRPr lang="en-US" sz="2000" dirty="0">
              <a:gradFill>
                <a:gsLst>
                  <a:gs pos="2917">
                    <a:schemeClr val="tx1"/>
                  </a:gs>
                  <a:gs pos="30000">
                    <a:schemeClr val="tx1"/>
                  </a:gs>
                </a:gsLst>
                <a:lin ang="5400000" scaled="0"/>
              </a:gradFill>
            </a:endParaRPr>
          </a:p>
          <a:p>
            <a:pPr algn="l"/>
            <a:r>
              <a:rPr lang="en-US" dirty="0">
                <a:solidFill>
                  <a:schemeClr val="tx1"/>
                </a:solidFill>
              </a:rPr>
              <a:t>Provides PBX functionality and calls to the PSTN, where Microsoft is the PSTN carrier</a:t>
            </a:r>
            <a:endParaRPr lang="en-US" dirty="0">
              <a:gradFill>
                <a:gsLst>
                  <a:gs pos="2917">
                    <a:schemeClr val="tx1"/>
                  </a:gs>
                  <a:gs pos="30000">
                    <a:schemeClr val="tx1"/>
                  </a:gs>
                </a:gsLst>
                <a:lin ang="5400000" scaled="0"/>
              </a:gradFill>
            </a:endParaRPr>
          </a:p>
        </p:txBody>
      </p:sp>
      <p:sp>
        <p:nvSpPr>
          <p:cNvPr id="4" name="TextBox 3">
            <a:extLst>
              <a:ext uri="{FF2B5EF4-FFF2-40B4-BE49-F238E27FC236}">
                <a16:creationId xmlns:a16="http://schemas.microsoft.com/office/drawing/2014/main" id="{AB016D61-CC46-6672-8116-FC59F5CDC721}"/>
              </a:ext>
              <a:ext uri="{C183D7F6-B498-43B3-948B-1728B52AA6E4}">
                <adec:decorative xmlns:adec="http://schemas.microsoft.com/office/drawing/2017/decorative" val="0"/>
              </a:ext>
            </a:extLst>
          </p:cNvPr>
          <p:cNvSpPr txBox="1"/>
          <p:nvPr/>
        </p:nvSpPr>
        <p:spPr>
          <a:xfrm>
            <a:off x="5241984" y="3316014"/>
            <a:ext cx="2971842" cy="3499945"/>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spcBef>
                <a:spcPts val="0"/>
              </a:spcBef>
              <a:defRPr/>
            </a:pPr>
            <a:endParaRPr lang="en-US" sz="1600" dirty="0">
              <a:solidFill>
                <a:srgbClr val="1A1A1A"/>
              </a:solidFill>
              <a:latin typeface="Segoe UI"/>
              <a:cs typeface="Segoe UI Semilight" panose="020B0402040204020203" pitchFamily="34" charset="0"/>
            </a:endParaRPr>
          </a:p>
        </p:txBody>
      </p:sp>
      <p:sp>
        <p:nvSpPr>
          <p:cNvPr id="7" name="TextBox 6">
            <a:extLst>
              <a:ext uri="{FF2B5EF4-FFF2-40B4-BE49-F238E27FC236}">
                <a16:creationId xmlns:a16="http://schemas.microsoft.com/office/drawing/2014/main" id="{EAABE10A-AA84-EBE6-30AD-0013020ABC10}"/>
              </a:ext>
              <a:ext uri="{C183D7F6-B498-43B3-948B-1728B52AA6E4}">
                <adec:decorative xmlns:adec="http://schemas.microsoft.com/office/drawing/2017/decorative" val="0"/>
              </a:ext>
            </a:extLst>
          </p:cNvPr>
          <p:cNvSpPr txBox="1"/>
          <p:nvPr/>
        </p:nvSpPr>
        <p:spPr>
          <a:xfrm>
            <a:off x="8720893" y="3316015"/>
            <a:ext cx="2971842" cy="3499946"/>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spcBef>
                <a:spcPts val="0"/>
              </a:spcBef>
              <a:defRPr/>
            </a:pPr>
            <a:endParaRPr lang="en-US" sz="1600" dirty="0">
              <a:solidFill>
                <a:srgbClr val="1A1A1A"/>
              </a:solidFill>
              <a:latin typeface="Segoe UI"/>
              <a:cs typeface="Segoe UI Semilight" panose="020B0402040204020203" pitchFamily="34" charset="0"/>
            </a:endParaRPr>
          </a:p>
        </p:txBody>
      </p:sp>
      <p:sp>
        <p:nvSpPr>
          <p:cNvPr id="9" name="TextBox 8">
            <a:extLst>
              <a:ext uri="{FF2B5EF4-FFF2-40B4-BE49-F238E27FC236}">
                <a16:creationId xmlns:a16="http://schemas.microsoft.com/office/drawing/2014/main" id="{3CCE0C3E-8102-5D92-00DA-A2B62FD9F5AB}"/>
              </a:ext>
            </a:extLst>
          </p:cNvPr>
          <p:cNvSpPr txBox="1"/>
          <p:nvPr/>
        </p:nvSpPr>
        <p:spPr>
          <a:xfrm>
            <a:off x="5397060" y="3494694"/>
            <a:ext cx="2680138" cy="3231654"/>
          </a:xfrm>
          <a:prstGeom prst="rect">
            <a:avLst/>
          </a:prstGeom>
          <a:noFill/>
        </p:spPr>
        <p:txBody>
          <a:bodyPr wrap="square" lIns="0" tIns="0" rIns="0" bIns="0" rtlCol="0">
            <a:spAutoFit/>
          </a:bodyPr>
          <a:lstStyle/>
          <a:p>
            <a:pPr algn="ctr"/>
            <a:r>
              <a:rPr lang="en-US" sz="2000" dirty="0">
                <a:solidFill>
                  <a:schemeClr val="accent1"/>
                </a:solidFill>
              </a:rPr>
              <a:t>Complex</a:t>
            </a:r>
          </a:p>
          <a:p>
            <a:pPr algn="l"/>
            <a:endParaRPr lang="en-US" sz="2000" dirty="0">
              <a:solidFill>
                <a:schemeClr val="tx1"/>
              </a:solidFill>
              <a:latin typeface="+mj-lt"/>
            </a:endParaRPr>
          </a:p>
          <a:p>
            <a:pPr algn="l"/>
            <a:r>
              <a:rPr lang="en-US" sz="1800" dirty="0">
                <a:solidFill>
                  <a:schemeClr val="tx1"/>
                </a:solidFill>
                <a:latin typeface="+mj-lt"/>
              </a:rPr>
              <a:t>Microsoft Teams Phone with your own PSTN carrier </a:t>
            </a:r>
            <a:r>
              <a:rPr lang="en-US" sz="1800" dirty="0">
                <a:solidFill>
                  <a:schemeClr val="accent1"/>
                </a:solidFill>
                <a:latin typeface="+mj-lt"/>
              </a:rPr>
              <a:t>with Operator Connect</a:t>
            </a:r>
          </a:p>
          <a:p>
            <a:pPr algn="l"/>
            <a:endParaRPr lang="en-US" dirty="0">
              <a:latin typeface="+mj-lt"/>
            </a:endParaRPr>
          </a:p>
          <a:p>
            <a:pPr algn="l"/>
            <a:r>
              <a:rPr lang="en-US" dirty="0">
                <a:solidFill>
                  <a:schemeClr val="tx1"/>
                </a:solidFill>
                <a:latin typeface="+mj-lt"/>
              </a:rPr>
              <a:t>Microsoft Teams Phone with your own PSTN carrier </a:t>
            </a:r>
            <a:r>
              <a:rPr lang="en-US" dirty="0">
                <a:solidFill>
                  <a:schemeClr val="accent1"/>
                </a:solidFill>
                <a:latin typeface="+mj-lt"/>
              </a:rPr>
              <a:t>with Direct Routing</a:t>
            </a:r>
            <a:endParaRPr lang="en-US" dirty="0">
              <a:solidFill>
                <a:schemeClr val="accent1"/>
              </a:solidFill>
            </a:endParaRPr>
          </a:p>
        </p:txBody>
      </p:sp>
      <p:sp>
        <p:nvSpPr>
          <p:cNvPr id="11" name="TextBox 10">
            <a:extLst>
              <a:ext uri="{FF2B5EF4-FFF2-40B4-BE49-F238E27FC236}">
                <a16:creationId xmlns:a16="http://schemas.microsoft.com/office/drawing/2014/main" id="{E6454A9E-3067-7988-2628-4ADBC5EC1706}"/>
              </a:ext>
            </a:extLst>
          </p:cNvPr>
          <p:cNvSpPr txBox="1"/>
          <p:nvPr/>
        </p:nvSpPr>
        <p:spPr>
          <a:xfrm>
            <a:off x="8891736" y="3499948"/>
            <a:ext cx="2680138" cy="2769989"/>
          </a:xfrm>
          <a:prstGeom prst="rect">
            <a:avLst/>
          </a:prstGeom>
          <a:noFill/>
        </p:spPr>
        <p:txBody>
          <a:bodyPr wrap="square" lIns="0" tIns="0" rIns="0" bIns="0" rtlCol="0">
            <a:spAutoFit/>
          </a:bodyPr>
          <a:lstStyle/>
          <a:p>
            <a:pPr algn="l"/>
            <a:r>
              <a:rPr lang="en-US" sz="1800" dirty="0">
                <a:solidFill>
                  <a:schemeClr val="tx1"/>
                </a:solidFill>
              </a:rPr>
              <a:t>Microsoft also </a:t>
            </a:r>
            <a:r>
              <a:rPr lang="en-US" dirty="0"/>
              <a:t>offers a</a:t>
            </a:r>
            <a:r>
              <a:rPr lang="en-US" sz="1800" dirty="0">
                <a:solidFill>
                  <a:schemeClr val="tx1"/>
                </a:solidFill>
              </a:rPr>
              <a:t>ny combination of these three plans</a:t>
            </a:r>
          </a:p>
          <a:p>
            <a:pPr algn="l"/>
            <a:endParaRPr lang="en-US" dirty="0">
              <a:latin typeface="+mj-lt"/>
            </a:endParaRPr>
          </a:p>
          <a:p>
            <a:pPr algn="l"/>
            <a:r>
              <a:rPr lang="en-US" dirty="0"/>
              <a:t>For small to medium businesses (&lt; 300 people), Microsoft bundles Microsoft Teams Phone with a Domestic Calling Plan</a:t>
            </a:r>
          </a:p>
        </p:txBody>
      </p:sp>
    </p:spTree>
    <p:extLst>
      <p:ext uri="{BB962C8B-B14F-4D97-AF65-F5344CB8AC3E}">
        <p14:creationId xmlns:p14="http://schemas.microsoft.com/office/powerpoint/2010/main" val="41857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your organizational settings in Microsoft Teams</a:t>
            </a:r>
          </a:p>
        </p:txBody>
      </p:sp>
      <p:sp>
        <p:nvSpPr>
          <p:cNvPr id="7" name="TextBox 6">
            <a:extLst>
              <a:ext uri="{FF2B5EF4-FFF2-40B4-BE49-F238E27FC236}">
                <a16:creationId xmlns:a16="http://schemas.microsoft.com/office/drawing/2014/main" id="{B0A3D253-1909-419B-993A-F2ABC3F74AD8}"/>
              </a:ext>
              <a:ext uri="{C183D7F6-B498-43B3-948B-1728B52AA6E4}">
                <adec:decorative xmlns:adec="http://schemas.microsoft.com/office/drawing/2017/decorative" val="0"/>
              </a:ext>
            </a:extLst>
          </p:cNvPr>
          <p:cNvSpPr txBox="1"/>
          <p:nvPr/>
        </p:nvSpPr>
        <p:spPr>
          <a:xfrm>
            <a:off x="579438" y="1436688"/>
            <a:ext cx="5328067"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1600"/>
              </a:spcBef>
              <a:spcAft>
                <a:spcPts val="600"/>
              </a:spcAft>
            </a:pPr>
            <a:r>
              <a:rPr lang="en-US" sz="2000" dirty="0">
                <a:latin typeface="+mj-lt"/>
              </a:rPr>
              <a:t>Key settings that can be managed in the Microsoft Teams admin center:</a:t>
            </a:r>
          </a:p>
          <a:p>
            <a:pPr>
              <a:spcBef>
                <a:spcPts val="300"/>
              </a:spcBef>
              <a:spcAft>
                <a:spcPts val="600"/>
              </a:spcAft>
            </a:pPr>
            <a:r>
              <a:rPr lang="en-US" dirty="0"/>
              <a:t>Teams settings</a:t>
            </a:r>
          </a:p>
          <a:p>
            <a:pPr>
              <a:spcBef>
                <a:spcPts val="300"/>
              </a:spcBef>
              <a:spcAft>
                <a:spcPts val="600"/>
              </a:spcAft>
            </a:pPr>
            <a:r>
              <a:rPr lang="en-US" dirty="0"/>
              <a:t>Notifications and feeds</a:t>
            </a:r>
          </a:p>
          <a:p>
            <a:pPr>
              <a:spcBef>
                <a:spcPts val="300"/>
              </a:spcBef>
              <a:spcAft>
                <a:spcPts val="600"/>
              </a:spcAft>
            </a:pPr>
            <a:r>
              <a:rPr lang="en-US" dirty="0"/>
              <a:t>Tagging</a:t>
            </a:r>
          </a:p>
          <a:p>
            <a:pPr>
              <a:spcBef>
                <a:spcPts val="300"/>
              </a:spcBef>
              <a:spcAft>
                <a:spcPts val="600"/>
              </a:spcAft>
            </a:pPr>
            <a:r>
              <a:rPr lang="en-US" dirty="0"/>
              <a:t>Email integration</a:t>
            </a:r>
          </a:p>
          <a:p>
            <a:pPr>
              <a:spcBef>
                <a:spcPts val="300"/>
              </a:spcBef>
              <a:spcAft>
                <a:spcPts val="600"/>
              </a:spcAft>
            </a:pPr>
            <a:r>
              <a:rPr lang="en-US" dirty="0"/>
              <a:t>Files</a:t>
            </a:r>
          </a:p>
          <a:p>
            <a:pPr>
              <a:spcBef>
                <a:spcPts val="300"/>
              </a:spcBef>
              <a:spcAft>
                <a:spcPts val="600"/>
              </a:spcAft>
            </a:pPr>
            <a:r>
              <a:rPr lang="en-US" dirty="0"/>
              <a:t>Organization</a:t>
            </a:r>
          </a:p>
          <a:p>
            <a:pPr>
              <a:spcBef>
                <a:spcPts val="300"/>
              </a:spcBef>
              <a:spcAft>
                <a:spcPts val="600"/>
              </a:spcAft>
            </a:pPr>
            <a:r>
              <a:rPr lang="en-US" dirty="0"/>
              <a:t>Devices</a:t>
            </a:r>
          </a:p>
          <a:p>
            <a:pPr>
              <a:spcBef>
                <a:spcPts val="300"/>
              </a:spcBef>
              <a:spcAft>
                <a:spcPts val="600"/>
              </a:spcAft>
            </a:pPr>
            <a:r>
              <a:rPr lang="en-US" dirty="0"/>
              <a:t>Search by name</a:t>
            </a:r>
          </a:p>
          <a:p>
            <a:pPr>
              <a:spcBef>
                <a:spcPts val="300"/>
              </a:spcBef>
              <a:spcAft>
                <a:spcPts val="600"/>
              </a:spcAft>
            </a:pPr>
            <a:r>
              <a:rPr lang="en-US" dirty="0"/>
              <a:t>Safety and communications</a:t>
            </a:r>
          </a:p>
        </p:txBody>
      </p:sp>
      <p:sp>
        <p:nvSpPr>
          <p:cNvPr id="3" name="TextBox 2">
            <a:extLst>
              <a:ext uri="{FF2B5EF4-FFF2-40B4-BE49-F238E27FC236}">
                <a16:creationId xmlns:a16="http://schemas.microsoft.com/office/drawing/2014/main" id="{75FE84DC-892F-0BFF-438D-E6457FF5F7B8}"/>
              </a:ext>
              <a:ext uri="{C183D7F6-B498-43B3-948B-1728B52AA6E4}">
                <adec:decorative xmlns:adec="http://schemas.microsoft.com/office/drawing/2017/decorative" val="0"/>
              </a:ext>
            </a:extLst>
          </p:cNvPr>
          <p:cNvSpPr txBox="1"/>
          <p:nvPr/>
        </p:nvSpPr>
        <p:spPr>
          <a:xfrm>
            <a:off x="6407405" y="1462968"/>
            <a:ext cx="5328067"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1600"/>
              </a:spcBef>
              <a:spcAft>
                <a:spcPts val="600"/>
              </a:spcAft>
            </a:pPr>
            <a:r>
              <a:rPr lang="en-US" sz="2000" dirty="0">
                <a:latin typeface="+mj-lt"/>
              </a:rPr>
              <a:t>External and guest user settings can be managed in the Microsoft Teams admin center</a:t>
            </a:r>
          </a:p>
          <a:p>
            <a:pPr>
              <a:spcBef>
                <a:spcPts val="1600"/>
              </a:spcBef>
              <a:spcAft>
                <a:spcPts val="600"/>
              </a:spcAft>
            </a:pPr>
            <a:r>
              <a:rPr lang="en-US" dirty="0">
                <a:latin typeface="+mj-lt"/>
              </a:rPr>
              <a:t>External access. </a:t>
            </a:r>
            <a:r>
              <a:rPr lang="en-US" dirty="0"/>
              <a:t>Enables</a:t>
            </a:r>
            <a:r>
              <a:rPr lang="en-US" b="0" i="0" dirty="0">
                <a:solidFill>
                  <a:srgbClr val="000000"/>
                </a:solidFill>
                <a:effectLst/>
              </a:rPr>
              <a:t> your Teams and Skype for Business users to communicate with users who are outside of your organization or domain</a:t>
            </a:r>
          </a:p>
          <a:p>
            <a:pPr>
              <a:spcBef>
                <a:spcPts val="1600"/>
              </a:spcBef>
              <a:spcAft>
                <a:spcPts val="600"/>
              </a:spcAft>
            </a:pPr>
            <a:r>
              <a:rPr lang="en-US" dirty="0">
                <a:solidFill>
                  <a:srgbClr val="000000"/>
                </a:solidFill>
                <a:latin typeface="+mj-lt"/>
              </a:rPr>
              <a:t>Guest access</a:t>
            </a:r>
            <a:r>
              <a:rPr lang="en-US" dirty="0">
                <a:solidFill>
                  <a:srgbClr val="000000"/>
                </a:solidFill>
              </a:rPr>
              <a:t>. Enables</a:t>
            </a:r>
            <a:r>
              <a:rPr lang="en-US" b="0" i="0" dirty="0">
                <a:solidFill>
                  <a:srgbClr val="000000"/>
                </a:solidFill>
                <a:effectLst/>
              </a:rPr>
              <a:t> teams in your organization to collaborate with people outside your organization. It does so by granting them access to teams and channels within your organization</a:t>
            </a:r>
            <a:endParaRPr lang="en-US" dirty="0">
              <a:solidFill>
                <a:srgbClr val="000000"/>
              </a:solidFill>
            </a:endParaRPr>
          </a:p>
        </p:txBody>
      </p:sp>
    </p:spTree>
    <p:extLst>
      <p:ext uri="{BB962C8B-B14F-4D97-AF65-F5344CB8AC3E}">
        <p14:creationId xmlns:p14="http://schemas.microsoft.com/office/powerpoint/2010/main" val="42827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2787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715677" y="507446"/>
            <a:ext cx="10123845" cy="439465"/>
          </a:xfrm>
        </p:spPr>
        <p:txBody>
          <a:bodyPr/>
          <a:lstStyle/>
          <a:p>
            <a:r>
              <a:rPr lang="en-US" dirty="0"/>
              <a:t>Discussion – Collaboration Alternatives</a:t>
            </a:r>
          </a:p>
        </p:txBody>
      </p:sp>
      <p:pic>
        <p:nvPicPr>
          <p:cNvPr id="35" name="Picture 34" descr="Icon of a shield with exclamation mark in the middle">
            <a:extLst>
              <a:ext uri="{FF2B5EF4-FFF2-40B4-BE49-F238E27FC236}">
                <a16:creationId xmlns:a16="http://schemas.microsoft.com/office/drawing/2014/main" id="{D07D038B-4DAF-4EDA-8E31-B4E35C180B3C}"/>
              </a:ext>
            </a:extLst>
          </p:cNvPr>
          <p:cNvPicPr>
            <a:picLocks noChangeAspect="1"/>
          </p:cNvPicPr>
          <p:nvPr/>
        </p:nvPicPr>
        <p:blipFill>
          <a:blip r:embed="rId3"/>
          <a:stretch>
            <a:fillRect/>
          </a:stretch>
        </p:blipFill>
        <p:spPr>
          <a:xfrm>
            <a:off x="579438" y="4402068"/>
            <a:ext cx="789432" cy="787908"/>
          </a:xfrm>
          <a:prstGeom prst="rect">
            <a:avLst/>
          </a:prstGeom>
        </p:spPr>
      </p:pic>
      <p:sp>
        <p:nvSpPr>
          <p:cNvPr id="37" name="Rectangle 36">
            <a:extLst>
              <a:ext uri="{FF2B5EF4-FFF2-40B4-BE49-F238E27FC236}">
                <a16:creationId xmlns:a16="http://schemas.microsoft.com/office/drawing/2014/main" id="{B48D1AA3-F853-4B63-BE29-5E2B6A9F5F52}"/>
              </a:ext>
            </a:extLst>
          </p:cNvPr>
          <p:cNvSpPr/>
          <p:nvPr/>
        </p:nvSpPr>
        <p:spPr bwMode="auto">
          <a:xfrm>
            <a:off x="1634246" y="4339076"/>
            <a:ext cx="10222992"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accent1"/>
                </a:solidFill>
                <a:latin typeface="+mj-lt"/>
              </a:rPr>
              <a:t>Now that you have reviewed Exchange Online, SharePoint Online, and Microsoft Teams and have a better understanding of their collaboration features, what type of problems could you foresee when implementing this request?</a:t>
            </a:r>
          </a:p>
        </p:txBody>
      </p:sp>
      <p:cxnSp>
        <p:nvCxnSpPr>
          <p:cNvPr id="42" name="Straight Connector 41">
            <a:extLst>
              <a:ext uri="{FF2B5EF4-FFF2-40B4-BE49-F238E27FC236}">
                <a16:creationId xmlns:a16="http://schemas.microsoft.com/office/drawing/2014/main" id="{24469F8D-2836-47BE-A009-9A37A5CDD38F}"/>
              </a:ext>
              <a:ext uri="{C183D7F6-B498-43B3-948B-1728B52AA6E4}">
                <adec:decorative xmlns:adec="http://schemas.microsoft.com/office/drawing/2017/decorative" val="1"/>
              </a:ext>
            </a:extLst>
          </p:cNvPr>
          <p:cNvCxnSpPr>
            <a:cxnSpLocks/>
          </p:cNvCxnSpPr>
          <p:nvPr/>
        </p:nvCxnSpPr>
        <p:spPr>
          <a:xfrm>
            <a:off x="1634247" y="5390796"/>
            <a:ext cx="102229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5" name="Picture 44" descr="Icon of a person enclosed in four frames">
            <a:extLst>
              <a:ext uri="{FF2B5EF4-FFF2-40B4-BE49-F238E27FC236}">
                <a16:creationId xmlns:a16="http://schemas.microsoft.com/office/drawing/2014/main" id="{BF8731C5-E7D7-47D9-8728-98DE9B4AD48A}"/>
              </a:ext>
            </a:extLst>
          </p:cNvPr>
          <p:cNvPicPr>
            <a:picLocks noChangeAspect="1"/>
          </p:cNvPicPr>
          <p:nvPr/>
        </p:nvPicPr>
        <p:blipFill>
          <a:blip r:embed="rId4"/>
          <a:stretch>
            <a:fillRect/>
          </a:stretch>
        </p:blipFill>
        <p:spPr>
          <a:xfrm>
            <a:off x="579438" y="5481130"/>
            <a:ext cx="789432" cy="787908"/>
          </a:xfrm>
          <a:prstGeom prst="rect">
            <a:avLst/>
          </a:prstGeom>
        </p:spPr>
      </p:pic>
      <p:sp>
        <p:nvSpPr>
          <p:cNvPr id="46" name="Rectangle 45">
            <a:extLst>
              <a:ext uri="{FF2B5EF4-FFF2-40B4-BE49-F238E27FC236}">
                <a16:creationId xmlns:a16="http://schemas.microsoft.com/office/drawing/2014/main" id="{77E9A205-5B1A-4068-9A54-83746036CB54}"/>
              </a:ext>
            </a:extLst>
          </p:cNvPr>
          <p:cNvSpPr/>
          <p:nvPr/>
        </p:nvSpPr>
        <p:spPr bwMode="auto">
          <a:xfrm>
            <a:off x="1634246" y="5468938"/>
            <a:ext cx="10222992" cy="812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accent1"/>
                </a:solidFill>
                <a:latin typeface="+mj-lt"/>
              </a:rPr>
              <a:t>What adoption strategies could you put in place to have the employees adhere to your provided solution?</a:t>
            </a:r>
          </a:p>
        </p:txBody>
      </p:sp>
      <p:sp>
        <p:nvSpPr>
          <p:cNvPr id="2" name="Rectangle 1">
            <a:extLst>
              <a:ext uri="{FF2B5EF4-FFF2-40B4-BE49-F238E27FC236}">
                <a16:creationId xmlns:a16="http://schemas.microsoft.com/office/drawing/2014/main" id="{C1808EE3-7D0E-4E3E-A60C-13F4D5AA3CAC}"/>
              </a:ext>
            </a:extLst>
          </p:cNvPr>
          <p:cNvSpPr/>
          <p:nvPr/>
        </p:nvSpPr>
        <p:spPr>
          <a:xfrm>
            <a:off x="592138" y="1307983"/>
            <a:ext cx="11264900" cy="2954655"/>
          </a:xfrm>
          <a:prstGeom prst="rect">
            <a:avLst/>
          </a:prstGeom>
          <a:solidFill>
            <a:schemeClr val="bg1">
              <a:lumMod val="95000"/>
            </a:schemeClr>
          </a:solidFill>
          <a:ln>
            <a:noFill/>
          </a:ln>
        </p:spPr>
        <p:txBody>
          <a:bodyPr wrap="square" lIns="137160" tIns="91440" rIns="137160" bIns="91440">
            <a:spAutoFit/>
          </a:bodyPr>
          <a:lstStyle/>
          <a:p>
            <a:pPr defTabSz="932472" fontAlgn="base">
              <a:spcBef>
                <a:spcPts val="1200"/>
              </a:spcBef>
            </a:pPr>
            <a:r>
              <a:rPr lang="en-US" sz="2000" dirty="0">
                <a:solidFill>
                  <a:schemeClr val="tx1"/>
                </a:solidFill>
              </a:rPr>
              <a:t>Adatum has begun transitioning to Microsoft 365 as their hosted cloud solution. One of </a:t>
            </a:r>
            <a:r>
              <a:rPr lang="en-US" sz="2000" dirty="0" err="1">
                <a:solidFill>
                  <a:schemeClr val="tx1"/>
                </a:solidFill>
              </a:rPr>
              <a:t>Adatum’s</a:t>
            </a:r>
            <a:r>
              <a:rPr lang="en-US" sz="2000" dirty="0">
                <a:solidFill>
                  <a:schemeClr val="tx1"/>
                </a:solidFill>
              </a:rPr>
              <a:t> largest suppliers, </a:t>
            </a:r>
            <a:r>
              <a:rPr lang="en-US" sz="2000" dirty="0" err="1">
                <a:solidFill>
                  <a:schemeClr val="tx1"/>
                </a:solidFill>
              </a:rPr>
              <a:t>Fabrikam</a:t>
            </a:r>
            <a:r>
              <a:rPr lang="en-US" sz="2000" dirty="0">
                <a:solidFill>
                  <a:schemeClr val="tx1"/>
                </a:solidFill>
              </a:rPr>
              <a:t> Inc., has also started transitioning to Microsoft 365.</a:t>
            </a:r>
          </a:p>
          <a:p>
            <a:pPr defTabSz="932472" fontAlgn="base">
              <a:spcBef>
                <a:spcPts val="1200"/>
              </a:spcBef>
            </a:pPr>
            <a:r>
              <a:rPr lang="en-US" sz="2000" dirty="0">
                <a:solidFill>
                  <a:schemeClr val="tx1"/>
                </a:solidFill>
              </a:rPr>
              <a:t>Up to this point, the two companies have been using email as their primary method of collaboration. However, a string of successful spear phishing attacks has led both companies to re-evaluate their dependence on this method of communication.</a:t>
            </a:r>
          </a:p>
          <a:p>
            <a:pPr defTabSz="932472" fontAlgn="base">
              <a:spcBef>
                <a:spcPts val="1200"/>
              </a:spcBef>
            </a:pPr>
            <a:r>
              <a:rPr lang="en-US" sz="2000" dirty="0">
                <a:solidFill>
                  <a:schemeClr val="tx1"/>
                </a:solidFill>
              </a:rPr>
              <a:t>As Adatum’s Enterprise Administrator (EA), you have been asked by your CEO to work with </a:t>
            </a:r>
            <a:r>
              <a:rPr lang="en-US" sz="2000" dirty="0" err="1">
                <a:solidFill>
                  <a:schemeClr val="tx1"/>
                </a:solidFill>
              </a:rPr>
              <a:t>Fabrikam’s</a:t>
            </a:r>
            <a:r>
              <a:rPr lang="en-US" sz="2000" dirty="0">
                <a:solidFill>
                  <a:schemeClr val="tx1"/>
                </a:solidFill>
              </a:rPr>
              <a:t> EA to design a new method of collaboration between the two organizations that isn’t mail dependent.</a:t>
            </a:r>
            <a:endParaRPr lang="en-US" sz="2000" dirty="0"/>
          </a:p>
        </p:txBody>
      </p:sp>
      <p:pic>
        <p:nvPicPr>
          <p:cNvPr id="3" name="Picture 2" descr="Icon of a message chat box ">
            <a:extLst>
              <a:ext uri="{FF2B5EF4-FFF2-40B4-BE49-F238E27FC236}">
                <a16:creationId xmlns:a16="http://schemas.microsoft.com/office/drawing/2014/main" id="{8B7E83C9-187C-4BDA-B128-1CE04CC16B76}"/>
              </a:ext>
            </a:extLst>
          </p:cNvPr>
          <p:cNvPicPr>
            <a:picLocks noChangeAspect="1"/>
          </p:cNvPicPr>
          <p:nvPr/>
        </p:nvPicPr>
        <p:blipFill>
          <a:blip r:embed="rId5"/>
          <a:stretch>
            <a:fillRect/>
          </a:stretch>
        </p:blipFill>
        <p:spPr>
          <a:xfrm>
            <a:off x="615170" y="266624"/>
            <a:ext cx="915924" cy="915924"/>
          </a:xfrm>
          <a:prstGeom prst="rect">
            <a:avLst/>
          </a:prstGeom>
        </p:spPr>
      </p:pic>
      <p:pic>
        <p:nvPicPr>
          <p:cNvPr id="4" name="Picture 3" descr="photograph of a hand holding a stopwatch">
            <a:extLst>
              <a:ext uri="{FF2B5EF4-FFF2-40B4-BE49-F238E27FC236}">
                <a16:creationId xmlns:a16="http://schemas.microsoft.com/office/drawing/2014/main" id="{09E548EB-D187-466E-83F5-C8B5BB80E403}"/>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9266548" y="5949609"/>
            <a:ext cx="920852" cy="1005575"/>
          </a:xfrm>
          <a:prstGeom prst="rect">
            <a:avLst/>
          </a:prstGeom>
        </p:spPr>
      </p:pic>
      <p:sp>
        <p:nvSpPr>
          <p:cNvPr id="5" name="TextBox 4">
            <a:extLst>
              <a:ext uri="{FF2B5EF4-FFF2-40B4-BE49-F238E27FC236}">
                <a16:creationId xmlns:a16="http://schemas.microsoft.com/office/drawing/2014/main" id="{BF7BC57A-4EBC-405C-8DBD-1CAF30CF8361}"/>
              </a:ext>
            </a:extLst>
          </p:cNvPr>
          <p:cNvSpPr txBox="1"/>
          <p:nvPr/>
        </p:nvSpPr>
        <p:spPr>
          <a:xfrm>
            <a:off x="10383391" y="6243957"/>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spTree>
    <p:extLst>
      <p:ext uri="{BB962C8B-B14F-4D97-AF65-F5344CB8AC3E}">
        <p14:creationId xmlns:p14="http://schemas.microsoft.com/office/powerpoint/2010/main" val="366845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Microsoft Teams’ features:</a:t>
            </a:r>
            <a:endParaRPr lang="en-US" sz="2800" dirty="0">
              <a:solidFill>
                <a:srgbClr val="1A1A1A"/>
              </a:solidFill>
              <a:latin typeface="Segoe UI"/>
            </a:endParaRPr>
          </a:p>
        </p:txBody>
      </p:sp>
      <p:pic>
        <p:nvPicPr>
          <p:cNvPr id="2" name="Picture 1" descr="Icon of a gear">
            <a:extLst>
              <a:ext uri="{FF2B5EF4-FFF2-40B4-BE49-F238E27FC236}">
                <a16:creationId xmlns:a16="http://schemas.microsoft.com/office/drawing/2014/main" id="{360E7388-F48B-4FA0-943C-044A9E2BB46D}"/>
              </a:ext>
            </a:extLst>
          </p:cNvPr>
          <p:cNvPicPr>
            <a:picLocks noChangeAspect="1"/>
          </p:cNvPicPr>
          <p:nvPr/>
        </p:nvPicPr>
        <p:blipFill>
          <a:blip r:embed="rId3"/>
          <a:stretch>
            <a:fillRect/>
          </a:stretch>
        </p:blipFill>
        <p:spPr>
          <a:xfrm>
            <a:off x="600059" y="2151533"/>
            <a:ext cx="614172" cy="614172"/>
          </a:xfrm>
          <a:prstGeom prst="rect">
            <a:avLst/>
          </a:prstGeom>
        </p:spPr>
      </p:pic>
      <p:sp>
        <p:nvSpPr>
          <p:cNvPr id="3" name="Rectangle 2">
            <a:extLst>
              <a:ext uri="{FF2B5EF4-FFF2-40B4-BE49-F238E27FC236}">
                <a16:creationId xmlns:a16="http://schemas.microsoft.com/office/drawing/2014/main" id="{1833DC39-18DF-4DF1-AB01-BF1FACEAE217}"/>
              </a:ext>
            </a:extLst>
          </p:cNvPr>
          <p:cNvSpPr/>
          <p:nvPr/>
        </p:nvSpPr>
        <p:spPr bwMode="auto">
          <a:xfrm>
            <a:off x="1379521" y="2255884"/>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The Teams’ infrastructure</a:t>
            </a:r>
          </a:p>
        </p:txBody>
      </p:sp>
      <p:pic>
        <p:nvPicPr>
          <p:cNvPr id="5" name="Picture 4" descr="Icon of magic wand">
            <a:extLst>
              <a:ext uri="{FF2B5EF4-FFF2-40B4-BE49-F238E27FC236}">
                <a16:creationId xmlns:a16="http://schemas.microsoft.com/office/drawing/2014/main" id="{23D5F044-7CD8-4EFC-9B33-EA6C8881D1C0}"/>
              </a:ext>
            </a:extLst>
          </p:cNvPr>
          <p:cNvPicPr>
            <a:picLocks noChangeAspect="1"/>
          </p:cNvPicPr>
          <p:nvPr/>
        </p:nvPicPr>
        <p:blipFill>
          <a:blip r:embed="rId4"/>
          <a:stretch>
            <a:fillRect/>
          </a:stretch>
        </p:blipFill>
        <p:spPr>
          <a:xfrm>
            <a:off x="600059" y="2873497"/>
            <a:ext cx="614172" cy="614172"/>
          </a:xfrm>
          <a:prstGeom prst="rect">
            <a:avLst/>
          </a:prstGeom>
        </p:spPr>
      </p:pic>
      <p:sp>
        <p:nvSpPr>
          <p:cNvPr id="9" name="Rectangle 8">
            <a:extLst>
              <a:ext uri="{FF2B5EF4-FFF2-40B4-BE49-F238E27FC236}">
                <a16:creationId xmlns:a16="http://schemas.microsoft.com/office/drawing/2014/main" id="{2B20AAB0-EA73-417B-8DF8-79CB3CAF26E9}"/>
              </a:ext>
            </a:extLst>
          </p:cNvPr>
          <p:cNvSpPr/>
          <p:nvPr/>
        </p:nvSpPr>
        <p:spPr bwMode="auto">
          <a:xfrm>
            <a:off x="1379521" y="2977848"/>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Teams services in Microsoft 365</a:t>
            </a:r>
          </a:p>
        </p:txBody>
      </p:sp>
      <p:pic>
        <p:nvPicPr>
          <p:cNvPr id="10" name="Picture 9" descr="Icon of a person">
            <a:extLst>
              <a:ext uri="{FF2B5EF4-FFF2-40B4-BE49-F238E27FC236}">
                <a16:creationId xmlns:a16="http://schemas.microsoft.com/office/drawing/2014/main" id="{3025930C-EA99-4BDD-9922-EA8906D956A2}"/>
              </a:ext>
            </a:extLst>
          </p:cNvPr>
          <p:cNvPicPr>
            <a:picLocks noChangeAspect="1"/>
          </p:cNvPicPr>
          <p:nvPr/>
        </p:nvPicPr>
        <p:blipFill>
          <a:blip r:embed="rId5"/>
          <a:stretch>
            <a:fillRect/>
          </a:stretch>
        </p:blipFill>
        <p:spPr>
          <a:xfrm>
            <a:off x="600059" y="3595461"/>
            <a:ext cx="614172" cy="614172"/>
          </a:xfrm>
          <a:prstGeom prst="rect">
            <a:avLst/>
          </a:prstGeom>
        </p:spPr>
      </p:pic>
      <p:sp>
        <p:nvSpPr>
          <p:cNvPr id="11" name="Rectangle 10">
            <a:extLst>
              <a:ext uri="{FF2B5EF4-FFF2-40B4-BE49-F238E27FC236}">
                <a16:creationId xmlns:a16="http://schemas.microsoft.com/office/drawing/2014/main" id="{8BFB4BEA-F578-43F4-ADC6-529B97EA1390}"/>
              </a:ext>
            </a:extLst>
          </p:cNvPr>
          <p:cNvSpPr/>
          <p:nvPr/>
        </p:nvSpPr>
        <p:spPr bwMode="auto">
          <a:xfrm>
            <a:off x="1379521" y="3699812"/>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User authentication and guest access in Teams</a:t>
            </a:r>
          </a:p>
        </p:txBody>
      </p:sp>
      <p:pic>
        <p:nvPicPr>
          <p:cNvPr id="13" name="Picture 12" descr="Icon of three dots outside a circle shape">
            <a:extLst>
              <a:ext uri="{FF2B5EF4-FFF2-40B4-BE49-F238E27FC236}">
                <a16:creationId xmlns:a16="http://schemas.microsoft.com/office/drawing/2014/main" id="{E12DDD6E-733F-476B-ABC2-98CB74E45BBB}"/>
              </a:ext>
            </a:extLst>
          </p:cNvPr>
          <p:cNvPicPr>
            <a:picLocks noChangeAspect="1"/>
          </p:cNvPicPr>
          <p:nvPr/>
        </p:nvPicPr>
        <p:blipFill>
          <a:blip r:embed="rId6"/>
          <a:stretch>
            <a:fillRect/>
          </a:stretch>
        </p:blipFill>
        <p:spPr>
          <a:xfrm>
            <a:off x="600059" y="4317425"/>
            <a:ext cx="614172" cy="614172"/>
          </a:xfrm>
          <a:prstGeom prst="rect">
            <a:avLst/>
          </a:prstGeom>
        </p:spPr>
      </p:pic>
      <p:sp>
        <p:nvSpPr>
          <p:cNvPr id="27" name="Rectangle 26">
            <a:extLst>
              <a:ext uri="{FF2B5EF4-FFF2-40B4-BE49-F238E27FC236}">
                <a16:creationId xmlns:a16="http://schemas.microsoft.com/office/drawing/2014/main" id="{7A0F91AF-EBF9-4FF6-AE17-405486AC0D94}"/>
              </a:ext>
            </a:extLst>
          </p:cNvPr>
          <p:cNvSpPr/>
          <p:nvPr/>
        </p:nvSpPr>
        <p:spPr bwMode="auto">
          <a:xfrm>
            <a:off x="1379521" y="4421776"/>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Audio Conferencing</a:t>
            </a:r>
          </a:p>
        </p:txBody>
      </p:sp>
      <p:pic>
        <p:nvPicPr>
          <p:cNvPr id="29" name="Picture 28" descr="Icon of mobile phone">
            <a:extLst>
              <a:ext uri="{FF2B5EF4-FFF2-40B4-BE49-F238E27FC236}">
                <a16:creationId xmlns:a16="http://schemas.microsoft.com/office/drawing/2014/main" id="{396ECD44-5E2B-418A-A35D-D90E57711769}"/>
              </a:ext>
            </a:extLst>
          </p:cNvPr>
          <p:cNvPicPr>
            <a:picLocks noChangeAspect="1"/>
          </p:cNvPicPr>
          <p:nvPr/>
        </p:nvPicPr>
        <p:blipFill>
          <a:blip r:embed="rId7"/>
          <a:stretch>
            <a:fillRect/>
          </a:stretch>
        </p:blipFill>
        <p:spPr>
          <a:xfrm>
            <a:off x="600059" y="5039386"/>
            <a:ext cx="614172" cy="614172"/>
          </a:xfrm>
          <a:prstGeom prst="rect">
            <a:avLst/>
          </a:prstGeom>
        </p:spPr>
      </p:pic>
      <p:sp>
        <p:nvSpPr>
          <p:cNvPr id="31" name="Rectangle 30">
            <a:extLst>
              <a:ext uri="{FF2B5EF4-FFF2-40B4-BE49-F238E27FC236}">
                <a16:creationId xmlns:a16="http://schemas.microsoft.com/office/drawing/2014/main" id="{2F810A7D-066A-4193-BCEE-E337AB5C9626}"/>
              </a:ext>
            </a:extLst>
          </p:cNvPr>
          <p:cNvSpPr/>
          <p:nvPr/>
        </p:nvSpPr>
        <p:spPr bwMode="auto">
          <a:xfrm>
            <a:off x="1379521" y="5143737"/>
            <a:ext cx="5295900" cy="4054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Phone systems and voicemail in Teams</a:t>
            </a:r>
          </a:p>
        </p:txBody>
      </p:sp>
      <p:sp>
        <p:nvSpPr>
          <p:cNvPr id="6" name="TextBox 5">
            <a:extLst>
              <a:ext uri="{FF2B5EF4-FFF2-40B4-BE49-F238E27FC236}">
                <a16:creationId xmlns:a16="http://schemas.microsoft.com/office/drawing/2014/main" id="{2B1D22ED-08DB-C1A8-2CD8-7DD6BBB4CE49}"/>
              </a:ext>
            </a:extLst>
          </p:cNvPr>
          <p:cNvSpPr txBox="1"/>
          <p:nvPr/>
        </p:nvSpPr>
        <p:spPr>
          <a:xfrm>
            <a:off x="1277011" y="5885049"/>
            <a:ext cx="6737130" cy="369332"/>
          </a:xfrm>
          <a:prstGeom prst="rect">
            <a:avLst/>
          </a:prstGeom>
          <a:noFill/>
        </p:spPr>
        <p:txBody>
          <a:bodyPr wrap="square">
            <a:spAutoFit/>
          </a:bodyPr>
          <a:lstStyle/>
          <a:p>
            <a:pPr defTabSz="932472" fontAlgn="base">
              <a:spcBef>
                <a:spcPct val="0"/>
              </a:spcBef>
              <a:spcAft>
                <a:spcPct val="0"/>
              </a:spcAft>
            </a:pPr>
            <a:r>
              <a:rPr lang="en-US" dirty="0">
                <a:solidFill>
                  <a:schemeClr val="tx1"/>
                </a:solidFill>
              </a:rPr>
              <a:t>Organizational settings in Teams</a:t>
            </a:r>
          </a:p>
        </p:txBody>
      </p:sp>
      <p:grpSp>
        <p:nvGrpSpPr>
          <p:cNvPr id="8" name="Group 7" descr="Icon of two squares and two lines extended besides each square">
            <a:extLst>
              <a:ext uri="{FF2B5EF4-FFF2-40B4-BE49-F238E27FC236}">
                <a16:creationId xmlns:a16="http://schemas.microsoft.com/office/drawing/2014/main" id="{4C3D62C9-CED7-A8CE-D81D-B8D66D933151}"/>
              </a:ext>
            </a:extLst>
          </p:cNvPr>
          <p:cNvGrpSpPr/>
          <p:nvPr/>
        </p:nvGrpSpPr>
        <p:grpSpPr>
          <a:xfrm>
            <a:off x="565045" y="5765324"/>
            <a:ext cx="640080" cy="640080"/>
            <a:chOff x="869843" y="5071642"/>
            <a:chExt cx="780288" cy="781812"/>
          </a:xfrm>
        </p:grpSpPr>
        <p:pic>
          <p:nvPicPr>
            <p:cNvPr id="12" name="Picture 11">
              <a:extLst>
                <a:ext uri="{FF2B5EF4-FFF2-40B4-BE49-F238E27FC236}">
                  <a16:creationId xmlns:a16="http://schemas.microsoft.com/office/drawing/2014/main" id="{1A5E58CD-76F1-B952-95D5-D4D650052C3D}"/>
                </a:ext>
              </a:extLst>
            </p:cNvPr>
            <p:cNvPicPr>
              <a:picLocks noChangeAspect="1"/>
            </p:cNvPicPr>
            <p:nvPr/>
          </p:nvPicPr>
          <p:blipFill>
            <a:blip r:embed="rId8"/>
            <a:stretch>
              <a:fillRect/>
            </a:stretch>
          </p:blipFill>
          <p:spPr>
            <a:xfrm>
              <a:off x="869843" y="5071642"/>
              <a:ext cx="780288" cy="781812"/>
            </a:xfrm>
            <a:prstGeom prst="rect">
              <a:avLst/>
            </a:prstGeom>
          </p:spPr>
        </p:pic>
        <p:pic>
          <p:nvPicPr>
            <p:cNvPr id="14" name="Picture 13" descr="Icon of two squares and two lines extended besides each square">
              <a:extLst>
                <a:ext uri="{FF2B5EF4-FFF2-40B4-BE49-F238E27FC236}">
                  <a16:creationId xmlns:a16="http://schemas.microsoft.com/office/drawing/2014/main" id="{C761FE8C-4FD7-3EF8-5308-7805672D034F}"/>
                </a:ext>
              </a:extLst>
            </p:cNvPr>
            <p:cNvPicPr>
              <a:picLocks noChangeAspect="1"/>
            </p:cNvPicPr>
            <p:nvPr/>
          </p:nvPicPr>
          <p:blipFill>
            <a:blip r:embed="rId9"/>
            <a:stretch>
              <a:fillRect/>
            </a:stretch>
          </p:blipFill>
          <p:spPr>
            <a:xfrm>
              <a:off x="1056787" y="5259348"/>
              <a:ext cx="406400" cy="406400"/>
            </a:xfrm>
            <a:prstGeom prst="rect">
              <a:avLst/>
            </a:prstGeom>
          </p:spPr>
        </p:pic>
      </p:grpSp>
    </p:spTree>
    <p:extLst>
      <p:ext uri="{BB962C8B-B14F-4D97-AF65-F5344CB8AC3E}">
        <p14:creationId xmlns:p14="http://schemas.microsoft.com/office/powerpoint/2010/main" val="96878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two rectangles with magnifying glass ">
            <a:extLst>
              <a:ext uri="{FF2B5EF4-FFF2-40B4-BE49-F238E27FC236}">
                <a16:creationId xmlns:a16="http://schemas.microsoft.com/office/drawing/2014/main" id="{6B49848E-F1D8-47DA-BE51-310F6E6D7F97}"/>
              </a:ext>
            </a:extLst>
          </p:cNvPr>
          <p:cNvPicPr>
            <a:picLocks noChangeAspect="1"/>
          </p:cNvPicPr>
          <p:nvPr/>
        </p:nvPicPr>
        <p:blipFill>
          <a:blip r:embed="rId3"/>
          <a:stretch>
            <a:fillRect/>
          </a:stretch>
        </p:blipFill>
        <p:spPr>
          <a:xfrm>
            <a:off x="10279134" y="2921758"/>
            <a:ext cx="1151009" cy="1151009"/>
          </a:xfrm>
          <a:prstGeom prst="rect">
            <a:avLst/>
          </a:prstGeom>
        </p:spPr>
      </p:pic>
    </p:spTree>
    <p:extLst>
      <p:ext uri="{BB962C8B-B14F-4D97-AF65-F5344CB8AC3E}">
        <p14:creationId xmlns:p14="http://schemas.microsoft.com/office/powerpoint/2010/main" val="100052115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a:t>
            </a:r>
          </a:p>
        </p:txBody>
      </p:sp>
      <p:sp>
        <p:nvSpPr>
          <p:cNvPr id="7" name="Rectangle 6">
            <a:extLst>
              <a:ext uri="{FF2B5EF4-FFF2-40B4-BE49-F238E27FC236}">
                <a16:creationId xmlns:a16="http://schemas.microsoft.com/office/drawing/2014/main" id="{BDE548BF-DCA3-4911-A989-C81D1377B9C9}"/>
              </a:ext>
            </a:extLst>
          </p:cNvPr>
          <p:cNvSpPr/>
          <p:nvPr/>
        </p:nvSpPr>
        <p:spPr>
          <a:xfrm>
            <a:off x="579441" y="1480092"/>
            <a:ext cx="11277597" cy="369332"/>
          </a:xfrm>
          <a:prstGeom prst="rect">
            <a:avLst/>
          </a:prstGeom>
        </p:spPr>
        <p:txBody>
          <a:bodyPr wrap="square" lIns="0" tIns="0" rIns="0" bIns="0">
            <a:spAutoFit/>
          </a:bodyPr>
          <a:lstStyle/>
          <a:p>
            <a:pPr fontAlgn="base">
              <a:spcBef>
                <a:spcPts val="600"/>
              </a:spcBef>
            </a:pPr>
            <a:r>
              <a:rPr lang="en-US" sz="2400" dirty="0">
                <a:latin typeface="+mj-lt"/>
              </a:rPr>
              <a:t>Exercise 4: Review Microsoft Teams</a:t>
            </a:r>
            <a:endParaRPr lang="en-US" sz="2400" dirty="0">
              <a:latin typeface="+mj-lt"/>
              <a:cs typeface="Segoe UI Semilight" panose="020B0402040204020203" pitchFamily="34" charset="0"/>
            </a:endParaRPr>
          </a:p>
        </p:txBody>
      </p:sp>
      <p:sp>
        <p:nvSpPr>
          <p:cNvPr id="23" name="Rectangle 22">
            <a:extLst>
              <a:ext uri="{FF2B5EF4-FFF2-40B4-BE49-F238E27FC236}">
                <a16:creationId xmlns:a16="http://schemas.microsoft.com/office/drawing/2014/main" id="{9475D8C9-222F-466A-A7E9-E89B5E6B54A1}"/>
              </a:ext>
            </a:extLst>
          </p:cNvPr>
          <p:cNvSpPr/>
          <p:nvPr/>
        </p:nvSpPr>
        <p:spPr bwMode="auto">
          <a:xfrm>
            <a:off x="579441"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a:t>
            </a:r>
          </a:p>
          <a:p>
            <a:pPr marL="0" lvl="1" fontAlgn="base">
              <a:spcBef>
                <a:spcPts val="300"/>
              </a:spcBef>
              <a:spcAft>
                <a:spcPts val="300"/>
              </a:spcAft>
            </a:pPr>
            <a:r>
              <a:rPr lang="en-US" sz="1800" dirty="0">
                <a:solidFill>
                  <a:schemeClr val="tx1"/>
                </a:solidFill>
              </a:rPr>
              <a:t>Manage Global Meeting Policy</a:t>
            </a:r>
          </a:p>
        </p:txBody>
      </p:sp>
      <p:sp>
        <p:nvSpPr>
          <p:cNvPr id="24" name="Rectangle 23">
            <a:extLst>
              <a:ext uri="{FF2B5EF4-FFF2-40B4-BE49-F238E27FC236}">
                <a16:creationId xmlns:a16="http://schemas.microsoft.com/office/drawing/2014/main" id="{05C29017-49A6-46D7-88DA-A10FE4B2C445}"/>
              </a:ext>
            </a:extLst>
          </p:cNvPr>
          <p:cNvSpPr/>
          <p:nvPr/>
        </p:nvSpPr>
        <p:spPr bwMode="auto">
          <a:xfrm>
            <a:off x="2470153"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2</a:t>
            </a:r>
          </a:p>
          <a:p>
            <a:pPr marL="0" lvl="1" fontAlgn="base">
              <a:spcBef>
                <a:spcPts val="300"/>
              </a:spcBef>
              <a:spcAft>
                <a:spcPts val="300"/>
              </a:spcAft>
            </a:pPr>
            <a:r>
              <a:rPr lang="en-US" sz="1800" dirty="0">
                <a:solidFill>
                  <a:schemeClr val="tx1"/>
                </a:solidFill>
              </a:rPr>
              <a:t>Manage Meeting Settings</a:t>
            </a:r>
          </a:p>
        </p:txBody>
      </p:sp>
      <p:pic>
        <p:nvPicPr>
          <p:cNvPr id="10" name="Picture 9" descr="Icon of three people">
            <a:extLst>
              <a:ext uri="{FF2B5EF4-FFF2-40B4-BE49-F238E27FC236}">
                <a16:creationId xmlns:a16="http://schemas.microsoft.com/office/drawing/2014/main" id="{C623CA77-F655-4EFA-BA42-87E529181ACA}"/>
              </a:ext>
            </a:extLst>
          </p:cNvPr>
          <p:cNvPicPr>
            <a:picLocks noChangeAspect="1"/>
          </p:cNvPicPr>
          <p:nvPr/>
        </p:nvPicPr>
        <p:blipFill>
          <a:blip r:embed="rId3"/>
          <a:stretch>
            <a:fillRect/>
          </a:stretch>
        </p:blipFill>
        <p:spPr>
          <a:xfrm>
            <a:off x="3601076" y="3415251"/>
            <a:ext cx="687324" cy="687324"/>
          </a:xfrm>
          <a:prstGeom prst="rect">
            <a:avLst/>
          </a:prstGeom>
        </p:spPr>
      </p:pic>
      <p:sp>
        <p:nvSpPr>
          <p:cNvPr id="25" name="Rectangle 24">
            <a:extLst>
              <a:ext uri="{FF2B5EF4-FFF2-40B4-BE49-F238E27FC236}">
                <a16:creationId xmlns:a16="http://schemas.microsoft.com/office/drawing/2014/main" id="{4D01F680-73AF-4E62-AAFC-C6C501753510}"/>
              </a:ext>
            </a:extLst>
          </p:cNvPr>
          <p:cNvSpPr/>
          <p:nvPr/>
        </p:nvSpPr>
        <p:spPr bwMode="auto">
          <a:xfrm>
            <a:off x="4360865"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3</a:t>
            </a:r>
          </a:p>
          <a:p>
            <a:pPr marL="0" lvl="1" fontAlgn="base">
              <a:spcBef>
                <a:spcPts val="300"/>
              </a:spcBef>
              <a:spcAft>
                <a:spcPts val="300"/>
              </a:spcAft>
            </a:pPr>
            <a:r>
              <a:rPr lang="en-US" sz="1800" dirty="0">
                <a:solidFill>
                  <a:schemeClr val="tx1"/>
                </a:solidFill>
              </a:rPr>
              <a:t>Manage Messaging Policies</a:t>
            </a:r>
          </a:p>
        </p:txBody>
      </p:sp>
      <p:pic>
        <p:nvPicPr>
          <p:cNvPr id="13" name="Picture 12" descr="Icon of two squares and two lines extended besides each square">
            <a:extLst>
              <a:ext uri="{FF2B5EF4-FFF2-40B4-BE49-F238E27FC236}">
                <a16:creationId xmlns:a16="http://schemas.microsoft.com/office/drawing/2014/main" id="{8D6494C4-E5A6-41FB-AFA3-A60EC7CBC4CA}"/>
              </a:ext>
            </a:extLst>
          </p:cNvPr>
          <p:cNvPicPr>
            <a:picLocks noChangeAspect="1"/>
          </p:cNvPicPr>
          <p:nvPr/>
        </p:nvPicPr>
        <p:blipFill>
          <a:blip r:embed="rId4"/>
          <a:stretch>
            <a:fillRect/>
          </a:stretch>
        </p:blipFill>
        <p:spPr>
          <a:xfrm>
            <a:off x="5491788" y="3415251"/>
            <a:ext cx="687324" cy="687324"/>
          </a:xfrm>
          <a:prstGeom prst="rect">
            <a:avLst/>
          </a:prstGeom>
        </p:spPr>
      </p:pic>
      <p:sp>
        <p:nvSpPr>
          <p:cNvPr id="26" name="Rectangle 25">
            <a:extLst>
              <a:ext uri="{FF2B5EF4-FFF2-40B4-BE49-F238E27FC236}">
                <a16:creationId xmlns:a16="http://schemas.microsoft.com/office/drawing/2014/main" id="{5D887744-E78D-4BC3-A635-BB9C7B4B0CCD}"/>
              </a:ext>
            </a:extLst>
          </p:cNvPr>
          <p:cNvSpPr/>
          <p:nvPr/>
        </p:nvSpPr>
        <p:spPr bwMode="auto">
          <a:xfrm>
            <a:off x="6251577"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4</a:t>
            </a:r>
          </a:p>
          <a:p>
            <a:pPr marL="0" lvl="1" fontAlgn="base">
              <a:spcBef>
                <a:spcPts val="600"/>
              </a:spcBef>
            </a:pPr>
            <a:r>
              <a:rPr lang="en-US" dirty="0">
                <a:solidFill>
                  <a:schemeClr val="tx1"/>
                </a:solidFill>
              </a:rPr>
              <a:t>Create Resource Accounts</a:t>
            </a:r>
          </a:p>
        </p:txBody>
      </p:sp>
      <p:pic>
        <p:nvPicPr>
          <p:cNvPr id="72" name="Picture 71" descr="Icon of two people with a plus sign">
            <a:extLst>
              <a:ext uri="{FF2B5EF4-FFF2-40B4-BE49-F238E27FC236}">
                <a16:creationId xmlns:a16="http://schemas.microsoft.com/office/drawing/2014/main" id="{DE5D3A94-1170-4658-8EBE-373917F6C1FC}"/>
              </a:ext>
            </a:extLst>
          </p:cNvPr>
          <p:cNvPicPr>
            <a:picLocks noChangeAspect="1"/>
          </p:cNvPicPr>
          <p:nvPr/>
        </p:nvPicPr>
        <p:blipFill>
          <a:blip r:embed="rId5"/>
          <a:stretch>
            <a:fillRect/>
          </a:stretch>
        </p:blipFill>
        <p:spPr>
          <a:xfrm>
            <a:off x="7382500" y="3415251"/>
            <a:ext cx="687324" cy="687324"/>
          </a:xfrm>
          <a:prstGeom prst="rect">
            <a:avLst/>
          </a:prstGeom>
        </p:spPr>
      </p:pic>
      <p:sp>
        <p:nvSpPr>
          <p:cNvPr id="27" name="Rectangle 26">
            <a:extLst>
              <a:ext uri="{FF2B5EF4-FFF2-40B4-BE49-F238E27FC236}">
                <a16:creationId xmlns:a16="http://schemas.microsoft.com/office/drawing/2014/main" id="{FECB863B-7EE1-48C8-9CBE-6FB454D450E7}"/>
              </a:ext>
            </a:extLst>
          </p:cNvPr>
          <p:cNvSpPr/>
          <p:nvPr/>
        </p:nvSpPr>
        <p:spPr bwMode="auto">
          <a:xfrm>
            <a:off x="8142289" y="2019300"/>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5</a:t>
            </a:r>
          </a:p>
          <a:p>
            <a:pPr marL="0" lvl="1" fontAlgn="base">
              <a:spcBef>
                <a:spcPts val="600"/>
              </a:spcBef>
            </a:pPr>
            <a:r>
              <a:rPr lang="en-US" dirty="0">
                <a:solidFill>
                  <a:schemeClr val="tx1"/>
                </a:solidFill>
              </a:rPr>
              <a:t>Create a Call Queue</a:t>
            </a:r>
          </a:p>
        </p:txBody>
      </p:sp>
      <p:sp>
        <p:nvSpPr>
          <p:cNvPr id="30" name="Rectangle 29">
            <a:extLst>
              <a:ext uri="{FF2B5EF4-FFF2-40B4-BE49-F238E27FC236}">
                <a16:creationId xmlns:a16="http://schemas.microsoft.com/office/drawing/2014/main" id="{60F21A50-C1CB-4048-8CE7-169E2CE75D25}"/>
              </a:ext>
            </a:extLst>
          </p:cNvPr>
          <p:cNvSpPr/>
          <p:nvPr/>
        </p:nvSpPr>
        <p:spPr bwMode="auto">
          <a:xfrm>
            <a:off x="10033000" y="2019301"/>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6</a:t>
            </a:r>
          </a:p>
          <a:p>
            <a:pPr marL="0" lvl="1" fontAlgn="base">
              <a:spcBef>
                <a:spcPts val="600"/>
              </a:spcBef>
            </a:pPr>
            <a:r>
              <a:rPr lang="en-US" dirty="0">
                <a:solidFill>
                  <a:schemeClr val="tx1"/>
                </a:solidFill>
              </a:rPr>
              <a:t>Create an Auto Attendant</a:t>
            </a:r>
          </a:p>
        </p:txBody>
      </p:sp>
      <p:pic>
        <p:nvPicPr>
          <p:cNvPr id="78" name="Picture 77" descr="Icon of a web page showing a profile of a person with an arrow pointing right">
            <a:extLst>
              <a:ext uri="{FF2B5EF4-FFF2-40B4-BE49-F238E27FC236}">
                <a16:creationId xmlns:a16="http://schemas.microsoft.com/office/drawing/2014/main" id="{B7B19B64-DC99-423F-B5E7-E82AAD708BF5}"/>
              </a:ext>
            </a:extLst>
          </p:cNvPr>
          <p:cNvPicPr>
            <a:picLocks noChangeAspect="1"/>
          </p:cNvPicPr>
          <p:nvPr/>
        </p:nvPicPr>
        <p:blipFill>
          <a:blip r:embed="rId6"/>
          <a:stretch>
            <a:fillRect/>
          </a:stretch>
        </p:blipFill>
        <p:spPr>
          <a:xfrm>
            <a:off x="11163923" y="3415252"/>
            <a:ext cx="687324" cy="687324"/>
          </a:xfrm>
          <a:prstGeom prst="rect">
            <a:avLst/>
          </a:prstGeom>
        </p:spPr>
      </p:pic>
      <p:sp>
        <p:nvSpPr>
          <p:cNvPr id="31" name="Rectangle 30">
            <a:extLst>
              <a:ext uri="{FF2B5EF4-FFF2-40B4-BE49-F238E27FC236}">
                <a16:creationId xmlns:a16="http://schemas.microsoft.com/office/drawing/2014/main" id="{859C1BD1-EB04-4849-8B46-3C242A2D8779}"/>
              </a:ext>
            </a:extLst>
          </p:cNvPr>
          <p:cNvSpPr/>
          <p:nvPr/>
        </p:nvSpPr>
        <p:spPr bwMode="auto">
          <a:xfrm>
            <a:off x="579441"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7</a:t>
            </a:r>
          </a:p>
          <a:p>
            <a:pPr marL="0" lvl="1" fontAlgn="base">
              <a:spcBef>
                <a:spcPts val="600"/>
              </a:spcBef>
            </a:pPr>
            <a:r>
              <a:rPr lang="en-US" dirty="0">
                <a:solidFill>
                  <a:schemeClr val="tx1"/>
                </a:solidFill>
              </a:rPr>
              <a:t>Create a Calling Policy</a:t>
            </a:r>
          </a:p>
        </p:txBody>
      </p:sp>
      <p:sp>
        <p:nvSpPr>
          <p:cNvPr id="32" name="Rectangle 31">
            <a:extLst>
              <a:ext uri="{FF2B5EF4-FFF2-40B4-BE49-F238E27FC236}">
                <a16:creationId xmlns:a16="http://schemas.microsoft.com/office/drawing/2014/main" id="{6FC40BB2-8A13-482A-869F-49F760661B27}"/>
              </a:ext>
            </a:extLst>
          </p:cNvPr>
          <p:cNvSpPr/>
          <p:nvPr/>
        </p:nvSpPr>
        <p:spPr bwMode="auto">
          <a:xfrm>
            <a:off x="2470153"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8</a:t>
            </a:r>
          </a:p>
          <a:p>
            <a:pPr marL="0" lvl="1" fontAlgn="base">
              <a:spcBef>
                <a:spcPts val="600"/>
              </a:spcBef>
            </a:pPr>
            <a:r>
              <a:rPr lang="en-US" dirty="0">
                <a:solidFill>
                  <a:schemeClr val="tx1"/>
                </a:solidFill>
              </a:rPr>
              <a:t>Manage External Access</a:t>
            </a:r>
          </a:p>
        </p:txBody>
      </p:sp>
      <p:pic>
        <p:nvPicPr>
          <p:cNvPr id="92" name="Picture 91" descr="Icon of three circles connected by a line">
            <a:extLst>
              <a:ext uri="{FF2B5EF4-FFF2-40B4-BE49-F238E27FC236}">
                <a16:creationId xmlns:a16="http://schemas.microsoft.com/office/drawing/2014/main" id="{E13D47E0-ADBE-4DB5-9180-856CAEB171C3}"/>
              </a:ext>
            </a:extLst>
          </p:cNvPr>
          <p:cNvPicPr>
            <a:picLocks noChangeAspect="1"/>
          </p:cNvPicPr>
          <p:nvPr/>
        </p:nvPicPr>
        <p:blipFill>
          <a:blip r:embed="rId7"/>
          <a:stretch>
            <a:fillRect/>
          </a:stretch>
        </p:blipFill>
        <p:spPr>
          <a:xfrm>
            <a:off x="3541716" y="5519800"/>
            <a:ext cx="687324" cy="687324"/>
          </a:xfrm>
          <a:prstGeom prst="rect">
            <a:avLst/>
          </a:prstGeom>
        </p:spPr>
      </p:pic>
      <p:sp>
        <p:nvSpPr>
          <p:cNvPr id="33" name="Rectangle 32">
            <a:extLst>
              <a:ext uri="{FF2B5EF4-FFF2-40B4-BE49-F238E27FC236}">
                <a16:creationId xmlns:a16="http://schemas.microsoft.com/office/drawing/2014/main" id="{0F993854-0285-441A-813C-EF4528D75E1D}"/>
              </a:ext>
            </a:extLst>
          </p:cNvPr>
          <p:cNvSpPr/>
          <p:nvPr/>
        </p:nvSpPr>
        <p:spPr bwMode="auto">
          <a:xfrm>
            <a:off x="4360865"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9</a:t>
            </a:r>
          </a:p>
          <a:p>
            <a:pPr marL="0" lvl="1" fontAlgn="base">
              <a:spcBef>
                <a:spcPts val="600"/>
              </a:spcBef>
            </a:pPr>
            <a:r>
              <a:rPr lang="en-US" dirty="0">
                <a:solidFill>
                  <a:schemeClr val="tx1"/>
                </a:solidFill>
              </a:rPr>
              <a:t>Manage Guest Access</a:t>
            </a:r>
          </a:p>
        </p:txBody>
      </p:sp>
      <p:sp>
        <p:nvSpPr>
          <p:cNvPr id="34" name="Rectangle 33">
            <a:extLst>
              <a:ext uri="{FF2B5EF4-FFF2-40B4-BE49-F238E27FC236}">
                <a16:creationId xmlns:a16="http://schemas.microsoft.com/office/drawing/2014/main" id="{EF20957B-7EDC-4ED5-A60C-16C580FDBED2}"/>
              </a:ext>
            </a:extLst>
          </p:cNvPr>
          <p:cNvSpPr/>
          <p:nvPr/>
        </p:nvSpPr>
        <p:spPr bwMode="auto">
          <a:xfrm>
            <a:off x="6251577" y="4185764"/>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10</a:t>
            </a:r>
          </a:p>
          <a:p>
            <a:pPr marL="0" lvl="1" fontAlgn="base">
              <a:spcBef>
                <a:spcPts val="600"/>
              </a:spcBef>
            </a:pPr>
            <a:r>
              <a:rPr lang="en-US" dirty="0">
                <a:solidFill>
                  <a:schemeClr val="tx1"/>
                </a:solidFill>
              </a:rPr>
              <a:t>Manage Teams Settings</a:t>
            </a:r>
          </a:p>
        </p:txBody>
      </p:sp>
      <p:sp>
        <p:nvSpPr>
          <p:cNvPr id="35" name="Rectangle 34">
            <a:extLst>
              <a:ext uri="{FF2B5EF4-FFF2-40B4-BE49-F238E27FC236}">
                <a16:creationId xmlns:a16="http://schemas.microsoft.com/office/drawing/2014/main" id="{392020BC-7A5A-4328-B7FA-7FCAD8B8478E}"/>
              </a:ext>
            </a:extLst>
          </p:cNvPr>
          <p:cNvSpPr/>
          <p:nvPr/>
        </p:nvSpPr>
        <p:spPr bwMode="auto">
          <a:xfrm>
            <a:off x="8142289" y="4185765"/>
            <a:ext cx="1818247" cy="20832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r>
              <a:rPr lang="en-US" b="1" dirty="0">
                <a:solidFill>
                  <a:schemeClr val="accent1"/>
                </a:solidFill>
                <a:latin typeface="+mj-lt"/>
              </a:rPr>
              <a:t>Task 11</a:t>
            </a:r>
          </a:p>
          <a:p>
            <a:pPr marL="0" lvl="1" fontAlgn="base">
              <a:spcBef>
                <a:spcPts val="600"/>
              </a:spcBef>
            </a:pPr>
            <a:r>
              <a:rPr lang="en-US" dirty="0">
                <a:solidFill>
                  <a:schemeClr val="tx1"/>
                </a:solidFill>
              </a:rPr>
              <a:t>Test chat functionality</a:t>
            </a:r>
          </a:p>
        </p:txBody>
      </p:sp>
      <p:pic>
        <p:nvPicPr>
          <p:cNvPr id="2" name="Picture 1" descr="Icon of two overllaping document">
            <a:extLst>
              <a:ext uri="{FF2B5EF4-FFF2-40B4-BE49-F238E27FC236}">
                <a16:creationId xmlns:a16="http://schemas.microsoft.com/office/drawing/2014/main" id="{8940C919-9FDF-E9EE-A804-2A9CACDD8945}"/>
              </a:ext>
            </a:extLst>
          </p:cNvPr>
          <p:cNvPicPr>
            <a:picLocks noChangeAspect="1"/>
          </p:cNvPicPr>
          <p:nvPr/>
        </p:nvPicPr>
        <p:blipFill>
          <a:blip r:embed="rId8"/>
          <a:stretch>
            <a:fillRect/>
          </a:stretch>
        </p:blipFill>
        <p:spPr>
          <a:xfrm>
            <a:off x="1710974" y="3424778"/>
            <a:ext cx="685800" cy="685800"/>
          </a:xfrm>
          <a:prstGeom prst="rect">
            <a:avLst/>
          </a:prstGeom>
        </p:spPr>
      </p:pic>
      <p:pic>
        <p:nvPicPr>
          <p:cNvPr id="3" name="Picture 2" descr="Icon of a telephone">
            <a:extLst>
              <a:ext uri="{FF2B5EF4-FFF2-40B4-BE49-F238E27FC236}">
                <a16:creationId xmlns:a16="http://schemas.microsoft.com/office/drawing/2014/main" id="{65F22E81-BBEC-F47D-7499-BBA9D4A38421}"/>
              </a:ext>
            </a:extLst>
          </p:cNvPr>
          <p:cNvPicPr>
            <a:picLocks noChangeAspect="1"/>
          </p:cNvPicPr>
          <p:nvPr/>
        </p:nvPicPr>
        <p:blipFill>
          <a:blip r:embed="rId9"/>
          <a:stretch>
            <a:fillRect/>
          </a:stretch>
        </p:blipFill>
        <p:spPr>
          <a:xfrm>
            <a:off x="9277051" y="3406609"/>
            <a:ext cx="685800" cy="685800"/>
          </a:xfrm>
          <a:prstGeom prst="rect">
            <a:avLst/>
          </a:prstGeom>
        </p:spPr>
      </p:pic>
      <p:pic>
        <p:nvPicPr>
          <p:cNvPr id="4" name="Picture 3" descr="Icon of document">
            <a:extLst>
              <a:ext uri="{FF2B5EF4-FFF2-40B4-BE49-F238E27FC236}">
                <a16:creationId xmlns:a16="http://schemas.microsoft.com/office/drawing/2014/main" id="{A277CA5A-2171-6249-4589-FCCB4F8A3216}"/>
              </a:ext>
            </a:extLst>
          </p:cNvPr>
          <p:cNvPicPr>
            <a:picLocks noChangeAspect="1"/>
          </p:cNvPicPr>
          <p:nvPr/>
        </p:nvPicPr>
        <p:blipFill>
          <a:blip r:embed="rId10"/>
          <a:stretch>
            <a:fillRect/>
          </a:stretch>
        </p:blipFill>
        <p:spPr>
          <a:xfrm>
            <a:off x="1707965" y="5564140"/>
            <a:ext cx="685800" cy="685800"/>
          </a:xfrm>
          <a:prstGeom prst="rect">
            <a:avLst/>
          </a:prstGeom>
        </p:spPr>
      </p:pic>
      <p:pic>
        <p:nvPicPr>
          <p:cNvPr id="5" name="Picture 4" descr="Icon of a key">
            <a:extLst>
              <a:ext uri="{FF2B5EF4-FFF2-40B4-BE49-F238E27FC236}">
                <a16:creationId xmlns:a16="http://schemas.microsoft.com/office/drawing/2014/main" id="{DB252F75-1D90-26B3-2C5B-01D730B6CE2C}"/>
              </a:ext>
            </a:extLst>
          </p:cNvPr>
          <p:cNvPicPr>
            <a:picLocks noChangeAspect="1"/>
          </p:cNvPicPr>
          <p:nvPr/>
        </p:nvPicPr>
        <p:blipFill>
          <a:blip r:embed="rId11"/>
          <a:stretch>
            <a:fillRect/>
          </a:stretch>
        </p:blipFill>
        <p:spPr>
          <a:xfrm>
            <a:off x="5487442" y="5565664"/>
            <a:ext cx="685800" cy="685800"/>
          </a:xfrm>
          <a:prstGeom prst="rect">
            <a:avLst/>
          </a:prstGeom>
        </p:spPr>
      </p:pic>
      <p:pic>
        <p:nvPicPr>
          <p:cNvPr id="8" name="Picture 7" descr="Icon of three people">
            <a:extLst>
              <a:ext uri="{FF2B5EF4-FFF2-40B4-BE49-F238E27FC236}">
                <a16:creationId xmlns:a16="http://schemas.microsoft.com/office/drawing/2014/main" id="{502101FF-8E99-13FE-F138-5BD881902083}"/>
              </a:ext>
            </a:extLst>
          </p:cNvPr>
          <p:cNvPicPr>
            <a:picLocks noChangeAspect="1"/>
          </p:cNvPicPr>
          <p:nvPr/>
        </p:nvPicPr>
        <p:blipFill>
          <a:blip r:embed="rId12"/>
          <a:stretch>
            <a:fillRect/>
          </a:stretch>
        </p:blipFill>
        <p:spPr>
          <a:xfrm>
            <a:off x="7372695" y="5565668"/>
            <a:ext cx="685800" cy="685800"/>
          </a:xfrm>
          <a:prstGeom prst="rect">
            <a:avLst/>
          </a:prstGeom>
        </p:spPr>
      </p:pic>
      <p:pic>
        <p:nvPicPr>
          <p:cNvPr id="9" name="Picture 8" descr="Icon of two people with chat bubble ">
            <a:extLst>
              <a:ext uri="{FF2B5EF4-FFF2-40B4-BE49-F238E27FC236}">
                <a16:creationId xmlns:a16="http://schemas.microsoft.com/office/drawing/2014/main" id="{24BB3129-91FE-64CF-9152-95B3424A2340}"/>
              </a:ext>
            </a:extLst>
          </p:cNvPr>
          <p:cNvPicPr>
            <a:picLocks noChangeAspect="1"/>
          </p:cNvPicPr>
          <p:nvPr/>
        </p:nvPicPr>
        <p:blipFill>
          <a:blip r:embed="rId13"/>
          <a:stretch>
            <a:fillRect/>
          </a:stretch>
        </p:blipFill>
        <p:spPr>
          <a:xfrm>
            <a:off x="9268446" y="5565660"/>
            <a:ext cx="685800" cy="685800"/>
          </a:xfrm>
          <a:prstGeom prst="rect">
            <a:avLst/>
          </a:prstGeom>
        </p:spPr>
      </p:pic>
    </p:spTree>
    <p:extLst>
      <p:ext uri="{BB962C8B-B14F-4D97-AF65-F5344CB8AC3E}">
        <p14:creationId xmlns:p14="http://schemas.microsoft.com/office/powerpoint/2010/main" val="2928600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mail flow in Microsoft 365</a:t>
            </a:r>
          </a:p>
        </p:txBody>
      </p:sp>
      <p:pic>
        <p:nvPicPr>
          <p:cNvPr id="230" name="Picture 229" descr="Icon of cloud with upward and downward pointing arrow at the bottom">
            <a:extLst>
              <a:ext uri="{FF2B5EF4-FFF2-40B4-BE49-F238E27FC236}">
                <a16:creationId xmlns:a16="http://schemas.microsoft.com/office/drawing/2014/main" id="{72593832-8DE0-4924-8EB5-07B04FF86F66}"/>
              </a:ext>
            </a:extLst>
          </p:cNvPr>
          <p:cNvPicPr>
            <a:picLocks noChangeAspect="1"/>
          </p:cNvPicPr>
          <p:nvPr/>
        </p:nvPicPr>
        <p:blipFill>
          <a:blip r:embed="rId3"/>
          <a:stretch>
            <a:fillRect/>
          </a:stretch>
        </p:blipFill>
        <p:spPr>
          <a:xfrm>
            <a:off x="579438" y="2251406"/>
            <a:ext cx="614172" cy="614172"/>
          </a:xfrm>
          <a:prstGeom prst="rect">
            <a:avLst/>
          </a:prstGeom>
        </p:spPr>
      </p:pic>
      <p:sp>
        <p:nvSpPr>
          <p:cNvPr id="245" name="Rectangle 244">
            <a:extLst>
              <a:ext uri="{FF2B5EF4-FFF2-40B4-BE49-F238E27FC236}">
                <a16:creationId xmlns:a16="http://schemas.microsoft.com/office/drawing/2014/main" id="{C1BAE0A1-B13E-47DC-89C0-283CB0BE702F}"/>
              </a:ext>
            </a:extLst>
          </p:cNvPr>
          <p:cNvSpPr/>
          <p:nvPr/>
        </p:nvSpPr>
        <p:spPr bwMode="auto">
          <a:xfrm>
            <a:off x="1397000" y="2343808"/>
            <a:ext cx="10460038" cy="4127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all mailboxes and mail flow using Microsoft 365</a:t>
            </a:r>
          </a:p>
        </p:txBody>
      </p:sp>
      <p:cxnSp>
        <p:nvCxnSpPr>
          <p:cNvPr id="261" name="Straight Connector 260">
            <a:extLst>
              <a:ext uri="{FF2B5EF4-FFF2-40B4-BE49-F238E27FC236}">
                <a16:creationId xmlns:a16="http://schemas.microsoft.com/office/drawing/2014/main" id="{1D8239E2-10AE-4226-BAB0-723D9C1B9105}"/>
              </a:ext>
              <a:ext uri="{C183D7F6-B498-43B3-948B-1728B52AA6E4}">
                <adec:decorative xmlns:adec="http://schemas.microsoft.com/office/drawing/2017/decorative" val="1"/>
              </a:ext>
            </a:extLst>
          </p:cNvPr>
          <p:cNvCxnSpPr>
            <a:cxnSpLocks/>
          </p:cNvCxnSpPr>
          <p:nvPr/>
        </p:nvCxnSpPr>
        <p:spPr>
          <a:xfrm>
            <a:off x="1397000" y="2891385"/>
            <a:ext cx="63491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5" name="Picture 284" descr="Icon of screen with gear">
            <a:extLst>
              <a:ext uri="{FF2B5EF4-FFF2-40B4-BE49-F238E27FC236}">
                <a16:creationId xmlns:a16="http://schemas.microsoft.com/office/drawing/2014/main" id="{5D187A21-665C-46D5-B8D3-CBA8D975D75D}"/>
              </a:ext>
            </a:extLst>
          </p:cNvPr>
          <p:cNvPicPr>
            <a:picLocks noChangeAspect="1"/>
          </p:cNvPicPr>
          <p:nvPr/>
        </p:nvPicPr>
        <p:blipFill>
          <a:blip r:embed="rId4"/>
          <a:stretch>
            <a:fillRect/>
          </a:stretch>
        </p:blipFill>
        <p:spPr>
          <a:xfrm>
            <a:off x="579438" y="2992291"/>
            <a:ext cx="614172" cy="614172"/>
          </a:xfrm>
          <a:prstGeom prst="rect">
            <a:avLst/>
          </a:prstGeom>
        </p:spPr>
      </p:pic>
      <p:sp>
        <p:nvSpPr>
          <p:cNvPr id="290" name="Rectangle 289">
            <a:extLst>
              <a:ext uri="{FF2B5EF4-FFF2-40B4-BE49-F238E27FC236}">
                <a16:creationId xmlns:a16="http://schemas.microsoft.com/office/drawing/2014/main" id="{CA4F8D49-1015-4CE6-AFD1-3443CFB0ECF3}"/>
              </a:ext>
            </a:extLst>
          </p:cNvPr>
          <p:cNvSpPr/>
          <p:nvPr/>
        </p:nvSpPr>
        <p:spPr bwMode="auto">
          <a:xfrm>
            <a:off x="1397000" y="3089277"/>
            <a:ext cx="6349124" cy="4291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mail flow using a third-party cloud service with Microsoft 365</a:t>
            </a:r>
          </a:p>
        </p:txBody>
      </p:sp>
      <p:cxnSp>
        <p:nvCxnSpPr>
          <p:cNvPr id="307" name="Straight Connector 306">
            <a:extLst>
              <a:ext uri="{FF2B5EF4-FFF2-40B4-BE49-F238E27FC236}">
                <a16:creationId xmlns:a16="http://schemas.microsoft.com/office/drawing/2014/main" id="{7DFA0E90-BF9F-44A8-8A7C-31536B942D9C}"/>
              </a:ext>
              <a:ext uri="{C183D7F6-B498-43B3-948B-1728B52AA6E4}">
                <adec:decorative xmlns:adec="http://schemas.microsoft.com/office/drawing/2017/decorative" val="1"/>
              </a:ext>
            </a:extLst>
          </p:cNvPr>
          <p:cNvCxnSpPr>
            <a:cxnSpLocks/>
          </p:cNvCxnSpPr>
          <p:nvPr/>
        </p:nvCxnSpPr>
        <p:spPr>
          <a:xfrm>
            <a:off x="1397000" y="3758391"/>
            <a:ext cx="63491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3" name="Picture 332" descr="Icon of gear">
            <a:extLst>
              <a:ext uri="{FF2B5EF4-FFF2-40B4-BE49-F238E27FC236}">
                <a16:creationId xmlns:a16="http://schemas.microsoft.com/office/drawing/2014/main" id="{EB6CC586-2A70-4A1E-971B-6258EA14D4B8}"/>
              </a:ext>
            </a:extLst>
          </p:cNvPr>
          <p:cNvPicPr>
            <a:picLocks noChangeAspect="1"/>
          </p:cNvPicPr>
          <p:nvPr/>
        </p:nvPicPr>
        <p:blipFill>
          <a:blip r:embed="rId5"/>
          <a:stretch>
            <a:fillRect/>
          </a:stretch>
        </p:blipFill>
        <p:spPr>
          <a:xfrm>
            <a:off x="579039" y="3994410"/>
            <a:ext cx="614172" cy="614172"/>
          </a:xfrm>
          <a:prstGeom prst="rect">
            <a:avLst/>
          </a:prstGeom>
        </p:spPr>
      </p:pic>
      <p:sp>
        <p:nvSpPr>
          <p:cNvPr id="337" name="Rectangle 336">
            <a:extLst>
              <a:ext uri="{FF2B5EF4-FFF2-40B4-BE49-F238E27FC236}">
                <a16:creationId xmlns:a16="http://schemas.microsoft.com/office/drawing/2014/main" id="{2CA96F8D-B309-4725-BEAD-4408F89D4994}"/>
              </a:ext>
            </a:extLst>
          </p:cNvPr>
          <p:cNvSpPr/>
          <p:nvPr/>
        </p:nvSpPr>
        <p:spPr bwMode="auto">
          <a:xfrm>
            <a:off x="1397000" y="3966802"/>
            <a:ext cx="6275552" cy="551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mail flow with mailboxes in multiple locations (Microsoft 365 and on-premises)</a:t>
            </a:r>
          </a:p>
        </p:txBody>
      </p:sp>
      <p:cxnSp>
        <p:nvCxnSpPr>
          <p:cNvPr id="350" name="Straight Connector 349">
            <a:extLst>
              <a:ext uri="{FF2B5EF4-FFF2-40B4-BE49-F238E27FC236}">
                <a16:creationId xmlns:a16="http://schemas.microsoft.com/office/drawing/2014/main" id="{74BA6AA3-E7A3-4BCA-9884-6A8CA32DC8D6}"/>
              </a:ext>
              <a:ext uri="{C183D7F6-B498-43B3-948B-1728B52AA6E4}">
                <adec:decorative xmlns:adec="http://schemas.microsoft.com/office/drawing/2017/decorative" val="1"/>
              </a:ext>
            </a:extLst>
          </p:cNvPr>
          <p:cNvCxnSpPr>
            <a:cxnSpLocks/>
          </p:cNvCxnSpPr>
          <p:nvPr/>
        </p:nvCxnSpPr>
        <p:spPr>
          <a:xfrm>
            <a:off x="1397000" y="4766235"/>
            <a:ext cx="63491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1" name="Picture 360" descr="Icon of two folders with left and right arrows">
            <a:extLst>
              <a:ext uri="{FF2B5EF4-FFF2-40B4-BE49-F238E27FC236}">
                <a16:creationId xmlns:a16="http://schemas.microsoft.com/office/drawing/2014/main" id="{1F368169-26C6-425D-99C6-54C27CA16E62}"/>
              </a:ext>
            </a:extLst>
          </p:cNvPr>
          <p:cNvPicPr>
            <a:picLocks noChangeAspect="1"/>
          </p:cNvPicPr>
          <p:nvPr/>
        </p:nvPicPr>
        <p:blipFill>
          <a:blip r:embed="rId6"/>
          <a:stretch>
            <a:fillRect/>
          </a:stretch>
        </p:blipFill>
        <p:spPr>
          <a:xfrm>
            <a:off x="579438" y="4903470"/>
            <a:ext cx="614172" cy="614172"/>
          </a:xfrm>
          <a:prstGeom prst="rect">
            <a:avLst/>
          </a:prstGeom>
        </p:spPr>
      </p:pic>
      <p:sp>
        <p:nvSpPr>
          <p:cNvPr id="364" name="Rectangle 363">
            <a:extLst>
              <a:ext uri="{FF2B5EF4-FFF2-40B4-BE49-F238E27FC236}">
                <a16:creationId xmlns:a16="http://schemas.microsoft.com/office/drawing/2014/main" id="{52C8C74E-ABEE-417F-8680-C9696B3BC5F9}"/>
              </a:ext>
            </a:extLst>
          </p:cNvPr>
          <p:cNvSpPr/>
          <p:nvPr/>
        </p:nvSpPr>
        <p:spPr bwMode="auto">
          <a:xfrm>
            <a:off x="1379484" y="4958823"/>
            <a:ext cx="6061839" cy="5534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mail flow using a third-party cloud service with mailboxes on Microsoft 365 or Office 365 and on-premises</a:t>
            </a:r>
          </a:p>
        </p:txBody>
      </p:sp>
      <p:cxnSp>
        <p:nvCxnSpPr>
          <p:cNvPr id="373" name="Straight Connector 372">
            <a:extLst>
              <a:ext uri="{FF2B5EF4-FFF2-40B4-BE49-F238E27FC236}">
                <a16:creationId xmlns:a16="http://schemas.microsoft.com/office/drawing/2014/main" id="{FFC12C34-0BA9-4BEA-918E-B78207FE10FC}"/>
              </a:ext>
              <a:ext uri="{C183D7F6-B498-43B3-948B-1728B52AA6E4}">
                <adec:decorative xmlns:adec="http://schemas.microsoft.com/office/drawing/2017/decorative" val="1"/>
              </a:ext>
            </a:extLst>
          </p:cNvPr>
          <p:cNvCxnSpPr>
            <a:cxnSpLocks/>
          </p:cNvCxnSpPr>
          <p:nvPr/>
        </p:nvCxnSpPr>
        <p:spPr>
          <a:xfrm>
            <a:off x="1397000" y="5723646"/>
            <a:ext cx="655933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80" name="Picture 379" descr="Icon of upward and downward arrow">
            <a:extLst>
              <a:ext uri="{FF2B5EF4-FFF2-40B4-BE49-F238E27FC236}">
                <a16:creationId xmlns:a16="http://schemas.microsoft.com/office/drawing/2014/main" id="{B530E614-1E0F-4E95-91E5-6F1B337EDDF9}"/>
              </a:ext>
            </a:extLst>
          </p:cNvPr>
          <p:cNvPicPr>
            <a:picLocks noChangeAspect="1"/>
          </p:cNvPicPr>
          <p:nvPr/>
        </p:nvPicPr>
        <p:blipFill>
          <a:blip r:embed="rId7"/>
          <a:stretch>
            <a:fillRect/>
          </a:stretch>
        </p:blipFill>
        <p:spPr>
          <a:xfrm>
            <a:off x="579438" y="5917628"/>
            <a:ext cx="614172" cy="614172"/>
          </a:xfrm>
          <a:prstGeom prst="rect">
            <a:avLst/>
          </a:prstGeom>
        </p:spPr>
      </p:pic>
      <p:sp>
        <p:nvSpPr>
          <p:cNvPr id="382" name="Rectangle 381">
            <a:extLst>
              <a:ext uri="{FF2B5EF4-FFF2-40B4-BE49-F238E27FC236}">
                <a16:creationId xmlns:a16="http://schemas.microsoft.com/office/drawing/2014/main" id="{366FC93A-AA6F-432F-9CC4-EDB4398156FE}"/>
              </a:ext>
            </a:extLst>
          </p:cNvPr>
          <p:cNvSpPr/>
          <p:nvPr/>
        </p:nvSpPr>
        <p:spPr bwMode="auto">
          <a:xfrm>
            <a:off x="1397000" y="5942570"/>
            <a:ext cx="6485759" cy="5296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Send emails from a multifunction printer/scanner/fax/ application through Microsoft 365</a:t>
            </a:r>
          </a:p>
        </p:txBody>
      </p:sp>
      <p:sp>
        <p:nvSpPr>
          <p:cNvPr id="3" name="TextBox 2">
            <a:extLst>
              <a:ext uri="{FF2B5EF4-FFF2-40B4-BE49-F238E27FC236}">
                <a16:creationId xmlns:a16="http://schemas.microsoft.com/office/drawing/2014/main" id="{4526A441-EAD0-D4C9-88AD-FE18E8DF7604}"/>
              </a:ext>
              <a:ext uri="{C183D7F6-B498-43B3-948B-1728B52AA6E4}">
                <adec:decorative xmlns:adec="http://schemas.microsoft.com/office/drawing/2017/decorative" val="0"/>
              </a:ext>
            </a:extLst>
          </p:cNvPr>
          <p:cNvSpPr txBox="1"/>
          <p:nvPr/>
        </p:nvSpPr>
        <p:spPr>
          <a:xfrm>
            <a:off x="7956330" y="1860333"/>
            <a:ext cx="4235669" cy="5055469"/>
          </a:xfrm>
          <a:prstGeom prst="rect">
            <a:avLst/>
          </a:prstGeom>
          <a:solidFill>
            <a:schemeClr val="bg1">
              <a:lumMod val="95000"/>
            </a:schemeClr>
          </a:solidFill>
          <a:ln>
            <a:noFill/>
          </a:ln>
        </p:spPr>
        <p:txBody>
          <a:bodyPr wrap="square" lIns="137160" tIns="91440" rIns="91440" bIns="91440" rtlCol="0" anchor="ctr">
            <a:noAutofit/>
          </a:bodyPr>
          <a:lstStyle/>
          <a:p>
            <a:pPr>
              <a:spcAft>
                <a:spcPts val="600"/>
              </a:spcAft>
            </a:pPr>
            <a:r>
              <a:rPr lang="en-US" b="0" i="0" dirty="0">
                <a:solidFill>
                  <a:srgbClr val="000000"/>
                </a:solidFill>
                <a:effectLst/>
              </a:rPr>
              <a:t>When an organization sets up email in Microsoft 365, it typically switches from the default domain that it received when it first signed up for Microsoft 365 (the domain ending with .onmicrosoft.com) to the organization's domain (contoso.com)</a:t>
            </a:r>
          </a:p>
          <a:p>
            <a:pPr>
              <a:spcAft>
                <a:spcPts val="600"/>
              </a:spcAft>
            </a:pPr>
            <a:endParaRPr lang="en-US" sz="1000" dirty="0">
              <a:solidFill>
                <a:srgbClr val="000000"/>
              </a:solidFill>
            </a:endParaRPr>
          </a:p>
          <a:p>
            <a:pPr>
              <a:spcAft>
                <a:spcPts val="600"/>
              </a:spcAft>
            </a:pPr>
            <a:r>
              <a:rPr lang="en-US" b="0" i="0" dirty="0">
                <a:solidFill>
                  <a:srgbClr val="000000"/>
                </a:solidFill>
                <a:effectLst/>
              </a:rPr>
              <a:t>Domain names, like contoso.com, are managed by using a worldwide system of domain registrars and databases called the Domain Name System (DNS) </a:t>
            </a:r>
          </a:p>
          <a:p>
            <a:pPr>
              <a:spcAft>
                <a:spcPts val="600"/>
              </a:spcAft>
            </a:pPr>
            <a:endParaRPr lang="en-US" sz="1000" dirty="0">
              <a:solidFill>
                <a:srgbClr val="000000"/>
              </a:solidFill>
              <a:latin typeface="Times New Roman" panose="02020603050405020304" pitchFamily="18" charset="0"/>
            </a:endParaRPr>
          </a:p>
          <a:p>
            <a:pPr>
              <a:spcAft>
                <a:spcPts val="600"/>
              </a:spcAft>
            </a:pPr>
            <a:r>
              <a:rPr lang="en-US" dirty="0">
                <a:solidFill>
                  <a:srgbClr val="000000"/>
                </a:solidFill>
              </a:rPr>
              <a:t>Key DNS components include:</a:t>
            </a:r>
          </a:p>
          <a:p>
            <a:pPr>
              <a:spcAft>
                <a:spcPts val="600"/>
              </a:spcAft>
            </a:pPr>
            <a:r>
              <a:rPr lang="en-US" dirty="0"/>
              <a:t>MX records	DKIM</a:t>
            </a:r>
          </a:p>
          <a:p>
            <a:pPr>
              <a:spcAft>
                <a:spcPts val="600"/>
              </a:spcAft>
            </a:pPr>
            <a:r>
              <a:rPr lang="en-US" dirty="0"/>
              <a:t>SPF records	DMARC</a:t>
            </a:r>
          </a:p>
        </p:txBody>
      </p:sp>
      <p:sp>
        <p:nvSpPr>
          <p:cNvPr id="10" name="Rectangle 9">
            <a:extLst>
              <a:ext uri="{FF2B5EF4-FFF2-40B4-BE49-F238E27FC236}">
                <a16:creationId xmlns:a16="http://schemas.microsoft.com/office/drawing/2014/main" id="{C55355CA-E4C9-B7EA-6ACB-8F9C456D953C}"/>
              </a:ext>
            </a:extLst>
          </p:cNvPr>
          <p:cNvSpPr/>
          <p:nvPr/>
        </p:nvSpPr>
        <p:spPr bwMode="auto">
          <a:xfrm>
            <a:off x="622832" y="1308719"/>
            <a:ext cx="11239464" cy="71735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b="0" i="0" dirty="0">
                <a:solidFill>
                  <a:srgbClr val="000000"/>
                </a:solidFill>
                <a:effectLst/>
                <a:latin typeface="+mj-lt"/>
              </a:rPr>
              <a:t>The path email takes from the internet to a mailbox and vice versa is called mail flow</a:t>
            </a:r>
          </a:p>
          <a:p>
            <a:pPr defTabSz="932472" fontAlgn="base">
              <a:spcBef>
                <a:spcPct val="0"/>
              </a:spcBef>
              <a:spcAft>
                <a:spcPct val="0"/>
              </a:spcAft>
            </a:pPr>
            <a:endParaRPr lang="en-US" sz="1000" dirty="0">
              <a:solidFill>
                <a:schemeClr val="accent1"/>
              </a:solidFill>
              <a:latin typeface="+mj-lt"/>
            </a:endParaRPr>
          </a:p>
          <a:p>
            <a:pPr defTabSz="932472" fontAlgn="base">
              <a:spcBef>
                <a:spcPct val="0"/>
              </a:spcBef>
              <a:spcAft>
                <a:spcPct val="0"/>
              </a:spcAft>
            </a:pPr>
            <a:r>
              <a:rPr lang="en-US" sz="2000" dirty="0">
                <a:solidFill>
                  <a:schemeClr val="accent1"/>
                </a:solidFill>
              </a:rPr>
              <a:t>Mail flow setup options:</a:t>
            </a:r>
          </a:p>
        </p:txBody>
      </p:sp>
    </p:spTree>
    <p:extLst>
      <p:ext uri="{BB962C8B-B14F-4D97-AF65-F5344CB8AC3E}">
        <p14:creationId xmlns:p14="http://schemas.microsoft.com/office/powerpoint/2010/main" val="370706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4</a:t>
            </a:r>
            <a:r>
              <a:rPr lang="bs-Latn-BA" dirty="0"/>
              <a:t>: </a:t>
            </a:r>
            <a:r>
              <a:rPr lang="en-US" dirty="0"/>
              <a:t>Explore Microsoft Power Platform as a Microsoft 365 Enterprise Administrator</a:t>
            </a:r>
          </a:p>
        </p:txBody>
      </p:sp>
      <p:pic>
        <p:nvPicPr>
          <p:cNvPr id="4" name="Picture 3" descr="Icon of three tilted squares arranged on top of each other">
            <a:extLst>
              <a:ext uri="{FF2B5EF4-FFF2-40B4-BE49-F238E27FC236}">
                <a16:creationId xmlns:a16="http://schemas.microsoft.com/office/drawing/2014/main" id="{CDB53BD2-CBFA-44A7-AF31-AE0BB66ADD7F}"/>
              </a:ext>
            </a:extLst>
          </p:cNvPr>
          <p:cNvPicPr>
            <a:picLocks noChangeAspect="1"/>
          </p:cNvPicPr>
          <p:nvPr/>
        </p:nvPicPr>
        <p:blipFill>
          <a:blip r:embed="rId3"/>
          <a:stretch>
            <a:fillRect/>
          </a:stretch>
        </p:blipFill>
        <p:spPr>
          <a:xfrm>
            <a:off x="10294782" y="2859804"/>
            <a:ext cx="1274917" cy="1274917"/>
          </a:xfrm>
          <a:prstGeom prst="rect">
            <a:avLst/>
          </a:prstGeom>
        </p:spPr>
      </p:pic>
    </p:spTree>
    <p:extLst>
      <p:ext uri="{BB962C8B-B14F-4D97-AF65-F5344CB8AC3E}">
        <p14:creationId xmlns:p14="http://schemas.microsoft.com/office/powerpoint/2010/main" val="12474470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13" name="Rectangle 12">
            <a:extLst>
              <a:ext uri="{FF2B5EF4-FFF2-40B4-BE49-F238E27FC236}">
                <a16:creationId xmlns:a16="http://schemas.microsoft.com/office/drawing/2014/main" id="{E03FC8F1-7287-42EC-99D8-3146ECF717C6}"/>
              </a:ext>
            </a:extLst>
          </p:cNvPr>
          <p:cNvSpPr/>
          <p:nvPr/>
        </p:nvSpPr>
        <p:spPr bwMode="auto">
          <a:xfrm>
            <a:off x="1536700" y="2440212"/>
            <a:ext cx="5121275" cy="26678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300"/>
              </a:spcAft>
            </a:pPr>
            <a:r>
              <a:rPr lang="en-US" sz="2000" dirty="0">
                <a:solidFill>
                  <a:schemeClr val="tx1"/>
                </a:solidFill>
                <a:latin typeface="+mj-lt"/>
              </a:rPr>
              <a:t>Microsoft Power Platform provides users with the following tools that can be used to create solutions that accelerate their business:</a:t>
            </a:r>
          </a:p>
          <a:p>
            <a:pPr defTabSz="932472" fontAlgn="base">
              <a:spcBef>
                <a:spcPct val="0"/>
              </a:spcBef>
              <a:spcAft>
                <a:spcPts val="600"/>
              </a:spcAft>
            </a:pPr>
            <a:r>
              <a:rPr lang="en-US" dirty="0">
                <a:solidFill>
                  <a:schemeClr val="tx1"/>
                </a:solidFill>
              </a:rPr>
              <a:t>Power Apps</a:t>
            </a:r>
          </a:p>
          <a:p>
            <a:pPr defTabSz="932472" fontAlgn="base">
              <a:spcBef>
                <a:spcPct val="0"/>
              </a:spcBef>
              <a:spcAft>
                <a:spcPts val="600"/>
              </a:spcAft>
            </a:pPr>
            <a:r>
              <a:rPr lang="en-US" dirty="0">
                <a:solidFill>
                  <a:schemeClr val="tx1"/>
                </a:solidFill>
              </a:rPr>
              <a:t>Power Automate</a:t>
            </a:r>
          </a:p>
          <a:p>
            <a:pPr defTabSz="932472" fontAlgn="base">
              <a:spcBef>
                <a:spcPct val="0"/>
              </a:spcBef>
              <a:spcAft>
                <a:spcPts val="600"/>
              </a:spcAft>
            </a:pPr>
            <a:r>
              <a:rPr lang="en-US" dirty="0">
                <a:solidFill>
                  <a:schemeClr val="tx1"/>
                </a:solidFill>
              </a:rPr>
              <a:t>Power BI</a:t>
            </a:r>
          </a:p>
          <a:p>
            <a:pPr defTabSz="932472" fontAlgn="base">
              <a:spcBef>
                <a:spcPct val="0"/>
              </a:spcBef>
              <a:spcAft>
                <a:spcPts val="600"/>
              </a:spcAft>
            </a:pPr>
            <a:r>
              <a:rPr lang="en-US" dirty="0">
                <a:solidFill>
                  <a:schemeClr val="tx1"/>
                </a:solidFill>
              </a:rPr>
              <a:t>Power Virtual Agents</a:t>
            </a:r>
          </a:p>
        </p:txBody>
      </p:sp>
      <p:pic>
        <p:nvPicPr>
          <p:cNvPr id="37" name="Picture 36" descr="Icon of a gear">
            <a:extLst>
              <a:ext uri="{FF2B5EF4-FFF2-40B4-BE49-F238E27FC236}">
                <a16:creationId xmlns:a16="http://schemas.microsoft.com/office/drawing/2014/main" id="{497E355C-7BD4-43EF-90B6-0C88F094949E}"/>
              </a:ext>
            </a:extLst>
          </p:cNvPr>
          <p:cNvPicPr>
            <a:picLocks noChangeAspect="1"/>
          </p:cNvPicPr>
          <p:nvPr/>
        </p:nvPicPr>
        <p:blipFill>
          <a:blip r:embed="rId3"/>
          <a:stretch>
            <a:fillRect/>
          </a:stretch>
        </p:blipFill>
        <p:spPr>
          <a:xfrm>
            <a:off x="579437" y="2799539"/>
            <a:ext cx="728472" cy="733044"/>
          </a:xfrm>
          <a:prstGeom prst="rect">
            <a:avLst/>
          </a:prstGeom>
        </p:spPr>
      </p:pic>
      <p:cxnSp>
        <p:nvCxnSpPr>
          <p:cNvPr id="42" name="Straight Connector 41">
            <a:extLst>
              <a:ext uri="{FF2B5EF4-FFF2-40B4-BE49-F238E27FC236}">
                <a16:creationId xmlns:a16="http://schemas.microsoft.com/office/drawing/2014/main" id="{D7C20DB0-2422-4681-A01E-E84F03968600}"/>
              </a:ext>
              <a:ext uri="{C183D7F6-B498-43B3-948B-1728B52AA6E4}">
                <adec:decorative xmlns:adec="http://schemas.microsoft.com/office/drawing/2017/decorative" val="1"/>
              </a:ext>
            </a:extLst>
          </p:cNvPr>
          <p:cNvCxnSpPr>
            <a:cxnSpLocks/>
          </p:cNvCxnSpPr>
          <p:nvPr/>
        </p:nvCxnSpPr>
        <p:spPr>
          <a:xfrm>
            <a:off x="1541835" y="5358004"/>
            <a:ext cx="51123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6" name="Picture 45" descr="Icon of three shape">
            <a:extLst>
              <a:ext uri="{FF2B5EF4-FFF2-40B4-BE49-F238E27FC236}">
                <a16:creationId xmlns:a16="http://schemas.microsoft.com/office/drawing/2014/main" id="{B469DA30-5853-403F-B722-DCB75B0CA2DE}"/>
              </a:ext>
            </a:extLst>
          </p:cNvPr>
          <p:cNvPicPr>
            <a:picLocks noChangeAspect="1"/>
          </p:cNvPicPr>
          <p:nvPr/>
        </p:nvPicPr>
        <p:blipFill>
          <a:blip r:embed="rId4"/>
          <a:stretch>
            <a:fillRect/>
          </a:stretch>
        </p:blipFill>
        <p:spPr>
          <a:xfrm>
            <a:off x="579437" y="5574496"/>
            <a:ext cx="728472" cy="733044"/>
          </a:xfrm>
          <a:prstGeom prst="rect">
            <a:avLst/>
          </a:prstGeom>
        </p:spPr>
      </p:pic>
      <p:sp>
        <p:nvSpPr>
          <p:cNvPr id="47" name="Rectangle 46">
            <a:extLst>
              <a:ext uri="{FF2B5EF4-FFF2-40B4-BE49-F238E27FC236}">
                <a16:creationId xmlns:a16="http://schemas.microsoft.com/office/drawing/2014/main" id="{31C07EA8-36FE-4508-A86F-25180763C386}"/>
              </a:ext>
            </a:extLst>
          </p:cNvPr>
          <p:cNvSpPr/>
          <p:nvPr/>
        </p:nvSpPr>
        <p:spPr bwMode="auto">
          <a:xfrm>
            <a:off x="1536700" y="5620978"/>
            <a:ext cx="5121275"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rPr>
              <a:t>Each tool is covered in detail in the upcoming modules</a:t>
            </a:r>
          </a:p>
        </p:txBody>
      </p:sp>
      <p:sp>
        <p:nvSpPr>
          <p:cNvPr id="3" name="Rectangle 2">
            <a:extLst>
              <a:ext uri="{FF2B5EF4-FFF2-40B4-BE49-F238E27FC236}">
                <a16:creationId xmlns:a16="http://schemas.microsoft.com/office/drawing/2014/main" id="{8DCCBB31-446D-A84B-5181-949F4A4B7A8C}"/>
              </a:ext>
            </a:extLst>
          </p:cNvPr>
          <p:cNvSpPr/>
          <p:nvPr/>
        </p:nvSpPr>
        <p:spPr bwMode="auto">
          <a:xfrm>
            <a:off x="612778" y="1232658"/>
            <a:ext cx="5121275" cy="8904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accent1"/>
                </a:solidFill>
                <a:latin typeface="+mj-lt"/>
              </a:rPr>
              <a:t>This module introduces you to the Microsoft Power Platform tools so that you can see how they work together</a:t>
            </a:r>
          </a:p>
        </p:txBody>
      </p:sp>
    </p:spTree>
    <p:extLst>
      <p:ext uri="{BB962C8B-B14F-4D97-AF65-F5344CB8AC3E}">
        <p14:creationId xmlns:p14="http://schemas.microsoft.com/office/powerpoint/2010/main" val="270556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Microsoft Power Platform product family</a:t>
            </a:r>
          </a:p>
        </p:txBody>
      </p:sp>
      <p:sp>
        <p:nvSpPr>
          <p:cNvPr id="25" name="Rectangle 24">
            <a:extLst>
              <a:ext uri="{FF2B5EF4-FFF2-40B4-BE49-F238E27FC236}">
                <a16:creationId xmlns:a16="http://schemas.microsoft.com/office/drawing/2014/main" id="{4A536C96-2C5F-4C71-B457-F617FA39DCC4}"/>
              </a:ext>
              <a:ext uri="{C183D7F6-B498-43B3-948B-1728B52AA6E4}">
                <adec:decorative xmlns:adec="http://schemas.microsoft.com/office/drawing/2017/decorative" val="1"/>
              </a:ext>
            </a:extLst>
          </p:cNvPr>
          <p:cNvSpPr/>
          <p:nvPr/>
        </p:nvSpPr>
        <p:spPr>
          <a:xfrm>
            <a:off x="584200" y="1242871"/>
            <a:ext cx="11272838" cy="5043629"/>
          </a:xfrm>
          <a:prstGeom prst="rect">
            <a:avLst/>
          </a:prstGeom>
          <a:ln w="19050">
            <a:solidFill>
              <a:schemeClr val="accent1"/>
            </a:solidFill>
          </a:ln>
        </p:spPr>
        <p:txBody>
          <a:bodyPr wrap="square" lIns="182880" tIns="137160" rIns="182880" bIns="137160">
            <a:noAutofit/>
          </a:bodyPr>
          <a:lstStyle/>
          <a:p>
            <a:pPr lvl="0" algn="ctr" defTabSz="913523">
              <a:spcAft>
                <a:spcPts val="1200"/>
              </a:spcAft>
              <a:defRPr/>
            </a:pPr>
            <a:r>
              <a:rPr lang="en-US" sz="2400" dirty="0">
                <a:solidFill>
                  <a:srgbClr val="1A1A1A"/>
                </a:solidFill>
                <a:latin typeface="+mj-lt"/>
                <a:cs typeface="Segoe UI Semilight"/>
              </a:rPr>
              <a:t>Microsoft Power Platform</a:t>
            </a:r>
          </a:p>
          <a:p>
            <a:pPr lvl="0" algn="ctr" defTabSz="913523">
              <a:defRPr/>
            </a:pPr>
            <a:r>
              <a:rPr lang="en-US" dirty="0">
                <a:solidFill>
                  <a:schemeClr val="accent1"/>
                </a:solidFill>
                <a:latin typeface="+mj-lt"/>
                <a:cs typeface="Segoe UI Semilight"/>
              </a:rPr>
              <a:t>Innovation anywhere. Unlocks value everywhere.</a:t>
            </a:r>
          </a:p>
        </p:txBody>
      </p:sp>
      <p:cxnSp>
        <p:nvCxnSpPr>
          <p:cNvPr id="42" name="Straight Connector 41">
            <a:extLst>
              <a:ext uri="{FF2B5EF4-FFF2-40B4-BE49-F238E27FC236}">
                <a16:creationId xmlns:a16="http://schemas.microsoft.com/office/drawing/2014/main" id="{D6DF5E28-568F-47D6-90A2-A50E4C2A0ACD}"/>
              </a:ext>
              <a:ext uri="{C183D7F6-B498-43B3-948B-1728B52AA6E4}">
                <adec:decorative xmlns:adec="http://schemas.microsoft.com/office/drawing/2017/decorative" val="1"/>
              </a:ext>
            </a:extLst>
          </p:cNvPr>
          <p:cNvCxnSpPr>
            <a:stCxn id="43" idx="3"/>
            <a:endCxn id="49" idx="1"/>
          </p:cNvCxnSpPr>
          <p:nvPr/>
        </p:nvCxnSpPr>
        <p:spPr>
          <a:xfrm>
            <a:off x="2709664" y="3135388"/>
            <a:ext cx="6774260" cy="0"/>
          </a:xfrm>
          <a:prstGeom prst="line">
            <a:avLst/>
          </a:prstGeom>
          <a:ln w="19050">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Power BI logo">
            <a:extLst>
              <a:ext uri="{FF2B5EF4-FFF2-40B4-BE49-F238E27FC236}">
                <a16:creationId xmlns:a16="http://schemas.microsoft.com/office/drawing/2014/main" id="{94047847-3716-4763-8131-E92E32F5CED5}"/>
              </a:ext>
            </a:extLst>
          </p:cNvPr>
          <p:cNvPicPr>
            <a:picLocks noChangeAspect="1"/>
          </p:cNvPicPr>
          <p:nvPr/>
        </p:nvPicPr>
        <p:blipFill>
          <a:blip r:embed="rId3"/>
          <a:stretch>
            <a:fillRect/>
          </a:stretch>
        </p:blipFill>
        <p:spPr>
          <a:xfrm>
            <a:off x="1656580" y="2608846"/>
            <a:ext cx="1053084" cy="1053084"/>
          </a:xfrm>
          <a:prstGeom prst="rect">
            <a:avLst/>
          </a:prstGeom>
        </p:spPr>
      </p:pic>
      <p:sp>
        <p:nvSpPr>
          <p:cNvPr id="44" name="Rectangle 43">
            <a:extLst>
              <a:ext uri="{FF2B5EF4-FFF2-40B4-BE49-F238E27FC236}">
                <a16:creationId xmlns:a16="http://schemas.microsoft.com/office/drawing/2014/main" id="{F4EA2B11-36E5-4173-B6C6-5B0B493FF3EA}"/>
              </a:ext>
            </a:extLst>
          </p:cNvPr>
          <p:cNvSpPr/>
          <p:nvPr/>
        </p:nvSpPr>
        <p:spPr bwMode="auto">
          <a:xfrm>
            <a:off x="1035550" y="3815180"/>
            <a:ext cx="2295144" cy="6035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spcBef>
                <a:spcPct val="0"/>
              </a:spcBef>
              <a:spcAft>
                <a:spcPts val="200"/>
              </a:spcAft>
              <a:buClrTx/>
              <a:buSzTx/>
              <a:buFontTx/>
              <a:buNone/>
              <a:tabLst/>
              <a:defRPr/>
            </a:pPr>
            <a:r>
              <a:rPr kumimoji="0" lang="en-US" sz="1800" i="0" u="none" strike="noStrike" kern="1200" cap="none" normalizeH="0" baseline="0" noProof="0">
                <a:ln>
                  <a:noFill/>
                </a:ln>
                <a:solidFill>
                  <a:srgbClr val="1A1A1A"/>
                </a:solidFill>
                <a:effectLst/>
                <a:uLnTx/>
                <a:uFillTx/>
                <a:latin typeface="+mj-lt"/>
                <a:ea typeface="Segoe UI" pitchFamily="34" charset="0"/>
                <a:cs typeface="Segoe UI" pitchFamily="34" charset="0"/>
              </a:rPr>
              <a:t>Power BI</a:t>
            </a:r>
          </a:p>
          <a:p>
            <a:pPr marL="0" marR="0" lvl="0" indent="0" algn="ctr" defTabSz="932114" rtl="0" eaLnBrk="1" fontAlgn="base" latinLnBrk="0" hangingPunct="1">
              <a:spcBef>
                <a:spcPct val="0"/>
              </a:spcBef>
              <a:spcAft>
                <a:spcPts val="200"/>
              </a:spcAft>
              <a:buClrTx/>
              <a:buSzTx/>
              <a:buFontTx/>
              <a:buNone/>
              <a:tabLst/>
              <a:defRPr/>
            </a:pPr>
            <a:r>
              <a:rPr kumimoji="0" lang="en-US" sz="1400" b="0" i="0" u="none" strike="noStrike" kern="1200" cap="none" normalizeH="0" baseline="0" noProof="0">
                <a:ln>
                  <a:noFill/>
                </a:ln>
                <a:solidFill>
                  <a:srgbClr val="1A1A1A"/>
                </a:solidFill>
                <a:effectLst/>
                <a:uLnTx/>
                <a:uFillTx/>
                <a:ea typeface="Segoe UI" pitchFamily="34" charset="0"/>
                <a:cs typeface="Segoe UI" pitchFamily="34" charset="0"/>
              </a:rPr>
              <a:t>Business analytics</a:t>
            </a:r>
          </a:p>
        </p:txBody>
      </p:sp>
      <p:pic>
        <p:nvPicPr>
          <p:cNvPr id="45" name="Picture 44" descr="Power Apps logo">
            <a:extLst>
              <a:ext uri="{FF2B5EF4-FFF2-40B4-BE49-F238E27FC236}">
                <a16:creationId xmlns:a16="http://schemas.microsoft.com/office/drawing/2014/main" id="{E0E57C6F-29E0-4C9C-BADE-E72B61BC6A11}"/>
              </a:ext>
            </a:extLst>
          </p:cNvPr>
          <p:cNvPicPr>
            <a:picLocks noChangeAspect="1"/>
          </p:cNvPicPr>
          <p:nvPr/>
        </p:nvPicPr>
        <p:blipFill>
          <a:blip r:embed="rId4"/>
          <a:stretch>
            <a:fillRect/>
          </a:stretch>
        </p:blipFill>
        <p:spPr>
          <a:xfrm>
            <a:off x="4265695" y="2608846"/>
            <a:ext cx="1053084" cy="1053084"/>
          </a:xfrm>
          <a:prstGeom prst="rect">
            <a:avLst/>
          </a:prstGeom>
        </p:spPr>
      </p:pic>
      <p:sp>
        <p:nvSpPr>
          <p:cNvPr id="46" name="Rectangle 45">
            <a:extLst>
              <a:ext uri="{FF2B5EF4-FFF2-40B4-BE49-F238E27FC236}">
                <a16:creationId xmlns:a16="http://schemas.microsoft.com/office/drawing/2014/main" id="{41C81A42-DCE0-4182-A5AA-95CB457C3AA9}"/>
              </a:ext>
            </a:extLst>
          </p:cNvPr>
          <p:cNvSpPr/>
          <p:nvPr/>
        </p:nvSpPr>
        <p:spPr bwMode="auto">
          <a:xfrm>
            <a:off x="3644664" y="3815180"/>
            <a:ext cx="2295144" cy="6035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114" fontAlgn="base">
              <a:spcBef>
                <a:spcPct val="0"/>
              </a:spcBef>
              <a:spcAft>
                <a:spcPts val="200"/>
              </a:spcAft>
              <a:defRPr/>
            </a:pPr>
            <a:r>
              <a:rPr lang="en-US" sz="1800">
                <a:solidFill>
                  <a:srgbClr val="1A1A1A"/>
                </a:solidFill>
                <a:latin typeface="+mj-lt"/>
                <a:cs typeface="Segoe UI" pitchFamily="34" charset="0"/>
              </a:rPr>
              <a:t>Power Apps</a:t>
            </a:r>
          </a:p>
          <a:p>
            <a:pPr marL="0" marR="0" lvl="0" indent="0" algn="ctr" defTabSz="932114" rtl="0" eaLnBrk="1" fontAlgn="base" latinLnBrk="0" hangingPunct="1">
              <a:spcBef>
                <a:spcPct val="0"/>
              </a:spcBef>
              <a:spcAft>
                <a:spcPts val="200"/>
              </a:spcAft>
              <a:buClrTx/>
              <a:buSzTx/>
              <a:buFontTx/>
              <a:buNone/>
              <a:tabLst/>
              <a:defRPr/>
            </a:pPr>
            <a:r>
              <a:rPr kumimoji="0" lang="en-US" sz="1400" b="0" i="0" u="none" strike="noStrike" kern="1200" cap="none" normalizeH="0" baseline="0" noProof="0">
                <a:ln>
                  <a:noFill/>
                </a:ln>
                <a:solidFill>
                  <a:srgbClr val="1A1A1A"/>
                </a:solidFill>
                <a:effectLst/>
                <a:uLnTx/>
                <a:uFillTx/>
                <a:ea typeface="+mn-ea"/>
                <a:cs typeface="Segoe UI" pitchFamily="34" charset="0"/>
              </a:rPr>
              <a:t>Application development</a:t>
            </a:r>
          </a:p>
        </p:txBody>
      </p:sp>
      <p:pic>
        <p:nvPicPr>
          <p:cNvPr id="47" name="Picture 46" descr="Power Automate logo">
            <a:extLst>
              <a:ext uri="{FF2B5EF4-FFF2-40B4-BE49-F238E27FC236}">
                <a16:creationId xmlns:a16="http://schemas.microsoft.com/office/drawing/2014/main" id="{226C21FE-CC77-47EA-9D26-B71A3F8DEF9D}"/>
              </a:ext>
            </a:extLst>
          </p:cNvPr>
          <p:cNvPicPr>
            <a:picLocks noChangeAspect="1"/>
          </p:cNvPicPr>
          <p:nvPr/>
        </p:nvPicPr>
        <p:blipFill>
          <a:blip r:embed="rId5"/>
          <a:stretch>
            <a:fillRect/>
          </a:stretch>
        </p:blipFill>
        <p:spPr>
          <a:xfrm>
            <a:off x="6875572" y="2608846"/>
            <a:ext cx="1051560" cy="1053084"/>
          </a:xfrm>
          <a:prstGeom prst="rect">
            <a:avLst/>
          </a:prstGeom>
        </p:spPr>
      </p:pic>
      <p:sp>
        <p:nvSpPr>
          <p:cNvPr id="48" name="Rectangle 47">
            <a:extLst>
              <a:ext uri="{FF2B5EF4-FFF2-40B4-BE49-F238E27FC236}">
                <a16:creationId xmlns:a16="http://schemas.microsoft.com/office/drawing/2014/main" id="{A77A49EE-1958-4294-B075-2A5E1C435166}"/>
              </a:ext>
            </a:extLst>
          </p:cNvPr>
          <p:cNvSpPr/>
          <p:nvPr/>
        </p:nvSpPr>
        <p:spPr bwMode="auto">
          <a:xfrm>
            <a:off x="6253778" y="3815180"/>
            <a:ext cx="2295144" cy="6035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114" fontAlgn="base">
              <a:spcBef>
                <a:spcPct val="0"/>
              </a:spcBef>
              <a:spcAft>
                <a:spcPts val="200"/>
              </a:spcAft>
              <a:defRPr/>
            </a:pPr>
            <a:r>
              <a:rPr lang="en-US" sz="1800">
                <a:solidFill>
                  <a:srgbClr val="1A1A1A"/>
                </a:solidFill>
                <a:latin typeface="+mj-lt"/>
                <a:cs typeface="Segoe UI" pitchFamily="34" charset="0"/>
              </a:rPr>
              <a:t>Power Automate</a:t>
            </a:r>
          </a:p>
          <a:p>
            <a:pPr marL="0" marR="0" lvl="0" indent="0" algn="ctr" defTabSz="932114" rtl="0" eaLnBrk="1" fontAlgn="base" latinLnBrk="0" hangingPunct="1">
              <a:spcBef>
                <a:spcPct val="0"/>
              </a:spcBef>
              <a:spcAft>
                <a:spcPts val="200"/>
              </a:spcAft>
              <a:buClrTx/>
              <a:buSzTx/>
              <a:buFontTx/>
              <a:buNone/>
              <a:tabLst/>
              <a:defRPr/>
            </a:pPr>
            <a:r>
              <a:rPr kumimoji="0" lang="en-US" sz="1400" b="0" i="0" u="none" strike="noStrike" kern="1200" cap="none" normalizeH="0" baseline="0" noProof="0">
                <a:ln>
                  <a:noFill/>
                </a:ln>
                <a:solidFill>
                  <a:srgbClr val="1A1A1A"/>
                </a:solidFill>
                <a:effectLst/>
                <a:uLnTx/>
                <a:uFillTx/>
                <a:ea typeface="+mn-ea"/>
                <a:cs typeface="Segoe UI" pitchFamily="34" charset="0"/>
              </a:rPr>
              <a:t>Process automation</a:t>
            </a:r>
          </a:p>
        </p:txBody>
      </p:sp>
      <p:pic>
        <p:nvPicPr>
          <p:cNvPr id="49" name="Picture 48" descr="Power Virtual Agents logo">
            <a:extLst>
              <a:ext uri="{FF2B5EF4-FFF2-40B4-BE49-F238E27FC236}">
                <a16:creationId xmlns:a16="http://schemas.microsoft.com/office/drawing/2014/main" id="{0F73EE4B-9B30-48AC-9FFB-46F89AA30BF4}"/>
              </a:ext>
            </a:extLst>
          </p:cNvPr>
          <p:cNvPicPr>
            <a:picLocks noChangeAspect="1"/>
          </p:cNvPicPr>
          <p:nvPr/>
        </p:nvPicPr>
        <p:blipFill>
          <a:blip r:embed="rId6"/>
          <a:stretch>
            <a:fillRect/>
          </a:stretch>
        </p:blipFill>
        <p:spPr>
          <a:xfrm>
            <a:off x="9483924" y="2608846"/>
            <a:ext cx="1053084" cy="1053084"/>
          </a:xfrm>
          <a:prstGeom prst="rect">
            <a:avLst/>
          </a:prstGeom>
        </p:spPr>
      </p:pic>
      <p:sp>
        <p:nvSpPr>
          <p:cNvPr id="50" name="Rectangle 49">
            <a:extLst>
              <a:ext uri="{FF2B5EF4-FFF2-40B4-BE49-F238E27FC236}">
                <a16:creationId xmlns:a16="http://schemas.microsoft.com/office/drawing/2014/main" id="{A3F292F8-E238-4988-BAA4-25138D04EC24}"/>
              </a:ext>
            </a:extLst>
          </p:cNvPr>
          <p:cNvSpPr/>
          <p:nvPr/>
        </p:nvSpPr>
        <p:spPr bwMode="auto">
          <a:xfrm>
            <a:off x="8862894" y="3815180"/>
            <a:ext cx="2295144" cy="6035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114" fontAlgn="base">
              <a:spcBef>
                <a:spcPct val="0"/>
              </a:spcBef>
              <a:spcAft>
                <a:spcPts val="200"/>
              </a:spcAft>
              <a:defRPr/>
            </a:pPr>
            <a:r>
              <a:rPr lang="en-US" sz="1800">
                <a:solidFill>
                  <a:srgbClr val="1A1A1A"/>
                </a:solidFill>
                <a:latin typeface="+mj-lt"/>
                <a:cs typeface="Segoe UI" pitchFamily="34" charset="0"/>
              </a:rPr>
              <a:t>Power Virtual Agents</a:t>
            </a:r>
          </a:p>
          <a:p>
            <a:pPr marL="0" marR="0" lvl="0" indent="0" algn="ctr" defTabSz="932114" rtl="0" eaLnBrk="1" fontAlgn="base" latinLnBrk="0" hangingPunct="1">
              <a:spcBef>
                <a:spcPct val="0"/>
              </a:spcBef>
              <a:spcAft>
                <a:spcPts val="200"/>
              </a:spcAft>
              <a:buClrTx/>
              <a:buSzTx/>
              <a:buFontTx/>
              <a:buNone/>
              <a:tabLst/>
              <a:defRPr/>
            </a:pPr>
            <a:r>
              <a:rPr kumimoji="0" lang="en-US" sz="1400" b="0" i="0" u="none" strike="noStrike" kern="1200" cap="none" normalizeH="0" baseline="0" noProof="0">
                <a:ln>
                  <a:noFill/>
                </a:ln>
                <a:solidFill>
                  <a:srgbClr val="1A1A1A"/>
                </a:solidFill>
                <a:effectLst/>
                <a:uLnTx/>
                <a:uFillTx/>
                <a:ea typeface="+mn-ea"/>
                <a:cs typeface="Segoe UI" pitchFamily="34" charset="0"/>
              </a:rPr>
              <a:t>Intelligent virtual agents</a:t>
            </a:r>
          </a:p>
        </p:txBody>
      </p:sp>
      <p:sp>
        <p:nvSpPr>
          <p:cNvPr id="51" name="Rectangle 42">
            <a:extLst>
              <a:ext uri="{FF2B5EF4-FFF2-40B4-BE49-F238E27FC236}">
                <a16:creationId xmlns:a16="http://schemas.microsoft.com/office/drawing/2014/main" id="{973DF2B6-916B-46E8-B83D-0251F43BD527}"/>
              </a:ext>
              <a:ext uri="{C183D7F6-B498-43B3-948B-1728B52AA6E4}">
                <adec:decorative xmlns:adec="http://schemas.microsoft.com/office/drawing/2017/decorative" val="1"/>
              </a:ext>
            </a:extLst>
          </p:cNvPr>
          <p:cNvSpPr/>
          <p:nvPr/>
        </p:nvSpPr>
        <p:spPr bwMode="auto">
          <a:xfrm flipV="1">
            <a:off x="3556001" y="4564269"/>
            <a:ext cx="5192888" cy="329847"/>
          </a:xfrm>
          <a:custGeom>
            <a:avLst/>
            <a:gdLst>
              <a:gd name="connsiteX0" fmla="*/ 0 w 3416203"/>
              <a:gd name="connsiteY0" fmla="*/ 0 h 765279"/>
              <a:gd name="connsiteX1" fmla="*/ 3416203 w 3416203"/>
              <a:gd name="connsiteY1" fmla="*/ 0 h 765279"/>
              <a:gd name="connsiteX2" fmla="*/ 3416203 w 3416203"/>
              <a:gd name="connsiteY2" fmla="*/ 765279 h 765279"/>
              <a:gd name="connsiteX3" fmla="*/ 0 w 3416203"/>
              <a:gd name="connsiteY3" fmla="*/ 765279 h 765279"/>
              <a:gd name="connsiteX4" fmla="*/ 0 w 3416203"/>
              <a:gd name="connsiteY4" fmla="*/ 0 h 765279"/>
              <a:gd name="connsiteX0" fmla="*/ 3416203 w 3507643"/>
              <a:gd name="connsiteY0" fmla="*/ 0 h 765279"/>
              <a:gd name="connsiteX1" fmla="*/ 3416203 w 3507643"/>
              <a:gd name="connsiteY1" fmla="*/ 765279 h 765279"/>
              <a:gd name="connsiteX2" fmla="*/ 0 w 3507643"/>
              <a:gd name="connsiteY2" fmla="*/ 765279 h 765279"/>
              <a:gd name="connsiteX3" fmla="*/ 0 w 3507643"/>
              <a:gd name="connsiteY3" fmla="*/ 0 h 765279"/>
              <a:gd name="connsiteX4" fmla="*/ 3507643 w 3507643"/>
              <a:gd name="connsiteY4" fmla="*/ 91440 h 765279"/>
              <a:gd name="connsiteX0" fmla="*/ 3416203 w 3416203"/>
              <a:gd name="connsiteY0" fmla="*/ 0 h 765279"/>
              <a:gd name="connsiteX1" fmla="*/ 3416203 w 3416203"/>
              <a:gd name="connsiteY1" fmla="*/ 765279 h 765279"/>
              <a:gd name="connsiteX2" fmla="*/ 0 w 3416203"/>
              <a:gd name="connsiteY2" fmla="*/ 765279 h 765279"/>
              <a:gd name="connsiteX3" fmla="*/ 0 w 3416203"/>
              <a:gd name="connsiteY3" fmla="*/ 0 h 765279"/>
            </a:gdLst>
            <a:ahLst/>
            <a:cxnLst>
              <a:cxn ang="0">
                <a:pos x="connsiteX0" y="connsiteY0"/>
              </a:cxn>
              <a:cxn ang="0">
                <a:pos x="connsiteX1" y="connsiteY1"/>
              </a:cxn>
              <a:cxn ang="0">
                <a:pos x="connsiteX2" y="connsiteY2"/>
              </a:cxn>
              <a:cxn ang="0">
                <a:pos x="connsiteX3" y="connsiteY3"/>
              </a:cxn>
            </a:cxnLst>
            <a:rect l="l" t="t" r="r" b="b"/>
            <a:pathLst>
              <a:path w="3416203" h="765279">
                <a:moveTo>
                  <a:pt x="3416203" y="0"/>
                </a:moveTo>
                <a:lnTo>
                  <a:pt x="3416203" y="765279"/>
                </a:lnTo>
                <a:lnTo>
                  <a:pt x="0" y="765279"/>
                </a:lnTo>
                <a:lnTo>
                  <a:pt x="0" y="0"/>
                </a:lnTo>
              </a:path>
            </a:pathLst>
          </a:custGeom>
          <a:ln w="19050">
            <a:solidFill>
              <a:schemeClr val="bg1">
                <a:lumMod val="65000"/>
              </a:schemeClr>
            </a:solidFill>
            <a:headEnd type="none" w="lg" len="med"/>
            <a:tailEnd type="none" w="lg" len="med"/>
          </a:ln>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l" defTabSz="932114"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effectLst/>
              <a:uLnTx/>
              <a:uFillTx/>
              <a:latin typeface="Segoe UI"/>
              <a:ea typeface="Segoe UI" pitchFamily="34" charset="0"/>
              <a:cs typeface="Segoe UI" pitchFamily="34" charset="0"/>
            </a:endParaRPr>
          </a:p>
        </p:txBody>
      </p:sp>
      <p:cxnSp>
        <p:nvCxnSpPr>
          <p:cNvPr id="52" name="Straight Connector 51">
            <a:extLst>
              <a:ext uri="{FF2B5EF4-FFF2-40B4-BE49-F238E27FC236}">
                <a16:creationId xmlns:a16="http://schemas.microsoft.com/office/drawing/2014/main" id="{3A020395-717C-4CB4-B805-69E6B9CF7954}"/>
              </a:ext>
              <a:ext uri="{C183D7F6-B498-43B3-948B-1728B52AA6E4}">
                <adec:decorative xmlns:adec="http://schemas.microsoft.com/office/drawing/2017/decorative" val="1"/>
              </a:ext>
            </a:extLst>
          </p:cNvPr>
          <p:cNvCxnSpPr>
            <a:cxnSpLocks/>
          </p:cNvCxnSpPr>
          <p:nvPr/>
        </p:nvCxnSpPr>
        <p:spPr>
          <a:xfrm>
            <a:off x="6152444" y="4564263"/>
            <a:ext cx="0" cy="329847"/>
          </a:xfrm>
          <a:prstGeom prst="line">
            <a:avLst/>
          </a:prstGeom>
          <a:ln w="19050">
            <a:solidFill>
              <a:schemeClr val="bg1">
                <a:lumMod val="50000"/>
              </a:schemeClr>
            </a:solidFill>
            <a:headEnd type="none" w="lg" len="med"/>
            <a:tailEnd type="none" w="lg" len="med"/>
          </a:ln>
        </p:spPr>
        <p:style>
          <a:lnRef idx="1">
            <a:schemeClr val="dk1"/>
          </a:lnRef>
          <a:fillRef idx="0">
            <a:schemeClr val="dk1"/>
          </a:fillRef>
          <a:effectRef idx="0">
            <a:schemeClr val="dk1"/>
          </a:effectRef>
          <a:fontRef idx="minor">
            <a:schemeClr val="tx1"/>
          </a:fontRef>
        </p:style>
      </p:cxnSp>
      <p:sp>
        <p:nvSpPr>
          <p:cNvPr id="53" name="plug" descr="Icon of a power plug">
            <a:extLst>
              <a:ext uri="{FF2B5EF4-FFF2-40B4-BE49-F238E27FC236}">
                <a16:creationId xmlns:a16="http://schemas.microsoft.com/office/drawing/2014/main" id="{A8E4CD59-3997-4452-86E1-B73968DB6AB2}"/>
              </a:ext>
            </a:extLst>
          </p:cNvPr>
          <p:cNvSpPr>
            <a:spLocks noChangeAspect="1" noEditPoints="1"/>
          </p:cNvSpPr>
          <p:nvPr/>
        </p:nvSpPr>
        <p:spPr bwMode="auto">
          <a:xfrm>
            <a:off x="3179938" y="5014468"/>
            <a:ext cx="615483" cy="583406"/>
          </a:xfrm>
          <a:custGeom>
            <a:avLst/>
            <a:gdLst>
              <a:gd name="T0" fmla="*/ 169 w 346"/>
              <a:gd name="T1" fmla="*/ 90 h 328"/>
              <a:gd name="T2" fmla="*/ 199 w 346"/>
              <a:gd name="T3" fmla="*/ 61 h 328"/>
              <a:gd name="T4" fmla="*/ 279 w 346"/>
              <a:gd name="T5" fmla="*/ 63 h 328"/>
              <a:gd name="T6" fmla="*/ 279 w 346"/>
              <a:gd name="T7" fmla="*/ 63 h 328"/>
              <a:gd name="T8" fmla="*/ 277 w 346"/>
              <a:gd name="T9" fmla="*/ 143 h 328"/>
              <a:gd name="T10" fmla="*/ 247 w 346"/>
              <a:gd name="T11" fmla="*/ 172 h 328"/>
              <a:gd name="T12" fmla="*/ 169 w 346"/>
              <a:gd name="T13" fmla="*/ 90 h 328"/>
              <a:gd name="T14" fmla="*/ 279 w 346"/>
              <a:gd name="T15" fmla="*/ 63 h 328"/>
              <a:gd name="T16" fmla="*/ 346 w 346"/>
              <a:gd name="T17" fmla="*/ 0 h 328"/>
              <a:gd name="T18" fmla="*/ 99 w 346"/>
              <a:gd name="T19" fmla="*/ 156 h 328"/>
              <a:gd name="T20" fmla="*/ 69 w 346"/>
              <a:gd name="T21" fmla="*/ 185 h 328"/>
              <a:gd name="T22" fmla="*/ 67 w 346"/>
              <a:gd name="T23" fmla="*/ 265 h 328"/>
              <a:gd name="T24" fmla="*/ 67 w 346"/>
              <a:gd name="T25" fmla="*/ 265 h 328"/>
              <a:gd name="T26" fmla="*/ 147 w 346"/>
              <a:gd name="T27" fmla="*/ 267 h 328"/>
              <a:gd name="T28" fmla="*/ 177 w 346"/>
              <a:gd name="T29" fmla="*/ 238 h 328"/>
              <a:gd name="T30" fmla="*/ 99 w 346"/>
              <a:gd name="T31" fmla="*/ 156 h 328"/>
              <a:gd name="T32" fmla="*/ 67 w 346"/>
              <a:gd name="T33" fmla="*/ 265 h 328"/>
              <a:gd name="T34" fmla="*/ 0 w 346"/>
              <a:gd name="T35" fmla="*/ 328 h 328"/>
              <a:gd name="T36" fmla="*/ 157 w 346"/>
              <a:gd name="T37" fmla="*/ 143 h 328"/>
              <a:gd name="T38" fmla="*/ 120 w 346"/>
              <a:gd name="T39" fmla="*/ 178 h 328"/>
              <a:gd name="T40" fmla="*/ 193 w 346"/>
              <a:gd name="T41" fmla="*/ 181 h 328"/>
              <a:gd name="T42" fmla="*/ 156 w 346"/>
              <a:gd name="T43" fmla="*/ 21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328">
                <a:moveTo>
                  <a:pt x="169" y="90"/>
                </a:moveTo>
                <a:cubicBezTo>
                  <a:pt x="199" y="61"/>
                  <a:pt x="199" y="61"/>
                  <a:pt x="199" y="61"/>
                </a:cubicBezTo>
                <a:cubicBezTo>
                  <a:pt x="222" y="40"/>
                  <a:pt x="258" y="41"/>
                  <a:pt x="279" y="63"/>
                </a:cubicBezTo>
                <a:cubicBezTo>
                  <a:pt x="279" y="63"/>
                  <a:pt x="279" y="63"/>
                  <a:pt x="279" y="63"/>
                </a:cubicBezTo>
                <a:cubicBezTo>
                  <a:pt x="300" y="86"/>
                  <a:pt x="300" y="122"/>
                  <a:pt x="277" y="143"/>
                </a:cubicBezTo>
                <a:cubicBezTo>
                  <a:pt x="247" y="172"/>
                  <a:pt x="247" y="172"/>
                  <a:pt x="247" y="172"/>
                </a:cubicBezTo>
                <a:lnTo>
                  <a:pt x="169" y="90"/>
                </a:lnTo>
                <a:close/>
                <a:moveTo>
                  <a:pt x="279" y="63"/>
                </a:moveTo>
                <a:cubicBezTo>
                  <a:pt x="346" y="0"/>
                  <a:pt x="346" y="0"/>
                  <a:pt x="346" y="0"/>
                </a:cubicBezTo>
                <a:moveTo>
                  <a:pt x="99" y="156"/>
                </a:moveTo>
                <a:cubicBezTo>
                  <a:pt x="69" y="185"/>
                  <a:pt x="69" y="185"/>
                  <a:pt x="69" y="185"/>
                </a:cubicBezTo>
                <a:cubicBezTo>
                  <a:pt x="46" y="206"/>
                  <a:pt x="46" y="242"/>
                  <a:pt x="67" y="265"/>
                </a:cubicBezTo>
                <a:cubicBezTo>
                  <a:pt x="67" y="265"/>
                  <a:pt x="67" y="265"/>
                  <a:pt x="67" y="265"/>
                </a:cubicBezTo>
                <a:cubicBezTo>
                  <a:pt x="88" y="287"/>
                  <a:pt x="124" y="288"/>
                  <a:pt x="147" y="267"/>
                </a:cubicBezTo>
                <a:cubicBezTo>
                  <a:pt x="177" y="238"/>
                  <a:pt x="177" y="238"/>
                  <a:pt x="177" y="238"/>
                </a:cubicBezTo>
                <a:lnTo>
                  <a:pt x="99" y="156"/>
                </a:lnTo>
                <a:close/>
                <a:moveTo>
                  <a:pt x="67" y="265"/>
                </a:moveTo>
                <a:cubicBezTo>
                  <a:pt x="0" y="328"/>
                  <a:pt x="0" y="328"/>
                  <a:pt x="0" y="328"/>
                </a:cubicBezTo>
                <a:moveTo>
                  <a:pt x="157" y="143"/>
                </a:moveTo>
                <a:cubicBezTo>
                  <a:pt x="120" y="178"/>
                  <a:pt x="120" y="178"/>
                  <a:pt x="120" y="178"/>
                </a:cubicBezTo>
                <a:moveTo>
                  <a:pt x="193" y="181"/>
                </a:moveTo>
                <a:cubicBezTo>
                  <a:pt x="156" y="216"/>
                  <a:pt x="156" y="216"/>
                  <a:pt x="156" y="216"/>
                </a:cubicBezTo>
              </a:path>
            </a:pathLst>
          </a:custGeom>
          <a:noFill/>
          <a:ln w="19050">
            <a:solidFill>
              <a:schemeClr val="tx1"/>
            </a:solidFill>
            <a:headEnd/>
            <a:tailEnd/>
          </a:ln>
        </p:spPr>
        <p:style>
          <a:lnRef idx="1">
            <a:schemeClr val="dk1"/>
          </a:lnRef>
          <a:fillRef idx="0">
            <a:schemeClr val="dk1"/>
          </a:fillRef>
          <a:effectRef idx="0">
            <a:schemeClr val="dk1"/>
          </a:effectRef>
          <a:fontRef idx="minor">
            <a:schemeClr val="tx1"/>
          </a:fontRef>
        </p:style>
        <p:txBody>
          <a:bodyPr vert="horz" wrap="square" lIns="91414" tIns="45706" rIns="91414" bIns="45706"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marL="0" marR="0" lvl="0" indent="0" algn="ctr" defTabSz="914049" rtl="0" eaLnBrk="1" fontAlgn="base"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54" name="Rectangle 53">
            <a:extLst>
              <a:ext uri="{FF2B5EF4-FFF2-40B4-BE49-F238E27FC236}">
                <a16:creationId xmlns:a16="http://schemas.microsoft.com/office/drawing/2014/main" id="{52038D25-82DE-4618-BBD7-A7BE83A7F382}"/>
              </a:ext>
            </a:extLst>
          </p:cNvPr>
          <p:cNvSpPr/>
          <p:nvPr/>
        </p:nvSpPr>
        <p:spPr bwMode="auto">
          <a:xfrm>
            <a:off x="2340107" y="5741751"/>
            <a:ext cx="2295144"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R="0" lvl="0" indent="0" algn="ctr" defTabSz="932114" fontAlgn="base">
              <a:lnSpc>
                <a:spcPct val="90000"/>
              </a:lnSpc>
              <a:spcBef>
                <a:spcPct val="0"/>
              </a:spcBef>
              <a:spcAft>
                <a:spcPts val="200"/>
              </a:spcAft>
              <a:buClrTx/>
              <a:buSzTx/>
              <a:buFontTx/>
              <a:buNone/>
              <a:tabLst/>
              <a:defRPr/>
            </a:pPr>
            <a:r>
              <a:rPr lang="en-US" sz="1800">
                <a:solidFill>
                  <a:srgbClr val="1A1A1A"/>
                </a:solidFill>
                <a:latin typeface="+mj-lt"/>
                <a:cs typeface="Segoe UI" pitchFamily="34" charset="0"/>
              </a:rPr>
              <a:t>Data connectors</a:t>
            </a:r>
          </a:p>
        </p:txBody>
      </p:sp>
      <p:pic>
        <p:nvPicPr>
          <p:cNvPr id="55" name="Graphic 54" descr="Logo of AI Builders ">
            <a:extLst>
              <a:ext uri="{FF2B5EF4-FFF2-40B4-BE49-F238E27FC236}">
                <a16:creationId xmlns:a16="http://schemas.microsoft.com/office/drawing/2014/main" id="{B51DF082-D1FF-4023-AB36-ECB807B82C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46357" y="4946348"/>
            <a:ext cx="700873" cy="719646"/>
          </a:xfrm>
          <a:prstGeom prst="rect">
            <a:avLst/>
          </a:prstGeom>
        </p:spPr>
      </p:pic>
      <p:sp>
        <p:nvSpPr>
          <p:cNvPr id="56" name="Rectangle 55">
            <a:extLst>
              <a:ext uri="{FF2B5EF4-FFF2-40B4-BE49-F238E27FC236}">
                <a16:creationId xmlns:a16="http://schemas.microsoft.com/office/drawing/2014/main" id="{A1EFCE41-69A0-4ED1-8AF7-F866065FB99F}"/>
              </a:ext>
            </a:extLst>
          </p:cNvPr>
          <p:cNvSpPr/>
          <p:nvPr/>
        </p:nvSpPr>
        <p:spPr bwMode="auto">
          <a:xfrm>
            <a:off x="4949221" y="5741751"/>
            <a:ext cx="2295144"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R="0" lvl="0" indent="0" algn="ctr" defTabSz="932114" fontAlgn="base">
              <a:lnSpc>
                <a:spcPct val="90000"/>
              </a:lnSpc>
              <a:spcBef>
                <a:spcPct val="0"/>
              </a:spcBef>
              <a:spcAft>
                <a:spcPts val="200"/>
              </a:spcAft>
              <a:buClrTx/>
              <a:buSzTx/>
              <a:buFontTx/>
              <a:buNone/>
              <a:tabLst/>
              <a:defRPr/>
            </a:pPr>
            <a:r>
              <a:rPr lang="en-US" sz="1800">
                <a:solidFill>
                  <a:srgbClr val="1A1A1A"/>
                </a:solidFill>
                <a:latin typeface="+mj-lt"/>
                <a:cs typeface="Segoe UI" pitchFamily="34" charset="0"/>
              </a:rPr>
              <a:t>AI Builder</a:t>
            </a:r>
          </a:p>
        </p:txBody>
      </p:sp>
      <p:pic>
        <p:nvPicPr>
          <p:cNvPr id="57" name="Graphic 1245" descr="Logo of Common Data Service">
            <a:extLst>
              <a:ext uri="{FF2B5EF4-FFF2-40B4-BE49-F238E27FC236}">
                <a16:creationId xmlns:a16="http://schemas.microsoft.com/office/drawing/2014/main" id="{28348781-BD8B-40D4-BFB2-5D7F7E563C67}"/>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84698" y="4984962"/>
            <a:ext cx="642419" cy="642419"/>
          </a:xfrm>
          <a:prstGeom prst="rect">
            <a:avLst/>
          </a:prstGeom>
        </p:spPr>
      </p:pic>
      <p:sp>
        <p:nvSpPr>
          <p:cNvPr id="58" name="Rectangle 57">
            <a:extLst>
              <a:ext uri="{FF2B5EF4-FFF2-40B4-BE49-F238E27FC236}">
                <a16:creationId xmlns:a16="http://schemas.microsoft.com/office/drawing/2014/main" id="{51F0DC75-9318-4901-A2FD-D59C6C64FD96}"/>
              </a:ext>
            </a:extLst>
          </p:cNvPr>
          <p:cNvSpPr/>
          <p:nvPr/>
        </p:nvSpPr>
        <p:spPr bwMode="auto">
          <a:xfrm>
            <a:off x="7223874" y="5741751"/>
            <a:ext cx="2964066"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R="0" lvl="0" indent="0" algn="ctr" defTabSz="932114" fontAlgn="base">
              <a:lnSpc>
                <a:spcPct val="90000"/>
              </a:lnSpc>
              <a:spcBef>
                <a:spcPct val="0"/>
              </a:spcBef>
              <a:spcAft>
                <a:spcPts val="200"/>
              </a:spcAft>
              <a:buClrTx/>
              <a:buSzTx/>
              <a:buFontTx/>
              <a:buNone/>
              <a:tabLst/>
              <a:defRPr/>
            </a:pPr>
            <a:r>
              <a:rPr lang="en-US" sz="1800" dirty="0">
                <a:solidFill>
                  <a:srgbClr val="1A1A1A"/>
                </a:solidFill>
                <a:latin typeface="+mj-lt"/>
                <a:cs typeface="Segoe UI" pitchFamily="34" charset="0"/>
              </a:rPr>
              <a:t>Dataverse</a:t>
            </a:r>
          </a:p>
        </p:txBody>
      </p:sp>
    </p:spTree>
    <p:extLst>
      <p:ext uri="{BB962C8B-B14F-4D97-AF65-F5344CB8AC3E}">
        <p14:creationId xmlns:p14="http://schemas.microsoft.com/office/powerpoint/2010/main" val="3067404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98048-358F-47C8-A582-CA2A93761E6D}"/>
              </a:ext>
            </a:extLst>
          </p:cNvPr>
          <p:cNvSpPr>
            <a:spLocks noGrp="1"/>
          </p:cNvSpPr>
          <p:nvPr>
            <p:ph type="title"/>
          </p:nvPr>
        </p:nvSpPr>
        <p:spPr>
          <a:xfrm>
            <a:off x="600059" y="507446"/>
            <a:ext cx="11392244" cy="439465"/>
          </a:xfrm>
        </p:spPr>
        <p:txBody>
          <a:bodyPr/>
          <a:lstStyle/>
          <a:p>
            <a:r>
              <a:rPr lang="en-US" dirty="0"/>
              <a:t>Implement the Microsoft Power Platform Center of Excellence starter kit</a:t>
            </a:r>
          </a:p>
        </p:txBody>
      </p:sp>
      <p:pic>
        <p:nvPicPr>
          <p:cNvPr id="4" name="Picture 3" descr="Icon of three tilted squares arranged on top of each other">
            <a:extLst>
              <a:ext uri="{FF2B5EF4-FFF2-40B4-BE49-F238E27FC236}">
                <a16:creationId xmlns:a16="http://schemas.microsoft.com/office/drawing/2014/main" id="{47FE316C-1149-4A1D-AD5C-9358460AD146}"/>
              </a:ext>
            </a:extLst>
          </p:cNvPr>
          <p:cNvPicPr>
            <a:picLocks noChangeAspect="1"/>
          </p:cNvPicPr>
          <p:nvPr/>
        </p:nvPicPr>
        <p:blipFill>
          <a:blip r:embed="rId2"/>
          <a:stretch>
            <a:fillRect/>
          </a:stretch>
        </p:blipFill>
        <p:spPr>
          <a:xfrm>
            <a:off x="579436" y="1568482"/>
            <a:ext cx="915924" cy="915924"/>
          </a:xfrm>
          <a:prstGeom prst="rect">
            <a:avLst/>
          </a:prstGeom>
        </p:spPr>
      </p:pic>
      <p:sp>
        <p:nvSpPr>
          <p:cNvPr id="6" name="Rectangle 5">
            <a:extLst>
              <a:ext uri="{FF2B5EF4-FFF2-40B4-BE49-F238E27FC236}">
                <a16:creationId xmlns:a16="http://schemas.microsoft.com/office/drawing/2014/main" id="{B9495589-8CEC-4209-9552-54777FC39ED5}"/>
              </a:ext>
            </a:extLst>
          </p:cNvPr>
          <p:cNvSpPr/>
          <p:nvPr/>
        </p:nvSpPr>
        <p:spPr>
          <a:xfrm>
            <a:off x="1790700" y="1242307"/>
            <a:ext cx="10066338" cy="1500891"/>
          </a:xfrm>
          <a:prstGeom prst="rect">
            <a:avLst/>
          </a:prstGeom>
        </p:spPr>
        <p:txBody>
          <a:bodyPr wrap="square" lIns="0" tIns="0" rIns="0" bIns="0" anchor="ctr">
            <a:noAutofit/>
          </a:bodyPr>
          <a:lstStyle/>
          <a:p>
            <a:r>
              <a:rPr lang="en-US" sz="2000" b="0" i="0" dirty="0">
                <a:solidFill>
                  <a:srgbClr val="171717"/>
                </a:solidFill>
                <a:effectLst/>
                <a:latin typeface="+mj-lt"/>
              </a:rPr>
              <a:t>The Microsoft Power Platform </a:t>
            </a:r>
            <a:r>
              <a:rPr lang="en-US" sz="2000" b="0" i="0" dirty="0" err="1">
                <a:solidFill>
                  <a:srgbClr val="171717"/>
                </a:solidFill>
                <a:effectLst/>
                <a:latin typeface="+mj-lt"/>
              </a:rPr>
              <a:t>CoE</a:t>
            </a:r>
            <a:r>
              <a:rPr lang="en-US" sz="2000" b="0" i="0" dirty="0">
                <a:solidFill>
                  <a:srgbClr val="171717"/>
                </a:solidFill>
                <a:effectLst/>
                <a:latin typeface="+mj-lt"/>
              </a:rPr>
              <a:t> starter kit is a collection of components and tools designed to help organizations develop a strategy for adopting and supporting Microsoft Power Platform</a:t>
            </a:r>
          </a:p>
          <a:p>
            <a:endParaRPr lang="en-US" sz="800" dirty="0">
              <a:solidFill>
                <a:srgbClr val="171717"/>
              </a:solidFill>
              <a:latin typeface="Segoe UI" panose="020B0502040204020203" pitchFamily="34" charset="0"/>
            </a:endParaRPr>
          </a:p>
          <a:p>
            <a:r>
              <a:rPr lang="en-US" sz="2000" b="0" i="0" dirty="0">
                <a:solidFill>
                  <a:srgbClr val="171717"/>
                </a:solidFill>
                <a:effectLst/>
                <a:latin typeface="Segoe UI" panose="020B0502040204020203" pitchFamily="34" charset="0"/>
              </a:rPr>
              <a:t>The focus of the starter kit is on Power Apps and Power Automate</a:t>
            </a:r>
            <a:endParaRPr lang="en-US" sz="2000" dirty="0"/>
          </a:p>
        </p:txBody>
      </p:sp>
      <p:pic>
        <p:nvPicPr>
          <p:cNvPr id="8" name="Picture 7" descr="Icon of two squares and two lines extended besides each square">
            <a:extLst>
              <a:ext uri="{FF2B5EF4-FFF2-40B4-BE49-F238E27FC236}">
                <a16:creationId xmlns:a16="http://schemas.microsoft.com/office/drawing/2014/main" id="{2C6A9898-2A31-461D-BF33-94122E5D1065}"/>
              </a:ext>
            </a:extLst>
          </p:cNvPr>
          <p:cNvPicPr>
            <a:picLocks noChangeAspect="1"/>
          </p:cNvPicPr>
          <p:nvPr/>
        </p:nvPicPr>
        <p:blipFill>
          <a:blip r:embed="rId3"/>
          <a:stretch>
            <a:fillRect/>
          </a:stretch>
        </p:blipFill>
        <p:spPr>
          <a:xfrm>
            <a:off x="579436" y="3206996"/>
            <a:ext cx="915924" cy="915924"/>
          </a:xfrm>
          <a:prstGeom prst="rect">
            <a:avLst/>
          </a:prstGeom>
        </p:spPr>
      </p:pic>
      <p:sp>
        <p:nvSpPr>
          <p:cNvPr id="10" name="Rectangle 9">
            <a:extLst>
              <a:ext uri="{FF2B5EF4-FFF2-40B4-BE49-F238E27FC236}">
                <a16:creationId xmlns:a16="http://schemas.microsoft.com/office/drawing/2014/main" id="{81151348-E76F-46A8-B706-B9182A7A84DE}"/>
              </a:ext>
            </a:extLst>
          </p:cNvPr>
          <p:cNvSpPr/>
          <p:nvPr/>
        </p:nvSpPr>
        <p:spPr bwMode="auto">
          <a:xfrm>
            <a:off x="1790700" y="3069018"/>
            <a:ext cx="10066337" cy="377540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600"/>
              </a:spcAft>
            </a:pPr>
            <a:r>
              <a:rPr lang="en-US" sz="2000" dirty="0">
                <a:solidFill>
                  <a:schemeClr val="tx1"/>
                </a:solidFill>
                <a:latin typeface="+mj-lt"/>
              </a:rPr>
              <a:t>Using the </a:t>
            </a:r>
            <a:r>
              <a:rPr lang="en-US" sz="2000" dirty="0" err="1">
                <a:solidFill>
                  <a:schemeClr val="tx1"/>
                </a:solidFill>
                <a:latin typeface="+mj-lt"/>
              </a:rPr>
              <a:t>CoE</a:t>
            </a:r>
            <a:r>
              <a:rPr lang="en-US" sz="2000" dirty="0">
                <a:solidFill>
                  <a:schemeClr val="tx1"/>
                </a:solidFill>
                <a:latin typeface="+mj-lt"/>
              </a:rPr>
              <a:t> Power BI dashboard</a:t>
            </a:r>
            <a:r>
              <a:rPr lang="en-US" dirty="0">
                <a:solidFill>
                  <a:schemeClr val="tx1"/>
                </a:solidFill>
                <a:latin typeface="+mj-lt"/>
              </a:rPr>
              <a:t>:</a:t>
            </a:r>
          </a:p>
          <a:p>
            <a:pPr defTabSz="932472" fontAlgn="base">
              <a:spcBef>
                <a:spcPts val="300"/>
              </a:spcBef>
              <a:spcAft>
                <a:spcPts val="600"/>
              </a:spcAft>
            </a:pPr>
            <a:r>
              <a:rPr lang="en-US" sz="2000" b="0" i="0" dirty="0">
                <a:solidFill>
                  <a:srgbClr val="171717"/>
                </a:solidFill>
                <a:effectLst/>
                <a:latin typeface="Segoe UI" panose="020B0502040204020203" pitchFamily="34" charset="0"/>
              </a:rPr>
              <a:t>The Power BI dashboard of the Center of Excellence (</a:t>
            </a:r>
            <a:r>
              <a:rPr lang="en-US" sz="2000" b="0" i="0" dirty="0" err="1">
                <a:solidFill>
                  <a:srgbClr val="171717"/>
                </a:solidFill>
                <a:effectLst/>
                <a:latin typeface="Segoe UI" panose="020B0502040204020203" pitchFamily="34" charset="0"/>
              </a:rPr>
              <a:t>CoE</a:t>
            </a:r>
            <a:r>
              <a:rPr lang="en-US" sz="2000" b="0" i="0" dirty="0">
                <a:solidFill>
                  <a:srgbClr val="171717"/>
                </a:solidFill>
                <a:effectLst/>
                <a:latin typeface="Segoe UI" panose="020B0502040204020203" pitchFamily="34" charset="0"/>
              </a:rPr>
              <a:t>) Starter Kit provides visualizations and insights into resources in your tenant</a:t>
            </a:r>
          </a:p>
          <a:p>
            <a:pPr defTabSz="932472" fontAlgn="base">
              <a:spcBef>
                <a:spcPts val="300"/>
              </a:spcBef>
              <a:spcAft>
                <a:spcPts val="600"/>
              </a:spcAft>
            </a:pPr>
            <a:r>
              <a:rPr lang="en-US" sz="2000" b="0" i="0" dirty="0">
                <a:solidFill>
                  <a:srgbClr val="171717"/>
                </a:solidFill>
                <a:effectLst/>
                <a:latin typeface="Segoe UI" panose="020B0502040204020203" pitchFamily="34" charset="0"/>
              </a:rPr>
              <a:t>These resources include environments, apps, Power Automate flows, connectors, connection references, makers, and audit logs. </a:t>
            </a:r>
          </a:p>
          <a:p>
            <a:pPr defTabSz="932472" fontAlgn="base">
              <a:spcBef>
                <a:spcPts val="300"/>
              </a:spcBef>
              <a:spcAft>
                <a:spcPts val="600"/>
              </a:spcAft>
            </a:pPr>
            <a:r>
              <a:rPr lang="en-US" sz="2000" b="0" i="0" dirty="0">
                <a:solidFill>
                  <a:srgbClr val="171717"/>
                </a:solidFill>
                <a:effectLst/>
                <a:latin typeface="Segoe UI" panose="020B0502040204020203" pitchFamily="34" charset="0"/>
              </a:rPr>
              <a:t>The dashboard provides analytics and data for the following areas:</a:t>
            </a:r>
            <a:endParaRPr lang="en-US" sz="2000" dirty="0">
              <a:solidFill>
                <a:srgbClr val="171717"/>
              </a:solidFill>
              <a:latin typeface="Segoe UI" panose="020B0502040204020203" pitchFamily="34" charset="0"/>
            </a:endParaRPr>
          </a:p>
          <a:p>
            <a:pPr defTabSz="932472" fontAlgn="base">
              <a:spcBef>
                <a:spcPts val="300"/>
              </a:spcBef>
              <a:spcAft>
                <a:spcPts val="600"/>
              </a:spcAft>
            </a:pPr>
            <a:r>
              <a:rPr lang="en-US" b="0" i="0" dirty="0">
                <a:solidFill>
                  <a:srgbClr val="171717"/>
                </a:solidFill>
                <a:effectLst/>
                <a:latin typeface="Segoe UI" panose="020B0502040204020203" pitchFamily="34" charset="0"/>
              </a:rPr>
              <a:t>Monitor</a:t>
            </a:r>
          </a:p>
          <a:p>
            <a:pPr defTabSz="932472" fontAlgn="base">
              <a:spcBef>
                <a:spcPts val="300"/>
              </a:spcBef>
              <a:spcAft>
                <a:spcPts val="600"/>
              </a:spcAft>
            </a:pPr>
            <a:r>
              <a:rPr lang="en-US" b="0" i="0" dirty="0">
                <a:solidFill>
                  <a:srgbClr val="171717"/>
                </a:solidFill>
                <a:effectLst/>
                <a:latin typeface="Segoe UI" panose="020B0502040204020203" pitchFamily="34" charset="0"/>
              </a:rPr>
              <a:t>Govern</a:t>
            </a:r>
            <a:endParaRPr lang="en-US" dirty="0">
              <a:solidFill>
                <a:srgbClr val="171717"/>
              </a:solidFill>
              <a:latin typeface="Segoe UI" panose="020B0502040204020203" pitchFamily="34" charset="0"/>
            </a:endParaRPr>
          </a:p>
          <a:p>
            <a:pPr defTabSz="932472" fontAlgn="base">
              <a:spcBef>
                <a:spcPts val="300"/>
              </a:spcBef>
              <a:spcAft>
                <a:spcPts val="600"/>
              </a:spcAft>
            </a:pPr>
            <a:r>
              <a:rPr lang="en-US" b="0" i="0" dirty="0">
                <a:solidFill>
                  <a:srgbClr val="171717"/>
                </a:solidFill>
                <a:effectLst/>
                <a:latin typeface="Segoe UI" panose="020B0502040204020203" pitchFamily="34" charset="0"/>
              </a:rPr>
              <a:t>Nurture</a:t>
            </a:r>
            <a:endParaRPr lang="en-US" sz="2000" dirty="0">
              <a:solidFill>
                <a:schemeClr val="tx1"/>
              </a:solidFill>
              <a:latin typeface="+mj-lt"/>
            </a:endParaRPr>
          </a:p>
        </p:txBody>
      </p:sp>
      <p:cxnSp>
        <p:nvCxnSpPr>
          <p:cNvPr id="12" name="Straight Connector 11">
            <a:extLst>
              <a:ext uri="{FF2B5EF4-FFF2-40B4-BE49-F238E27FC236}">
                <a16:creationId xmlns:a16="http://schemas.microsoft.com/office/drawing/2014/main" id="{FB107F97-CCFE-4FEA-9E3C-4353AB85113C}"/>
              </a:ext>
              <a:ext uri="{C183D7F6-B498-43B3-948B-1728B52AA6E4}">
                <adec:decorative xmlns:adec="http://schemas.microsoft.com/office/drawing/2017/decorative" val="1"/>
              </a:ext>
            </a:extLst>
          </p:cNvPr>
          <p:cNvCxnSpPr>
            <a:cxnSpLocks/>
          </p:cNvCxnSpPr>
          <p:nvPr/>
        </p:nvCxnSpPr>
        <p:spPr>
          <a:xfrm>
            <a:off x="1785865" y="3027210"/>
            <a:ext cx="1004872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491625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0887"/>
          </a:xfrm>
        </p:spPr>
        <p:txBody>
          <a:bodyPr/>
          <a:lstStyle/>
          <a:p>
            <a:r>
              <a:rPr lang="en-US" dirty="0"/>
              <a:t>Examine the Microsoft Power Platform admin center</a:t>
            </a:r>
          </a:p>
        </p:txBody>
      </p:sp>
      <p:pic>
        <p:nvPicPr>
          <p:cNvPr id="26" name="Picture 25" descr="Icon of three tilted squares arranged on top of each other">
            <a:extLst>
              <a:ext uri="{FF2B5EF4-FFF2-40B4-BE49-F238E27FC236}">
                <a16:creationId xmlns:a16="http://schemas.microsoft.com/office/drawing/2014/main" id="{33E134AB-98A7-4E37-9CAB-CA6FA12D1F29}"/>
              </a:ext>
            </a:extLst>
          </p:cNvPr>
          <p:cNvPicPr>
            <a:picLocks noChangeAspect="1"/>
          </p:cNvPicPr>
          <p:nvPr/>
        </p:nvPicPr>
        <p:blipFill>
          <a:blip r:embed="rId3"/>
          <a:stretch>
            <a:fillRect/>
          </a:stretch>
        </p:blipFill>
        <p:spPr>
          <a:xfrm>
            <a:off x="579436" y="1568482"/>
            <a:ext cx="915924" cy="915924"/>
          </a:xfrm>
          <a:prstGeom prst="rect">
            <a:avLst/>
          </a:prstGeom>
        </p:spPr>
      </p:pic>
      <p:sp>
        <p:nvSpPr>
          <p:cNvPr id="39" name="Rectangle 38">
            <a:extLst>
              <a:ext uri="{FF2B5EF4-FFF2-40B4-BE49-F238E27FC236}">
                <a16:creationId xmlns:a16="http://schemas.microsoft.com/office/drawing/2014/main" id="{A469DAA1-CE78-4365-A841-A9EE5F839306}"/>
              </a:ext>
            </a:extLst>
          </p:cNvPr>
          <p:cNvSpPr/>
          <p:nvPr/>
        </p:nvSpPr>
        <p:spPr>
          <a:xfrm>
            <a:off x="1790700" y="1436688"/>
            <a:ext cx="10066338" cy="1179512"/>
          </a:xfrm>
          <a:prstGeom prst="rect">
            <a:avLst/>
          </a:prstGeom>
        </p:spPr>
        <p:txBody>
          <a:bodyPr wrap="square" lIns="0" tIns="0" rIns="0" bIns="0" anchor="ctr">
            <a:noAutofit/>
          </a:bodyPr>
          <a:lstStyle/>
          <a:p>
            <a:r>
              <a:rPr lang="en-US" sz="2400" dirty="0">
                <a:latin typeface="+mj-lt"/>
              </a:rPr>
              <a:t>The Microsoft Power Platform admin center provides a unified portal for administrators to manage environments and settings for Power Apps, Power Automate, and Power BI </a:t>
            </a:r>
          </a:p>
        </p:txBody>
      </p:sp>
      <p:cxnSp>
        <p:nvCxnSpPr>
          <p:cNvPr id="40" name="Straight Connector 39">
            <a:extLst>
              <a:ext uri="{FF2B5EF4-FFF2-40B4-BE49-F238E27FC236}">
                <a16:creationId xmlns:a16="http://schemas.microsoft.com/office/drawing/2014/main" id="{D5EC1A58-8683-42FF-8CEB-31954A724D15}"/>
              </a:ext>
              <a:ext uri="{C183D7F6-B498-43B3-948B-1728B52AA6E4}">
                <adec:decorative xmlns:adec="http://schemas.microsoft.com/office/drawing/2017/decorative" val="1"/>
              </a:ext>
            </a:extLst>
          </p:cNvPr>
          <p:cNvCxnSpPr>
            <a:cxnSpLocks/>
          </p:cNvCxnSpPr>
          <p:nvPr/>
        </p:nvCxnSpPr>
        <p:spPr>
          <a:xfrm>
            <a:off x="1785865" y="2911598"/>
            <a:ext cx="1004872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1" name="Picture 40" descr="Icon of two squares and two lines extended besides each square">
            <a:extLst>
              <a:ext uri="{FF2B5EF4-FFF2-40B4-BE49-F238E27FC236}">
                <a16:creationId xmlns:a16="http://schemas.microsoft.com/office/drawing/2014/main" id="{BA5D1F7F-3B80-4247-8247-641B5D3C8DD1}"/>
              </a:ext>
            </a:extLst>
          </p:cNvPr>
          <p:cNvPicPr>
            <a:picLocks noChangeAspect="1"/>
          </p:cNvPicPr>
          <p:nvPr/>
        </p:nvPicPr>
        <p:blipFill>
          <a:blip r:embed="rId4"/>
          <a:stretch>
            <a:fillRect/>
          </a:stretch>
        </p:blipFill>
        <p:spPr>
          <a:xfrm>
            <a:off x="579436" y="3206996"/>
            <a:ext cx="915924" cy="915924"/>
          </a:xfrm>
          <a:prstGeom prst="rect">
            <a:avLst/>
          </a:prstGeom>
        </p:spPr>
      </p:pic>
      <p:sp>
        <p:nvSpPr>
          <p:cNvPr id="42" name="Rectangle 41">
            <a:extLst>
              <a:ext uri="{FF2B5EF4-FFF2-40B4-BE49-F238E27FC236}">
                <a16:creationId xmlns:a16="http://schemas.microsoft.com/office/drawing/2014/main" id="{10FB6140-8196-4B64-B714-AC7A00C68380}"/>
              </a:ext>
            </a:extLst>
          </p:cNvPr>
          <p:cNvSpPr/>
          <p:nvPr/>
        </p:nvSpPr>
        <p:spPr bwMode="auto">
          <a:xfrm>
            <a:off x="1790700" y="3270056"/>
            <a:ext cx="10066337" cy="29652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600"/>
              </a:spcAft>
            </a:pPr>
            <a:r>
              <a:rPr lang="en-US" sz="2400" dirty="0">
                <a:solidFill>
                  <a:schemeClr val="tx1"/>
                </a:solidFill>
                <a:latin typeface="+mj-lt"/>
              </a:rPr>
              <a:t>The Microsoft Power Platform admin center provides the following capabilities</a:t>
            </a:r>
            <a:r>
              <a:rPr lang="en-US" sz="2000" dirty="0">
                <a:solidFill>
                  <a:schemeClr val="tx1"/>
                </a:solidFill>
                <a:latin typeface="+mj-lt"/>
              </a:rPr>
              <a:t>:</a:t>
            </a:r>
          </a:p>
          <a:p>
            <a:pPr defTabSz="932472" fontAlgn="base">
              <a:spcBef>
                <a:spcPts val="300"/>
              </a:spcBef>
              <a:spcAft>
                <a:spcPts val="600"/>
              </a:spcAft>
            </a:pPr>
            <a:r>
              <a:rPr lang="en-US" sz="2000" dirty="0">
                <a:solidFill>
                  <a:schemeClr val="tx1"/>
                </a:solidFill>
              </a:rPr>
              <a:t>Help and support</a:t>
            </a:r>
          </a:p>
          <a:p>
            <a:pPr defTabSz="932472" fontAlgn="base">
              <a:spcBef>
                <a:spcPts val="300"/>
              </a:spcBef>
              <a:spcAft>
                <a:spcPts val="600"/>
              </a:spcAft>
            </a:pPr>
            <a:r>
              <a:rPr lang="en-US" sz="2000" dirty="0">
                <a:solidFill>
                  <a:schemeClr val="tx1"/>
                </a:solidFill>
              </a:rPr>
              <a:t>Analytics</a:t>
            </a:r>
          </a:p>
          <a:p>
            <a:pPr defTabSz="932472" fontAlgn="base">
              <a:spcBef>
                <a:spcPts val="300"/>
              </a:spcBef>
              <a:spcAft>
                <a:spcPts val="600"/>
              </a:spcAft>
            </a:pPr>
            <a:r>
              <a:rPr lang="en-US" sz="2000" dirty="0">
                <a:solidFill>
                  <a:schemeClr val="tx1"/>
                </a:solidFill>
              </a:rPr>
              <a:t>Environments</a:t>
            </a:r>
          </a:p>
          <a:p>
            <a:pPr defTabSz="932472" fontAlgn="base">
              <a:spcBef>
                <a:spcPts val="300"/>
              </a:spcBef>
              <a:spcAft>
                <a:spcPts val="600"/>
              </a:spcAft>
            </a:pPr>
            <a:r>
              <a:rPr lang="en-US" sz="2000" dirty="0">
                <a:solidFill>
                  <a:schemeClr val="tx1"/>
                </a:solidFill>
              </a:rPr>
              <a:t>Data integration</a:t>
            </a:r>
          </a:p>
          <a:p>
            <a:pPr defTabSz="932472" fontAlgn="base">
              <a:spcBef>
                <a:spcPts val="300"/>
              </a:spcBef>
              <a:spcAft>
                <a:spcPts val="600"/>
              </a:spcAft>
            </a:pPr>
            <a:r>
              <a:rPr lang="en-US" sz="2000" dirty="0">
                <a:solidFill>
                  <a:schemeClr val="tx1"/>
                </a:solidFill>
              </a:rPr>
              <a:t>Data gateways</a:t>
            </a:r>
          </a:p>
          <a:p>
            <a:pPr defTabSz="932472" fontAlgn="base">
              <a:spcBef>
                <a:spcPts val="300"/>
              </a:spcBef>
              <a:spcAft>
                <a:spcPts val="600"/>
              </a:spcAft>
            </a:pPr>
            <a:r>
              <a:rPr lang="en-US" sz="2000" dirty="0">
                <a:solidFill>
                  <a:schemeClr val="tx1"/>
                </a:solidFill>
              </a:rPr>
              <a:t>Data policies</a:t>
            </a:r>
          </a:p>
        </p:txBody>
      </p:sp>
    </p:spTree>
    <p:extLst>
      <p:ext uri="{BB962C8B-B14F-4D97-AF65-F5344CB8AC3E}">
        <p14:creationId xmlns:p14="http://schemas.microsoft.com/office/powerpoint/2010/main" val="341434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Analyze the Microsoft Power Platform security model</a:t>
            </a:r>
          </a:p>
        </p:txBody>
      </p:sp>
      <p:pic>
        <p:nvPicPr>
          <p:cNvPr id="35" name="Picture 34" descr="Icon of two square with four lines">
            <a:extLst>
              <a:ext uri="{FF2B5EF4-FFF2-40B4-BE49-F238E27FC236}">
                <a16:creationId xmlns:a16="http://schemas.microsoft.com/office/drawing/2014/main" id="{A5BC3B65-3570-4CD4-81F5-873C933F641C}"/>
              </a:ext>
            </a:extLst>
          </p:cNvPr>
          <p:cNvPicPr>
            <a:picLocks noChangeAspect="1"/>
          </p:cNvPicPr>
          <p:nvPr/>
        </p:nvPicPr>
        <p:blipFill>
          <a:blip r:embed="rId3"/>
          <a:stretch>
            <a:fillRect/>
          </a:stretch>
        </p:blipFill>
        <p:spPr>
          <a:xfrm>
            <a:off x="474338" y="1246564"/>
            <a:ext cx="731520" cy="731520"/>
          </a:xfrm>
          <a:prstGeom prst="rect">
            <a:avLst/>
          </a:prstGeom>
        </p:spPr>
      </p:pic>
      <p:sp>
        <p:nvSpPr>
          <p:cNvPr id="29" name="Rectangle 28">
            <a:extLst>
              <a:ext uri="{FF2B5EF4-FFF2-40B4-BE49-F238E27FC236}">
                <a16:creationId xmlns:a16="http://schemas.microsoft.com/office/drawing/2014/main" id="{6F024A11-FD1C-4B28-9C2C-9A73406B9F2E}"/>
              </a:ext>
            </a:extLst>
          </p:cNvPr>
          <p:cNvSpPr/>
          <p:nvPr/>
        </p:nvSpPr>
        <p:spPr bwMode="auto">
          <a:xfrm>
            <a:off x="1422400" y="1238364"/>
            <a:ext cx="10434638" cy="14627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200"/>
              </a:spcBef>
              <a:spcAft>
                <a:spcPct val="0"/>
              </a:spcAft>
            </a:pPr>
            <a:r>
              <a:rPr lang="en-US" sz="2000" dirty="0">
                <a:solidFill>
                  <a:schemeClr val="tx1"/>
                </a:solidFill>
                <a:latin typeface="+mj-lt"/>
              </a:rPr>
              <a:t>The Microsoft Power Platform security model includes the following features:</a:t>
            </a:r>
          </a:p>
          <a:p>
            <a:pPr defTabSz="932472" fontAlgn="base">
              <a:spcBef>
                <a:spcPts val="200"/>
              </a:spcBef>
              <a:spcAft>
                <a:spcPts val="300"/>
              </a:spcAft>
            </a:pPr>
            <a:r>
              <a:rPr lang="en-US" dirty="0">
                <a:solidFill>
                  <a:schemeClr val="tx1"/>
                </a:solidFill>
              </a:rPr>
              <a:t>Authentication 			Environments</a:t>
            </a:r>
          </a:p>
          <a:p>
            <a:pPr defTabSz="932472" fontAlgn="base">
              <a:spcBef>
                <a:spcPts val="200"/>
              </a:spcBef>
              <a:spcAft>
                <a:spcPts val="300"/>
              </a:spcAft>
            </a:pPr>
            <a:r>
              <a:rPr lang="en-US" dirty="0">
                <a:solidFill>
                  <a:schemeClr val="tx1"/>
                </a:solidFill>
              </a:rPr>
              <a:t>Licensing			Connector permissions</a:t>
            </a:r>
          </a:p>
          <a:p>
            <a:pPr defTabSz="932472" fontAlgn="base">
              <a:spcBef>
                <a:spcPts val="200"/>
              </a:spcBef>
              <a:spcAft>
                <a:spcPts val="300"/>
              </a:spcAft>
            </a:pPr>
            <a:r>
              <a:rPr lang="en-US" dirty="0">
                <a:solidFill>
                  <a:schemeClr val="tx1"/>
                </a:solidFill>
              </a:rPr>
              <a:t>Security Roles			Advanced security in CDS instances</a:t>
            </a:r>
          </a:p>
          <a:p>
            <a:pPr defTabSz="932472" fontAlgn="base">
              <a:spcBef>
                <a:spcPts val="200"/>
              </a:spcBef>
              <a:spcAft>
                <a:spcPts val="300"/>
              </a:spcAft>
            </a:pPr>
            <a:r>
              <a:rPr lang="en-US" dirty="0">
                <a:solidFill>
                  <a:schemeClr val="tx1"/>
                </a:solidFill>
              </a:rPr>
              <a:t>Sharing				DLP policies</a:t>
            </a:r>
          </a:p>
        </p:txBody>
      </p:sp>
      <p:cxnSp>
        <p:nvCxnSpPr>
          <p:cNvPr id="52" name="Straight Connector 51">
            <a:extLst>
              <a:ext uri="{FF2B5EF4-FFF2-40B4-BE49-F238E27FC236}">
                <a16:creationId xmlns:a16="http://schemas.microsoft.com/office/drawing/2014/main" id="{25544684-2028-4EA2-B715-4271F49E3DBF}"/>
              </a:ext>
              <a:ext uri="{C183D7F6-B498-43B3-948B-1728B52AA6E4}">
                <adec:decorative xmlns:adec="http://schemas.microsoft.com/office/drawing/2017/decorative" val="1"/>
              </a:ext>
            </a:extLst>
          </p:cNvPr>
          <p:cNvCxnSpPr>
            <a:cxnSpLocks/>
          </p:cNvCxnSpPr>
          <p:nvPr/>
        </p:nvCxnSpPr>
        <p:spPr>
          <a:xfrm>
            <a:off x="1422900" y="3035402"/>
            <a:ext cx="104346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4" name="Picture 63" descr="Icon of four squares">
            <a:extLst>
              <a:ext uri="{FF2B5EF4-FFF2-40B4-BE49-F238E27FC236}">
                <a16:creationId xmlns:a16="http://schemas.microsoft.com/office/drawing/2014/main" id="{227DEDF2-0F7A-4893-A1A9-E67100081D27}"/>
              </a:ext>
            </a:extLst>
          </p:cNvPr>
          <p:cNvPicPr>
            <a:picLocks noChangeAspect="1"/>
          </p:cNvPicPr>
          <p:nvPr/>
        </p:nvPicPr>
        <p:blipFill>
          <a:blip r:embed="rId4"/>
          <a:stretch>
            <a:fillRect/>
          </a:stretch>
        </p:blipFill>
        <p:spPr>
          <a:xfrm>
            <a:off x="474338" y="3167135"/>
            <a:ext cx="731520" cy="731520"/>
          </a:xfrm>
          <a:prstGeom prst="rect">
            <a:avLst/>
          </a:prstGeom>
        </p:spPr>
      </p:pic>
      <p:sp>
        <p:nvSpPr>
          <p:cNvPr id="67" name="Rectangle 66">
            <a:extLst>
              <a:ext uri="{FF2B5EF4-FFF2-40B4-BE49-F238E27FC236}">
                <a16:creationId xmlns:a16="http://schemas.microsoft.com/office/drawing/2014/main" id="{84C26F25-CB64-4827-BD05-047F2FAF16EF}"/>
              </a:ext>
            </a:extLst>
          </p:cNvPr>
          <p:cNvSpPr/>
          <p:nvPr/>
        </p:nvSpPr>
        <p:spPr bwMode="auto">
          <a:xfrm>
            <a:off x="1422400" y="3205623"/>
            <a:ext cx="10434638"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600"/>
              </a:spcAft>
            </a:pPr>
            <a:r>
              <a:rPr lang="en-US" sz="2000" dirty="0">
                <a:solidFill>
                  <a:schemeClr val="tx1"/>
                </a:solidFill>
              </a:rPr>
              <a:t>Environments serve as containers to separate apps that may have different roles, security requirements, or target audiences</a:t>
            </a:r>
            <a:endParaRPr lang="en-US" dirty="0">
              <a:solidFill>
                <a:schemeClr val="tx1"/>
              </a:solidFill>
            </a:endParaRPr>
          </a:p>
        </p:txBody>
      </p:sp>
      <p:cxnSp>
        <p:nvCxnSpPr>
          <p:cNvPr id="76" name="Straight Connector 75">
            <a:extLst>
              <a:ext uri="{FF2B5EF4-FFF2-40B4-BE49-F238E27FC236}">
                <a16:creationId xmlns:a16="http://schemas.microsoft.com/office/drawing/2014/main" id="{B0346503-7316-4E37-AB51-851B2D46480E}"/>
              </a:ext>
              <a:ext uri="{C183D7F6-B498-43B3-948B-1728B52AA6E4}">
                <adec:decorative xmlns:adec="http://schemas.microsoft.com/office/drawing/2017/decorative" val="1"/>
              </a:ext>
            </a:extLst>
          </p:cNvPr>
          <p:cNvCxnSpPr>
            <a:cxnSpLocks/>
          </p:cNvCxnSpPr>
          <p:nvPr/>
        </p:nvCxnSpPr>
        <p:spPr>
          <a:xfrm>
            <a:off x="1422900" y="3978113"/>
            <a:ext cx="104346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3" name="Picture 82" descr="Icon of paper and pen">
            <a:extLst>
              <a:ext uri="{FF2B5EF4-FFF2-40B4-BE49-F238E27FC236}">
                <a16:creationId xmlns:a16="http://schemas.microsoft.com/office/drawing/2014/main" id="{19563032-8FBF-427D-970D-03A31ACD8F40}"/>
              </a:ext>
            </a:extLst>
          </p:cNvPr>
          <p:cNvPicPr>
            <a:picLocks noChangeAspect="1"/>
          </p:cNvPicPr>
          <p:nvPr/>
        </p:nvPicPr>
        <p:blipFill>
          <a:blip r:embed="rId5"/>
          <a:stretch>
            <a:fillRect/>
          </a:stretch>
        </p:blipFill>
        <p:spPr>
          <a:xfrm>
            <a:off x="474338" y="4329910"/>
            <a:ext cx="731520" cy="731520"/>
          </a:xfrm>
          <a:prstGeom prst="rect">
            <a:avLst/>
          </a:prstGeom>
        </p:spPr>
      </p:pic>
      <p:sp>
        <p:nvSpPr>
          <p:cNvPr id="85" name="Rectangle 84">
            <a:extLst>
              <a:ext uri="{FF2B5EF4-FFF2-40B4-BE49-F238E27FC236}">
                <a16:creationId xmlns:a16="http://schemas.microsoft.com/office/drawing/2014/main" id="{3EE4960D-ACB8-4C99-A41A-F373FF878888}"/>
              </a:ext>
            </a:extLst>
          </p:cNvPr>
          <p:cNvSpPr/>
          <p:nvPr/>
        </p:nvSpPr>
        <p:spPr bwMode="auto">
          <a:xfrm>
            <a:off x="1422400" y="4255805"/>
            <a:ext cx="10434638" cy="7386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600"/>
              </a:spcAft>
            </a:pPr>
            <a:r>
              <a:rPr lang="en-US" sz="2000" dirty="0">
                <a:solidFill>
                  <a:schemeClr val="tx1"/>
                </a:solidFill>
              </a:rPr>
              <a:t>When users create an app in an environment, that app is only permitted to connect to the data sources that are also deployed in that same environment, including connections, gateways, flows, and Microsoft Dataverse databases</a:t>
            </a:r>
            <a:endParaRPr lang="en-US" dirty="0">
              <a:solidFill>
                <a:schemeClr val="tx1"/>
              </a:solidFill>
            </a:endParaRPr>
          </a:p>
        </p:txBody>
      </p:sp>
      <p:cxnSp>
        <p:nvCxnSpPr>
          <p:cNvPr id="90" name="Straight Connector 89">
            <a:extLst>
              <a:ext uri="{FF2B5EF4-FFF2-40B4-BE49-F238E27FC236}">
                <a16:creationId xmlns:a16="http://schemas.microsoft.com/office/drawing/2014/main" id="{C8E9E8E1-1431-4EED-9177-B5D638AEC6CB}"/>
              </a:ext>
              <a:ext uri="{C183D7F6-B498-43B3-948B-1728B52AA6E4}">
                <adec:decorative xmlns:adec="http://schemas.microsoft.com/office/drawing/2017/decorative" val="1"/>
              </a:ext>
            </a:extLst>
          </p:cNvPr>
          <p:cNvCxnSpPr>
            <a:cxnSpLocks/>
          </p:cNvCxnSpPr>
          <p:nvPr/>
        </p:nvCxnSpPr>
        <p:spPr>
          <a:xfrm>
            <a:off x="1422900" y="5251131"/>
            <a:ext cx="104346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3" name="Picture 92" descr="Icon of a person standing">
            <a:extLst>
              <a:ext uri="{FF2B5EF4-FFF2-40B4-BE49-F238E27FC236}">
                <a16:creationId xmlns:a16="http://schemas.microsoft.com/office/drawing/2014/main" id="{D96AF8C6-9F0B-4B54-9E1F-5DE8BEE3CAB5}"/>
              </a:ext>
            </a:extLst>
          </p:cNvPr>
          <p:cNvPicPr>
            <a:picLocks noChangeAspect="1"/>
          </p:cNvPicPr>
          <p:nvPr/>
        </p:nvPicPr>
        <p:blipFill>
          <a:blip r:embed="rId6"/>
          <a:stretch>
            <a:fillRect/>
          </a:stretch>
        </p:blipFill>
        <p:spPr>
          <a:xfrm>
            <a:off x="474338" y="5608315"/>
            <a:ext cx="731520" cy="731520"/>
          </a:xfrm>
          <a:prstGeom prst="rect">
            <a:avLst/>
          </a:prstGeom>
        </p:spPr>
      </p:pic>
      <p:sp>
        <p:nvSpPr>
          <p:cNvPr id="94" name="Rectangle 93">
            <a:extLst>
              <a:ext uri="{FF2B5EF4-FFF2-40B4-BE49-F238E27FC236}">
                <a16:creationId xmlns:a16="http://schemas.microsoft.com/office/drawing/2014/main" id="{A93A4CE4-3A5C-4A5E-859A-8123000A8200}"/>
              </a:ext>
            </a:extLst>
          </p:cNvPr>
          <p:cNvSpPr/>
          <p:nvPr/>
        </p:nvSpPr>
        <p:spPr bwMode="auto">
          <a:xfrm>
            <a:off x="1422400" y="5528827"/>
            <a:ext cx="10434638" cy="7284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200"/>
              </a:spcBef>
            </a:pPr>
            <a:r>
              <a:rPr lang="en-US" sz="2000" dirty="0">
                <a:solidFill>
                  <a:schemeClr val="tx1"/>
                </a:solidFill>
                <a:latin typeface="+mj-lt"/>
              </a:rPr>
              <a:t>Environments have two built-in roles that provide access to permissions:</a:t>
            </a:r>
          </a:p>
          <a:p>
            <a:pPr defTabSz="932472" fontAlgn="base">
              <a:spcBef>
                <a:spcPts val="200"/>
              </a:spcBef>
            </a:pPr>
            <a:r>
              <a:rPr lang="en-US" dirty="0">
                <a:solidFill>
                  <a:schemeClr val="tx1"/>
                </a:solidFill>
              </a:rPr>
              <a:t>Environment Admin role</a:t>
            </a:r>
          </a:p>
          <a:p>
            <a:pPr defTabSz="932472" fontAlgn="base">
              <a:spcBef>
                <a:spcPts val="200"/>
              </a:spcBef>
            </a:pPr>
            <a:r>
              <a:rPr lang="en-US" dirty="0">
                <a:solidFill>
                  <a:schemeClr val="tx1"/>
                </a:solidFill>
              </a:rPr>
              <a:t>Environment Maker role</a:t>
            </a:r>
          </a:p>
        </p:txBody>
      </p:sp>
    </p:spTree>
    <p:extLst>
      <p:ext uri="{BB962C8B-B14F-4D97-AF65-F5344CB8AC3E}">
        <p14:creationId xmlns:p14="http://schemas.microsoft.com/office/powerpoint/2010/main" val="221519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769363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In this module you examined the following items:</a:t>
            </a:r>
            <a:endParaRPr lang="en-US" sz="2800" dirty="0">
              <a:solidFill>
                <a:srgbClr val="1A1A1A"/>
              </a:solidFill>
              <a:latin typeface="Segoe UI"/>
            </a:endParaRPr>
          </a:p>
        </p:txBody>
      </p:sp>
      <p:pic>
        <p:nvPicPr>
          <p:cNvPr id="2" name="Picture 1" descr="Icon of a wrench">
            <a:extLst>
              <a:ext uri="{FF2B5EF4-FFF2-40B4-BE49-F238E27FC236}">
                <a16:creationId xmlns:a16="http://schemas.microsoft.com/office/drawing/2014/main" id="{F181DFDC-E9E1-4C20-9B20-4C83033FFA9D}"/>
              </a:ext>
            </a:extLst>
          </p:cNvPr>
          <p:cNvPicPr>
            <a:picLocks noChangeAspect="1"/>
          </p:cNvPicPr>
          <p:nvPr/>
        </p:nvPicPr>
        <p:blipFill>
          <a:blip r:embed="rId3"/>
          <a:stretch>
            <a:fillRect/>
          </a:stretch>
        </p:blipFill>
        <p:spPr>
          <a:xfrm>
            <a:off x="637680" y="1808798"/>
            <a:ext cx="728472" cy="733044"/>
          </a:xfrm>
          <a:prstGeom prst="rect">
            <a:avLst/>
          </a:prstGeom>
        </p:spPr>
      </p:pic>
      <p:sp>
        <p:nvSpPr>
          <p:cNvPr id="3" name="Rectangle 2">
            <a:extLst>
              <a:ext uri="{FF2B5EF4-FFF2-40B4-BE49-F238E27FC236}">
                <a16:creationId xmlns:a16="http://schemas.microsoft.com/office/drawing/2014/main" id="{3EF958B9-B3A4-4D0C-BBDC-ED3798BDA3B9}"/>
              </a:ext>
            </a:extLst>
          </p:cNvPr>
          <p:cNvSpPr/>
          <p:nvPr/>
        </p:nvSpPr>
        <p:spPr bwMode="auto">
          <a:xfrm>
            <a:off x="1536700" y="1873399"/>
            <a:ext cx="10188920" cy="193660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300"/>
              </a:spcAft>
            </a:pPr>
            <a:r>
              <a:rPr lang="en-US" sz="2000" dirty="0">
                <a:solidFill>
                  <a:schemeClr val="tx1"/>
                </a:solidFill>
                <a:latin typeface="+mj-lt"/>
              </a:rPr>
              <a:t>Microsoft’s Power Platform provides users with the following tools that can be used to create solutions that accelerate their business:</a:t>
            </a:r>
          </a:p>
          <a:p>
            <a:pPr defTabSz="932472" fontAlgn="base">
              <a:spcBef>
                <a:spcPct val="0"/>
              </a:spcBef>
              <a:spcAft>
                <a:spcPts val="600"/>
              </a:spcAft>
            </a:pPr>
            <a:r>
              <a:rPr lang="en-US" dirty="0">
                <a:solidFill>
                  <a:schemeClr val="tx1"/>
                </a:solidFill>
              </a:rPr>
              <a:t>Power Apps</a:t>
            </a:r>
          </a:p>
          <a:p>
            <a:pPr defTabSz="932472" fontAlgn="base">
              <a:spcBef>
                <a:spcPct val="0"/>
              </a:spcBef>
              <a:spcAft>
                <a:spcPts val="600"/>
              </a:spcAft>
            </a:pPr>
            <a:r>
              <a:rPr lang="en-US" dirty="0">
                <a:solidFill>
                  <a:schemeClr val="tx1"/>
                </a:solidFill>
              </a:rPr>
              <a:t>Power Automate</a:t>
            </a:r>
          </a:p>
          <a:p>
            <a:pPr defTabSz="932472" fontAlgn="base">
              <a:spcBef>
                <a:spcPct val="0"/>
              </a:spcBef>
              <a:spcAft>
                <a:spcPts val="600"/>
              </a:spcAft>
            </a:pPr>
            <a:r>
              <a:rPr lang="en-US" dirty="0">
                <a:solidFill>
                  <a:schemeClr val="tx1"/>
                </a:solidFill>
              </a:rPr>
              <a:t>Power BI</a:t>
            </a:r>
          </a:p>
          <a:p>
            <a:pPr defTabSz="932472" fontAlgn="base">
              <a:spcBef>
                <a:spcPct val="0"/>
              </a:spcBef>
              <a:spcAft>
                <a:spcPts val="600"/>
              </a:spcAft>
            </a:pPr>
            <a:r>
              <a:rPr lang="en-US" dirty="0">
                <a:solidFill>
                  <a:schemeClr val="tx1"/>
                </a:solidFill>
              </a:rPr>
              <a:t>Power Virtual Agents</a:t>
            </a:r>
          </a:p>
        </p:txBody>
      </p:sp>
      <p:pic>
        <p:nvPicPr>
          <p:cNvPr id="5" name="Picture 4" descr="Icon of a gear">
            <a:extLst>
              <a:ext uri="{FF2B5EF4-FFF2-40B4-BE49-F238E27FC236}">
                <a16:creationId xmlns:a16="http://schemas.microsoft.com/office/drawing/2014/main" id="{5EAC6D8D-33D8-4B4E-BA67-1C5C48D44B78}"/>
              </a:ext>
            </a:extLst>
          </p:cNvPr>
          <p:cNvPicPr>
            <a:picLocks noChangeAspect="1"/>
          </p:cNvPicPr>
          <p:nvPr/>
        </p:nvPicPr>
        <p:blipFill>
          <a:blip r:embed="rId4"/>
          <a:stretch>
            <a:fillRect/>
          </a:stretch>
        </p:blipFill>
        <p:spPr>
          <a:xfrm>
            <a:off x="600059" y="4004986"/>
            <a:ext cx="728472" cy="733044"/>
          </a:xfrm>
          <a:prstGeom prst="rect">
            <a:avLst/>
          </a:prstGeom>
        </p:spPr>
      </p:pic>
      <p:sp>
        <p:nvSpPr>
          <p:cNvPr id="9" name="Rectangle 8">
            <a:extLst>
              <a:ext uri="{FF2B5EF4-FFF2-40B4-BE49-F238E27FC236}">
                <a16:creationId xmlns:a16="http://schemas.microsoft.com/office/drawing/2014/main" id="{CCA1D7B7-CA6E-4FF6-A664-F57C5C93A9B7}"/>
              </a:ext>
            </a:extLst>
          </p:cNvPr>
          <p:cNvSpPr/>
          <p:nvPr/>
        </p:nvSpPr>
        <p:spPr bwMode="auto">
          <a:xfrm>
            <a:off x="1536700" y="3989292"/>
            <a:ext cx="10188920" cy="7330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rPr>
              <a:t>This module provides an overview of the Power Platform tools so that you can see how they work together</a:t>
            </a:r>
          </a:p>
        </p:txBody>
      </p:sp>
      <p:pic>
        <p:nvPicPr>
          <p:cNvPr id="10" name="Picture 9" descr="Icon of three shape">
            <a:extLst>
              <a:ext uri="{FF2B5EF4-FFF2-40B4-BE49-F238E27FC236}">
                <a16:creationId xmlns:a16="http://schemas.microsoft.com/office/drawing/2014/main" id="{D00B1596-01FB-4FDA-8E91-82E137701A13}"/>
              </a:ext>
            </a:extLst>
          </p:cNvPr>
          <p:cNvPicPr>
            <a:picLocks noChangeAspect="1"/>
          </p:cNvPicPr>
          <p:nvPr/>
        </p:nvPicPr>
        <p:blipFill>
          <a:blip r:embed="rId5"/>
          <a:stretch>
            <a:fillRect/>
          </a:stretch>
        </p:blipFill>
        <p:spPr>
          <a:xfrm>
            <a:off x="598675" y="4836710"/>
            <a:ext cx="728472" cy="733044"/>
          </a:xfrm>
          <a:prstGeom prst="rect">
            <a:avLst/>
          </a:prstGeom>
        </p:spPr>
      </p:pic>
      <p:sp>
        <p:nvSpPr>
          <p:cNvPr id="11" name="Rectangle 10">
            <a:extLst>
              <a:ext uri="{FF2B5EF4-FFF2-40B4-BE49-F238E27FC236}">
                <a16:creationId xmlns:a16="http://schemas.microsoft.com/office/drawing/2014/main" id="{497EB08A-50BE-4779-9F5D-4E263E361798}"/>
              </a:ext>
            </a:extLst>
          </p:cNvPr>
          <p:cNvSpPr/>
          <p:nvPr/>
        </p:nvSpPr>
        <p:spPr bwMode="auto">
          <a:xfrm>
            <a:off x="1536700" y="4836710"/>
            <a:ext cx="10188920" cy="6400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rPr>
              <a:t>Each tool will be covered in detail in the upcoming modules</a:t>
            </a:r>
          </a:p>
        </p:txBody>
      </p:sp>
    </p:spTree>
    <p:extLst>
      <p:ext uri="{BB962C8B-B14F-4D97-AF65-F5344CB8AC3E}">
        <p14:creationId xmlns:p14="http://schemas.microsoft.com/office/powerpoint/2010/main" val="423065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a series of circles arranged in a circular pattern">
            <a:extLst>
              <a:ext uri="{FF2B5EF4-FFF2-40B4-BE49-F238E27FC236}">
                <a16:creationId xmlns:a16="http://schemas.microsoft.com/office/drawing/2014/main" id="{86CBF6DE-7811-4095-BBE5-33D0377E98ED}"/>
              </a:ext>
            </a:extLst>
          </p:cNvPr>
          <p:cNvPicPr>
            <a:picLocks noChangeAspect="1"/>
          </p:cNvPicPr>
          <p:nvPr/>
        </p:nvPicPr>
        <p:blipFill>
          <a:blip r:embed="rId3"/>
          <a:stretch>
            <a:fillRect/>
          </a:stretch>
        </p:blipFill>
        <p:spPr>
          <a:xfrm>
            <a:off x="10325100" y="2875131"/>
            <a:ext cx="1244262" cy="1244262"/>
          </a:xfrm>
          <a:prstGeom prst="rect">
            <a:avLst/>
          </a:prstGeom>
        </p:spPr>
      </p:pic>
    </p:spTree>
    <p:extLst>
      <p:ext uri="{BB962C8B-B14F-4D97-AF65-F5344CB8AC3E}">
        <p14:creationId xmlns:p14="http://schemas.microsoft.com/office/powerpoint/2010/main" val="106168372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a:t>
            </a:r>
          </a:p>
        </p:txBody>
      </p:sp>
      <p:sp>
        <p:nvSpPr>
          <p:cNvPr id="6" name="Rectangle 5">
            <a:extLst>
              <a:ext uri="{FF2B5EF4-FFF2-40B4-BE49-F238E27FC236}">
                <a16:creationId xmlns:a16="http://schemas.microsoft.com/office/drawing/2014/main" id="{5284EAA0-3215-41F4-BAD4-5BEF54489CEF}"/>
              </a:ext>
            </a:extLst>
          </p:cNvPr>
          <p:cNvSpPr/>
          <p:nvPr/>
        </p:nvSpPr>
        <p:spPr>
          <a:xfrm>
            <a:off x="579438" y="1633980"/>
            <a:ext cx="10266589" cy="369332"/>
          </a:xfrm>
          <a:prstGeom prst="rect">
            <a:avLst/>
          </a:prstGeom>
        </p:spPr>
        <p:txBody>
          <a:bodyPr wrap="square" lIns="0" tIns="0" rIns="0" bIns="0">
            <a:spAutoFit/>
          </a:bodyPr>
          <a:lstStyle/>
          <a:p>
            <a:pPr fontAlgn="base">
              <a:spcBef>
                <a:spcPts val="600"/>
              </a:spcBef>
            </a:pPr>
            <a:r>
              <a:rPr lang="en-US" sz="2400" dirty="0">
                <a:latin typeface="+mj-lt"/>
              </a:rPr>
              <a:t>Exercise 5: Explore the Power Platform admin center</a:t>
            </a:r>
          </a:p>
        </p:txBody>
      </p:sp>
      <p:sp>
        <p:nvSpPr>
          <p:cNvPr id="12" name="Rectangle 11">
            <a:extLst>
              <a:ext uri="{FF2B5EF4-FFF2-40B4-BE49-F238E27FC236}">
                <a16:creationId xmlns:a16="http://schemas.microsoft.com/office/drawing/2014/main" id="{1C048A2D-82F5-45B5-A57F-CD8610EFA368}"/>
              </a:ext>
            </a:extLst>
          </p:cNvPr>
          <p:cNvSpPr/>
          <p:nvPr/>
        </p:nvSpPr>
        <p:spPr bwMode="auto">
          <a:xfrm>
            <a:off x="579438" y="2101846"/>
            <a:ext cx="3622993" cy="1812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300"/>
              </a:spcAft>
            </a:pPr>
            <a:r>
              <a:rPr lang="en-US" sz="2000" b="1" dirty="0">
                <a:solidFill>
                  <a:schemeClr val="accent1"/>
                </a:solidFill>
                <a:latin typeface="+mj-lt"/>
              </a:rPr>
              <a:t>Task 1</a:t>
            </a:r>
          </a:p>
          <a:p>
            <a:pPr marL="0" lvl="1" fontAlgn="base">
              <a:spcAft>
                <a:spcPts val="300"/>
              </a:spcAft>
            </a:pPr>
            <a:r>
              <a:rPr lang="en-US" sz="2000" dirty="0">
                <a:solidFill>
                  <a:schemeClr val="tx1"/>
                </a:solidFill>
              </a:rPr>
              <a:t>Review the Power Platform Admin Center</a:t>
            </a:r>
          </a:p>
        </p:txBody>
      </p:sp>
      <p:pic>
        <p:nvPicPr>
          <p:cNvPr id="13" name="Picture 12" descr="Icon of magnifying glass">
            <a:extLst>
              <a:ext uri="{FF2B5EF4-FFF2-40B4-BE49-F238E27FC236}">
                <a16:creationId xmlns:a16="http://schemas.microsoft.com/office/drawing/2014/main" id="{4FCD84A7-0766-431B-8145-9B8CD7FF5EF4}"/>
              </a:ext>
            </a:extLst>
          </p:cNvPr>
          <p:cNvPicPr>
            <a:picLocks noChangeAspect="1"/>
          </p:cNvPicPr>
          <p:nvPr/>
        </p:nvPicPr>
        <p:blipFill>
          <a:blip r:embed="rId3"/>
          <a:stretch>
            <a:fillRect/>
          </a:stretch>
        </p:blipFill>
        <p:spPr>
          <a:xfrm>
            <a:off x="3413125" y="3149410"/>
            <a:ext cx="685800" cy="685800"/>
          </a:xfrm>
          <a:prstGeom prst="rect">
            <a:avLst/>
          </a:prstGeom>
        </p:spPr>
      </p:pic>
    </p:spTree>
    <p:extLst>
      <p:ext uri="{BB962C8B-B14F-4D97-AF65-F5344CB8AC3E}">
        <p14:creationId xmlns:p14="http://schemas.microsoft.com/office/powerpoint/2010/main" val="3156791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sharing and organization relationships in Exchange Online</a:t>
            </a:r>
          </a:p>
        </p:txBody>
      </p:sp>
      <p:sp>
        <p:nvSpPr>
          <p:cNvPr id="2" name="Rectangle 1">
            <a:extLst>
              <a:ext uri="{FF2B5EF4-FFF2-40B4-BE49-F238E27FC236}">
                <a16:creationId xmlns:a16="http://schemas.microsoft.com/office/drawing/2014/main" id="{CC2F415B-51A5-4F4E-BE12-B4917BA1B516}"/>
              </a:ext>
            </a:extLst>
          </p:cNvPr>
          <p:cNvSpPr/>
          <p:nvPr/>
        </p:nvSpPr>
        <p:spPr bwMode="auto">
          <a:xfrm>
            <a:off x="600059" y="1449166"/>
            <a:ext cx="6780455" cy="5172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dirty="0">
                <a:solidFill>
                  <a:schemeClr val="tx1"/>
                </a:solidFill>
                <a:latin typeface="+mj-lt"/>
              </a:rPr>
              <a:t>Exchange Online supports the following sharing scenarios:</a:t>
            </a:r>
          </a:p>
          <a:p>
            <a:endParaRPr lang="en-US" sz="2400" dirty="0">
              <a:solidFill>
                <a:schemeClr val="tx1"/>
              </a:solidFill>
              <a:latin typeface="+mj-lt"/>
            </a:endParaRPr>
          </a:p>
          <a:p>
            <a:r>
              <a:rPr lang="en-US" sz="2000" dirty="0">
                <a:solidFill>
                  <a:schemeClr val="tx1"/>
                </a:solidFill>
              </a:rPr>
              <a:t>Share calendars with another Microsoft 365 organization</a:t>
            </a:r>
          </a:p>
          <a:p>
            <a:endParaRPr lang="en-US" sz="2000" dirty="0">
              <a:solidFill>
                <a:schemeClr val="tx1"/>
              </a:solidFill>
            </a:endParaRPr>
          </a:p>
          <a:p>
            <a:r>
              <a:rPr lang="en-US" sz="2000" dirty="0">
                <a:solidFill>
                  <a:schemeClr val="tx1"/>
                </a:solidFill>
              </a:rPr>
              <a:t>Share calendars with an on-premises Exchange organization</a:t>
            </a:r>
          </a:p>
          <a:p>
            <a:endParaRPr lang="en-US" sz="2000" dirty="0">
              <a:solidFill>
                <a:schemeClr val="tx1"/>
              </a:solidFill>
            </a:endParaRPr>
          </a:p>
          <a:p>
            <a:r>
              <a:rPr lang="en-US" sz="2000" dirty="0">
                <a:solidFill>
                  <a:schemeClr val="tx1"/>
                </a:solidFill>
              </a:rPr>
              <a:t>Share a Microsoft 365 user's calendar with another internet user</a:t>
            </a:r>
          </a:p>
          <a:p>
            <a:endParaRPr lang="en-US" sz="2000" dirty="0">
              <a:solidFill>
                <a:schemeClr val="tx1"/>
              </a:solidFill>
            </a:endParaRPr>
          </a:p>
          <a:p>
            <a:r>
              <a:rPr lang="en-US" sz="2000" dirty="0">
                <a:solidFill>
                  <a:schemeClr val="tx1"/>
                </a:solidFill>
              </a:rPr>
              <a:t>Share a Microsoft 365 user's calendar with an Exchange on-premises user</a:t>
            </a:r>
          </a:p>
        </p:txBody>
      </p:sp>
      <p:sp>
        <p:nvSpPr>
          <p:cNvPr id="18" name="Rectangle 17">
            <a:extLst>
              <a:ext uri="{FF2B5EF4-FFF2-40B4-BE49-F238E27FC236}">
                <a16:creationId xmlns:a16="http://schemas.microsoft.com/office/drawing/2014/main" id="{C5A7409B-73CA-4139-B06C-F7C25472E3F1}"/>
              </a:ext>
            </a:extLst>
          </p:cNvPr>
          <p:cNvSpPr/>
          <p:nvPr/>
        </p:nvSpPr>
        <p:spPr bwMode="auto">
          <a:xfrm>
            <a:off x="7802805" y="1447197"/>
            <a:ext cx="4116029" cy="518482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dirty="0">
                <a:solidFill>
                  <a:schemeClr val="tx1"/>
                </a:solidFill>
                <a:latin typeface="+mj-lt"/>
              </a:rPr>
              <a:t>Organization relationships:</a:t>
            </a:r>
            <a:endParaRPr lang="en-US" altLang="zh-CN" sz="2000" dirty="0">
              <a:solidFill>
                <a:schemeClr val="tx1"/>
              </a:solidFill>
              <a:latin typeface="+mj-lt"/>
            </a:endParaRPr>
          </a:p>
          <a:p>
            <a:endParaRPr lang="en-US" sz="1000" dirty="0">
              <a:solidFill>
                <a:schemeClr val="tx1"/>
              </a:solidFill>
              <a:cs typeface="Segoe UI" panose="020B0502040204020203" pitchFamily="34" charset="0"/>
            </a:endParaRPr>
          </a:p>
          <a:p>
            <a:r>
              <a:rPr lang="en-US" dirty="0">
                <a:solidFill>
                  <a:schemeClr val="tx1"/>
                </a:solidFill>
                <a:cs typeface="Segoe UI" panose="020B0502040204020203" pitchFamily="34" charset="0"/>
              </a:rPr>
              <a:t>An organization relationship is a one-to-one relationship between businesses</a:t>
            </a:r>
          </a:p>
          <a:p>
            <a:pPr marL="342900" indent="-342900">
              <a:buFont typeface="Arial" panose="020B0604020202020204" pitchFamily="34" charset="0"/>
              <a:buChar char="•"/>
            </a:pPr>
            <a:endParaRPr lang="en-US" sz="2000" dirty="0">
              <a:solidFill>
                <a:schemeClr val="tx1"/>
              </a:solidFill>
              <a:cs typeface="Segoe UI" panose="020B0502040204020203" pitchFamily="34" charset="0"/>
            </a:endParaRPr>
          </a:p>
          <a:p>
            <a:r>
              <a:rPr lang="en-US" sz="2000" dirty="0">
                <a:solidFill>
                  <a:schemeClr val="tx1"/>
                </a:solidFill>
                <a:latin typeface="+mj-lt"/>
              </a:rPr>
              <a:t>Organizations can specify three levels of access to its information:</a:t>
            </a:r>
          </a:p>
          <a:p>
            <a:endParaRPr lang="en-US" sz="1000" dirty="0">
              <a:solidFill>
                <a:schemeClr val="tx1"/>
              </a:solidFill>
              <a:latin typeface="+mj-lt"/>
            </a:endParaRPr>
          </a:p>
          <a:p>
            <a:r>
              <a:rPr lang="en-US" dirty="0">
                <a:solidFill>
                  <a:schemeClr val="tx1"/>
                </a:solidFill>
              </a:rPr>
              <a:t>No access</a:t>
            </a:r>
          </a:p>
          <a:p>
            <a:endParaRPr lang="en-US" sz="1000" dirty="0">
              <a:solidFill>
                <a:schemeClr val="tx1"/>
              </a:solidFill>
            </a:endParaRPr>
          </a:p>
          <a:p>
            <a:r>
              <a:rPr lang="en-US" dirty="0">
                <a:solidFill>
                  <a:schemeClr val="tx1"/>
                </a:solidFill>
                <a:cs typeface="Segoe UI" panose="020B0502040204020203" pitchFamily="34" charset="0"/>
              </a:rPr>
              <a:t>Access to availability (free/busy) </a:t>
            </a:r>
          </a:p>
          <a:p>
            <a:r>
              <a:rPr lang="en-US" dirty="0">
                <a:solidFill>
                  <a:schemeClr val="tx1"/>
                </a:solidFill>
                <a:cs typeface="Segoe UI" panose="020B0502040204020203" pitchFamily="34" charset="0"/>
              </a:rPr>
              <a:t>time only</a:t>
            </a:r>
          </a:p>
          <a:p>
            <a:endParaRPr lang="en-US" sz="1000" dirty="0">
              <a:solidFill>
                <a:schemeClr val="tx1"/>
              </a:solidFill>
              <a:cs typeface="Segoe UI" panose="020B0502040204020203" pitchFamily="34" charset="0"/>
            </a:endParaRPr>
          </a:p>
          <a:p>
            <a:r>
              <a:rPr lang="en-US" dirty="0">
                <a:solidFill>
                  <a:schemeClr val="tx1"/>
                </a:solidFill>
                <a:cs typeface="Segoe UI" panose="020B0502040204020203" pitchFamily="34" charset="0"/>
              </a:rPr>
              <a:t>Access to free/busy, including time, subject, and location</a:t>
            </a:r>
          </a:p>
        </p:txBody>
      </p:sp>
    </p:spTree>
    <p:extLst>
      <p:ext uri="{BB962C8B-B14F-4D97-AF65-F5344CB8AC3E}">
        <p14:creationId xmlns:p14="http://schemas.microsoft.com/office/powerpoint/2010/main" val="1889135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5</a:t>
            </a:r>
            <a:r>
              <a:rPr lang="bs-Latn-BA" dirty="0"/>
              <a:t>: </a:t>
            </a:r>
            <a:r>
              <a:rPr lang="en-US" dirty="0"/>
              <a:t>Create apps as a Microsoft 365 Enterprise Administrator with Power Apps</a:t>
            </a:r>
          </a:p>
        </p:txBody>
      </p:sp>
      <p:pic>
        <p:nvPicPr>
          <p:cNvPr id="3" name="Picture 2" descr="Icon of magnifying glass">
            <a:extLst>
              <a:ext uri="{FF2B5EF4-FFF2-40B4-BE49-F238E27FC236}">
                <a16:creationId xmlns:a16="http://schemas.microsoft.com/office/drawing/2014/main" id="{639A343E-2D75-4214-8BBE-4A769E21EA29}"/>
              </a:ext>
            </a:extLst>
          </p:cNvPr>
          <p:cNvPicPr>
            <a:picLocks noChangeAspect="1"/>
          </p:cNvPicPr>
          <p:nvPr/>
        </p:nvPicPr>
        <p:blipFill>
          <a:blip r:embed="rId3"/>
          <a:stretch>
            <a:fillRect/>
          </a:stretch>
        </p:blipFill>
        <p:spPr>
          <a:xfrm>
            <a:off x="10370841" y="2961262"/>
            <a:ext cx="1072001" cy="1072001"/>
          </a:xfrm>
          <a:prstGeom prst="rect">
            <a:avLst/>
          </a:prstGeom>
        </p:spPr>
      </p:pic>
    </p:spTree>
    <p:extLst>
      <p:ext uri="{BB962C8B-B14F-4D97-AF65-F5344CB8AC3E}">
        <p14:creationId xmlns:p14="http://schemas.microsoft.com/office/powerpoint/2010/main" val="3463543767"/>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11" name="Rectangle 10">
            <a:extLst>
              <a:ext uri="{FF2B5EF4-FFF2-40B4-BE49-F238E27FC236}">
                <a16:creationId xmlns:a16="http://schemas.microsoft.com/office/drawing/2014/main" id="{E990ADD8-5090-4EF4-B4F3-FA8D9B085C07}"/>
              </a:ext>
            </a:extLst>
          </p:cNvPr>
          <p:cNvSpPr/>
          <p:nvPr/>
        </p:nvSpPr>
        <p:spPr bwMode="auto">
          <a:xfrm>
            <a:off x="566087" y="1309483"/>
            <a:ext cx="6091888" cy="1888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ts val="300"/>
              </a:spcAft>
            </a:pPr>
            <a:r>
              <a:rPr lang="en-US" sz="2000" dirty="0">
                <a:solidFill>
                  <a:schemeClr val="accent1"/>
                </a:solidFill>
                <a:latin typeface="+mj-lt"/>
              </a:rPr>
              <a:t>Power Apps provides a rapid, low code development environment for building custom apps that satisfy business needs and support integration and interaction with existing data </a:t>
            </a:r>
          </a:p>
          <a:p>
            <a:pPr defTabSz="932472" fontAlgn="base">
              <a:spcBef>
                <a:spcPct val="0"/>
              </a:spcBef>
              <a:spcAft>
                <a:spcPts val="300"/>
              </a:spcAft>
            </a:pPr>
            <a:endParaRPr lang="en-US" sz="2000" dirty="0">
              <a:solidFill>
                <a:schemeClr val="accent1"/>
              </a:solidFill>
              <a:latin typeface="+mj-lt"/>
            </a:endParaRPr>
          </a:p>
          <a:p>
            <a:pPr defTabSz="932472" fontAlgn="base">
              <a:spcBef>
                <a:spcPct val="0"/>
              </a:spcBef>
              <a:spcAft>
                <a:spcPts val="300"/>
              </a:spcAft>
            </a:pPr>
            <a:r>
              <a:rPr lang="en-US" sz="2000" dirty="0">
                <a:solidFill>
                  <a:schemeClr val="tx1"/>
                </a:solidFill>
                <a:latin typeface="+mj-lt"/>
              </a:rPr>
              <a:t>This module examines how to:</a:t>
            </a:r>
          </a:p>
        </p:txBody>
      </p:sp>
      <p:cxnSp>
        <p:nvCxnSpPr>
          <p:cNvPr id="12" name="Straight Connector 11">
            <a:extLst>
              <a:ext uri="{FF2B5EF4-FFF2-40B4-BE49-F238E27FC236}">
                <a16:creationId xmlns:a16="http://schemas.microsoft.com/office/drawing/2014/main" id="{75115302-ACAA-4C3B-8346-D5A709104143}"/>
              </a:ext>
              <a:ext uri="{C183D7F6-B498-43B3-948B-1728B52AA6E4}">
                <adec:decorative xmlns:adec="http://schemas.microsoft.com/office/drawing/2017/decorative" val="1"/>
              </a:ext>
            </a:extLst>
          </p:cNvPr>
          <p:cNvCxnSpPr>
            <a:cxnSpLocks/>
          </p:cNvCxnSpPr>
          <p:nvPr/>
        </p:nvCxnSpPr>
        <p:spPr>
          <a:xfrm>
            <a:off x="1719307" y="4166755"/>
            <a:ext cx="492531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D20A24D-F0AF-4629-9810-D0BAE065974C}"/>
              </a:ext>
            </a:extLst>
          </p:cNvPr>
          <p:cNvSpPr/>
          <p:nvPr/>
        </p:nvSpPr>
        <p:spPr bwMode="auto">
          <a:xfrm>
            <a:off x="1714500" y="3399080"/>
            <a:ext cx="4933950" cy="5954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300"/>
              </a:spcAft>
            </a:pPr>
            <a:r>
              <a:rPr lang="en-US" dirty="0">
                <a:solidFill>
                  <a:schemeClr val="tx1"/>
                </a:solidFill>
              </a:rPr>
              <a:t>Use Power Apps to build custom apps for your business</a:t>
            </a:r>
          </a:p>
        </p:txBody>
      </p:sp>
      <p:pic>
        <p:nvPicPr>
          <p:cNvPr id="8" name="Picture 7" descr="Icon of a document">
            <a:extLst>
              <a:ext uri="{FF2B5EF4-FFF2-40B4-BE49-F238E27FC236}">
                <a16:creationId xmlns:a16="http://schemas.microsoft.com/office/drawing/2014/main" id="{371A7E32-3962-463E-BCBC-51E3CC03ABC7}"/>
              </a:ext>
            </a:extLst>
          </p:cNvPr>
          <p:cNvPicPr>
            <a:picLocks noChangeAspect="1"/>
          </p:cNvPicPr>
          <p:nvPr/>
        </p:nvPicPr>
        <p:blipFill>
          <a:blip r:embed="rId3"/>
          <a:stretch>
            <a:fillRect/>
          </a:stretch>
        </p:blipFill>
        <p:spPr>
          <a:xfrm>
            <a:off x="566087" y="6200916"/>
            <a:ext cx="636892" cy="640080"/>
          </a:xfrm>
          <a:prstGeom prst="rect">
            <a:avLst/>
          </a:prstGeom>
        </p:spPr>
      </p:pic>
      <p:pic>
        <p:nvPicPr>
          <p:cNvPr id="10" name="Picture 9" descr="Icon of a webpage">
            <a:extLst>
              <a:ext uri="{FF2B5EF4-FFF2-40B4-BE49-F238E27FC236}">
                <a16:creationId xmlns:a16="http://schemas.microsoft.com/office/drawing/2014/main" id="{67118A45-1792-46B4-AB45-32F90722B272}"/>
              </a:ext>
            </a:extLst>
          </p:cNvPr>
          <p:cNvPicPr>
            <a:picLocks noChangeAspect="1"/>
          </p:cNvPicPr>
          <p:nvPr/>
        </p:nvPicPr>
        <p:blipFill>
          <a:blip r:embed="rId4"/>
          <a:stretch>
            <a:fillRect/>
          </a:stretch>
        </p:blipFill>
        <p:spPr>
          <a:xfrm>
            <a:off x="566087" y="4865039"/>
            <a:ext cx="636892" cy="640080"/>
          </a:xfrm>
          <a:prstGeom prst="rect">
            <a:avLst/>
          </a:prstGeom>
        </p:spPr>
      </p:pic>
      <p:sp>
        <p:nvSpPr>
          <p:cNvPr id="3" name="TextBox 2">
            <a:extLst>
              <a:ext uri="{FF2B5EF4-FFF2-40B4-BE49-F238E27FC236}">
                <a16:creationId xmlns:a16="http://schemas.microsoft.com/office/drawing/2014/main" id="{F907274C-30E1-116A-8DE9-926687317EA5}"/>
              </a:ext>
            </a:extLst>
          </p:cNvPr>
          <p:cNvSpPr txBox="1"/>
          <p:nvPr/>
        </p:nvSpPr>
        <p:spPr>
          <a:xfrm>
            <a:off x="1627536" y="6281566"/>
            <a:ext cx="4925318" cy="369332"/>
          </a:xfrm>
          <a:prstGeom prst="rect">
            <a:avLst/>
          </a:prstGeom>
          <a:noFill/>
        </p:spPr>
        <p:txBody>
          <a:bodyPr wrap="square">
            <a:spAutoFit/>
          </a:bodyPr>
          <a:lstStyle/>
          <a:p>
            <a:pPr defTabSz="932472" fontAlgn="base">
              <a:spcBef>
                <a:spcPts val="300"/>
              </a:spcBef>
              <a:spcAft>
                <a:spcPts val="300"/>
              </a:spcAft>
            </a:pPr>
            <a:r>
              <a:rPr lang="en-US" dirty="0">
                <a:solidFill>
                  <a:schemeClr val="tx1"/>
                </a:solidFill>
              </a:rPr>
              <a:t>Run canvas and mobile Power Apps</a:t>
            </a:r>
            <a:endParaRPr lang="en-US" dirty="0"/>
          </a:p>
        </p:txBody>
      </p:sp>
      <p:sp>
        <p:nvSpPr>
          <p:cNvPr id="5" name="Rectangle 4">
            <a:extLst>
              <a:ext uri="{FF2B5EF4-FFF2-40B4-BE49-F238E27FC236}">
                <a16:creationId xmlns:a16="http://schemas.microsoft.com/office/drawing/2014/main" id="{0DF36E4D-A834-EE0C-99C4-469B400714FD}"/>
              </a:ext>
            </a:extLst>
          </p:cNvPr>
          <p:cNvSpPr/>
          <p:nvPr/>
        </p:nvSpPr>
        <p:spPr bwMode="auto">
          <a:xfrm>
            <a:off x="1717814" y="4247222"/>
            <a:ext cx="4933950" cy="4639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300"/>
              </a:spcAft>
            </a:pPr>
            <a:r>
              <a:rPr lang="en-US" dirty="0">
                <a:solidFill>
                  <a:schemeClr val="tx1"/>
                </a:solidFill>
              </a:rPr>
              <a:t>Manage the Power Apps environment</a:t>
            </a:r>
          </a:p>
        </p:txBody>
      </p:sp>
      <p:sp>
        <p:nvSpPr>
          <p:cNvPr id="7" name="Rectangle 6">
            <a:extLst>
              <a:ext uri="{FF2B5EF4-FFF2-40B4-BE49-F238E27FC236}">
                <a16:creationId xmlns:a16="http://schemas.microsoft.com/office/drawing/2014/main" id="{93C41B4E-520A-5B74-7056-B43CB88C9A1E}"/>
              </a:ext>
            </a:extLst>
          </p:cNvPr>
          <p:cNvSpPr/>
          <p:nvPr/>
        </p:nvSpPr>
        <p:spPr bwMode="auto">
          <a:xfrm>
            <a:off x="1717813" y="5012537"/>
            <a:ext cx="4933950" cy="3943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300"/>
              </a:spcAft>
            </a:pPr>
            <a:r>
              <a:rPr lang="en-US" dirty="0">
                <a:solidFill>
                  <a:schemeClr val="tx1"/>
                </a:solidFill>
              </a:rPr>
              <a:t>Connect Power Apps to data sources</a:t>
            </a:r>
          </a:p>
        </p:txBody>
      </p:sp>
      <p:sp>
        <p:nvSpPr>
          <p:cNvPr id="13" name="Rectangle 12">
            <a:extLst>
              <a:ext uri="{FF2B5EF4-FFF2-40B4-BE49-F238E27FC236}">
                <a16:creationId xmlns:a16="http://schemas.microsoft.com/office/drawing/2014/main" id="{C96D719C-5CB3-F423-519A-1B0C87B30829}"/>
              </a:ext>
            </a:extLst>
          </p:cNvPr>
          <p:cNvSpPr/>
          <p:nvPr/>
        </p:nvSpPr>
        <p:spPr bwMode="auto">
          <a:xfrm>
            <a:off x="1717815" y="5608878"/>
            <a:ext cx="4933950" cy="4639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spcAft>
                <a:spcPts val="300"/>
              </a:spcAft>
            </a:pPr>
            <a:r>
              <a:rPr lang="en-US" dirty="0">
                <a:solidFill>
                  <a:schemeClr val="tx1"/>
                </a:solidFill>
              </a:rPr>
              <a:t>Create, test, and monitor a Power App</a:t>
            </a:r>
          </a:p>
        </p:txBody>
      </p:sp>
      <p:cxnSp>
        <p:nvCxnSpPr>
          <p:cNvPr id="15" name="Straight Connector 14">
            <a:extLst>
              <a:ext uri="{FF2B5EF4-FFF2-40B4-BE49-F238E27FC236}">
                <a16:creationId xmlns:a16="http://schemas.microsoft.com/office/drawing/2014/main" id="{C02C3643-0AA5-255D-F75C-A90032A457BD}"/>
              </a:ext>
              <a:ext uri="{C183D7F6-B498-43B3-948B-1728B52AA6E4}">
                <adec:decorative xmlns:adec="http://schemas.microsoft.com/office/drawing/2017/decorative" val="1"/>
              </a:ext>
            </a:extLst>
          </p:cNvPr>
          <p:cNvCxnSpPr>
            <a:cxnSpLocks/>
          </p:cNvCxnSpPr>
          <p:nvPr/>
        </p:nvCxnSpPr>
        <p:spPr>
          <a:xfrm>
            <a:off x="1712683" y="4875747"/>
            <a:ext cx="492531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02E590A-6650-1677-7B6C-7A86A3EB9EF9}"/>
              </a:ext>
              <a:ext uri="{C183D7F6-B498-43B3-948B-1728B52AA6E4}">
                <adec:decorative xmlns:adec="http://schemas.microsoft.com/office/drawing/2017/decorative" val="1"/>
              </a:ext>
            </a:extLst>
          </p:cNvPr>
          <p:cNvCxnSpPr>
            <a:cxnSpLocks/>
          </p:cNvCxnSpPr>
          <p:nvPr/>
        </p:nvCxnSpPr>
        <p:spPr>
          <a:xfrm>
            <a:off x="1715995" y="5515166"/>
            <a:ext cx="492531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F7FAFD7-C326-7C5A-DC60-2D6CB9174841}"/>
              </a:ext>
              <a:ext uri="{C183D7F6-B498-43B3-948B-1728B52AA6E4}">
                <adec:decorative xmlns:adec="http://schemas.microsoft.com/office/drawing/2017/decorative" val="1"/>
              </a:ext>
            </a:extLst>
          </p:cNvPr>
          <p:cNvCxnSpPr>
            <a:cxnSpLocks/>
          </p:cNvCxnSpPr>
          <p:nvPr/>
        </p:nvCxnSpPr>
        <p:spPr>
          <a:xfrm>
            <a:off x="1709368" y="6144641"/>
            <a:ext cx="492531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4" name="Group 23" descr="Icon of document with statistics on it">
            <a:extLst>
              <a:ext uri="{FF2B5EF4-FFF2-40B4-BE49-F238E27FC236}">
                <a16:creationId xmlns:a16="http://schemas.microsoft.com/office/drawing/2014/main" id="{20A70026-4E2B-1EA1-42B2-532F025121D5}"/>
              </a:ext>
            </a:extLst>
          </p:cNvPr>
          <p:cNvGrpSpPr/>
          <p:nvPr/>
        </p:nvGrpSpPr>
        <p:grpSpPr>
          <a:xfrm>
            <a:off x="583299" y="3395484"/>
            <a:ext cx="640080" cy="640080"/>
            <a:chOff x="7761835" y="4058190"/>
            <a:chExt cx="780288" cy="781812"/>
          </a:xfrm>
        </p:grpSpPr>
        <p:pic>
          <p:nvPicPr>
            <p:cNvPr id="25" name="Picture 24">
              <a:extLst>
                <a:ext uri="{FF2B5EF4-FFF2-40B4-BE49-F238E27FC236}">
                  <a16:creationId xmlns:a16="http://schemas.microsoft.com/office/drawing/2014/main" id="{9F66A5FF-9F4D-A4A5-F983-68E15AE123C2}"/>
                </a:ext>
              </a:extLst>
            </p:cNvPr>
            <p:cNvPicPr>
              <a:picLocks noChangeAspect="1"/>
            </p:cNvPicPr>
            <p:nvPr/>
          </p:nvPicPr>
          <p:blipFill>
            <a:blip r:embed="rId5"/>
            <a:stretch>
              <a:fillRect/>
            </a:stretch>
          </p:blipFill>
          <p:spPr>
            <a:xfrm>
              <a:off x="7761835" y="4058190"/>
              <a:ext cx="780288" cy="781812"/>
            </a:xfrm>
            <a:prstGeom prst="rect">
              <a:avLst/>
            </a:prstGeom>
          </p:spPr>
        </p:pic>
        <p:pic>
          <p:nvPicPr>
            <p:cNvPr id="26" name="Picture 25" descr="Icon of document with statistics on it">
              <a:extLst>
                <a:ext uri="{FF2B5EF4-FFF2-40B4-BE49-F238E27FC236}">
                  <a16:creationId xmlns:a16="http://schemas.microsoft.com/office/drawing/2014/main" id="{E471EC1D-D4BF-56B6-7039-C327F01906CF}"/>
                </a:ext>
              </a:extLst>
            </p:cNvPr>
            <p:cNvPicPr>
              <a:picLocks noChangeAspect="1"/>
            </p:cNvPicPr>
            <p:nvPr/>
          </p:nvPicPr>
          <p:blipFill>
            <a:blip r:embed="rId6"/>
            <a:stretch>
              <a:fillRect/>
            </a:stretch>
          </p:blipFill>
          <p:spPr>
            <a:xfrm>
              <a:off x="7948779" y="4245896"/>
              <a:ext cx="406400" cy="406400"/>
            </a:xfrm>
            <a:prstGeom prst="rect">
              <a:avLst/>
            </a:prstGeom>
          </p:spPr>
        </p:pic>
      </p:grpSp>
      <p:grpSp>
        <p:nvGrpSpPr>
          <p:cNvPr id="30" name="Group 29" descr="Icon of hand with a ring on the tip of finger">
            <a:extLst>
              <a:ext uri="{FF2B5EF4-FFF2-40B4-BE49-F238E27FC236}">
                <a16:creationId xmlns:a16="http://schemas.microsoft.com/office/drawing/2014/main" id="{B1656AE9-D11C-921A-CFB1-E318B1F182E5}"/>
              </a:ext>
            </a:extLst>
          </p:cNvPr>
          <p:cNvGrpSpPr/>
          <p:nvPr/>
        </p:nvGrpSpPr>
        <p:grpSpPr>
          <a:xfrm>
            <a:off x="575560" y="4194822"/>
            <a:ext cx="640080" cy="640080"/>
            <a:chOff x="3613043" y="4058190"/>
            <a:chExt cx="780288" cy="781812"/>
          </a:xfrm>
        </p:grpSpPr>
        <p:pic>
          <p:nvPicPr>
            <p:cNvPr id="31" name="Picture 30">
              <a:extLst>
                <a:ext uri="{FF2B5EF4-FFF2-40B4-BE49-F238E27FC236}">
                  <a16:creationId xmlns:a16="http://schemas.microsoft.com/office/drawing/2014/main" id="{63350094-77B5-3B4A-E88A-7675DED4F448}"/>
                </a:ext>
              </a:extLst>
            </p:cNvPr>
            <p:cNvPicPr>
              <a:picLocks noChangeAspect="1"/>
            </p:cNvPicPr>
            <p:nvPr/>
          </p:nvPicPr>
          <p:blipFill>
            <a:blip r:embed="rId5"/>
            <a:stretch>
              <a:fillRect/>
            </a:stretch>
          </p:blipFill>
          <p:spPr>
            <a:xfrm>
              <a:off x="3613043" y="4058190"/>
              <a:ext cx="780288" cy="781812"/>
            </a:xfrm>
            <a:prstGeom prst="rect">
              <a:avLst/>
            </a:prstGeom>
          </p:spPr>
        </p:pic>
        <p:pic>
          <p:nvPicPr>
            <p:cNvPr id="32" name="Picture 31" descr="Icon of hand with a ring on the tip of finger">
              <a:extLst>
                <a:ext uri="{FF2B5EF4-FFF2-40B4-BE49-F238E27FC236}">
                  <a16:creationId xmlns:a16="http://schemas.microsoft.com/office/drawing/2014/main" id="{E78B78A5-7086-835F-A01D-D38A7E5ADC11}"/>
                </a:ext>
              </a:extLst>
            </p:cNvPr>
            <p:cNvPicPr>
              <a:picLocks noChangeAspect="1"/>
            </p:cNvPicPr>
            <p:nvPr/>
          </p:nvPicPr>
          <p:blipFill>
            <a:blip r:embed="rId7"/>
            <a:stretch>
              <a:fillRect/>
            </a:stretch>
          </p:blipFill>
          <p:spPr>
            <a:xfrm>
              <a:off x="3799987" y="4245896"/>
              <a:ext cx="406400" cy="406400"/>
            </a:xfrm>
            <a:prstGeom prst="rect">
              <a:avLst/>
            </a:prstGeom>
          </p:spPr>
        </p:pic>
      </p:grpSp>
      <p:grpSp>
        <p:nvGrpSpPr>
          <p:cNvPr id="33" name="Group 32" descr="Icon of check mark in a circle">
            <a:extLst>
              <a:ext uri="{FF2B5EF4-FFF2-40B4-BE49-F238E27FC236}">
                <a16:creationId xmlns:a16="http://schemas.microsoft.com/office/drawing/2014/main" id="{E22E92EE-E2A2-7202-EB24-2169EAD5413D}"/>
              </a:ext>
            </a:extLst>
          </p:cNvPr>
          <p:cNvGrpSpPr/>
          <p:nvPr/>
        </p:nvGrpSpPr>
        <p:grpSpPr>
          <a:xfrm>
            <a:off x="544316" y="5519123"/>
            <a:ext cx="640080" cy="640080"/>
            <a:chOff x="2246987" y="4058190"/>
            <a:chExt cx="780288" cy="781812"/>
          </a:xfrm>
        </p:grpSpPr>
        <p:pic>
          <p:nvPicPr>
            <p:cNvPr id="34" name="Picture 33">
              <a:extLst>
                <a:ext uri="{FF2B5EF4-FFF2-40B4-BE49-F238E27FC236}">
                  <a16:creationId xmlns:a16="http://schemas.microsoft.com/office/drawing/2014/main" id="{D2253F42-EC81-B0CD-9C33-50DBF3186668}"/>
                </a:ext>
              </a:extLst>
            </p:cNvPr>
            <p:cNvPicPr>
              <a:picLocks noChangeAspect="1"/>
            </p:cNvPicPr>
            <p:nvPr/>
          </p:nvPicPr>
          <p:blipFill>
            <a:blip r:embed="rId5"/>
            <a:stretch>
              <a:fillRect/>
            </a:stretch>
          </p:blipFill>
          <p:spPr>
            <a:xfrm>
              <a:off x="2246987" y="4058190"/>
              <a:ext cx="780288" cy="781812"/>
            </a:xfrm>
            <a:prstGeom prst="rect">
              <a:avLst/>
            </a:prstGeom>
          </p:spPr>
        </p:pic>
        <p:pic>
          <p:nvPicPr>
            <p:cNvPr id="35" name="Picture 34" descr="Icon of check mark in a circle">
              <a:extLst>
                <a:ext uri="{FF2B5EF4-FFF2-40B4-BE49-F238E27FC236}">
                  <a16:creationId xmlns:a16="http://schemas.microsoft.com/office/drawing/2014/main" id="{1CFA4372-6AA4-0C03-6EA2-6BAF2427BEBD}"/>
                </a:ext>
              </a:extLst>
            </p:cNvPr>
            <p:cNvPicPr>
              <a:picLocks noChangeAspect="1"/>
            </p:cNvPicPr>
            <p:nvPr/>
          </p:nvPicPr>
          <p:blipFill>
            <a:blip r:embed="rId8"/>
            <a:stretch>
              <a:fillRect/>
            </a:stretch>
          </p:blipFill>
          <p:spPr>
            <a:xfrm>
              <a:off x="2433931" y="4245896"/>
              <a:ext cx="406400" cy="406400"/>
            </a:xfrm>
            <a:prstGeom prst="rect">
              <a:avLst/>
            </a:prstGeom>
          </p:spPr>
        </p:pic>
      </p:grpSp>
    </p:spTree>
    <p:extLst>
      <p:ext uri="{BB962C8B-B14F-4D97-AF65-F5344CB8AC3E}">
        <p14:creationId xmlns:p14="http://schemas.microsoft.com/office/powerpoint/2010/main" val="398358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 Power Apps to build custom apps for your business</a:t>
            </a:r>
          </a:p>
        </p:txBody>
      </p:sp>
      <p:pic>
        <p:nvPicPr>
          <p:cNvPr id="21" name="Picture 20" descr="Logo of Power Apps">
            <a:extLst>
              <a:ext uri="{FF2B5EF4-FFF2-40B4-BE49-F238E27FC236}">
                <a16:creationId xmlns:a16="http://schemas.microsoft.com/office/drawing/2014/main" id="{116119D6-B00B-473B-A401-273D4FEA4047}"/>
              </a:ext>
            </a:extLst>
          </p:cNvPr>
          <p:cNvPicPr>
            <a:picLocks noChangeAspect="1"/>
          </p:cNvPicPr>
          <p:nvPr/>
        </p:nvPicPr>
        <p:blipFill>
          <a:blip r:embed="rId3"/>
          <a:stretch>
            <a:fillRect/>
          </a:stretch>
        </p:blipFill>
        <p:spPr>
          <a:xfrm>
            <a:off x="11076623" y="602338"/>
            <a:ext cx="808037" cy="620493"/>
          </a:xfrm>
          <a:prstGeom prst="rect">
            <a:avLst/>
          </a:prstGeom>
        </p:spPr>
      </p:pic>
      <p:sp>
        <p:nvSpPr>
          <p:cNvPr id="13" name="Rectangle 12">
            <a:extLst>
              <a:ext uri="{FF2B5EF4-FFF2-40B4-BE49-F238E27FC236}">
                <a16:creationId xmlns:a16="http://schemas.microsoft.com/office/drawing/2014/main" id="{485E053B-B9EB-4C9F-B9EC-4CA7A7DB3600}"/>
              </a:ext>
            </a:extLst>
          </p:cNvPr>
          <p:cNvSpPr/>
          <p:nvPr/>
        </p:nvSpPr>
        <p:spPr bwMode="auto">
          <a:xfrm>
            <a:off x="579438" y="1677988"/>
            <a:ext cx="11277600" cy="11421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600"/>
              </a:spcBef>
              <a:spcAft>
                <a:spcPts val="600"/>
              </a:spcAft>
            </a:pPr>
            <a:r>
              <a:rPr lang="en-US" sz="2200" dirty="0">
                <a:solidFill>
                  <a:schemeClr val="tx1"/>
                </a:solidFill>
                <a:cs typeface="Segoe UI Semilight" panose="020B0402040204020203" pitchFamily="34" charset="0"/>
              </a:rPr>
              <a:t>Microsoft Power Apps is a service that lets you build business apps that run in a browser or on a phone or tablet, and no coding experience is required.</a:t>
            </a:r>
          </a:p>
          <a:p>
            <a:pPr defTabSz="932472" fontAlgn="base">
              <a:spcBef>
                <a:spcPts val="600"/>
              </a:spcBef>
              <a:spcAft>
                <a:spcPts val="600"/>
              </a:spcAft>
            </a:pPr>
            <a:r>
              <a:rPr lang="en-US" sz="2200" dirty="0">
                <a:solidFill>
                  <a:schemeClr val="accent1"/>
                </a:solidFill>
              </a:rPr>
              <a:t>There are three types of Power Apps:</a:t>
            </a:r>
            <a:endParaRPr lang="en-US" sz="2200" dirty="0">
              <a:solidFill>
                <a:schemeClr val="accent1"/>
              </a:solidFill>
              <a:cs typeface="Segoe UI Semilight" panose="020B0402040204020203" pitchFamily="34" charset="0"/>
            </a:endParaRPr>
          </a:p>
        </p:txBody>
      </p:sp>
      <p:pic>
        <p:nvPicPr>
          <p:cNvPr id="34" name="Picture 33" descr="Icon of a webpage">
            <a:extLst>
              <a:ext uri="{FF2B5EF4-FFF2-40B4-BE49-F238E27FC236}">
                <a16:creationId xmlns:a16="http://schemas.microsoft.com/office/drawing/2014/main" id="{FC355734-A7C1-40AF-A89F-BA732D48FE61}"/>
              </a:ext>
            </a:extLst>
          </p:cNvPr>
          <p:cNvPicPr>
            <a:picLocks noChangeAspect="1"/>
          </p:cNvPicPr>
          <p:nvPr/>
        </p:nvPicPr>
        <p:blipFill>
          <a:blip r:embed="rId4"/>
          <a:stretch>
            <a:fillRect/>
          </a:stretch>
        </p:blipFill>
        <p:spPr>
          <a:xfrm>
            <a:off x="579437" y="3022599"/>
            <a:ext cx="902291" cy="902291"/>
          </a:xfrm>
          <a:prstGeom prst="rect">
            <a:avLst/>
          </a:prstGeom>
        </p:spPr>
      </p:pic>
      <p:sp>
        <p:nvSpPr>
          <p:cNvPr id="39" name="Rectangle 38">
            <a:extLst>
              <a:ext uri="{FF2B5EF4-FFF2-40B4-BE49-F238E27FC236}">
                <a16:creationId xmlns:a16="http://schemas.microsoft.com/office/drawing/2014/main" id="{57382E55-DF50-4A4A-87FA-EC2033B1D7EB}"/>
              </a:ext>
            </a:extLst>
          </p:cNvPr>
          <p:cNvSpPr/>
          <p:nvPr/>
        </p:nvSpPr>
        <p:spPr bwMode="auto">
          <a:xfrm>
            <a:off x="1777429" y="3022599"/>
            <a:ext cx="10079609" cy="9052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Canvas apps</a:t>
            </a:r>
          </a:p>
        </p:txBody>
      </p:sp>
      <p:cxnSp>
        <p:nvCxnSpPr>
          <p:cNvPr id="45" name="Straight Connector 44">
            <a:extLst>
              <a:ext uri="{FF2B5EF4-FFF2-40B4-BE49-F238E27FC236}">
                <a16:creationId xmlns:a16="http://schemas.microsoft.com/office/drawing/2014/main" id="{1AF271F5-69D7-4A9B-853A-FFBED8EF67C7}"/>
              </a:ext>
              <a:ext uri="{C183D7F6-B498-43B3-948B-1728B52AA6E4}">
                <adec:decorative xmlns:adec="http://schemas.microsoft.com/office/drawing/2017/decorative" val="1"/>
              </a:ext>
            </a:extLst>
          </p:cNvPr>
          <p:cNvCxnSpPr>
            <a:cxnSpLocks/>
          </p:cNvCxnSpPr>
          <p:nvPr/>
        </p:nvCxnSpPr>
        <p:spPr>
          <a:xfrm>
            <a:off x="1777429" y="4063298"/>
            <a:ext cx="100619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4" name="Picture 53" descr="Icon of a computer">
            <a:extLst>
              <a:ext uri="{FF2B5EF4-FFF2-40B4-BE49-F238E27FC236}">
                <a16:creationId xmlns:a16="http://schemas.microsoft.com/office/drawing/2014/main" id="{93D57B16-D9CD-4640-B1F6-F009AB499BEA}"/>
              </a:ext>
            </a:extLst>
          </p:cNvPr>
          <p:cNvPicPr>
            <a:picLocks noChangeAspect="1"/>
          </p:cNvPicPr>
          <p:nvPr/>
        </p:nvPicPr>
        <p:blipFill>
          <a:blip r:embed="rId5"/>
          <a:stretch>
            <a:fillRect/>
          </a:stretch>
        </p:blipFill>
        <p:spPr>
          <a:xfrm>
            <a:off x="579437" y="4198742"/>
            <a:ext cx="902291" cy="902291"/>
          </a:xfrm>
          <a:prstGeom prst="rect">
            <a:avLst/>
          </a:prstGeom>
        </p:spPr>
      </p:pic>
      <p:sp>
        <p:nvSpPr>
          <p:cNvPr id="62" name="Rectangle 61">
            <a:extLst>
              <a:ext uri="{FF2B5EF4-FFF2-40B4-BE49-F238E27FC236}">
                <a16:creationId xmlns:a16="http://schemas.microsoft.com/office/drawing/2014/main" id="{25A5ACF4-FCDE-4D60-A6ED-EEBF4EA47328}"/>
              </a:ext>
            </a:extLst>
          </p:cNvPr>
          <p:cNvSpPr/>
          <p:nvPr/>
        </p:nvSpPr>
        <p:spPr bwMode="auto">
          <a:xfrm>
            <a:off x="1777429" y="4198741"/>
            <a:ext cx="10079609" cy="9052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Model-driven apps</a:t>
            </a:r>
          </a:p>
        </p:txBody>
      </p:sp>
      <p:cxnSp>
        <p:nvCxnSpPr>
          <p:cNvPr id="65" name="Straight Connector 64">
            <a:extLst>
              <a:ext uri="{FF2B5EF4-FFF2-40B4-BE49-F238E27FC236}">
                <a16:creationId xmlns:a16="http://schemas.microsoft.com/office/drawing/2014/main" id="{0128A1B7-DB42-4291-8AF6-A4909F501E82}"/>
              </a:ext>
              <a:ext uri="{C183D7F6-B498-43B3-948B-1728B52AA6E4}">
                <adec:decorative xmlns:adec="http://schemas.microsoft.com/office/drawing/2017/decorative" val="1"/>
              </a:ext>
            </a:extLst>
          </p:cNvPr>
          <p:cNvCxnSpPr>
            <a:cxnSpLocks/>
          </p:cNvCxnSpPr>
          <p:nvPr/>
        </p:nvCxnSpPr>
        <p:spPr>
          <a:xfrm>
            <a:off x="1777429" y="5239440"/>
            <a:ext cx="100619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9" name="Picture 68" descr="Icon of a globe">
            <a:extLst>
              <a:ext uri="{FF2B5EF4-FFF2-40B4-BE49-F238E27FC236}">
                <a16:creationId xmlns:a16="http://schemas.microsoft.com/office/drawing/2014/main" id="{7E2E9B0F-58D7-426B-80E5-4A5C7C1C2C48}"/>
              </a:ext>
            </a:extLst>
          </p:cNvPr>
          <p:cNvPicPr>
            <a:picLocks noChangeAspect="1"/>
          </p:cNvPicPr>
          <p:nvPr/>
        </p:nvPicPr>
        <p:blipFill>
          <a:blip r:embed="rId6"/>
          <a:stretch>
            <a:fillRect/>
          </a:stretch>
        </p:blipFill>
        <p:spPr>
          <a:xfrm>
            <a:off x="579437" y="5374884"/>
            <a:ext cx="902291" cy="902291"/>
          </a:xfrm>
          <a:prstGeom prst="rect">
            <a:avLst/>
          </a:prstGeom>
        </p:spPr>
      </p:pic>
      <p:sp>
        <p:nvSpPr>
          <p:cNvPr id="72" name="Rectangle 71">
            <a:extLst>
              <a:ext uri="{FF2B5EF4-FFF2-40B4-BE49-F238E27FC236}">
                <a16:creationId xmlns:a16="http://schemas.microsoft.com/office/drawing/2014/main" id="{36AAD0F9-1D55-423F-8B57-47ABC35EA1F3}"/>
              </a:ext>
            </a:extLst>
          </p:cNvPr>
          <p:cNvSpPr/>
          <p:nvPr/>
        </p:nvSpPr>
        <p:spPr bwMode="auto">
          <a:xfrm>
            <a:off x="1777429" y="5374884"/>
            <a:ext cx="10079609" cy="9052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rPr>
              <a:t>Portals</a:t>
            </a:r>
          </a:p>
        </p:txBody>
      </p:sp>
    </p:spTree>
    <p:extLst>
      <p:ext uri="{BB962C8B-B14F-4D97-AF65-F5344CB8AC3E}">
        <p14:creationId xmlns:p14="http://schemas.microsoft.com/office/powerpoint/2010/main" val="217652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the Power Apps environment</a:t>
            </a:r>
          </a:p>
        </p:txBody>
      </p:sp>
      <p:pic>
        <p:nvPicPr>
          <p:cNvPr id="26" name="Picture 25" descr="Icon of a gear">
            <a:extLst>
              <a:ext uri="{FF2B5EF4-FFF2-40B4-BE49-F238E27FC236}">
                <a16:creationId xmlns:a16="http://schemas.microsoft.com/office/drawing/2014/main" id="{DE817455-1F6E-4745-951D-519A55BCA5FB}"/>
              </a:ext>
            </a:extLst>
          </p:cNvPr>
          <p:cNvPicPr>
            <a:picLocks noChangeAspect="1"/>
          </p:cNvPicPr>
          <p:nvPr/>
        </p:nvPicPr>
        <p:blipFill>
          <a:blip r:embed="rId3"/>
          <a:stretch>
            <a:fillRect/>
          </a:stretch>
        </p:blipFill>
        <p:spPr>
          <a:xfrm>
            <a:off x="579437" y="1442394"/>
            <a:ext cx="905256" cy="905256"/>
          </a:xfrm>
          <a:prstGeom prst="rect">
            <a:avLst/>
          </a:prstGeom>
        </p:spPr>
      </p:pic>
      <p:sp>
        <p:nvSpPr>
          <p:cNvPr id="32" name="Rectangle 31">
            <a:extLst>
              <a:ext uri="{FF2B5EF4-FFF2-40B4-BE49-F238E27FC236}">
                <a16:creationId xmlns:a16="http://schemas.microsoft.com/office/drawing/2014/main" id="{76BC9A8A-96FE-4E5B-8962-12EEA84B5B8F}"/>
              </a:ext>
            </a:extLst>
          </p:cNvPr>
          <p:cNvSpPr/>
          <p:nvPr/>
        </p:nvSpPr>
        <p:spPr bwMode="auto">
          <a:xfrm>
            <a:off x="1777429" y="1618594"/>
            <a:ext cx="10079609" cy="4637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Admins can manage environments and settings in the Power Apps admin center </a:t>
            </a:r>
          </a:p>
        </p:txBody>
      </p:sp>
      <p:cxnSp>
        <p:nvCxnSpPr>
          <p:cNvPr id="41" name="Straight Connector 40">
            <a:extLst>
              <a:ext uri="{FF2B5EF4-FFF2-40B4-BE49-F238E27FC236}">
                <a16:creationId xmlns:a16="http://schemas.microsoft.com/office/drawing/2014/main" id="{088AE96A-2233-4A91-962C-F177CCC2D59A}"/>
              </a:ext>
              <a:ext uri="{C183D7F6-B498-43B3-948B-1728B52AA6E4}">
                <adec:decorative xmlns:adec="http://schemas.microsoft.com/office/drawing/2017/decorative" val="1"/>
              </a:ext>
            </a:extLst>
          </p:cNvPr>
          <p:cNvCxnSpPr>
            <a:cxnSpLocks/>
          </p:cNvCxnSpPr>
          <p:nvPr/>
        </p:nvCxnSpPr>
        <p:spPr>
          <a:xfrm>
            <a:off x="1782126" y="2266403"/>
            <a:ext cx="100619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4" name="Picture 53" descr="Icon of a person">
            <a:extLst>
              <a:ext uri="{FF2B5EF4-FFF2-40B4-BE49-F238E27FC236}">
                <a16:creationId xmlns:a16="http://schemas.microsoft.com/office/drawing/2014/main" id="{3D925C8A-D6D1-4E42-BD59-4A3B2F5E5818}"/>
              </a:ext>
            </a:extLst>
          </p:cNvPr>
          <p:cNvPicPr>
            <a:picLocks noChangeAspect="1"/>
          </p:cNvPicPr>
          <p:nvPr/>
        </p:nvPicPr>
        <p:blipFill>
          <a:blip r:embed="rId4"/>
          <a:stretch>
            <a:fillRect/>
          </a:stretch>
        </p:blipFill>
        <p:spPr>
          <a:xfrm>
            <a:off x="579437" y="4007237"/>
            <a:ext cx="905256" cy="905256"/>
          </a:xfrm>
          <a:prstGeom prst="rect">
            <a:avLst/>
          </a:prstGeom>
        </p:spPr>
      </p:pic>
      <p:sp>
        <p:nvSpPr>
          <p:cNvPr id="57" name="Rectangle 56">
            <a:extLst>
              <a:ext uri="{FF2B5EF4-FFF2-40B4-BE49-F238E27FC236}">
                <a16:creationId xmlns:a16="http://schemas.microsoft.com/office/drawing/2014/main" id="{7C5C9162-E85A-48B5-8238-EFCC4FF051CD}"/>
              </a:ext>
            </a:extLst>
          </p:cNvPr>
          <p:cNvSpPr/>
          <p:nvPr/>
        </p:nvSpPr>
        <p:spPr bwMode="auto">
          <a:xfrm>
            <a:off x="1777429" y="2579042"/>
            <a:ext cx="10079609" cy="8818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pPr>
            <a:r>
              <a:rPr lang="en-US" sz="2000" dirty="0">
                <a:solidFill>
                  <a:schemeClr val="tx1"/>
                </a:solidFill>
                <a:latin typeface="+mj-lt"/>
              </a:rPr>
              <a:t>There is an additional layer of administration through the Power Apps Portals admin center</a:t>
            </a:r>
          </a:p>
          <a:p>
            <a:pPr defTabSz="932472" fontAlgn="base">
              <a:spcBef>
                <a:spcPct val="0"/>
              </a:spcBef>
            </a:pPr>
            <a:r>
              <a:rPr lang="en-US" dirty="0">
                <a:solidFill>
                  <a:schemeClr val="tx1"/>
                </a:solidFill>
              </a:rPr>
              <a:t>The Power Apps Portals admin center is available only when a portal is provisioned successfully, which enables the admin to perform advanced administrative actions on portals</a:t>
            </a:r>
          </a:p>
        </p:txBody>
      </p:sp>
      <p:cxnSp>
        <p:nvCxnSpPr>
          <p:cNvPr id="62" name="Straight Connector 61">
            <a:extLst>
              <a:ext uri="{FF2B5EF4-FFF2-40B4-BE49-F238E27FC236}">
                <a16:creationId xmlns:a16="http://schemas.microsoft.com/office/drawing/2014/main" id="{388F6C4E-E866-432D-ACD3-1F87135DCCE9}"/>
              </a:ext>
              <a:ext uri="{C183D7F6-B498-43B3-948B-1728B52AA6E4}">
                <adec:decorative xmlns:adec="http://schemas.microsoft.com/office/drawing/2017/decorative" val="1"/>
              </a:ext>
            </a:extLst>
          </p:cNvPr>
          <p:cNvCxnSpPr>
            <a:cxnSpLocks/>
          </p:cNvCxnSpPr>
          <p:nvPr/>
        </p:nvCxnSpPr>
        <p:spPr>
          <a:xfrm>
            <a:off x="1782126" y="3807862"/>
            <a:ext cx="1006197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0" name="Picture 69" descr="Icon of a document">
            <a:extLst>
              <a:ext uri="{FF2B5EF4-FFF2-40B4-BE49-F238E27FC236}">
                <a16:creationId xmlns:a16="http://schemas.microsoft.com/office/drawing/2014/main" id="{C7321DE6-5DB5-4263-AD23-9F1C1DE3BDCA}"/>
              </a:ext>
            </a:extLst>
          </p:cNvPr>
          <p:cNvPicPr>
            <a:picLocks noChangeAspect="1"/>
          </p:cNvPicPr>
          <p:nvPr/>
        </p:nvPicPr>
        <p:blipFill>
          <a:blip r:embed="rId5"/>
          <a:stretch>
            <a:fillRect/>
          </a:stretch>
        </p:blipFill>
        <p:spPr>
          <a:xfrm>
            <a:off x="579437" y="2620199"/>
            <a:ext cx="905256" cy="879748"/>
          </a:xfrm>
          <a:prstGeom prst="rect">
            <a:avLst/>
          </a:prstGeom>
        </p:spPr>
      </p:pic>
      <p:sp>
        <p:nvSpPr>
          <p:cNvPr id="71" name="Rectangle 70">
            <a:extLst>
              <a:ext uri="{FF2B5EF4-FFF2-40B4-BE49-F238E27FC236}">
                <a16:creationId xmlns:a16="http://schemas.microsoft.com/office/drawing/2014/main" id="{095C6475-06B0-431F-90C0-3FF0EF2141E5}"/>
              </a:ext>
            </a:extLst>
          </p:cNvPr>
          <p:cNvSpPr/>
          <p:nvPr/>
        </p:nvSpPr>
        <p:spPr bwMode="auto">
          <a:xfrm>
            <a:off x="1777429" y="3960142"/>
            <a:ext cx="10079609" cy="369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Licensing is on a per user and per user/per app basis</a:t>
            </a:r>
          </a:p>
        </p:txBody>
      </p:sp>
      <p:graphicFrame>
        <p:nvGraphicFramePr>
          <p:cNvPr id="74" name="Table 23">
            <a:extLst>
              <a:ext uri="{FF2B5EF4-FFF2-40B4-BE49-F238E27FC236}">
                <a16:creationId xmlns:a16="http://schemas.microsoft.com/office/drawing/2014/main" id="{FB2162CE-179E-4060-8A0F-2F8E71A9FBD9}"/>
              </a:ext>
            </a:extLst>
          </p:cNvPr>
          <p:cNvGraphicFramePr>
            <a:graphicFrameLocks noGrp="1"/>
          </p:cNvGraphicFramePr>
          <p:nvPr>
            <p:extLst>
              <p:ext uri="{D42A27DB-BD31-4B8C-83A1-F6EECF244321}">
                <p14:modId xmlns:p14="http://schemas.microsoft.com/office/powerpoint/2010/main" val="1587926480"/>
              </p:ext>
            </p:extLst>
          </p:nvPr>
        </p:nvGraphicFramePr>
        <p:xfrm>
          <a:off x="1777429" y="4419512"/>
          <a:ext cx="10079610" cy="1849526"/>
        </p:xfrm>
        <a:graphic>
          <a:graphicData uri="http://schemas.openxmlformats.org/drawingml/2006/table">
            <a:tbl>
              <a:tblPr firstRow="1" bandRow="1">
                <a:tableStyleId>{5C22544A-7EE6-4342-B048-85BDC9FD1C3A}</a:tableStyleId>
              </a:tblPr>
              <a:tblGrid>
                <a:gridCol w="1388324">
                  <a:extLst>
                    <a:ext uri="{9D8B030D-6E8A-4147-A177-3AD203B41FA5}">
                      <a16:colId xmlns:a16="http://schemas.microsoft.com/office/drawing/2014/main" val="2953739602"/>
                    </a:ext>
                  </a:extLst>
                </a:gridCol>
                <a:gridCol w="3066679">
                  <a:extLst>
                    <a:ext uri="{9D8B030D-6E8A-4147-A177-3AD203B41FA5}">
                      <a16:colId xmlns:a16="http://schemas.microsoft.com/office/drawing/2014/main" val="3833524323"/>
                    </a:ext>
                  </a:extLst>
                </a:gridCol>
                <a:gridCol w="2727512">
                  <a:extLst>
                    <a:ext uri="{9D8B030D-6E8A-4147-A177-3AD203B41FA5}">
                      <a16:colId xmlns:a16="http://schemas.microsoft.com/office/drawing/2014/main" val="3837704451"/>
                    </a:ext>
                  </a:extLst>
                </a:gridCol>
                <a:gridCol w="2897095">
                  <a:extLst>
                    <a:ext uri="{9D8B030D-6E8A-4147-A177-3AD203B41FA5}">
                      <a16:colId xmlns:a16="http://schemas.microsoft.com/office/drawing/2014/main" val="2265819428"/>
                    </a:ext>
                  </a:extLst>
                </a:gridCol>
              </a:tblGrid>
              <a:tr h="318884">
                <a:tc>
                  <a:txBody>
                    <a:bodyPr/>
                    <a:lstStyle/>
                    <a:p>
                      <a:pPr algn="ctr"/>
                      <a:endParaRPr lang="en-US" sz="1400" b="0">
                        <a:latin typeface="+mj-lt"/>
                      </a:endParaRPr>
                    </a:p>
                  </a:txBody>
                  <a:tcPr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Per user, per app</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Per user</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Seeded Power Apps</a:t>
                      </a:r>
                    </a:p>
                  </a:txBody>
                  <a:tcPr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extLst>
                  <a:ext uri="{0D108BD9-81ED-4DB2-BD59-A6C34878D82A}">
                    <a16:rowId xmlns:a16="http://schemas.microsoft.com/office/drawing/2014/main" val="662380340"/>
                  </a:ext>
                </a:extLst>
              </a:tr>
              <a:tr h="542102">
                <a:tc>
                  <a:txBody>
                    <a:bodyPr/>
                    <a:lstStyle/>
                    <a:p>
                      <a:r>
                        <a:rPr lang="en-US" sz="1400">
                          <a:latin typeface="+mj-lt"/>
                        </a:rPr>
                        <a:t>Licensing scheme</a:t>
                      </a: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1400" dirty="0">
                          <a:latin typeface="+mj-lt"/>
                        </a:rPr>
                        <a:t>Per user, per app</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400" dirty="0">
                          <a:latin typeface="+mj-lt"/>
                        </a:rPr>
                        <a:t>Per user </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400" dirty="0">
                          <a:latin typeface="+mj-lt"/>
                        </a:rPr>
                        <a:t>Through </a:t>
                      </a:r>
                      <a:r>
                        <a:rPr lang="en-US" sz="1400" dirty="0">
                          <a:solidFill>
                            <a:schemeClr val="tx1"/>
                          </a:solidFill>
                          <a:latin typeface="+mj-lt"/>
                        </a:rPr>
                        <a:t>Microsoft</a:t>
                      </a:r>
                      <a:r>
                        <a:rPr lang="en-US" sz="1400" dirty="0">
                          <a:latin typeface="+mj-lt"/>
                        </a:rPr>
                        <a:t> 365 and Dynamics 365 user licenses</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897747045"/>
                  </a:ext>
                </a:extLst>
              </a:tr>
              <a:tr h="988540">
                <a:tc>
                  <a:txBody>
                    <a:bodyPr/>
                    <a:lstStyle/>
                    <a:p>
                      <a:r>
                        <a:rPr lang="en-US" sz="1400" dirty="0">
                          <a:latin typeface="+mj-lt"/>
                        </a:rPr>
                        <a:t>Description</a:t>
                      </a: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1400"/>
                        <a:t>Allow individual users to run applications</a:t>
                      </a:r>
                      <a:r>
                        <a:rPr lang="en-US" sz="1400" baseline="30000"/>
                        <a:t>1</a:t>
                      </a:r>
                      <a:r>
                        <a:rPr lang="en-US" sz="1400"/>
                        <a:t> for a specific business scenario based on the full capabilities of Power Apps</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400" dirty="0"/>
                        <a:t>Equip users to run </a:t>
                      </a:r>
                      <a:r>
                        <a:rPr lang="en-US" sz="1400" dirty="0">
                          <a:latin typeface="+mj-lt"/>
                        </a:rPr>
                        <a:t>unlimited applications</a:t>
                      </a:r>
                      <a:r>
                        <a:rPr lang="en-US" sz="1400" dirty="0"/>
                        <a:t> based on the full capabilities of Power Apps</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400" dirty="0">
                          <a:latin typeface="+mj-lt"/>
                        </a:rPr>
                        <a:t>Customize and extend </a:t>
                      </a:r>
                      <a:r>
                        <a:rPr lang="en-US" sz="1400" dirty="0">
                          <a:solidFill>
                            <a:schemeClr val="tx1"/>
                          </a:solidFill>
                        </a:rPr>
                        <a:t>Microsoft</a:t>
                      </a:r>
                      <a:r>
                        <a:rPr lang="en-US" sz="1400" dirty="0"/>
                        <a:t> 365 &amp; Dynamics 365 applications</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54536838"/>
                  </a:ext>
                </a:extLst>
              </a:tr>
            </a:tbl>
          </a:graphicData>
        </a:graphic>
      </p:graphicFrame>
      <p:sp>
        <p:nvSpPr>
          <p:cNvPr id="76" name="Rectangle 75">
            <a:extLst>
              <a:ext uri="{FF2B5EF4-FFF2-40B4-BE49-F238E27FC236}">
                <a16:creationId xmlns:a16="http://schemas.microsoft.com/office/drawing/2014/main" id="{D411B6D1-AED4-4F99-8A9A-869185DADC21}"/>
              </a:ext>
            </a:extLst>
          </p:cNvPr>
          <p:cNvSpPr/>
          <p:nvPr/>
        </p:nvSpPr>
        <p:spPr bwMode="auto">
          <a:xfrm>
            <a:off x="1777429" y="6311111"/>
            <a:ext cx="10040938" cy="2175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200" baseline="30000">
                <a:solidFill>
                  <a:schemeClr val="tx1"/>
                </a:solidFill>
                <a:ea typeface="Segoe UI" pitchFamily="34" charset="0"/>
                <a:cs typeface="Segoe UI" pitchFamily="34" charset="0"/>
              </a:rPr>
              <a:t>1</a:t>
            </a:r>
            <a:r>
              <a:rPr lang="en-US" sz="1200">
                <a:solidFill>
                  <a:schemeClr val="tx1"/>
                </a:solidFill>
                <a:ea typeface="Segoe UI" pitchFamily="34" charset="0"/>
                <a:cs typeface="Segoe UI" pitchFamily="34" charset="0"/>
              </a:rPr>
              <a:t>Each license allows end user to run 2 custom apps and access 1 custom portal</a:t>
            </a:r>
          </a:p>
        </p:txBody>
      </p:sp>
    </p:spTree>
    <p:extLst>
      <p:ext uri="{BB962C8B-B14F-4D97-AF65-F5344CB8AC3E}">
        <p14:creationId xmlns:p14="http://schemas.microsoft.com/office/powerpoint/2010/main" val="66434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Connect Power Apps to data sources</a:t>
            </a:r>
          </a:p>
        </p:txBody>
      </p:sp>
      <p:sp>
        <p:nvSpPr>
          <p:cNvPr id="3" name="TextBox 2">
            <a:extLst>
              <a:ext uri="{FF2B5EF4-FFF2-40B4-BE49-F238E27FC236}">
                <a16:creationId xmlns:a16="http://schemas.microsoft.com/office/drawing/2014/main" id="{9313801F-D271-4771-AAFF-42257C69FDA9}"/>
              </a:ext>
              <a:ext uri="{C183D7F6-B498-43B3-948B-1728B52AA6E4}">
                <adec:decorative xmlns:adec="http://schemas.microsoft.com/office/drawing/2017/decorative" val="0"/>
              </a:ext>
            </a:extLst>
          </p:cNvPr>
          <p:cNvSpPr txBox="1"/>
          <p:nvPr/>
        </p:nvSpPr>
        <p:spPr>
          <a:xfrm>
            <a:off x="579438" y="1436687"/>
            <a:ext cx="5606105" cy="5050391"/>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pPr>
            <a:r>
              <a:rPr lang="en-US" dirty="0">
                <a:latin typeface="+mj-lt"/>
              </a:rPr>
              <a:t>Connectors act as a bridge from the data source to the Power App (or workflow in Power Automate), allowing information to be transported back and forth:</a:t>
            </a:r>
          </a:p>
          <a:p>
            <a:pPr marL="0" lvl="1"/>
            <a:r>
              <a:rPr lang="en-US" sz="1600" dirty="0"/>
              <a:t>Power Apps supports over 275 connectors for popular services and on-premises data sources, including SharePoint, SQL Server, </a:t>
            </a:r>
            <a:r>
              <a:rPr lang="en-US" sz="1600" dirty="0">
                <a:solidFill>
                  <a:schemeClr val="tx1"/>
                </a:solidFill>
              </a:rPr>
              <a:t>Microsoft</a:t>
            </a:r>
            <a:r>
              <a:rPr lang="en-US" sz="1600" dirty="0"/>
              <a:t> 365, Salesforce, and Twitter</a:t>
            </a:r>
          </a:p>
          <a:p>
            <a:pPr>
              <a:spcBef>
                <a:spcPts val="900"/>
              </a:spcBef>
            </a:pPr>
            <a:r>
              <a:rPr lang="en-US" dirty="0">
                <a:latin typeface="+mj-lt"/>
              </a:rPr>
              <a:t>Connections to on-premises data sources, such as an on-premises SharePoint service, require the use of an on-premises data gateway</a:t>
            </a:r>
          </a:p>
          <a:p>
            <a:pPr>
              <a:spcBef>
                <a:spcPts val="900"/>
              </a:spcBef>
            </a:pPr>
            <a:r>
              <a:rPr lang="en-US" dirty="0">
                <a:latin typeface="+mj-lt"/>
              </a:rPr>
              <a:t>When an app or workflow creates a connection to a data source, the connector typically requires some form of authentication</a:t>
            </a:r>
          </a:p>
          <a:p>
            <a:pPr>
              <a:spcBef>
                <a:spcPts val="900"/>
              </a:spcBef>
            </a:pPr>
            <a:r>
              <a:rPr lang="en-US" dirty="0">
                <a:latin typeface="+mj-lt"/>
              </a:rPr>
              <a:t>Microsoft Dataverse is a type of data source that lets you securely store and manage data that is used by business applications</a:t>
            </a:r>
          </a:p>
        </p:txBody>
      </p:sp>
      <p:sp>
        <p:nvSpPr>
          <p:cNvPr id="4" name="TextBox 3">
            <a:extLst>
              <a:ext uri="{FF2B5EF4-FFF2-40B4-BE49-F238E27FC236}">
                <a16:creationId xmlns:a16="http://schemas.microsoft.com/office/drawing/2014/main" id="{FCFDCE04-9E5D-4437-9AA5-DE8945F368E4}"/>
              </a:ext>
              <a:ext uri="{C183D7F6-B498-43B3-948B-1728B52AA6E4}">
                <adec:decorative xmlns:adec="http://schemas.microsoft.com/office/drawing/2017/decorative" val="1"/>
              </a:ext>
            </a:extLst>
          </p:cNvPr>
          <p:cNvSpPr txBox="1"/>
          <p:nvPr/>
        </p:nvSpPr>
        <p:spPr>
          <a:xfrm>
            <a:off x="6340308" y="1436688"/>
            <a:ext cx="5516730" cy="505039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solidFill>
                <a:schemeClr val="tx1"/>
              </a:solidFill>
            </a:endParaRPr>
          </a:p>
        </p:txBody>
      </p:sp>
      <p:pic>
        <p:nvPicPr>
          <p:cNvPr id="10" name="Picture 9" descr="Graphical user interface, application&#10;&#10;Description automatically generated">
            <a:extLst>
              <a:ext uri="{FF2B5EF4-FFF2-40B4-BE49-F238E27FC236}">
                <a16:creationId xmlns:a16="http://schemas.microsoft.com/office/drawing/2014/main" id="{8F8BA02C-0F0C-796D-F1BC-AB2BC4474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7856" y="2523781"/>
            <a:ext cx="5391911" cy="2537370"/>
          </a:xfrm>
          <a:prstGeom prst="rect">
            <a:avLst/>
          </a:prstGeom>
        </p:spPr>
      </p:pic>
    </p:spTree>
    <p:extLst>
      <p:ext uri="{BB962C8B-B14F-4D97-AF65-F5344CB8AC3E}">
        <p14:creationId xmlns:p14="http://schemas.microsoft.com/office/powerpoint/2010/main" val="2995849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test, and monitor a canvas Power App</a:t>
            </a:r>
          </a:p>
        </p:txBody>
      </p:sp>
      <p:pic>
        <p:nvPicPr>
          <p:cNvPr id="51" name="Picture 50" descr="Icon three numbers with a line extending from left to right">
            <a:extLst>
              <a:ext uri="{FF2B5EF4-FFF2-40B4-BE49-F238E27FC236}">
                <a16:creationId xmlns:a16="http://schemas.microsoft.com/office/drawing/2014/main" id="{2C386731-1513-4D86-8590-B5787166DF6E}"/>
              </a:ext>
            </a:extLst>
          </p:cNvPr>
          <p:cNvPicPr>
            <a:picLocks noChangeAspect="1"/>
          </p:cNvPicPr>
          <p:nvPr/>
        </p:nvPicPr>
        <p:blipFill>
          <a:blip r:embed="rId3"/>
          <a:stretch>
            <a:fillRect/>
          </a:stretch>
        </p:blipFill>
        <p:spPr>
          <a:xfrm>
            <a:off x="579436" y="1206500"/>
            <a:ext cx="641604" cy="641604"/>
          </a:xfrm>
          <a:prstGeom prst="rect">
            <a:avLst/>
          </a:prstGeom>
        </p:spPr>
      </p:pic>
      <p:sp>
        <p:nvSpPr>
          <p:cNvPr id="35" name="Rectangle 34">
            <a:extLst>
              <a:ext uri="{FF2B5EF4-FFF2-40B4-BE49-F238E27FC236}">
                <a16:creationId xmlns:a16="http://schemas.microsoft.com/office/drawing/2014/main" id="{DDF97B6E-51CD-4892-89B3-B25E1B646765}"/>
              </a:ext>
            </a:extLst>
          </p:cNvPr>
          <p:cNvSpPr/>
          <p:nvPr/>
        </p:nvSpPr>
        <p:spPr bwMode="auto">
          <a:xfrm>
            <a:off x="1409701" y="1206500"/>
            <a:ext cx="10447338" cy="11668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spcBef>
                <a:spcPts val="200"/>
              </a:spcBef>
            </a:pPr>
            <a:r>
              <a:rPr lang="en-US">
                <a:solidFill>
                  <a:schemeClr val="tx1"/>
                </a:solidFill>
                <a:latin typeface="+mj-lt"/>
              </a:rPr>
              <a:t>There are three ways to start creating a canvas Power App:</a:t>
            </a:r>
          </a:p>
          <a:p>
            <a:pPr>
              <a:spcBef>
                <a:spcPts val="200"/>
              </a:spcBef>
              <a:spcAft>
                <a:spcPts val="300"/>
              </a:spcAft>
            </a:pPr>
            <a:r>
              <a:rPr lang="en-US" sz="1600">
                <a:solidFill>
                  <a:schemeClr val="tx1"/>
                </a:solidFill>
              </a:rPr>
              <a:t>Start from blank</a:t>
            </a:r>
          </a:p>
          <a:p>
            <a:pPr>
              <a:spcBef>
                <a:spcPts val="200"/>
              </a:spcBef>
              <a:spcAft>
                <a:spcPts val="300"/>
              </a:spcAft>
            </a:pPr>
            <a:r>
              <a:rPr lang="en-US" sz="1600">
                <a:solidFill>
                  <a:schemeClr val="tx1"/>
                </a:solidFill>
              </a:rPr>
              <a:t>Start from a template</a:t>
            </a:r>
          </a:p>
          <a:p>
            <a:pPr>
              <a:spcBef>
                <a:spcPts val="200"/>
              </a:spcBef>
              <a:spcAft>
                <a:spcPts val="300"/>
              </a:spcAft>
            </a:pPr>
            <a:r>
              <a:rPr lang="en-US" sz="1600">
                <a:solidFill>
                  <a:schemeClr val="tx1"/>
                </a:solidFill>
              </a:rPr>
              <a:t>Start from data</a:t>
            </a:r>
          </a:p>
        </p:txBody>
      </p:sp>
      <p:cxnSp>
        <p:nvCxnSpPr>
          <p:cNvPr id="46" name="Straight Connector 45">
            <a:extLst>
              <a:ext uri="{FF2B5EF4-FFF2-40B4-BE49-F238E27FC236}">
                <a16:creationId xmlns:a16="http://schemas.microsoft.com/office/drawing/2014/main" id="{B3B22DD4-055E-4B6E-BE91-623BF52962D8}"/>
              </a:ext>
              <a:ext uri="{C183D7F6-B498-43B3-948B-1728B52AA6E4}">
                <adec:decorative xmlns:adec="http://schemas.microsoft.com/office/drawing/2017/decorative" val="1"/>
              </a:ext>
            </a:extLst>
          </p:cNvPr>
          <p:cNvCxnSpPr>
            <a:cxnSpLocks/>
          </p:cNvCxnSpPr>
          <p:nvPr/>
        </p:nvCxnSpPr>
        <p:spPr>
          <a:xfrm>
            <a:off x="1409700" y="2465482"/>
            <a:ext cx="104473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2" name="Picture 71" descr="Icon of three rectangles aligned to three vertical lines">
            <a:extLst>
              <a:ext uri="{FF2B5EF4-FFF2-40B4-BE49-F238E27FC236}">
                <a16:creationId xmlns:a16="http://schemas.microsoft.com/office/drawing/2014/main" id="{9216A0FB-D49A-4DD1-9411-0126574BAF11}"/>
              </a:ext>
            </a:extLst>
          </p:cNvPr>
          <p:cNvPicPr>
            <a:picLocks noChangeAspect="1"/>
          </p:cNvPicPr>
          <p:nvPr/>
        </p:nvPicPr>
        <p:blipFill>
          <a:blip r:embed="rId4"/>
          <a:stretch>
            <a:fillRect/>
          </a:stretch>
        </p:blipFill>
        <p:spPr>
          <a:xfrm>
            <a:off x="579436" y="2557633"/>
            <a:ext cx="641604" cy="641604"/>
          </a:xfrm>
          <a:prstGeom prst="rect">
            <a:avLst/>
          </a:prstGeom>
        </p:spPr>
      </p:pic>
      <p:sp>
        <p:nvSpPr>
          <p:cNvPr id="85" name="Rectangle 84">
            <a:extLst>
              <a:ext uri="{FF2B5EF4-FFF2-40B4-BE49-F238E27FC236}">
                <a16:creationId xmlns:a16="http://schemas.microsoft.com/office/drawing/2014/main" id="{D6B447AA-1420-43B2-814B-79C1301C8F13}"/>
              </a:ext>
            </a:extLst>
          </p:cNvPr>
          <p:cNvSpPr/>
          <p:nvPr/>
        </p:nvSpPr>
        <p:spPr bwMode="auto">
          <a:xfrm>
            <a:off x="1409701" y="2595896"/>
            <a:ext cx="10447338"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ea typeface="Segoe UI" pitchFamily="34" charset="0"/>
                <a:cs typeface="Segoe UI" pitchFamily="34" charset="0"/>
              </a:rPr>
              <a:t>When starting with a blank canvas, the app creator can add data sources to the app by either adding controls or connecting to a data source</a:t>
            </a:r>
          </a:p>
        </p:txBody>
      </p:sp>
      <p:cxnSp>
        <p:nvCxnSpPr>
          <p:cNvPr id="94" name="Straight Connector 93">
            <a:extLst>
              <a:ext uri="{FF2B5EF4-FFF2-40B4-BE49-F238E27FC236}">
                <a16:creationId xmlns:a16="http://schemas.microsoft.com/office/drawing/2014/main" id="{B3C5799F-614E-4BCE-99BB-D734337E1763}"/>
              </a:ext>
              <a:ext uri="{C183D7F6-B498-43B3-948B-1728B52AA6E4}">
                <adec:decorative xmlns:adec="http://schemas.microsoft.com/office/drawing/2017/decorative" val="1"/>
              </a:ext>
            </a:extLst>
          </p:cNvPr>
          <p:cNvCxnSpPr>
            <a:cxnSpLocks/>
          </p:cNvCxnSpPr>
          <p:nvPr/>
        </p:nvCxnSpPr>
        <p:spPr>
          <a:xfrm>
            <a:off x="1409700" y="3291388"/>
            <a:ext cx="104473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0" name="Picture 109" descr="Icon of a pen">
            <a:extLst>
              <a:ext uri="{FF2B5EF4-FFF2-40B4-BE49-F238E27FC236}">
                <a16:creationId xmlns:a16="http://schemas.microsoft.com/office/drawing/2014/main" id="{DFDE450E-B377-4A57-966C-CF3A7D11C1F2}"/>
              </a:ext>
            </a:extLst>
          </p:cNvPr>
          <p:cNvPicPr>
            <a:picLocks noChangeAspect="1"/>
          </p:cNvPicPr>
          <p:nvPr/>
        </p:nvPicPr>
        <p:blipFill>
          <a:blip r:embed="rId5"/>
          <a:stretch>
            <a:fillRect/>
          </a:stretch>
        </p:blipFill>
        <p:spPr>
          <a:xfrm>
            <a:off x="579436" y="3383539"/>
            <a:ext cx="641604" cy="641604"/>
          </a:xfrm>
          <a:prstGeom prst="rect">
            <a:avLst/>
          </a:prstGeom>
        </p:spPr>
      </p:pic>
      <p:sp>
        <p:nvSpPr>
          <p:cNvPr id="120" name="Rectangle 119">
            <a:extLst>
              <a:ext uri="{FF2B5EF4-FFF2-40B4-BE49-F238E27FC236}">
                <a16:creationId xmlns:a16="http://schemas.microsoft.com/office/drawing/2014/main" id="{B158AF9D-8E56-4D0E-B23E-B1ECAFBAE864}"/>
              </a:ext>
            </a:extLst>
          </p:cNvPr>
          <p:cNvSpPr/>
          <p:nvPr/>
        </p:nvSpPr>
        <p:spPr bwMode="auto">
          <a:xfrm>
            <a:off x="1409701" y="3421802"/>
            <a:ext cx="10447338"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ea typeface="Segoe UI" pitchFamily="34" charset="0"/>
                <a:cs typeface="Segoe UI" pitchFamily="34" charset="0"/>
              </a:rPr>
              <a:t>Controls are the user interface elements of the application, whose properties can be configured for appearance and behavior. The app creator builds the canvas app by adding controls</a:t>
            </a:r>
          </a:p>
        </p:txBody>
      </p:sp>
      <p:cxnSp>
        <p:nvCxnSpPr>
          <p:cNvPr id="127" name="Straight Connector 126">
            <a:extLst>
              <a:ext uri="{FF2B5EF4-FFF2-40B4-BE49-F238E27FC236}">
                <a16:creationId xmlns:a16="http://schemas.microsoft.com/office/drawing/2014/main" id="{293340C4-F62A-49BB-9150-4BC87166BF57}"/>
              </a:ext>
              <a:ext uri="{C183D7F6-B498-43B3-948B-1728B52AA6E4}">
                <adec:decorative xmlns:adec="http://schemas.microsoft.com/office/drawing/2017/decorative" val="1"/>
              </a:ext>
            </a:extLst>
          </p:cNvPr>
          <p:cNvCxnSpPr>
            <a:cxnSpLocks/>
          </p:cNvCxnSpPr>
          <p:nvPr/>
        </p:nvCxnSpPr>
        <p:spPr>
          <a:xfrm>
            <a:off x="1409700" y="4117294"/>
            <a:ext cx="104473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9" name="Picture 138" descr="Icon of a key">
            <a:extLst>
              <a:ext uri="{FF2B5EF4-FFF2-40B4-BE49-F238E27FC236}">
                <a16:creationId xmlns:a16="http://schemas.microsoft.com/office/drawing/2014/main" id="{FAA39E57-DA25-4B0A-B449-3A3FEC0131A6}"/>
              </a:ext>
            </a:extLst>
          </p:cNvPr>
          <p:cNvPicPr>
            <a:picLocks noChangeAspect="1"/>
          </p:cNvPicPr>
          <p:nvPr/>
        </p:nvPicPr>
        <p:blipFill>
          <a:blip r:embed="rId6"/>
          <a:stretch>
            <a:fillRect/>
          </a:stretch>
        </p:blipFill>
        <p:spPr>
          <a:xfrm>
            <a:off x="579436" y="4209445"/>
            <a:ext cx="641604" cy="641604"/>
          </a:xfrm>
          <a:prstGeom prst="rect">
            <a:avLst/>
          </a:prstGeom>
        </p:spPr>
      </p:pic>
      <p:sp>
        <p:nvSpPr>
          <p:cNvPr id="146" name="Rectangle 145">
            <a:extLst>
              <a:ext uri="{FF2B5EF4-FFF2-40B4-BE49-F238E27FC236}">
                <a16:creationId xmlns:a16="http://schemas.microsoft.com/office/drawing/2014/main" id="{FF406980-725F-4B20-8DED-BE65C3B4C2E5}"/>
              </a:ext>
            </a:extLst>
          </p:cNvPr>
          <p:cNvSpPr/>
          <p:nvPr/>
        </p:nvSpPr>
        <p:spPr bwMode="auto">
          <a:xfrm>
            <a:off x="1409701" y="4247708"/>
            <a:ext cx="10447338"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ea typeface="Segoe UI" pitchFamily="34" charset="0"/>
                <a:cs typeface="Segoe UI" pitchFamily="34" charset="0"/>
              </a:rPr>
              <a:t>Saving changes to a canvas app automatically publishes them only for the app creator and anyone else who has permissions to edit the app</a:t>
            </a:r>
          </a:p>
        </p:txBody>
      </p:sp>
      <p:cxnSp>
        <p:nvCxnSpPr>
          <p:cNvPr id="163" name="Straight Connector 162">
            <a:extLst>
              <a:ext uri="{FF2B5EF4-FFF2-40B4-BE49-F238E27FC236}">
                <a16:creationId xmlns:a16="http://schemas.microsoft.com/office/drawing/2014/main" id="{16FE22C9-E23E-46E6-B101-337CCEC6C80D}"/>
              </a:ext>
              <a:ext uri="{C183D7F6-B498-43B3-948B-1728B52AA6E4}">
                <adec:decorative xmlns:adec="http://schemas.microsoft.com/office/drawing/2017/decorative" val="1"/>
              </a:ext>
            </a:extLst>
          </p:cNvPr>
          <p:cNvCxnSpPr>
            <a:cxnSpLocks/>
          </p:cNvCxnSpPr>
          <p:nvPr/>
        </p:nvCxnSpPr>
        <p:spPr>
          <a:xfrm>
            <a:off x="1409700" y="4943200"/>
            <a:ext cx="104473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70" name="Picture 169" descr="Icon of three people">
            <a:extLst>
              <a:ext uri="{FF2B5EF4-FFF2-40B4-BE49-F238E27FC236}">
                <a16:creationId xmlns:a16="http://schemas.microsoft.com/office/drawing/2014/main" id="{F30D1148-5800-4351-A635-903A9B6C06BA}"/>
              </a:ext>
            </a:extLst>
          </p:cNvPr>
          <p:cNvPicPr>
            <a:picLocks noChangeAspect="1"/>
          </p:cNvPicPr>
          <p:nvPr/>
        </p:nvPicPr>
        <p:blipFill>
          <a:blip r:embed="rId7"/>
          <a:stretch>
            <a:fillRect/>
          </a:stretch>
        </p:blipFill>
        <p:spPr>
          <a:xfrm>
            <a:off x="579436" y="5035351"/>
            <a:ext cx="641604" cy="641604"/>
          </a:xfrm>
          <a:prstGeom prst="rect">
            <a:avLst/>
          </a:prstGeom>
        </p:spPr>
      </p:pic>
      <p:sp>
        <p:nvSpPr>
          <p:cNvPr id="173" name="Rectangle 172">
            <a:extLst>
              <a:ext uri="{FF2B5EF4-FFF2-40B4-BE49-F238E27FC236}">
                <a16:creationId xmlns:a16="http://schemas.microsoft.com/office/drawing/2014/main" id="{FF962FDF-0D19-4DA4-AABC-5BD7DE80B8B3}"/>
              </a:ext>
            </a:extLst>
          </p:cNvPr>
          <p:cNvSpPr/>
          <p:nvPr/>
        </p:nvSpPr>
        <p:spPr bwMode="auto">
          <a:xfrm>
            <a:off x="1409701" y="5073614"/>
            <a:ext cx="10447338"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ea typeface="Segoe UI" pitchFamily="34" charset="0"/>
                <a:cs typeface="Segoe UI" pitchFamily="34" charset="0"/>
              </a:rPr>
              <a:t>When an app creator finishes making changes, they must explicitly publish the changes to make them available to everyone with whom the app is shared</a:t>
            </a:r>
          </a:p>
        </p:txBody>
      </p:sp>
      <p:cxnSp>
        <p:nvCxnSpPr>
          <p:cNvPr id="177" name="Straight Connector 176">
            <a:extLst>
              <a:ext uri="{FF2B5EF4-FFF2-40B4-BE49-F238E27FC236}">
                <a16:creationId xmlns:a16="http://schemas.microsoft.com/office/drawing/2014/main" id="{22B7021F-1810-4DD9-9E1C-DD92A89C909F}"/>
              </a:ext>
              <a:ext uri="{C183D7F6-B498-43B3-948B-1728B52AA6E4}">
                <adec:decorative xmlns:adec="http://schemas.microsoft.com/office/drawing/2017/decorative" val="1"/>
              </a:ext>
            </a:extLst>
          </p:cNvPr>
          <p:cNvCxnSpPr>
            <a:cxnSpLocks/>
          </p:cNvCxnSpPr>
          <p:nvPr/>
        </p:nvCxnSpPr>
        <p:spPr>
          <a:xfrm>
            <a:off x="1409700" y="5769106"/>
            <a:ext cx="104473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81" name="Picture 180" descr="Icon of a document">
            <a:extLst>
              <a:ext uri="{FF2B5EF4-FFF2-40B4-BE49-F238E27FC236}">
                <a16:creationId xmlns:a16="http://schemas.microsoft.com/office/drawing/2014/main" id="{493B4112-9925-4DB8-9F84-2703E517DE49}"/>
              </a:ext>
            </a:extLst>
          </p:cNvPr>
          <p:cNvPicPr>
            <a:picLocks noChangeAspect="1"/>
          </p:cNvPicPr>
          <p:nvPr/>
        </p:nvPicPr>
        <p:blipFill>
          <a:blip r:embed="rId8"/>
          <a:stretch>
            <a:fillRect/>
          </a:stretch>
        </p:blipFill>
        <p:spPr>
          <a:xfrm>
            <a:off x="579436" y="5861257"/>
            <a:ext cx="641604" cy="641604"/>
          </a:xfrm>
          <a:prstGeom prst="rect">
            <a:avLst/>
          </a:prstGeom>
        </p:spPr>
      </p:pic>
      <p:sp>
        <p:nvSpPr>
          <p:cNvPr id="182" name="Rectangle 181">
            <a:extLst>
              <a:ext uri="{FF2B5EF4-FFF2-40B4-BE49-F238E27FC236}">
                <a16:creationId xmlns:a16="http://schemas.microsoft.com/office/drawing/2014/main" id="{9C08942D-8C37-48FF-BB18-6A47F3AD9594}"/>
              </a:ext>
            </a:extLst>
          </p:cNvPr>
          <p:cNvSpPr/>
          <p:nvPr/>
        </p:nvSpPr>
        <p:spPr bwMode="auto">
          <a:xfrm>
            <a:off x="1409701" y="5899520"/>
            <a:ext cx="10447338"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ea typeface="Segoe UI" pitchFamily="34" charset="0"/>
                <a:cs typeface="Segoe UI" pitchFamily="34" charset="0"/>
              </a:rPr>
              <a:t>Once the app is published, the app creator can specify which users in the organization can run the app and which users can modify and even reshare the app</a:t>
            </a:r>
          </a:p>
        </p:txBody>
      </p:sp>
    </p:spTree>
    <p:extLst>
      <p:ext uri="{BB962C8B-B14F-4D97-AF65-F5344CB8AC3E}">
        <p14:creationId xmlns:p14="http://schemas.microsoft.com/office/powerpoint/2010/main" val="420668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Run canvas and mobile Power Apps</a:t>
            </a:r>
          </a:p>
        </p:txBody>
      </p:sp>
      <p:pic>
        <p:nvPicPr>
          <p:cNvPr id="41" name="Picture 40" descr="Icon of a box">
            <a:extLst>
              <a:ext uri="{FF2B5EF4-FFF2-40B4-BE49-F238E27FC236}">
                <a16:creationId xmlns:a16="http://schemas.microsoft.com/office/drawing/2014/main" id="{685D1638-4036-4177-8B51-B7E24780BFB3}"/>
              </a:ext>
            </a:extLst>
          </p:cNvPr>
          <p:cNvPicPr>
            <a:picLocks noChangeAspect="1"/>
          </p:cNvPicPr>
          <p:nvPr/>
        </p:nvPicPr>
        <p:blipFill>
          <a:blip r:embed="rId3"/>
          <a:stretch>
            <a:fillRect/>
          </a:stretch>
        </p:blipFill>
        <p:spPr>
          <a:xfrm>
            <a:off x="579436" y="1116471"/>
            <a:ext cx="824484" cy="824484"/>
          </a:xfrm>
          <a:prstGeom prst="rect">
            <a:avLst/>
          </a:prstGeom>
        </p:spPr>
      </p:pic>
      <p:sp>
        <p:nvSpPr>
          <p:cNvPr id="31" name="Rectangle 30">
            <a:extLst>
              <a:ext uri="{FF2B5EF4-FFF2-40B4-BE49-F238E27FC236}">
                <a16:creationId xmlns:a16="http://schemas.microsoft.com/office/drawing/2014/main" id="{DF0AAECD-5487-4A88-BEB5-2CE9041602E8}"/>
              </a:ext>
            </a:extLst>
          </p:cNvPr>
          <p:cNvSpPr/>
          <p:nvPr/>
        </p:nvSpPr>
        <p:spPr bwMode="auto">
          <a:xfrm>
            <a:off x="1625600" y="1246174"/>
            <a:ext cx="10213924"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ea typeface="Segoe UI" pitchFamily="34" charset="0"/>
                <a:cs typeface="Segoe UI" pitchFamily="34" charset="0"/>
              </a:rPr>
              <a:t>The process of running a Power App varies depending on the app type</a:t>
            </a:r>
          </a:p>
        </p:txBody>
      </p:sp>
      <p:cxnSp>
        <p:nvCxnSpPr>
          <p:cNvPr id="32" name="Straight Connector 31">
            <a:extLst>
              <a:ext uri="{FF2B5EF4-FFF2-40B4-BE49-F238E27FC236}">
                <a16:creationId xmlns:a16="http://schemas.microsoft.com/office/drawing/2014/main" id="{A988F683-1CA9-4117-8A0D-4358887F79B9}"/>
              </a:ext>
              <a:ext uri="{C183D7F6-B498-43B3-948B-1728B52AA6E4}">
                <adec:decorative xmlns:adec="http://schemas.microsoft.com/office/drawing/2017/decorative" val="1"/>
              </a:ext>
            </a:extLst>
          </p:cNvPr>
          <p:cNvCxnSpPr>
            <a:cxnSpLocks/>
          </p:cNvCxnSpPr>
          <p:nvPr/>
        </p:nvCxnSpPr>
        <p:spPr>
          <a:xfrm>
            <a:off x="1625599" y="2119667"/>
            <a:ext cx="102139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Picture 51" descr="Icon of mobile phone">
            <a:extLst>
              <a:ext uri="{FF2B5EF4-FFF2-40B4-BE49-F238E27FC236}">
                <a16:creationId xmlns:a16="http://schemas.microsoft.com/office/drawing/2014/main" id="{4AD3792A-CC38-41AE-BBA7-F3DBC0A2BFA6}"/>
              </a:ext>
            </a:extLst>
          </p:cNvPr>
          <p:cNvPicPr>
            <a:picLocks noChangeAspect="1"/>
          </p:cNvPicPr>
          <p:nvPr/>
        </p:nvPicPr>
        <p:blipFill>
          <a:blip r:embed="rId4"/>
          <a:stretch>
            <a:fillRect/>
          </a:stretch>
        </p:blipFill>
        <p:spPr>
          <a:xfrm>
            <a:off x="579436" y="2298379"/>
            <a:ext cx="824484" cy="824484"/>
          </a:xfrm>
          <a:prstGeom prst="rect">
            <a:avLst/>
          </a:prstGeom>
        </p:spPr>
      </p:pic>
      <p:sp>
        <p:nvSpPr>
          <p:cNvPr id="59" name="Rectangle 58">
            <a:extLst>
              <a:ext uri="{FF2B5EF4-FFF2-40B4-BE49-F238E27FC236}">
                <a16:creationId xmlns:a16="http://schemas.microsoft.com/office/drawing/2014/main" id="{96FD4EE1-044F-44F8-8FB4-32CBF9ACAA35}"/>
              </a:ext>
            </a:extLst>
          </p:cNvPr>
          <p:cNvSpPr/>
          <p:nvPr/>
        </p:nvSpPr>
        <p:spPr bwMode="auto">
          <a:xfrm>
            <a:off x="1625600" y="2428082"/>
            <a:ext cx="10213924" cy="5650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ea typeface="Segoe UI" pitchFamily="34" charset="0"/>
                <a:cs typeface="Segoe UI" pitchFamily="34" charset="0"/>
              </a:rPr>
              <a:t>Canvas apps can be run on mobile devices, SharePoint online, and Microsoft Teams</a:t>
            </a:r>
          </a:p>
        </p:txBody>
      </p:sp>
      <p:cxnSp>
        <p:nvCxnSpPr>
          <p:cNvPr id="60" name="Straight Connector 59">
            <a:extLst>
              <a:ext uri="{FF2B5EF4-FFF2-40B4-BE49-F238E27FC236}">
                <a16:creationId xmlns:a16="http://schemas.microsoft.com/office/drawing/2014/main" id="{1B2CFB0A-F309-4320-83DD-7AD3B2C7EF9E}"/>
              </a:ext>
              <a:ext uri="{C183D7F6-B498-43B3-948B-1728B52AA6E4}">
                <adec:decorative xmlns:adec="http://schemas.microsoft.com/office/drawing/2017/decorative" val="1"/>
              </a:ext>
            </a:extLst>
          </p:cNvPr>
          <p:cNvCxnSpPr>
            <a:cxnSpLocks/>
          </p:cNvCxnSpPr>
          <p:nvPr/>
        </p:nvCxnSpPr>
        <p:spPr>
          <a:xfrm>
            <a:off x="1625599" y="3301575"/>
            <a:ext cx="102139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0" name="Picture 69" descr="Icon of a webpage">
            <a:extLst>
              <a:ext uri="{FF2B5EF4-FFF2-40B4-BE49-F238E27FC236}">
                <a16:creationId xmlns:a16="http://schemas.microsoft.com/office/drawing/2014/main" id="{CCF5CAA6-E5B5-4832-B8F5-D148AA544808}"/>
              </a:ext>
            </a:extLst>
          </p:cNvPr>
          <p:cNvPicPr>
            <a:picLocks noChangeAspect="1"/>
          </p:cNvPicPr>
          <p:nvPr/>
        </p:nvPicPr>
        <p:blipFill>
          <a:blip r:embed="rId5"/>
          <a:stretch>
            <a:fillRect/>
          </a:stretch>
        </p:blipFill>
        <p:spPr>
          <a:xfrm>
            <a:off x="579436" y="3590529"/>
            <a:ext cx="824484" cy="824484"/>
          </a:xfrm>
          <a:prstGeom prst="rect">
            <a:avLst/>
          </a:prstGeom>
        </p:spPr>
      </p:pic>
      <p:sp>
        <p:nvSpPr>
          <p:cNvPr id="74" name="Rectangle 73">
            <a:extLst>
              <a:ext uri="{FF2B5EF4-FFF2-40B4-BE49-F238E27FC236}">
                <a16:creationId xmlns:a16="http://schemas.microsoft.com/office/drawing/2014/main" id="{B2F7A00A-0FB2-48D8-9E02-5782A8510C97}"/>
              </a:ext>
            </a:extLst>
          </p:cNvPr>
          <p:cNvSpPr/>
          <p:nvPr/>
        </p:nvSpPr>
        <p:spPr bwMode="auto">
          <a:xfrm>
            <a:off x="1625600" y="3480287"/>
            <a:ext cx="10213924" cy="10449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ea typeface="Segoe UI" pitchFamily="34" charset="0"/>
                <a:cs typeface="Segoe UI" pitchFamily="34" charset="0"/>
              </a:rPr>
              <a:t>App creators that are part of Microsoft Partner Network can share a canvas app with customers to generate leads for their business by using</a:t>
            </a:r>
            <a:r>
              <a:rPr lang="en-US" sz="2000" dirty="0">
                <a:solidFill>
                  <a:schemeClr val="accent1"/>
                </a:solidFill>
                <a:ea typeface="Segoe UI" pitchFamily="34" charset="0"/>
                <a:cs typeface="Segoe UI" pitchFamily="34" charset="0"/>
              </a:rPr>
              <a:t> </a:t>
            </a:r>
            <a:r>
              <a:rPr lang="en-US" sz="2000" u="sng" dirty="0">
                <a:solidFill>
                  <a:schemeClr val="accent1"/>
                </a:solidFill>
                <a:ea typeface="Segoe UI" pitchFamily="34" charset="0"/>
                <a:cs typeface="Segoe UI" pitchFamily="34" charset="0"/>
              </a:rPr>
              <a:t>AppSource.com </a:t>
            </a:r>
            <a:r>
              <a:rPr lang="en-US" sz="2000" dirty="0">
                <a:solidFill>
                  <a:schemeClr val="tx1"/>
                </a:solidFill>
                <a:ea typeface="Segoe UI" pitchFamily="34" charset="0"/>
                <a:cs typeface="Segoe UI" pitchFamily="34" charset="0"/>
              </a:rPr>
              <a:t>and Power Apps Test Drive solutions</a:t>
            </a:r>
          </a:p>
        </p:txBody>
      </p:sp>
      <p:cxnSp>
        <p:nvCxnSpPr>
          <p:cNvPr id="83" name="Straight Connector 82">
            <a:extLst>
              <a:ext uri="{FF2B5EF4-FFF2-40B4-BE49-F238E27FC236}">
                <a16:creationId xmlns:a16="http://schemas.microsoft.com/office/drawing/2014/main" id="{AF09661B-5A38-4620-8E41-84F1CA82164F}"/>
              </a:ext>
              <a:ext uri="{C183D7F6-B498-43B3-948B-1728B52AA6E4}">
                <adec:decorative xmlns:adec="http://schemas.microsoft.com/office/drawing/2017/decorative" val="1"/>
              </a:ext>
            </a:extLst>
          </p:cNvPr>
          <p:cNvCxnSpPr>
            <a:cxnSpLocks/>
          </p:cNvCxnSpPr>
          <p:nvPr/>
        </p:nvCxnSpPr>
        <p:spPr>
          <a:xfrm>
            <a:off x="1625599" y="4703967"/>
            <a:ext cx="1021392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5" name="Picture 84" descr="Icon of a computer">
            <a:extLst>
              <a:ext uri="{FF2B5EF4-FFF2-40B4-BE49-F238E27FC236}">
                <a16:creationId xmlns:a16="http://schemas.microsoft.com/office/drawing/2014/main" id="{93C08150-7389-4368-85B6-66CEA777E792}"/>
              </a:ext>
            </a:extLst>
          </p:cNvPr>
          <p:cNvPicPr>
            <a:picLocks noChangeAspect="1"/>
          </p:cNvPicPr>
          <p:nvPr/>
        </p:nvPicPr>
        <p:blipFill>
          <a:blip r:embed="rId6"/>
          <a:stretch>
            <a:fillRect/>
          </a:stretch>
        </p:blipFill>
        <p:spPr>
          <a:xfrm>
            <a:off x="579436" y="4882680"/>
            <a:ext cx="824484" cy="824484"/>
          </a:xfrm>
          <a:prstGeom prst="rect">
            <a:avLst/>
          </a:prstGeom>
        </p:spPr>
      </p:pic>
      <p:sp>
        <p:nvSpPr>
          <p:cNvPr id="87" name="Rectangle 86">
            <a:extLst>
              <a:ext uri="{FF2B5EF4-FFF2-40B4-BE49-F238E27FC236}">
                <a16:creationId xmlns:a16="http://schemas.microsoft.com/office/drawing/2014/main" id="{CC160301-42A3-41D9-96AE-C11C4C2804FD}"/>
              </a:ext>
            </a:extLst>
          </p:cNvPr>
          <p:cNvSpPr/>
          <p:nvPr/>
        </p:nvSpPr>
        <p:spPr bwMode="auto">
          <a:xfrm>
            <a:off x="1625600" y="4882680"/>
            <a:ext cx="10213924" cy="14800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pPr>
            <a:r>
              <a:rPr lang="en-US" sz="2000" dirty="0">
                <a:solidFill>
                  <a:schemeClr val="tx1"/>
                </a:solidFill>
                <a:latin typeface="+mj-lt"/>
                <a:ea typeface="Segoe UI" pitchFamily="34" charset="0"/>
                <a:cs typeface="Segoe UI" pitchFamily="34" charset="0"/>
              </a:rPr>
              <a:t>Model-driven apps run on a mobile device using the Dynamics 365 mobile app</a:t>
            </a:r>
            <a:br>
              <a:rPr lang="en-US" sz="2000" dirty="0">
                <a:solidFill>
                  <a:schemeClr val="tx1"/>
                </a:solidFill>
                <a:latin typeface="+mj-lt"/>
                <a:ea typeface="Segoe UI" pitchFamily="34" charset="0"/>
                <a:cs typeface="Segoe UI" pitchFamily="34" charset="0"/>
              </a:rPr>
            </a:br>
            <a:r>
              <a:rPr lang="en-US" sz="2000" dirty="0">
                <a:solidFill>
                  <a:schemeClr val="tx1"/>
                </a:solidFill>
                <a:latin typeface="+mj-lt"/>
                <a:ea typeface="Segoe UI" pitchFamily="34" charset="0"/>
                <a:cs typeface="Segoe UI" pitchFamily="34" charset="0"/>
              </a:rPr>
              <a:t>(the Power Apps mobile app can’t be used to run a model-driven app):</a:t>
            </a:r>
          </a:p>
          <a:p>
            <a:pPr defTabSz="932472" fontAlgn="base">
              <a:spcBef>
                <a:spcPts val="600"/>
              </a:spcBef>
              <a:spcAft>
                <a:spcPts val="600"/>
              </a:spcAft>
            </a:pPr>
            <a:r>
              <a:rPr lang="en-US" dirty="0">
                <a:solidFill>
                  <a:schemeClr val="tx1"/>
                </a:solidFill>
                <a:ea typeface="Segoe UI" pitchFamily="34" charset="0"/>
                <a:cs typeface="Segoe UI" pitchFamily="34" charset="0"/>
              </a:rPr>
              <a:t>If a user doesn’t have the Dynamics 365 app for phones and tablets installed, the app can be run on a web browser on a tablet, if the device has a sufficiently high screen resolution</a:t>
            </a:r>
          </a:p>
        </p:txBody>
      </p:sp>
    </p:spTree>
    <p:extLst>
      <p:ext uri="{BB962C8B-B14F-4D97-AF65-F5344CB8AC3E}">
        <p14:creationId xmlns:p14="http://schemas.microsoft.com/office/powerpoint/2010/main" val="149172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105685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items related to Power Apps:</a:t>
            </a:r>
            <a:endParaRPr lang="en-US" sz="2800" dirty="0">
              <a:solidFill>
                <a:srgbClr val="1A1A1A"/>
              </a:solidFill>
              <a:latin typeface="Segoe UI"/>
            </a:endParaRPr>
          </a:p>
        </p:txBody>
      </p:sp>
      <p:sp>
        <p:nvSpPr>
          <p:cNvPr id="4" name="Rectangle 3">
            <a:extLst>
              <a:ext uri="{FF2B5EF4-FFF2-40B4-BE49-F238E27FC236}">
                <a16:creationId xmlns:a16="http://schemas.microsoft.com/office/drawing/2014/main" id="{BFFAC4C3-B759-4C93-A1FD-BAB3B9CEF002}"/>
              </a:ext>
            </a:extLst>
          </p:cNvPr>
          <p:cNvSpPr/>
          <p:nvPr/>
        </p:nvSpPr>
        <p:spPr bwMode="auto">
          <a:xfrm>
            <a:off x="1744647" y="3019950"/>
            <a:ext cx="9980973" cy="837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Admins can manage environments and settings in the Power Apps admin center. There's an extra layer of administration through the Power Apps Portals admin center</a:t>
            </a:r>
            <a:endParaRPr lang="en-US" sz="2000" dirty="0">
              <a:solidFill>
                <a:schemeClr val="tx1"/>
              </a:solidFill>
            </a:endParaRPr>
          </a:p>
        </p:txBody>
      </p:sp>
      <p:pic>
        <p:nvPicPr>
          <p:cNvPr id="6" name="Picture 5" descr="Icon of a document">
            <a:extLst>
              <a:ext uri="{FF2B5EF4-FFF2-40B4-BE49-F238E27FC236}">
                <a16:creationId xmlns:a16="http://schemas.microsoft.com/office/drawing/2014/main" id="{9DA3506A-BABC-4A69-B5C7-B9EBC27956D3}"/>
              </a:ext>
            </a:extLst>
          </p:cNvPr>
          <p:cNvPicPr>
            <a:picLocks noChangeAspect="1"/>
          </p:cNvPicPr>
          <p:nvPr/>
        </p:nvPicPr>
        <p:blipFill>
          <a:blip r:embed="rId3"/>
          <a:stretch>
            <a:fillRect/>
          </a:stretch>
        </p:blipFill>
        <p:spPr>
          <a:xfrm>
            <a:off x="620682" y="2172140"/>
            <a:ext cx="727875" cy="731520"/>
          </a:xfrm>
          <a:prstGeom prst="rect">
            <a:avLst/>
          </a:prstGeom>
        </p:spPr>
      </p:pic>
      <p:sp>
        <p:nvSpPr>
          <p:cNvPr id="8" name="Rectangle 7">
            <a:extLst>
              <a:ext uri="{FF2B5EF4-FFF2-40B4-BE49-F238E27FC236}">
                <a16:creationId xmlns:a16="http://schemas.microsoft.com/office/drawing/2014/main" id="{2E8ED530-4E5D-4C60-8695-851EEBD7D410}"/>
              </a:ext>
            </a:extLst>
          </p:cNvPr>
          <p:cNvSpPr/>
          <p:nvPr/>
        </p:nvSpPr>
        <p:spPr bwMode="auto">
          <a:xfrm>
            <a:off x="1744647" y="2198950"/>
            <a:ext cx="9980973" cy="6125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Power Apps provides a simple user interface so that every business user or professional developer can build custom apps</a:t>
            </a:r>
          </a:p>
        </p:txBody>
      </p:sp>
      <p:pic>
        <p:nvPicPr>
          <p:cNvPr id="15" name="Picture 14" descr="Icon of a webpage">
            <a:extLst>
              <a:ext uri="{FF2B5EF4-FFF2-40B4-BE49-F238E27FC236}">
                <a16:creationId xmlns:a16="http://schemas.microsoft.com/office/drawing/2014/main" id="{B821532E-DF6F-491A-9A58-3AF4673E03C7}"/>
              </a:ext>
            </a:extLst>
          </p:cNvPr>
          <p:cNvPicPr>
            <a:picLocks noChangeAspect="1"/>
          </p:cNvPicPr>
          <p:nvPr/>
        </p:nvPicPr>
        <p:blipFill>
          <a:blip r:embed="rId4"/>
          <a:stretch>
            <a:fillRect/>
          </a:stretch>
        </p:blipFill>
        <p:spPr>
          <a:xfrm>
            <a:off x="600060" y="3063387"/>
            <a:ext cx="727875" cy="731520"/>
          </a:xfrm>
          <a:prstGeom prst="rect">
            <a:avLst/>
          </a:prstGeom>
        </p:spPr>
      </p:pic>
      <p:sp>
        <p:nvSpPr>
          <p:cNvPr id="3" name="Rectangle 2">
            <a:extLst>
              <a:ext uri="{FF2B5EF4-FFF2-40B4-BE49-F238E27FC236}">
                <a16:creationId xmlns:a16="http://schemas.microsoft.com/office/drawing/2014/main" id="{824195A3-CFEF-485C-9A4A-2A0101843667}"/>
              </a:ext>
            </a:extLst>
          </p:cNvPr>
          <p:cNvSpPr/>
          <p:nvPr/>
        </p:nvSpPr>
        <p:spPr bwMode="auto">
          <a:xfrm>
            <a:off x="1739397" y="3992155"/>
            <a:ext cx="9980973" cy="837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Data is stored in a data source, and app creators bring that data into their Power Apps by creating a connection. The connection uses a specific connector to talk to the data source</a:t>
            </a:r>
            <a:endParaRPr lang="en-US" sz="2000" dirty="0">
              <a:solidFill>
                <a:schemeClr val="tx1"/>
              </a:solidFill>
            </a:endParaRPr>
          </a:p>
        </p:txBody>
      </p:sp>
      <p:sp>
        <p:nvSpPr>
          <p:cNvPr id="5" name="Rectangle 4">
            <a:extLst>
              <a:ext uri="{FF2B5EF4-FFF2-40B4-BE49-F238E27FC236}">
                <a16:creationId xmlns:a16="http://schemas.microsoft.com/office/drawing/2014/main" id="{424EA400-539D-4918-8093-4447DD2FFA1C}"/>
              </a:ext>
            </a:extLst>
          </p:cNvPr>
          <p:cNvSpPr/>
          <p:nvPr/>
        </p:nvSpPr>
        <p:spPr bwMode="auto">
          <a:xfrm>
            <a:off x="1734141" y="5132526"/>
            <a:ext cx="9980973" cy="5440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Power Apps defines three types of apps: canvas, model-driven, and portals</a:t>
            </a:r>
            <a:endParaRPr lang="en-US" sz="2000" dirty="0">
              <a:solidFill>
                <a:schemeClr val="tx1"/>
              </a:solidFill>
            </a:endParaRPr>
          </a:p>
        </p:txBody>
      </p:sp>
      <p:sp>
        <p:nvSpPr>
          <p:cNvPr id="11" name="Rectangle 10">
            <a:extLst>
              <a:ext uri="{FF2B5EF4-FFF2-40B4-BE49-F238E27FC236}">
                <a16:creationId xmlns:a16="http://schemas.microsoft.com/office/drawing/2014/main" id="{FCA561EE-59F8-464C-9801-F1D87E682B9A}"/>
              </a:ext>
            </a:extLst>
          </p:cNvPr>
          <p:cNvSpPr/>
          <p:nvPr/>
        </p:nvSpPr>
        <p:spPr bwMode="auto">
          <a:xfrm>
            <a:off x="1739400" y="5915543"/>
            <a:ext cx="9980973" cy="5440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The process of running a Power App varies depending on the app type</a:t>
            </a:r>
            <a:endParaRPr lang="en-US" sz="2000" dirty="0">
              <a:solidFill>
                <a:schemeClr val="tx1"/>
              </a:solidFill>
            </a:endParaRPr>
          </a:p>
        </p:txBody>
      </p:sp>
      <p:pic>
        <p:nvPicPr>
          <p:cNvPr id="13" name="Picture 12" descr="Icon three numbers with a line extending from left to right">
            <a:extLst>
              <a:ext uri="{FF2B5EF4-FFF2-40B4-BE49-F238E27FC236}">
                <a16:creationId xmlns:a16="http://schemas.microsoft.com/office/drawing/2014/main" id="{CD2A8D4E-710F-47C3-A4E9-B6532E62DEEB}"/>
              </a:ext>
            </a:extLst>
          </p:cNvPr>
          <p:cNvPicPr>
            <a:picLocks noChangeAspect="1"/>
          </p:cNvPicPr>
          <p:nvPr/>
        </p:nvPicPr>
        <p:blipFill>
          <a:blip r:embed="rId5"/>
          <a:stretch>
            <a:fillRect/>
          </a:stretch>
        </p:blipFill>
        <p:spPr>
          <a:xfrm>
            <a:off x="631986" y="5032257"/>
            <a:ext cx="731520" cy="731520"/>
          </a:xfrm>
          <a:prstGeom prst="rect">
            <a:avLst/>
          </a:prstGeom>
        </p:spPr>
      </p:pic>
      <p:pic>
        <p:nvPicPr>
          <p:cNvPr id="19" name="Picture 18" descr="Icon of a key">
            <a:extLst>
              <a:ext uri="{FF2B5EF4-FFF2-40B4-BE49-F238E27FC236}">
                <a16:creationId xmlns:a16="http://schemas.microsoft.com/office/drawing/2014/main" id="{C1979E33-648F-463F-B23A-7F085AFBE97E}"/>
              </a:ext>
            </a:extLst>
          </p:cNvPr>
          <p:cNvPicPr>
            <a:picLocks noChangeAspect="1"/>
          </p:cNvPicPr>
          <p:nvPr/>
        </p:nvPicPr>
        <p:blipFill>
          <a:blip r:embed="rId6"/>
          <a:stretch>
            <a:fillRect/>
          </a:stretch>
        </p:blipFill>
        <p:spPr>
          <a:xfrm>
            <a:off x="631987" y="5859567"/>
            <a:ext cx="731520" cy="731520"/>
          </a:xfrm>
          <a:prstGeom prst="rect">
            <a:avLst/>
          </a:prstGeom>
        </p:spPr>
      </p:pic>
      <p:grpSp>
        <p:nvGrpSpPr>
          <p:cNvPr id="20" name="Group 19" descr="Icon of cylinder">
            <a:extLst>
              <a:ext uri="{FF2B5EF4-FFF2-40B4-BE49-F238E27FC236}">
                <a16:creationId xmlns:a16="http://schemas.microsoft.com/office/drawing/2014/main" id="{5BF6C363-B1F2-48E4-A18B-78AC0002F332}"/>
              </a:ext>
            </a:extLst>
          </p:cNvPr>
          <p:cNvGrpSpPr/>
          <p:nvPr/>
        </p:nvGrpSpPr>
        <p:grpSpPr>
          <a:xfrm>
            <a:off x="593961" y="3989221"/>
            <a:ext cx="731520" cy="731520"/>
            <a:chOff x="9134167" y="4058190"/>
            <a:chExt cx="780288" cy="781812"/>
          </a:xfrm>
        </p:grpSpPr>
        <p:pic>
          <p:nvPicPr>
            <p:cNvPr id="21" name="Picture 20">
              <a:extLst>
                <a:ext uri="{FF2B5EF4-FFF2-40B4-BE49-F238E27FC236}">
                  <a16:creationId xmlns:a16="http://schemas.microsoft.com/office/drawing/2014/main" id="{B7F6A910-4155-4D3E-A317-BCF6EC83AB38}"/>
                </a:ext>
              </a:extLst>
            </p:cNvPr>
            <p:cNvPicPr>
              <a:picLocks noChangeAspect="1"/>
            </p:cNvPicPr>
            <p:nvPr/>
          </p:nvPicPr>
          <p:blipFill>
            <a:blip r:embed="rId7"/>
            <a:stretch>
              <a:fillRect/>
            </a:stretch>
          </p:blipFill>
          <p:spPr>
            <a:xfrm>
              <a:off x="9134167" y="4058190"/>
              <a:ext cx="780288" cy="781812"/>
            </a:xfrm>
            <a:prstGeom prst="rect">
              <a:avLst/>
            </a:prstGeom>
          </p:spPr>
        </p:pic>
        <p:pic>
          <p:nvPicPr>
            <p:cNvPr id="22" name="Picture 21" descr="Icon of cylinder">
              <a:extLst>
                <a:ext uri="{FF2B5EF4-FFF2-40B4-BE49-F238E27FC236}">
                  <a16:creationId xmlns:a16="http://schemas.microsoft.com/office/drawing/2014/main" id="{CB05A8DE-8CCB-1F4C-81D2-1545F81FAD49}"/>
                </a:ext>
              </a:extLst>
            </p:cNvPr>
            <p:cNvPicPr>
              <a:picLocks noChangeAspect="1"/>
            </p:cNvPicPr>
            <p:nvPr/>
          </p:nvPicPr>
          <p:blipFill>
            <a:blip r:embed="rId8"/>
            <a:stretch>
              <a:fillRect/>
            </a:stretch>
          </p:blipFill>
          <p:spPr>
            <a:xfrm>
              <a:off x="9321111" y="4245896"/>
              <a:ext cx="406400" cy="406400"/>
            </a:xfrm>
            <a:prstGeom prst="rect">
              <a:avLst/>
            </a:prstGeom>
          </p:spPr>
        </p:pic>
      </p:grpSp>
    </p:spTree>
    <p:extLst>
      <p:ext uri="{BB962C8B-B14F-4D97-AF65-F5344CB8AC3E}">
        <p14:creationId xmlns:p14="http://schemas.microsoft.com/office/powerpoint/2010/main" val="4162091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three circles connected by a line">
            <a:extLst>
              <a:ext uri="{FF2B5EF4-FFF2-40B4-BE49-F238E27FC236}">
                <a16:creationId xmlns:a16="http://schemas.microsoft.com/office/drawing/2014/main" id="{202BBD9A-A103-4886-9418-BED436169EB2}"/>
              </a:ext>
            </a:extLst>
          </p:cNvPr>
          <p:cNvPicPr>
            <a:picLocks noChangeAspect="1"/>
          </p:cNvPicPr>
          <p:nvPr/>
        </p:nvPicPr>
        <p:blipFill>
          <a:blip r:embed="rId3"/>
          <a:stretch>
            <a:fillRect/>
          </a:stretch>
        </p:blipFill>
        <p:spPr>
          <a:xfrm>
            <a:off x="10325100" y="2925762"/>
            <a:ext cx="1143000" cy="1143000"/>
          </a:xfrm>
          <a:prstGeom prst="rect">
            <a:avLst/>
          </a:prstGeom>
        </p:spPr>
      </p:pic>
    </p:spTree>
    <p:extLst>
      <p:ext uri="{BB962C8B-B14F-4D97-AF65-F5344CB8AC3E}">
        <p14:creationId xmlns:p14="http://schemas.microsoft.com/office/powerpoint/2010/main" val="328304718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Creat</a:t>
            </a:r>
            <a:r>
              <a:rPr lang="en-US" dirty="0"/>
              <a:t>e</a:t>
            </a:r>
            <a:r>
              <a:rPr lang="bs-Latn-BA" dirty="0"/>
              <a:t> and manage recipients</a:t>
            </a:r>
            <a:endParaRPr lang="en-US" dirty="0"/>
          </a:p>
        </p:txBody>
      </p:sp>
      <p:sp>
        <p:nvSpPr>
          <p:cNvPr id="8" name="Rectangle 7">
            <a:extLst>
              <a:ext uri="{FF2B5EF4-FFF2-40B4-BE49-F238E27FC236}">
                <a16:creationId xmlns:a16="http://schemas.microsoft.com/office/drawing/2014/main" id="{F294186F-5BCB-4EE0-8107-F4E0F9E48474}"/>
              </a:ext>
            </a:extLst>
          </p:cNvPr>
          <p:cNvSpPr/>
          <p:nvPr/>
        </p:nvSpPr>
        <p:spPr bwMode="auto">
          <a:xfrm>
            <a:off x="579438" y="1266095"/>
            <a:ext cx="11277600" cy="813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600"/>
              </a:spcAft>
            </a:pPr>
            <a:r>
              <a:rPr lang="en-US" sz="2000" dirty="0">
                <a:solidFill>
                  <a:schemeClr val="accent1"/>
                </a:solidFill>
              </a:rPr>
              <a:t>Exchange Online provides several recipient types that enable organizations to work effectively and maintain details in one place. The most common recipient types are:</a:t>
            </a:r>
          </a:p>
        </p:txBody>
      </p:sp>
      <p:pic>
        <p:nvPicPr>
          <p:cNvPr id="103" name="Picture 102" descr="Icon of envelope">
            <a:extLst>
              <a:ext uri="{FF2B5EF4-FFF2-40B4-BE49-F238E27FC236}">
                <a16:creationId xmlns:a16="http://schemas.microsoft.com/office/drawing/2014/main" id="{02145CCA-0F95-4CB8-85E2-838619BBBDCD}"/>
              </a:ext>
            </a:extLst>
          </p:cNvPr>
          <p:cNvPicPr>
            <a:picLocks noChangeAspect="1"/>
          </p:cNvPicPr>
          <p:nvPr/>
        </p:nvPicPr>
        <p:blipFill>
          <a:blip r:embed="rId3"/>
          <a:stretch>
            <a:fillRect/>
          </a:stretch>
        </p:blipFill>
        <p:spPr>
          <a:xfrm>
            <a:off x="579438" y="2257090"/>
            <a:ext cx="641604" cy="641604"/>
          </a:xfrm>
          <a:prstGeom prst="rect">
            <a:avLst/>
          </a:prstGeom>
        </p:spPr>
      </p:pic>
      <p:sp>
        <p:nvSpPr>
          <p:cNvPr id="216" name="Rectangle 215">
            <a:extLst>
              <a:ext uri="{FF2B5EF4-FFF2-40B4-BE49-F238E27FC236}">
                <a16:creationId xmlns:a16="http://schemas.microsoft.com/office/drawing/2014/main" id="{464AE367-1419-448B-9C86-E28DD1B6DC0F}"/>
              </a:ext>
            </a:extLst>
          </p:cNvPr>
          <p:cNvSpPr/>
          <p:nvPr/>
        </p:nvSpPr>
        <p:spPr bwMode="auto">
          <a:xfrm>
            <a:off x="1457325" y="2429493"/>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Mailboxes</a:t>
            </a:r>
          </a:p>
        </p:txBody>
      </p:sp>
      <p:cxnSp>
        <p:nvCxnSpPr>
          <p:cNvPr id="256" name="Straight Connector 255">
            <a:extLst>
              <a:ext uri="{FF2B5EF4-FFF2-40B4-BE49-F238E27FC236}">
                <a16:creationId xmlns:a16="http://schemas.microsoft.com/office/drawing/2014/main" id="{76FEA86A-C400-485C-9FCA-A27B624AAC43}"/>
              </a:ext>
              <a:ext uri="{C183D7F6-B498-43B3-948B-1728B52AA6E4}">
                <adec:decorative xmlns:adec="http://schemas.microsoft.com/office/drawing/2017/decorative" val="1"/>
              </a:ext>
            </a:extLst>
          </p:cNvPr>
          <p:cNvCxnSpPr>
            <a:cxnSpLocks/>
          </p:cNvCxnSpPr>
          <p:nvPr/>
        </p:nvCxnSpPr>
        <p:spPr>
          <a:xfrm>
            <a:off x="1457325" y="2946702"/>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93" name="Picture 292" descr="Icon of envelope with downward arrow on top">
            <a:extLst>
              <a:ext uri="{FF2B5EF4-FFF2-40B4-BE49-F238E27FC236}">
                <a16:creationId xmlns:a16="http://schemas.microsoft.com/office/drawing/2014/main" id="{E80EE870-EFCF-4A73-B5CA-C325A1ACB17B}"/>
              </a:ext>
            </a:extLst>
          </p:cNvPr>
          <p:cNvPicPr>
            <a:picLocks noChangeAspect="1"/>
          </p:cNvPicPr>
          <p:nvPr/>
        </p:nvPicPr>
        <p:blipFill>
          <a:blip r:embed="rId4"/>
          <a:stretch>
            <a:fillRect/>
          </a:stretch>
        </p:blipFill>
        <p:spPr>
          <a:xfrm>
            <a:off x="579438" y="2996234"/>
            <a:ext cx="641604" cy="641604"/>
          </a:xfrm>
          <a:prstGeom prst="rect">
            <a:avLst/>
          </a:prstGeom>
        </p:spPr>
      </p:pic>
      <p:sp>
        <p:nvSpPr>
          <p:cNvPr id="330" name="Rectangle 329">
            <a:extLst>
              <a:ext uri="{FF2B5EF4-FFF2-40B4-BE49-F238E27FC236}">
                <a16:creationId xmlns:a16="http://schemas.microsoft.com/office/drawing/2014/main" id="{32B150EA-A766-4104-8938-CC35120DC54E}"/>
              </a:ext>
            </a:extLst>
          </p:cNvPr>
          <p:cNvSpPr/>
          <p:nvPr/>
        </p:nvSpPr>
        <p:spPr bwMode="auto">
          <a:xfrm>
            <a:off x="1457325" y="3168636"/>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Shared mailboxes</a:t>
            </a:r>
          </a:p>
        </p:txBody>
      </p:sp>
      <p:cxnSp>
        <p:nvCxnSpPr>
          <p:cNvPr id="366" name="Straight Connector 365">
            <a:extLst>
              <a:ext uri="{FF2B5EF4-FFF2-40B4-BE49-F238E27FC236}">
                <a16:creationId xmlns:a16="http://schemas.microsoft.com/office/drawing/2014/main" id="{3DCB346F-0C8A-41BA-85E2-BD5C14D1D403}"/>
              </a:ext>
              <a:ext uri="{C183D7F6-B498-43B3-948B-1728B52AA6E4}">
                <adec:decorative xmlns:adec="http://schemas.microsoft.com/office/drawing/2017/decorative" val="1"/>
              </a:ext>
            </a:extLst>
          </p:cNvPr>
          <p:cNvCxnSpPr>
            <a:cxnSpLocks/>
          </p:cNvCxnSpPr>
          <p:nvPr/>
        </p:nvCxnSpPr>
        <p:spPr>
          <a:xfrm>
            <a:off x="1457325" y="3685845"/>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99" name="Picture 398" descr="Icon of two rectangles with cross on the bottom right">
            <a:extLst>
              <a:ext uri="{FF2B5EF4-FFF2-40B4-BE49-F238E27FC236}">
                <a16:creationId xmlns:a16="http://schemas.microsoft.com/office/drawing/2014/main" id="{FF197B74-1052-452D-AA70-499FF6492237}"/>
              </a:ext>
            </a:extLst>
          </p:cNvPr>
          <p:cNvPicPr>
            <a:picLocks noChangeAspect="1"/>
          </p:cNvPicPr>
          <p:nvPr/>
        </p:nvPicPr>
        <p:blipFill>
          <a:blip r:embed="rId5"/>
          <a:stretch>
            <a:fillRect/>
          </a:stretch>
        </p:blipFill>
        <p:spPr>
          <a:xfrm>
            <a:off x="579438" y="3733854"/>
            <a:ext cx="641604" cy="641604"/>
          </a:xfrm>
          <a:prstGeom prst="rect">
            <a:avLst/>
          </a:prstGeom>
        </p:spPr>
      </p:pic>
      <p:sp>
        <p:nvSpPr>
          <p:cNvPr id="408" name="Rectangle 407">
            <a:extLst>
              <a:ext uri="{FF2B5EF4-FFF2-40B4-BE49-F238E27FC236}">
                <a16:creationId xmlns:a16="http://schemas.microsoft.com/office/drawing/2014/main" id="{D318B48E-7AFA-4C83-9DD5-1EAED976E505}"/>
              </a:ext>
            </a:extLst>
          </p:cNvPr>
          <p:cNvSpPr/>
          <p:nvPr/>
        </p:nvSpPr>
        <p:spPr bwMode="auto">
          <a:xfrm>
            <a:off x="1457325" y="3907779"/>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Room mailboxes</a:t>
            </a:r>
          </a:p>
        </p:txBody>
      </p:sp>
      <p:cxnSp>
        <p:nvCxnSpPr>
          <p:cNvPr id="541" name="Straight Connector 540">
            <a:extLst>
              <a:ext uri="{FF2B5EF4-FFF2-40B4-BE49-F238E27FC236}">
                <a16:creationId xmlns:a16="http://schemas.microsoft.com/office/drawing/2014/main" id="{EDCF9D60-5523-47A4-973E-81D9D98E0322}"/>
              </a:ext>
              <a:ext uri="{C183D7F6-B498-43B3-948B-1728B52AA6E4}">
                <adec:decorative xmlns:adec="http://schemas.microsoft.com/office/drawing/2017/decorative" val="1"/>
              </a:ext>
            </a:extLst>
          </p:cNvPr>
          <p:cNvCxnSpPr>
            <a:cxnSpLocks/>
          </p:cNvCxnSpPr>
          <p:nvPr/>
        </p:nvCxnSpPr>
        <p:spPr>
          <a:xfrm>
            <a:off x="1457325" y="4424988"/>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64" name="Picture 563" descr="Icon of a wrench">
            <a:extLst>
              <a:ext uri="{FF2B5EF4-FFF2-40B4-BE49-F238E27FC236}">
                <a16:creationId xmlns:a16="http://schemas.microsoft.com/office/drawing/2014/main" id="{BBE9B32E-C394-495D-B524-10305125E5B3}"/>
              </a:ext>
            </a:extLst>
          </p:cNvPr>
          <p:cNvPicPr>
            <a:picLocks noChangeAspect="1"/>
          </p:cNvPicPr>
          <p:nvPr/>
        </p:nvPicPr>
        <p:blipFill>
          <a:blip r:embed="rId6"/>
          <a:stretch>
            <a:fillRect/>
          </a:stretch>
        </p:blipFill>
        <p:spPr>
          <a:xfrm>
            <a:off x="579438" y="4472998"/>
            <a:ext cx="641604" cy="641604"/>
          </a:xfrm>
          <a:prstGeom prst="rect">
            <a:avLst/>
          </a:prstGeom>
        </p:spPr>
      </p:pic>
      <p:sp>
        <p:nvSpPr>
          <p:cNvPr id="587" name="Rectangle 586">
            <a:extLst>
              <a:ext uri="{FF2B5EF4-FFF2-40B4-BE49-F238E27FC236}">
                <a16:creationId xmlns:a16="http://schemas.microsoft.com/office/drawing/2014/main" id="{3BCF4685-D5B4-42AF-BC98-B2AF2DBE6272}"/>
              </a:ext>
            </a:extLst>
          </p:cNvPr>
          <p:cNvSpPr/>
          <p:nvPr/>
        </p:nvSpPr>
        <p:spPr bwMode="auto">
          <a:xfrm>
            <a:off x="1457325" y="4646922"/>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Equipment mailboxes</a:t>
            </a:r>
          </a:p>
        </p:txBody>
      </p:sp>
      <p:cxnSp>
        <p:nvCxnSpPr>
          <p:cNvPr id="636" name="Straight Connector 635">
            <a:extLst>
              <a:ext uri="{FF2B5EF4-FFF2-40B4-BE49-F238E27FC236}">
                <a16:creationId xmlns:a16="http://schemas.microsoft.com/office/drawing/2014/main" id="{1039EFC7-ECD4-4D35-9F3E-95551814E121}"/>
              </a:ext>
              <a:ext uri="{C183D7F6-B498-43B3-948B-1728B52AA6E4}">
                <adec:decorative xmlns:adec="http://schemas.microsoft.com/office/drawing/2017/decorative" val="1"/>
              </a:ext>
            </a:extLst>
          </p:cNvPr>
          <p:cNvCxnSpPr>
            <a:cxnSpLocks/>
          </p:cNvCxnSpPr>
          <p:nvPr/>
        </p:nvCxnSpPr>
        <p:spPr>
          <a:xfrm>
            <a:off x="1457325" y="5164131"/>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48" name="Picture 647" descr="Icon of three people">
            <a:extLst>
              <a:ext uri="{FF2B5EF4-FFF2-40B4-BE49-F238E27FC236}">
                <a16:creationId xmlns:a16="http://schemas.microsoft.com/office/drawing/2014/main" id="{D743249A-2D05-4647-8332-8AC7B2E9A07C}"/>
              </a:ext>
            </a:extLst>
          </p:cNvPr>
          <p:cNvPicPr>
            <a:picLocks noChangeAspect="1"/>
          </p:cNvPicPr>
          <p:nvPr/>
        </p:nvPicPr>
        <p:blipFill>
          <a:blip r:embed="rId7"/>
          <a:stretch>
            <a:fillRect/>
          </a:stretch>
        </p:blipFill>
        <p:spPr>
          <a:xfrm>
            <a:off x="579438" y="5212142"/>
            <a:ext cx="641604" cy="641604"/>
          </a:xfrm>
          <a:prstGeom prst="rect">
            <a:avLst/>
          </a:prstGeom>
        </p:spPr>
      </p:pic>
      <p:sp>
        <p:nvSpPr>
          <p:cNvPr id="667" name="Rectangle 666">
            <a:extLst>
              <a:ext uri="{FF2B5EF4-FFF2-40B4-BE49-F238E27FC236}">
                <a16:creationId xmlns:a16="http://schemas.microsoft.com/office/drawing/2014/main" id="{520CE135-4881-41EC-8D6A-B7F87F0CC50F}"/>
              </a:ext>
            </a:extLst>
          </p:cNvPr>
          <p:cNvSpPr/>
          <p:nvPr/>
        </p:nvSpPr>
        <p:spPr bwMode="auto">
          <a:xfrm>
            <a:off x="1457325" y="5386065"/>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Distribution groups</a:t>
            </a:r>
          </a:p>
        </p:txBody>
      </p:sp>
      <p:cxnSp>
        <p:nvCxnSpPr>
          <p:cNvPr id="691" name="Straight Connector 690">
            <a:extLst>
              <a:ext uri="{FF2B5EF4-FFF2-40B4-BE49-F238E27FC236}">
                <a16:creationId xmlns:a16="http://schemas.microsoft.com/office/drawing/2014/main" id="{9F3AC14E-660C-4ACA-8657-08BAA8A19B52}"/>
              </a:ext>
              <a:ext uri="{C183D7F6-B498-43B3-948B-1728B52AA6E4}">
                <adec:decorative xmlns:adec="http://schemas.microsoft.com/office/drawing/2017/decorative" val="1"/>
              </a:ext>
            </a:extLst>
          </p:cNvPr>
          <p:cNvCxnSpPr>
            <a:cxnSpLocks/>
          </p:cNvCxnSpPr>
          <p:nvPr/>
        </p:nvCxnSpPr>
        <p:spPr>
          <a:xfrm>
            <a:off x="1457325" y="5903274"/>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12" name="Picture 711" descr="Icon of a shield with exclamation mark in the middle">
            <a:extLst>
              <a:ext uri="{FF2B5EF4-FFF2-40B4-BE49-F238E27FC236}">
                <a16:creationId xmlns:a16="http://schemas.microsoft.com/office/drawing/2014/main" id="{9BD6860B-BB40-4B64-9CC5-E3F245DE2A95}"/>
              </a:ext>
            </a:extLst>
          </p:cNvPr>
          <p:cNvPicPr>
            <a:picLocks noChangeAspect="1"/>
          </p:cNvPicPr>
          <p:nvPr/>
        </p:nvPicPr>
        <p:blipFill>
          <a:blip r:embed="rId8"/>
          <a:stretch>
            <a:fillRect/>
          </a:stretch>
        </p:blipFill>
        <p:spPr>
          <a:xfrm>
            <a:off x="579438" y="5951284"/>
            <a:ext cx="641604" cy="641604"/>
          </a:xfrm>
          <a:prstGeom prst="rect">
            <a:avLst/>
          </a:prstGeom>
        </p:spPr>
      </p:pic>
      <p:sp>
        <p:nvSpPr>
          <p:cNvPr id="718" name="Rectangle 717">
            <a:extLst>
              <a:ext uri="{FF2B5EF4-FFF2-40B4-BE49-F238E27FC236}">
                <a16:creationId xmlns:a16="http://schemas.microsoft.com/office/drawing/2014/main" id="{3618A723-58F8-4363-B5DA-92B551C9EBB1}"/>
              </a:ext>
            </a:extLst>
          </p:cNvPr>
          <p:cNvSpPr/>
          <p:nvPr/>
        </p:nvSpPr>
        <p:spPr bwMode="auto">
          <a:xfrm>
            <a:off x="1457325" y="6125211"/>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Security groups</a:t>
            </a:r>
          </a:p>
        </p:txBody>
      </p:sp>
      <p:pic>
        <p:nvPicPr>
          <p:cNvPr id="742" name="Picture 741" descr="Icon of square">
            <a:extLst>
              <a:ext uri="{FF2B5EF4-FFF2-40B4-BE49-F238E27FC236}">
                <a16:creationId xmlns:a16="http://schemas.microsoft.com/office/drawing/2014/main" id="{E0E1A64A-2734-406A-B764-F0D2D86D4986}"/>
              </a:ext>
            </a:extLst>
          </p:cNvPr>
          <p:cNvPicPr>
            <a:picLocks noChangeAspect="1"/>
          </p:cNvPicPr>
          <p:nvPr/>
        </p:nvPicPr>
        <p:blipFill>
          <a:blip r:embed="rId9"/>
          <a:stretch>
            <a:fillRect/>
          </a:stretch>
        </p:blipFill>
        <p:spPr>
          <a:xfrm>
            <a:off x="6405627" y="2257090"/>
            <a:ext cx="641604" cy="641604"/>
          </a:xfrm>
          <a:prstGeom prst="rect">
            <a:avLst/>
          </a:prstGeom>
        </p:spPr>
      </p:pic>
      <p:sp>
        <p:nvSpPr>
          <p:cNvPr id="747" name="Rectangle 746">
            <a:extLst>
              <a:ext uri="{FF2B5EF4-FFF2-40B4-BE49-F238E27FC236}">
                <a16:creationId xmlns:a16="http://schemas.microsoft.com/office/drawing/2014/main" id="{5761D455-9CEB-420F-B694-1BB46614BD52}"/>
              </a:ext>
            </a:extLst>
          </p:cNvPr>
          <p:cNvSpPr/>
          <p:nvPr/>
        </p:nvSpPr>
        <p:spPr bwMode="auto">
          <a:xfrm>
            <a:off x="7285038" y="2429493"/>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Dynamic distribution groups</a:t>
            </a:r>
          </a:p>
        </p:txBody>
      </p:sp>
      <p:cxnSp>
        <p:nvCxnSpPr>
          <p:cNvPr id="764" name="Straight Connector 763">
            <a:extLst>
              <a:ext uri="{FF2B5EF4-FFF2-40B4-BE49-F238E27FC236}">
                <a16:creationId xmlns:a16="http://schemas.microsoft.com/office/drawing/2014/main" id="{24EA309A-68EF-43D8-8486-2B174F04AF6C}"/>
              </a:ext>
              <a:ext uri="{C183D7F6-B498-43B3-948B-1728B52AA6E4}">
                <adec:decorative xmlns:adec="http://schemas.microsoft.com/office/drawing/2017/decorative" val="1"/>
              </a:ext>
            </a:extLst>
          </p:cNvPr>
          <p:cNvCxnSpPr>
            <a:cxnSpLocks/>
          </p:cNvCxnSpPr>
          <p:nvPr/>
        </p:nvCxnSpPr>
        <p:spPr>
          <a:xfrm>
            <a:off x="7285038" y="2946702"/>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79" name="Picture 778" descr="Icon of a monitor with star">
            <a:extLst>
              <a:ext uri="{FF2B5EF4-FFF2-40B4-BE49-F238E27FC236}">
                <a16:creationId xmlns:a16="http://schemas.microsoft.com/office/drawing/2014/main" id="{DE259EAE-159C-480E-9E25-072BC5578073}"/>
              </a:ext>
            </a:extLst>
          </p:cNvPr>
          <p:cNvPicPr>
            <a:picLocks noChangeAspect="1"/>
          </p:cNvPicPr>
          <p:nvPr/>
        </p:nvPicPr>
        <p:blipFill>
          <a:blip r:embed="rId10"/>
          <a:stretch>
            <a:fillRect/>
          </a:stretch>
        </p:blipFill>
        <p:spPr>
          <a:xfrm>
            <a:off x="6405627" y="2996234"/>
            <a:ext cx="641604" cy="641604"/>
          </a:xfrm>
          <a:prstGeom prst="rect">
            <a:avLst/>
          </a:prstGeom>
        </p:spPr>
      </p:pic>
      <p:sp>
        <p:nvSpPr>
          <p:cNvPr id="783" name="Rectangle 782">
            <a:extLst>
              <a:ext uri="{FF2B5EF4-FFF2-40B4-BE49-F238E27FC236}">
                <a16:creationId xmlns:a16="http://schemas.microsoft.com/office/drawing/2014/main" id="{CD300BE3-9CF0-4B97-B6D3-02F2F7B986FE}"/>
              </a:ext>
            </a:extLst>
          </p:cNvPr>
          <p:cNvSpPr/>
          <p:nvPr/>
        </p:nvSpPr>
        <p:spPr bwMode="auto">
          <a:xfrm>
            <a:off x="7285038" y="3168637"/>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dirty="0">
                <a:solidFill>
                  <a:schemeClr val="tx1"/>
                </a:solidFill>
              </a:rPr>
              <a:t>Microsoft 365 groups</a:t>
            </a:r>
          </a:p>
        </p:txBody>
      </p:sp>
      <p:cxnSp>
        <p:nvCxnSpPr>
          <p:cNvPr id="796" name="Straight Connector 795">
            <a:extLst>
              <a:ext uri="{FF2B5EF4-FFF2-40B4-BE49-F238E27FC236}">
                <a16:creationId xmlns:a16="http://schemas.microsoft.com/office/drawing/2014/main" id="{B22EF1D5-5B7E-4BEB-8C26-1E3ADED8FB2A}"/>
              </a:ext>
              <a:ext uri="{C183D7F6-B498-43B3-948B-1728B52AA6E4}">
                <adec:decorative xmlns:adec="http://schemas.microsoft.com/office/drawing/2017/decorative" val="1"/>
              </a:ext>
            </a:extLst>
          </p:cNvPr>
          <p:cNvCxnSpPr>
            <a:cxnSpLocks/>
          </p:cNvCxnSpPr>
          <p:nvPr/>
        </p:nvCxnSpPr>
        <p:spPr>
          <a:xfrm>
            <a:off x="7285038" y="3685845"/>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07" name="Picture 806" descr="Icon of a person using communicating device">
            <a:extLst>
              <a:ext uri="{FF2B5EF4-FFF2-40B4-BE49-F238E27FC236}">
                <a16:creationId xmlns:a16="http://schemas.microsoft.com/office/drawing/2014/main" id="{60DB3EC1-5960-43BC-96FC-2B176FD8D35E}"/>
              </a:ext>
            </a:extLst>
          </p:cNvPr>
          <p:cNvPicPr>
            <a:picLocks noChangeAspect="1"/>
          </p:cNvPicPr>
          <p:nvPr/>
        </p:nvPicPr>
        <p:blipFill>
          <a:blip r:embed="rId11"/>
          <a:stretch>
            <a:fillRect/>
          </a:stretch>
        </p:blipFill>
        <p:spPr>
          <a:xfrm>
            <a:off x="6405627" y="3733854"/>
            <a:ext cx="641604" cy="641604"/>
          </a:xfrm>
          <a:prstGeom prst="rect">
            <a:avLst/>
          </a:prstGeom>
        </p:spPr>
      </p:pic>
      <p:sp>
        <p:nvSpPr>
          <p:cNvPr id="810" name="Rectangle 809">
            <a:extLst>
              <a:ext uri="{FF2B5EF4-FFF2-40B4-BE49-F238E27FC236}">
                <a16:creationId xmlns:a16="http://schemas.microsoft.com/office/drawing/2014/main" id="{47A98EC5-2B1B-4F4A-BC39-C0E1B6E3945A}"/>
              </a:ext>
            </a:extLst>
          </p:cNvPr>
          <p:cNvSpPr/>
          <p:nvPr/>
        </p:nvSpPr>
        <p:spPr bwMode="auto">
          <a:xfrm>
            <a:off x="7285038" y="3907781"/>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Mail contacts</a:t>
            </a:r>
          </a:p>
        </p:txBody>
      </p:sp>
      <p:cxnSp>
        <p:nvCxnSpPr>
          <p:cNvPr id="819" name="Straight Connector 818">
            <a:extLst>
              <a:ext uri="{FF2B5EF4-FFF2-40B4-BE49-F238E27FC236}">
                <a16:creationId xmlns:a16="http://schemas.microsoft.com/office/drawing/2014/main" id="{7B49226F-DA34-4897-B4E7-511CE65ED54D}"/>
              </a:ext>
              <a:ext uri="{C183D7F6-B498-43B3-948B-1728B52AA6E4}">
                <adec:decorative xmlns:adec="http://schemas.microsoft.com/office/drawing/2017/decorative" val="1"/>
              </a:ext>
            </a:extLst>
          </p:cNvPr>
          <p:cNvCxnSpPr>
            <a:cxnSpLocks/>
          </p:cNvCxnSpPr>
          <p:nvPr/>
        </p:nvCxnSpPr>
        <p:spPr>
          <a:xfrm>
            <a:off x="7285038" y="4424988"/>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31" name="Picture 830" descr="Icon of person">
            <a:extLst>
              <a:ext uri="{FF2B5EF4-FFF2-40B4-BE49-F238E27FC236}">
                <a16:creationId xmlns:a16="http://schemas.microsoft.com/office/drawing/2014/main" id="{48474675-1307-458B-8484-38BB36E8DC77}"/>
              </a:ext>
            </a:extLst>
          </p:cNvPr>
          <p:cNvPicPr>
            <a:picLocks noChangeAspect="1"/>
          </p:cNvPicPr>
          <p:nvPr/>
        </p:nvPicPr>
        <p:blipFill>
          <a:blip r:embed="rId12"/>
          <a:stretch>
            <a:fillRect/>
          </a:stretch>
        </p:blipFill>
        <p:spPr>
          <a:xfrm>
            <a:off x="6405627" y="4472998"/>
            <a:ext cx="641604" cy="641604"/>
          </a:xfrm>
          <a:prstGeom prst="rect">
            <a:avLst/>
          </a:prstGeom>
        </p:spPr>
      </p:pic>
      <p:sp>
        <p:nvSpPr>
          <p:cNvPr id="833" name="Rectangle 832">
            <a:extLst>
              <a:ext uri="{FF2B5EF4-FFF2-40B4-BE49-F238E27FC236}">
                <a16:creationId xmlns:a16="http://schemas.microsoft.com/office/drawing/2014/main" id="{AAE69E8B-2461-48DF-BE91-8B3C90E911A2}"/>
              </a:ext>
            </a:extLst>
          </p:cNvPr>
          <p:cNvSpPr/>
          <p:nvPr/>
        </p:nvSpPr>
        <p:spPr bwMode="auto">
          <a:xfrm>
            <a:off x="7285038" y="4646925"/>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Mail users</a:t>
            </a:r>
          </a:p>
        </p:txBody>
      </p:sp>
      <p:cxnSp>
        <p:nvCxnSpPr>
          <p:cNvPr id="838" name="Straight Connector 837">
            <a:extLst>
              <a:ext uri="{FF2B5EF4-FFF2-40B4-BE49-F238E27FC236}">
                <a16:creationId xmlns:a16="http://schemas.microsoft.com/office/drawing/2014/main" id="{A9191EE7-68A0-4C40-BB20-2AE92BDD199B}"/>
              </a:ext>
              <a:ext uri="{C183D7F6-B498-43B3-948B-1728B52AA6E4}">
                <adec:decorative xmlns:adec="http://schemas.microsoft.com/office/drawing/2017/decorative" val="1"/>
              </a:ext>
            </a:extLst>
          </p:cNvPr>
          <p:cNvCxnSpPr>
            <a:cxnSpLocks/>
          </p:cNvCxnSpPr>
          <p:nvPr/>
        </p:nvCxnSpPr>
        <p:spPr>
          <a:xfrm>
            <a:off x="7285038" y="5164131"/>
            <a:ext cx="43954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41" name="Picture 840" descr="Icon of folder">
            <a:extLst>
              <a:ext uri="{FF2B5EF4-FFF2-40B4-BE49-F238E27FC236}">
                <a16:creationId xmlns:a16="http://schemas.microsoft.com/office/drawing/2014/main" id="{D5EA6D17-29EE-45EA-81F5-EEA5310F065D}"/>
              </a:ext>
            </a:extLst>
          </p:cNvPr>
          <p:cNvPicPr>
            <a:picLocks noChangeAspect="1"/>
          </p:cNvPicPr>
          <p:nvPr/>
        </p:nvPicPr>
        <p:blipFill>
          <a:blip r:embed="rId13"/>
          <a:stretch>
            <a:fillRect/>
          </a:stretch>
        </p:blipFill>
        <p:spPr>
          <a:xfrm>
            <a:off x="6405627" y="5212142"/>
            <a:ext cx="641604" cy="641604"/>
          </a:xfrm>
          <a:prstGeom prst="rect">
            <a:avLst/>
          </a:prstGeom>
        </p:spPr>
      </p:pic>
      <p:sp>
        <p:nvSpPr>
          <p:cNvPr id="842" name="Rectangle 841">
            <a:extLst>
              <a:ext uri="{FF2B5EF4-FFF2-40B4-BE49-F238E27FC236}">
                <a16:creationId xmlns:a16="http://schemas.microsoft.com/office/drawing/2014/main" id="{983A58CA-6A67-4051-9022-4D6F539426BC}"/>
              </a:ext>
            </a:extLst>
          </p:cNvPr>
          <p:cNvSpPr/>
          <p:nvPr/>
        </p:nvSpPr>
        <p:spPr bwMode="auto">
          <a:xfrm>
            <a:off x="7285038" y="5386069"/>
            <a:ext cx="4572000" cy="2952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a:solidFill>
                  <a:schemeClr val="tx1"/>
                </a:solidFill>
              </a:rPr>
              <a:t>Mail-enabled Public Folders</a:t>
            </a:r>
          </a:p>
        </p:txBody>
      </p:sp>
    </p:spTree>
    <p:extLst>
      <p:ext uri="{BB962C8B-B14F-4D97-AF65-F5344CB8AC3E}">
        <p14:creationId xmlns:p14="http://schemas.microsoft.com/office/powerpoint/2010/main" val="260949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 </a:t>
            </a:r>
          </a:p>
        </p:txBody>
      </p:sp>
      <p:sp>
        <p:nvSpPr>
          <p:cNvPr id="7" name="Rectangle 6">
            <a:extLst>
              <a:ext uri="{FF2B5EF4-FFF2-40B4-BE49-F238E27FC236}">
                <a16:creationId xmlns:a16="http://schemas.microsoft.com/office/drawing/2014/main" id="{93F97570-2AC0-470A-85B9-AF728C5BF74F}"/>
              </a:ext>
            </a:extLst>
          </p:cNvPr>
          <p:cNvSpPr/>
          <p:nvPr/>
        </p:nvSpPr>
        <p:spPr>
          <a:xfrm>
            <a:off x="600059" y="1457637"/>
            <a:ext cx="10266589" cy="307777"/>
          </a:xfrm>
          <a:prstGeom prst="rect">
            <a:avLst/>
          </a:prstGeom>
        </p:spPr>
        <p:txBody>
          <a:bodyPr wrap="square" lIns="0" tIns="0" rIns="0" bIns="0">
            <a:spAutoFit/>
          </a:bodyPr>
          <a:lstStyle/>
          <a:p>
            <a:pPr fontAlgn="base">
              <a:spcBef>
                <a:spcPts val="600"/>
              </a:spcBef>
            </a:pPr>
            <a:r>
              <a:rPr lang="en-US" sz="2000" dirty="0">
                <a:latin typeface="+mj-lt"/>
              </a:rPr>
              <a:t>Exercise 6: Create a Power App from a SharePoint data source</a:t>
            </a:r>
            <a:endParaRPr lang="en-US" sz="2000" dirty="0">
              <a:latin typeface="+mj-lt"/>
              <a:cs typeface="Segoe UI Semilight" panose="020B0402040204020203" pitchFamily="34" charset="0"/>
            </a:endParaRPr>
          </a:p>
        </p:txBody>
      </p:sp>
      <p:sp>
        <p:nvSpPr>
          <p:cNvPr id="8" name="Rectangle 7">
            <a:extLst>
              <a:ext uri="{FF2B5EF4-FFF2-40B4-BE49-F238E27FC236}">
                <a16:creationId xmlns:a16="http://schemas.microsoft.com/office/drawing/2014/main" id="{2FBA77C1-465A-4878-B4DD-9592CFDDD9A5}"/>
              </a:ext>
            </a:extLst>
          </p:cNvPr>
          <p:cNvSpPr/>
          <p:nvPr/>
        </p:nvSpPr>
        <p:spPr bwMode="auto">
          <a:xfrm>
            <a:off x="600059" y="2003010"/>
            <a:ext cx="2770872" cy="138567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1</a:t>
            </a:r>
          </a:p>
          <a:p>
            <a:pPr marL="0" lvl="1" fontAlgn="base">
              <a:spcAft>
                <a:spcPts val="200"/>
              </a:spcAft>
            </a:pPr>
            <a:r>
              <a:rPr lang="en-US" sz="1600" dirty="0">
                <a:solidFill>
                  <a:schemeClr val="tx1"/>
                </a:solidFill>
              </a:rPr>
              <a:t>Review the Service Desk Requests list</a:t>
            </a:r>
          </a:p>
        </p:txBody>
      </p:sp>
      <p:pic>
        <p:nvPicPr>
          <p:cNvPr id="99" name="Picture 98" descr="Icon of magnifying glass">
            <a:extLst>
              <a:ext uri="{FF2B5EF4-FFF2-40B4-BE49-F238E27FC236}">
                <a16:creationId xmlns:a16="http://schemas.microsoft.com/office/drawing/2014/main" id="{7998E6B9-70E4-4D25-89D7-5CBFA623C22E}"/>
              </a:ext>
            </a:extLst>
          </p:cNvPr>
          <p:cNvPicPr>
            <a:picLocks noChangeAspect="1"/>
          </p:cNvPicPr>
          <p:nvPr/>
        </p:nvPicPr>
        <p:blipFill>
          <a:blip r:embed="rId3"/>
          <a:stretch>
            <a:fillRect/>
          </a:stretch>
        </p:blipFill>
        <p:spPr>
          <a:xfrm>
            <a:off x="2664426" y="2682184"/>
            <a:ext cx="618744" cy="618744"/>
          </a:xfrm>
          <a:prstGeom prst="rect">
            <a:avLst/>
          </a:prstGeom>
        </p:spPr>
      </p:pic>
      <p:sp>
        <p:nvSpPr>
          <p:cNvPr id="9" name="Rectangle 8">
            <a:extLst>
              <a:ext uri="{FF2B5EF4-FFF2-40B4-BE49-F238E27FC236}">
                <a16:creationId xmlns:a16="http://schemas.microsoft.com/office/drawing/2014/main" id="{AB8CE396-31FB-41E3-BB9D-4EE6928FC1B6}"/>
              </a:ext>
            </a:extLst>
          </p:cNvPr>
          <p:cNvSpPr/>
          <p:nvPr/>
        </p:nvSpPr>
        <p:spPr bwMode="auto">
          <a:xfrm>
            <a:off x="3436163" y="2003010"/>
            <a:ext cx="2770872" cy="138567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2</a:t>
            </a:r>
          </a:p>
          <a:p>
            <a:pPr marL="0" lvl="1" fontAlgn="base">
              <a:spcAft>
                <a:spcPts val="200"/>
              </a:spcAft>
            </a:pPr>
            <a:r>
              <a:rPr lang="en-US" sz="1600" dirty="0">
                <a:solidFill>
                  <a:schemeClr val="tx1"/>
                </a:solidFill>
              </a:rPr>
              <a:t>Create a Power App from a data source</a:t>
            </a:r>
          </a:p>
        </p:txBody>
      </p:sp>
      <p:pic>
        <p:nvPicPr>
          <p:cNvPr id="101" name="Picture 100" descr="Icon of two rectangles with cross on the bottom right">
            <a:extLst>
              <a:ext uri="{FF2B5EF4-FFF2-40B4-BE49-F238E27FC236}">
                <a16:creationId xmlns:a16="http://schemas.microsoft.com/office/drawing/2014/main" id="{2967E56B-5709-42DF-A8E6-D915C6ED58AE}"/>
              </a:ext>
            </a:extLst>
          </p:cNvPr>
          <p:cNvPicPr>
            <a:picLocks noChangeAspect="1"/>
          </p:cNvPicPr>
          <p:nvPr/>
        </p:nvPicPr>
        <p:blipFill>
          <a:blip r:embed="rId4"/>
          <a:stretch>
            <a:fillRect/>
          </a:stretch>
        </p:blipFill>
        <p:spPr>
          <a:xfrm>
            <a:off x="5500530" y="2682184"/>
            <a:ext cx="618744" cy="618744"/>
          </a:xfrm>
          <a:prstGeom prst="rect">
            <a:avLst/>
          </a:prstGeom>
        </p:spPr>
      </p:pic>
      <p:sp>
        <p:nvSpPr>
          <p:cNvPr id="10" name="Rectangle 9">
            <a:extLst>
              <a:ext uri="{FF2B5EF4-FFF2-40B4-BE49-F238E27FC236}">
                <a16:creationId xmlns:a16="http://schemas.microsoft.com/office/drawing/2014/main" id="{6229FF41-C913-45D3-BC98-E377B927E75C}"/>
              </a:ext>
            </a:extLst>
          </p:cNvPr>
          <p:cNvSpPr/>
          <p:nvPr/>
        </p:nvSpPr>
        <p:spPr bwMode="auto">
          <a:xfrm>
            <a:off x="6272267" y="2003010"/>
            <a:ext cx="2770872" cy="138567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3</a:t>
            </a:r>
          </a:p>
          <a:p>
            <a:pPr marL="0" lvl="1" fontAlgn="base">
              <a:spcAft>
                <a:spcPts val="200"/>
              </a:spcAft>
            </a:pPr>
            <a:r>
              <a:rPr lang="en-US" sz="1600" dirty="0">
                <a:solidFill>
                  <a:schemeClr val="tx1"/>
                </a:solidFill>
              </a:rPr>
              <a:t>Review the Power App Studio</a:t>
            </a:r>
          </a:p>
        </p:txBody>
      </p:sp>
      <p:pic>
        <p:nvPicPr>
          <p:cNvPr id="103" name="Picture 102" descr="Icon of two rectangles with magnifying glass ">
            <a:extLst>
              <a:ext uri="{FF2B5EF4-FFF2-40B4-BE49-F238E27FC236}">
                <a16:creationId xmlns:a16="http://schemas.microsoft.com/office/drawing/2014/main" id="{DABE90C3-0041-4085-8C5E-327420419B02}"/>
              </a:ext>
            </a:extLst>
          </p:cNvPr>
          <p:cNvPicPr>
            <a:picLocks noChangeAspect="1"/>
          </p:cNvPicPr>
          <p:nvPr/>
        </p:nvPicPr>
        <p:blipFill>
          <a:blip r:embed="rId5"/>
          <a:stretch>
            <a:fillRect/>
          </a:stretch>
        </p:blipFill>
        <p:spPr>
          <a:xfrm>
            <a:off x="8334944" y="2682184"/>
            <a:ext cx="618744" cy="618744"/>
          </a:xfrm>
          <a:prstGeom prst="rect">
            <a:avLst/>
          </a:prstGeom>
        </p:spPr>
      </p:pic>
      <p:sp>
        <p:nvSpPr>
          <p:cNvPr id="11" name="Rectangle 10">
            <a:extLst>
              <a:ext uri="{FF2B5EF4-FFF2-40B4-BE49-F238E27FC236}">
                <a16:creationId xmlns:a16="http://schemas.microsoft.com/office/drawing/2014/main" id="{CB7EB7FA-FA24-48DF-8C29-F8E0348608F4}"/>
              </a:ext>
            </a:extLst>
          </p:cNvPr>
          <p:cNvSpPr/>
          <p:nvPr/>
        </p:nvSpPr>
        <p:spPr bwMode="auto">
          <a:xfrm>
            <a:off x="600059" y="3666664"/>
            <a:ext cx="2770872" cy="138567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4</a:t>
            </a:r>
          </a:p>
          <a:p>
            <a:pPr marL="0" lvl="1" fontAlgn="base">
              <a:spcAft>
                <a:spcPts val="200"/>
              </a:spcAft>
            </a:pPr>
            <a:r>
              <a:rPr lang="en-US" sz="1600" dirty="0">
                <a:solidFill>
                  <a:schemeClr val="tx1"/>
                </a:solidFill>
              </a:rPr>
              <a:t>Customize the Power App</a:t>
            </a:r>
          </a:p>
        </p:txBody>
      </p:sp>
      <p:pic>
        <p:nvPicPr>
          <p:cNvPr id="28" name="Picture 27" descr="Icon of a wrench">
            <a:extLst>
              <a:ext uri="{FF2B5EF4-FFF2-40B4-BE49-F238E27FC236}">
                <a16:creationId xmlns:a16="http://schemas.microsoft.com/office/drawing/2014/main" id="{6D1CA9D8-3591-442A-9693-E64D9EBF19C1}"/>
              </a:ext>
            </a:extLst>
          </p:cNvPr>
          <p:cNvPicPr>
            <a:picLocks noChangeAspect="1"/>
          </p:cNvPicPr>
          <p:nvPr/>
        </p:nvPicPr>
        <p:blipFill>
          <a:blip r:embed="rId6"/>
          <a:stretch>
            <a:fillRect/>
          </a:stretch>
        </p:blipFill>
        <p:spPr>
          <a:xfrm>
            <a:off x="2664426" y="4345838"/>
            <a:ext cx="617054" cy="617054"/>
          </a:xfrm>
          <a:prstGeom prst="rect">
            <a:avLst/>
          </a:prstGeom>
        </p:spPr>
      </p:pic>
      <p:sp>
        <p:nvSpPr>
          <p:cNvPr id="2" name="Rectangle 1">
            <a:extLst>
              <a:ext uri="{FF2B5EF4-FFF2-40B4-BE49-F238E27FC236}">
                <a16:creationId xmlns:a16="http://schemas.microsoft.com/office/drawing/2014/main" id="{84FFA03C-60D2-412D-88C4-9EE54690F1CA}"/>
              </a:ext>
            </a:extLst>
          </p:cNvPr>
          <p:cNvSpPr/>
          <p:nvPr/>
        </p:nvSpPr>
        <p:spPr bwMode="auto">
          <a:xfrm>
            <a:off x="3436163" y="3666664"/>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5</a:t>
            </a:r>
          </a:p>
          <a:p>
            <a:pPr marL="0" lvl="1" fontAlgn="base">
              <a:spcAft>
                <a:spcPts val="200"/>
              </a:spcAft>
            </a:pPr>
            <a:r>
              <a:rPr lang="en-US" sz="1600" dirty="0">
                <a:solidFill>
                  <a:schemeClr val="tx1"/>
                </a:solidFill>
              </a:rPr>
              <a:t>Add the Ticketing System app to Microsoft Teams</a:t>
            </a:r>
          </a:p>
        </p:txBody>
      </p:sp>
      <p:pic>
        <p:nvPicPr>
          <p:cNvPr id="3" name="Picture 2" descr="Icon of an arrow in a circular clockwise motion with tip of a marker in it">
            <a:extLst>
              <a:ext uri="{FF2B5EF4-FFF2-40B4-BE49-F238E27FC236}">
                <a16:creationId xmlns:a16="http://schemas.microsoft.com/office/drawing/2014/main" id="{79B23FF5-348D-48D3-B4CA-1589C87087DB}"/>
              </a:ext>
            </a:extLst>
          </p:cNvPr>
          <p:cNvPicPr>
            <a:picLocks noChangeAspect="1"/>
          </p:cNvPicPr>
          <p:nvPr/>
        </p:nvPicPr>
        <p:blipFill>
          <a:blip r:embed="rId7"/>
          <a:stretch>
            <a:fillRect/>
          </a:stretch>
        </p:blipFill>
        <p:spPr>
          <a:xfrm>
            <a:off x="5500530" y="4331279"/>
            <a:ext cx="618744" cy="618744"/>
          </a:xfrm>
          <a:prstGeom prst="rect">
            <a:avLst/>
          </a:prstGeom>
        </p:spPr>
      </p:pic>
      <p:sp>
        <p:nvSpPr>
          <p:cNvPr id="4" name="Rectangle 3">
            <a:extLst>
              <a:ext uri="{FF2B5EF4-FFF2-40B4-BE49-F238E27FC236}">
                <a16:creationId xmlns:a16="http://schemas.microsoft.com/office/drawing/2014/main" id="{2172191B-01DC-4722-BE9A-AE4D9EC88DE6}"/>
              </a:ext>
            </a:extLst>
          </p:cNvPr>
          <p:cNvSpPr/>
          <p:nvPr/>
        </p:nvSpPr>
        <p:spPr bwMode="auto">
          <a:xfrm>
            <a:off x="6272267" y="3666664"/>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6</a:t>
            </a:r>
          </a:p>
          <a:p>
            <a:pPr marL="0" lvl="1" fontAlgn="base">
              <a:spcAft>
                <a:spcPts val="200"/>
              </a:spcAft>
            </a:pPr>
            <a:r>
              <a:rPr lang="en-US" sz="1600" dirty="0">
                <a:solidFill>
                  <a:schemeClr val="tx1"/>
                </a:solidFill>
              </a:rPr>
              <a:t>Run the app from a mobile device (optional)</a:t>
            </a:r>
          </a:p>
        </p:txBody>
      </p:sp>
      <p:pic>
        <p:nvPicPr>
          <p:cNvPr id="5" name="Picture 4" descr="Icon of pencil with square behind it">
            <a:extLst>
              <a:ext uri="{FF2B5EF4-FFF2-40B4-BE49-F238E27FC236}">
                <a16:creationId xmlns:a16="http://schemas.microsoft.com/office/drawing/2014/main" id="{B5D03EE6-EB8F-4CFE-BA15-2317AAC7F8BD}"/>
              </a:ext>
            </a:extLst>
          </p:cNvPr>
          <p:cNvPicPr>
            <a:picLocks noChangeAspect="1"/>
          </p:cNvPicPr>
          <p:nvPr/>
        </p:nvPicPr>
        <p:blipFill>
          <a:blip r:embed="rId8"/>
          <a:stretch>
            <a:fillRect/>
          </a:stretch>
        </p:blipFill>
        <p:spPr>
          <a:xfrm>
            <a:off x="8336634" y="4331279"/>
            <a:ext cx="618744" cy="618744"/>
          </a:xfrm>
          <a:prstGeom prst="rect">
            <a:avLst/>
          </a:prstGeom>
        </p:spPr>
      </p:pic>
    </p:spTree>
    <p:extLst>
      <p:ext uri="{BB962C8B-B14F-4D97-AF65-F5344CB8AC3E}">
        <p14:creationId xmlns:p14="http://schemas.microsoft.com/office/powerpoint/2010/main" val="2053915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 (continued)</a:t>
            </a:r>
          </a:p>
        </p:txBody>
      </p:sp>
      <p:sp>
        <p:nvSpPr>
          <p:cNvPr id="14" name="Rectangle 13">
            <a:extLst>
              <a:ext uri="{FF2B5EF4-FFF2-40B4-BE49-F238E27FC236}">
                <a16:creationId xmlns:a16="http://schemas.microsoft.com/office/drawing/2014/main" id="{57935004-9F36-443B-8B8C-1BA3B2559F9A}"/>
              </a:ext>
            </a:extLst>
          </p:cNvPr>
          <p:cNvSpPr/>
          <p:nvPr/>
        </p:nvSpPr>
        <p:spPr>
          <a:xfrm>
            <a:off x="576289" y="1267704"/>
            <a:ext cx="10266589" cy="307777"/>
          </a:xfrm>
          <a:prstGeom prst="rect">
            <a:avLst/>
          </a:prstGeom>
        </p:spPr>
        <p:txBody>
          <a:bodyPr wrap="square" lIns="0" tIns="0" rIns="0" bIns="0">
            <a:spAutoFit/>
          </a:bodyPr>
          <a:lstStyle/>
          <a:p>
            <a:pPr fontAlgn="base">
              <a:spcBef>
                <a:spcPts val="600"/>
              </a:spcBef>
            </a:pPr>
            <a:r>
              <a:rPr lang="en-US" sz="2000" dirty="0">
                <a:latin typeface="+mj-lt"/>
              </a:rPr>
              <a:t>Exercise 7: Create a Power App from scratch</a:t>
            </a:r>
            <a:endParaRPr lang="en-US" sz="2000" dirty="0">
              <a:latin typeface="+mj-lt"/>
              <a:cs typeface="Segoe UI Semilight" panose="020B0402040204020203" pitchFamily="34" charset="0"/>
            </a:endParaRPr>
          </a:p>
        </p:txBody>
      </p:sp>
      <p:sp>
        <p:nvSpPr>
          <p:cNvPr id="15" name="Rectangle 14">
            <a:extLst>
              <a:ext uri="{FF2B5EF4-FFF2-40B4-BE49-F238E27FC236}">
                <a16:creationId xmlns:a16="http://schemas.microsoft.com/office/drawing/2014/main" id="{A558B1EC-3E97-40FE-A5A5-B0224EB6AB70}"/>
              </a:ext>
            </a:extLst>
          </p:cNvPr>
          <p:cNvSpPr/>
          <p:nvPr/>
        </p:nvSpPr>
        <p:spPr bwMode="auto">
          <a:xfrm>
            <a:off x="576289" y="169793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1</a:t>
            </a:r>
          </a:p>
          <a:p>
            <a:pPr marL="0" lvl="1" fontAlgn="base">
              <a:spcAft>
                <a:spcPts val="200"/>
              </a:spcAft>
            </a:pPr>
            <a:r>
              <a:rPr lang="en-US" sz="1600" dirty="0">
                <a:solidFill>
                  <a:schemeClr val="tx1"/>
                </a:solidFill>
              </a:rPr>
              <a:t>Create the Browse screen for your Power App</a:t>
            </a:r>
          </a:p>
        </p:txBody>
      </p:sp>
      <p:pic>
        <p:nvPicPr>
          <p:cNvPr id="105" name="Picture 104" descr="Icon of tablet">
            <a:extLst>
              <a:ext uri="{FF2B5EF4-FFF2-40B4-BE49-F238E27FC236}">
                <a16:creationId xmlns:a16="http://schemas.microsoft.com/office/drawing/2014/main" id="{ADA73E01-23AE-4F1B-BDE5-2A202138BAE3}"/>
              </a:ext>
            </a:extLst>
          </p:cNvPr>
          <p:cNvPicPr>
            <a:picLocks noChangeAspect="1"/>
          </p:cNvPicPr>
          <p:nvPr/>
        </p:nvPicPr>
        <p:blipFill>
          <a:blip r:embed="rId3"/>
          <a:stretch>
            <a:fillRect/>
          </a:stretch>
        </p:blipFill>
        <p:spPr>
          <a:xfrm>
            <a:off x="2640656" y="2362550"/>
            <a:ext cx="618744" cy="618744"/>
          </a:xfrm>
          <a:prstGeom prst="rect">
            <a:avLst/>
          </a:prstGeom>
        </p:spPr>
      </p:pic>
      <p:sp>
        <p:nvSpPr>
          <p:cNvPr id="16" name="Rectangle 15">
            <a:extLst>
              <a:ext uri="{FF2B5EF4-FFF2-40B4-BE49-F238E27FC236}">
                <a16:creationId xmlns:a16="http://schemas.microsoft.com/office/drawing/2014/main" id="{DBA022F7-A704-4F96-89EE-D8903E9DB462}"/>
              </a:ext>
            </a:extLst>
          </p:cNvPr>
          <p:cNvSpPr/>
          <p:nvPr/>
        </p:nvSpPr>
        <p:spPr bwMode="auto">
          <a:xfrm>
            <a:off x="3412393" y="169793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2</a:t>
            </a:r>
          </a:p>
          <a:p>
            <a:pPr marL="0" lvl="1" fontAlgn="base">
              <a:spcAft>
                <a:spcPts val="200"/>
              </a:spcAft>
            </a:pPr>
            <a:r>
              <a:rPr lang="en-US" sz="1600" dirty="0">
                <a:solidFill>
                  <a:schemeClr val="tx1"/>
                </a:solidFill>
              </a:rPr>
              <a:t>Create the Detail screen for your Power App</a:t>
            </a:r>
          </a:p>
        </p:txBody>
      </p:sp>
      <p:pic>
        <p:nvPicPr>
          <p:cNvPr id="107" name="Picture 106" descr="Icon of a computer monitor">
            <a:extLst>
              <a:ext uri="{FF2B5EF4-FFF2-40B4-BE49-F238E27FC236}">
                <a16:creationId xmlns:a16="http://schemas.microsoft.com/office/drawing/2014/main" id="{1AD448F8-837E-41B0-AE53-28E278F3D149}"/>
              </a:ext>
            </a:extLst>
          </p:cNvPr>
          <p:cNvPicPr>
            <a:picLocks noChangeAspect="1"/>
          </p:cNvPicPr>
          <p:nvPr/>
        </p:nvPicPr>
        <p:blipFill>
          <a:blip r:embed="rId4"/>
          <a:stretch>
            <a:fillRect/>
          </a:stretch>
        </p:blipFill>
        <p:spPr>
          <a:xfrm>
            <a:off x="5476760" y="2362550"/>
            <a:ext cx="618744" cy="618744"/>
          </a:xfrm>
          <a:prstGeom prst="rect">
            <a:avLst/>
          </a:prstGeom>
        </p:spPr>
      </p:pic>
      <p:sp>
        <p:nvSpPr>
          <p:cNvPr id="18" name="Rectangle 17">
            <a:extLst>
              <a:ext uri="{FF2B5EF4-FFF2-40B4-BE49-F238E27FC236}">
                <a16:creationId xmlns:a16="http://schemas.microsoft.com/office/drawing/2014/main" id="{324CD690-A0D9-4172-ABE2-124CF461F1EC}"/>
              </a:ext>
            </a:extLst>
          </p:cNvPr>
          <p:cNvSpPr/>
          <p:nvPr/>
        </p:nvSpPr>
        <p:spPr bwMode="auto">
          <a:xfrm>
            <a:off x="6248497" y="169793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3</a:t>
            </a:r>
          </a:p>
          <a:p>
            <a:pPr marL="0" lvl="1" fontAlgn="base">
              <a:spcAft>
                <a:spcPts val="200"/>
              </a:spcAft>
            </a:pPr>
            <a:r>
              <a:rPr lang="en-US" sz="1600" dirty="0">
                <a:solidFill>
                  <a:schemeClr val="tx1"/>
                </a:solidFill>
              </a:rPr>
              <a:t>Assign a trigger action to view the Detail screen</a:t>
            </a:r>
          </a:p>
        </p:txBody>
      </p:sp>
      <p:pic>
        <p:nvPicPr>
          <p:cNvPr id="109" name="Picture 108" descr="Icon of screen with gear">
            <a:extLst>
              <a:ext uri="{FF2B5EF4-FFF2-40B4-BE49-F238E27FC236}">
                <a16:creationId xmlns:a16="http://schemas.microsoft.com/office/drawing/2014/main" id="{DACB7F20-A793-4C45-A4B9-3BDB8522D07E}"/>
              </a:ext>
            </a:extLst>
          </p:cNvPr>
          <p:cNvPicPr>
            <a:picLocks noChangeAspect="1"/>
          </p:cNvPicPr>
          <p:nvPr/>
        </p:nvPicPr>
        <p:blipFill>
          <a:blip r:embed="rId5"/>
          <a:stretch>
            <a:fillRect/>
          </a:stretch>
        </p:blipFill>
        <p:spPr>
          <a:xfrm>
            <a:off x="8311174" y="2362550"/>
            <a:ext cx="618744" cy="618744"/>
          </a:xfrm>
          <a:prstGeom prst="rect">
            <a:avLst/>
          </a:prstGeom>
        </p:spPr>
      </p:pic>
      <p:sp>
        <p:nvSpPr>
          <p:cNvPr id="19" name="Rectangle 18">
            <a:extLst>
              <a:ext uri="{FF2B5EF4-FFF2-40B4-BE49-F238E27FC236}">
                <a16:creationId xmlns:a16="http://schemas.microsoft.com/office/drawing/2014/main" id="{E8FD4820-36AE-4C47-9B87-6D8B9F4AC52B}"/>
              </a:ext>
            </a:extLst>
          </p:cNvPr>
          <p:cNvSpPr/>
          <p:nvPr/>
        </p:nvSpPr>
        <p:spPr bwMode="auto">
          <a:xfrm>
            <a:off x="9084601" y="169793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4</a:t>
            </a:r>
          </a:p>
          <a:p>
            <a:pPr marL="0" lvl="1" fontAlgn="base">
              <a:spcAft>
                <a:spcPts val="200"/>
              </a:spcAft>
            </a:pPr>
            <a:r>
              <a:rPr lang="en-US" sz="1600" dirty="0">
                <a:solidFill>
                  <a:schemeClr val="tx1"/>
                </a:solidFill>
              </a:rPr>
              <a:t>Create the Edit screen for your Power App</a:t>
            </a:r>
          </a:p>
        </p:txBody>
      </p:sp>
      <p:pic>
        <p:nvPicPr>
          <p:cNvPr id="111" name="Picture 110" descr="Icon of a series of rectangles">
            <a:extLst>
              <a:ext uri="{FF2B5EF4-FFF2-40B4-BE49-F238E27FC236}">
                <a16:creationId xmlns:a16="http://schemas.microsoft.com/office/drawing/2014/main" id="{63D0ED68-2E11-4FB4-8C10-FB4719CEC27D}"/>
              </a:ext>
            </a:extLst>
          </p:cNvPr>
          <p:cNvPicPr>
            <a:picLocks noChangeAspect="1"/>
          </p:cNvPicPr>
          <p:nvPr/>
        </p:nvPicPr>
        <p:blipFill>
          <a:blip r:embed="rId6"/>
          <a:stretch>
            <a:fillRect/>
          </a:stretch>
        </p:blipFill>
        <p:spPr>
          <a:xfrm>
            <a:off x="11147278" y="2362550"/>
            <a:ext cx="618744" cy="618744"/>
          </a:xfrm>
          <a:prstGeom prst="rect">
            <a:avLst/>
          </a:prstGeom>
        </p:spPr>
      </p:pic>
      <p:sp>
        <p:nvSpPr>
          <p:cNvPr id="20" name="Rectangle 19">
            <a:extLst>
              <a:ext uri="{FF2B5EF4-FFF2-40B4-BE49-F238E27FC236}">
                <a16:creationId xmlns:a16="http://schemas.microsoft.com/office/drawing/2014/main" id="{B225C207-47B7-4EAA-BC9D-7B9E0B8937C2}"/>
              </a:ext>
            </a:extLst>
          </p:cNvPr>
          <p:cNvSpPr/>
          <p:nvPr/>
        </p:nvSpPr>
        <p:spPr bwMode="auto">
          <a:xfrm>
            <a:off x="576289" y="323737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5</a:t>
            </a:r>
          </a:p>
          <a:p>
            <a:pPr marL="0" lvl="1" fontAlgn="base">
              <a:spcAft>
                <a:spcPts val="200"/>
              </a:spcAft>
            </a:pPr>
            <a:r>
              <a:rPr lang="en-US" sz="1600" dirty="0">
                <a:solidFill>
                  <a:schemeClr val="tx1"/>
                </a:solidFill>
              </a:rPr>
              <a:t> Assign trigger actions to create a new entry</a:t>
            </a:r>
          </a:p>
        </p:txBody>
      </p:sp>
      <p:pic>
        <p:nvPicPr>
          <p:cNvPr id="119" name="Picture 118" descr="Icon of an arrow in a circular clockwise motion with tip of a marker in it">
            <a:extLst>
              <a:ext uri="{FF2B5EF4-FFF2-40B4-BE49-F238E27FC236}">
                <a16:creationId xmlns:a16="http://schemas.microsoft.com/office/drawing/2014/main" id="{A3190BDE-154E-4230-89BE-D3461D62880A}"/>
              </a:ext>
            </a:extLst>
          </p:cNvPr>
          <p:cNvPicPr>
            <a:picLocks noChangeAspect="1"/>
          </p:cNvPicPr>
          <p:nvPr/>
        </p:nvPicPr>
        <p:blipFill>
          <a:blip r:embed="rId7"/>
          <a:stretch>
            <a:fillRect/>
          </a:stretch>
        </p:blipFill>
        <p:spPr>
          <a:xfrm>
            <a:off x="2640656" y="3901990"/>
            <a:ext cx="618744" cy="618744"/>
          </a:xfrm>
          <a:prstGeom prst="rect">
            <a:avLst/>
          </a:prstGeom>
        </p:spPr>
      </p:pic>
      <p:sp>
        <p:nvSpPr>
          <p:cNvPr id="21" name="Rectangle 20">
            <a:extLst>
              <a:ext uri="{FF2B5EF4-FFF2-40B4-BE49-F238E27FC236}">
                <a16:creationId xmlns:a16="http://schemas.microsoft.com/office/drawing/2014/main" id="{FAA7D23F-9F89-4192-83FC-46DE2F2E2D7D}"/>
              </a:ext>
            </a:extLst>
          </p:cNvPr>
          <p:cNvSpPr/>
          <p:nvPr/>
        </p:nvSpPr>
        <p:spPr bwMode="auto">
          <a:xfrm>
            <a:off x="3412393" y="323737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6</a:t>
            </a:r>
          </a:p>
          <a:p>
            <a:pPr marL="0" lvl="1" fontAlgn="base">
              <a:spcAft>
                <a:spcPts val="200"/>
              </a:spcAft>
            </a:pPr>
            <a:r>
              <a:rPr lang="en-US" sz="1600" dirty="0">
                <a:solidFill>
                  <a:schemeClr val="tx1"/>
                </a:solidFill>
              </a:rPr>
              <a:t>Assign trigger actions to edit and delete a record</a:t>
            </a:r>
          </a:p>
        </p:txBody>
      </p:sp>
      <p:pic>
        <p:nvPicPr>
          <p:cNvPr id="117" name="Picture 116" descr="Icon of pencil with square behind it">
            <a:extLst>
              <a:ext uri="{FF2B5EF4-FFF2-40B4-BE49-F238E27FC236}">
                <a16:creationId xmlns:a16="http://schemas.microsoft.com/office/drawing/2014/main" id="{17C71CAE-3EEC-452E-8A4F-305211975A31}"/>
              </a:ext>
            </a:extLst>
          </p:cNvPr>
          <p:cNvPicPr>
            <a:picLocks noChangeAspect="1"/>
          </p:cNvPicPr>
          <p:nvPr/>
        </p:nvPicPr>
        <p:blipFill>
          <a:blip r:embed="rId8"/>
          <a:stretch>
            <a:fillRect/>
          </a:stretch>
        </p:blipFill>
        <p:spPr>
          <a:xfrm>
            <a:off x="5476760" y="3901990"/>
            <a:ext cx="618744" cy="618744"/>
          </a:xfrm>
          <a:prstGeom prst="rect">
            <a:avLst/>
          </a:prstGeom>
        </p:spPr>
      </p:pic>
      <p:sp>
        <p:nvSpPr>
          <p:cNvPr id="22" name="Rectangle 21">
            <a:extLst>
              <a:ext uri="{FF2B5EF4-FFF2-40B4-BE49-F238E27FC236}">
                <a16:creationId xmlns:a16="http://schemas.microsoft.com/office/drawing/2014/main" id="{D287D3D1-B720-4D6C-A9A8-615086981428}"/>
              </a:ext>
            </a:extLst>
          </p:cNvPr>
          <p:cNvSpPr/>
          <p:nvPr/>
        </p:nvSpPr>
        <p:spPr bwMode="auto">
          <a:xfrm>
            <a:off x="6248497" y="3237375"/>
            <a:ext cx="2770872" cy="137281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defTabSz="932472" fontAlgn="base">
              <a:spcAft>
                <a:spcPts val="200"/>
              </a:spcAft>
            </a:pPr>
            <a:r>
              <a:rPr lang="en-US" sz="1600" dirty="0">
                <a:solidFill>
                  <a:schemeClr val="accent1"/>
                </a:solidFill>
                <a:latin typeface="+mj-lt"/>
              </a:rPr>
              <a:t>Task 7</a:t>
            </a:r>
          </a:p>
          <a:p>
            <a:pPr marL="0" lvl="1" fontAlgn="base">
              <a:spcAft>
                <a:spcPts val="200"/>
              </a:spcAft>
            </a:pPr>
            <a:r>
              <a:rPr lang="en-US" sz="1600" dirty="0">
                <a:solidFill>
                  <a:schemeClr val="tx1"/>
                </a:solidFill>
              </a:rPr>
              <a:t>Assign trigger action to refresh the connected data source</a:t>
            </a:r>
          </a:p>
        </p:txBody>
      </p:sp>
      <p:pic>
        <p:nvPicPr>
          <p:cNvPr id="115" name="Picture 114" descr="Icon of a folder with two circular arrows">
            <a:extLst>
              <a:ext uri="{FF2B5EF4-FFF2-40B4-BE49-F238E27FC236}">
                <a16:creationId xmlns:a16="http://schemas.microsoft.com/office/drawing/2014/main" id="{1207F7FA-CE47-4A6D-B72D-D00EC6C4CCE7}"/>
              </a:ext>
            </a:extLst>
          </p:cNvPr>
          <p:cNvPicPr>
            <a:picLocks noChangeAspect="1"/>
          </p:cNvPicPr>
          <p:nvPr/>
        </p:nvPicPr>
        <p:blipFill>
          <a:blip r:embed="rId9"/>
          <a:stretch>
            <a:fillRect/>
          </a:stretch>
        </p:blipFill>
        <p:spPr>
          <a:xfrm>
            <a:off x="8311174" y="3901990"/>
            <a:ext cx="618744" cy="618744"/>
          </a:xfrm>
          <a:prstGeom prst="rect">
            <a:avLst/>
          </a:prstGeom>
        </p:spPr>
      </p:pic>
      <p:sp>
        <p:nvSpPr>
          <p:cNvPr id="2" name="TextBox 1">
            <a:extLst>
              <a:ext uri="{FF2B5EF4-FFF2-40B4-BE49-F238E27FC236}">
                <a16:creationId xmlns:a16="http://schemas.microsoft.com/office/drawing/2014/main" id="{7B2E161B-CEA7-0019-FEF1-285766415B1B}"/>
              </a:ext>
            </a:extLst>
          </p:cNvPr>
          <p:cNvSpPr txBox="1"/>
          <p:nvPr/>
        </p:nvSpPr>
        <p:spPr>
          <a:xfrm>
            <a:off x="2764223" y="5360277"/>
            <a:ext cx="7330585" cy="615553"/>
          </a:xfrm>
          <a:prstGeom prst="rect">
            <a:avLst/>
          </a:prstGeom>
          <a:noFill/>
        </p:spPr>
        <p:txBody>
          <a:bodyPr wrap="square" lIns="0" tIns="0" rIns="0" bIns="0" rtlCol="0">
            <a:spAutoFit/>
          </a:bodyPr>
          <a:lstStyle/>
          <a:p>
            <a:pPr algn="l"/>
            <a:r>
              <a:rPr lang="en-US" sz="2000" dirty="0">
                <a:solidFill>
                  <a:schemeClr val="accent1"/>
                </a:solidFill>
                <a:latin typeface="+mj-lt"/>
              </a:rPr>
              <a:t>Note: </a:t>
            </a:r>
            <a:r>
              <a:rPr lang="en-US" sz="2000" dirty="0">
                <a:latin typeface="+mj-lt"/>
              </a:rPr>
              <a:t>If your class is experiencing time constraints, you can complete this lab exercise at the end of the last day </a:t>
            </a:r>
          </a:p>
        </p:txBody>
      </p:sp>
      <p:pic>
        <p:nvPicPr>
          <p:cNvPr id="6" name="Picture 5" descr="Icon&#10;&#10;Description automatically generated">
            <a:extLst>
              <a:ext uri="{FF2B5EF4-FFF2-40B4-BE49-F238E27FC236}">
                <a16:creationId xmlns:a16="http://schemas.microsoft.com/office/drawing/2014/main" id="{6C6FD216-F13F-2189-387A-6B7B42D930DC}"/>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93991" y="4901571"/>
            <a:ext cx="2036596" cy="1809176"/>
          </a:xfrm>
          <a:prstGeom prst="rect">
            <a:avLst/>
          </a:prstGeom>
        </p:spPr>
      </p:pic>
    </p:spTree>
    <p:extLst>
      <p:ext uri="{BB962C8B-B14F-4D97-AF65-F5344CB8AC3E}">
        <p14:creationId xmlns:p14="http://schemas.microsoft.com/office/powerpoint/2010/main" val="249253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6</a:t>
            </a:r>
            <a:r>
              <a:rPr lang="bs-Latn-BA" dirty="0"/>
              <a:t>: </a:t>
            </a:r>
            <a:r>
              <a:rPr lang="en-US" dirty="0"/>
              <a:t>Create flows as a Microsoft 365 Enterprise Administrator with Power Automate</a:t>
            </a:r>
          </a:p>
        </p:txBody>
      </p:sp>
      <p:pic>
        <p:nvPicPr>
          <p:cNvPr id="3" name="Picture 2" descr="Icon of magnifying glass">
            <a:extLst>
              <a:ext uri="{FF2B5EF4-FFF2-40B4-BE49-F238E27FC236}">
                <a16:creationId xmlns:a16="http://schemas.microsoft.com/office/drawing/2014/main" id="{4618AAA8-62BE-42B2-BB2B-7F1961F15675}"/>
              </a:ext>
            </a:extLst>
          </p:cNvPr>
          <p:cNvPicPr>
            <a:picLocks noChangeAspect="1"/>
          </p:cNvPicPr>
          <p:nvPr/>
        </p:nvPicPr>
        <p:blipFill>
          <a:blip r:embed="rId3"/>
          <a:stretch>
            <a:fillRect/>
          </a:stretch>
        </p:blipFill>
        <p:spPr>
          <a:xfrm>
            <a:off x="10370841" y="2961262"/>
            <a:ext cx="1072001" cy="1072001"/>
          </a:xfrm>
          <a:prstGeom prst="rect">
            <a:avLst/>
          </a:prstGeom>
        </p:spPr>
      </p:pic>
    </p:spTree>
    <p:extLst>
      <p:ext uri="{BB962C8B-B14F-4D97-AF65-F5344CB8AC3E}">
        <p14:creationId xmlns:p14="http://schemas.microsoft.com/office/powerpoint/2010/main" val="3217760229"/>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26" name="Rectangle 25">
            <a:extLst>
              <a:ext uri="{FF2B5EF4-FFF2-40B4-BE49-F238E27FC236}">
                <a16:creationId xmlns:a16="http://schemas.microsoft.com/office/drawing/2014/main" id="{E3B9527C-5BF0-479B-BD5D-4011B4D89BAA}"/>
              </a:ext>
            </a:extLst>
          </p:cNvPr>
          <p:cNvSpPr/>
          <p:nvPr/>
        </p:nvSpPr>
        <p:spPr bwMode="auto">
          <a:xfrm>
            <a:off x="600060" y="1400448"/>
            <a:ext cx="6057916" cy="12464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ts val="300"/>
              </a:spcAft>
            </a:pPr>
            <a:r>
              <a:rPr lang="en-US" sz="2200" dirty="0">
                <a:solidFill>
                  <a:schemeClr val="accent1"/>
                </a:solidFill>
                <a:latin typeface="+mj-lt"/>
              </a:rPr>
              <a:t>Power Automate provides a low-code platform for building workflow and process automation</a:t>
            </a:r>
          </a:p>
          <a:p>
            <a:pPr defTabSz="932472" fontAlgn="base">
              <a:spcBef>
                <a:spcPct val="0"/>
              </a:spcBef>
              <a:spcAft>
                <a:spcPts val="300"/>
              </a:spcAft>
            </a:pPr>
            <a:endParaRPr lang="en-US" sz="1000" dirty="0">
              <a:solidFill>
                <a:schemeClr val="accent1"/>
              </a:solidFill>
              <a:latin typeface="+mj-lt"/>
            </a:endParaRPr>
          </a:p>
          <a:p>
            <a:pPr defTabSz="932472" fontAlgn="base">
              <a:spcBef>
                <a:spcPct val="0"/>
              </a:spcBef>
              <a:spcAft>
                <a:spcPts val="300"/>
              </a:spcAft>
            </a:pPr>
            <a:r>
              <a:rPr lang="en-US" sz="2200" dirty="0">
                <a:solidFill>
                  <a:schemeClr val="tx1"/>
                </a:solidFill>
                <a:latin typeface="+mj-lt"/>
              </a:rPr>
              <a:t>This module examines how to:</a:t>
            </a:r>
          </a:p>
        </p:txBody>
      </p:sp>
      <p:pic>
        <p:nvPicPr>
          <p:cNvPr id="42" name="Picture 41" descr="Icon of a document">
            <a:extLst>
              <a:ext uri="{FF2B5EF4-FFF2-40B4-BE49-F238E27FC236}">
                <a16:creationId xmlns:a16="http://schemas.microsoft.com/office/drawing/2014/main" id="{097E15BE-37C3-46A6-80A6-5F6E3E021F49}"/>
              </a:ext>
            </a:extLst>
          </p:cNvPr>
          <p:cNvPicPr>
            <a:picLocks noChangeAspect="1"/>
          </p:cNvPicPr>
          <p:nvPr/>
        </p:nvPicPr>
        <p:blipFill>
          <a:blip r:embed="rId3"/>
          <a:stretch>
            <a:fillRect/>
          </a:stretch>
        </p:blipFill>
        <p:spPr>
          <a:xfrm>
            <a:off x="579437" y="3393744"/>
            <a:ext cx="912876" cy="917448"/>
          </a:xfrm>
          <a:prstGeom prst="rect">
            <a:avLst/>
          </a:prstGeom>
        </p:spPr>
      </p:pic>
      <p:sp>
        <p:nvSpPr>
          <p:cNvPr id="50" name="Rectangle 49">
            <a:extLst>
              <a:ext uri="{FF2B5EF4-FFF2-40B4-BE49-F238E27FC236}">
                <a16:creationId xmlns:a16="http://schemas.microsoft.com/office/drawing/2014/main" id="{2B9F4374-20B8-41EF-B5C7-260D83C669F2}"/>
              </a:ext>
            </a:extLst>
          </p:cNvPr>
          <p:cNvSpPr/>
          <p:nvPr/>
        </p:nvSpPr>
        <p:spPr bwMode="auto">
          <a:xfrm>
            <a:off x="1777429" y="3222996"/>
            <a:ext cx="4871021" cy="13542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ct val="0"/>
              </a:spcAft>
            </a:pPr>
            <a:r>
              <a:rPr lang="en-US" sz="2200" dirty="0">
                <a:solidFill>
                  <a:schemeClr val="tx1"/>
                </a:solidFill>
              </a:rPr>
              <a:t>Use Power Automate to build and administer a workflow that meets your business needs and interacts with your business data</a:t>
            </a:r>
          </a:p>
        </p:txBody>
      </p:sp>
      <p:cxnSp>
        <p:nvCxnSpPr>
          <p:cNvPr id="53" name="Straight Connector 52">
            <a:extLst>
              <a:ext uri="{FF2B5EF4-FFF2-40B4-BE49-F238E27FC236}">
                <a16:creationId xmlns:a16="http://schemas.microsoft.com/office/drawing/2014/main" id="{6DF0D73B-3563-4718-9E82-9636CB7794A4}"/>
              </a:ext>
              <a:ext uri="{C183D7F6-B498-43B3-948B-1728B52AA6E4}">
                <adec:decorative xmlns:adec="http://schemas.microsoft.com/office/drawing/2017/decorative" val="1"/>
              </a:ext>
            </a:extLst>
          </p:cNvPr>
          <p:cNvCxnSpPr>
            <a:cxnSpLocks/>
          </p:cNvCxnSpPr>
          <p:nvPr/>
        </p:nvCxnSpPr>
        <p:spPr>
          <a:xfrm>
            <a:off x="1782126" y="4949402"/>
            <a:ext cx="486249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7" name="Picture 56" descr="Icon of three rectangles aligned to three vertical lines">
            <a:extLst>
              <a:ext uri="{FF2B5EF4-FFF2-40B4-BE49-F238E27FC236}">
                <a16:creationId xmlns:a16="http://schemas.microsoft.com/office/drawing/2014/main" id="{A42BAD95-EB60-498D-8190-17B9A62277C7}"/>
              </a:ext>
            </a:extLst>
          </p:cNvPr>
          <p:cNvPicPr>
            <a:picLocks noChangeAspect="1"/>
          </p:cNvPicPr>
          <p:nvPr/>
        </p:nvPicPr>
        <p:blipFill>
          <a:blip r:embed="rId4"/>
          <a:stretch>
            <a:fillRect/>
          </a:stretch>
        </p:blipFill>
        <p:spPr>
          <a:xfrm>
            <a:off x="579437" y="5348639"/>
            <a:ext cx="912876" cy="917448"/>
          </a:xfrm>
          <a:prstGeom prst="rect">
            <a:avLst/>
          </a:prstGeom>
        </p:spPr>
      </p:pic>
      <p:sp>
        <p:nvSpPr>
          <p:cNvPr id="58" name="Rectangle 57">
            <a:extLst>
              <a:ext uri="{FF2B5EF4-FFF2-40B4-BE49-F238E27FC236}">
                <a16:creationId xmlns:a16="http://schemas.microsoft.com/office/drawing/2014/main" id="{6709A095-159C-477B-B0AE-F6F8567BC5FC}"/>
              </a:ext>
            </a:extLst>
          </p:cNvPr>
          <p:cNvSpPr/>
          <p:nvPr/>
        </p:nvSpPr>
        <p:spPr bwMode="auto">
          <a:xfrm>
            <a:off x="1777429" y="5468809"/>
            <a:ext cx="4871021" cy="6771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ct val="0"/>
              </a:spcAft>
            </a:pPr>
            <a:r>
              <a:rPr lang="en-US" sz="2200" dirty="0">
                <a:solidFill>
                  <a:schemeClr val="tx1"/>
                </a:solidFill>
              </a:rPr>
              <a:t>Run a flow in Power Automate, Microsoft Teams, and SharePoint</a:t>
            </a:r>
          </a:p>
        </p:txBody>
      </p:sp>
    </p:spTree>
    <p:extLst>
      <p:ext uri="{BB962C8B-B14F-4D97-AF65-F5344CB8AC3E}">
        <p14:creationId xmlns:p14="http://schemas.microsoft.com/office/powerpoint/2010/main" val="228859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Power Automate functionality</a:t>
            </a:r>
            <a:endParaRPr lang="en-US" dirty="0"/>
          </a:p>
        </p:txBody>
      </p:sp>
      <p:pic>
        <p:nvPicPr>
          <p:cNvPr id="18" name="Picture 17" descr="Logo of Power Automate">
            <a:extLst>
              <a:ext uri="{FF2B5EF4-FFF2-40B4-BE49-F238E27FC236}">
                <a16:creationId xmlns:a16="http://schemas.microsoft.com/office/drawing/2014/main" id="{F5B46B64-46B8-4056-8E20-411577C3D8BD}"/>
              </a:ext>
            </a:extLst>
          </p:cNvPr>
          <p:cNvPicPr>
            <a:picLocks noChangeAspect="1"/>
          </p:cNvPicPr>
          <p:nvPr/>
        </p:nvPicPr>
        <p:blipFill>
          <a:blip r:embed="rId3"/>
          <a:stretch>
            <a:fillRect/>
          </a:stretch>
        </p:blipFill>
        <p:spPr>
          <a:xfrm>
            <a:off x="11065625" y="590549"/>
            <a:ext cx="803039" cy="610403"/>
          </a:xfrm>
          <a:prstGeom prst="rect">
            <a:avLst/>
          </a:prstGeom>
        </p:spPr>
      </p:pic>
      <p:pic>
        <p:nvPicPr>
          <p:cNvPr id="14" name="Picture 13" descr="Icon of an arrow pointing upward">
            <a:extLst>
              <a:ext uri="{FF2B5EF4-FFF2-40B4-BE49-F238E27FC236}">
                <a16:creationId xmlns:a16="http://schemas.microsoft.com/office/drawing/2014/main" id="{E5ED820A-497B-4E76-BAE5-67C5FC7726DA}"/>
              </a:ext>
            </a:extLst>
          </p:cNvPr>
          <p:cNvPicPr>
            <a:picLocks noChangeAspect="1"/>
          </p:cNvPicPr>
          <p:nvPr/>
        </p:nvPicPr>
        <p:blipFill>
          <a:blip r:embed="rId4"/>
          <a:stretch>
            <a:fillRect/>
          </a:stretch>
        </p:blipFill>
        <p:spPr>
          <a:xfrm>
            <a:off x="579437" y="1312543"/>
            <a:ext cx="912876" cy="917448"/>
          </a:xfrm>
          <a:prstGeom prst="rect">
            <a:avLst/>
          </a:prstGeom>
        </p:spPr>
      </p:pic>
      <p:sp>
        <p:nvSpPr>
          <p:cNvPr id="19" name="Rectangle 18">
            <a:extLst>
              <a:ext uri="{FF2B5EF4-FFF2-40B4-BE49-F238E27FC236}">
                <a16:creationId xmlns:a16="http://schemas.microsoft.com/office/drawing/2014/main" id="{50C8F287-2653-4946-9259-0556B8F0A6A6}"/>
              </a:ext>
            </a:extLst>
          </p:cNvPr>
          <p:cNvSpPr/>
          <p:nvPr/>
        </p:nvSpPr>
        <p:spPr bwMode="auto">
          <a:xfrm>
            <a:off x="1786954" y="1620656"/>
            <a:ext cx="10070084" cy="25736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600"/>
              </a:spcBef>
            </a:pPr>
            <a:r>
              <a:rPr lang="en-US" dirty="0">
                <a:solidFill>
                  <a:schemeClr val="accent1"/>
                </a:solidFill>
                <a:latin typeface="+mj-lt"/>
              </a:rPr>
              <a:t>Microsoft Power Automate is an online workflow service that enables an organization to work smarter and more efficiently by automating workflows across its most common apps and services</a:t>
            </a:r>
          </a:p>
          <a:p>
            <a:pPr defTabSz="932472" fontAlgn="base">
              <a:spcBef>
                <a:spcPts val="600"/>
              </a:spcBef>
            </a:pPr>
            <a:endParaRPr lang="en-US" sz="800" dirty="0">
              <a:solidFill>
                <a:schemeClr val="tx1"/>
              </a:solidFill>
              <a:latin typeface="+mj-lt"/>
            </a:endParaRPr>
          </a:p>
          <a:p>
            <a:pPr defTabSz="932472" fontAlgn="base">
              <a:spcBef>
                <a:spcPts val="600"/>
              </a:spcBef>
            </a:pPr>
            <a:r>
              <a:rPr lang="en-US" dirty="0">
                <a:solidFill>
                  <a:schemeClr val="tx1"/>
                </a:solidFill>
                <a:latin typeface="+mj-lt"/>
              </a:rPr>
              <a:t>Workflow examples include:</a:t>
            </a:r>
          </a:p>
          <a:p>
            <a:pPr defTabSz="932472" fontAlgn="base">
              <a:spcBef>
                <a:spcPts val="600"/>
              </a:spcBef>
              <a:spcAft>
                <a:spcPts val="300"/>
              </a:spcAft>
            </a:pPr>
            <a:r>
              <a:rPr lang="en-US" sz="1600" dirty="0">
                <a:solidFill>
                  <a:schemeClr val="tx1"/>
                </a:solidFill>
              </a:rPr>
              <a:t>Instantly respond to high-priority notifications or emails</a:t>
            </a:r>
          </a:p>
          <a:p>
            <a:pPr defTabSz="932472" fontAlgn="base">
              <a:spcBef>
                <a:spcPts val="600"/>
              </a:spcBef>
              <a:spcAft>
                <a:spcPts val="300"/>
              </a:spcAft>
            </a:pPr>
            <a:r>
              <a:rPr lang="en-US" sz="1600" dirty="0">
                <a:solidFill>
                  <a:schemeClr val="tx1"/>
                </a:solidFill>
              </a:rPr>
              <a:t>Capture, track, and follow up with new sales leads</a:t>
            </a:r>
          </a:p>
          <a:p>
            <a:pPr defTabSz="932472" fontAlgn="base">
              <a:spcBef>
                <a:spcPts val="600"/>
              </a:spcBef>
              <a:spcAft>
                <a:spcPts val="300"/>
              </a:spcAft>
            </a:pPr>
            <a:r>
              <a:rPr lang="en-US" sz="1600" dirty="0">
                <a:solidFill>
                  <a:schemeClr val="tx1"/>
                </a:solidFill>
              </a:rPr>
              <a:t>Copy files from one service to another</a:t>
            </a:r>
          </a:p>
          <a:p>
            <a:pPr defTabSz="932472" fontAlgn="base">
              <a:spcBef>
                <a:spcPts val="600"/>
              </a:spcBef>
              <a:spcAft>
                <a:spcPts val="300"/>
              </a:spcAft>
            </a:pPr>
            <a:r>
              <a:rPr lang="en-US" sz="1600" dirty="0">
                <a:solidFill>
                  <a:schemeClr val="tx1"/>
                </a:solidFill>
              </a:rPr>
              <a:t>Collect data about your business and share that information with your team</a:t>
            </a:r>
          </a:p>
          <a:p>
            <a:pPr defTabSz="932472" fontAlgn="base">
              <a:spcBef>
                <a:spcPts val="600"/>
              </a:spcBef>
              <a:spcAft>
                <a:spcPts val="300"/>
              </a:spcAft>
            </a:pPr>
            <a:r>
              <a:rPr lang="en-US" sz="1600" dirty="0">
                <a:solidFill>
                  <a:schemeClr val="tx1"/>
                </a:solidFill>
              </a:rPr>
              <a:t>Automate approval workflows</a:t>
            </a:r>
          </a:p>
        </p:txBody>
      </p:sp>
      <p:cxnSp>
        <p:nvCxnSpPr>
          <p:cNvPr id="24" name="Straight Connector 23">
            <a:extLst>
              <a:ext uri="{FF2B5EF4-FFF2-40B4-BE49-F238E27FC236}">
                <a16:creationId xmlns:a16="http://schemas.microsoft.com/office/drawing/2014/main" id="{26F1F3C5-6024-4355-8CC8-215DDFFC02F1}"/>
              </a:ext>
              <a:ext uri="{C183D7F6-B498-43B3-948B-1728B52AA6E4}">
                <adec:decorative xmlns:adec="http://schemas.microsoft.com/office/drawing/2017/decorative" val="1"/>
              </a:ext>
            </a:extLst>
          </p:cNvPr>
          <p:cNvCxnSpPr>
            <a:cxnSpLocks/>
          </p:cNvCxnSpPr>
          <p:nvPr/>
        </p:nvCxnSpPr>
        <p:spPr>
          <a:xfrm>
            <a:off x="1810264" y="4752834"/>
            <a:ext cx="1005840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 name="Picture 27" descr="Icon of a checklist">
            <a:extLst>
              <a:ext uri="{FF2B5EF4-FFF2-40B4-BE49-F238E27FC236}">
                <a16:creationId xmlns:a16="http://schemas.microsoft.com/office/drawing/2014/main" id="{CF8C808E-7783-4314-8F2C-ACD4DEA7FC11}"/>
              </a:ext>
            </a:extLst>
          </p:cNvPr>
          <p:cNvPicPr>
            <a:picLocks noChangeAspect="1"/>
          </p:cNvPicPr>
          <p:nvPr/>
        </p:nvPicPr>
        <p:blipFill>
          <a:blip r:embed="rId5"/>
          <a:stretch>
            <a:fillRect/>
          </a:stretch>
        </p:blipFill>
        <p:spPr>
          <a:xfrm>
            <a:off x="579437" y="4994965"/>
            <a:ext cx="911352" cy="917446"/>
          </a:xfrm>
          <a:prstGeom prst="rect">
            <a:avLst/>
          </a:prstGeom>
        </p:spPr>
      </p:pic>
      <p:sp>
        <p:nvSpPr>
          <p:cNvPr id="29" name="Rectangle 28">
            <a:extLst>
              <a:ext uri="{FF2B5EF4-FFF2-40B4-BE49-F238E27FC236}">
                <a16:creationId xmlns:a16="http://schemas.microsoft.com/office/drawing/2014/main" id="{7DA6B620-31A4-476A-A668-83E4C0258EDD}"/>
              </a:ext>
            </a:extLst>
          </p:cNvPr>
          <p:cNvSpPr/>
          <p:nvPr/>
        </p:nvSpPr>
        <p:spPr bwMode="auto">
          <a:xfrm>
            <a:off x="1786954" y="4885635"/>
            <a:ext cx="10070084" cy="19425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600"/>
              </a:spcBef>
            </a:pPr>
            <a:r>
              <a:rPr lang="en-US" dirty="0">
                <a:solidFill>
                  <a:schemeClr val="tx1"/>
                </a:solidFill>
                <a:latin typeface="+mj-lt"/>
              </a:rPr>
              <a:t>You can create the following types of flows in Power Automate:</a:t>
            </a:r>
          </a:p>
          <a:p>
            <a:pPr defTabSz="932472" fontAlgn="base">
              <a:spcBef>
                <a:spcPts val="600"/>
              </a:spcBef>
            </a:pPr>
            <a:r>
              <a:rPr lang="en-US" sz="1600" dirty="0">
                <a:solidFill>
                  <a:schemeClr val="tx1"/>
                </a:solidFill>
              </a:rPr>
              <a:t>Automated flows</a:t>
            </a:r>
          </a:p>
          <a:p>
            <a:pPr defTabSz="932472" fontAlgn="base">
              <a:spcBef>
                <a:spcPts val="600"/>
              </a:spcBef>
            </a:pPr>
            <a:r>
              <a:rPr lang="en-US" sz="1600" dirty="0">
                <a:solidFill>
                  <a:schemeClr val="tx1"/>
                </a:solidFill>
              </a:rPr>
              <a:t>Instant flows</a:t>
            </a:r>
          </a:p>
          <a:p>
            <a:pPr defTabSz="932472" fontAlgn="base">
              <a:spcBef>
                <a:spcPts val="600"/>
              </a:spcBef>
            </a:pPr>
            <a:r>
              <a:rPr lang="en-US" sz="1600" dirty="0">
                <a:solidFill>
                  <a:schemeClr val="tx1"/>
                </a:solidFill>
              </a:rPr>
              <a:t>Scheduled flows</a:t>
            </a:r>
          </a:p>
          <a:p>
            <a:pPr defTabSz="932472" fontAlgn="base">
              <a:spcBef>
                <a:spcPts val="600"/>
              </a:spcBef>
            </a:pPr>
            <a:r>
              <a:rPr lang="en-US" sz="1600" dirty="0">
                <a:solidFill>
                  <a:schemeClr val="tx1"/>
                </a:solidFill>
              </a:rPr>
              <a:t>Business process flows</a:t>
            </a:r>
          </a:p>
          <a:p>
            <a:pPr defTabSz="932472" fontAlgn="base">
              <a:spcBef>
                <a:spcPts val="600"/>
              </a:spcBef>
            </a:pPr>
            <a:r>
              <a:rPr lang="en-US" sz="1600" dirty="0">
                <a:solidFill>
                  <a:schemeClr val="tx1"/>
                </a:solidFill>
              </a:rPr>
              <a:t>Desktop flows</a:t>
            </a:r>
          </a:p>
        </p:txBody>
      </p:sp>
    </p:spTree>
    <p:extLst>
      <p:ext uri="{BB962C8B-B14F-4D97-AF65-F5344CB8AC3E}">
        <p14:creationId xmlns:p14="http://schemas.microsoft.com/office/powerpoint/2010/main" val="133993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Administer licensing and environments in Power Automate</a:t>
            </a:r>
          </a:p>
        </p:txBody>
      </p:sp>
      <p:sp>
        <p:nvSpPr>
          <p:cNvPr id="2" name="Rectangle 1">
            <a:extLst>
              <a:ext uri="{FF2B5EF4-FFF2-40B4-BE49-F238E27FC236}">
                <a16:creationId xmlns:a16="http://schemas.microsoft.com/office/drawing/2014/main" id="{11D494DE-F86C-41D0-929F-8E7EE09DAA2C}"/>
              </a:ext>
            </a:extLst>
          </p:cNvPr>
          <p:cNvSpPr/>
          <p:nvPr/>
        </p:nvSpPr>
        <p:spPr bwMode="auto">
          <a:xfrm>
            <a:off x="579438" y="1436689"/>
            <a:ext cx="4802187" cy="8302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0" bIns="91440" numCol="1" spcCol="0" rtlCol="0" fromWordArt="0" anchor="ctr" anchorCtr="0" forceAA="0" compatLnSpc="1">
            <a:prstTxWarp prst="textNoShape">
              <a:avLst/>
            </a:prstTxWarp>
            <a:noAutofit/>
          </a:bodyPr>
          <a:lstStyle/>
          <a:p>
            <a:r>
              <a:rPr lang="en-US">
                <a:solidFill>
                  <a:schemeClr val="tx1"/>
                </a:solidFill>
              </a:rPr>
              <a:t>General purpose Power Automate capabilities are licensed on a standalone basis</a:t>
            </a:r>
          </a:p>
        </p:txBody>
      </p:sp>
      <p:sp>
        <p:nvSpPr>
          <p:cNvPr id="4" name="Rectangle 3">
            <a:extLst>
              <a:ext uri="{FF2B5EF4-FFF2-40B4-BE49-F238E27FC236}">
                <a16:creationId xmlns:a16="http://schemas.microsoft.com/office/drawing/2014/main" id="{5E46E883-2B6F-425E-93D9-0290929441BF}"/>
              </a:ext>
            </a:extLst>
          </p:cNvPr>
          <p:cNvSpPr/>
          <p:nvPr/>
        </p:nvSpPr>
        <p:spPr bwMode="auto">
          <a:xfrm>
            <a:off x="579438" y="2386014"/>
            <a:ext cx="4802187" cy="105886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ctr" anchorCtr="0" forceAA="0" compatLnSpc="1">
            <a:prstTxWarp prst="textNoShape">
              <a:avLst/>
            </a:prstTxWarp>
            <a:noAutofit/>
          </a:bodyPr>
          <a:lstStyle/>
          <a:p>
            <a:r>
              <a:rPr lang="en-US" dirty="0">
                <a:solidFill>
                  <a:schemeClr val="tx1"/>
                </a:solidFill>
              </a:rPr>
              <a:t>Limited Power Automate capabilities are also included within Power Apps, </a:t>
            </a:r>
            <a:r>
              <a:rPr lang="en-US" sz="1800" dirty="0">
                <a:solidFill>
                  <a:schemeClr val="tx1"/>
                </a:solidFill>
              </a:rPr>
              <a:t>Microsoft</a:t>
            </a:r>
            <a:r>
              <a:rPr lang="en-US" dirty="0">
                <a:solidFill>
                  <a:schemeClr val="tx1"/>
                </a:solidFill>
              </a:rPr>
              <a:t> 365, and Dynamics 365 licenses</a:t>
            </a:r>
          </a:p>
        </p:txBody>
      </p:sp>
      <p:graphicFrame>
        <p:nvGraphicFramePr>
          <p:cNvPr id="11" name="Table 23">
            <a:extLst>
              <a:ext uri="{FF2B5EF4-FFF2-40B4-BE49-F238E27FC236}">
                <a16:creationId xmlns:a16="http://schemas.microsoft.com/office/drawing/2014/main" id="{B1680429-70C2-4051-8C02-8E290B7450A1}"/>
              </a:ext>
            </a:extLst>
          </p:cNvPr>
          <p:cNvGraphicFramePr>
            <a:graphicFrameLocks noGrp="1"/>
          </p:cNvGraphicFramePr>
          <p:nvPr>
            <p:extLst>
              <p:ext uri="{D42A27DB-BD31-4B8C-83A1-F6EECF244321}">
                <p14:modId xmlns:p14="http://schemas.microsoft.com/office/powerpoint/2010/main" val="1258767668"/>
              </p:ext>
            </p:extLst>
          </p:nvPr>
        </p:nvGraphicFramePr>
        <p:xfrm>
          <a:off x="5509262" y="1436687"/>
          <a:ext cx="6347777" cy="2008188"/>
        </p:xfrm>
        <a:graphic>
          <a:graphicData uri="http://schemas.openxmlformats.org/drawingml/2006/table">
            <a:tbl>
              <a:tblPr firstRow="1" bandRow="1">
                <a:tableStyleId>{5C22544A-7EE6-4342-B048-85BDC9FD1C3A}</a:tableStyleId>
              </a:tblPr>
              <a:tblGrid>
                <a:gridCol w="1548251">
                  <a:extLst>
                    <a:ext uri="{9D8B030D-6E8A-4147-A177-3AD203B41FA5}">
                      <a16:colId xmlns:a16="http://schemas.microsoft.com/office/drawing/2014/main" val="2953739602"/>
                    </a:ext>
                  </a:extLst>
                </a:gridCol>
                <a:gridCol w="1295912">
                  <a:extLst>
                    <a:ext uri="{9D8B030D-6E8A-4147-A177-3AD203B41FA5}">
                      <a16:colId xmlns:a16="http://schemas.microsoft.com/office/drawing/2014/main" val="3833524323"/>
                    </a:ext>
                  </a:extLst>
                </a:gridCol>
                <a:gridCol w="1685925">
                  <a:extLst>
                    <a:ext uri="{9D8B030D-6E8A-4147-A177-3AD203B41FA5}">
                      <a16:colId xmlns:a16="http://schemas.microsoft.com/office/drawing/2014/main" val="3837704451"/>
                    </a:ext>
                  </a:extLst>
                </a:gridCol>
                <a:gridCol w="1817689">
                  <a:extLst>
                    <a:ext uri="{9D8B030D-6E8A-4147-A177-3AD203B41FA5}">
                      <a16:colId xmlns:a16="http://schemas.microsoft.com/office/drawing/2014/main" val="2265819428"/>
                    </a:ext>
                  </a:extLst>
                </a:gridCol>
              </a:tblGrid>
              <a:tr h="313779">
                <a:tc>
                  <a:txBody>
                    <a:bodyPr/>
                    <a:lstStyle/>
                    <a:p>
                      <a:pPr algn="l"/>
                      <a:r>
                        <a:rPr lang="en-US" sz="1400" b="0">
                          <a:latin typeface="+mj-lt"/>
                        </a:rPr>
                        <a:t>Power Automate</a:t>
                      </a:r>
                    </a:p>
                  </a:txBody>
                  <a:tcPr marL="73152" marR="73152"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Per user</a:t>
                      </a:r>
                    </a:p>
                  </a:txBody>
                  <a:tcPr marL="73152" marR="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Per flow</a:t>
                      </a:r>
                    </a:p>
                  </a:txBody>
                  <a:tcPr marL="73152" marR="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400" b="0">
                          <a:latin typeface="+mj-lt"/>
                        </a:rPr>
                        <a:t>Seeded Flow</a:t>
                      </a:r>
                    </a:p>
                  </a:txBody>
                  <a:tcPr marL="73152" marR="73152"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extLst>
                  <a:ext uri="{0D108BD9-81ED-4DB2-BD59-A6C34878D82A}">
                    <a16:rowId xmlns:a16="http://schemas.microsoft.com/office/drawing/2014/main" val="662380340"/>
                  </a:ext>
                </a:extLst>
              </a:tr>
              <a:tr h="658937">
                <a:tc>
                  <a:txBody>
                    <a:bodyPr/>
                    <a:lstStyle/>
                    <a:p>
                      <a:r>
                        <a:rPr lang="en-US" sz="1200">
                          <a:latin typeface="+mj-lt"/>
                        </a:rPr>
                        <a:t>Licensing scheme</a:t>
                      </a:r>
                    </a:p>
                  </a:txBody>
                  <a:tcPr marL="73152" marR="73152">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r>
                        <a:rPr lang="en-US" sz="1200">
                          <a:latin typeface="+mj-lt"/>
                        </a:rPr>
                        <a:t>Per user</a:t>
                      </a:r>
                    </a:p>
                  </a:txBody>
                  <a:tcPr marL="73152" marR="7315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200" dirty="0">
                          <a:latin typeface="+mj-lt"/>
                        </a:rPr>
                        <a:t>Per flow</a:t>
                      </a:r>
                      <a:br>
                        <a:rPr lang="en-US" sz="1200" dirty="0">
                          <a:latin typeface="+mj-lt"/>
                        </a:rPr>
                      </a:br>
                      <a:r>
                        <a:rPr lang="en-US" sz="1200" dirty="0">
                          <a:latin typeface="+mj-lt"/>
                        </a:rPr>
                        <a:t>Minimum purchase</a:t>
                      </a:r>
                      <a:br>
                        <a:rPr lang="en-US" sz="1200" dirty="0">
                          <a:latin typeface="+mj-lt"/>
                        </a:rPr>
                      </a:br>
                      <a:r>
                        <a:rPr lang="en-US" sz="1200" dirty="0">
                          <a:latin typeface="+mj-lt"/>
                        </a:rPr>
                        <a:t>of 5 flows</a:t>
                      </a:r>
                    </a:p>
                  </a:txBody>
                  <a:tcPr marL="73152" marR="7315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200" dirty="0">
                          <a:latin typeface="+mj-lt"/>
                        </a:rPr>
                        <a:t>Through </a:t>
                      </a:r>
                      <a:r>
                        <a:rPr lang="en-US" sz="1200" dirty="0">
                          <a:solidFill>
                            <a:schemeClr val="tx1"/>
                          </a:solidFill>
                          <a:latin typeface="+mj-lt"/>
                        </a:rPr>
                        <a:t>Microsoft</a:t>
                      </a:r>
                      <a:r>
                        <a:rPr lang="en-US" sz="1200" dirty="0">
                          <a:latin typeface="+mj-lt"/>
                        </a:rPr>
                        <a:t> 365, Dynamics 365 and Power Apps</a:t>
                      </a:r>
                    </a:p>
                  </a:txBody>
                  <a:tcPr marL="73152" marR="7315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897747045"/>
                  </a:ext>
                </a:extLst>
              </a:tr>
              <a:tr h="1035472">
                <a:tc>
                  <a:txBody>
                    <a:bodyPr/>
                    <a:lstStyle/>
                    <a:p>
                      <a:r>
                        <a:rPr lang="en-US" sz="1200">
                          <a:latin typeface="+mj-lt"/>
                        </a:rPr>
                        <a:t>Description</a:t>
                      </a:r>
                    </a:p>
                  </a:txBody>
                  <a:tcPr marL="73152" marR="73152">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r>
                        <a:rPr lang="en-US" sz="1200"/>
                        <a:t>Allow individual users to create </a:t>
                      </a:r>
                      <a:r>
                        <a:rPr lang="en-US" sz="1200" b="0">
                          <a:latin typeface="+mj-lt"/>
                        </a:rPr>
                        <a:t>unlimited flows </a:t>
                      </a:r>
                      <a:r>
                        <a:rPr lang="en-US" sz="1200"/>
                        <a:t>based on their unique needs</a:t>
                      </a:r>
                    </a:p>
                  </a:txBody>
                  <a:tcPr marL="73152" marR="7315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200"/>
                        <a:t>Implement flows with reserved capacity that serve </a:t>
                      </a:r>
                      <a:r>
                        <a:rPr lang="en-US" sz="1200" b="0" kern="1200">
                          <a:solidFill>
                            <a:schemeClr val="dk1"/>
                          </a:solidFill>
                          <a:latin typeface="+mj-lt"/>
                          <a:ea typeface="+mn-ea"/>
                          <a:cs typeface="+mn-cs"/>
                        </a:rPr>
                        <a:t>unlimited users </a:t>
                      </a:r>
                      <a:r>
                        <a:rPr lang="en-US" sz="1200"/>
                        <a:t>across an organization</a:t>
                      </a:r>
                    </a:p>
                  </a:txBody>
                  <a:tcPr marL="73152" marR="7315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200" dirty="0"/>
                        <a:t>Automate business processes and workflows for </a:t>
                      </a:r>
                      <a:r>
                        <a:rPr lang="en-US" sz="1200" dirty="0">
                          <a:solidFill>
                            <a:schemeClr val="tx1"/>
                          </a:solidFill>
                        </a:rPr>
                        <a:t>Microsoft</a:t>
                      </a:r>
                      <a:r>
                        <a:rPr lang="en-US" sz="1200" dirty="0"/>
                        <a:t> 365, </a:t>
                      </a:r>
                      <a:br>
                        <a:rPr lang="en-US" sz="1200" dirty="0"/>
                      </a:br>
                      <a:r>
                        <a:rPr lang="en-US" sz="1200" dirty="0"/>
                        <a:t>Dynamics 365, and Power Apps</a:t>
                      </a:r>
                    </a:p>
                  </a:txBody>
                  <a:tcPr marL="73152" marR="7315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54536838"/>
                  </a:ext>
                </a:extLst>
              </a:tr>
            </a:tbl>
          </a:graphicData>
        </a:graphic>
      </p:graphicFrame>
      <p:sp>
        <p:nvSpPr>
          <p:cNvPr id="12" name="Rectangle 11">
            <a:extLst>
              <a:ext uri="{FF2B5EF4-FFF2-40B4-BE49-F238E27FC236}">
                <a16:creationId xmlns:a16="http://schemas.microsoft.com/office/drawing/2014/main" id="{AE1AAF85-0A59-4CFF-A23B-DD2DEDCB3EB5}"/>
              </a:ext>
            </a:extLst>
          </p:cNvPr>
          <p:cNvSpPr/>
          <p:nvPr/>
        </p:nvSpPr>
        <p:spPr bwMode="auto">
          <a:xfrm>
            <a:off x="579438" y="3563938"/>
            <a:ext cx="11277600" cy="91598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ctr" anchorCtr="0" forceAA="0" compatLnSpc="1">
            <a:prstTxWarp prst="textNoShape">
              <a:avLst/>
            </a:prstTxWarp>
            <a:noAutofit/>
          </a:bodyPr>
          <a:lstStyle/>
          <a:p>
            <a:r>
              <a:rPr lang="en-US">
                <a:solidFill>
                  <a:schemeClr val="tx1"/>
                </a:solidFill>
                <a:cs typeface="Segoe UI Semilight" panose="020B0402040204020203" pitchFamily="34" charset="0"/>
              </a:rPr>
              <a:t>Administrators use the admin center to create and manage additional environments, which are spaces to store, manage, and share your organization’s business data, apps, and flows</a:t>
            </a:r>
          </a:p>
        </p:txBody>
      </p:sp>
      <p:sp>
        <p:nvSpPr>
          <p:cNvPr id="13" name="Rectangle 12">
            <a:extLst>
              <a:ext uri="{FF2B5EF4-FFF2-40B4-BE49-F238E27FC236}">
                <a16:creationId xmlns:a16="http://schemas.microsoft.com/office/drawing/2014/main" id="{BAD96295-E841-4869-9CC3-22E5A0D0F004}"/>
              </a:ext>
            </a:extLst>
          </p:cNvPr>
          <p:cNvSpPr/>
          <p:nvPr/>
        </p:nvSpPr>
        <p:spPr bwMode="auto">
          <a:xfrm>
            <a:off x="579438" y="4598988"/>
            <a:ext cx="11277600" cy="16700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ctr" anchorCtr="0" forceAA="0" compatLnSpc="1">
            <a:prstTxWarp prst="textNoShape">
              <a:avLst/>
            </a:prstTxWarp>
            <a:noAutofit/>
          </a:bodyPr>
          <a:lstStyle/>
          <a:p>
            <a:r>
              <a:rPr lang="en-US" dirty="0">
                <a:solidFill>
                  <a:schemeClr val="tx1"/>
                </a:solidFill>
                <a:latin typeface="+mj-lt"/>
                <a:cs typeface="Segoe UI Semilight" panose="020B0402040204020203" pitchFamily="34" charset="0"/>
              </a:rPr>
              <a:t>Benefits provided by environments include:</a:t>
            </a:r>
          </a:p>
          <a:p>
            <a:pPr marL="0" lvl="1">
              <a:spcAft>
                <a:spcPts val="600"/>
              </a:spcAft>
            </a:pPr>
            <a:r>
              <a:rPr lang="en-US" sz="1600" dirty="0">
                <a:solidFill>
                  <a:schemeClr val="tx1"/>
                </a:solidFill>
                <a:cs typeface="Segoe UI Semilight" panose="020B0402040204020203" pitchFamily="34" charset="0"/>
              </a:rPr>
              <a:t>Data locality</a:t>
            </a:r>
          </a:p>
          <a:p>
            <a:pPr marL="0" lvl="1">
              <a:spcAft>
                <a:spcPts val="600"/>
              </a:spcAft>
            </a:pPr>
            <a:r>
              <a:rPr lang="en-US" sz="1600" dirty="0">
                <a:solidFill>
                  <a:schemeClr val="tx1"/>
                </a:solidFill>
                <a:cs typeface="Segoe UI Semilight" panose="020B0402040204020203" pitchFamily="34" charset="0"/>
              </a:rPr>
              <a:t>Data loss prevention</a:t>
            </a:r>
          </a:p>
          <a:p>
            <a:pPr marL="0" lvl="1">
              <a:spcAft>
                <a:spcPts val="600"/>
              </a:spcAft>
            </a:pPr>
            <a:r>
              <a:rPr lang="en-US" sz="1600" dirty="0">
                <a:solidFill>
                  <a:schemeClr val="tx1"/>
                </a:solidFill>
                <a:cs typeface="Segoe UI Semilight" panose="020B0402040204020203" pitchFamily="34" charset="0"/>
              </a:rPr>
              <a:t>Isolation boundary for all resources</a:t>
            </a:r>
          </a:p>
          <a:p>
            <a:pPr marL="0" lvl="1">
              <a:spcAft>
                <a:spcPts val="600"/>
              </a:spcAft>
            </a:pPr>
            <a:r>
              <a:rPr lang="en-US" sz="1600" dirty="0">
                <a:solidFill>
                  <a:schemeClr val="tx1"/>
                </a:solidFill>
                <a:cs typeface="Segoe UI Semilight" panose="020B0402040204020203" pitchFamily="34" charset="0"/>
              </a:rPr>
              <a:t>Microsoft Dataverse</a:t>
            </a:r>
          </a:p>
        </p:txBody>
      </p:sp>
    </p:spTree>
    <p:extLst>
      <p:ext uri="{BB962C8B-B14F-4D97-AF65-F5344CB8AC3E}">
        <p14:creationId xmlns:p14="http://schemas.microsoft.com/office/powerpoint/2010/main" val="396077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Connect flows to data sources</a:t>
            </a:r>
          </a:p>
        </p:txBody>
      </p:sp>
      <p:pic>
        <p:nvPicPr>
          <p:cNvPr id="25" name="Picture 24" descr="Icon of an arrow pointing upward">
            <a:extLst>
              <a:ext uri="{FF2B5EF4-FFF2-40B4-BE49-F238E27FC236}">
                <a16:creationId xmlns:a16="http://schemas.microsoft.com/office/drawing/2014/main" id="{8A14B00A-6312-48B8-809A-7911295E2F34}"/>
              </a:ext>
            </a:extLst>
          </p:cNvPr>
          <p:cNvPicPr>
            <a:picLocks noChangeAspect="1"/>
          </p:cNvPicPr>
          <p:nvPr/>
        </p:nvPicPr>
        <p:blipFill>
          <a:blip r:embed="rId3"/>
          <a:stretch>
            <a:fillRect/>
          </a:stretch>
        </p:blipFill>
        <p:spPr>
          <a:xfrm>
            <a:off x="600060" y="1362952"/>
            <a:ext cx="778835" cy="782736"/>
          </a:xfrm>
          <a:prstGeom prst="rect">
            <a:avLst/>
          </a:prstGeom>
        </p:spPr>
      </p:pic>
      <p:sp>
        <p:nvSpPr>
          <p:cNvPr id="28" name="Rectangle 27">
            <a:extLst>
              <a:ext uri="{FF2B5EF4-FFF2-40B4-BE49-F238E27FC236}">
                <a16:creationId xmlns:a16="http://schemas.microsoft.com/office/drawing/2014/main" id="{CF0B9F79-460C-4883-8EA6-EC6C42C34811}"/>
              </a:ext>
            </a:extLst>
          </p:cNvPr>
          <p:cNvSpPr/>
          <p:nvPr/>
        </p:nvSpPr>
        <p:spPr bwMode="auto">
          <a:xfrm>
            <a:off x="1663700" y="1298647"/>
            <a:ext cx="10193337" cy="1803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300"/>
              </a:spcBef>
            </a:pPr>
            <a:r>
              <a:rPr lang="en-US" dirty="0">
                <a:solidFill>
                  <a:schemeClr val="tx1"/>
                </a:solidFill>
                <a:latin typeface="+mj-lt"/>
              </a:rPr>
              <a:t>Power Automate is similar to Power Apps in that it uses connectors to act as a bridge from the data source to the workflow</a:t>
            </a:r>
            <a:br>
              <a:rPr lang="en-US" dirty="0">
                <a:solidFill>
                  <a:schemeClr val="tx1"/>
                </a:solidFill>
                <a:latin typeface="+mj-lt"/>
              </a:rPr>
            </a:br>
            <a:endParaRPr lang="en-US" sz="800" dirty="0">
              <a:solidFill>
                <a:schemeClr val="tx1"/>
              </a:solidFill>
              <a:latin typeface="+mj-lt"/>
            </a:endParaRPr>
          </a:p>
          <a:p>
            <a:pPr defTabSz="932472" fontAlgn="base">
              <a:spcBef>
                <a:spcPts val="300"/>
              </a:spcBef>
            </a:pPr>
            <a:r>
              <a:rPr lang="en-US" sz="1600" dirty="0">
                <a:solidFill>
                  <a:schemeClr val="tx1"/>
                </a:solidFill>
              </a:rPr>
              <a:t>Connectors can either be public or custom</a:t>
            </a:r>
            <a:br>
              <a:rPr lang="en-US" sz="1600" dirty="0">
                <a:solidFill>
                  <a:schemeClr val="tx1"/>
                </a:solidFill>
              </a:rPr>
            </a:br>
            <a:endParaRPr lang="en-US" sz="800" dirty="0">
              <a:solidFill>
                <a:schemeClr val="tx1"/>
              </a:solidFill>
            </a:endParaRPr>
          </a:p>
          <a:p>
            <a:pPr defTabSz="932472" fontAlgn="base">
              <a:spcBef>
                <a:spcPts val="300"/>
              </a:spcBef>
            </a:pPr>
            <a:r>
              <a:rPr lang="en-US" sz="1600" dirty="0">
                <a:solidFill>
                  <a:schemeClr val="tx1"/>
                </a:solidFill>
              </a:rPr>
              <a:t>Connectors make triggers and actions available that can be used by flows:</a:t>
            </a:r>
          </a:p>
          <a:p>
            <a:pPr marL="330200" indent="-158750" defTabSz="932472" fontAlgn="base">
              <a:spcBef>
                <a:spcPts val="300"/>
              </a:spcBef>
              <a:buFont typeface="Arial" panose="020B0604020202020204" pitchFamily="34" charset="0"/>
              <a:buChar char="•"/>
            </a:pPr>
            <a:r>
              <a:rPr lang="en-US" sz="1600" dirty="0">
                <a:solidFill>
                  <a:schemeClr val="tx1"/>
                </a:solidFill>
              </a:rPr>
              <a:t>Triggers are used by flows to start the execution of the workflow</a:t>
            </a:r>
          </a:p>
          <a:p>
            <a:pPr marL="330200" indent="-158750" defTabSz="932472" fontAlgn="base">
              <a:spcBef>
                <a:spcPts val="600"/>
              </a:spcBef>
              <a:buFont typeface="Arial" panose="020B0604020202020204" pitchFamily="34" charset="0"/>
              <a:buChar char="•"/>
            </a:pPr>
            <a:r>
              <a:rPr lang="en-US" sz="1600" dirty="0">
                <a:solidFill>
                  <a:schemeClr val="tx1"/>
                </a:solidFill>
              </a:rPr>
              <a:t>Actions are used by flows to perform a defined set of actions during execution</a:t>
            </a:r>
            <a:endParaRPr lang="en-US" sz="1400" dirty="0">
              <a:solidFill>
                <a:schemeClr val="tx1"/>
              </a:solidFill>
            </a:endParaRPr>
          </a:p>
        </p:txBody>
      </p:sp>
      <p:cxnSp>
        <p:nvCxnSpPr>
          <p:cNvPr id="37" name="Straight Connector 36">
            <a:extLst>
              <a:ext uri="{FF2B5EF4-FFF2-40B4-BE49-F238E27FC236}">
                <a16:creationId xmlns:a16="http://schemas.microsoft.com/office/drawing/2014/main" id="{E158F027-06F9-4951-947A-55CA8348A52B}"/>
              </a:ext>
              <a:ext uri="{C183D7F6-B498-43B3-948B-1728B52AA6E4}">
                <adec:decorative xmlns:adec="http://schemas.microsoft.com/office/drawing/2017/decorative" val="1"/>
              </a:ext>
            </a:extLst>
          </p:cNvPr>
          <p:cNvCxnSpPr>
            <a:cxnSpLocks/>
          </p:cNvCxnSpPr>
          <p:nvPr/>
        </p:nvCxnSpPr>
        <p:spPr>
          <a:xfrm>
            <a:off x="1663843" y="3429993"/>
            <a:ext cx="1018151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7" name="Picture 46" descr="Icon of a checklist">
            <a:extLst>
              <a:ext uri="{FF2B5EF4-FFF2-40B4-BE49-F238E27FC236}">
                <a16:creationId xmlns:a16="http://schemas.microsoft.com/office/drawing/2014/main" id="{BFFD6014-8269-44D6-93C1-05D3452B4A44}"/>
              </a:ext>
            </a:extLst>
          </p:cNvPr>
          <p:cNvPicPr>
            <a:picLocks noChangeAspect="1"/>
          </p:cNvPicPr>
          <p:nvPr/>
        </p:nvPicPr>
        <p:blipFill>
          <a:blip r:embed="rId4"/>
          <a:stretch>
            <a:fillRect/>
          </a:stretch>
        </p:blipFill>
        <p:spPr>
          <a:xfrm>
            <a:off x="600059" y="3603296"/>
            <a:ext cx="777535" cy="782736"/>
          </a:xfrm>
          <a:prstGeom prst="rect">
            <a:avLst/>
          </a:prstGeom>
        </p:spPr>
      </p:pic>
      <p:sp>
        <p:nvSpPr>
          <p:cNvPr id="48" name="Rectangle 47">
            <a:extLst>
              <a:ext uri="{FF2B5EF4-FFF2-40B4-BE49-F238E27FC236}">
                <a16:creationId xmlns:a16="http://schemas.microsoft.com/office/drawing/2014/main" id="{C105D530-EB54-461F-9E75-81FFC5D9D16B}"/>
              </a:ext>
            </a:extLst>
          </p:cNvPr>
          <p:cNvSpPr/>
          <p:nvPr/>
        </p:nvSpPr>
        <p:spPr bwMode="auto">
          <a:xfrm>
            <a:off x="1663700" y="3569098"/>
            <a:ext cx="10193337" cy="12072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300"/>
              </a:spcBef>
            </a:pPr>
            <a:r>
              <a:rPr lang="en-US" dirty="0">
                <a:solidFill>
                  <a:schemeClr val="tx1"/>
                </a:solidFill>
                <a:latin typeface="+mj-lt"/>
              </a:rPr>
              <a:t>Some of the triggers that are more commonly used in flows include:</a:t>
            </a:r>
          </a:p>
          <a:p>
            <a:pPr defTabSz="932472" fontAlgn="base">
              <a:spcBef>
                <a:spcPts val="300"/>
              </a:spcBef>
            </a:pPr>
            <a:r>
              <a:rPr lang="en-US" sz="1600" dirty="0">
                <a:solidFill>
                  <a:schemeClr val="tx1"/>
                </a:solidFill>
              </a:rPr>
              <a:t>When an item is created</a:t>
            </a:r>
          </a:p>
          <a:p>
            <a:pPr defTabSz="932472" fontAlgn="base">
              <a:spcBef>
                <a:spcPts val="300"/>
              </a:spcBef>
            </a:pPr>
            <a:r>
              <a:rPr lang="en-US" sz="1600" dirty="0">
                <a:solidFill>
                  <a:schemeClr val="tx1"/>
                </a:solidFill>
              </a:rPr>
              <a:t>When an item is created or modified</a:t>
            </a:r>
          </a:p>
          <a:p>
            <a:pPr defTabSz="932472" fontAlgn="base">
              <a:spcBef>
                <a:spcPts val="300"/>
              </a:spcBef>
            </a:pPr>
            <a:r>
              <a:rPr lang="en-US" sz="1600" dirty="0">
                <a:solidFill>
                  <a:schemeClr val="tx1"/>
                </a:solidFill>
              </a:rPr>
              <a:t>When an item is deleted</a:t>
            </a:r>
          </a:p>
        </p:txBody>
      </p:sp>
      <p:pic>
        <p:nvPicPr>
          <p:cNvPr id="54" name="Picture 53" descr="Icon of an arrow pointing upward">
            <a:extLst>
              <a:ext uri="{FF2B5EF4-FFF2-40B4-BE49-F238E27FC236}">
                <a16:creationId xmlns:a16="http://schemas.microsoft.com/office/drawing/2014/main" id="{5CC3FF53-4103-4D69-964E-D1F408074C77}"/>
              </a:ext>
            </a:extLst>
          </p:cNvPr>
          <p:cNvPicPr>
            <a:picLocks noChangeAspect="1"/>
          </p:cNvPicPr>
          <p:nvPr/>
        </p:nvPicPr>
        <p:blipFill>
          <a:blip r:embed="rId5"/>
          <a:stretch>
            <a:fillRect/>
          </a:stretch>
        </p:blipFill>
        <p:spPr>
          <a:xfrm>
            <a:off x="600059" y="5199258"/>
            <a:ext cx="777535" cy="782736"/>
          </a:xfrm>
          <a:prstGeom prst="rect">
            <a:avLst/>
          </a:prstGeom>
        </p:spPr>
      </p:pic>
      <p:cxnSp>
        <p:nvCxnSpPr>
          <p:cNvPr id="55" name="Straight Connector 54">
            <a:extLst>
              <a:ext uri="{FF2B5EF4-FFF2-40B4-BE49-F238E27FC236}">
                <a16:creationId xmlns:a16="http://schemas.microsoft.com/office/drawing/2014/main" id="{BDDD1EA0-B07D-481F-A417-B2ED1BC0AC03}"/>
              </a:ext>
              <a:ext uri="{C183D7F6-B498-43B3-948B-1728B52AA6E4}">
                <adec:decorative xmlns:adec="http://schemas.microsoft.com/office/drawing/2017/decorative" val="1"/>
              </a:ext>
            </a:extLst>
          </p:cNvPr>
          <p:cNvCxnSpPr>
            <a:cxnSpLocks/>
          </p:cNvCxnSpPr>
          <p:nvPr/>
        </p:nvCxnSpPr>
        <p:spPr>
          <a:xfrm>
            <a:off x="1663843" y="4915497"/>
            <a:ext cx="1018151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DA0FA9AE-5D26-412A-A811-E0294D488B99}"/>
              </a:ext>
            </a:extLst>
          </p:cNvPr>
          <p:cNvSpPr/>
          <p:nvPr/>
        </p:nvSpPr>
        <p:spPr bwMode="auto">
          <a:xfrm>
            <a:off x="1663700" y="5054600"/>
            <a:ext cx="10193337" cy="1511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pPr>
            <a:r>
              <a:rPr lang="en-US" dirty="0">
                <a:solidFill>
                  <a:schemeClr val="tx1"/>
                </a:solidFill>
                <a:latin typeface="+mj-lt"/>
              </a:rPr>
              <a:t>Some of the actions that are more commonly used in flows include:</a:t>
            </a:r>
          </a:p>
          <a:p>
            <a:pPr defTabSz="932472" fontAlgn="base">
              <a:spcBef>
                <a:spcPts val="300"/>
              </a:spcBef>
            </a:pPr>
            <a:r>
              <a:rPr lang="en-US" sz="1600" dirty="0">
                <a:solidFill>
                  <a:schemeClr val="tx1"/>
                </a:solidFill>
              </a:rPr>
              <a:t>Add an attachment</a:t>
            </a:r>
          </a:p>
          <a:p>
            <a:pPr defTabSz="932472" fontAlgn="base">
              <a:spcBef>
                <a:spcPts val="300"/>
              </a:spcBef>
            </a:pPr>
            <a:r>
              <a:rPr lang="en-US" sz="1600" dirty="0">
                <a:solidFill>
                  <a:schemeClr val="tx1"/>
                </a:solidFill>
              </a:rPr>
              <a:t>Copy a file</a:t>
            </a:r>
          </a:p>
          <a:p>
            <a:pPr defTabSz="932472" fontAlgn="base">
              <a:spcBef>
                <a:spcPts val="300"/>
              </a:spcBef>
            </a:pPr>
            <a:r>
              <a:rPr lang="en-US" sz="1600" dirty="0">
                <a:solidFill>
                  <a:schemeClr val="tx1"/>
                </a:solidFill>
              </a:rPr>
              <a:t>Check in a file</a:t>
            </a:r>
          </a:p>
          <a:p>
            <a:pPr defTabSz="932472" fontAlgn="base">
              <a:spcBef>
                <a:spcPts val="300"/>
              </a:spcBef>
            </a:pPr>
            <a:r>
              <a:rPr lang="en-US" sz="1600" dirty="0">
                <a:solidFill>
                  <a:schemeClr val="tx1"/>
                </a:solidFill>
              </a:rPr>
              <a:t>Check out a file</a:t>
            </a:r>
            <a:endParaRPr lang="en-US" sz="1400" dirty="0">
              <a:solidFill>
                <a:schemeClr val="tx1"/>
              </a:solidFill>
            </a:endParaRPr>
          </a:p>
        </p:txBody>
      </p:sp>
    </p:spTree>
    <p:extLst>
      <p:ext uri="{BB962C8B-B14F-4D97-AF65-F5344CB8AC3E}">
        <p14:creationId xmlns:p14="http://schemas.microsoft.com/office/powerpoint/2010/main" val="185047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Power Automate flow</a:t>
            </a:r>
          </a:p>
        </p:txBody>
      </p:sp>
      <p:pic>
        <p:nvPicPr>
          <p:cNvPr id="35" name="Picture 34" descr="Icon three numbers with a line extending from left to right">
            <a:extLst>
              <a:ext uri="{FF2B5EF4-FFF2-40B4-BE49-F238E27FC236}">
                <a16:creationId xmlns:a16="http://schemas.microsoft.com/office/drawing/2014/main" id="{6B375B53-141D-4F80-874A-8A2C5256DFA7}"/>
              </a:ext>
            </a:extLst>
          </p:cNvPr>
          <p:cNvPicPr>
            <a:picLocks noChangeAspect="1"/>
          </p:cNvPicPr>
          <p:nvPr/>
        </p:nvPicPr>
        <p:blipFill>
          <a:blip r:embed="rId3"/>
          <a:stretch>
            <a:fillRect/>
          </a:stretch>
        </p:blipFill>
        <p:spPr>
          <a:xfrm>
            <a:off x="600059" y="1346200"/>
            <a:ext cx="641604" cy="641604"/>
          </a:xfrm>
          <a:prstGeom prst="rect">
            <a:avLst/>
          </a:prstGeom>
        </p:spPr>
      </p:pic>
      <p:sp>
        <p:nvSpPr>
          <p:cNvPr id="76" name="Rectangle 75">
            <a:extLst>
              <a:ext uri="{FF2B5EF4-FFF2-40B4-BE49-F238E27FC236}">
                <a16:creationId xmlns:a16="http://schemas.microsoft.com/office/drawing/2014/main" id="{A98603B7-24E5-4DCD-9A40-793D46019593}"/>
              </a:ext>
            </a:extLst>
          </p:cNvPr>
          <p:cNvSpPr/>
          <p:nvPr/>
        </p:nvSpPr>
        <p:spPr bwMode="auto">
          <a:xfrm>
            <a:off x="1465944" y="1266688"/>
            <a:ext cx="10391094" cy="1143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Aft>
                <a:spcPts val="300"/>
              </a:spcAft>
            </a:pPr>
            <a:r>
              <a:rPr lang="en-US" dirty="0">
                <a:solidFill>
                  <a:schemeClr val="tx1"/>
                </a:solidFill>
                <a:latin typeface="+mj-lt"/>
              </a:rPr>
              <a:t>There are three ways to start creating a flow:</a:t>
            </a:r>
          </a:p>
          <a:p>
            <a:pPr defTabSz="932472" fontAlgn="base">
              <a:spcAft>
                <a:spcPts val="300"/>
              </a:spcAft>
            </a:pPr>
            <a:r>
              <a:rPr lang="en-US" sz="1600" dirty="0">
                <a:solidFill>
                  <a:schemeClr val="tx1"/>
                </a:solidFill>
              </a:rPr>
              <a:t>Start from blank</a:t>
            </a:r>
          </a:p>
          <a:p>
            <a:pPr defTabSz="932472" fontAlgn="base">
              <a:spcAft>
                <a:spcPts val="300"/>
              </a:spcAft>
            </a:pPr>
            <a:r>
              <a:rPr lang="en-US" sz="1600" dirty="0">
                <a:solidFill>
                  <a:schemeClr val="tx1"/>
                </a:solidFill>
              </a:rPr>
              <a:t>Start from a template</a:t>
            </a:r>
          </a:p>
          <a:p>
            <a:pPr defTabSz="932472" fontAlgn="base">
              <a:spcAft>
                <a:spcPts val="300"/>
              </a:spcAft>
            </a:pPr>
            <a:r>
              <a:rPr lang="en-US" sz="1600" dirty="0">
                <a:solidFill>
                  <a:schemeClr val="tx1"/>
                </a:solidFill>
              </a:rPr>
              <a:t>Start from a connector</a:t>
            </a:r>
          </a:p>
        </p:txBody>
      </p:sp>
      <p:cxnSp>
        <p:nvCxnSpPr>
          <p:cNvPr id="77" name="Straight Connector 76">
            <a:extLst>
              <a:ext uri="{FF2B5EF4-FFF2-40B4-BE49-F238E27FC236}">
                <a16:creationId xmlns:a16="http://schemas.microsoft.com/office/drawing/2014/main" id="{779C202E-6AB3-4CEE-BF37-03EF771AD574}"/>
              </a:ext>
              <a:ext uri="{C183D7F6-B498-43B3-948B-1728B52AA6E4}">
                <adec:decorative xmlns:adec="http://schemas.microsoft.com/office/drawing/2017/decorative" val="1"/>
              </a:ext>
            </a:extLst>
          </p:cNvPr>
          <p:cNvCxnSpPr>
            <a:cxnSpLocks/>
          </p:cNvCxnSpPr>
          <p:nvPr/>
        </p:nvCxnSpPr>
        <p:spPr>
          <a:xfrm>
            <a:off x="1465944" y="2610291"/>
            <a:ext cx="1039109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8" name="Picture 77" descr="Icon of three rectangles aligned to three vertical lines">
            <a:extLst>
              <a:ext uri="{FF2B5EF4-FFF2-40B4-BE49-F238E27FC236}">
                <a16:creationId xmlns:a16="http://schemas.microsoft.com/office/drawing/2014/main" id="{08C5F775-C7F6-4137-AC4B-0DFD1B584BD6}"/>
              </a:ext>
            </a:extLst>
          </p:cNvPr>
          <p:cNvPicPr>
            <a:picLocks noChangeAspect="1"/>
          </p:cNvPicPr>
          <p:nvPr/>
        </p:nvPicPr>
        <p:blipFill>
          <a:blip r:embed="rId4"/>
          <a:stretch>
            <a:fillRect/>
          </a:stretch>
        </p:blipFill>
        <p:spPr>
          <a:xfrm>
            <a:off x="600059" y="2730620"/>
            <a:ext cx="641604" cy="641604"/>
          </a:xfrm>
          <a:prstGeom prst="rect">
            <a:avLst/>
          </a:prstGeom>
        </p:spPr>
      </p:pic>
      <p:sp>
        <p:nvSpPr>
          <p:cNvPr id="79" name="Rectangle 78">
            <a:extLst>
              <a:ext uri="{FF2B5EF4-FFF2-40B4-BE49-F238E27FC236}">
                <a16:creationId xmlns:a16="http://schemas.microsoft.com/office/drawing/2014/main" id="{6D6032DE-E274-4389-B645-FA8999C7EEC0}"/>
              </a:ext>
            </a:extLst>
          </p:cNvPr>
          <p:cNvSpPr/>
          <p:nvPr/>
        </p:nvSpPr>
        <p:spPr bwMode="auto">
          <a:xfrm>
            <a:off x="1465944" y="2731382"/>
            <a:ext cx="10391094" cy="6679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600"/>
              </a:spcBef>
            </a:pPr>
            <a:r>
              <a:rPr lang="en-US">
                <a:solidFill>
                  <a:schemeClr val="tx1"/>
                </a:solidFill>
                <a:latin typeface="+mj-lt"/>
              </a:rPr>
              <a:t>The Power Automate Designer is a feature-rich tool that enables users to configure every detail of flow logic</a:t>
            </a:r>
          </a:p>
        </p:txBody>
      </p:sp>
      <p:cxnSp>
        <p:nvCxnSpPr>
          <p:cNvPr id="80" name="Straight Connector 79">
            <a:extLst>
              <a:ext uri="{FF2B5EF4-FFF2-40B4-BE49-F238E27FC236}">
                <a16:creationId xmlns:a16="http://schemas.microsoft.com/office/drawing/2014/main" id="{93706A28-2447-4EF1-8711-FBF4252EA6FF}"/>
              </a:ext>
              <a:ext uri="{C183D7F6-B498-43B3-948B-1728B52AA6E4}">
                <adec:decorative xmlns:adec="http://schemas.microsoft.com/office/drawing/2017/decorative" val="1"/>
              </a:ext>
            </a:extLst>
          </p:cNvPr>
          <p:cNvCxnSpPr>
            <a:cxnSpLocks/>
          </p:cNvCxnSpPr>
          <p:nvPr/>
        </p:nvCxnSpPr>
        <p:spPr>
          <a:xfrm>
            <a:off x="1465944" y="3520413"/>
            <a:ext cx="1039109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1" name="Picture 80" descr="Icon of a checklist">
            <a:extLst>
              <a:ext uri="{FF2B5EF4-FFF2-40B4-BE49-F238E27FC236}">
                <a16:creationId xmlns:a16="http://schemas.microsoft.com/office/drawing/2014/main" id="{7A801C93-A5C6-4611-9E3E-C23C01B82F17}"/>
              </a:ext>
            </a:extLst>
          </p:cNvPr>
          <p:cNvPicPr>
            <a:picLocks noChangeAspect="1"/>
          </p:cNvPicPr>
          <p:nvPr/>
        </p:nvPicPr>
        <p:blipFill>
          <a:blip r:embed="rId5"/>
          <a:stretch>
            <a:fillRect/>
          </a:stretch>
        </p:blipFill>
        <p:spPr>
          <a:xfrm>
            <a:off x="600059" y="3715758"/>
            <a:ext cx="641604" cy="641604"/>
          </a:xfrm>
          <a:prstGeom prst="rect">
            <a:avLst/>
          </a:prstGeom>
        </p:spPr>
      </p:pic>
      <p:sp>
        <p:nvSpPr>
          <p:cNvPr id="82" name="Rectangle 81">
            <a:extLst>
              <a:ext uri="{FF2B5EF4-FFF2-40B4-BE49-F238E27FC236}">
                <a16:creationId xmlns:a16="http://schemas.microsoft.com/office/drawing/2014/main" id="{DE43F9B5-5D9D-4BAA-933A-AF5F14CFCBC7}"/>
              </a:ext>
            </a:extLst>
          </p:cNvPr>
          <p:cNvSpPr/>
          <p:nvPr/>
        </p:nvSpPr>
        <p:spPr bwMode="auto">
          <a:xfrm>
            <a:off x="1465944" y="3641504"/>
            <a:ext cx="10391094" cy="200911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Aft>
                <a:spcPts val="300"/>
              </a:spcAft>
            </a:pPr>
            <a:r>
              <a:rPr lang="en-US">
                <a:solidFill>
                  <a:schemeClr val="tx1"/>
                </a:solidFill>
                <a:latin typeface="+mj-lt"/>
              </a:rPr>
              <a:t>The following elements are used when creating a flow:</a:t>
            </a:r>
          </a:p>
          <a:p>
            <a:pPr defTabSz="932472" fontAlgn="base">
              <a:spcAft>
                <a:spcPts val="300"/>
              </a:spcAft>
            </a:pPr>
            <a:r>
              <a:rPr lang="en-US" sz="1600">
                <a:solidFill>
                  <a:schemeClr val="tx1"/>
                </a:solidFill>
              </a:rPr>
              <a:t>Triggers</a:t>
            </a:r>
          </a:p>
          <a:p>
            <a:pPr defTabSz="932472" fontAlgn="base">
              <a:spcAft>
                <a:spcPts val="300"/>
              </a:spcAft>
            </a:pPr>
            <a:r>
              <a:rPr lang="en-US" sz="1600">
                <a:solidFill>
                  <a:schemeClr val="tx1"/>
                </a:solidFill>
              </a:rPr>
              <a:t>Actions</a:t>
            </a:r>
          </a:p>
          <a:p>
            <a:pPr defTabSz="932472" fontAlgn="base">
              <a:spcAft>
                <a:spcPts val="300"/>
              </a:spcAft>
            </a:pPr>
            <a:r>
              <a:rPr lang="en-US" sz="1600">
                <a:solidFill>
                  <a:schemeClr val="tx1"/>
                </a:solidFill>
              </a:rPr>
              <a:t>Dynamic content</a:t>
            </a:r>
          </a:p>
          <a:p>
            <a:pPr defTabSz="932472" fontAlgn="base">
              <a:spcAft>
                <a:spcPts val="300"/>
              </a:spcAft>
            </a:pPr>
            <a:r>
              <a:rPr lang="en-US" sz="1600">
                <a:solidFill>
                  <a:schemeClr val="tx1"/>
                </a:solidFill>
              </a:rPr>
              <a:t>Peek code</a:t>
            </a:r>
          </a:p>
          <a:p>
            <a:pPr defTabSz="932472" fontAlgn="base">
              <a:spcAft>
                <a:spcPts val="300"/>
              </a:spcAft>
            </a:pPr>
            <a:r>
              <a:rPr lang="en-US" sz="1600">
                <a:solidFill>
                  <a:schemeClr val="tx1"/>
                </a:solidFill>
              </a:rPr>
              <a:t>Functions</a:t>
            </a:r>
          </a:p>
          <a:p>
            <a:pPr defTabSz="932472" fontAlgn="base">
              <a:spcAft>
                <a:spcPts val="300"/>
              </a:spcAft>
            </a:pPr>
            <a:r>
              <a:rPr lang="en-US" sz="1600">
                <a:solidFill>
                  <a:schemeClr val="tx1"/>
                </a:solidFill>
              </a:rPr>
              <a:t>Advanced functionality</a:t>
            </a:r>
            <a:endParaRPr lang="en-US">
              <a:solidFill>
                <a:schemeClr val="tx1"/>
              </a:solidFill>
            </a:endParaRPr>
          </a:p>
        </p:txBody>
      </p:sp>
      <p:cxnSp>
        <p:nvCxnSpPr>
          <p:cNvPr id="83" name="Straight Connector 82">
            <a:extLst>
              <a:ext uri="{FF2B5EF4-FFF2-40B4-BE49-F238E27FC236}">
                <a16:creationId xmlns:a16="http://schemas.microsoft.com/office/drawing/2014/main" id="{67172A89-42F4-4556-8112-7D38E3F72EDB}"/>
              </a:ext>
              <a:ext uri="{C183D7F6-B498-43B3-948B-1728B52AA6E4}">
                <adec:decorative xmlns:adec="http://schemas.microsoft.com/office/drawing/2017/decorative" val="1"/>
              </a:ext>
            </a:extLst>
          </p:cNvPr>
          <p:cNvCxnSpPr>
            <a:cxnSpLocks/>
          </p:cNvCxnSpPr>
          <p:nvPr/>
        </p:nvCxnSpPr>
        <p:spPr>
          <a:xfrm>
            <a:off x="1465944" y="5771707"/>
            <a:ext cx="1039109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4" name="Picture 83" descr="Icon of a checkmark">
            <a:extLst>
              <a:ext uri="{FF2B5EF4-FFF2-40B4-BE49-F238E27FC236}">
                <a16:creationId xmlns:a16="http://schemas.microsoft.com/office/drawing/2014/main" id="{E9DBDECD-7329-4C08-A129-7B1AB8C77C53}"/>
              </a:ext>
            </a:extLst>
          </p:cNvPr>
          <p:cNvPicPr>
            <a:picLocks noChangeAspect="1"/>
          </p:cNvPicPr>
          <p:nvPr/>
        </p:nvPicPr>
        <p:blipFill>
          <a:blip r:embed="rId6"/>
          <a:stretch>
            <a:fillRect/>
          </a:stretch>
        </p:blipFill>
        <p:spPr>
          <a:xfrm>
            <a:off x="600059" y="5888642"/>
            <a:ext cx="641604" cy="641604"/>
          </a:xfrm>
          <a:prstGeom prst="rect">
            <a:avLst/>
          </a:prstGeom>
        </p:spPr>
      </p:pic>
      <p:sp>
        <p:nvSpPr>
          <p:cNvPr id="85" name="Rectangle 84">
            <a:extLst>
              <a:ext uri="{FF2B5EF4-FFF2-40B4-BE49-F238E27FC236}">
                <a16:creationId xmlns:a16="http://schemas.microsoft.com/office/drawing/2014/main" id="{64957E8E-8F87-40F5-9A53-9D366E1836D3}"/>
              </a:ext>
            </a:extLst>
          </p:cNvPr>
          <p:cNvSpPr/>
          <p:nvPr/>
        </p:nvSpPr>
        <p:spPr bwMode="auto">
          <a:xfrm>
            <a:off x="1465944" y="5892800"/>
            <a:ext cx="10391094" cy="6603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600"/>
              </a:spcBef>
            </a:pPr>
            <a:r>
              <a:rPr lang="en-US">
                <a:solidFill>
                  <a:schemeClr val="tx1"/>
                </a:solidFill>
                <a:latin typeface="+mj-lt"/>
              </a:rPr>
              <a:t>The Flow Checker checks for any errors or warnings in your flow and calls out the actions where the errors or warnings occur</a:t>
            </a:r>
          </a:p>
        </p:txBody>
      </p:sp>
    </p:spTree>
    <p:extLst>
      <p:ext uri="{BB962C8B-B14F-4D97-AF65-F5344CB8AC3E}">
        <p14:creationId xmlns:p14="http://schemas.microsoft.com/office/powerpoint/2010/main" val="39866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Run a flow in Power Automate, Teams, and SharePoint</a:t>
            </a:r>
          </a:p>
        </p:txBody>
      </p:sp>
      <p:sp>
        <p:nvSpPr>
          <p:cNvPr id="2" name="Rectangle 1">
            <a:extLst>
              <a:ext uri="{FF2B5EF4-FFF2-40B4-BE49-F238E27FC236}">
                <a16:creationId xmlns:a16="http://schemas.microsoft.com/office/drawing/2014/main" id="{96964C67-CE22-4584-B929-959C4A0A1B87}"/>
              </a:ext>
            </a:extLst>
          </p:cNvPr>
          <p:cNvSpPr/>
          <p:nvPr/>
        </p:nvSpPr>
        <p:spPr bwMode="auto">
          <a:xfrm>
            <a:off x="600059" y="1195388"/>
            <a:ext cx="3685588" cy="17256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sz="2000" dirty="0">
                <a:solidFill>
                  <a:schemeClr val="accent1"/>
                </a:solidFill>
                <a:latin typeface="+mj-lt"/>
              </a:rPr>
              <a:t>Once a flow is saved without errors, it is active and available to run when the trigger condition is satisfied</a:t>
            </a:r>
            <a:r>
              <a:rPr lang="en-US" sz="2000" dirty="0">
                <a:solidFill>
                  <a:schemeClr val="tx1"/>
                </a:solidFill>
                <a:latin typeface="+mj-lt"/>
              </a:rPr>
              <a:t> </a:t>
            </a:r>
          </a:p>
        </p:txBody>
      </p:sp>
      <p:sp>
        <p:nvSpPr>
          <p:cNvPr id="3" name="Rectangle 2">
            <a:extLst>
              <a:ext uri="{FF2B5EF4-FFF2-40B4-BE49-F238E27FC236}">
                <a16:creationId xmlns:a16="http://schemas.microsoft.com/office/drawing/2014/main" id="{6E193ADC-EF15-48D3-A477-676746EC324C}"/>
              </a:ext>
            </a:extLst>
          </p:cNvPr>
          <p:cNvSpPr/>
          <p:nvPr/>
        </p:nvSpPr>
        <p:spPr bwMode="auto">
          <a:xfrm>
            <a:off x="4396063" y="1195388"/>
            <a:ext cx="3685588" cy="17256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sz="2000" dirty="0">
                <a:solidFill>
                  <a:schemeClr val="tx1"/>
                </a:solidFill>
                <a:latin typeface="+mj-lt"/>
              </a:rPr>
              <a:t>Button (instant) flows run when manually triggered</a:t>
            </a:r>
          </a:p>
        </p:txBody>
      </p:sp>
      <p:sp>
        <p:nvSpPr>
          <p:cNvPr id="4" name="Rectangle 3">
            <a:extLst>
              <a:ext uri="{FF2B5EF4-FFF2-40B4-BE49-F238E27FC236}">
                <a16:creationId xmlns:a16="http://schemas.microsoft.com/office/drawing/2014/main" id="{302F601D-8F80-4C02-85BC-2CF469F5D954}"/>
              </a:ext>
            </a:extLst>
          </p:cNvPr>
          <p:cNvSpPr/>
          <p:nvPr/>
        </p:nvSpPr>
        <p:spPr bwMode="auto">
          <a:xfrm>
            <a:off x="8192069" y="1195388"/>
            <a:ext cx="3685588" cy="17256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sz="2000" dirty="0">
                <a:solidFill>
                  <a:schemeClr val="accent1"/>
                </a:solidFill>
                <a:latin typeface="+mj-lt"/>
              </a:rPr>
              <a:t>Flows can be scheduled to run when a trigger condition occurs, or they can be run immediately by pressing the Run button</a:t>
            </a:r>
          </a:p>
        </p:txBody>
      </p:sp>
      <p:sp>
        <p:nvSpPr>
          <p:cNvPr id="27" name="Rectangle 26">
            <a:extLst>
              <a:ext uri="{FF2B5EF4-FFF2-40B4-BE49-F238E27FC236}">
                <a16:creationId xmlns:a16="http://schemas.microsoft.com/office/drawing/2014/main" id="{5EDB3D65-8B60-45CF-A0BD-617387855751}"/>
              </a:ext>
            </a:extLst>
          </p:cNvPr>
          <p:cNvSpPr/>
          <p:nvPr/>
        </p:nvSpPr>
        <p:spPr bwMode="auto">
          <a:xfrm>
            <a:off x="600058" y="3036888"/>
            <a:ext cx="5583358" cy="34782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sz="2000" dirty="0">
                <a:solidFill>
                  <a:schemeClr val="tx1"/>
                </a:solidFill>
                <a:latin typeface="+mj-lt"/>
              </a:rPr>
              <a:t>Flows can be shared with other users as </a:t>
            </a:r>
            <a:br>
              <a:rPr lang="en-US" sz="2000" dirty="0">
                <a:solidFill>
                  <a:schemeClr val="tx1"/>
                </a:solidFill>
                <a:latin typeface="+mj-lt"/>
              </a:rPr>
            </a:br>
            <a:r>
              <a:rPr lang="en-US" sz="2000" dirty="0">
                <a:solidFill>
                  <a:schemeClr val="tx1"/>
                </a:solidFill>
                <a:latin typeface="+mj-lt"/>
              </a:rPr>
              <a:t>co-owners or run-only users:</a:t>
            </a:r>
          </a:p>
          <a:p>
            <a:pPr>
              <a:spcBef>
                <a:spcPts val="600"/>
              </a:spcBef>
              <a:spcAft>
                <a:spcPts val="600"/>
              </a:spcAft>
            </a:pPr>
            <a:r>
              <a:rPr lang="en-US" dirty="0">
                <a:solidFill>
                  <a:schemeClr val="tx1"/>
                </a:solidFill>
              </a:rPr>
              <a:t>When a user adds another user or group as an owner of a flow, that flow becomes a team flow. </a:t>
            </a:r>
            <a:br>
              <a:rPr lang="en-US" dirty="0">
                <a:solidFill>
                  <a:schemeClr val="tx1"/>
                </a:solidFill>
              </a:rPr>
            </a:br>
            <a:br>
              <a:rPr lang="en-US" sz="800" dirty="0">
                <a:solidFill>
                  <a:schemeClr val="tx1"/>
                </a:solidFill>
              </a:rPr>
            </a:br>
            <a:r>
              <a:rPr lang="en-US" dirty="0">
                <a:solidFill>
                  <a:schemeClr val="tx1"/>
                </a:solidFill>
              </a:rPr>
              <a:t>Co-owners of the flow can also modify the flow using the connections that already exist</a:t>
            </a:r>
          </a:p>
          <a:p>
            <a:pPr>
              <a:spcBef>
                <a:spcPts val="600"/>
              </a:spcBef>
              <a:spcAft>
                <a:spcPts val="600"/>
              </a:spcAft>
            </a:pPr>
            <a:r>
              <a:rPr lang="en-US" dirty="0">
                <a:solidFill>
                  <a:schemeClr val="tx1"/>
                </a:solidFill>
              </a:rPr>
              <a:t>Run-only sharing is an option when the flow is manually triggered (button flows). The user with whom the flow is shared can only run it; the user cannot edit the flow</a:t>
            </a:r>
          </a:p>
        </p:txBody>
      </p:sp>
      <p:sp>
        <p:nvSpPr>
          <p:cNvPr id="28" name="Rectangle 27">
            <a:extLst>
              <a:ext uri="{FF2B5EF4-FFF2-40B4-BE49-F238E27FC236}">
                <a16:creationId xmlns:a16="http://schemas.microsoft.com/office/drawing/2014/main" id="{D1742159-8D20-429F-B3E9-08F43AB4440C}"/>
              </a:ext>
            </a:extLst>
          </p:cNvPr>
          <p:cNvSpPr/>
          <p:nvPr/>
        </p:nvSpPr>
        <p:spPr bwMode="auto">
          <a:xfrm>
            <a:off x="6294299" y="3036888"/>
            <a:ext cx="5583358" cy="34782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sz="2000">
                <a:solidFill>
                  <a:schemeClr val="tx1"/>
                </a:solidFill>
                <a:latin typeface="+mj-lt"/>
              </a:rPr>
              <a:t>Flows can be run from the following sources:</a:t>
            </a:r>
          </a:p>
          <a:p>
            <a:pPr>
              <a:spcBef>
                <a:spcPts val="600"/>
              </a:spcBef>
              <a:spcAft>
                <a:spcPts val="600"/>
              </a:spcAft>
            </a:pPr>
            <a:r>
              <a:rPr lang="en-US">
                <a:solidFill>
                  <a:schemeClr val="tx1"/>
                </a:solidFill>
              </a:rPr>
              <a:t>A flow can be executed from within SharePoint when a flow containing a SharePoint List is shared</a:t>
            </a:r>
          </a:p>
          <a:p>
            <a:pPr>
              <a:spcBef>
                <a:spcPts val="600"/>
              </a:spcBef>
              <a:spcAft>
                <a:spcPts val="600"/>
              </a:spcAft>
            </a:pPr>
            <a:r>
              <a:rPr lang="en-US">
                <a:solidFill>
                  <a:schemeClr val="tx1"/>
                </a:solidFill>
              </a:rPr>
              <a:t>Users can create, manage, and run flows from within Microsoft Teams</a:t>
            </a:r>
          </a:p>
          <a:p>
            <a:pPr>
              <a:spcBef>
                <a:spcPts val="600"/>
              </a:spcBef>
              <a:spcAft>
                <a:spcPts val="600"/>
              </a:spcAft>
            </a:pPr>
            <a:r>
              <a:rPr lang="en-US">
                <a:solidFill>
                  <a:schemeClr val="tx1"/>
                </a:solidFill>
              </a:rPr>
              <a:t>Power Automate flows can be created, managed, and run from the Power Automate mobile </a:t>
            </a:r>
            <a:br>
              <a:rPr lang="en-US">
                <a:solidFill>
                  <a:schemeClr val="tx1"/>
                </a:solidFill>
              </a:rPr>
            </a:br>
            <a:r>
              <a:rPr lang="en-US">
                <a:solidFill>
                  <a:schemeClr val="tx1"/>
                </a:solidFill>
              </a:rPr>
              <a:t>phone app</a:t>
            </a:r>
          </a:p>
        </p:txBody>
      </p:sp>
    </p:spTree>
    <p:extLst>
      <p:ext uri="{BB962C8B-B14F-4D97-AF65-F5344CB8AC3E}">
        <p14:creationId xmlns:p14="http://schemas.microsoft.com/office/powerpoint/2010/main" val="59841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50194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anti-malware and anti-spam policies</a:t>
            </a:r>
          </a:p>
        </p:txBody>
      </p:sp>
      <p:sp>
        <p:nvSpPr>
          <p:cNvPr id="4" name="Rectangle 3">
            <a:extLst>
              <a:ext uri="{FF2B5EF4-FFF2-40B4-BE49-F238E27FC236}">
                <a16:creationId xmlns:a16="http://schemas.microsoft.com/office/drawing/2014/main" id="{ACBAE6EE-22FD-4F63-ACBE-5F8D02024FA7}"/>
              </a:ext>
            </a:extLst>
          </p:cNvPr>
          <p:cNvSpPr/>
          <p:nvPr/>
        </p:nvSpPr>
        <p:spPr bwMode="auto">
          <a:xfrm>
            <a:off x="579438" y="1464056"/>
            <a:ext cx="11277600" cy="6986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600"/>
              </a:spcBef>
              <a:spcAft>
                <a:spcPts val="600"/>
              </a:spcAft>
            </a:pPr>
            <a:r>
              <a:rPr lang="en-US" sz="2400" dirty="0">
                <a:solidFill>
                  <a:schemeClr val="accent1"/>
                </a:solidFill>
              </a:rPr>
              <a:t>Exchange Online protection uses several anti-spam technologies to minimize incoming spam messages, including the following filters:</a:t>
            </a:r>
          </a:p>
        </p:txBody>
      </p:sp>
      <p:pic>
        <p:nvPicPr>
          <p:cNvPr id="22" name="Picture 21" descr="Icon of exclamation mark represent in a shield">
            <a:extLst>
              <a:ext uri="{FF2B5EF4-FFF2-40B4-BE49-F238E27FC236}">
                <a16:creationId xmlns:a16="http://schemas.microsoft.com/office/drawing/2014/main" id="{115601DD-6B2A-403B-BECD-CDBBE5997B1B}"/>
              </a:ext>
            </a:extLst>
          </p:cNvPr>
          <p:cNvPicPr>
            <a:picLocks noChangeAspect="1"/>
          </p:cNvPicPr>
          <p:nvPr/>
        </p:nvPicPr>
        <p:blipFill>
          <a:blip r:embed="rId3"/>
          <a:stretch>
            <a:fillRect/>
          </a:stretch>
        </p:blipFill>
        <p:spPr>
          <a:xfrm>
            <a:off x="579438" y="2586448"/>
            <a:ext cx="672846" cy="672846"/>
          </a:xfrm>
          <a:prstGeom prst="rect">
            <a:avLst/>
          </a:prstGeom>
        </p:spPr>
      </p:pic>
      <p:sp>
        <p:nvSpPr>
          <p:cNvPr id="14" name="Rectangle 13">
            <a:extLst>
              <a:ext uri="{FF2B5EF4-FFF2-40B4-BE49-F238E27FC236}">
                <a16:creationId xmlns:a16="http://schemas.microsoft.com/office/drawing/2014/main" id="{302C89FF-83EB-4BD1-A204-EB92091FD4C5}"/>
              </a:ext>
            </a:extLst>
          </p:cNvPr>
          <p:cNvSpPr/>
          <p:nvPr/>
        </p:nvSpPr>
        <p:spPr bwMode="auto">
          <a:xfrm>
            <a:off x="1527175" y="2586448"/>
            <a:ext cx="10329863" cy="10306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300"/>
              </a:spcBef>
            </a:pPr>
            <a:r>
              <a:rPr lang="en-US" sz="2000" dirty="0">
                <a:solidFill>
                  <a:sysClr val="windowText" lastClr="000000"/>
                </a:solidFill>
                <a:latin typeface="+mj-lt"/>
                <a:ea typeface="Segoe UI" pitchFamily="34" charset="0"/>
                <a:cs typeface="Segoe UI" pitchFamily="34" charset="0"/>
              </a:rPr>
              <a:t>Malware filtering:</a:t>
            </a:r>
          </a:p>
          <a:p>
            <a:pPr defTabSz="932472" fontAlgn="base">
              <a:spcBef>
                <a:spcPts val="300"/>
              </a:spcBef>
              <a:spcAft>
                <a:spcPts val="600"/>
              </a:spcAft>
            </a:pPr>
            <a:r>
              <a:rPr lang="en-US" dirty="0">
                <a:solidFill>
                  <a:schemeClr val="tx1"/>
                </a:solidFill>
                <a:ea typeface="Segoe UI" pitchFamily="34" charset="0"/>
                <a:cs typeface="Segoe UI" pitchFamily="34" charset="0"/>
              </a:rPr>
              <a:t>A malware policy that defines what happens when malware is detected</a:t>
            </a:r>
          </a:p>
          <a:p>
            <a:pPr defTabSz="932472" fontAlgn="base">
              <a:spcBef>
                <a:spcPts val="300"/>
              </a:spcBef>
              <a:spcAft>
                <a:spcPts val="600"/>
              </a:spcAft>
            </a:pPr>
            <a:r>
              <a:rPr lang="en-US" dirty="0">
                <a:solidFill>
                  <a:schemeClr val="tx1"/>
                </a:solidFill>
                <a:ea typeface="Segoe UI" pitchFamily="34" charset="0"/>
                <a:cs typeface="Segoe UI" pitchFamily="34" charset="0"/>
              </a:rPr>
              <a:t>A malware rule that defines who the policy applies to</a:t>
            </a:r>
          </a:p>
        </p:txBody>
      </p:sp>
      <p:cxnSp>
        <p:nvCxnSpPr>
          <p:cNvPr id="29" name="Straight Connector 28">
            <a:extLst>
              <a:ext uri="{FF2B5EF4-FFF2-40B4-BE49-F238E27FC236}">
                <a16:creationId xmlns:a16="http://schemas.microsoft.com/office/drawing/2014/main" id="{58051AEF-2ED8-460A-87D5-EDCEC8C84D94}"/>
              </a:ext>
              <a:ext uri="{C183D7F6-B498-43B3-948B-1728B52AA6E4}">
                <adec:decorative xmlns:adec="http://schemas.microsoft.com/office/drawing/2017/decorative" val="1"/>
              </a:ext>
            </a:extLst>
          </p:cNvPr>
          <p:cNvCxnSpPr/>
          <p:nvPr/>
        </p:nvCxnSpPr>
        <p:spPr>
          <a:xfrm>
            <a:off x="1527175" y="3798500"/>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7" name="Picture 36" descr="Icon of a chain">
            <a:extLst>
              <a:ext uri="{FF2B5EF4-FFF2-40B4-BE49-F238E27FC236}">
                <a16:creationId xmlns:a16="http://schemas.microsoft.com/office/drawing/2014/main" id="{6D38A9A8-F4A2-47F9-AADB-0BDD39CF8B0D}"/>
              </a:ext>
            </a:extLst>
          </p:cNvPr>
          <p:cNvPicPr>
            <a:picLocks noChangeAspect="1"/>
          </p:cNvPicPr>
          <p:nvPr/>
        </p:nvPicPr>
        <p:blipFill>
          <a:blip r:embed="rId4"/>
          <a:stretch>
            <a:fillRect/>
          </a:stretch>
        </p:blipFill>
        <p:spPr>
          <a:xfrm>
            <a:off x="579438" y="3979913"/>
            <a:ext cx="672846" cy="672846"/>
          </a:xfrm>
          <a:prstGeom prst="rect">
            <a:avLst/>
          </a:prstGeom>
        </p:spPr>
      </p:pic>
      <p:sp>
        <p:nvSpPr>
          <p:cNvPr id="39" name="Rectangle 38">
            <a:extLst>
              <a:ext uri="{FF2B5EF4-FFF2-40B4-BE49-F238E27FC236}">
                <a16:creationId xmlns:a16="http://schemas.microsoft.com/office/drawing/2014/main" id="{C34964A0-036A-4D31-8AA4-E2B7D5F78A18}"/>
              </a:ext>
            </a:extLst>
          </p:cNvPr>
          <p:cNvSpPr/>
          <p:nvPr/>
        </p:nvSpPr>
        <p:spPr bwMode="auto">
          <a:xfrm>
            <a:off x="1527175" y="3979912"/>
            <a:ext cx="10329863" cy="14610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300"/>
              </a:spcBef>
            </a:pPr>
            <a:r>
              <a:rPr lang="en-US" sz="2000">
                <a:solidFill>
                  <a:sysClr val="windowText" lastClr="000000"/>
                </a:solidFill>
                <a:latin typeface="+mj-lt"/>
                <a:ea typeface="Segoe UI" pitchFamily="34" charset="0"/>
                <a:cs typeface="Segoe UI" pitchFamily="34" charset="0"/>
              </a:rPr>
              <a:t>Connection filtering:</a:t>
            </a:r>
          </a:p>
          <a:p>
            <a:pPr defTabSz="932472" fontAlgn="base">
              <a:spcBef>
                <a:spcPts val="300"/>
              </a:spcBef>
              <a:spcAft>
                <a:spcPts val="600"/>
              </a:spcAft>
            </a:pPr>
            <a:r>
              <a:rPr lang="en-US">
                <a:solidFill>
                  <a:schemeClr val="tx1"/>
                </a:solidFill>
                <a:cs typeface="Segoe UI" pitchFamily="34" charset="0"/>
              </a:rPr>
              <a:t>Allowed IP addresses</a:t>
            </a:r>
          </a:p>
          <a:p>
            <a:pPr defTabSz="932472" fontAlgn="base">
              <a:spcBef>
                <a:spcPts val="300"/>
              </a:spcBef>
              <a:spcAft>
                <a:spcPts val="600"/>
              </a:spcAft>
            </a:pPr>
            <a:r>
              <a:rPr lang="en-US">
                <a:solidFill>
                  <a:schemeClr val="tx1"/>
                </a:solidFill>
                <a:cs typeface="Segoe UI" pitchFamily="34" charset="0"/>
              </a:rPr>
              <a:t>Blocked IP addresses</a:t>
            </a:r>
          </a:p>
          <a:p>
            <a:pPr defTabSz="932472" fontAlgn="base">
              <a:spcBef>
                <a:spcPts val="300"/>
              </a:spcBef>
              <a:spcAft>
                <a:spcPts val="600"/>
              </a:spcAft>
            </a:pPr>
            <a:r>
              <a:rPr lang="en-US">
                <a:solidFill>
                  <a:schemeClr val="tx1"/>
                </a:solidFill>
                <a:cs typeface="Segoe UI" pitchFamily="34" charset="0"/>
              </a:rPr>
              <a:t>Enable safe list</a:t>
            </a:r>
          </a:p>
        </p:txBody>
      </p:sp>
      <p:cxnSp>
        <p:nvCxnSpPr>
          <p:cNvPr id="44" name="Straight Connector 43">
            <a:extLst>
              <a:ext uri="{FF2B5EF4-FFF2-40B4-BE49-F238E27FC236}">
                <a16:creationId xmlns:a16="http://schemas.microsoft.com/office/drawing/2014/main" id="{DC110312-08E7-441C-BFFB-ECCEE21EE082}"/>
              </a:ext>
              <a:ext uri="{C183D7F6-B498-43B3-948B-1728B52AA6E4}">
                <adec:decorative xmlns:adec="http://schemas.microsoft.com/office/drawing/2017/decorative" val="1"/>
              </a:ext>
            </a:extLst>
          </p:cNvPr>
          <p:cNvCxnSpPr/>
          <p:nvPr/>
        </p:nvCxnSpPr>
        <p:spPr>
          <a:xfrm>
            <a:off x="1527175" y="5622341"/>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7" name="Picture 46" descr="Icon of a file protected by shield at the top of it">
            <a:extLst>
              <a:ext uri="{FF2B5EF4-FFF2-40B4-BE49-F238E27FC236}">
                <a16:creationId xmlns:a16="http://schemas.microsoft.com/office/drawing/2014/main" id="{959134F1-C46C-49B2-A2A2-CF55FF6B02E4}"/>
              </a:ext>
            </a:extLst>
          </p:cNvPr>
          <p:cNvPicPr>
            <a:picLocks noChangeAspect="1"/>
          </p:cNvPicPr>
          <p:nvPr/>
        </p:nvPicPr>
        <p:blipFill>
          <a:blip r:embed="rId5"/>
          <a:stretch>
            <a:fillRect/>
          </a:stretch>
        </p:blipFill>
        <p:spPr>
          <a:xfrm>
            <a:off x="579438" y="5859359"/>
            <a:ext cx="672846" cy="672846"/>
          </a:xfrm>
          <a:prstGeom prst="rect">
            <a:avLst/>
          </a:prstGeom>
        </p:spPr>
      </p:pic>
      <p:sp>
        <p:nvSpPr>
          <p:cNvPr id="48" name="Rectangle 47">
            <a:extLst>
              <a:ext uri="{FF2B5EF4-FFF2-40B4-BE49-F238E27FC236}">
                <a16:creationId xmlns:a16="http://schemas.microsoft.com/office/drawing/2014/main" id="{E6CFF3FE-3022-4BBC-8425-6DD73ACB34B8}"/>
              </a:ext>
            </a:extLst>
          </p:cNvPr>
          <p:cNvSpPr/>
          <p:nvPr/>
        </p:nvSpPr>
        <p:spPr bwMode="auto">
          <a:xfrm>
            <a:off x="1527175" y="5803752"/>
            <a:ext cx="10329863" cy="7840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ts val="300"/>
              </a:spcBef>
            </a:pPr>
            <a:r>
              <a:rPr lang="en-US" sz="2000">
                <a:solidFill>
                  <a:sysClr val="windowText" lastClr="000000"/>
                </a:solidFill>
                <a:latin typeface="+mj-lt"/>
                <a:ea typeface="Segoe UI" pitchFamily="34" charset="0"/>
                <a:cs typeface="Segoe UI" pitchFamily="34" charset="0"/>
              </a:rPr>
              <a:t>Spam filtering:</a:t>
            </a:r>
          </a:p>
          <a:p>
            <a:pPr defTabSz="932472" fontAlgn="base">
              <a:spcBef>
                <a:spcPts val="300"/>
              </a:spcBef>
              <a:spcAft>
                <a:spcPts val="600"/>
              </a:spcAft>
            </a:pPr>
            <a:r>
              <a:rPr lang="en-US">
                <a:solidFill>
                  <a:schemeClr val="tx1"/>
                </a:solidFill>
                <a:cs typeface="Segoe UI" pitchFamily="34" charset="0"/>
              </a:rPr>
              <a:t>Main component against malware or other harmful email attachments </a:t>
            </a:r>
          </a:p>
        </p:txBody>
      </p:sp>
    </p:spTree>
    <p:extLst>
      <p:ext uri="{BB962C8B-B14F-4D97-AF65-F5344CB8AC3E}">
        <p14:creationId xmlns:p14="http://schemas.microsoft.com/office/powerpoint/2010/main" val="4066190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items related to Power Automate:</a:t>
            </a:r>
            <a:endParaRPr lang="en-US" sz="2800" dirty="0">
              <a:solidFill>
                <a:srgbClr val="1A1A1A"/>
              </a:solidFill>
              <a:latin typeface="Segoe UI"/>
            </a:endParaRPr>
          </a:p>
        </p:txBody>
      </p:sp>
      <p:pic>
        <p:nvPicPr>
          <p:cNvPr id="2" name="Picture 1" descr="Icon of a computer">
            <a:extLst>
              <a:ext uri="{FF2B5EF4-FFF2-40B4-BE49-F238E27FC236}">
                <a16:creationId xmlns:a16="http://schemas.microsoft.com/office/drawing/2014/main" id="{EEA74BE8-91E7-464C-8186-CDF73A75BBCF}"/>
              </a:ext>
            </a:extLst>
          </p:cNvPr>
          <p:cNvPicPr>
            <a:picLocks noChangeAspect="1"/>
          </p:cNvPicPr>
          <p:nvPr/>
        </p:nvPicPr>
        <p:blipFill>
          <a:blip r:embed="rId3"/>
          <a:stretch>
            <a:fillRect/>
          </a:stretch>
        </p:blipFill>
        <p:spPr>
          <a:xfrm>
            <a:off x="600059" y="2035749"/>
            <a:ext cx="912876" cy="917448"/>
          </a:xfrm>
          <a:prstGeom prst="rect">
            <a:avLst/>
          </a:prstGeom>
        </p:spPr>
      </p:pic>
      <p:sp>
        <p:nvSpPr>
          <p:cNvPr id="3" name="Rectangle 2">
            <a:extLst>
              <a:ext uri="{FF2B5EF4-FFF2-40B4-BE49-F238E27FC236}">
                <a16:creationId xmlns:a16="http://schemas.microsoft.com/office/drawing/2014/main" id="{B024D562-3E97-4E66-B4AC-4FC165ADF6F8}"/>
              </a:ext>
            </a:extLst>
          </p:cNvPr>
          <p:cNvSpPr/>
          <p:nvPr/>
        </p:nvSpPr>
        <p:spPr bwMode="auto">
          <a:xfrm>
            <a:off x="1807576" y="2186695"/>
            <a:ext cx="9558924"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ts val="300"/>
              </a:spcAft>
            </a:pPr>
            <a:r>
              <a:rPr lang="en-US" sz="2000" dirty="0">
                <a:solidFill>
                  <a:schemeClr val="tx1"/>
                </a:solidFill>
              </a:rPr>
              <a:t>Power Automate provides a low-code platform for building workflow and process automation </a:t>
            </a:r>
          </a:p>
        </p:txBody>
      </p:sp>
      <p:pic>
        <p:nvPicPr>
          <p:cNvPr id="5" name="Picture 4" descr="Icon of a document">
            <a:extLst>
              <a:ext uri="{FF2B5EF4-FFF2-40B4-BE49-F238E27FC236}">
                <a16:creationId xmlns:a16="http://schemas.microsoft.com/office/drawing/2014/main" id="{AD344653-B4D9-4E4B-A132-ECD284A3DE6C}"/>
              </a:ext>
            </a:extLst>
          </p:cNvPr>
          <p:cNvPicPr>
            <a:picLocks noChangeAspect="1"/>
          </p:cNvPicPr>
          <p:nvPr/>
        </p:nvPicPr>
        <p:blipFill>
          <a:blip r:embed="rId4"/>
          <a:stretch>
            <a:fillRect/>
          </a:stretch>
        </p:blipFill>
        <p:spPr>
          <a:xfrm>
            <a:off x="600059" y="3241002"/>
            <a:ext cx="912876" cy="917448"/>
          </a:xfrm>
          <a:prstGeom prst="rect">
            <a:avLst/>
          </a:prstGeom>
        </p:spPr>
      </p:pic>
      <p:sp>
        <p:nvSpPr>
          <p:cNvPr id="11" name="Rectangle 10">
            <a:extLst>
              <a:ext uri="{FF2B5EF4-FFF2-40B4-BE49-F238E27FC236}">
                <a16:creationId xmlns:a16="http://schemas.microsoft.com/office/drawing/2014/main" id="{BF1701C5-880A-42A9-9A7C-88794AA969A8}"/>
              </a:ext>
            </a:extLst>
          </p:cNvPr>
          <p:cNvSpPr/>
          <p:nvPr/>
        </p:nvSpPr>
        <p:spPr bwMode="auto">
          <a:xfrm>
            <a:off x="1798051" y="3023579"/>
            <a:ext cx="9558924" cy="12926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ts val="200"/>
              </a:spcBef>
              <a:spcAft>
                <a:spcPts val="200"/>
              </a:spcAft>
            </a:pPr>
            <a:r>
              <a:rPr lang="en-US" sz="2000" b="0" i="0" dirty="0">
                <a:solidFill>
                  <a:schemeClr val="tx1"/>
                </a:solidFill>
                <a:effectLst/>
                <a:latin typeface="+mj-lt"/>
              </a:rPr>
              <a:t>A flow is started when a triggering event occurs. A trigger can include things like:</a:t>
            </a:r>
          </a:p>
          <a:p>
            <a:pPr defTabSz="932472" fontAlgn="base">
              <a:spcBef>
                <a:spcPts val="200"/>
              </a:spcBef>
              <a:spcAft>
                <a:spcPts val="200"/>
              </a:spcAft>
            </a:pPr>
            <a:r>
              <a:rPr lang="en-US" b="0" i="0" dirty="0">
                <a:solidFill>
                  <a:schemeClr val="tx1"/>
                </a:solidFill>
                <a:effectLst/>
                <a:latin typeface="Segoe UI" panose="020B0502040204020203" pitchFamily="34" charset="0"/>
              </a:rPr>
              <a:t>a record being created</a:t>
            </a:r>
          </a:p>
          <a:p>
            <a:pPr defTabSz="932472" fontAlgn="base">
              <a:spcBef>
                <a:spcPts val="200"/>
              </a:spcBef>
              <a:spcAft>
                <a:spcPts val="200"/>
              </a:spcAft>
            </a:pPr>
            <a:r>
              <a:rPr lang="en-US" b="0" i="0" dirty="0">
                <a:solidFill>
                  <a:schemeClr val="tx1"/>
                </a:solidFill>
                <a:effectLst/>
                <a:latin typeface="Segoe UI" panose="020B0502040204020203" pitchFamily="34" charset="0"/>
              </a:rPr>
              <a:t>a scheduled activity occurring</a:t>
            </a:r>
          </a:p>
          <a:p>
            <a:pPr defTabSz="932472" fontAlgn="base">
              <a:spcBef>
                <a:spcPts val="200"/>
              </a:spcBef>
              <a:spcAft>
                <a:spcPts val="200"/>
              </a:spcAft>
            </a:pPr>
            <a:r>
              <a:rPr lang="en-US" dirty="0">
                <a:solidFill>
                  <a:schemeClr val="tx1"/>
                </a:solidFill>
                <a:latin typeface="Segoe UI" panose="020B0502040204020203" pitchFamily="34" charset="0"/>
              </a:rPr>
              <a:t>a</a:t>
            </a:r>
            <a:r>
              <a:rPr lang="en-US" b="0" i="0" dirty="0">
                <a:solidFill>
                  <a:schemeClr val="tx1"/>
                </a:solidFill>
                <a:effectLst/>
                <a:latin typeface="Segoe UI" panose="020B0502040204020203" pitchFamily="34" charset="0"/>
              </a:rPr>
              <a:t> button click from the Power Automate mobile application</a:t>
            </a:r>
            <a:endParaRPr lang="en-US" sz="2000" dirty="0">
              <a:solidFill>
                <a:schemeClr val="tx1"/>
              </a:solidFill>
            </a:endParaRPr>
          </a:p>
        </p:txBody>
      </p:sp>
      <p:pic>
        <p:nvPicPr>
          <p:cNvPr id="13" name="Picture 12" descr="Icon of three rectangles aligned to three vertical lines">
            <a:extLst>
              <a:ext uri="{FF2B5EF4-FFF2-40B4-BE49-F238E27FC236}">
                <a16:creationId xmlns:a16="http://schemas.microsoft.com/office/drawing/2014/main" id="{996D2DDA-1827-4265-AD54-C80B0506ADB2}"/>
              </a:ext>
            </a:extLst>
          </p:cNvPr>
          <p:cNvPicPr>
            <a:picLocks noChangeAspect="1"/>
          </p:cNvPicPr>
          <p:nvPr/>
        </p:nvPicPr>
        <p:blipFill>
          <a:blip r:embed="rId5"/>
          <a:stretch>
            <a:fillRect/>
          </a:stretch>
        </p:blipFill>
        <p:spPr>
          <a:xfrm>
            <a:off x="600059" y="4505889"/>
            <a:ext cx="912876" cy="917448"/>
          </a:xfrm>
          <a:prstGeom prst="rect">
            <a:avLst/>
          </a:prstGeom>
        </p:spPr>
      </p:pic>
      <p:sp>
        <p:nvSpPr>
          <p:cNvPr id="19" name="Rectangle 18">
            <a:extLst>
              <a:ext uri="{FF2B5EF4-FFF2-40B4-BE49-F238E27FC236}">
                <a16:creationId xmlns:a16="http://schemas.microsoft.com/office/drawing/2014/main" id="{714309B2-C325-4551-ABDC-75E978D5C6A8}"/>
              </a:ext>
            </a:extLst>
          </p:cNvPr>
          <p:cNvSpPr/>
          <p:nvPr/>
        </p:nvSpPr>
        <p:spPr bwMode="auto">
          <a:xfrm>
            <a:off x="1798051" y="4580541"/>
            <a:ext cx="9558924" cy="10464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Once a flow is triggered, the workflow logic checks the conditions defined in the flow</a:t>
            </a:r>
          </a:p>
          <a:p>
            <a:pPr defTabSz="932472" fontAlgn="base">
              <a:spcBef>
                <a:spcPct val="0"/>
              </a:spcBef>
              <a:spcAft>
                <a:spcPct val="0"/>
              </a:spcAft>
            </a:pPr>
            <a:endParaRPr lang="en-US" sz="800" dirty="0">
              <a:solidFill>
                <a:schemeClr val="tx1"/>
              </a:solidFill>
              <a:latin typeface="Segoe UI" panose="020B0502040204020203" pitchFamily="34" charset="0"/>
            </a:endParaRPr>
          </a:p>
          <a:p>
            <a:pPr defTabSz="932472" fontAlgn="base">
              <a:spcBef>
                <a:spcPct val="0"/>
              </a:spcBef>
              <a:spcAft>
                <a:spcPct val="0"/>
              </a:spcAft>
            </a:pPr>
            <a:r>
              <a:rPr lang="en-US" sz="2000" b="0" i="0" dirty="0">
                <a:solidFill>
                  <a:schemeClr val="tx1"/>
                </a:solidFill>
                <a:effectLst/>
                <a:latin typeface="Segoe UI" panose="020B0502040204020203" pitchFamily="34" charset="0"/>
              </a:rPr>
              <a:t>For any condition that is true, the actions that are associated with the condition are executed</a:t>
            </a:r>
            <a:endParaRPr lang="en-US" sz="2000" dirty="0">
              <a:solidFill>
                <a:schemeClr val="tx1"/>
              </a:solidFill>
            </a:endParaRPr>
          </a:p>
        </p:txBody>
      </p:sp>
      <p:sp>
        <p:nvSpPr>
          <p:cNvPr id="4" name="Rectangle 3">
            <a:extLst>
              <a:ext uri="{FF2B5EF4-FFF2-40B4-BE49-F238E27FC236}">
                <a16:creationId xmlns:a16="http://schemas.microsoft.com/office/drawing/2014/main" id="{B23CD535-74D3-477E-8239-C3226187781D}"/>
              </a:ext>
            </a:extLst>
          </p:cNvPr>
          <p:cNvSpPr/>
          <p:nvPr/>
        </p:nvSpPr>
        <p:spPr bwMode="auto">
          <a:xfrm>
            <a:off x="1811305" y="5826243"/>
            <a:ext cx="9558924" cy="10464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spAutoFit/>
          </a:bodyPr>
          <a:lstStyle/>
          <a:p>
            <a:pPr defTabSz="932472" fontAlgn="base">
              <a:spcBef>
                <a:spcPct val="0"/>
              </a:spcBef>
              <a:spcAft>
                <a:spcPct val="0"/>
              </a:spcAft>
            </a:pPr>
            <a:r>
              <a:rPr lang="en-US" sz="2000" b="0" i="0" dirty="0">
                <a:solidFill>
                  <a:schemeClr val="tx1"/>
                </a:solidFill>
                <a:effectLst/>
                <a:latin typeface="Segoe UI" panose="020B0502040204020203" pitchFamily="34" charset="0"/>
              </a:rPr>
              <a:t>Once a flow is saved without errors, it's active and available to run when the trigger condition is satisfied</a:t>
            </a:r>
          </a:p>
          <a:p>
            <a:pPr defTabSz="932472" fontAlgn="base">
              <a:spcBef>
                <a:spcPct val="0"/>
              </a:spcBef>
              <a:spcAft>
                <a:spcPct val="0"/>
              </a:spcAft>
            </a:pPr>
            <a:endParaRPr lang="en-US" sz="800" dirty="0">
              <a:solidFill>
                <a:schemeClr val="tx1"/>
              </a:solidFill>
              <a:latin typeface="Segoe UI" panose="020B0502040204020203" pitchFamily="34" charset="0"/>
            </a:endParaRPr>
          </a:p>
          <a:p>
            <a:pPr defTabSz="932472" fontAlgn="base">
              <a:spcBef>
                <a:spcPct val="0"/>
              </a:spcBef>
              <a:spcAft>
                <a:spcPct val="0"/>
              </a:spcAft>
            </a:pPr>
            <a:r>
              <a:rPr lang="en-US" sz="2000" b="0" i="0" dirty="0">
                <a:solidFill>
                  <a:schemeClr val="tx1"/>
                </a:solidFill>
                <a:effectLst/>
                <a:latin typeface="Segoe UI" panose="020B0502040204020203" pitchFamily="34" charset="0"/>
              </a:rPr>
              <a:t>Button (instant) flows run when they're manually triggered</a:t>
            </a:r>
            <a:endParaRPr lang="en-US" sz="2000" dirty="0">
              <a:solidFill>
                <a:schemeClr val="tx1"/>
              </a:solidFill>
            </a:endParaRPr>
          </a:p>
        </p:txBody>
      </p:sp>
      <p:pic>
        <p:nvPicPr>
          <p:cNvPr id="6" name="Picture 5" descr="Icon of an arrow in a circular clockwise motion with tip of a marker in it">
            <a:extLst>
              <a:ext uri="{FF2B5EF4-FFF2-40B4-BE49-F238E27FC236}">
                <a16:creationId xmlns:a16="http://schemas.microsoft.com/office/drawing/2014/main" id="{BAA88DDA-CA6E-47DD-8BB3-3079E9E4CB65}"/>
              </a:ext>
            </a:extLst>
          </p:cNvPr>
          <p:cNvPicPr>
            <a:picLocks noChangeAspect="1"/>
          </p:cNvPicPr>
          <p:nvPr/>
        </p:nvPicPr>
        <p:blipFill>
          <a:blip r:embed="rId6"/>
          <a:stretch>
            <a:fillRect/>
          </a:stretch>
        </p:blipFill>
        <p:spPr>
          <a:xfrm>
            <a:off x="595138" y="6016740"/>
            <a:ext cx="914400" cy="914400"/>
          </a:xfrm>
          <a:prstGeom prst="rect">
            <a:avLst/>
          </a:prstGeom>
        </p:spPr>
      </p:pic>
    </p:spTree>
    <p:extLst>
      <p:ext uri="{BB962C8B-B14F-4D97-AF65-F5344CB8AC3E}">
        <p14:creationId xmlns:p14="http://schemas.microsoft.com/office/powerpoint/2010/main" val="361034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pencil with square behind it">
            <a:extLst>
              <a:ext uri="{FF2B5EF4-FFF2-40B4-BE49-F238E27FC236}">
                <a16:creationId xmlns:a16="http://schemas.microsoft.com/office/drawing/2014/main" id="{312C65E3-3B42-4A5A-AD00-6358A265523C}"/>
              </a:ext>
            </a:extLst>
          </p:cNvPr>
          <p:cNvPicPr>
            <a:picLocks noChangeAspect="1"/>
          </p:cNvPicPr>
          <p:nvPr/>
        </p:nvPicPr>
        <p:blipFill>
          <a:blip r:embed="rId3"/>
          <a:stretch>
            <a:fillRect/>
          </a:stretch>
        </p:blipFill>
        <p:spPr>
          <a:xfrm>
            <a:off x="10363422" y="2913173"/>
            <a:ext cx="1168178" cy="1168178"/>
          </a:xfrm>
          <a:prstGeom prst="rect">
            <a:avLst/>
          </a:prstGeom>
        </p:spPr>
      </p:pic>
    </p:spTree>
    <p:extLst>
      <p:ext uri="{BB962C8B-B14F-4D97-AF65-F5344CB8AC3E}">
        <p14:creationId xmlns:p14="http://schemas.microsoft.com/office/powerpoint/2010/main" val="25213316"/>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9465"/>
          </a:xfrm>
        </p:spPr>
        <p:txBody>
          <a:bodyPr/>
          <a:lstStyle/>
          <a:p>
            <a:r>
              <a:rPr lang="en-US" dirty="0"/>
              <a:t>Lab exercises</a:t>
            </a:r>
          </a:p>
        </p:txBody>
      </p:sp>
      <p:sp>
        <p:nvSpPr>
          <p:cNvPr id="7" name="Rectangle 6">
            <a:extLst>
              <a:ext uri="{FF2B5EF4-FFF2-40B4-BE49-F238E27FC236}">
                <a16:creationId xmlns:a16="http://schemas.microsoft.com/office/drawing/2014/main" id="{AB040A43-5A73-4974-9F6C-BCC985A3E980}"/>
              </a:ext>
            </a:extLst>
          </p:cNvPr>
          <p:cNvSpPr/>
          <p:nvPr/>
        </p:nvSpPr>
        <p:spPr>
          <a:xfrm>
            <a:off x="600059" y="1452898"/>
            <a:ext cx="11256979" cy="369332"/>
          </a:xfrm>
          <a:prstGeom prst="rect">
            <a:avLst/>
          </a:prstGeom>
        </p:spPr>
        <p:txBody>
          <a:bodyPr wrap="square" lIns="0" tIns="0" rIns="0" bIns="0">
            <a:spAutoFit/>
          </a:bodyPr>
          <a:lstStyle/>
          <a:p>
            <a:pPr fontAlgn="base">
              <a:spcBef>
                <a:spcPts val="600"/>
              </a:spcBef>
            </a:pPr>
            <a:r>
              <a:rPr lang="en-US" sz="2400" dirty="0">
                <a:latin typeface="+mj-lt"/>
              </a:rPr>
              <a:t>Exercise 8: Create and share a flow using Power Automate</a:t>
            </a:r>
            <a:endParaRPr lang="en-US" sz="2400" dirty="0">
              <a:latin typeface="+mj-lt"/>
              <a:cs typeface="Segoe UI Semilight" panose="020B0402040204020203" pitchFamily="34" charset="0"/>
            </a:endParaRPr>
          </a:p>
        </p:txBody>
      </p:sp>
      <p:sp>
        <p:nvSpPr>
          <p:cNvPr id="8" name="Rectangle 7">
            <a:extLst>
              <a:ext uri="{FF2B5EF4-FFF2-40B4-BE49-F238E27FC236}">
                <a16:creationId xmlns:a16="http://schemas.microsoft.com/office/drawing/2014/main" id="{E5FE086D-5704-41A5-BBD4-B3D0D752085A}"/>
              </a:ext>
            </a:extLst>
          </p:cNvPr>
          <p:cNvSpPr/>
          <p:nvPr/>
        </p:nvSpPr>
        <p:spPr bwMode="auto">
          <a:xfrm>
            <a:off x="579440" y="1925568"/>
            <a:ext cx="5551536" cy="134685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b="1" dirty="0">
                <a:solidFill>
                  <a:schemeClr val="accent1"/>
                </a:solidFill>
                <a:latin typeface="+mj-lt"/>
              </a:rPr>
              <a:t>Task 1</a:t>
            </a:r>
          </a:p>
          <a:p>
            <a:pPr marL="0" lvl="1" fontAlgn="base">
              <a:spcAft>
                <a:spcPts val="600"/>
              </a:spcAft>
            </a:pPr>
            <a:r>
              <a:rPr lang="en-US" sz="2000" dirty="0">
                <a:solidFill>
                  <a:schemeClr val="tx1"/>
                </a:solidFill>
              </a:rPr>
              <a:t>Create a Power Automate Flow</a:t>
            </a:r>
          </a:p>
        </p:txBody>
      </p:sp>
      <p:pic>
        <p:nvPicPr>
          <p:cNvPr id="21" name="Picture 20" descr="Icon of an arrow pointing upward">
            <a:extLst>
              <a:ext uri="{FF2B5EF4-FFF2-40B4-BE49-F238E27FC236}">
                <a16:creationId xmlns:a16="http://schemas.microsoft.com/office/drawing/2014/main" id="{33C25B29-8D70-4ED3-9770-C155FFDB718B}"/>
              </a:ext>
            </a:extLst>
          </p:cNvPr>
          <p:cNvPicPr>
            <a:picLocks noChangeAspect="1"/>
          </p:cNvPicPr>
          <p:nvPr/>
        </p:nvPicPr>
        <p:blipFill>
          <a:blip r:embed="rId3"/>
          <a:stretch>
            <a:fillRect/>
          </a:stretch>
        </p:blipFill>
        <p:spPr>
          <a:xfrm>
            <a:off x="5377826" y="2517309"/>
            <a:ext cx="687324" cy="687324"/>
          </a:xfrm>
          <a:prstGeom prst="rect">
            <a:avLst/>
          </a:prstGeom>
        </p:spPr>
      </p:pic>
      <p:sp>
        <p:nvSpPr>
          <p:cNvPr id="25" name="Rectangle 24">
            <a:extLst>
              <a:ext uri="{FF2B5EF4-FFF2-40B4-BE49-F238E27FC236}">
                <a16:creationId xmlns:a16="http://schemas.microsoft.com/office/drawing/2014/main" id="{488898AC-56A0-49C3-AC30-9B164B315369}"/>
              </a:ext>
            </a:extLst>
          </p:cNvPr>
          <p:cNvSpPr/>
          <p:nvPr/>
        </p:nvSpPr>
        <p:spPr bwMode="auto">
          <a:xfrm>
            <a:off x="6287987" y="1925568"/>
            <a:ext cx="5551536" cy="134685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b="1" dirty="0">
                <a:solidFill>
                  <a:schemeClr val="accent1"/>
                </a:solidFill>
                <a:latin typeface="+mj-lt"/>
              </a:rPr>
              <a:t>Task 2</a:t>
            </a:r>
          </a:p>
          <a:p>
            <a:pPr marL="0" lvl="1" fontAlgn="base">
              <a:spcAft>
                <a:spcPts val="600"/>
              </a:spcAft>
            </a:pPr>
            <a:r>
              <a:rPr lang="en-US" sz="2000" dirty="0">
                <a:solidFill>
                  <a:schemeClr val="tx1"/>
                </a:solidFill>
              </a:rPr>
              <a:t>Assign an additional </a:t>
            </a:r>
          </a:p>
          <a:p>
            <a:pPr marL="0" lvl="1" fontAlgn="base">
              <a:spcAft>
                <a:spcPts val="600"/>
              </a:spcAft>
            </a:pPr>
            <a:r>
              <a:rPr lang="en-US" sz="2000" dirty="0">
                <a:solidFill>
                  <a:schemeClr val="tx1"/>
                </a:solidFill>
              </a:rPr>
              <a:t>owner to the Flow</a:t>
            </a:r>
          </a:p>
        </p:txBody>
      </p:sp>
      <p:pic>
        <p:nvPicPr>
          <p:cNvPr id="35" name="Picture 34" descr="Icon of two people">
            <a:extLst>
              <a:ext uri="{FF2B5EF4-FFF2-40B4-BE49-F238E27FC236}">
                <a16:creationId xmlns:a16="http://schemas.microsoft.com/office/drawing/2014/main" id="{2E70390F-D32B-4620-9D7E-37385F20CEBE}"/>
              </a:ext>
            </a:extLst>
          </p:cNvPr>
          <p:cNvPicPr>
            <a:picLocks noChangeAspect="1"/>
          </p:cNvPicPr>
          <p:nvPr/>
        </p:nvPicPr>
        <p:blipFill>
          <a:blip r:embed="rId4"/>
          <a:stretch>
            <a:fillRect/>
          </a:stretch>
        </p:blipFill>
        <p:spPr>
          <a:xfrm>
            <a:off x="11049901" y="2517309"/>
            <a:ext cx="687324" cy="687324"/>
          </a:xfrm>
          <a:prstGeom prst="rect">
            <a:avLst/>
          </a:prstGeom>
        </p:spPr>
      </p:pic>
      <p:sp>
        <p:nvSpPr>
          <p:cNvPr id="39" name="Rectangle 38">
            <a:extLst>
              <a:ext uri="{FF2B5EF4-FFF2-40B4-BE49-F238E27FC236}">
                <a16:creationId xmlns:a16="http://schemas.microsoft.com/office/drawing/2014/main" id="{A348D90E-DF60-4A9A-94E9-900428D788ED}"/>
              </a:ext>
            </a:extLst>
          </p:cNvPr>
          <p:cNvSpPr/>
          <p:nvPr/>
        </p:nvSpPr>
        <p:spPr>
          <a:xfrm>
            <a:off x="600059" y="4006521"/>
            <a:ext cx="10266589" cy="369332"/>
          </a:xfrm>
          <a:prstGeom prst="rect">
            <a:avLst/>
          </a:prstGeom>
        </p:spPr>
        <p:txBody>
          <a:bodyPr wrap="square" lIns="0" tIns="0" rIns="0" bIns="0">
            <a:spAutoFit/>
          </a:bodyPr>
          <a:lstStyle/>
          <a:p>
            <a:pPr fontAlgn="base">
              <a:spcBef>
                <a:spcPts val="600"/>
              </a:spcBef>
            </a:pPr>
            <a:r>
              <a:rPr lang="en-US" sz="2400" dirty="0">
                <a:latin typeface="+mj-lt"/>
              </a:rPr>
              <a:t>Exercise 9: Implement a DLP Policy using Power Automate</a:t>
            </a:r>
          </a:p>
        </p:txBody>
      </p:sp>
      <p:sp>
        <p:nvSpPr>
          <p:cNvPr id="45" name="Rectangle 44">
            <a:extLst>
              <a:ext uri="{FF2B5EF4-FFF2-40B4-BE49-F238E27FC236}">
                <a16:creationId xmlns:a16="http://schemas.microsoft.com/office/drawing/2014/main" id="{847A97B2-4FA7-45C6-936C-7808C9B0E037}"/>
              </a:ext>
            </a:extLst>
          </p:cNvPr>
          <p:cNvSpPr/>
          <p:nvPr/>
        </p:nvSpPr>
        <p:spPr bwMode="auto">
          <a:xfrm>
            <a:off x="579440" y="4483057"/>
            <a:ext cx="5551536" cy="134685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b="1">
                <a:solidFill>
                  <a:schemeClr val="accent1"/>
                </a:solidFill>
                <a:latin typeface="+mj-lt"/>
              </a:rPr>
              <a:t>Task 1</a:t>
            </a:r>
          </a:p>
          <a:p>
            <a:pPr marL="0" lvl="1" fontAlgn="base">
              <a:spcAft>
                <a:spcPts val="600"/>
              </a:spcAft>
            </a:pPr>
            <a:r>
              <a:rPr lang="en-US" sz="2000">
                <a:solidFill>
                  <a:schemeClr val="tx1"/>
                </a:solidFill>
              </a:rPr>
              <a:t>Create a data loss prevention policy</a:t>
            </a:r>
          </a:p>
        </p:txBody>
      </p:sp>
      <p:pic>
        <p:nvPicPr>
          <p:cNvPr id="51" name="Picture 50" descr="Icon of a shield">
            <a:extLst>
              <a:ext uri="{FF2B5EF4-FFF2-40B4-BE49-F238E27FC236}">
                <a16:creationId xmlns:a16="http://schemas.microsoft.com/office/drawing/2014/main" id="{AC379F5F-90C3-476A-A507-3CCB999CBC85}"/>
              </a:ext>
            </a:extLst>
          </p:cNvPr>
          <p:cNvPicPr>
            <a:picLocks noChangeAspect="1"/>
          </p:cNvPicPr>
          <p:nvPr/>
        </p:nvPicPr>
        <p:blipFill>
          <a:blip r:embed="rId5"/>
          <a:stretch>
            <a:fillRect/>
          </a:stretch>
        </p:blipFill>
        <p:spPr>
          <a:xfrm>
            <a:off x="5377826" y="5069319"/>
            <a:ext cx="687324" cy="687324"/>
          </a:xfrm>
          <a:prstGeom prst="rect">
            <a:avLst/>
          </a:prstGeom>
        </p:spPr>
      </p:pic>
      <p:sp>
        <p:nvSpPr>
          <p:cNvPr id="53" name="Rectangle 52">
            <a:extLst>
              <a:ext uri="{FF2B5EF4-FFF2-40B4-BE49-F238E27FC236}">
                <a16:creationId xmlns:a16="http://schemas.microsoft.com/office/drawing/2014/main" id="{BD4A4E50-1171-4D40-BC7D-31BB98694F9E}"/>
              </a:ext>
            </a:extLst>
          </p:cNvPr>
          <p:cNvSpPr/>
          <p:nvPr/>
        </p:nvSpPr>
        <p:spPr bwMode="auto">
          <a:xfrm>
            <a:off x="6287987" y="4483057"/>
            <a:ext cx="5551536" cy="134685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b="1">
                <a:solidFill>
                  <a:schemeClr val="accent1"/>
                </a:solidFill>
                <a:latin typeface="+mj-lt"/>
              </a:rPr>
              <a:t>Task 2</a:t>
            </a:r>
          </a:p>
          <a:p>
            <a:pPr marL="0" lvl="1" fontAlgn="base">
              <a:spcAft>
                <a:spcPts val="600"/>
              </a:spcAft>
            </a:pPr>
            <a:r>
              <a:rPr lang="en-US" sz="2000">
                <a:solidFill>
                  <a:schemeClr val="tx1"/>
                </a:solidFill>
              </a:rPr>
              <a:t>Edit your data loss prevention policy</a:t>
            </a:r>
          </a:p>
        </p:txBody>
      </p:sp>
      <p:pic>
        <p:nvPicPr>
          <p:cNvPr id="55" name="Picture 54" descr="Icon of a pen">
            <a:extLst>
              <a:ext uri="{FF2B5EF4-FFF2-40B4-BE49-F238E27FC236}">
                <a16:creationId xmlns:a16="http://schemas.microsoft.com/office/drawing/2014/main" id="{7423C28B-59C9-4DB9-8ABC-E15238132D05}"/>
              </a:ext>
            </a:extLst>
          </p:cNvPr>
          <p:cNvPicPr>
            <a:picLocks noChangeAspect="1"/>
          </p:cNvPicPr>
          <p:nvPr/>
        </p:nvPicPr>
        <p:blipFill>
          <a:blip r:embed="rId6"/>
          <a:stretch>
            <a:fillRect/>
          </a:stretch>
        </p:blipFill>
        <p:spPr>
          <a:xfrm>
            <a:off x="11049901" y="5068557"/>
            <a:ext cx="687324" cy="687324"/>
          </a:xfrm>
          <a:prstGeom prst="rect">
            <a:avLst/>
          </a:prstGeom>
        </p:spPr>
      </p:pic>
    </p:spTree>
    <p:extLst>
      <p:ext uri="{BB962C8B-B14F-4D97-AF65-F5344CB8AC3E}">
        <p14:creationId xmlns:p14="http://schemas.microsoft.com/office/powerpoint/2010/main" val="424495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7</a:t>
            </a:r>
            <a:r>
              <a:rPr lang="bs-Latn-BA" dirty="0"/>
              <a:t>: </a:t>
            </a:r>
            <a:r>
              <a:rPr lang="en-US" dirty="0"/>
              <a:t>Create reports and dashboards as a Microsoft 365 Enterprise Administrator with Power BI</a:t>
            </a:r>
          </a:p>
        </p:txBody>
      </p:sp>
      <p:pic>
        <p:nvPicPr>
          <p:cNvPr id="3" name="Picture 2" descr="Icon of magnifying glass">
            <a:extLst>
              <a:ext uri="{FF2B5EF4-FFF2-40B4-BE49-F238E27FC236}">
                <a16:creationId xmlns:a16="http://schemas.microsoft.com/office/drawing/2014/main" id="{8546B697-28C5-4E5D-9633-222A8A035FCC}"/>
              </a:ext>
            </a:extLst>
          </p:cNvPr>
          <p:cNvPicPr>
            <a:picLocks noChangeAspect="1"/>
          </p:cNvPicPr>
          <p:nvPr/>
        </p:nvPicPr>
        <p:blipFill>
          <a:blip r:embed="rId3"/>
          <a:stretch>
            <a:fillRect/>
          </a:stretch>
        </p:blipFill>
        <p:spPr>
          <a:xfrm>
            <a:off x="10370841" y="2961262"/>
            <a:ext cx="1072001" cy="1072001"/>
          </a:xfrm>
          <a:prstGeom prst="rect">
            <a:avLst/>
          </a:prstGeom>
        </p:spPr>
      </p:pic>
    </p:spTree>
    <p:extLst>
      <p:ext uri="{BB962C8B-B14F-4D97-AF65-F5344CB8AC3E}">
        <p14:creationId xmlns:p14="http://schemas.microsoft.com/office/powerpoint/2010/main" val="2342506342"/>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3" name="TextBox 2">
            <a:extLst>
              <a:ext uri="{FF2B5EF4-FFF2-40B4-BE49-F238E27FC236}">
                <a16:creationId xmlns:a16="http://schemas.microsoft.com/office/drawing/2014/main" id="{68EF5F72-2AEA-CAB8-FAF0-860DFCCC28A0}"/>
              </a:ext>
              <a:ext uri="{C183D7F6-B498-43B3-948B-1728B52AA6E4}">
                <adec:decorative xmlns:adec="http://schemas.microsoft.com/office/drawing/2017/decorative" val="0"/>
              </a:ext>
            </a:extLst>
          </p:cNvPr>
          <p:cNvSpPr txBox="1"/>
          <p:nvPr/>
        </p:nvSpPr>
        <p:spPr>
          <a:xfrm>
            <a:off x="579438" y="1195388"/>
            <a:ext cx="5606105" cy="2208212"/>
          </a:xfrm>
          <a:prstGeom prst="rect">
            <a:avLst/>
          </a:prstGeom>
          <a:noFill/>
          <a:ln>
            <a:noFill/>
          </a:ln>
        </p:spPr>
        <p:txBody>
          <a:bodyPr wrap="square" lIns="0" tIns="0" rIns="0" bIns="0" rtlCol="0" anchor="t">
            <a:noAutofit/>
          </a:bodyPr>
          <a:lstStyle/>
          <a:p>
            <a:pPr>
              <a:spcBef>
                <a:spcPts val="600"/>
              </a:spcBef>
              <a:spcAft>
                <a:spcPts val="600"/>
              </a:spcAft>
            </a:pPr>
            <a:r>
              <a:rPr lang="en-US" sz="2000" dirty="0">
                <a:solidFill>
                  <a:schemeClr val="accent1"/>
                </a:solidFill>
                <a:latin typeface="+mj-lt"/>
              </a:rPr>
              <a:t>Microsoft Power Business Intelligence (BI) is a collection of software services, apps, and connectors that work together to turn your unrelated sources of data into coherent, visually immersive, and interactive insights </a:t>
            </a:r>
            <a:endParaRPr lang="bs-Latn-BA" sz="2000" dirty="0">
              <a:solidFill>
                <a:schemeClr val="accent1"/>
              </a:solidFill>
              <a:latin typeface="+mj-lt"/>
            </a:endParaRPr>
          </a:p>
          <a:p>
            <a:pPr>
              <a:spcBef>
                <a:spcPts val="600"/>
              </a:spcBef>
            </a:pPr>
            <a:r>
              <a:rPr lang="en-US" sz="2000" dirty="0">
                <a:latin typeface="+mj-lt"/>
              </a:rPr>
              <a:t>In this module, you’ll examine how to:</a:t>
            </a:r>
          </a:p>
        </p:txBody>
      </p:sp>
      <p:sp>
        <p:nvSpPr>
          <p:cNvPr id="5" name="Rectangle 4">
            <a:extLst>
              <a:ext uri="{FF2B5EF4-FFF2-40B4-BE49-F238E27FC236}">
                <a16:creationId xmlns:a16="http://schemas.microsoft.com/office/drawing/2014/main" id="{28DC71FE-0AE5-78F0-5989-5EE92B7B0174}"/>
              </a:ext>
            </a:extLst>
          </p:cNvPr>
          <p:cNvSpPr/>
          <p:nvPr/>
        </p:nvSpPr>
        <p:spPr>
          <a:xfrm>
            <a:off x="1498600" y="3621144"/>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dirty="0">
                <a:solidFill>
                  <a:schemeClr val="tx1"/>
                </a:solidFill>
              </a:rPr>
              <a:t>Connect Power BI to data</a:t>
            </a:r>
            <a:endParaRPr lang="en-IN" sz="2000" kern="1200" dirty="0">
              <a:solidFill>
                <a:schemeClr val="tx1"/>
              </a:solidFill>
            </a:endParaRPr>
          </a:p>
        </p:txBody>
      </p:sp>
      <p:sp>
        <p:nvSpPr>
          <p:cNvPr id="7" name="Rectangle 6">
            <a:extLst>
              <a:ext uri="{FF2B5EF4-FFF2-40B4-BE49-F238E27FC236}">
                <a16:creationId xmlns:a16="http://schemas.microsoft.com/office/drawing/2014/main" id="{3E8B11DA-1F29-3F1E-8DC1-42808B803797}"/>
              </a:ext>
            </a:extLst>
          </p:cNvPr>
          <p:cNvSpPr/>
          <p:nvPr/>
        </p:nvSpPr>
        <p:spPr>
          <a:xfrm>
            <a:off x="1498600" y="4427530"/>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dirty="0">
                <a:solidFill>
                  <a:schemeClr val="tx1"/>
                </a:solidFill>
              </a:rPr>
              <a:t>Create a Power BI report</a:t>
            </a:r>
            <a:endParaRPr lang="en-IN" sz="2000" kern="1200" dirty="0">
              <a:solidFill>
                <a:schemeClr val="tx1"/>
              </a:solidFill>
            </a:endParaRPr>
          </a:p>
        </p:txBody>
      </p:sp>
      <p:sp>
        <p:nvSpPr>
          <p:cNvPr id="11" name="Rectangle 10">
            <a:extLst>
              <a:ext uri="{FF2B5EF4-FFF2-40B4-BE49-F238E27FC236}">
                <a16:creationId xmlns:a16="http://schemas.microsoft.com/office/drawing/2014/main" id="{1240E8BC-7A08-5264-0B9C-76187DB2D970}"/>
              </a:ext>
            </a:extLst>
          </p:cNvPr>
          <p:cNvSpPr/>
          <p:nvPr/>
        </p:nvSpPr>
        <p:spPr>
          <a:xfrm>
            <a:off x="1498600" y="6040300"/>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dirty="0">
                <a:solidFill>
                  <a:schemeClr val="tx1"/>
                </a:solidFill>
              </a:rPr>
              <a:t>Share and view a Power BI report</a:t>
            </a:r>
            <a:endParaRPr lang="en-IN" sz="2000" kern="1200" dirty="0">
              <a:solidFill>
                <a:schemeClr val="tx1"/>
              </a:solidFill>
            </a:endParaRPr>
          </a:p>
        </p:txBody>
      </p:sp>
      <p:sp>
        <p:nvSpPr>
          <p:cNvPr id="13" name="Rectangle 12">
            <a:extLst>
              <a:ext uri="{FF2B5EF4-FFF2-40B4-BE49-F238E27FC236}">
                <a16:creationId xmlns:a16="http://schemas.microsoft.com/office/drawing/2014/main" id="{67363963-04C3-288C-7BC4-1C903786A511}"/>
              </a:ext>
            </a:extLst>
          </p:cNvPr>
          <p:cNvSpPr/>
          <p:nvPr/>
        </p:nvSpPr>
        <p:spPr>
          <a:xfrm>
            <a:off x="1498600" y="5233916"/>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dirty="0">
                <a:solidFill>
                  <a:schemeClr val="tx1"/>
                </a:solidFill>
              </a:rPr>
              <a:t>Create a Power BI dashboard</a:t>
            </a:r>
            <a:endParaRPr lang="en-IN" sz="2000" kern="1200" dirty="0">
              <a:solidFill>
                <a:schemeClr val="tx1"/>
              </a:solidFill>
            </a:endParaRPr>
          </a:p>
        </p:txBody>
      </p:sp>
      <p:cxnSp>
        <p:nvCxnSpPr>
          <p:cNvPr id="15" name="Straight Connector 14">
            <a:extLst>
              <a:ext uri="{FF2B5EF4-FFF2-40B4-BE49-F238E27FC236}">
                <a16:creationId xmlns:a16="http://schemas.microsoft.com/office/drawing/2014/main" id="{C3EA38DB-1CC4-1AFA-5AE5-1C7EED15E957}"/>
              </a:ext>
              <a:ext uri="{C183D7F6-B498-43B3-948B-1728B52AA6E4}">
                <adec:decorative xmlns:adec="http://schemas.microsoft.com/office/drawing/2017/decorative" val="1"/>
              </a:ext>
            </a:extLst>
          </p:cNvPr>
          <p:cNvCxnSpPr>
            <a:cxnSpLocks/>
          </p:cNvCxnSpPr>
          <p:nvPr/>
        </p:nvCxnSpPr>
        <p:spPr>
          <a:xfrm>
            <a:off x="1498600" y="4204517"/>
            <a:ext cx="465024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13CC922-BBDA-4600-3A4C-B07601716897}"/>
              </a:ext>
              <a:ext uri="{C183D7F6-B498-43B3-948B-1728B52AA6E4}">
                <adec:decorative xmlns:adec="http://schemas.microsoft.com/office/drawing/2017/decorative" val="1"/>
              </a:ext>
            </a:extLst>
          </p:cNvPr>
          <p:cNvCxnSpPr>
            <a:cxnSpLocks/>
          </p:cNvCxnSpPr>
          <p:nvPr/>
        </p:nvCxnSpPr>
        <p:spPr>
          <a:xfrm>
            <a:off x="1505482" y="5868705"/>
            <a:ext cx="465024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ABF61B6-968A-C44D-9A3C-FD844DC256E3}"/>
              </a:ext>
              <a:ext uri="{C183D7F6-B498-43B3-948B-1728B52AA6E4}">
                <adec:decorative xmlns:adec="http://schemas.microsoft.com/office/drawing/2017/decorative" val="1"/>
              </a:ext>
            </a:extLst>
          </p:cNvPr>
          <p:cNvCxnSpPr>
            <a:cxnSpLocks/>
          </p:cNvCxnSpPr>
          <p:nvPr/>
        </p:nvCxnSpPr>
        <p:spPr>
          <a:xfrm>
            <a:off x="1501915" y="5022838"/>
            <a:ext cx="465024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2" name="Picture 21" descr="Icon of a computer">
            <a:extLst>
              <a:ext uri="{FF2B5EF4-FFF2-40B4-BE49-F238E27FC236}">
                <a16:creationId xmlns:a16="http://schemas.microsoft.com/office/drawing/2014/main" id="{743E1BC0-84C0-C84F-25F5-F3632EEC16E7}"/>
              </a:ext>
            </a:extLst>
          </p:cNvPr>
          <p:cNvPicPr>
            <a:picLocks noChangeAspect="1"/>
          </p:cNvPicPr>
          <p:nvPr/>
        </p:nvPicPr>
        <p:blipFill>
          <a:blip r:embed="rId3"/>
          <a:stretch>
            <a:fillRect/>
          </a:stretch>
        </p:blipFill>
        <p:spPr>
          <a:xfrm>
            <a:off x="616137" y="3445645"/>
            <a:ext cx="737945" cy="741640"/>
          </a:xfrm>
          <a:prstGeom prst="rect">
            <a:avLst/>
          </a:prstGeom>
        </p:spPr>
      </p:pic>
      <p:pic>
        <p:nvPicPr>
          <p:cNvPr id="24" name="Picture 23" descr="Icon of document with filled chart on it">
            <a:extLst>
              <a:ext uri="{FF2B5EF4-FFF2-40B4-BE49-F238E27FC236}">
                <a16:creationId xmlns:a16="http://schemas.microsoft.com/office/drawing/2014/main" id="{C1A5F67F-1346-0F16-5030-C0ED47DF95E6}"/>
              </a:ext>
            </a:extLst>
          </p:cNvPr>
          <p:cNvPicPr>
            <a:picLocks noChangeAspect="1"/>
          </p:cNvPicPr>
          <p:nvPr/>
        </p:nvPicPr>
        <p:blipFill>
          <a:blip r:embed="rId4"/>
          <a:stretch>
            <a:fillRect/>
          </a:stretch>
        </p:blipFill>
        <p:spPr>
          <a:xfrm>
            <a:off x="616137" y="4227098"/>
            <a:ext cx="739140" cy="743712"/>
          </a:xfrm>
          <a:prstGeom prst="rect">
            <a:avLst/>
          </a:prstGeom>
        </p:spPr>
      </p:pic>
      <p:pic>
        <p:nvPicPr>
          <p:cNvPr id="27" name="Picture 26" descr="Icon of a pie chart">
            <a:extLst>
              <a:ext uri="{FF2B5EF4-FFF2-40B4-BE49-F238E27FC236}">
                <a16:creationId xmlns:a16="http://schemas.microsoft.com/office/drawing/2014/main" id="{9B33F3EF-BB16-EC12-0EDB-9B148D54718E}"/>
              </a:ext>
            </a:extLst>
          </p:cNvPr>
          <p:cNvPicPr>
            <a:picLocks noChangeAspect="1"/>
          </p:cNvPicPr>
          <p:nvPr/>
        </p:nvPicPr>
        <p:blipFill>
          <a:blip r:embed="rId5"/>
          <a:stretch>
            <a:fillRect/>
          </a:stretch>
        </p:blipFill>
        <p:spPr>
          <a:xfrm>
            <a:off x="616137" y="5050659"/>
            <a:ext cx="739140" cy="743712"/>
          </a:xfrm>
          <a:prstGeom prst="rect">
            <a:avLst/>
          </a:prstGeom>
        </p:spPr>
      </p:pic>
      <p:pic>
        <p:nvPicPr>
          <p:cNvPr id="29" name="Picture 28" descr="Icon of screen with a chart with an arrow pointing to a cloud">
            <a:extLst>
              <a:ext uri="{FF2B5EF4-FFF2-40B4-BE49-F238E27FC236}">
                <a16:creationId xmlns:a16="http://schemas.microsoft.com/office/drawing/2014/main" id="{5E50A3DF-9F25-1B22-BCF1-811907D6BCAB}"/>
              </a:ext>
            </a:extLst>
          </p:cNvPr>
          <p:cNvPicPr>
            <a:picLocks noChangeAspect="1"/>
          </p:cNvPicPr>
          <p:nvPr/>
        </p:nvPicPr>
        <p:blipFill>
          <a:blip r:embed="rId6"/>
          <a:stretch>
            <a:fillRect/>
          </a:stretch>
        </p:blipFill>
        <p:spPr>
          <a:xfrm>
            <a:off x="614942" y="5897182"/>
            <a:ext cx="739140" cy="743712"/>
          </a:xfrm>
          <a:prstGeom prst="rect">
            <a:avLst/>
          </a:prstGeom>
        </p:spPr>
      </p:pic>
    </p:spTree>
    <p:extLst>
      <p:ext uri="{BB962C8B-B14F-4D97-AF65-F5344CB8AC3E}">
        <p14:creationId xmlns:p14="http://schemas.microsoft.com/office/powerpoint/2010/main" val="1205299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Power BI functionality</a:t>
            </a:r>
            <a:endParaRPr lang="en-US" dirty="0"/>
          </a:p>
        </p:txBody>
      </p:sp>
      <p:pic>
        <p:nvPicPr>
          <p:cNvPr id="6" name="Picture 5" descr="Logo of Power BI">
            <a:extLst>
              <a:ext uri="{FF2B5EF4-FFF2-40B4-BE49-F238E27FC236}">
                <a16:creationId xmlns:a16="http://schemas.microsoft.com/office/drawing/2014/main" id="{D1B3C9C4-6E41-4433-AB00-8523382D8755}"/>
              </a:ext>
            </a:extLst>
          </p:cNvPr>
          <p:cNvPicPr>
            <a:picLocks noChangeAspect="1"/>
          </p:cNvPicPr>
          <p:nvPr/>
        </p:nvPicPr>
        <p:blipFill>
          <a:blip r:embed="rId3"/>
          <a:stretch>
            <a:fillRect/>
          </a:stretch>
        </p:blipFill>
        <p:spPr>
          <a:xfrm>
            <a:off x="11059884" y="592138"/>
            <a:ext cx="803504" cy="612648"/>
          </a:xfrm>
          <a:prstGeom prst="rect">
            <a:avLst/>
          </a:prstGeom>
        </p:spPr>
      </p:pic>
      <p:sp>
        <p:nvSpPr>
          <p:cNvPr id="28" name="TextBox 27">
            <a:extLst>
              <a:ext uri="{FF2B5EF4-FFF2-40B4-BE49-F238E27FC236}">
                <a16:creationId xmlns:a16="http://schemas.microsoft.com/office/drawing/2014/main" id="{DC82927E-ADFF-422E-9876-9266FC648C07}"/>
              </a:ext>
              <a:ext uri="{C183D7F6-B498-43B3-948B-1728B52AA6E4}">
                <adec:decorative xmlns:adec="http://schemas.microsoft.com/office/drawing/2017/decorative" val="0"/>
              </a:ext>
            </a:extLst>
          </p:cNvPr>
          <p:cNvSpPr txBox="1"/>
          <p:nvPr/>
        </p:nvSpPr>
        <p:spPr>
          <a:xfrm>
            <a:off x="579438" y="1313316"/>
            <a:ext cx="11277599" cy="631599"/>
          </a:xfrm>
          <a:prstGeom prst="rect">
            <a:avLst/>
          </a:prstGeom>
          <a:noFill/>
          <a:ln>
            <a:noFill/>
          </a:ln>
        </p:spPr>
        <p:txBody>
          <a:bodyPr wrap="square" lIns="0" tIns="0" rIns="0" bIns="0" rtlCol="0" anchor="t">
            <a:noAutofit/>
          </a:bodyPr>
          <a:lstStyle/>
          <a:p>
            <a:pPr>
              <a:spcBef>
                <a:spcPts val="600"/>
              </a:spcBef>
              <a:spcAft>
                <a:spcPts val="600"/>
              </a:spcAft>
            </a:pPr>
            <a:r>
              <a:rPr lang="en-US" sz="2400" dirty="0"/>
              <a:t>Microsoft Power BI is a suite of business analytics tools that deliver insights throughout your organization</a:t>
            </a:r>
          </a:p>
        </p:txBody>
      </p:sp>
      <p:sp>
        <p:nvSpPr>
          <p:cNvPr id="3" name="TextBox 2">
            <a:extLst>
              <a:ext uri="{FF2B5EF4-FFF2-40B4-BE49-F238E27FC236}">
                <a16:creationId xmlns:a16="http://schemas.microsoft.com/office/drawing/2014/main" id="{099C5A13-1BDF-4CC6-A26B-AD36BAD6D2E8}"/>
              </a:ext>
              <a:ext uri="{C183D7F6-B498-43B3-948B-1728B52AA6E4}">
                <adec:decorative xmlns:adec="http://schemas.microsoft.com/office/drawing/2017/decorative" val="0"/>
              </a:ext>
            </a:extLst>
          </p:cNvPr>
          <p:cNvSpPr txBox="1"/>
          <p:nvPr/>
        </p:nvSpPr>
        <p:spPr>
          <a:xfrm>
            <a:off x="579438" y="2278743"/>
            <a:ext cx="5606105" cy="3990294"/>
          </a:xfrm>
          <a:prstGeom prst="rect">
            <a:avLst/>
          </a:prstGeom>
          <a:solidFill>
            <a:schemeClr val="bg1">
              <a:lumMod val="95000"/>
            </a:schemeClr>
          </a:solidFill>
          <a:ln>
            <a:noFill/>
          </a:ln>
        </p:spPr>
        <p:txBody>
          <a:bodyPr wrap="square" lIns="182880" tIns="137160" rIns="182880" bIns="137160" rtlCol="0" anchor="t">
            <a:noAutofit/>
          </a:bodyPr>
          <a:lstStyle/>
          <a:p>
            <a:pPr>
              <a:spcBef>
                <a:spcPts val="600"/>
              </a:spcBef>
            </a:pPr>
            <a:r>
              <a:rPr lang="en-US" sz="2000">
                <a:latin typeface="+mj-lt"/>
              </a:rPr>
              <a:t>Power BI enables your users to:</a:t>
            </a:r>
          </a:p>
          <a:p>
            <a:pPr>
              <a:spcBef>
                <a:spcPts val="600"/>
              </a:spcBef>
            </a:pPr>
            <a:r>
              <a:rPr lang="en-US"/>
              <a:t>Connect to hundreds of data sources</a:t>
            </a:r>
          </a:p>
          <a:p>
            <a:pPr>
              <a:spcBef>
                <a:spcPts val="600"/>
              </a:spcBef>
            </a:pPr>
            <a:r>
              <a:rPr lang="en-US"/>
              <a:t>Simplify data prep</a:t>
            </a:r>
          </a:p>
          <a:p>
            <a:pPr>
              <a:spcBef>
                <a:spcPts val="600"/>
              </a:spcBef>
            </a:pPr>
            <a:r>
              <a:rPr lang="en-US"/>
              <a:t>Drive ad hoc analysis</a:t>
            </a:r>
          </a:p>
          <a:p>
            <a:pPr>
              <a:spcBef>
                <a:spcPts val="600"/>
              </a:spcBef>
            </a:pPr>
            <a:r>
              <a:rPr lang="en-US"/>
              <a:t>Produce reports and publish them for your organization to consume on the web and across mobile devices </a:t>
            </a:r>
          </a:p>
          <a:p>
            <a:pPr>
              <a:spcBef>
                <a:spcPts val="600"/>
              </a:spcBef>
            </a:pPr>
            <a:r>
              <a:rPr lang="en-US"/>
              <a:t>Create personalized dashboards with a unique, </a:t>
            </a:r>
            <a:br>
              <a:rPr lang="en-US"/>
            </a:br>
            <a:r>
              <a:rPr lang="en-US"/>
              <a:t>360-degree view of their business</a:t>
            </a:r>
          </a:p>
          <a:p>
            <a:pPr>
              <a:spcBef>
                <a:spcPts val="600"/>
              </a:spcBef>
            </a:pPr>
            <a:r>
              <a:rPr lang="en-US"/>
              <a:t>Scale across the enterprise, with governance and security built-in</a:t>
            </a:r>
          </a:p>
        </p:txBody>
      </p:sp>
      <p:sp>
        <p:nvSpPr>
          <p:cNvPr id="21" name="TextBox 20">
            <a:extLst>
              <a:ext uri="{FF2B5EF4-FFF2-40B4-BE49-F238E27FC236}">
                <a16:creationId xmlns:a16="http://schemas.microsoft.com/office/drawing/2014/main" id="{4757CB65-3ADB-4D09-BF9D-546B8289B78D}"/>
              </a:ext>
              <a:ext uri="{C183D7F6-B498-43B3-948B-1728B52AA6E4}">
                <adec:decorative xmlns:adec="http://schemas.microsoft.com/office/drawing/2017/decorative" val="1"/>
              </a:ext>
            </a:extLst>
          </p:cNvPr>
          <p:cNvSpPr txBox="1"/>
          <p:nvPr/>
        </p:nvSpPr>
        <p:spPr>
          <a:xfrm>
            <a:off x="6340308" y="2278743"/>
            <a:ext cx="5516730" cy="3990294"/>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solidFill>
                <a:schemeClr val="tx1"/>
              </a:solidFill>
            </a:endParaRPr>
          </a:p>
        </p:txBody>
      </p:sp>
      <p:grpSp>
        <p:nvGrpSpPr>
          <p:cNvPr id="22" name="Group 21" descr="Two circles overlap each other">
            <a:extLst>
              <a:ext uri="{FF2B5EF4-FFF2-40B4-BE49-F238E27FC236}">
                <a16:creationId xmlns:a16="http://schemas.microsoft.com/office/drawing/2014/main" id="{734B843D-F5B5-442D-9E3C-E62D3DF4A0B2}"/>
              </a:ext>
            </a:extLst>
          </p:cNvPr>
          <p:cNvGrpSpPr/>
          <p:nvPr/>
        </p:nvGrpSpPr>
        <p:grpSpPr>
          <a:xfrm>
            <a:off x="6458661" y="2649267"/>
            <a:ext cx="5280025" cy="3249246"/>
            <a:chOff x="6527800" y="2230438"/>
            <a:chExt cx="5200650" cy="3200400"/>
          </a:xfrm>
          <a:solidFill>
            <a:schemeClr val="accent2"/>
          </a:solidFill>
        </p:grpSpPr>
        <p:sp>
          <p:nvSpPr>
            <p:cNvPr id="23" name="Oval 22">
              <a:extLst>
                <a:ext uri="{FF2B5EF4-FFF2-40B4-BE49-F238E27FC236}">
                  <a16:creationId xmlns:a16="http://schemas.microsoft.com/office/drawing/2014/main" id="{D4E3B67A-2628-4E60-B44B-BC7E4E5B59D2}"/>
                </a:ext>
                <a:ext uri="{C183D7F6-B498-43B3-948B-1728B52AA6E4}">
                  <adec:decorative xmlns:adec="http://schemas.microsoft.com/office/drawing/2017/decorative" val="1"/>
                </a:ext>
              </a:extLst>
            </p:cNvPr>
            <p:cNvSpPr/>
            <p:nvPr/>
          </p:nvSpPr>
          <p:spPr bwMode="auto">
            <a:xfrm>
              <a:off x="8528050" y="2230438"/>
              <a:ext cx="3200400" cy="3200400"/>
            </a:xfrm>
            <a:prstGeom prst="ellipse">
              <a:avLst/>
            </a:prstGeom>
            <a:solidFill>
              <a:schemeClr val="accent2">
                <a:alpha val="84000"/>
              </a:schemeClr>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4" name="Oval 23">
              <a:extLst>
                <a:ext uri="{FF2B5EF4-FFF2-40B4-BE49-F238E27FC236}">
                  <a16:creationId xmlns:a16="http://schemas.microsoft.com/office/drawing/2014/main" id="{1F292F85-FF67-4D7B-A1FA-1104EE481192}"/>
                </a:ext>
                <a:ext uri="{C183D7F6-B498-43B3-948B-1728B52AA6E4}">
                  <adec:decorative xmlns:adec="http://schemas.microsoft.com/office/drawing/2017/decorative" val="1"/>
                </a:ext>
              </a:extLst>
            </p:cNvPr>
            <p:cNvSpPr/>
            <p:nvPr/>
          </p:nvSpPr>
          <p:spPr bwMode="auto">
            <a:xfrm>
              <a:off x="6527800" y="2230438"/>
              <a:ext cx="3200400" cy="3200400"/>
            </a:xfrm>
            <a:prstGeom prst="ellipse">
              <a:avLst/>
            </a:prstGeom>
            <a:solidFill>
              <a:schemeClr val="accent2">
                <a:alpha val="84000"/>
              </a:schemeClr>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a:extLst>
                <a:ext uri="{FF2B5EF4-FFF2-40B4-BE49-F238E27FC236}">
                  <a16:creationId xmlns:a16="http://schemas.microsoft.com/office/drawing/2014/main" id="{7349935A-5D80-4718-8C41-ADB64007201C}"/>
                </a:ext>
              </a:extLst>
            </p:cNvPr>
            <p:cNvSpPr/>
            <p:nvPr/>
          </p:nvSpPr>
          <p:spPr bwMode="auto">
            <a:xfrm>
              <a:off x="6997147" y="2882185"/>
              <a:ext cx="1530903" cy="19907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a:solidFill>
                    <a:schemeClr val="bg1"/>
                  </a:solidFill>
                  <a:latin typeface="+mj-lt"/>
                  <a:ea typeface="Segoe UI" pitchFamily="34" charset="0"/>
                  <a:cs typeface="Segoe UI" pitchFamily="34" charset="0"/>
                </a:rPr>
                <a:t>Power BI Desktop</a:t>
              </a:r>
            </a:p>
            <a:p>
              <a:pPr defTabSz="932472" fontAlgn="base">
                <a:spcBef>
                  <a:spcPts val="100"/>
                </a:spcBef>
                <a:spcAft>
                  <a:spcPts val="200"/>
                </a:spcAft>
              </a:pPr>
              <a:r>
                <a:rPr lang="en-US" sz="1200">
                  <a:solidFill>
                    <a:schemeClr val="bg1"/>
                  </a:solidFill>
                  <a:cs typeface="Segoe UI" pitchFamily="34" charset="0"/>
                </a:rPr>
                <a:t>Many data sources</a:t>
              </a:r>
            </a:p>
            <a:p>
              <a:pPr defTabSz="932472" fontAlgn="base">
                <a:spcBef>
                  <a:spcPts val="100"/>
                </a:spcBef>
                <a:spcAft>
                  <a:spcPts val="200"/>
                </a:spcAft>
              </a:pPr>
              <a:r>
                <a:rPr lang="en-US" sz="1200">
                  <a:solidFill>
                    <a:schemeClr val="bg1"/>
                  </a:solidFill>
                  <a:cs typeface="Segoe UI" pitchFamily="34" charset="0"/>
                </a:rPr>
                <a:t>Transforming</a:t>
              </a:r>
            </a:p>
            <a:p>
              <a:pPr defTabSz="932472" fontAlgn="base">
                <a:spcBef>
                  <a:spcPts val="100"/>
                </a:spcBef>
                <a:spcAft>
                  <a:spcPts val="200"/>
                </a:spcAft>
              </a:pPr>
              <a:r>
                <a:rPr lang="en-US" sz="1200">
                  <a:solidFill>
                    <a:schemeClr val="bg1"/>
                  </a:solidFill>
                  <a:cs typeface="Segoe UI" pitchFamily="34" charset="0"/>
                </a:rPr>
                <a:t>Sharping &amp; modeling</a:t>
              </a:r>
            </a:p>
            <a:p>
              <a:pPr defTabSz="932472" fontAlgn="base">
                <a:spcBef>
                  <a:spcPts val="100"/>
                </a:spcBef>
                <a:spcAft>
                  <a:spcPts val="200"/>
                </a:spcAft>
              </a:pPr>
              <a:r>
                <a:rPr lang="en-US" sz="1200">
                  <a:solidFill>
                    <a:schemeClr val="bg1"/>
                  </a:solidFill>
                  <a:cs typeface="Segoe UI" pitchFamily="34" charset="0"/>
                </a:rPr>
                <a:t>Measures</a:t>
              </a:r>
            </a:p>
            <a:p>
              <a:pPr defTabSz="932472" fontAlgn="base">
                <a:spcBef>
                  <a:spcPts val="100"/>
                </a:spcBef>
                <a:spcAft>
                  <a:spcPts val="200"/>
                </a:spcAft>
              </a:pPr>
              <a:r>
                <a:rPr lang="en-US" sz="1200">
                  <a:solidFill>
                    <a:schemeClr val="bg1"/>
                  </a:solidFill>
                  <a:cs typeface="Segoe UI" pitchFamily="34" charset="0"/>
                </a:rPr>
                <a:t>Calculated columns</a:t>
              </a:r>
            </a:p>
            <a:p>
              <a:pPr defTabSz="932472" fontAlgn="base">
                <a:spcBef>
                  <a:spcPts val="100"/>
                </a:spcBef>
                <a:spcAft>
                  <a:spcPts val="200"/>
                </a:spcAft>
              </a:pPr>
              <a:r>
                <a:rPr lang="en-US" sz="1200">
                  <a:solidFill>
                    <a:schemeClr val="bg1"/>
                  </a:solidFill>
                  <a:cs typeface="Segoe UI" pitchFamily="34" charset="0"/>
                </a:rPr>
                <a:t>Python</a:t>
              </a:r>
            </a:p>
            <a:p>
              <a:pPr defTabSz="932472" fontAlgn="base">
                <a:spcBef>
                  <a:spcPts val="100"/>
                </a:spcBef>
                <a:spcAft>
                  <a:spcPts val="200"/>
                </a:spcAft>
              </a:pPr>
              <a:r>
                <a:rPr lang="en-US" sz="1200">
                  <a:solidFill>
                    <a:schemeClr val="bg1"/>
                  </a:solidFill>
                  <a:cs typeface="Segoe UI" pitchFamily="34" charset="0"/>
                </a:rPr>
                <a:t>Themes</a:t>
              </a:r>
            </a:p>
            <a:p>
              <a:pPr defTabSz="932472" fontAlgn="base">
                <a:spcBef>
                  <a:spcPts val="100"/>
                </a:spcBef>
                <a:spcAft>
                  <a:spcPts val="200"/>
                </a:spcAft>
              </a:pPr>
              <a:r>
                <a:rPr lang="en-US" sz="1200">
                  <a:solidFill>
                    <a:schemeClr val="bg1"/>
                  </a:solidFill>
                  <a:cs typeface="Segoe UI" pitchFamily="34" charset="0"/>
                </a:rPr>
                <a:t>RLS creation</a:t>
              </a:r>
            </a:p>
          </p:txBody>
        </p:sp>
        <p:sp>
          <p:nvSpPr>
            <p:cNvPr id="26" name="Rectangle 25">
              <a:extLst>
                <a:ext uri="{FF2B5EF4-FFF2-40B4-BE49-F238E27FC236}">
                  <a16:creationId xmlns:a16="http://schemas.microsoft.com/office/drawing/2014/main" id="{FE9FA712-ACEA-4EF1-99F3-4D9D39DE861F}"/>
                </a:ext>
              </a:extLst>
            </p:cNvPr>
            <p:cNvSpPr/>
            <p:nvPr/>
          </p:nvSpPr>
          <p:spPr bwMode="auto">
            <a:xfrm>
              <a:off x="8617329" y="2882185"/>
              <a:ext cx="1033464" cy="1790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a:solidFill>
                    <a:schemeClr val="bg1"/>
                  </a:solidFill>
                  <a:latin typeface="+mj-lt"/>
                  <a:cs typeface="Segoe UI" pitchFamily="34" charset="0"/>
                </a:rPr>
                <a:t>Both</a:t>
              </a:r>
            </a:p>
            <a:p>
              <a:pPr algn="ctr" defTabSz="932472" fontAlgn="base">
                <a:spcBef>
                  <a:spcPts val="100"/>
                </a:spcBef>
                <a:spcAft>
                  <a:spcPts val="200"/>
                </a:spcAft>
              </a:pPr>
              <a:r>
                <a:rPr lang="en-US" sz="1200">
                  <a:solidFill>
                    <a:schemeClr val="bg1"/>
                  </a:solidFill>
                  <a:ea typeface="Segoe UI" pitchFamily="34" charset="0"/>
                  <a:cs typeface="Segoe UI" pitchFamily="34" charset="0"/>
                </a:rPr>
                <a:t>Reports</a:t>
              </a:r>
            </a:p>
            <a:p>
              <a:pPr algn="ctr" defTabSz="932472" fontAlgn="base">
                <a:spcBef>
                  <a:spcPts val="100"/>
                </a:spcBef>
                <a:spcAft>
                  <a:spcPts val="200"/>
                </a:spcAft>
              </a:pPr>
              <a:r>
                <a:rPr lang="en-US" sz="1200">
                  <a:solidFill>
                    <a:schemeClr val="bg1"/>
                  </a:solidFill>
                  <a:ea typeface="Segoe UI" pitchFamily="34" charset="0"/>
                  <a:cs typeface="Segoe UI" pitchFamily="34" charset="0"/>
                </a:rPr>
                <a:t>Visualizations</a:t>
              </a:r>
            </a:p>
            <a:p>
              <a:pPr algn="ctr" defTabSz="932472" fontAlgn="base">
                <a:spcBef>
                  <a:spcPts val="100"/>
                </a:spcBef>
                <a:spcAft>
                  <a:spcPts val="200"/>
                </a:spcAft>
              </a:pPr>
              <a:r>
                <a:rPr lang="en-US" sz="1200">
                  <a:solidFill>
                    <a:schemeClr val="bg1"/>
                  </a:solidFill>
                  <a:ea typeface="Segoe UI" pitchFamily="34" charset="0"/>
                  <a:cs typeface="Segoe UI" pitchFamily="34" charset="0"/>
                </a:rPr>
                <a:t>Security</a:t>
              </a:r>
            </a:p>
            <a:p>
              <a:pPr algn="ctr" defTabSz="932472" fontAlgn="base">
                <a:spcBef>
                  <a:spcPts val="100"/>
                </a:spcBef>
                <a:spcAft>
                  <a:spcPts val="200"/>
                </a:spcAft>
              </a:pPr>
              <a:r>
                <a:rPr lang="en-US" sz="1200">
                  <a:solidFill>
                    <a:schemeClr val="bg1"/>
                  </a:solidFill>
                  <a:ea typeface="Segoe UI" pitchFamily="34" charset="0"/>
                  <a:cs typeface="Segoe UI" pitchFamily="34" charset="0"/>
                </a:rPr>
                <a:t>Filters</a:t>
              </a:r>
            </a:p>
            <a:p>
              <a:pPr algn="ctr" defTabSz="932472" fontAlgn="base">
                <a:spcBef>
                  <a:spcPts val="100"/>
                </a:spcBef>
                <a:spcAft>
                  <a:spcPts val="200"/>
                </a:spcAft>
              </a:pPr>
              <a:r>
                <a:rPr lang="en-US" sz="1200">
                  <a:solidFill>
                    <a:schemeClr val="bg1"/>
                  </a:solidFill>
                  <a:ea typeface="Segoe UI" pitchFamily="34" charset="0"/>
                  <a:cs typeface="Segoe UI" pitchFamily="34" charset="0"/>
                </a:rPr>
                <a:t>Bookmarks</a:t>
              </a:r>
            </a:p>
            <a:p>
              <a:pPr algn="ctr" defTabSz="932472" fontAlgn="base">
                <a:spcBef>
                  <a:spcPts val="100"/>
                </a:spcBef>
                <a:spcAft>
                  <a:spcPts val="200"/>
                </a:spcAft>
              </a:pPr>
              <a:r>
                <a:rPr lang="en-US" sz="1200">
                  <a:solidFill>
                    <a:schemeClr val="bg1"/>
                  </a:solidFill>
                  <a:ea typeface="Segoe UI" pitchFamily="34" charset="0"/>
                  <a:cs typeface="Segoe UI" pitchFamily="34" charset="0"/>
                </a:rPr>
                <a:t>Q&amp;A</a:t>
              </a:r>
            </a:p>
            <a:p>
              <a:pPr algn="ctr" defTabSz="932472" fontAlgn="base">
                <a:spcBef>
                  <a:spcPts val="100"/>
                </a:spcBef>
                <a:spcAft>
                  <a:spcPts val="200"/>
                </a:spcAft>
              </a:pPr>
              <a:r>
                <a:rPr lang="en-US" sz="1200">
                  <a:solidFill>
                    <a:schemeClr val="bg1"/>
                  </a:solidFill>
                  <a:ea typeface="Segoe UI" pitchFamily="34" charset="0"/>
                  <a:cs typeface="Segoe UI" pitchFamily="34" charset="0"/>
                </a:rPr>
                <a:t>R visuals</a:t>
              </a:r>
            </a:p>
          </p:txBody>
        </p:sp>
        <p:sp>
          <p:nvSpPr>
            <p:cNvPr id="27" name="Rectangle 26">
              <a:extLst>
                <a:ext uri="{FF2B5EF4-FFF2-40B4-BE49-F238E27FC236}">
                  <a16:creationId xmlns:a16="http://schemas.microsoft.com/office/drawing/2014/main" id="{F6C268D3-14BA-467D-86D4-5C5C64972E39}"/>
                </a:ext>
              </a:extLst>
            </p:cNvPr>
            <p:cNvSpPr/>
            <p:nvPr/>
          </p:nvSpPr>
          <p:spPr bwMode="auto">
            <a:xfrm>
              <a:off x="9620250" y="2882185"/>
              <a:ext cx="1624635" cy="19677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1400">
                  <a:solidFill>
                    <a:schemeClr val="bg1"/>
                  </a:solidFill>
                  <a:latin typeface="+mj-lt"/>
                  <a:cs typeface="Segoe UI" pitchFamily="34" charset="0"/>
                </a:rPr>
                <a:t>Power BI service</a:t>
              </a:r>
            </a:p>
            <a:p>
              <a:pPr algn="r" defTabSz="932472" fontAlgn="base">
                <a:spcBef>
                  <a:spcPts val="100"/>
                </a:spcBef>
                <a:spcAft>
                  <a:spcPts val="200"/>
                </a:spcAft>
              </a:pPr>
              <a:r>
                <a:rPr lang="en-US" sz="1200">
                  <a:solidFill>
                    <a:schemeClr val="bg1"/>
                  </a:solidFill>
                  <a:cs typeface="Segoe UI" pitchFamily="34" charset="0"/>
                </a:rPr>
                <a:t>Some data sources</a:t>
              </a:r>
            </a:p>
            <a:p>
              <a:pPr algn="r" defTabSz="932472" fontAlgn="base">
                <a:spcBef>
                  <a:spcPts val="100"/>
                </a:spcBef>
                <a:spcAft>
                  <a:spcPts val="200"/>
                </a:spcAft>
              </a:pPr>
              <a:r>
                <a:rPr lang="en-US" sz="1200">
                  <a:solidFill>
                    <a:schemeClr val="bg1"/>
                  </a:solidFill>
                  <a:cs typeface="Segoe UI" pitchFamily="34" charset="0"/>
                </a:rPr>
                <a:t>Dashboards</a:t>
              </a:r>
            </a:p>
            <a:p>
              <a:pPr algn="r" defTabSz="932472" fontAlgn="base">
                <a:spcBef>
                  <a:spcPts val="100"/>
                </a:spcBef>
                <a:spcAft>
                  <a:spcPts val="200"/>
                </a:spcAft>
              </a:pPr>
              <a:r>
                <a:rPr lang="en-US" sz="1200">
                  <a:solidFill>
                    <a:schemeClr val="bg1"/>
                  </a:solidFill>
                  <a:cs typeface="Segoe UI" pitchFamily="34" charset="0"/>
                </a:rPr>
                <a:t>Apps &amp; workspaces</a:t>
              </a:r>
            </a:p>
            <a:p>
              <a:pPr algn="r" defTabSz="932472" fontAlgn="base">
                <a:spcBef>
                  <a:spcPts val="100"/>
                </a:spcBef>
                <a:spcAft>
                  <a:spcPts val="200"/>
                </a:spcAft>
              </a:pPr>
              <a:r>
                <a:rPr lang="en-US" sz="1200">
                  <a:solidFill>
                    <a:schemeClr val="bg1"/>
                  </a:solidFill>
                  <a:cs typeface="Segoe UI" pitchFamily="34" charset="0"/>
                </a:rPr>
                <a:t>Sharing</a:t>
              </a:r>
            </a:p>
            <a:p>
              <a:pPr algn="r" defTabSz="932472" fontAlgn="base">
                <a:spcBef>
                  <a:spcPts val="100"/>
                </a:spcBef>
                <a:spcAft>
                  <a:spcPts val="200"/>
                </a:spcAft>
              </a:pPr>
              <a:r>
                <a:rPr lang="en-US" sz="1200">
                  <a:solidFill>
                    <a:schemeClr val="bg1"/>
                  </a:solidFill>
                  <a:cs typeface="Segoe UI" pitchFamily="34" charset="0"/>
                </a:rPr>
                <a:t>Dataflow creation</a:t>
              </a:r>
            </a:p>
            <a:p>
              <a:pPr algn="r" defTabSz="932472" fontAlgn="base">
                <a:spcBef>
                  <a:spcPts val="100"/>
                </a:spcBef>
                <a:spcAft>
                  <a:spcPts val="200"/>
                </a:spcAft>
              </a:pPr>
              <a:r>
                <a:rPr lang="en-US" sz="1200">
                  <a:solidFill>
                    <a:schemeClr val="bg1"/>
                  </a:solidFill>
                  <a:cs typeface="Segoe UI" pitchFamily="34" charset="0"/>
                </a:rPr>
                <a:t>Paginated reports</a:t>
              </a:r>
            </a:p>
            <a:p>
              <a:pPr algn="r" defTabSz="932472" fontAlgn="base">
                <a:spcBef>
                  <a:spcPts val="100"/>
                </a:spcBef>
                <a:spcAft>
                  <a:spcPts val="200"/>
                </a:spcAft>
              </a:pPr>
              <a:r>
                <a:rPr lang="en-US" sz="1200">
                  <a:solidFill>
                    <a:schemeClr val="bg1"/>
                  </a:solidFill>
                  <a:cs typeface="Segoe UI" pitchFamily="34" charset="0"/>
                </a:rPr>
                <a:t>RLS management</a:t>
              </a:r>
            </a:p>
            <a:p>
              <a:pPr algn="r" defTabSz="932472" fontAlgn="base">
                <a:spcBef>
                  <a:spcPts val="100"/>
                </a:spcBef>
                <a:spcAft>
                  <a:spcPts val="200"/>
                </a:spcAft>
              </a:pPr>
              <a:r>
                <a:rPr lang="en-US" sz="1200">
                  <a:solidFill>
                    <a:schemeClr val="bg1"/>
                  </a:solidFill>
                  <a:cs typeface="Segoe UI" pitchFamily="34" charset="0"/>
                </a:rPr>
                <a:t>Gateway connections </a:t>
              </a:r>
            </a:p>
          </p:txBody>
        </p:sp>
      </p:grpSp>
    </p:spTree>
    <p:extLst>
      <p:ext uri="{BB962C8B-B14F-4D97-AF65-F5344CB8AC3E}">
        <p14:creationId xmlns:p14="http://schemas.microsoft.com/office/powerpoint/2010/main" val="400329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Administer permissions, licensing, and row level security in Power BI</a:t>
            </a:r>
          </a:p>
        </p:txBody>
      </p:sp>
      <p:sp>
        <p:nvSpPr>
          <p:cNvPr id="3" name="Rectangle 2">
            <a:extLst>
              <a:ext uri="{FF2B5EF4-FFF2-40B4-BE49-F238E27FC236}">
                <a16:creationId xmlns:a16="http://schemas.microsoft.com/office/drawing/2014/main" id="{2C42602E-BE08-44B5-9EE1-34CD1F6F4BDC}"/>
              </a:ext>
            </a:extLst>
          </p:cNvPr>
          <p:cNvSpPr/>
          <p:nvPr/>
        </p:nvSpPr>
        <p:spPr bwMode="auto">
          <a:xfrm>
            <a:off x="600059" y="1157287"/>
            <a:ext cx="11256979" cy="260191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a:solidFill>
                  <a:schemeClr val="accent1"/>
                </a:solidFill>
                <a:latin typeface="+mj-lt"/>
              </a:rPr>
              <a:t>Global admins and Power BI service admins can access the following Power BI-related information in the Power BI portal:</a:t>
            </a:r>
          </a:p>
        </p:txBody>
      </p:sp>
      <p:sp>
        <p:nvSpPr>
          <p:cNvPr id="5" name="TextBox 4">
            <a:extLst>
              <a:ext uri="{FF2B5EF4-FFF2-40B4-BE49-F238E27FC236}">
                <a16:creationId xmlns:a16="http://schemas.microsoft.com/office/drawing/2014/main" id="{471B794F-B5CB-4F3F-9771-CA7FDDEA6236}"/>
              </a:ext>
            </a:extLst>
          </p:cNvPr>
          <p:cNvSpPr txBox="1"/>
          <p:nvPr/>
        </p:nvSpPr>
        <p:spPr>
          <a:xfrm>
            <a:off x="749300" y="1904863"/>
            <a:ext cx="5425056" cy="172582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a:defRPr sz="20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1">
              <a:spcBef>
                <a:spcPts val="600"/>
              </a:spcBef>
            </a:pPr>
            <a:r>
              <a:rPr lang="en-US" sz="1600">
                <a:solidFill>
                  <a:schemeClr val="tx1"/>
                </a:solidFill>
              </a:rPr>
              <a:t>Usage metrics</a:t>
            </a:r>
          </a:p>
          <a:p>
            <a:pPr marL="0" lvl="1">
              <a:spcBef>
                <a:spcPts val="600"/>
              </a:spcBef>
            </a:pPr>
            <a:r>
              <a:rPr lang="en-US" sz="1600">
                <a:solidFill>
                  <a:schemeClr val="tx1"/>
                </a:solidFill>
              </a:rPr>
              <a:t>Power BI users, groups, and admins</a:t>
            </a:r>
          </a:p>
          <a:p>
            <a:pPr marL="0" lvl="1">
              <a:spcBef>
                <a:spcPts val="600"/>
              </a:spcBef>
            </a:pPr>
            <a:r>
              <a:rPr lang="en-US" sz="1600">
                <a:solidFill>
                  <a:schemeClr val="tx1"/>
                </a:solidFill>
              </a:rPr>
              <a:t>Audit logs</a:t>
            </a:r>
          </a:p>
          <a:p>
            <a:pPr marL="0" lvl="1">
              <a:spcBef>
                <a:spcPts val="600"/>
              </a:spcBef>
            </a:pPr>
            <a:r>
              <a:rPr lang="en-US" sz="1600">
                <a:solidFill>
                  <a:schemeClr val="tx1"/>
                </a:solidFill>
              </a:rPr>
              <a:t>Tenant settings</a:t>
            </a:r>
          </a:p>
          <a:p>
            <a:pPr marL="0" lvl="1">
              <a:spcBef>
                <a:spcPts val="600"/>
              </a:spcBef>
            </a:pPr>
            <a:r>
              <a:rPr lang="en-US" sz="1600">
                <a:solidFill>
                  <a:schemeClr val="tx1"/>
                </a:solidFill>
              </a:rPr>
              <a:t>Capacity settings</a:t>
            </a:r>
          </a:p>
        </p:txBody>
      </p:sp>
      <p:sp>
        <p:nvSpPr>
          <p:cNvPr id="4" name="TextBox 3">
            <a:extLst>
              <a:ext uri="{FF2B5EF4-FFF2-40B4-BE49-F238E27FC236}">
                <a16:creationId xmlns:a16="http://schemas.microsoft.com/office/drawing/2014/main" id="{608662EE-4443-4A69-B67C-3ABFF12570EA}"/>
              </a:ext>
            </a:extLst>
          </p:cNvPr>
          <p:cNvSpPr txBox="1"/>
          <p:nvPr/>
        </p:nvSpPr>
        <p:spPr>
          <a:xfrm>
            <a:off x="6309744" y="1906378"/>
            <a:ext cx="5425056" cy="172582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a:defRPr sz="20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1">
              <a:spcBef>
                <a:spcPts val="600"/>
              </a:spcBef>
            </a:pPr>
            <a:r>
              <a:rPr lang="en-US" sz="1600">
                <a:solidFill>
                  <a:schemeClr val="tx1"/>
                </a:solidFill>
              </a:rPr>
              <a:t>Embed codes</a:t>
            </a:r>
          </a:p>
          <a:p>
            <a:pPr marL="0" lvl="1">
              <a:spcBef>
                <a:spcPts val="600"/>
              </a:spcBef>
            </a:pPr>
            <a:r>
              <a:rPr lang="en-US" sz="1600">
                <a:solidFill>
                  <a:schemeClr val="tx1"/>
                </a:solidFill>
              </a:rPr>
              <a:t>Organization visuals</a:t>
            </a:r>
          </a:p>
          <a:p>
            <a:pPr marL="0" lvl="1">
              <a:spcBef>
                <a:spcPts val="600"/>
              </a:spcBef>
            </a:pPr>
            <a:r>
              <a:rPr lang="en-US" sz="1600">
                <a:solidFill>
                  <a:schemeClr val="tx1"/>
                </a:solidFill>
              </a:rPr>
              <a:t>Dataflow settings</a:t>
            </a:r>
          </a:p>
          <a:p>
            <a:pPr marL="0" lvl="1">
              <a:spcBef>
                <a:spcPts val="600"/>
              </a:spcBef>
            </a:pPr>
            <a:r>
              <a:rPr lang="en-US" sz="1600">
                <a:solidFill>
                  <a:schemeClr val="tx1"/>
                </a:solidFill>
              </a:rPr>
              <a:t>Workspaces</a:t>
            </a:r>
          </a:p>
          <a:p>
            <a:pPr marL="0" lvl="1">
              <a:spcBef>
                <a:spcPts val="600"/>
              </a:spcBef>
            </a:pPr>
            <a:r>
              <a:rPr lang="en-US" sz="1600">
                <a:solidFill>
                  <a:schemeClr val="tx1"/>
                </a:solidFill>
              </a:rPr>
              <a:t>Custom branding</a:t>
            </a:r>
          </a:p>
        </p:txBody>
      </p:sp>
      <p:sp>
        <p:nvSpPr>
          <p:cNvPr id="19" name="Rectangle 18">
            <a:extLst>
              <a:ext uri="{FF2B5EF4-FFF2-40B4-BE49-F238E27FC236}">
                <a16:creationId xmlns:a16="http://schemas.microsoft.com/office/drawing/2014/main" id="{070659B8-A0A3-4B38-9B4A-39ECCA9E6F28}"/>
              </a:ext>
            </a:extLst>
          </p:cNvPr>
          <p:cNvSpPr/>
          <p:nvPr/>
        </p:nvSpPr>
        <p:spPr bwMode="auto">
          <a:xfrm>
            <a:off x="600059" y="3887787"/>
            <a:ext cx="11256979" cy="236061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r>
              <a:rPr lang="en-US">
                <a:solidFill>
                  <a:schemeClr val="accent1"/>
                </a:solidFill>
                <a:latin typeface="+mj-lt"/>
              </a:rPr>
              <a:t>Power BI licensing is on a per-user basis; the following options are available:</a:t>
            </a:r>
          </a:p>
        </p:txBody>
      </p:sp>
      <p:sp>
        <p:nvSpPr>
          <p:cNvPr id="23" name="TextBox 22">
            <a:extLst>
              <a:ext uri="{FF2B5EF4-FFF2-40B4-BE49-F238E27FC236}">
                <a16:creationId xmlns:a16="http://schemas.microsoft.com/office/drawing/2014/main" id="{899A99DA-5DD9-4B41-86BF-3897C824247A}"/>
              </a:ext>
            </a:extLst>
          </p:cNvPr>
          <p:cNvSpPr txBox="1"/>
          <p:nvPr/>
        </p:nvSpPr>
        <p:spPr>
          <a:xfrm>
            <a:off x="749300" y="4368663"/>
            <a:ext cx="5425056" cy="173852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a:defRPr sz="20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1">
              <a:spcBef>
                <a:spcPts val="300"/>
              </a:spcBef>
            </a:pPr>
            <a:r>
              <a:rPr lang="en-US" sz="1600" dirty="0">
                <a:solidFill>
                  <a:schemeClr val="tx1"/>
                </a:solidFill>
                <a:latin typeface="+mj-lt"/>
              </a:rPr>
              <a:t>Per-user – Power BI Pro and Power BI free licenses</a:t>
            </a:r>
          </a:p>
          <a:p>
            <a:pPr marL="0" lvl="1">
              <a:spcBef>
                <a:spcPts val="300"/>
              </a:spcBef>
            </a:pPr>
            <a:r>
              <a:rPr lang="en-US" sz="1600" dirty="0">
                <a:solidFill>
                  <a:schemeClr val="tx1"/>
                </a:solidFill>
              </a:rPr>
              <a:t>A free license enables a user to consume content in a workspace assigned to a Power BI Premium license and access to some of the features of the Power BI service for their own personal content in their My Workspace</a:t>
            </a:r>
          </a:p>
        </p:txBody>
      </p:sp>
      <p:sp>
        <p:nvSpPr>
          <p:cNvPr id="21" name="TextBox 20">
            <a:extLst>
              <a:ext uri="{FF2B5EF4-FFF2-40B4-BE49-F238E27FC236}">
                <a16:creationId xmlns:a16="http://schemas.microsoft.com/office/drawing/2014/main" id="{3D482A62-23A1-4A2B-A278-2792D64BD100}"/>
              </a:ext>
            </a:extLst>
          </p:cNvPr>
          <p:cNvSpPr txBox="1"/>
          <p:nvPr/>
        </p:nvSpPr>
        <p:spPr>
          <a:xfrm>
            <a:off x="6309744" y="4370178"/>
            <a:ext cx="5425056" cy="173852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a:defRPr sz="20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1">
              <a:spcBef>
                <a:spcPts val="300"/>
              </a:spcBef>
            </a:pPr>
            <a:r>
              <a:rPr lang="en-US" sz="1600" dirty="0">
                <a:solidFill>
                  <a:schemeClr val="tx1"/>
                </a:solidFill>
                <a:latin typeface="+mj-lt"/>
              </a:rPr>
              <a:t>Power BI Premium licensing</a:t>
            </a:r>
          </a:p>
          <a:p>
            <a:pPr marL="0" lvl="1">
              <a:spcBef>
                <a:spcPts val="300"/>
              </a:spcBef>
            </a:pPr>
            <a:r>
              <a:rPr lang="en-US" sz="1600" dirty="0">
                <a:solidFill>
                  <a:schemeClr val="tx1"/>
                </a:solidFill>
              </a:rPr>
              <a:t>Provides dedicated capacity to deliver more consistent performance and support larger data volumes in Power BI. Enables widespread distribution of content by Power BI Pro users without requiring users who view the content to have Power BI Pro licenses</a:t>
            </a:r>
          </a:p>
        </p:txBody>
      </p:sp>
    </p:spTree>
    <p:extLst>
      <p:ext uri="{BB962C8B-B14F-4D97-AF65-F5344CB8AC3E}">
        <p14:creationId xmlns:p14="http://schemas.microsoft.com/office/powerpoint/2010/main" val="1870906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Connect Power BI to data sources</a:t>
            </a:r>
          </a:p>
        </p:txBody>
      </p:sp>
      <p:sp>
        <p:nvSpPr>
          <p:cNvPr id="2" name="Rectangle 1">
            <a:extLst>
              <a:ext uri="{FF2B5EF4-FFF2-40B4-BE49-F238E27FC236}">
                <a16:creationId xmlns:a16="http://schemas.microsoft.com/office/drawing/2014/main" id="{0E1EE875-900D-4FA7-AD7C-FEEEBD529BB6}"/>
              </a:ext>
            </a:extLst>
          </p:cNvPr>
          <p:cNvSpPr/>
          <p:nvPr/>
        </p:nvSpPr>
        <p:spPr>
          <a:xfrm>
            <a:off x="579438" y="1379800"/>
            <a:ext cx="11277599" cy="369332"/>
          </a:xfrm>
          <a:prstGeom prst="rect">
            <a:avLst/>
          </a:prstGeom>
        </p:spPr>
        <p:txBody>
          <a:bodyPr wrap="square" lIns="0" tIns="0" rIns="0" bIns="0">
            <a:spAutoFit/>
          </a:bodyPr>
          <a:lstStyle/>
          <a:p>
            <a:r>
              <a:rPr lang="en-US" sz="2400" dirty="0">
                <a:solidFill>
                  <a:schemeClr val="accent1"/>
                </a:solidFill>
              </a:rPr>
              <a:t>Power BI Desktop supports three methods for connecting to data:</a:t>
            </a:r>
          </a:p>
        </p:txBody>
      </p:sp>
      <p:sp>
        <p:nvSpPr>
          <p:cNvPr id="3" name="Rectangle 2">
            <a:extLst>
              <a:ext uri="{FF2B5EF4-FFF2-40B4-BE49-F238E27FC236}">
                <a16:creationId xmlns:a16="http://schemas.microsoft.com/office/drawing/2014/main" id="{F1598AAC-9355-4F64-9AAF-0651B59D82AE}"/>
              </a:ext>
            </a:extLst>
          </p:cNvPr>
          <p:cNvSpPr/>
          <p:nvPr/>
        </p:nvSpPr>
        <p:spPr bwMode="auto">
          <a:xfrm>
            <a:off x="600059" y="1893888"/>
            <a:ext cx="3645105" cy="43799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r>
              <a:rPr lang="en-US" sz="2000" dirty="0">
                <a:solidFill>
                  <a:schemeClr val="accent1"/>
                </a:solidFill>
                <a:latin typeface="+mj-lt"/>
              </a:rPr>
              <a:t>Import</a:t>
            </a:r>
            <a:r>
              <a:rPr lang="en-US" sz="2000" dirty="0">
                <a:solidFill>
                  <a:schemeClr val="tx1"/>
                </a:solidFill>
                <a:latin typeface="+mj-lt"/>
              </a:rPr>
              <a:t> – With this method, the selected tables and columns from the data source are imported into Power BI Desktop: </a:t>
            </a:r>
          </a:p>
          <a:p>
            <a:pPr>
              <a:spcBef>
                <a:spcPts val="600"/>
              </a:spcBef>
              <a:spcAft>
                <a:spcPts val="600"/>
              </a:spcAft>
            </a:pPr>
            <a:r>
              <a:rPr lang="en-US" dirty="0">
                <a:solidFill>
                  <a:schemeClr val="tx1"/>
                </a:solidFill>
              </a:rPr>
              <a:t>As a user creates or interacts with a visualization, Power BI Desktop uses the imported data </a:t>
            </a:r>
          </a:p>
          <a:p>
            <a:pPr>
              <a:spcBef>
                <a:spcPts val="600"/>
              </a:spcBef>
              <a:spcAft>
                <a:spcPts val="600"/>
              </a:spcAft>
            </a:pPr>
            <a:r>
              <a:rPr lang="en-US" dirty="0">
                <a:solidFill>
                  <a:schemeClr val="tx1"/>
                </a:solidFill>
              </a:rPr>
              <a:t>To see underlying data changes since the initial import, the user must refresh the data by </a:t>
            </a:r>
            <a:br>
              <a:rPr lang="en-US" dirty="0">
                <a:solidFill>
                  <a:schemeClr val="tx1"/>
                </a:solidFill>
              </a:rPr>
            </a:br>
            <a:r>
              <a:rPr lang="en-US" dirty="0">
                <a:solidFill>
                  <a:schemeClr val="tx1"/>
                </a:solidFill>
              </a:rPr>
              <a:t>re-importing the full dataset</a:t>
            </a:r>
          </a:p>
        </p:txBody>
      </p:sp>
      <p:sp>
        <p:nvSpPr>
          <p:cNvPr id="4" name="Rectangle 3">
            <a:extLst>
              <a:ext uri="{FF2B5EF4-FFF2-40B4-BE49-F238E27FC236}">
                <a16:creationId xmlns:a16="http://schemas.microsoft.com/office/drawing/2014/main" id="{29060DED-2968-4A4B-93B2-E01182138591}"/>
              </a:ext>
            </a:extLst>
          </p:cNvPr>
          <p:cNvSpPr/>
          <p:nvPr/>
        </p:nvSpPr>
        <p:spPr bwMode="auto">
          <a:xfrm>
            <a:off x="4416305" y="1893888"/>
            <a:ext cx="3645105" cy="43799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r>
              <a:rPr lang="en-US" sz="2000" dirty="0" err="1">
                <a:solidFill>
                  <a:schemeClr val="accent1"/>
                </a:solidFill>
                <a:latin typeface="+mj-lt"/>
              </a:rPr>
              <a:t>DirectQuery</a:t>
            </a:r>
            <a:r>
              <a:rPr lang="en-US" sz="2000" dirty="0">
                <a:solidFill>
                  <a:schemeClr val="tx1"/>
                </a:solidFill>
                <a:latin typeface="+mj-lt"/>
              </a:rPr>
              <a:t> – No data is imported or copied into Power BI Desktop when using </a:t>
            </a:r>
            <a:r>
              <a:rPr lang="en-US" sz="2000" dirty="0" err="1">
                <a:solidFill>
                  <a:schemeClr val="tx1"/>
                </a:solidFill>
                <a:latin typeface="+mj-lt"/>
              </a:rPr>
              <a:t>DirectQuery</a:t>
            </a:r>
            <a:r>
              <a:rPr lang="en-US" sz="2000" dirty="0">
                <a:solidFill>
                  <a:schemeClr val="tx1"/>
                </a:solidFill>
                <a:latin typeface="+mj-lt"/>
              </a:rPr>
              <a:t>: </a:t>
            </a:r>
          </a:p>
          <a:p>
            <a:pPr>
              <a:spcBef>
                <a:spcPts val="600"/>
              </a:spcBef>
              <a:spcAft>
                <a:spcPts val="600"/>
              </a:spcAft>
            </a:pPr>
            <a:r>
              <a:rPr lang="en-US" dirty="0">
                <a:solidFill>
                  <a:schemeClr val="tx1"/>
                </a:solidFill>
              </a:rPr>
              <a:t>As the user creates or interacts with a visualization, Power BI Desktop queries the underlying data source, so the data being viewed is always current</a:t>
            </a:r>
          </a:p>
        </p:txBody>
      </p:sp>
      <p:sp>
        <p:nvSpPr>
          <p:cNvPr id="5" name="Rectangle 4">
            <a:extLst>
              <a:ext uri="{FF2B5EF4-FFF2-40B4-BE49-F238E27FC236}">
                <a16:creationId xmlns:a16="http://schemas.microsoft.com/office/drawing/2014/main" id="{D73F7A2F-FFBC-4946-ACEF-6E4A77ED07B1}"/>
              </a:ext>
            </a:extLst>
          </p:cNvPr>
          <p:cNvSpPr/>
          <p:nvPr/>
        </p:nvSpPr>
        <p:spPr bwMode="auto">
          <a:xfrm>
            <a:off x="8232552" y="1893888"/>
            <a:ext cx="3645105" cy="437991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r>
              <a:rPr lang="en-US" sz="2000" dirty="0">
                <a:solidFill>
                  <a:schemeClr val="accent1"/>
                </a:solidFill>
                <a:latin typeface="+mj-lt"/>
              </a:rPr>
              <a:t>Live Connection</a:t>
            </a:r>
            <a:r>
              <a:rPr lang="en-US" sz="2000" dirty="0">
                <a:solidFill>
                  <a:schemeClr val="tx1"/>
                </a:solidFill>
                <a:latin typeface="+mj-lt"/>
              </a:rPr>
              <a:t> – A live connection can be used in the following scenarios:</a:t>
            </a:r>
          </a:p>
          <a:p>
            <a:pPr>
              <a:spcBef>
                <a:spcPts val="600"/>
              </a:spcBef>
              <a:spcAft>
                <a:spcPts val="600"/>
              </a:spcAft>
            </a:pPr>
            <a:r>
              <a:rPr lang="en-US" dirty="0">
                <a:solidFill>
                  <a:schemeClr val="tx1"/>
                </a:solidFill>
              </a:rPr>
              <a:t>A user connects to a dataset that has been shared/published to the Power BI service for the purpose of creating new reports</a:t>
            </a:r>
          </a:p>
          <a:p>
            <a:pPr>
              <a:spcBef>
                <a:spcPts val="600"/>
              </a:spcBef>
              <a:spcAft>
                <a:spcPts val="600"/>
              </a:spcAft>
            </a:pPr>
            <a:r>
              <a:rPr lang="en-US" dirty="0">
                <a:solidFill>
                  <a:schemeClr val="tx1"/>
                </a:solidFill>
              </a:rPr>
              <a:t>A user connects to </a:t>
            </a:r>
            <a:r>
              <a:rPr lang="en-US">
                <a:solidFill>
                  <a:schemeClr val="tx1"/>
                </a:solidFill>
              </a:rPr>
              <a:t>Microsoft Dataverse </a:t>
            </a:r>
            <a:r>
              <a:rPr lang="en-US" dirty="0">
                <a:solidFill>
                  <a:schemeClr val="tx1"/>
                </a:solidFill>
              </a:rPr>
              <a:t>and SQL Server Analysis Services (which also supports import)</a:t>
            </a:r>
          </a:p>
        </p:txBody>
      </p:sp>
    </p:spTree>
    <p:extLst>
      <p:ext uri="{BB962C8B-B14F-4D97-AF65-F5344CB8AC3E}">
        <p14:creationId xmlns:p14="http://schemas.microsoft.com/office/powerpoint/2010/main" val="370935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Power BI report</a:t>
            </a:r>
          </a:p>
        </p:txBody>
      </p:sp>
      <p:sp>
        <p:nvSpPr>
          <p:cNvPr id="2" name="Rectangle 1">
            <a:extLst>
              <a:ext uri="{FF2B5EF4-FFF2-40B4-BE49-F238E27FC236}">
                <a16:creationId xmlns:a16="http://schemas.microsoft.com/office/drawing/2014/main" id="{CC2F415B-51A5-4F4E-BE12-B4917BA1B516}"/>
              </a:ext>
            </a:extLst>
          </p:cNvPr>
          <p:cNvSpPr/>
          <p:nvPr/>
        </p:nvSpPr>
        <p:spPr bwMode="auto">
          <a:xfrm>
            <a:off x="600059" y="1436688"/>
            <a:ext cx="2258568" cy="4832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a:solidFill>
                  <a:schemeClr val="tx1"/>
                </a:solidFill>
              </a:rPr>
              <a:t>While Power BI reports can be created in either Power BI Desktop or the Power BI service, creating a report in Power BI desktop is the more common workflow</a:t>
            </a:r>
          </a:p>
        </p:txBody>
      </p:sp>
      <p:sp>
        <p:nvSpPr>
          <p:cNvPr id="15" name="Rectangle 14">
            <a:extLst>
              <a:ext uri="{FF2B5EF4-FFF2-40B4-BE49-F238E27FC236}">
                <a16:creationId xmlns:a16="http://schemas.microsoft.com/office/drawing/2014/main" id="{61E6ABA9-2739-4A91-9B71-8C5EFD8254E6}"/>
              </a:ext>
            </a:extLst>
          </p:cNvPr>
          <p:cNvSpPr/>
          <p:nvPr/>
        </p:nvSpPr>
        <p:spPr bwMode="auto">
          <a:xfrm>
            <a:off x="2978490" y="1436688"/>
            <a:ext cx="2128665" cy="4832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dirty="0">
                <a:solidFill>
                  <a:schemeClr val="tx1"/>
                </a:solidFill>
              </a:rPr>
              <a:t>When Power BI Desktop is opened, the user is presented with</a:t>
            </a:r>
            <a:br>
              <a:rPr lang="en-US" sz="2000" dirty="0">
                <a:solidFill>
                  <a:schemeClr val="tx1"/>
                </a:solidFill>
              </a:rPr>
            </a:br>
            <a:r>
              <a:rPr lang="en-US" sz="2000" dirty="0">
                <a:solidFill>
                  <a:schemeClr val="tx1"/>
                </a:solidFill>
              </a:rPr>
              <a:t>a blank canvas</a:t>
            </a:r>
          </a:p>
          <a:p>
            <a:endParaRPr lang="en-US" sz="2000" dirty="0">
              <a:solidFill>
                <a:schemeClr val="tx1"/>
              </a:solidFill>
            </a:endParaRPr>
          </a:p>
          <a:p>
            <a:r>
              <a:rPr lang="en-US" sz="2000" dirty="0">
                <a:solidFill>
                  <a:schemeClr val="tx1"/>
                </a:solidFill>
              </a:rPr>
              <a:t>This is where </a:t>
            </a:r>
            <a:br>
              <a:rPr lang="en-US" sz="2000" dirty="0">
                <a:solidFill>
                  <a:schemeClr val="tx1"/>
                </a:solidFill>
              </a:rPr>
            </a:br>
            <a:r>
              <a:rPr lang="en-US" sz="2000" dirty="0">
                <a:solidFill>
                  <a:schemeClr val="tx1"/>
                </a:solidFill>
              </a:rPr>
              <a:t>the user creates reports and visuals from their data</a:t>
            </a:r>
          </a:p>
        </p:txBody>
      </p:sp>
      <p:sp>
        <p:nvSpPr>
          <p:cNvPr id="16" name="Rectangle 15">
            <a:extLst>
              <a:ext uri="{FF2B5EF4-FFF2-40B4-BE49-F238E27FC236}">
                <a16:creationId xmlns:a16="http://schemas.microsoft.com/office/drawing/2014/main" id="{1705D297-93E4-46F1-8CEC-50CFF7CE146E}"/>
              </a:ext>
            </a:extLst>
          </p:cNvPr>
          <p:cNvSpPr/>
          <p:nvPr/>
        </p:nvSpPr>
        <p:spPr bwMode="auto">
          <a:xfrm>
            <a:off x="5227018" y="1436688"/>
            <a:ext cx="4319633" cy="4832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dirty="0">
                <a:solidFill>
                  <a:schemeClr val="tx1"/>
                </a:solidFill>
                <a:latin typeface="+mj-lt"/>
              </a:rPr>
              <a:t>The steps to creating a Power BI report include:</a:t>
            </a:r>
          </a:p>
          <a:p>
            <a:pPr marL="0" lvl="1">
              <a:spcBef>
                <a:spcPts val="600"/>
              </a:spcBef>
              <a:spcAft>
                <a:spcPts val="600"/>
              </a:spcAft>
            </a:pPr>
            <a:r>
              <a:rPr lang="en-US" dirty="0">
                <a:solidFill>
                  <a:schemeClr val="tx1"/>
                </a:solidFill>
                <a:latin typeface="+mj-lt"/>
              </a:rPr>
              <a:t>Step 1 – Importing Data. </a:t>
            </a:r>
            <a:r>
              <a:rPr lang="en-US" dirty="0">
                <a:solidFill>
                  <a:schemeClr val="tx1"/>
                </a:solidFill>
              </a:rPr>
              <a:t>The user selects the data source to which Power BI Desktop can connect. The data is then displayed in the Fields pane</a:t>
            </a:r>
          </a:p>
          <a:p>
            <a:pPr marL="0" lvl="1">
              <a:spcBef>
                <a:spcPts val="600"/>
              </a:spcBef>
              <a:spcAft>
                <a:spcPts val="600"/>
              </a:spcAft>
            </a:pPr>
            <a:r>
              <a:rPr lang="en-US" dirty="0">
                <a:solidFill>
                  <a:schemeClr val="tx1"/>
                </a:solidFill>
                <a:latin typeface="+mj-lt"/>
              </a:rPr>
              <a:t>Step 2 – Creating Visuals. </a:t>
            </a:r>
            <a:r>
              <a:rPr lang="en-US" dirty="0">
                <a:solidFill>
                  <a:schemeClr val="tx1"/>
                </a:solidFill>
              </a:rPr>
              <a:t>The user must select the type of visualization they desire. Dragging data fields onto the bottom portion of the Visualizations pane builds and organizes the visual</a:t>
            </a:r>
          </a:p>
          <a:p>
            <a:pPr marL="0" lvl="1">
              <a:spcBef>
                <a:spcPts val="600"/>
              </a:spcBef>
              <a:spcAft>
                <a:spcPts val="600"/>
              </a:spcAft>
            </a:pPr>
            <a:r>
              <a:rPr lang="en-US" dirty="0">
                <a:solidFill>
                  <a:schemeClr val="tx1"/>
                </a:solidFill>
                <a:latin typeface="+mj-lt"/>
              </a:rPr>
              <a:t>Step 3 – Sharing a Report. </a:t>
            </a:r>
            <a:r>
              <a:rPr lang="en-US" dirty="0">
                <a:solidFill>
                  <a:schemeClr val="tx1"/>
                </a:solidFill>
              </a:rPr>
              <a:t>When publishing a report, the user must select the destination from the list of workspaces</a:t>
            </a:r>
          </a:p>
        </p:txBody>
      </p:sp>
      <p:sp>
        <p:nvSpPr>
          <p:cNvPr id="18" name="Rectangle 17">
            <a:extLst>
              <a:ext uri="{FF2B5EF4-FFF2-40B4-BE49-F238E27FC236}">
                <a16:creationId xmlns:a16="http://schemas.microsoft.com/office/drawing/2014/main" id="{C5A7409B-73CA-4139-B06C-F7C25472E3F1}"/>
              </a:ext>
            </a:extLst>
          </p:cNvPr>
          <p:cNvSpPr/>
          <p:nvPr/>
        </p:nvSpPr>
        <p:spPr bwMode="auto">
          <a:xfrm>
            <a:off x="9666514" y="1436688"/>
            <a:ext cx="2189257" cy="4832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728" tIns="64008" rIns="109728" bIns="64008" numCol="1" spcCol="0" rtlCol="0" fromWordArt="0" anchor="t" anchorCtr="0" forceAA="0" compatLnSpc="1">
            <a:prstTxWarp prst="textNoShape">
              <a:avLst/>
            </a:prstTxWarp>
            <a:noAutofit/>
          </a:bodyPr>
          <a:lstStyle/>
          <a:p>
            <a:r>
              <a:rPr lang="en-US" sz="2000">
                <a:solidFill>
                  <a:schemeClr val="tx1"/>
                </a:solidFill>
                <a:cs typeface="Segoe UI" panose="020B0502040204020203" pitchFamily="34" charset="0"/>
              </a:rPr>
              <a:t>Once the report is published, the report creator and the users with whom the report has been shared who possess edit privileges can create a Dashboard based on the report’s visuals</a:t>
            </a:r>
            <a:endParaRPr lang="en-US" sz="2000" b="1">
              <a:solidFill>
                <a:schemeClr val="tx1"/>
              </a:solidFill>
              <a:cs typeface="Segoe UI" panose="020B0502040204020203" pitchFamily="34" charset="0"/>
            </a:endParaRPr>
          </a:p>
        </p:txBody>
      </p:sp>
    </p:spTree>
    <p:extLst>
      <p:ext uri="{BB962C8B-B14F-4D97-AF65-F5344CB8AC3E}">
        <p14:creationId xmlns:p14="http://schemas.microsoft.com/office/powerpoint/2010/main" val="353055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Power BI dashboard</a:t>
            </a:r>
          </a:p>
        </p:txBody>
      </p:sp>
      <p:pic>
        <p:nvPicPr>
          <p:cNvPr id="50" name="Picture 49" descr="Icon of screen with a chart">
            <a:extLst>
              <a:ext uri="{FF2B5EF4-FFF2-40B4-BE49-F238E27FC236}">
                <a16:creationId xmlns:a16="http://schemas.microsoft.com/office/drawing/2014/main" id="{9A3386DD-2882-4B31-9869-D85B8EDD60CD}"/>
              </a:ext>
            </a:extLst>
          </p:cNvPr>
          <p:cNvPicPr>
            <a:picLocks noChangeAspect="1"/>
          </p:cNvPicPr>
          <p:nvPr/>
        </p:nvPicPr>
        <p:blipFill>
          <a:blip r:embed="rId3"/>
          <a:stretch>
            <a:fillRect/>
          </a:stretch>
        </p:blipFill>
        <p:spPr>
          <a:xfrm>
            <a:off x="607223" y="1410580"/>
            <a:ext cx="796942" cy="795528"/>
          </a:xfrm>
          <a:prstGeom prst="rect">
            <a:avLst/>
          </a:prstGeom>
        </p:spPr>
      </p:pic>
      <p:sp>
        <p:nvSpPr>
          <p:cNvPr id="12" name="Rectangle 11">
            <a:extLst>
              <a:ext uri="{FF2B5EF4-FFF2-40B4-BE49-F238E27FC236}">
                <a16:creationId xmlns:a16="http://schemas.microsoft.com/office/drawing/2014/main" id="{C417A265-DE83-440B-80CB-0C688B009205}"/>
              </a:ext>
            </a:extLst>
          </p:cNvPr>
          <p:cNvSpPr/>
          <p:nvPr/>
        </p:nvSpPr>
        <p:spPr bwMode="auto">
          <a:xfrm>
            <a:off x="1654629" y="1405023"/>
            <a:ext cx="10202407" cy="7992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A Power BI Dashboard is a selected group of visuals within the Power BI service that originate from one or more reports to provide quick insight into the data being presented</a:t>
            </a:r>
          </a:p>
        </p:txBody>
      </p:sp>
      <p:cxnSp>
        <p:nvCxnSpPr>
          <p:cNvPr id="20" name="Straight Connector 19">
            <a:extLst>
              <a:ext uri="{FF2B5EF4-FFF2-40B4-BE49-F238E27FC236}">
                <a16:creationId xmlns:a16="http://schemas.microsoft.com/office/drawing/2014/main" id="{85CB150E-95B4-463B-A186-970923775247}"/>
              </a:ext>
              <a:ext uri="{C183D7F6-B498-43B3-948B-1728B52AA6E4}">
                <adec:decorative xmlns:adec="http://schemas.microsoft.com/office/drawing/2017/decorative" val="1"/>
              </a:ext>
            </a:extLst>
          </p:cNvPr>
          <p:cNvCxnSpPr>
            <a:cxnSpLocks/>
          </p:cNvCxnSpPr>
          <p:nvPr/>
        </p:nvCxnSpPr>
        <p:spPr>
          <a:xfrm>
            <a:off x="1654800" y="2342502"/>
            <a:ext cx="101819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Picture 51" descr="Icon of a blank screen having a pane on the left">
            <a:extLst>
              <a:ext uri="{FF2B5EF4-FFF2-40B4-BE49-F238E27FC236}">
                <a16:creationId xmlns:a16="http://schemas.microsoft.com/office/drawing/2014/main" id="{FA7168D3-DD9A-4949-A4C1-0B0E140F84AE}"/>
              </a:ext>
            </a:extLst>
          </p:cNvPr>
          <p:cNvPicPr>
            <a:picLocks noChangeAspect="1"/>
          </p:cNvPicPr>
          <p:nvPr/>
        </p:nvPicPr>
        <p:blipFill>
          <a:blip r:embed="rId4"/>
          <a:stretch>
            <a:fillRect/>
          </a:stretch>
        </p:blipFill>
        <p:spPr>
          <a:xfrm>
            <a:off x="600059" y="2414912"/>
            <a:ext cx="795528" cy="795528"/>
          </a:xfrm>
          <a:prstGeom prst="rect">
            <a:avLst/>
          </a:prstGeom>
        </p:spPr>
      </p:pic>
      <p:sp>
        <p:nvSpPr>
          <p:cNvPr id="13" name="Rectangle 12">
            <a:extLst>
              <a:ext uri="{FF2B5EF4-FFF2-40B4-BE49-F238E27FC236}">
                <a16:creationId xmlns:a16="http://schemas.microsoft.com/office/drawing/2014/main" id="{8ACFBADA-5C37-4AF0-AAA2-877344DC35D2}"/>
              </a:ext>
            </a:extLst>
          </p:cNvPr>
          <p:cNvSpPr/>
          <p:nvPr/>
        </p:nvSpPr>
        <p:spPr bwMode="auto">
          <a:xfrm>
            <a:off x="1654629" y="2491942"/>
            <a:ext cx="1020240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A dashboard must fit on a single page, often called a canvas</a:t>
            </a:r>
          </a:p>
        </p:txBody>
      </p:sp>
      <p:cxnSp>
        <p:nvCxnSpPr>
          <p:cNvPr id="21" name="Straight Connector 20">
            <a:extLst>
              <a:ext uri="{FF2B5EF4-FFF2-40B4-BE49-F238E27FC236}">
                <a16:creationId xmlns:a16="http://schemas.microsoft.com/office/drawing/2014/main" id="{3DDBB71E-00B2-4746-A9D0-F6C2CF297BD0}"/>
              </a:ext>
              <a:ext uri="{C183D7F6-B498-43B3-948B-1728B52AA6E4}">
                <adec:decorative xmlns:adec="http://schemas.microsoft.com/office/drawing/2017/decorative" val="1"/>
              </a:ext>
            </a:extLst>
          </p:cNvPr>
          <p:cNvCxnSpPr>
            <a:cxnSpLocks/>
          </p:cNvCxnSpPr>
          <p:nvPr/>
        </p:nvCxnSpPr>
        <p:spPr>
          <a:xfrm>
            <a:off x="1654800" y="3264165"/>
            <a:ext cx="101819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4" name="Picture 53" descr="Icon of two rectangles with cross on the bottom right">
            <a:extLst>
              <a:ext uri="{FF2B5EF4-FFF2-40B4-BE49-F238E27FC236}">
                <a16:creationId xmlns:a16="http://schemas.microsoft.com/office/drawing/2014/main" id="{46493B79-272D-4FCC-ADAD-7C229EB977B9}"/>
              </a:ext>
            </a:extLst>
          </p:cNvPr>
          <p:cNvPicPr>
            <a:picLocks noChangeAspect="1"/>
          </p:cNvPicPr>
          <p:nvPr/>
        </p:nvPicPr>
        <p:blipFill>
          <a:blip r:embed="rId5"/>
          <a:stretch>
            <a:fillRect/>
          </a:stretch>
        </p:blipFill>
        <p:spPr>
          <a:xfrm>
            <a:off x="600059" y="3321213"/>
            <a:ext cx="795528" cy="795528"/>
          </a:xfrm>
          <a:prstGeom prst="rect">
            <a:avLst/>
          </a:prstGeom>
        </p:spPr>
      </p:pic>
      <p:sp>
        <p:nvSpPr>
          <p:cNvPr id="14" name="Rectangle 13">
            <a:extLst>
              <a:ext uri="{FF2B5EF4-FFF2-40B4-BE49-F238E27FC236}">
                <a16:creationId xmlns:a16="http://schemas.microsoft.com/office/drawing/2014/main" id="{E9039B33-D4C4-416A-9EF0-38519DD09529}"/>
              </a:ext>
            </a:extLst>
          </p:cNvPr>
          <p:cNvSpPr/>
          <p:nvPr/>
        </p:nvSpPr>
        <p:spPr bwMode="auto">
          <a:xfrm>
            <a:off x="1654629" y="3402405"/>
            <a:ext cx="10202407" cy="18812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spcBef>
                <a:spcPts val="300"/>
              </a:spcBef>
            </a:pPr>
            <a:r>
              <a:rPr lang="en-US" sz="2000" dirty="0">
                <a:solidFill>
                  <a:schemeClr val="tx1"/>
                </a:solidFill>
                <a:latin typeface="+mj-lt"/>
              </a:rPr>
              <a:t>To create a dashboard, the user must:</a:t>
            </a:r>
          </a:p>
          <a:p>
            <a:pPr marL="0" lvl="1">
              <a:spcBef>
                <a:spcPts val="300"/>
              </a:spcBef>
              <a:spcAft>
                <a:spcPts val="600"/>
              </a:spcAft>
            </a:pPr>
            <a:r>
              <a:rPr lang="en-US" dirty="0">
                <a:solidFill>
                  <a:schemeClr val="tx1"/>
                </a:solidFill>
              </a:rPr>
              <a:t>Access a report they either own or have been given edit privileges to</a:t>
            </a:r>
          </a:p>
          <a:p>
            <a:pPr marL="0" lvl="1">
              <a:spcBef>
                <a:spcPts val="300"/>
              </a:spcBef>
              <a:spcAft>
                <a:spcPts val="600"/>
              </a:spcAft>
            </a:pPr>
            <a:r>
              <a:rPr lang="en-US" dirty="0">
                <a:solidFill>
                  <a:schemeClr val="tx1"/>
                </a:solidFill>
              </a:rPr>
              <a:t>Open the report in edit mode and hover over a visual on the report to reveal the pin icon</a:t>
            </a:r>
          </a:p>
          <a:p>
            <a:pPr marL="0" lvl="1">
              <a:spcBef>
                <a:spcPts val="300"/>
              </a:spcBef>
              <a:spcAft>
                <a:spcPts val="600"/>
              </a:spcAft>
            </a:pPr>
            <a:r>
              <a:rPr lang="en-US" dirty="0">
                <a:solidFill>
                  <a:schemeClr val="tx1"/>
                </a:solidFill>
              </a:rPr>
              <a:t>Select the pin icon to open the </a:t>
            </a:r>
            <a:r>
              <a:rPr lang="en-US" dirty="0">
                <a:solidFill>
                  <a:schemeClr val="accent1"/>
                </a:solidFill>
                <a:latin typeface="+mj-lt"/>
              </a:rPr>
              <a:t>Pin to dashboard </a:t>
            </a:r>
            <a:r>
              <a:rPr lang="en-US" dirty="0">
                <a:solidFill>
                  <a:schemeClr val="tx1"/>
                </a:solidFill>
              </a:rPr>
              <a:t>dialog box, which asks the user if the visual is to be pinned to a new or existing dashboard</a:t>
            </a:r>
          </a:p>
        </p:txBody>
      </p:sp>
      <p:cxnSp>
        <p:nvCxnSpPr>
          <p:cNvPr id="23" name="Straight Connector 22">
            <a:extLst>
              <a:ext uri="{FF2B5EF4-FFF2-40B4-BE49-F238E27FC236}">
                <a16:creationId xmlns:a16="http://schemas.microsoft.com/office/drawing/2014/main" id="{99440B3D-D459-4D16-A2B6-BB85965D8D2D}"/>
              </a:ext>
              <a:ext uri="{C183D7F6-B498-43B3-948B-1728B52AA6E4}">
                <adec:decorative xmlns:adec="http://schemas.microsoft.com/office/drawing/2017/decorative" val="1"/>
              </a:ext>
            </a:extLst>
          </p:cNvPr>
          <p:cNvCxnSpPr>
            <a:cxnSpLocks/>
          </p:cNvCxnSpPr>
          <p:nvPr/>
        </p:nvCxnSpPr>
        <p:spPr>
          <a:xfrm>
            <a:off x="1654800" y="5421849"/>
            <a:ext cx="101819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 name="Picture 27" descr="Icon of a screen having pane on the right with downward pointing arrow on top">
            <a:extLst>
              <a:ext uri="{FF2B5EF4-FFF2-40B4-BE49-F238E27FC236}">
                <a16:creationId xmlns:a16="http://schemas.microsoft.com/office/drawing/2014/main" id="{C005F58E-8954-411B-9A85-4D287D1661C3}"/>
              </a:ext>
            </a:extLst>
          </p:cNvPr>
          <p:cNvPicPr>
            <a:picLocks noChangeAspect="1"/>
          </p:cNvPicPr>
          <p:nvPr/>
        </p:nvPicPr>
        <p:blipFill>
          <a:blip r:embed="rId6"/>
          <a:stretch>
            <a:fillRect/>
          </a:stretch>
        </p:blipFill>
        <p:spPr>
          <a:xfrm>
            <a:off x="600059" y="5482348"/>
            <a:ext cx="794118" cy="795528"/>
          </a:xfrm>
          <a:prstGeom prst="rect">
            <a:avLst/>
          </a:prstGeom>
        </p:spPr>
      </p:pic>
      <p:sp>
        <p:nvSpPr>
          <p:cNvPr id="29" name="Rectangle 28">
            <a:extLst>
              <a:ext uri="{FF2B5EF4-FFF2-40B4-BE49-F238E27FC236}">
                <a16:creationId xmlns:a16="http://schemas.microsoft.com/office/drawing/2014/main" id="{37594C76-4BF5-44E5-8FCD-EB0A72F92452}"/>
              </a:ext>
            </a:extLst>
          </p:cNvPr>
          <p:cNvSpPr/>
          <p:nvPr/>
        </p:nvSpPr>
        <p:spPr bwMode="auto">
          <a:xfrm>
            <a:off x="1654629" y="5560088"/>
            <a:ext cx="1020240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The user can continue to add visuals to the dashboard. Alternatively, the user can pin an entire report page to the dashboard</a:t>
            </a:r>
            <a:endParaRPr lang="en-US" sz="2000" b="1" dirty="0">
              <a:solidFill>
                <a:schemeClr val="tx1"/>
              </a:solidFill>
              <a:cs typeface="Segoe UI" panose="020B0502040204020203" pitchFamily="34" charset="0"/>
            </a:endParaRPr>
          </a:p>
        </p:txBody>
      </p:sp>
    </p:spTree>
    <p:extLst>
      <p:ext uri="{BB962C8B-B14F-4D97-AF65-F5344CB8AC3E}">
        <p14:creationId xmlns:p14="http://schemas.microsoft.com/office/powerpoint/2010/main" val="180358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Examine the email migration options</a:t>
            </a:r>
            <a:endParaRPr lang="en-US" dirty="0"/>
          </a:p>
        </p:txBody>
      </p:sp>
      <p:sp>
        <p:nvSpPr>
          <p:cNvPr id="4" name="Rectangle 3">
            <a:extLst>
              <a:ext uri="{FF2B5EF4-FFF2-40B4-BE49-F238E27FC236}">
                <a16:creationId xmlns:a16="http://schemas.microsoft.com/office/drawing/2014/main" id="{220BEC97-0F87-485D-B2E4-6D71D9A36665}"/>
              </a:ext>
            </a:extLst>
          </p:cNvPr>
          <p:cNvSpPr/>
          <p:nvPr/>
        </p:nvSpPr>
        <p:spPr bwMode="auto">
          <a:xfrm>
            <a:off x="579438" y="1335749"/>
            <a:ext cx="11277600" cy="7103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ts val="200"/>
              </a:spcBef>
              <a:spcAft>
                <a:spcPts val="600"/>
              </a:spcAft>
            </a:pPr>
            <a:r>
              <a:rPr lang="en-US" sz="2000" dirty="0">
                <a:solidFill>
                  <a:schemeClr val="accent1"/>
                </a:solidFill>
              </a:rPr>
              <a:t>Microsoft 365 provides the following migration options that organizations must consider before moving their email data to Exchange Online:</a:t>
            </a:r>
          </a:p>
        </p:txBody>
      </p:sp>
      <p:pic>
        <p:nvPicPr>
          <p:cNvPr id="230" name="Picture 229" descr="Icon of cloud with upward and downward pointing arrow at the bottom">
            <a:extLst>
              <a:ext uri="{FF2B5EF4-FFF2-40B4-BE49-F238E27FC236}">
                <a16:creationId xmlns:a16="http://schemas.microsoft.com/office/drawing/2014/main" id="{72593832-8DE0-4924-8EB5-07B04FF86F66}"/>
              </a:ext>
            </a:extLst>
          </p:cNvPr>
          <p:cNvPicPr>
            <a:picLocks noChangeAspect="1"/>
          </p:cNvPicPr>
          <p:nvPr/>
        </p:nvPicPr>
        <p:blipFill>
          <a:blip r:embed="rId3"/>
          <a:stretch>
            <a:fillRect/>
          </a:stretch>
        </p:blipFill>
        <p:spPr>
          <a:xfrm>
            <a:off x="579438" y="2345990"/>
            <a:ext cx="614172" cy="614172"/>
          </a:xfrm>
          <a:prstGeom prst="rect">
            <a:avLst/>
          </a:prstGeom>
        </p:spPr>
      </p:pic>
      <p:sp>
        <p:nvSpPr>
          <p:cNvPr id="245" name="Rectangle 244">
            <a:extLst>
              <a:ext uri="{FF2B5EF4-FFF2-40B4-BE49-F238E27FC236}">
                <a16:creationId xmlns:a16="http://schemas.microsoft.com/office/drawing/2014/main" id="{C1BAE0A1-B13E-47DC-89C0-283CB0BE702F}"/>
              </a:ext>
            </a:extLst>
          </p:cNvPr>
          <p:cNvSpPr/>
          <p:nvPr/>
        </p:nvSpPr>
        <p:spPr bwMode="auto">
          <a:xfrm>
            <a:off x="1397000" y="247451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Cutover Migration</a:t>
            </a:r>
          </a:p>
        </p:txBody>
      </p:sp>
      <p:cxnSp>
        <p:nvCxnSpPr>
          <p:cNvPr id="261" name="Straight Connector 260">
            <a:extLst>
              <a:ext uri="{FF2B5EF4-FFF2-40B4-BE49-F238E27FC236}">
                <a16:creationId xmlns:a16="http://schemas.microsoft.com/office/drawing/2014/main" id="{1D8239E2-10AE-4226-BAB0-723D9C1B9105}"/>
              </a:ext>
              <a:ext uri="{C183D7F6-B498-43B3-948B-1728B52AA6E4}">
                <adec:decorative xmlns:adec="http://schemas.microsoft.com/office/drawing/2017/decorative" val="1"/>
              </a:ext>
            </a:extLst>
          </p:cNvPr>
          <p:cNvCxnSpPr>
            <a:cxnSpLocks/>
          </p:cNvCxnSpPr>
          <p:nvPr/>
        </p:nvCxnSpPr>
        <p:spPr>
          <a:xfrm>
            <a:off x="1397000" y="2996484"/>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5" name="Picture 284" descr="Icon of screen with gear">
            <a:extLst>
              <a:ext uri="{FF2B5EF4-FFF2-40B4-BE49-F238E27FC236}">
                <a16:creationId xmlns:a16="http://schemas.microsoft.com/office/drawing/2014/main" id="{5D187A21-665C-46D5-B8D3-CBA8D975D75D}"/>
              </a:ext>
            </a:extLst>
          </p:cNvPr>
          <p:cNvPicPr>
            <a:picLocks noChangeAspect="1"/>
          </p:cNvPicPr>
          <p:nvPr/>
        </p:nvPicPr>
        <p:blipFill>
          <a:blip r:embed="rId4"/>
          <a:stretch>
            <a:fillRect/>
          </a:stretch>
        </p:blipFill>
        <p:spPr>
          <a:xfrm>
            <a:off x="579438" y="3034330"/>
            <a:ext cx="614172" cy="614172"/>
          </a:xfrm>
          <a:prstGeom prst="rect">
            <a:avLst/>
          </a:prstGeom>
        </p:spPr>
      </p:pic>
      <p:sp>
        <p:nvSpPr>
          <p:cNvPr id="290" name="Rectangle 289">
            <a:extLst>
              <a:ext uri="{FF2B5EF4-FFF2-40B4-BE49-F238E27FC236}">
                <a16:creationId xmlns:a16="http://schemas.microsoft.com/office/drawing/2014/main" id="{CA4F8D49-1015-4CE6-AFD1-3443CFB0ECF3}"/>
              </a:ext>
            </a:extLst>
          </p:cNvPr>
          <p:cNvSpPr/>
          <p:nvPr/>
        </p:nvSpPr>
        <p:spPr bwMode="auto">
          <a:xfrm>
            <a:off x="1397000" y="316285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Staged migration</a:t>
            </a:r>
          </a:p>
        </p:txBody>
      </p:sp>
      <p:cxnSp>
        <p:nvCxnSpPr>
          <p:cNvPr id="307" name="Straight Connector 306">
            <a:extLst>
              <a:ext uri="{FF2B5EF4-FFF2-40B4-BE49-F238E27FC236}">
                <a16:creationId xmlns:a16="http://schemas.microsoft.com/office/drawing/2014/main" id="{7DFA0E90-BF9F-44A8-8A7C-31536B942D9C}"/>
              </a:ext>
              <a:ext uri="{C183D7F6-B498-43B3-948B-1728B52AA6E4}">
                <adec:decorative xmlns:adec="http://schemas.microsoft.com/office/drawing/2017/decorative" val="1"/>
              </a:ext>
            </a:extLst>
          </p:cNvPr>
          <p:cNvCxnSpPr>
            <a:cxnSpLocks/>
          </p:cNvCxnSpPr>
          <p:nvPr/>
        </p:nvCxnSpPr>
        <p:spPr>
          <a:xfrm>
            <a:off x="1397000" y="3684824"/>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3" name="Picture 332" descr="Icon of gear">
            <a:extLst>
              <a:ext uri="{FF2B5EF4-FFF2-40B4-BE49-F238E27FC236}">
                <a16:creationId xmlns:a16="http://schemas.microsoft.com/office/drawing/2014/main" id="{EB6CC586-2A70-4A1E-971B-6258EA14D4B8}"/>
              </a:ext>
            </a:extLst>
          </p:cNvPr>
          <p:cNvPicPr>
            <a:picLocks noChangeAspect="1"/>
          </p:cNvPicPr>
          <p:nvPr/>
        </p:nvPicPr>
        <p:blipFill>
          <a:blip r:embed="rId5"/>
          <a:stretch>
            <a:fillRect/>
          </a:stretch>
        </p:blipFill>
        <p:spPr>
          <a:xfrm>
            <a:off x="579438" y="3721146"/>
            <a:ext cx="614172" cy="614172"/>
          </a:xfrm>
          <a:prstGeom prst="rect">
            <a:avLst/>
          </a:prstGeom>
        </p:spPr>
      </p:pic>
      <p:sp>
        <p:nvSpPr>
          <p:cNvPr id="337" name="Rectangle 336">
            <a:extLst>
              <a:ext uri="{FF2B5EF4-FFF2-40B4-BE49-F238E27FC236}">
                <a16:creationId xmlns:a16="http://schemas.microsoft.com/office/drawing/2014/main" id="{2CA96F8D-B309-4725-BEAD-4408F89D4994}"/>
              </a:ext>
            </a:extLst>
          </p:cNvPr>
          <p:cNvSpPr/>
          <p:nvPr/>
        </p:nvSpPr>
        <p:spPr bwMode="auto">
          <a:xfrm>
            <a:off x="1397000" y="385119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Exchange Hybrid migration (Classic and Modern Hybrid)</a:t>
            </a:r>
          </a:p>
        </p:txBody>
      </p:sp>
      <p:cxnSp>
        <p:nvCxnSpPr>
          <p:cNvPr id="350" name="Straight Connector 349">
            <a:extLst>
              <a:ext uri="{FF2B5EF4-FFF2-40B4-BE49-F238E27FC236}">
                <a16:creationId xmlns:a16="http://schemas.microsoft.com/office/drawing/2014/main" id="{74BA6AA3-E7A3-4BCA-9884-6A8CA32DC8D6}"/>
              </a:ext>
              <a:ext uri="{C183D7F6-B498-43B3-948B-1728B52AA6E4}">
                <adec:decorative xmlns:adec="http://schemas.microsoft.com/office/drawing/2017/decorative" val="1"/>
              </a:ext>
            </a:extLst>
          </p:cNvPr>
          <p:cNvCxnSpPr>
            <a:cxnSpLocks/>
          </p:cNvCxnSpPr>
          <p:nvPr/>
        </p:nvCxnSpPr>
        <p:spPr>
          <a:xfrm>
            <a:off x="1397000" y="4373164"/>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1" name="Picture 360" descr="Icon of two folders with left and right arrows">
            <a:extLst>
              <a:ext uri="{FF2B5EF4-FFF2-40B4-BE49-F238E27FC236}">
                <a16:creationId xmlns:a16="http://schemas.microsoft.com/office/drawing/2014/main" id="{1F368169-26C6-425D-99C6-54C27CA16E62}"/>
              </a:ext>
            </a:extLst>
          </p:cNvPr>
          <p:cNvPicPr>
            <a:picLocks noChangeAspect="1"/>
          </p:cNvPicPr>
          <p:nvPr/>
        </p:nvPicPr>
        <p:blipFill>
          <a:blip r:embed="rId6"/>
          <a:stretch>
            <a:fillRect/>
          </a:stretch>
        </p:blipFill>
        <p:spPr>
          <a:xfrm>
            <a:off x="579438" y="4409486"/>
            <a:ext cx="614172" cy="614172"/>
          </a:xfrm>
          <a:prstGeom prst="rect">
            <a:avLst/>
          </a:prstGeom>
        </p:spPr>
      </p:pic>
      <p:sp>
        <p:nvSpPr>
          <p:cNvPr id="364" name="Rectangle 363">
            <a:extLst>
              <a:ext uri="{FF2B5EF4-FFF2-40B4-BE49-F238E27FC236}">
                <a16:creationId xmlns:a16="http://schemas.microsoft.com/office/drawing/2014/main" id="{52C8C74E-ABEE-417F-8680-C9696B3BC5F9}"/>
              </a:ext>
            </a:extLst>
          </p:cNvPr>
          <p:cNvSpPr/>
          <p:nvPr/>
        </p:nvSpPr>
        <p:spPr bwMode="auto">
          <a:xfrm>
            <a:off x="1397000" y="453953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IMAP Migration</a:t>
            </a:r>
          </a:p>
        </p:txBody>
      </p:sp>
      <p:cxnSp>
        <p:nvCxnSpPr>
          <p:cNvPr id="373" name="Straight Connector 372">
            <a:extLst>
              <a:ext uri="{FF2B5EF4-FFF2-40B4-BE49-F238E27FC236}">
                <a16:creationId xmlns:a16="http://schemas.microsoft.com/office/drawing/2014/main" id="{FFC12C34-0BA9-4BEA-918E-B78207FE10FC}"/>
              </a:ext>
              <a:ext uri="{C183D7F6-B498-43B3-948B-1728B52AA6E4}">
                <adec:decorative xmlns:adec="http://schemas.microsoft.com/office/drawing/2017/decorative" val="1"/>
              </a:ext>
            </a:extLst>
          </p:cNvPr>
          <p:cNvCxnSpPr>
            <a:cxnSpLocks/>
          </p:cNvCxnSpPr>
          <p:nvPr/>
        </p:nvCxnSpPr>
        <p:spPr>
          <a:xfrm>
            <a:off x="1397000" y="5061504"/>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80" name="Picture 379" descr="Icon of upward and downward arrow">
            <a:extLst>
              <a:ext uri="{FF2B5EF4-FFF2-40B4-BE49-F238E27FC236}">
                <a16:creationId xmlns:a16="http://schemas.microsoft.com/office/drawing/2014/main" id="{B530E614-1E0F-4E95-91E5-6F1B337EDDF9}"/>
              </a:ext>
            </a:extLst>
          </p:cNvPr>
          <p:cNvPicPr>
            <a:picLocks noChangeAspect="1"/>
          </p:cNvPicPr>
          <p:nvPr/>
        </p:nvPicPr>
        <p:blipFill>
          <a:blip r:embed="rId7"/>
          <a:stretch>
            <a:fillRect/>
          </a:stretch>
        </p:blipFill>
        <p:spPr>
          <a:xfrm>
            <a:off x="579438" y="5097826"/>
            <a:ext cx="614172" cy="614172"/>
          </a:xfrm>
          <a:prstGeom prst="rect">
            <a:avLst/>
          </a:prstGeom>
        </p:spPr>
      </p:pic>
      <p:sp>
        <p:nvSpPr>
          <p:cNvPr id="382" name="Rectangle 381">
            <a:extLst>
              <a:ext uri="{FF2B5EF4-FFF2-40B4-BE49-F238E27FC236}">
                <a16:creationId xmlns:a16="http://schemas.microsoft.com/office/drawing/2014/main" id="{366FC93A-AA6F-432F-9CC4-EDB4398156FE}"/>
              </a:ext>
            </a:extLst>
          </p:cNvPr>
          <p:cNvSpPr/>
          <p:nvPr/>
        </p:nvSpPr>
        <p:spPr bwMode="auto">
          <a:xfrm>
            <a:off x="1397000" y="522787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PST migration</a:t>
            </a:r>
          </a:p>
        </p:txBody>
      </p:sp>
      <p:cxnSp>
        <p:nvCxnSpPr>
          <p:cNvPr id="387" name="Straight Connector 386">
            <a:extLst>
              <a:ext uri="{FF2B5EF4-FFF2-40B4-BE49-F238E27FC236}">
                <a16:creationId xmlns:a16="http://schemas.microsoft.com/office/drawing/2014/main" id="{96EEA41A-02EA-4A4A-B8E6-B6DDB9ADE6CC}"/>
              </a:ext>
              <a:ext uri="{C183D7F6-B498-43B3-948B-1728B52AA6E4}">
                <adec:decorative xmlns:adec="http://schemas.microsoft.com/office/drawing/2017/decorative" val="1"/>
              </a:ext>
            </a:extLst>
          </p:cNvPr>
          <p:cNvCxnSpPr>
            <a:cxnSpLocks/>
          </p:cNvCxnSpPr>
          <p:nvPr/>
        </p:nvCxnSpPr>
        <p:spPr>
          <a:xfrm>
            <a:off x="1397000" y="5749844"/>
            <a:ext cx="1046003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90" name="Picture 389" descr="Icon of upward and downward arrow">
            <a:extLst>
              <a:ext uri="{FF2B5EF4-FFF2-40B4-BE49-F238E27FC236}">
                <a16:creationId xmlns:a16="http://schemas.microsoft.com/office/drawing/2014/main" id="{C8326B6D-57F1-486A-8814-6ED618A27AB1}"/>
              </a:ext>
            </a:extLst>
          </p:cNvPr>
          <p:cNvPicPr>
            <a:picLocks noChangeAspect="1"/>
          </p:cNvPicPr>
          <p:nvPr/>
        </p:nvPicPr>
        <p:blipFill>
          <a:blip r:embed="rId8"/>
          <a:stretch>
            <a:fillRect/>
          </a:stretch>
        </p:blipFill>
        <p:spPr>
          <a:xfrm>
            <a:off x="579438" y="5786166"/>
            <a:ext cx="614172" cy="614172"/>
          </a:xfrm>
          <a:prstGeom prst="rect">
            <a:avLst/>
          </a:prstGeom>
        </p:spPr>
      </p:pic>
      <p:sp>
        <p:nvSpPr>
          <p:cNvPr id="391" name="Rectangle 390">
            <a:extLst>
              <a:ext uri="{FF2B5EF4-FFF2-40B4-BE49-F238E27FC236}">
                <a16:creationId xmlns:a16="http://schemas.microsoft.com/office/drawing/2014/main" id="{299E6569-EB15-49A9-9F86-503DFFB9B51E}"/>
              </a:ext>
            </a:extLst>
          </p:cNvPr>
          <p:cNvSpPr/>
          <p:nvPr/>
        </p:nvSpPr>
        <p:spPr bwMode="auto">
          <a:xfrm>
            <a:off x="1397000" y="5916214"/>
            <a:ext cx="10460038" cy="355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Third-party migration (for example, IBM Domino, Novell Groupwise, etc.)</a:t>
            </a:r>
          </a:p>
        </p:txBody>
      </p:sp>
    </p:spTree>
    <p:extLst>
      <p:ext uri="{BB962C8B-B14F-4D97-AF65-F5344CB8AC3E}">
        <p14:creationId xmlns:p14="http://schemas.microsoft.com/office/powerpoint/2010/main" val="3204897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Share and view a Power BI report and dashboard</a:t>
            </a:r>
          </a:p>
        </p:txBody>
      </p:sp>
      <p:pic>
        <p:nvPicPr>
          <p:cNvPr id="74" name="Picture 73" descr="Icon of screen with a chart with an arrow pointing to a cloud">
            <a:extLst>
              <a:ext uri="{FF2B5EF4-FFF2-40B4-BE49-F238E27FC236}">
                <a16:creationId xmlns:a16="http://schemas.microsoft.com/office/drawing/2014/main" id="{FAEC5A57-7805-49D7-A845-F0565DE31B1E}"/>
              </a:ext>
            </a:extLst>
          </p:cNvPr>
          <p:cNvPicPr>
            <a:picLocks noChangeAspect="1"/>
          </p:cNvPicPr>
          <p:nvPr/>
        </p:nvPicPr>
        <p:blipFill>
          <a:blip r:embed="rId3"/>
          <a:stretch>
            <a:fillRect/>
          </a:stretch>
        </p:blipFill>
        <p:spPr>
          <a:xfrm>
            <a:off x="600059" y="1076996"/>
            <a:ext cx="795528" cy="796942"/>
          </a:xfrm>
          <a:prstGeom prst="rect">
            <a:avLst/>
          </a:prstGeom>
        </p:spPr>
      </p:pic>
      <p:sp>
        <p:nvSpPr>
          <p:cNvPr id="12" name="Rectangle 11">
            <a:extLst>
              <a:ext uri="{FF2B5EF4-FFF2-40B4-BE49-F238E27FC236}">
                <a16:creationId xmlns:a16="http://schemas.microsoft.com/office/drawing/2014/main" id="{0A5D25BD-D30A-4084-BBFB-D51C854FA891}"/>
              </a:ext>
            </a:extLst>
          </p:cNvPr>
          <p:cNvSpPr/>
          <p:nvPr/>
        </p:nvSpPr>
        <p:spPr bwMode="auto">
          <a:xfrm>
            <a:off x="1612900" y="1183038"/>
            <a:ext cx="1024413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dirty="0">
                <a:solidFill>
                  <a:schemeClr val="tx1"/>
                </a:solidFill>
              </a:rPr>
              <a:t>Sharing gives selected people access to dashboards and reports so they can view and interact with the shared content</a:t>
            </a:r>
          </a:p>
        </p:txBody>
      </p:sp>
      <p:cxnSp>
        <p:nvCxnSpPr>
          <p:cNvPr id="20" name="Straight Connector 19">
            <a:extLst>
              <a:ext uri="{FF2B5EF4-FFF2-40B4-BE49-F238E27FC236}">
                <a16:creationId xmlns:a16="http://schemas.microsoft.com/office/drawing/2014/main" id="{D9CDAD36-7292-4A91-B8C4-52AD36EA9F75}"/>
              </a:ext>
              <a:ext uri="{C183D7F6-B498-43B3-948B-1728B52AA6E4}">
                <adec:decorative xmlns:adec="http://schemas.microsoft.com/office/drawing/2017/decorative" val="1"/>
              </a:ext>
            </a:extLst>
          </p:cNvPr>
          <p:cNvCxnSpPr>
            <a:cxnSpLocks/>
          </p:cNvCxnSpPr>
          <p:nvPr/>
        </p:nvCxnSpPr>
        <p:spPr>
          <a:xfrm>
            <a:off x="1633490" y="1980691"/>
            <a:ext cx="1022354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6" name="Picture 75" descr="Icon of a document">
            <a:extLst>
              <a:ext uri="{FF2B5EF4-FFF2-40B4-BE49-F238E27FC236}">
                <a16:creationId xmlns:a16="http://schemas.microsoft.com/office/drawing/2014/main" id="{6A642C67-1AE7-4DB4-B47C-4D41B4FD1903}"/>
              </a:ext>
            </a:extLst>
          </p:cNvPr>
          <p:cNvPicPr>
            <a:picLocks noChangeAspect="1"/>
          </p:cNvPicPr>
          <p:nvPr/>
        </p:nvPicPr>
        <p:blipFill>
          <a:blip r:embed="rId4"/>
          <a:stretch>
            <a:fillRect/>
          </a:stretch>
        </p:blipFill>
        <p:spPr>
          <a:xfrm>
            <a:off x="600059" y="2031652"/>
            <a:ext cx="795528" cy="796942"/>
          </a:xfrm>
          <a:prstGeom prst="rect">
            <a:avLst/>
          </a:prstGeom>
        </p:spPr>
      </p:pic>
      <p:sp>
        <p:nvSpPr>
          <p:cNvPr id="13" name="Rectangle 12">
            <a:extLst>
              <a:ext uri="{FF2B5EF4-FFF2-40B4-BE49-F238E27FC236}">
                <a16:creationId xmlns:a16="http://schemas.microsoft.com/office/drawing/2014/main" id="{70CD54F4-A976-4777-B501-BA7461AE25C3}"/>
              </a:ext>
            </a:extLst>
          </p:cNvPr>
          <p:cNvSpPr/>
          <p:nvPr/>
        </p:nvSpPr>
        <p:spPr bwMode="auto">
          <a:xfrm>
            <a:off x="1612900" y="2133161"/>
            <a:ext cx="1024413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dirty="0">
                <a:solidFill>
                  <a:schemeClr val="tx1"/>
                </a:solidFill>
              </a:rPr>
              <a:t>A Power BI Pro license is required to share content. Recipients also need Power BI Pro licenses, unless the content is in a Premium capacity</a:t>
            </a:r>
          </a:p>
        </p:txBody>
      </p:sp>
      <p:cxnSp>
        <p:nvCxnSpPr>
          <p:cNvPr id="21" name="Straight Connector 20">
            <a:extLst>
              <a:ext uri="{FF2B5EF4-FFF2-40B4-BE49-F238E27FC236}">
                <a16:creationId xmlns:a16="http://schemas.microsoft.com/office/drawing/2014/main" id="{C808449C-BE97-4237-8F91-9ADDBFDFDED7}"/>
              </a:ext>
              <a:ext uri="{C183D7F6-B498-43B3-948B-1728B52AA6E4}">
                <adec:decorative xmlns:adec="http://schemas.microsoft.com/office/drawing/2017/decorative" val="1"/>
              </a:ext>
            </a:extLst>
          </p:cNvPr>
          <p:cNvCxnSpPr>
            <a:cxnSpLocks/>
          </p:cNvCxnSpPr>
          <p:nvPr/>
        </p:nvCxnSpPr>
        <p:spPr>
          <a:xfrm>
            <a:off x="1633490" y="2930814"/>
            <a:ext cx="1022354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8" name="Picture 77" descr="Icon of three people with arrow pointing right">
            <a:extLst>
              <a:ext uri="{FF2B5EF4-FFF2-40B4-BE49-F238E27FC236}">
                <a16:creationId xmlns:a16="http://schemas.microsoft.com/office/drawing/2014/main" id="{811D61C6-3B04-40FA-AD33-0AA41551E6BA}"/>
              </a:ext>
            </a:extLst>
          </p:cNvPr>
          <p:cNvPicPr>
            <a:picLocks noChangeAspect="1"/>
          </p:cNvPicPr>
          <p:nvPr/>
        </p:nvPicPr>
        <p:blipFill>
          <a:blip r:embed="rId5"/>
          <a:stretch>
            <a:fillRect/>
          </a:stretch>
        </p:blipFill>
        <p:spPr>
          <a:xfrm>
            <a:off x="600059" y="2986308"/>
            <a:ext cx="795528" cy="795528"/>
          </a:xfrm>
          <a:prstGeom prst="rect">
            <a:avLst/>
          </a:prstGeom>
        </p:spPr>
      </p:pic>
      <p:sp>
        <p:nvSpPr>
          <p:cNvPr id="14" name="Rectangle 13">
            <a:extLst>
              <a:ext uri="{FF2B5EF4-FFF2-40B4-BE49-F238E27FC236}">
                <a16:creationId xmlns:a16="http://schemas.microsoft.com/office/drawing/2014/main" id="{D1D11FD7-BDBB-44BA-97FB-DE2A36D680DA}"/>
              </a:ext>
            </a:extLst>
          </p:cNvPr>
          <p:cNvSpPr/>
          <p:nvPr/>
        </p:nvSpPr>
        <p:spPr bwMode="auto">
          <a:xfrm>
            <a:off x="1612900" y="3083284"/>
            <a:ext cx="10244137" cy="15637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r>
              <a:rPr lang="en-US" dirty="0">
                <a:solidFill>
                  <a:schemeClr val="tx1"/>
                </a:solidFill>
                <a:latin typeface="+mj-lt"/>
              </a:rPr>
              <a:t>When a user shares a dashboard or report, the people with whom it is shared can view it and interact with it, but they can’t edit it:</a:t>
            </a:r>
          </a:p>
          <a:p>
            <a:pPr marL="0" lvl="1">
              <a:spcBef>
                <a:spcPts val="300"/>
              </a:spcBef>
              <a:spcAft>
                <a:spcPts val="600"/>
              </a:spcAft>
            </a:pPr>
            <a:r>
              <a:rPr lang="en-US" sz="1600" dirty="0">
                <a:solidFill>
                  <a:schemeClr val="tx1"/>
                </a:solidFill>
              </a:rPr>
              <a:t>They see the same data as the owner or person who shared the content, unless row-level security (RLS) is applied</a:t>
            </a:r>
          </a:p>
          <a:p>
            <a:pPr marL="0" lvl="1">
              <a:spcBef>
                <a:spcPts val="300"/>
              </a:spcBef>
              <a:spcAft>
                <a:spcPts val="600"/>
              </a:spcAft>
            </a:pPr>
            <a:r>
              <a:rPr lang="en-US" sz="1600" dirty="0">
                <a:solidFill>
                  <a:schemeClr val="tx1"/>
                </a:solidFill>
              </a:rPr>
              <a:t>Users within the organization with whom the content is shared can also reshare it if that option is configured</a:t>
            </a:r>
          </a:p>
          <a:p>
            <a:pPr marL="0" lvl="1">
              <a:spcBef>
                <a:spcPts val="300"/>
              </a:spcBef>
              <a:spcAft>
                <a:spcPts val="600"/>
              </a:spcAft>
            </a:pPr>
            <a:r>
              <a:rPr lang="en-US" sz="1600" dirty="0">
                <a:solidFill>
                  <a:schemeClr val="tx1"/>
                </a:solidFill>
              </a:rPr>
              <a:t>Resharing isn’t allowed when content is shared externally</a:t>
            </a:r>
          </a:p>
        </p:txBody>
      </p:sp>
      <p:cxnSp>
        <p:nvCxnSpPr>
          <p:cNvPr id="22" name="Straight Connector 21">
            <a:extLst>
              <a:ext uri="{FF2B5EF4-FFF2-40B4-BE49-F238E27FC236}">
                <a16:creationId xmlns:a16="http://schemas.microsoft.com/office/drawing/2014/main" id="{6B97227D-9ABC-4706-8F69-99BAB41B538E}"/>
              </a:ext>
              <a:ext uri="{C183D7F6-B498-43B3-948B-1728B52AA6E4}">
                <adec:decorative xmlns:adec="http://schemas.microsoft.com/office/drawing/2017/decorative" val="1"/>
              </a:ext>
            </a:extLst>
          </p:cNvPr>
          <p:cNvCxnSpPr>
            <a:cxnSpLocks/>
          </p:cNvCxnSpPr>
          <p:nvPr/>
        </p:nvCxnSpPr>
        <p:spPr>
          <a:xfrm>
            <a:off x="1633490" y="4799486"/>
            <a:ext cx="1022354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0" name="Picture 79" descr="Icon of four types of chart">
            <a:extLst>
              <a:ext uri="{FF2B5EF4-FFF2-40B4-BE49-F238E27FC236}">
                <a16:creationId xmlns:a16="http://schemas.microsoft.com/office/drawing/2014/main" id="{AF61EBEA-78C4-43C5-8AF5-4A6AB0E56DD3}"/>
              </a:ext>
            </a:extLst>
          </p:cNvPr>
          <p:cNvPicPr>
            <a:picLocks noChangeAspect="1"/>
          </p:cNvPicPr>
          <p:nvPr/>
        </p:nvPicPr>
        <p:blipFill>
          <a:blip r:embed="rId6"/>
          <a:stretch>
            <a:fillRect/>
          </a:stretch>
        </p:blipFill>
        <p:spPr>
          <a:xfrm>
            <a:off x="600059" y="4876076"/>
            <a:ext cx="795528" cy="796942"/>
          </a:xfrm>
          <a:prstGeom prst="rect">
            <a:avLst/>
          </a:prstGeom>
        </p:spPr>
      </p:pic>
      <p:sp>
        <p:nvSpPr>
          <p:cNvPr id="19" name="Rectangle 18">
            <a:extLst>
              <a:ext uri="{FF2B5EF4-FFF2-40B4-BE49-F238E27FC236}">
                <a16:creationId xmlns:a16="http://schemas.microsoft.com/office/drawing/2014/main" id="{E78B98FC-03D6-497D-9835-7B8352E7BD58}"/>
              </a:ext>
            </a:extLst>
          </p:cNvPr>
          <p:cNvSpPr/>
          <p:nvPr/>
        </p:nvSpPr>
        <p:spPr bwMode="auto">
          <a:xfrm>
            <a:off x="1612900" y="4951956"/>
            <a:ext cx="1024413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dirty="0">
                <a:solidFill>
                  <a:schemeClr val="tx1"/>
                </a:solidFill>
              </a:rPr>
              <a:t>Reports and dashboards can also be added as tabs to Teams channels, and they can be embedded as a report web part with SharePoint Online</a:t>
            </a:r>
          </a:p>
        </p:txBody>
      </p:sp>
      <p:cxnSp>
        <p:nvCxnSpPr>
          <p:cNvPr id="29" name="Straight Connector 28">
            <a:extLst>
              <a:ext uri="{FF2B5EF4-FFF2-40B4-BE49-F238E27FC236}">
                <a16:creationId xmlns:a16="http://schemas.microsoft.com/office/drawing/2014/main" id="{79858C6C-F0B5-4AAC-9B98-4DA8F2452F9B}"/>
              </a:ext>
              <a:ext uri="{C183D7F6-B498-43B3-948B-1728B52AA6E4}">
                <adec:decorative xmlns:adec="http://schemas.microsoft.com/office/drawing/2017/decorative" val="1"/>
              </a:ext>
            </a:extLst>
          </p:cNvPr>
          <p:cNvCxnSpPr>
            <a:cxnSpLocks/>
          </p:cNvCxnSpPr>
          <p:nvPr/>
        </p:nvCxnSpPr>
        <p:spPr>
          <a:xfrm>
            <a:off x="1633490" y="5749609"/>
            <a:ext cx="1022354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2" name="Picture 81" descr="Icon of three circles connected by a line">
            <a:extLst>
              <a:ext uri="{FF2B5EF4-FFF2-40B4-BE49-F238E27FC236}">
                <a16:creationId xmlns:a16="http://schemas.microsoft.com/office/drawing/2014/main" id="{6DD7ABE1-08F4-46BB-9FA8-E60B1D234C06}"/>
              </a:ext>
            </a:extLst>
          </p:cNvPr>
          <p:cNvPicPr>
            <a:picLocks noChangeAspect="1"/>
          </p:cNvPicPr>
          <p:nvPr/>
        </p:nvPicPr>
        <p:blipFill>
          <a:blip r:embed="rId7"/>
          <a:stretch>
            <a:fillRect/>
          </a:stretch>
        </p:blipFill>
        <p:spPr>
          <a:xfrm>
            <a:off x="600059" y="5793768"/>
            <a:ext cx="795528" cy="796942"/>
          </a:xfrm>
          <a:prstGeom prst="rect">
            <a:avLst/>
          </a:prstGeom>
        </p:spPr>
      </p:pic>
      <p:sp>
        <p:nvSpPr>
          <p:cNvPr id="26" name="Rectangle 25">
            <a:extLst>
              <a:ext uri="{FF2B5EF4-FFF2-40B4-BE49-F238E27FC236}">
                <a16:creationId xmlns:a16="http://schemas.microsoft.com/office/drawing/2014/main" id="{B2F7902A-DB7A-4012-A0D2-167D12BBE855}"/>
              </a:ext>
            </a:extLst>
          </p:cNvPr>
          <p:cNvSpPr/>
          <p:nvPr/>
        </p:nvSpPr>
        <p:spPr bwMode="auto">
          <a:xfrm>
            <a:off x="1612900" y="5902080"/>
            <a:ext cx="10244137" cy="6451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dirty="0">
                <a:solidFill>
                  <a:schemeClr val="tx1"/>
                </a:solidFill>
              </a:rPr>
              <a:t>Once a report or dashboard is shared, the recipient can view and interact with the content using the Power BI service</a:t>
            </a:r>
            <a:endParaRPr lang="en-US" b="1" dirty="0">
              <a:solidFill>
                <a:schemeClr val="tx1"/>
              </a:solidFill>
              <a:cs typeface="Segoe UI" panose="020B0502040204020203" pitchFamily="34" charset="0"/>
            </a:endParaRPr>
          </a:p>
        </p:txBody>
      </p:sp>
    </p:spTree>
    <p:extLst>
      <p:ext uri="{BB962C8B-B14F-4D97-AF65-F5344CB8AC3E}">
        <p14:creationId xmlns:p14="http://schemas.microsoft.com/office/powerpoint/2010/main" val="298642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85265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defTabSz="932563">
              <a:spcAft>
                <a:spcPts val="600"/>
              </a:spcAft>
            </a:pPr>
            <a:r>
              <a:rPr lang="en-US" sz="2400" dirty="0">
                <a:solidFill>
                  <a:srgbClr val="1A1A1A"/>
                </a:solidFill>
                <a:latin typeface="Segoe UI Semibold"/>
              </a:rPr>
              <a:t>This module examined the following items related to Power BI:</a:t>
            </a:r>
            <a:endParaRPr lang="en-US" sz="2800" dirty="0">
              <a:solidFill>
                <a:srgbClr val="1A1A1A"/>
              </a:solidFill>
              <a:latin typeface="Segoe UI"/>
            </a:endParaRPr>
          </a:p>
        </p:txBody>
      </p:sp>
      <p:sp>
        <p:nvSpPr>
          <p:cNvPr id="4" name="Rectangle 3">
            <a:extLst>
              <a:ext uri="{FF2B5EF4-FFF2-40B4-BE49-F238E27FC236}">
                <a16:creationId xmlns:a16="http://schemas.microsoft.com/office/drawing/2014/main" id="{B06F8156-AB20-4521-AC18-7B9488CE02DB}"/>
              </a:ext>
            </a:extLst>
          </p:cNvPr>
          <p:cNvSpPr/>
          <p:nvPr/>
        </p:nvSpPr>
        <p:spPr>
          <a:xfrm>
            <a:off x="1519221" y="3717704"/>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a:solidFill>
                  <a:schemeClr val="tx1"/>
                </a:solidFill>
              </a:rPr>
              <a:t>Create a Power BI dashboard</a:t>
            </a:r>
            <a:endParaRPr lang="en-IN" sz="2000" kern="1200">
              <a:solidFill>
                <a:schemeClr val="tx1"/>
              </a:solidFill>
            </a:endParaRPr>
          </a:p>
        </p:txBody>
      </p:sp>
      <p:pic>
        <p:nvPicPr>
          <p:cNvPr id="6" name="Picture 5" descr="Icon of screen with a chart with an arrow pointing to a cloud">
            <a:extLst>
              <a:ext uri="{FF2B5EF4-FFF2-40B4-BE49-F238E27FC236}">
                <a16:creationId xmlns:a16="http://schemas.microsoft.com/office/drawing/2014/main" id="{291AEBCC-EB36-44EF-BCA1-F7D4465EB512}"/>
              </a:ext>
            </a:extLst>
          </p:cNvPr>
          <p:cNvPicPr>
            <a:picLocks noChangeAspect="1"/>
          </p:cNvPicPr>
          <p:nvPr/>
        </p:nvPicPr>
        <p:blipFill>
          <a:blip r:embed="rId3"/>
          <a:stretch>
            <a:fillRect/>
          </a:stretch>
        </p:blipFill>
        <p:spPr>
          <a:xfrm>
            <a:off x="600059" y="4331376"/>
            <a:ext cx="739140" cy="743712"/>
          </a:xfrm>
          <a:prstGeom prst="rect">
            <a:avLst/>
          </a:prstGeom>
        </p:spPr>
      </p:pic>
      <p:sp>
        <p:nvSpPr>
          <p:cNvPr id="8" name="Rectangle 7">
            <a:extLst>
              <a:ext uri="{FF2B5EF4-FFF2-40B4-BE49-F238E27FC236}">
                <a16:creationId xmlns:a16="http://schemas.microsoft.com/office/drawing/2014/main" id="{E843937E-D92D-45F5-91F0-BC7DE4CBDF84}"/>
              </a:ext>
            </a:extLst>
          </p:cNvPr>
          <p:cNvSpPr/>
          <p:nvPr/>
        </p:nvSpPr>
        <p:spPr>
          <a:xfrm>
            <a:off x="1519221" y="4524088"/>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a:solidFill>
                  <a:schemeClr val="tx1"/>
                </a:solidFill>
              </a:rPr>
              <a:t>Share and view a Power BI report</a:t>
            </a:r>
            <a:endParaRPr lang="en-IN" sz="2000" kern="1200">
              <a:solidFill>
                <a:schemeClr val="tx1"/>
              </a:solidFill>
            </a:endParaRPr>
          </a:p>
        </p:txBody>
      </p:sp>
      <p:pic>
        <p:nvPicPr>
          <p:cNvPr id="9" name="Picture 8" descr="Icon of a computer">
            <a:extLst>
              <a:ext uri="{FF2B5EF4-FFF2-40B4-BE49-F238E27FC236}">
                <a16:creationId xmlns:a16="http://schemas.microsoft.com/office/drawing/2014/main" id="{19610B45-AB42-409B-ABFD-9C769B2F9B06}"/>
              </a:ext>
            </a:extLst>
          </p:cNvPr>
          <p:cNvPicPr>
            <a:picLocks noChangeAspect="1"/>
          </p:cNvPicPr>
          <p:nvPr/>
        </p:nvPicPr>
        <p:blipFill>
          <a:blip r:embed="rId4"/>
          <a:stretch>
            <a:fillRect/>
          </a:stretch>
        </p:blipFill>
        <p:spPr>
          <a:xfrm>
            <a:off x="636758" y="1929433"/>
            <a:ext cx="737945" cy="741640"/>
          </a:xfrm>
          <a:prstGeom prst="rect">
            <a:avLst/>
          </a:prstGeom>
        </p:spPr>
      </p:pic>
      <p:sp>
        <p:nvSpPr>
          <p:cNvPr id="15" name="Rectangle 14">
            <a:extLst>
              <a:ext uri="{FF2B5EF4-FFF2-40B4-BE49-F238E27FC236}">
                <a16:creationId xmlns:a16="http://schemas.microsoft.com/office/drawing/2014/main" id="{12943594-1451-481E-9DD2-EBBC8E03E181}"/>
              </a:ext>
            </a:extLst>
          </p:cNvPr>
          <p:cNvSpPr/>
          <p:nvPr/>
        </p:nvSpPr>
        <p:spPr>
          <a:xfrm>
            <a:off x="1555920" y="2097213"/>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dirty="0">
                <a:solidFill>
                  <a:schemeClr val="tx1"/>
                </a:solidFill>
              </a:rPr>
              <a:t>Connect Power BI to data</a:t>
            </a:r>
            <a:endParaRPr lang="en-IN" sz="2000" kern="1200" dirty="0">
              <a:solidFill>
                <a:schemeClr val="tx1"/>
              </a:solidFill>
            </a:endParaRPr>
          </a:p>
        </p:txBody>
      </p:sp>
      <p:pic>
        <p:nvPicPr>
          <p:cNvPr id="21" name="Picture 20" descr="Icon of document with filled chart on it">
            <a:extLst>
              <a:ext uri="{FF2B5EF4-FFF2-40B4-BE49-F238E27FC236}">
                <a16:creationId xmlns:a16="http://schemas.microsoft.com/office/drawing/2014/main" id="{81CF4166-7E8D-4360-8183-BF72EC989ED8}"/>
              </a:ext>
            </a:extLst>
          </p:cNvPr>
          <p:cNvPicPr>
            <a:picLocks noChangeAspect="1"/>
          </p:cNvPicPr>
          <p:nvPr/>
        </p:nvPicPr>
        <p:blipFill>
          <a:blip r:embed="rId5"/>
          <a:stretch>
            <a:fillRect/>
          </a:stretch>
        </p:blipFill>
        <p:spPr>
          <a:xfrm>
            <a:off x="636758" y="2710886"/>
            <a:ext cx="739140" cy="743712"/>
          </a:xfrm>
          <a:prstGeom prst="rect">
            <a:avLst/>
          </a:prstGeom>
        </p:spPr>
      </p:pic>
      <p:sp>
        <p:nvSpPr>
          <p:cNvPr id="23" name="Rectangle 22">
            <a:extLst>
              <a:ext uri="{FF2B5EF4-FFF2-40B4-BE49-F238E27FC236}">
                <a16:creationId xmlns:a16="http://schemas.microsoft.com/office/drawing/2014/main" id="{A5FFFD4A-17B9-496E-BDE1-A3D75DF635F7}"/>
              </a:ext>
            </a:extLst>
          </p:cNvPr>
          <p:cNvSpPr/>
          <p:nvPr/>
        </p:nvSpPr>
        <p:spPr>
          <a:xfrm>
            <a:off x="1555920" y="2903599"/>
            <a:ext cx="4650244" cy="360360"/>
          </a:xfrm>
          <a:prstGeom prst="rect">
            <a:avLst/>
          </a:pr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622300">
              <a:spcBef>
                <a:spcPct val="0"/>
              </a:spcBef>
              <a:spcAft>
                <a:spcPct val="35000"/>
              </a:spcAft>
              <a:buNone/>
            </a:pPr>
            <a:r>
              <a:rPr lang="en-US" sz="2000" kern="1200">
                <a:solidFill>
                  <a:schemeClr val="tx1"/>
                </a:solidFill>
              </a:rPr>
              <a:t>Create a Power BI report</a:t>
            </a:r>
            <a:endParaRPr lang="en-IN" sz="2000" kern="1200">
              <a:solidFill>
                <a:schemeClr val="tx1"/>
              </a:solidFill>
            </a:endParaRPr>
          </a:p>
        </p:txBody>
      </p:sp>
      <p:pic>
        <p:nvPicPr>
          <p:cNvPr id="25" name="Picture 24" descr="Icon of a pie chart">
            <a:extLst>
              <a:ext uri="{FF2B5EF4-FFF2-40B4-BE49-F238E27FC236}">
                <a16:creationId xmlns:a16="http://schemas.microsoft.com/office/drawing/2014/main" id="{BFD1C63B-7569-449E-A685-2CE0C9B53290}"/>
              </a:ext>
            </a:extLst>
          </p:cNvPr>
          <p:cNvPicPr>
            <a:picLocks noChangeAspect="1"/>
          </p:cNvPicPr>
          <p:nvPr/>
        </p:nvPicPr>
        <p:blipFill>
          <a:blip r:embed="rId6"/>
          <a:stretch>
            <a:fillRect/>
          </a:stretch>
        </p:blipFill>
        <p:spPr>
          <a:xfrm>
            <a:off x="636758" y="3494691"/>
            <a:ext cx="739140" cy="743712"/>
          </a:xfrm>
          <a:prstGeom prst="rect">
            <a:avLst/>
          </a:prstGeom>
        </p:spPr>
      </p:pic>
    </p:spTree>
    <p:extLst>
      <p:ext uri="{BB962C8B-B14F-4D97-AF65-F5344CB8AC3E}">
        <p14:creationId xmlns:p14="http://schemas.microsoft.com/office/powerpoint/2010/main" val="386276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Review Microsoft 365 Functionality (continued)</a:t>
            </a:r>
          </a:p>
        </p:txBody>
      </p:sp>
      <p:pic>
        <p:nvPicPr>
          <p:cNvPr id="3" name="Picture 2" descr="Icon of OneNote document">
            <a:extLst>
              <a:ext uri="{FF2B5EF4-FFF2-40B4-BE49-F238E27FC236}">
                <a16:creationId xmlns:a16="http://schemas.microsoft.com/office/drawing/2014/main" id="{39AEE11A-29BD-4F67-ADCC-8EBCDCBAB7FB}"/>
              </a:ext>
            </a:extLst>
          </p:cNvPr>
          <p:cNvPicPr>
            <a:picLocks noChangeAspect="1"/>
          </p:cNvPicPr>
          <p:nvPr/>
        </p:nvPicPr>
        <p:blipFill>
          <a:blip r:embed="rId3"/>
          <a:stretch>
            <a:fillRect/>
          </a:stretch>
        </p:blipFill>
        <p:spPr>
          <a:xfrm>
            <a:off x="10304136" y="2991480"/>
            <a:ext cx="1011564" cy="1011564"/>
          </a:xfrm>
          <a:prstGeom prst="rect">
            <a:avLst/>
          </a:prstGeom>
        </p:spPr>
      </p:pic>
    </p:spTree>
    <p:extLst>
      <p:ext uri="{BB962C8B-B14F-4D97-AF65-F5344CB8AC3E}">
        <p14:creationId xmlns:p14="http://schemas.microsoft.com/office/powerpoint/2010/main" val="1808859931"/>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a:t>
            </a:r>
          </a:p>
        </p:txBody>
      </p:sp>
      <p:sp>
        <p:nvSpPr>
          <p:cNvPr id="4" name="Rectangle 3">
            <a:extLst>
              <a:ext uri="{FF2B5EF4-FFF2-40B4-BE49-F238E27FC236}">
                <a16:creationId xmlns:a16="http://schemas.microsoft.com/office/drawing/2014/main" id="{B968F7F2-AD0C-466D-90EB-DBF0F47127A6}"/>
              </a:ext>
            </a:extLst>
          </p:cNvPr>
          <p:cNvSpPr/>
          <p:nvPr/>
        </p:nvSpPr>
        <p:spPr>
          <a:xfrm>
            <a:off x="579443" y="1675279"/>
            <a:ext cx="11277596" cy="369332"/>
          </a:xfrm>
          <a:prstGeom prst="rect">
            <a:avLst/>
          </a:prstGeom>
        </p:spPr>
        <p:txBody>
          <a:bodyPr wrap="square" lIns="0" tIns="0" rIns="0" bIns="0">
            <a:spAutoFit/>
          </a:bodyPr>
          <a:lstStyle/>
          <a:p>
            <a:pPr fontAlgn="base">
              <a:spcBef>
                <a:spcPts val="600"/>
              </a:spcBef>
            </a:pPr>
            <a:r>
              <a:rPr lang="en-US" sz="2400">
                <a:latin typeface="+mj-lt"/>
              </a:rPr>
              <a:t>Exercise 10: Build a Power BI report and dashboard</a:t>
            </a:r>
            <a:endParaRPr lang="en-US" sz="2400">
              <a:latin typeface="+mj-lt"/>
              <a:cs typeface="Segoe UI Semilight" panose="020B0402040204020203" pitchFamily="34" charset="0"/>
            </a:endParaRPr>
          </a:p>
        </p:txBody>
      </p:sp>
      <p:sp>
        <p:nvSpPr>
          <p:cNvPr id="5" name="Rectangle 4">
            <a:extLst>
              <a:ext uri="{FF2B5EF4-FFF2-40B4-BE49-F238E27FC236}">
                <a16:creationId xmlns:a16="http://schemas.microsoft.com/office/drawing/2014/main" id="{BDAF068F-72A0-44DD-BD26-F8C7982B09B3}"/>
              </a:ext>
            </a:extLst>
          </p:cNvPr>
          <p:cNvSpPr/>
          <p:nvPr/>
        </p:nvSpPr>
        <p:spPr bwMode="auto">
          <a:xfrm>
            <a:off x="579442" y="2156926"/>
            <a:ext cx="2743200" cy="1941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a:solidFill>
                  <a:schemeClr val="accent1"/>
                </a:solidFill>
                <a:latin typeface="+mj-lt"/>
              </a:rPr>
              <a:t>Task 1</a:t>
            </a:r>
          </a:p>
          <a:p>
            <a:pPr marL="0" lvl="1" fontAlgn="base">
              <a:spcAft>
                <a:spcPts val="600"/>
              </a:spcAft>
            </a:pPr>
            <a:r>
              <a:rPr lang="en-US">
                <a:solidFill>
                  <a:schemeClr val="tx1"/>
                </a:solidFill>
              </a:rPr>
              <a:t>Create a Power BI Report</a:t>
            </a:r>
          </a:p>
        </p:txBody>
      </p:sp>
      <p:pic>
        <p:nvPicPr>
          <p:cNvPr id="25" name="Picture 24" descr="Icon of a document">
            <a:extLst>
              <a:ext uri="{FF2B5EF4-FFF2-40B4-BE49-F238E27FC236}">
                <a16:creationId xmlns:a16="http://schemas.microsoft.com/office/drawing/2014/main" id="{74D077C2-AD4D-4153-B6BE-E4BB725CA467}"/>
              </a:ext>
            </a:extLst>
          </p:cNvPr>
          <p:cNvPicPr>
            <a:picLocks noChangeAspect="1"/>
          </p:cNvPicPr>
          <p:nvPr/>
        </p:nvPicPr>
        <p:blipFill>
          <a:blip r:embed="rId3"/>
          <a:stretch>
            <a:fillRect/>
          </a:stretch>
        </p:blipFill>
        <p:spPr>
          <a:xfrm>
            <a:off x="2518277" y="3294941"/>
            <a:ext cx="733044" cy="733044"/>
          </a:xfrm>
          <a:prstGeom prst="rect">
            <a:avLst/>
          </a:prstGeom>
        </p:spPr>
      </p:pic>
      <p:sp>
        <p:nvSpPr>
          <p:cNvPr id="12" name="Rectangle 11">
            <a:extLst>
              <a:ext uri="{FF2B5EF4-FFF2-40B4-BE49-F238E27FC236}">
                <a16:creationId xmlns:a16="http://schemas.microsoft.com/office/drawing/2014/main" id="{170BC0E3-3E29-4334-BC92-31FE68C776ED}"/>
              </a:ext>
            </a:extLst>
          </p:cNvPr>
          <p:cNvSpPr/>
          <p:nvPr/>
        </p:nvSpPr>
        <p:spPr bwMode="auto">
          <a:xfrm>
            <a:off x="3424241" y="2156926"/>
            <a:ext cx="2743200" cy="1941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a:solidFill>
                  <a:schemeClr val="accent1"/>
                </a:solidFill>
                <a:latin typeface="+mj-lt"/>
              </a:rPr>
              <a:t>Task 2</a:t>
            </a:r>
          </a:p>
          <a:p>
            <a:pPr marL="0" lvl="1" fontAlgn="base">
              <a:spcAft>
                <a:spcPts val="600"/>
              </a:spcAft>
            </a:pPr>
            <a:r>
              <a:rPr lang="en-US">
                <a:solidFill>
                  <a:schemeClr val="tx1"/>
                </a:solidFill>
              </a:rPr>
              <a:t>Create a Power BI Dashboard</a:t>
            </a:r>
          </a:p>
        </p:txBody>
      </p:sp>
      <p:pic>
        <p:nvPicPr>
          <p:cNvPr id="21" name="Picture 20" descr="Icon of a pie chart">
            <a:extLst>
              <a:ext uri="{FF2B5EF4-FFF2-40B4-BE49-F238E27FC236}">
                <a16:creationId xmlns:a16="http://schemas.microsoft.com/office/drawing/2014/main" id="{45678D26-A8ED-4649-BAF9-4F2B76302B24}"/>
              </a:ext>
            </a:extLst>
          </p:cNvPr>
          <p:cNvPicPr>
            <a:picLocks noChangeAspect="1"/>
          </p:cNvPicPr>
          <p:nvPr/>
        </p:nvPicPr>
        <p:blipFill>
          <a:blip r:embed="rId4"/>
          <a:stretch>
            <a:fillRect/>
          </a:stretch>
        </p:blipFill>
        <p:spPr>
          <a:xfrm>
            <a:off x="5365877" y="3293417"/>
            <a:ext cx="733044" cy="733044"/>
          </a:xfrm>
          <a:prstGeom prst="rect">
            <a:avLst/>
          </a:prstGeom>
        </p:spPr>
      </p:pic>
      <p:sp>
        <p:nvSpPr>
          <p:cNvPr id="29" name="Rectangle 28">
            <a:extLst>
              <a:ext uri="{FF2B5EF4-FFF2-40B4-BE49-F238E27FC236}">
                <a16:creationId xmlns:a16="http://schemas.microsoft.com/office/drawing/2014/main" id="{7EDFAEB3-9920-42CC-ACCA-F693824B2A4E}"/>
              </a:ext>
            </a:extLst>
          </p:cNvPr>
          <p:cNvSpPr/>
          <p:nvPr/>
        </p:nvSpPr>
        <p:spPr bwMode="auto">
          <a:xfrm>
            <a:off x="6269040" y="2156926"/>
            <a:ext cx="2743200" cy="1941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a:solidFill>
                  <a:schemeClr val="accent1"/>
                </a:solidFill>
                <a:latin typeface="+mj-lt"/>
              </a:rPr>
              <a:t>Task 3</a:t>
            </a:r>
          </a:p>
          <a:p>
            <a:pPr marL="0" lvl="1" fontAlgn="base">
              <a:spcAft>
                <a:spcPts val="600"/>
              </a:spcAft>
            </a:pPr>
            <a:r>
              <a:rPr lang="en-US">
                <a:solidFill>
                  <a:schemeClr val="tx1"/>
                </a:solidFill>
              </a:rPr>
              <a:t>Share a Power BI Report and Dashboard</a:t>
            </a:r>
          </a:p>
        </p:txBody>
      </p:sp>
      <p:pic>
        <p:nvPicPr>
          <p:cNvPr id="32" name="Picture 31" descr="Icon of a document">
            <a:extLst>
              <a:ext uri="{FF2B5EF4-FFF2-40B4-BE49-F238E27FC236}">
                <a16:creationId xmlns:a16="http://schemas.microsoft.com/office/drawing/2014/main" id="{31FE4BF3-62A6-4347-81AB-03E82BE5A78F}"/>
              </a:ext>
            </a:extLst>
          </p:cNvPr>
          <p:cNvPicPr>
            <a:picLocks noChangeAspect="1"/>
          </p:cNvPicPr>
          <p:nvPr/>
        </p:nvPicPr>
        <p:blipFill>
          <a:blip r:embed="rId5"/>
          <a:stretch>
            <a:fillRect/>
          </a:stretch>
        </p:blipFill>
        <p:spPr>
          <a:xfrm>
            <a:off x="8198039" y="3293417"/>
            <a:ext cx="733044" cy="733044"/>
          </a:xfrm>
          <a:prstGeom prst="rect">
            <a:avLst/>
          </a:prstGeom>
        </p:spPr>
      </p:pic>
      <p:sp>
        <p:nvSpPr>
          <p:cNvPr id="34" name="Rectangle 33">
            <a:extLst>
              <a:ext uri="{FF2B5EF4-FFF2-40B4-BE49-F238E27FC236}">
                <a16:creationId xmlns:a16="http://schemas.microsoft.com/office/drawing/2014/main" id="{93F405A1-B4A3-4612-8479-3D37DB6CC0E5}"/>
              </a:ext>
            </a:extLst>
          </p:cNvPr>
          <p:cNvSpPr/>
          <p:nvPr/>
        </p:nvSpPr>
        <p:spPr bwMode="auto">
          <a:xfrm>
            <a:off x="9113838" y="2156926"/>
            <a:ext cx="2743200" cy="1941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defTabSz="932472" fontAlgn="base">
              <a:spcAft>
                <a:spcPts val="600"/>
              </a:spcAft>
            </a:pPr>
            <a:r>
              <a:rPr lang="en-US" sz="2000">
                <a:solidFill>
                  <a:schemeClr val="accent1"/>
                </a:solidFill>
                <a:latin typeface="+mj-lt"/>
              </a:rPr>
              <a:t>Task 4</a:t>
            </a:r>
          </a:p>
          <a:p>
            <a:pPr marL="0" lvl="1" fontAlgn="base">
              <a:spcAft>
                <a:spcPts val="600"/>
              </a:spcAft>
            </a:pPr>
            <a:r>
              <a:rPr lang="en-US">
                <a:solidFill>
                  <a:schemeClr val="tx1"/>
                </a:solidFill>
              </a:rPr>
              <a:t>Explore the Power BI Admin Portal</a:t>
            </a:r>
          </a:p>
        </p:txBody>
      </p:sp>
      <p:pic>
        <p:nvPicPr>
          <p:cNvPr id="35" name="Picture 34" descr="Icon of a magnifying glass">
            <a:extLst>
              <a:ext uri="{FF2B5EF4-FFF2-40B4-BE49-F238E27FC236}">
                <a16:creationId xmlns:a16="http://schemas.microsoft.com/office/drawing/2014/main" id="{5C1F4C14-04E3-48F6-A554-6DCA890C4E3B}"/>
              </a:ext>
            </a:extLst>
          </p:cNvPr>
          <p:cNvPicPr>
            <a:picLocks noChangeAspect="1"/>
          </p:cNvPicPr>
          <p:nvPr/>
        </p:nvPicPr>
        <p:blipFill>
          <a:blip r:embed="rId6"/>
          <a:stretch>
            <a:fillRect/>
          </a:stretch>
        </p:blipFill>
        <p:spPr>
          <a:xfrm>
            <a:off x="11036487" y="3293417"/>
            <a:ext cx="733044" cy="733044"/>
          </a:xfrm>
          <a:prstGeom prst="rect">
            <a:avLst/>
          </a:prstGeom>
        </p:spPr>
      </p:pic>
    </p:spTree>
    <p:extLst>
      <p:ext uri="{BB962C8B-B14F-4D97-AF65-F5344CB8AC3E}">
        <p14:creationId xmlns:p14="http://schemas.microsoft.com/office/powerpoint/2010/main" val="16660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09464"/>
            <a:ext cx="9029648" cy="775597"/>
          </a:xfrm>
        </p:spPr>
        <p:txBody>
          <a:bodyPr/>
          <a:lstStyle/>
          <a:p>
            <a:r>
              <a:rPr lang="bs-Latn-BA" dirty="0"/>
              <a:t>Module </a:t>
            </a:r>
            <a:r>
              <a:rPr lang="en-US" dirty="0"/>
              <a:t>8</a:t>
            </a:r>
            <a:r>
              <a:rPr lang="bs-Latn-BA" dirty="0"/>
              <a:t>: </a:t>
            </a:r>
            <a:r>
              <a:rPr lang="en-US" dirty="0"/>
              <a:t>Create chatbots as a Microsoft 365 Enterprise Administrator with Power Virtual Agents</a:t>
            </a:r>
          </a:p>
        </p:txBody>
      </p:sp>
      <p:pic>
        <p:nvPicPr>
          <p:cNvPr id="3" name="Picture 2" descr="Icon of magnifying glass">
            <a:extLst>
              <a:ext uri="{FF2B5EF4-FFF2-40B4-BE49-F238E27FC236}">
                <a16:creationId xmlns:a16="http://schemas.microsoft.com/office/drawing/2014/main" id="{97B83B43-E162-4FE3-8636-D45EF2A0A340}"/>
              </a:ext>
            </a:extLst>
          </p:cNvPr>
          <p:cNvPicPr>
            <a:picLocks noChangeAspect="1"/>
          </p:cNvPicPr>
          <p:nvPr/>
        </p:nvPicPr>
        <p:blipFill>
          <a:blip r:embed="rId3"/>
          <a:stretch>
            <a:fillRect/>
          </a:stretch>
        </p:blipFill>
        <p:spPr>
          <a:xfrm>
            <a:off x="10296797" y="2967105"/>
            <a:ext cx="1060314" cy="1060314"/>
          </a:xfrm>
          <a:prstGeom prst="rect">
            <a:avLst/>
          </a:prstGeom>
        </p:spPr>
      </p:pic>
    </p:spTree>
    <p:extLst>
      <p:ext uri="{BB962C8B-B14F-4D97-AF65-F5344CB8AC3E}">
        <p14:creationId xmlns:p14="http://schemas.microsoft.com/office/powerpoint/2010/main" val="699954907"/>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IN" dirty="0"/>
              <a:t>        </a:t>
            </a:r>
            <a:endParaRPr lang="en-US" dirty="0"/>
          </a:p>
        </p:txBody>
      </p:sp>
      <p:pic>
        <p:nvPicPr>
          <p:cNvPr id="21" name="Picture 20" descr="Icon of a robot">
            <a:extLst>
              <a:ext uri="{FF2B5EF4-FFF2-40B4-BE49-F238E27FC236}">
                <a16:creationId xmlns:a16="http://schemas.microsoft.com/office/drawing/2014/main" id="{53C1C18C-F6D3-4242-A361-FF5790607660}"/>
              </a:ext>
            </a:extLst>
          </p:cNvPr>
          <p:cNvPicPr>
            <a:picLocks noChangeAspect="1"/>
          </p:cNvPicPr>
          <p:nvPr/>
        </p:nvPicPr>
        <p:blipFill>
          <a:blip r:embed="rId3"/>
          <a:stretch>
            <a:fillRect/>
          </a:stretch>
        </p:blipFill>
        <p:spPr>
          <a:xfrm>
            <a:off x="600060" y="4041283"/>
            <a:ext cx="727875" cy="731520"/>
          </a:xfrm>
          <a:prstGeom prst="rect">
            <a:avLst/>
          </a:prstGeom>
        </p:spPr>
      </p:pic>
      <p:sp>
        <p:nvSpPr>
          <p:cNvPr id="9" name="Rectangle 8">
            <a:extLst>
              <a:ext uri="{FF2B5EF4-FFF2-40B4-BE49-F238E27FC236}">
                <a16:creationId xmlns:a16="http://schemas.microsoft.com/office/drawing/2014/main" id="{216EBD5A-B5C9-41FB-9AD7-83DBED560C8A}"/>
              </a:ext>
            </a:extLst>
          </p:cNvPr>
          <p:cNvSpPr/>
          <p:nvPr/>
        </p:nvSpPr>
        <p:spPr bwMode="auto">
          <a:xfrm>
            <a:off x="600060" y="1257136"/>
            <a:ext cx="6044566" cy="192601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defTabSz="932472" fontAlgn="base">
              <a:spcBef>
                <a:spcPct val="0"/>
              </a:spcBef>
              <a:spcAft>
                <a:spcPts val="300"/>
              </a:spcAft>
            </a:pPr>
            <a:r>
              <a:rPr lang="en-US" sz="2200" dirty="0">
                <a:solidFill>
                  <a:schemeClr val="accent1"/>
                </a:solidFill>
                <a:latin typeface="+mj-lt"/>
              </a:rPr>
              <a:t>Power Virtual Agents empowers teams to easily create powerful bots using a guided, no-code graphical interface without the need for data scientists or developers</a:t>
            </a:r>
          </a:p>
          <a:p>
            <a:pPr defTabSz="932472" fontAlgn="base">
              <a:spcBef>
                <a:spcPct val="0"/>
              </a:spcBef>
              <a:spcAft>
                <a:spcPts val="300"/>
              </a:spcAft>
            </a:pPr>
            <a:endParaRPr lang="en-US" sz="1000" dirty="0">
              <a:solidFill>
                <a:schemeClr val="accent1"/>
              </a:solidFill>
              <a:latin typeface="+mj-lt"/>
            </a:endParaRPr>
          </a:p>
          <a:p>
            <a:pPr defTabSz="932472" fontAlgn="base">
              <a:spcBef>
                <a:spcPct val="0"/>
              </a:spcBef>
              <a:spcAft>
                <a:spcPts val="300"/>
              </a:spcAft>
            </a:pPr>
            <a:r>
              <a:rPr lang="en-US" sz="2200" dirty="0">
                <a:solidFill>
                  <a:schemeClr val="tx1"/>
                </a:solidFill>
                <a:latin typeface="+mj-lt"/>
              </a:rPr>
              <a:t>This module:</a:t>
            </a:r>
          </a:p>
        </p:txBody>
      </p:sp>
      <p:cxnSp>
        <p:nvCxnSpPr>
          <p:cNvPr id="14" name="Straight Connector 13">
            <a:extLst>
              <a:ext uri="{FF2B5EF4-FFF2-40B4-BE49-F238E27FC236}">
                <a16:creationId xmlns:a16="http://schemas.microsoft.com/office/drawing/2014/main" id="{9513079D-AEC1-40C2-9A1A-949E1A32B8DD}"/>
              </a:ext>
              <a:ext uri="{C183D7F6-B498-43B3-948B-1728B52AA6E4}">
                <adec:decorative xmlns:adec="http://schemas.microsoft.com/office/drawing/2017/decorative" val="1"/>
              </a:ext>
            </a:extLst>
          </p:cNvPr>
          <p:cNvCxnSpPr>
            <a:cxnSpLocks/>
          </p:cNvCxnSpPr>
          <p:nvPr/>
        </p:nvCxnSpPr>
        <p:spPr>
          <a:xfrm>
            <a:off x="1782126" y="3862023"/>
            <a:ext cx="486249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9" name="Picture 18" descr="Icon of 3 rectangle interlap each other">
            <a:extLst>
              <a:ext uri="{FF2B5EF4-FFF2-40B4-BE49-F238E27FC236}">
                <a16:creationId xmlns:a16="http://schemas.microsoft.com/office/drawing/2014/main" id="{28BD5052-5A46-46D1-9C20-FD3CF5B4C1A4}"/>
              </a:ext>
            </a:extLst>
          </p:cNvPr>
          <p:cNvPicPr>
            <a:picLocks noChangeAspect="1"/>
          </p:cNvPicPr>
          <p:nvPr/>
        </p:nvPicPr>
        <p:blipFill>
          <a:blip r:embed="rId4"/>
          <a:stretch>
            <a:fillRect/>
          </a:stretch>
        </p:blipFill>
        <p:spPr>
          <a:xfrm>
            <a:off x="579438" y="3173856"/>
            <a:ext cx="727875" cy="731520"/>
          </a:xfrm>
          <a:prstGeom prst="rect">
            <a:avLst/>
          </a:prstGeom>
        </p:spPr>
      </p:pic>
      <p:sp>
        <p:nvSpPr>
          <p:cNvPr id="3" name="Rectangle 2">
            <a:extLst>
              <a:ext uri="{FF2B5EF4-FFF2-40B4-BE49-F238E27FC236}">
                <a16:creationId xmlns:a16="http://schemas.microsoft.com/office/drawing/2014/main" id="{52058FF9-3F84-B0A0-54D0-FB262B34E94A}"/>
              </a:ext>
            </a:extLst>
          </p:cNvPr>
          <p:cNvSpPr/>
          <p:nvPr/>
        </p:nvSpPr>
        <p:spPr bwMode="auto">
          <a:xfrm>
            <a:off x="1777429" y="4155896"/>
            <a:ext cx="4871021" cy="10223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r>
              <a:rPr lang="en-US" sz="2200" dirty="0">
                <a:solidFill>
                  <a:schemeClr val="tx1"/>
                </a:solidFill>
              </a:rPr>
              <a:t>Walks you through the steps on how to create a bot</a:t>
            </a:r>
          </a:p>
        </p:txBody>
      </p:sp>
      <p:sp>
        <p:nvSpPr>
          <p:cNvPr id="5" name="Rectangle 4">
            <a:extLst>
              <a:ext uri="{FF2B5EF4-FFF2-40B4-BE49-F238E27FC236}">
                <a16:creationId xmlns:a16="http://schemas.microsoft.com/office/drawing/2014/main" id="{8F2EB8FD-DFE6-1835-A1E6-E497DAFFA0E4}"/>
              </a:ext>
            </a:extLst>
          </p:cNvPr>
          <p:cNvSpPr/>
          <p:nvPr/>
        </p:nvSpPr>
        <p:spPr bwMode="auto">
          <a:xfrm>
            <a:off x="1770805" y="3294506"/>
            <a:ext cx="4871021" cy="5168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r>
              <a:rPr lang="en-US" sz="2200" dirty="0">
                <a:solidFill>
                  <a:schemeClr val="tx1"/>
                </a:solidFill>
              </a:rPr>
              <a:t>Introduces you to Power Virtual Agents</a:t>
            </a:r>
          </a:p>
        </p:txBody>
      </p:sp>
    </p:spTree>
    <p:extLst>
      <p:ext uri="{BB962C8B-B14F-4D97-AF65-F5344CB8AC3E}">
        <p14:creationId xmlns:p14="http://schemas.microsoft.com/office/powerpoint/2010/main" val="296486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Power Virtual Agent functionality</a:t>
            </a:r>
          </a:p>
        </p:txBody>
      </p:sp>
      <p:pic>
        <p:nvPicPr>
          <p:cNvPr id="28" name="Picture 27" descr="Icon of a tablet">
            <a:extLst>
              <a:ext uri="{FF2B5EF4-FFF2-40B4-BE49-F238E27FC236}">
                <a16:creationId xmlns:a16="http://schemas.microsoft.com/office/drawing/2014/main" id="{9A41EC5A-EC08-4299-95B0-A727AB7D303B}"/>
              </a:ext>
            </a:extLst>
          </p:cNvPr>
          <p:cNvPicPr>
            <a:picLocks noChangeAspect="1"/>
          </p:cNvPicPr>
          <p:nvPr/>
        </p:nvPicPr>
        <p:blipFill>
          <a:blip r:embed="rId3"/>
          <a:stretch>
            <a:fillRect/>
          </a:stretch>
        </p:blipFill>
        <p:spPr>
          <a:xfrm>
            <a:off x="579437" y="1176039"/>
            <a:ext cx="912876" cy="917448"/>
          </a:xfrm>
          <a:prstGeom prst="rect">
            <a:avLst/>
          </a:prstGeom>
        </p:spPr>
      </p:pic>
      <p:sp>
        <p:nvSpPr>
          <p:cNvPr id="14" name="Rectangle 13">
            <a:extLst>
              <a:ext uri="{FF2B5EF4-FFF2-40B4-BE49-F238E27FC236}">
                <a16:creationId xmlns:a16="http://schemas.microsoft.com/office/drawing/2014/main" id="{E81BB322-18A7-4F1D-A73A-1EEA70D48E46}"/>
              </a:ext>
            </a:extLst>
          </p:cNvPr>
          <p:cNvSpPr/>
          <p:nvPr/>
        </p:nvSpPr>
        <p:spPr bwMode="auto">
          <a:xfrm>
            <a:off x="1859622" y="1176039"/>
            <a:ext cx="9997416" cy="22783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a:spcBef>
                <a:spcPts val="300"/>
              </a:spcBef>
            </a:pPr>
            <a:r>
              <a:rPr lang="en-US" sz="2000">
                <a:solidFill>
                  <a:schemeClr val="tx1"/>
                </a:solidFill>
                <a:latin typeface="+mj-lt"/>
              </a:rPr>
              <a:t>Power Virtual Agents addresses many of the major issues with bot building in the industry today:</a:t>
            </a:r>
          </a:p>
          <a:p>
            <a:pPr marL="0" lvl="1">
              <a:spcBef>
                <a:spcPts val="600"/>
              </a:spcBef>
              <a:spcAft>
                <a:spcPts val="600"/>
              </a:spcAft>
            </a:pPr>
            <a:r>
              <a:rPr lang="en-US">
                <a:solidFill>
                  <a:schemeClr val="tx1"/>
                </a:solidFill>
              </a:rPr>
              <a:t>It eliminates the gap between the subject matter experts and the development teams building the bots, and the long latency between teams recognizing an issue and updating the bot to address it</a:t>
            </a:r>
          </a:p>
          <a:p>
            <a:pPr marL="0" lvl="1">
              <a:spcBef>
                <a:spcPts val="600"/>
              </a:spcBef>
              <a:spcAft>
                <a:spcPts val="600"/>
              </a:spcAft>
            </a:pPr>
            <a:r>
              <a:rPr lang="en-US">
                <a:solidFill>
                  <a:schemeClr val="tx1"/>
                </a:solidFill>
              </a:rPr>
              <a:t>It removes the complexity of exposing teams to the nuances of conversational AI and the need to write complex code</a:t>
            </a:r>
          </a:p>
          <a:p>
            <a:pPr marL="0" lvl="1">
              <a:spcBef>
                <a:spcPts val="600"/>
              </a:spcBef>
              <a:spcAft>
                <a:spcPts val="600"/>
              </a:spcAft>
            </a:pPr>
            <a:r>
              <a:rPr lang="en-US">
                <a:solidFill>
                  <a:schemeClr val="tx1"/>
                </a:solidFill>
              </a:rPr>
              <a:t>It minimizes the IT effort required to deploy and maintain a custom conversational solution</a:t>
            </a:r>
          </a:p>
        </p:txBody>
      </p:sp>
      <p:cxnSp>
        <p:nvCxnSpPr>
          <p:cNvPr id="16" name="Straight Connector 15">
            <a:extLst>
              <a:ext uri="{FF2B5EF4-FFF2-40B4-BE49-F238E27FC236}">
                <a16:creationId xmlns:a16="http://schemas.microsoft.com/office/drawing/2014/main" id="{8360FC34-BCF0-4C52-A320-0E9B99094921}"/>
              </a:ext>
              <a:ext uri="{C183D7F6-B498-43B3-948B-1728B52AA6E4}">
                <adec:decorative xmlns:adec="http://schemas.microsoft.com/office/drawing/2017/decorative" val="1"/>
              </a:ext>
            </a:extLst>
          </p:cNvPr>
          <p:cNvCxnSpPr>
            <a:cxnSpLocks/>
          </p:cNvCxnSpPr>
          <p:nvPr/>
        </p:nvCxnSpPr>
        <p:spPr>
          <a:xfrm>
            <a:off x="1859537" y="3786474"/>
            <a:ext cx="99858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9" name="Picture 18" descr="Icon of a key">
            <a:extLst>
              <a:ext uri="{FF2B5EF4-FFF2-40B4-BE49-F238E27FC236}">
                <a16:creationId xmlns:a16="http://schemas.microsoft.com/office/drawing/2014/main" id="{280BB9C2-D39D-4F4A-B0D2-C21A2FAF504E}"/>
              </a:ext>
            </a:extLst>
          </p:cNvPr>
          <p:cNvPicPr>
            <a:picLocks noChangeAspect="1"/>
          </p:cNvPicPr>
          <p:nvPr/>
        </p:nvPicPr>
        <p:blipFill>
          <a:blip r:embed="rId4"/>
          <a:stretch>
            <a:fillRect/>
          </a:stretch>
        </p:blipFill>
        <p:spPr>
          <a:xfrm>
            <a:off x="616859" y="4118548"/>
            <a:ext cx="911352" cy="917448"/>
          </a:xfrm>
          <a:prstGeom prst="rect">
            <a:avLst/>
          </a:prstGeom>
        </p:spPr>
      </p:pic>
      <p:sp>
        <p:nvSpPr>
          <p:cNvPr id="20" name="Rectangle 19">
            <a:extLst>
              <a:ext uri="{FF2B5EF4-FFF2-40B4-BE49-F238E27FC236}">
                <a16:creationId xmlns:a16="http://schemas.microsoft.com/office/drawing/2014/main" id="{7DBB21DF-18CF-415F-BB81-E2EB278A4128}"/>
              </a:ext>
            </a:extLst>
          </p:cNvPr>
          <p:cNvSpPr/>
          <p:nvPr/>
        </p:nvSpPr>
        <p:spPr bwMode="auto">
          <a:xfrm>
            <a:off x="1859622" y="4118548"/>
            <a:ext cx="9997416" cy="24346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a:spcBef>
                <a:spcPts val="300"/>
              </a:spcBef>
            </a:pPr>
            <a:r>
              <a:rPr lang="en-US" sz="2000">
                <a:solidFill>
                  <a:schemeClr val="tx1"/>
                </a:solidFill>
                <a:latin typeface="+mj-lt"/>
              </a:rPr>
              <a:t>Key features of Power Virtual Agents include:</a:t>
            </a:r>
          </a:p>
          <a:p>
            <a:pPr marL="0" lvl="1">
              <a:spcBef>
                <a:spcPts val="600"/>
              </a:spcBef>
              <a:spcAft>
                <a:spcPts val="600"/>
              </a:spcAft>
            </a:pPr>
            <a:r>
              <a:rPr lang="en-US">
                <a:solidFill>
                  <a:schemeClr val="tx1"/>
                </a:solidFill>
              </a:rPr>
              <a:t>Get started in seconds</a:t>
            </a:r>
          </a:p>
          <a:p>
            <a:pPr marL="0" lvl="1">
              <a:spcBef>
                <a:spcPts val="600"/>
              </a:spcBef>
              <a:spcAft>
                <a:spcPts val="600"/>
              </a:spcAft>
            </a:pPr>
            <a:r>
              <a:rPr lang="en-US">
                <a:solidFill>
                  <a:schemeClr val="tx1"/>
                </a:solidFill>
              </a:rPr>
              <a:t>Empower your subject matter experts</a:t>
            </a:r>
          </a:p>
          <a:p>
            <a:pPr marL="0" lvl="1">
              <a:spcBef>
                <a:spcPts val="600"/>
              </a:spcBef>
              <a:spcAft>
                <a:spcPts val="600"/>
              </a:spcAft>
            </a:pPr>
            <a:r>
              <a:rPr lang="en-US">
                <a:solidFill>
                  <a:schemeClr val="tx1"/>
                </a:solidFill>
              </a:rPr>
              <a:t>Enable rich, natural conversations</a:t>
            </a:r>
          </a:p>
          <a:p>
            <a:pPr marL="0" lvl="1">
              <a:spcBef>
                <a:spcPts val="600"/>
              </a:spcBef>
              <a:spcAft>
                <a:spcPts val="600"/>
              </a:spcAft>
            </a:pPr>
            <a:r>
              <a:rPr lang="en-US">
                <a:solidFill>
                  <a:schemeClr val="tx1"/>
                </a:solidFill>
              </a:rPr>
              <a:t>Enable bots to take action</a:t>
            </a:r>
          </a:p>
          <a:p>
            <a:pPr marL="0" lvl="1">
              <a:spcBef>
                <a:spcPts val="600"/>
              </a:spcBef>
              <a:spcAft>
                <a:spcPts val="600"/>
              </a:spcAft>
            </a:pPr>
            <a:r>
              <a:rPr lang="en-US">
                <a:solidFill>
                  <a:schemeClr val="tx1"/>
                </a:solidFill>
              </a:rPr>
              <a:t>Monitor and improve bot performance</a:t>
            </a:r>
          </a:p>
        </p:txBody>
      </p:sp>
    </p:spTree>
    <p:extLst>
      <p:ext uri="{BB962C8B-B14F-4D97-AF65-F5344CB8AC3E}">
        <p14:creationId xmlns:p14="http://schemas.microsoft.com/office/powerpoint/2010/main" val="343842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bot using Power Virtual Agents</a:t>
            </a:r>
          </a:p>
        </p:txBody>
      </p:sp>
      <p:sp>
        <p:nvSpPr>
          <p:cNvPr id="2" name="Rectangle 1">
            <a:extLst>
              <a:ext uri="{FF2B5EF4-FFF2-40B4-BE49-F238E27FC236}">
                <a16:creationId xmlns:a16="http://schemas.microsoft.com/office/drawing/2014/main" id="{90435310-D6F4-4507-81BD-16C523F9FD7A}"/>
              </a:ext>
            </a:extLst>
          </p:cNvPr>
          <p:cNvSpPr/>
          <p:nvPr/>
        </p:nvSpPr>
        <p:spPr bwMode="auto">
          <a:xfrm>
            <a:off x="579438" y="1015163"/>
            <a:ext cx="11277600" cy="40238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accent1"/>
                </a:solidFill>
              </a:rPr>
              <a:t>Creating a bot from start to finish is a five-step process:</a:t>
            </a:r>
            <a:endParaRPr lang="en-US" sz="2000" dirty="0">
              <a:solidFill>
                <a:schemeClr val="accent1"/>
              </a:solidFill>
              <a:ea typeface="Segoe UI" pitchFamily="34" charset="0"/>
              <a:cs typeface="Segoe UI" pitchFamily="34" charset="0"/>
            </a:endParaRPr>
          </a:p>
        </p:txBody>
      </p:sp>
      <p:pic>
        <p:nvPicPr>
          <p:cNvPr id="38" name="Picture 37">
            <a:extLst>
              <a:ext uri="{FF2B5EF4-FFF2-40B4-BE49-F238E27FC236}">
                <a16:creationId xmlns:a16="http://schemas.microsoft.com/office/drawing/2014/main" id="{173AACBD-F628-43A3-B5C5-AFE5D7180ED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6" y="1498206"/>
            <a:ext cx="792164" cy="792164"/>
          </a:xfrm>
          <a:prstGeom prst="rect">
            <a:avLst/>
          </a:prstGeom>
        </p:spPr>
      </p:pic>
      <p:sp>
        <p:nvSpPr>
          <p:cNvPr id="30" name="Oval 29">
            <a:extLst>
              <a:ext uri="{FF2B5EF4-FFF2-40B4-BE49-F238E27FC236}">
                <a16:creationId xmlns:a16="http://schemas.microsoft.com/office/drawing/2014/main" id="{D52EB022-7E2E-4F7D-BC0B-CFA556ECB358}"/>
              </a:ext>
            </a:extLst>
          </p:cNvPr>
          <p:cNvSpPr/>
          <p:nvPr/>
        </p:nvSpPr>
        <p:spPr bwMode="auto">
          <a:xfrm>
            <a:off x="711903" y="1630673"/>
            <a:ext cx="527231" cy="527231"/>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a:solidFill>
                  <a:schemeClr val="tx1"/>
                </a:solidFill>
                <a:latin typeface="+mj-lt"/>
                <a:ea typeface="Segoe UI" pitchFamily="34" charset="0"/>
                <a:cs typeface="Segoe UI" pitchFamily="34" charset="0"/>
              </a:rPr>
              <a:t>1</a:t>
            </a:r>
          </a:p>
        </p:txBody>
      </p:sp>
      <p:sp>
        <p:nvSpPr>
          <p:cNvPr id="21" name="Rectangle 20">
            <a:extLst>
              <a:ext uri="{FF2B5EF4-FFF2-40B4-BE49-F238E27FC236}">
                <a16:creationId xmlns:a16="http://schemas.microsoft.com/office/drawing/2014/main" id="{F08AE3B4-8F3D-412B-9AD7-F6450689F399}"/>
              </a:ext>
            </a:extLst>
          </p:cNvPr>
          <p:cNvSpPr/>
          <p:nvPr/>
        </p:nvSpPr>
        <p:spPr bwMode="auto">
          <a:xfrm>
            <a:off x="1511300" y="1652847"/>
            <a:ext cx="10327905" cy="4828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ts val="300"/>
              </a:spcAft>
            </a:pPr>
            <a:r>
              <a:rPr lang="en-US" sz="2000" b="1" dirty="0">
                <a:solidFill>
                  <a:schemeClr val="tx1"/>
                </a:solidFill>
                <a:latin typeface="+mj-lt"/>
              </a:rPr>
              <a:t>Create the bot.</a:t>
            </a:r>
            <a:r>
              <a:rPr lang="en-US" sz="2000" dirty="0">
                <a:solidFill>
                  <a:schemeClr val="tx1"/>
                </a:solidFill>
                <a:latin typeface="+mj-lt"/>
              </a:rPr>
              <a:t> </a:t>
            </a:r>
            <a:r>
              <a:rPr lang="en-US" sz="2000" dirty="0">
                <a:solidFill>
                  <a:schemeClr val="tx1"/>
                </a:solidFill>
              </a:rPr>
              <a:t>This is the overlying structure that you’ll assign your conversation to</a:t>
            </a:r>
          </a:p>
        </p:txBody>
      </p:sp>
      <p:cxnSp>
        <p:nvCxnSpPr>
          <p:cNvPr id="26" name="Straight Connector 25">
            <a:extLst>
              <a:ext uri="{FF2B5EF4-FFF2-40B4-BE49-F238E27FC236}">
                <a16:creationId xmlns:a16="http://schemas.microsoft.com/office/drawing/2014/main" id="{DA3AEB44-2F81-41E1-A334-42BAA7E1A2CD}"/>
              </a:ext>
              <a:ext uri="{C183D7F6-B498-43B3-948B-1728B52AA6E4}">
                <adec:decorative xmlns:adec="http://schemas.microsoft.com/office/drawing/2017/decorative" val="1"/>
              </a:ext>
            </a:extLst>
          </p:cNvPr>
          <p:cNvCxnSpPr>
            <a:cxnSpLocks/>
          </p:cNvCxnSpPr>
          <p:nvPr/>
        </p:nvCxnSpPr>
        <p:spPr>
          <a:xfrm>
            <a:off x="1511118" y="2397205"/>
            <a:ext cx="103459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91ABD458-7BBF-4D3E-9EFC-855DC4A8E3D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6" y="2596488"/>
            <a:ext cx="792164" cy="792164"/>
          </a:xfrm>
          <a:prstGeom prst="rect">
            <a:avLst/>
          </a:prstGeom>
        </p:spPr>
      </p:pic>
      <p:sp>
        <p:nvSpPr>
          <p:cNvPr id="31" name="Oval 30">
            <a:extLst>
              <a:ext uri="{FF2B5EF4-FFF2-40B4-BE49-F238E27FC236}">
                <a16:creationId xmlns:a16="http://schemas.microsoft.com/office/drawing/2014/main" id="{1685871E-66AB-468A-9E61-0F0EB33B5F45}"/>
              </a:ext>
            </a:extLst>
          </p:cNvPr>
          <p:cNvSpPr/>
          <p:nvPr/>
        </p:nvSpPr>
        <p:spPr bwMode="auto">
          <a:xfrm>
            <a:off x="711903" y="2728955"/>
            <a:ext cx="527231" cy="527231"/>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a:solidFill>
                  <a:schemeClr val="tx1"/>
                </a:solidFill>
                <a:latin typeface="+mj-lt"/>
                <a:cs typeface="Segoe UI" pitchFamily="34" charset="0"/>
              </a:rPr>
              <a:t>2</a:t>
            </a:r>
          </a:p>
        </p:txBody>
      </p:sp>
      <p:sp>
        <p:nvSpPr>
          <p:cNvPr id="22" name="Rectangle 21">
            <a:extLst>
              <a:ext uri="{FF2B5EF4-FFF2-40B4-BE49-F238E27FC236}">
                <a16:creationId xmlns:a16="http://schemas.microsoft.com/office/drawing/2014/main" id="{BC435FC8-87FF-40A6-8DCC-0CD1B3F038F4}"/>
              </a:ext>
            </a:extLst>
          </p:cNvPr>
          <p:cNvSpPr/>
          <p:nvPr/>
        </p:nvSpPr>
        <p:spPr bwMode="auto">
          <a:xfrm>
            <a:off x="1511300" y="2504040"/>
            <a:ext cx="10327905" cy="97706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ts val="300"/>
              </a:spcAft>
            </a:pPr>
            <a:r>
              <a:rPr lang="en-US" sz="2000" b="1" dirty="0">
                <a:solidFill>
                  <a:schemeClr val="tx1"/>
                </a:solidFill>
                <a:latin typeface="+mj-lt"/>
              </a:rPr>
              <a:t>Create a topic for the bot.</a:t>
            </a:r>
            <a:r>
              <a:rPr lang="en-US" sz="2000" dirty="0">
                <a:solidFill>
                  <a:schemeClr val="tx1"/>
                </a:solidFill>
                <a:latin typeface="+mj-lt"/>
              </a:rPr>
              <a:t> </a:t>
            </a:r>
            <a:r>
              <a:rPr lang="en-US" sz="2000" dirty="0">
                <a:solidFill>
                  <a:schemeClr val="tx1"/>
                </a:solidFill>
              </a:rPr>
              <a:t>A topic is basically a conversation. Once you create the bot, you’ll create the topic, which is the dialog tree that specifies how your bot responds to a user’s question</a:t>
            </a:r>
          </a:p>
        </p:txBody>
      </p:sp>
      <p:cxnSp>
        <p:nvCxnSpPr>
          <p:cNvPr id="27" name="Straight Connector 26">
            <a:extLst>
              <a:ext uri="{FF2B5EF4-FFF2-40B4-BE49-F238E27FC236}">
                <a16:creationId xmlns:a16="http://schemas.microsoft.com/office/drawing/2014/main" id="{91F813C0-A843-4DAA-9CE1-E72B70083144}"/>
              </a:ext>
              <a:ext uri="{C183D7F6-B498-43B3-948B-1728B52AA6E4}">
                <adec:decorative xmlns:adec="http://schemas.microsoft.com/office/drawing/2017/decorative" val="1"/>
              </a:ext>
            </a:extLst>
          </p:cNvPr>
          <p:cNvCxnSpPr>
            <a:cxnSpLocks/>
          </p:cNvCxnSpPr>
          <p:nvPr/>
        </p:nvCxnSpPr>
        <p:spPr>
          <a:xfrm>
            <a:off x="1511118" y="3587935"/>
            <a:ext cx="103459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0813C1AF-8DD6-4329-82AE-C55E69F2794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6" y="3694770"/>
            <a:ext cx="792164" cy="792164"/>
          </a:xfrm>
          <a:prstGeom prst="rect">
            <a:avLst/>
          </a:prstGeom>
        </p:spPr>
      </p:pic>
      <p:sp>
        <p:nvSpPr>
          <p:cNvPr id="32" name="Oval 31">
            <a:extLst>
              <a:ext uri="{FF2B5EF4-FFF2-40B4-BE49-F238E27FC236}">
                <a16:creationId xmlns:a16="http://schemas.microsoft.com/office/drawing/2014/main" id="{ACC507EF-87D8-40C5-9421-36CAE93E24B8}"/>
              </a:ext>
            </a:extLst>
          </p:cNvPr>
          <p:cNvSpPr/>
          <p:nvPr/>
        </p:nvSpPr>
        <p:spPr bwMode="auto">
          <a:xfrm>
            <a:off x="711903" y="3827237"/>
            <a:ext cx="527231" cy="527231"/>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a:solidFill>
                  <a:schemeClr val="tx1"/>
                </a:solidFill>
                <a:latin typeface="+mj-lt"/>
                <a:cs typeface="Segoe UI" pitchFamily="34" charset="0"/>
              </a:rPr>
              <a:t>3</a:t>
            </a:r>
          </a:p>
        </p:txBody>
      </p:sp>
      <p:sp>
        <p:nvSpPr>
          <p:cNvPr id="23" name="Rectangle 22">
            <a:extLst>
              <a:ext uri="{FF2B5EF4-FFF2-40B4-BE49-F238E27FC236}">
                <a16:creationId xmlns:a16="http://schemas.microsoft.com/office/drawing/2014/main" id="{6887A8A0-6391-44E9-8EAF-3A01624AA355}"/>
              </a:ext>
            </a:extLst>
          </p:cNvPr>
          <p:cNvSpPr/>
          <p:nvPr/>
        </p:nvSpPr>
        <p:spPr bwMode="auto">
          <a:xfrm>
            <a:off x="1511300" y="3716570"/>
            <a:ext cx="10327905" cy="7485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ts val="300"/>
              </a:spcAft>
            </a:pPr>
            <a:r>
              <a:rPr lang="en-US" sz="2000" b="1">
                <a:solidFill>
                  <a:schemeClr val="tx1"/>
                </a:solidFill>
                <a:latin typeface="+mj-lt"/>
              </a:rPr>
              <a:t>Test the bot.</a:t>
            </a:r>
            <a:r>
              <a:rPr lang="en-US" sz="2000">
                <a:solidFill>
                  <a:schemeClr val="tx1"/>
                </a:solidFill>
                <a:latin typeface="+mj-lt"/>
              </a:rPr>
              <a:t> </a:t>
            </a:r>
            <a:r>
              <a:rPr lang="en-US" sz="2000">
                <a:solidFill>
                  <a:schemeClr val="tx1"/>
                </a:solidFill>
              </a:rPr>
              <a:t>Once you have your conversation authored into a topic, you can test it out in real time to see if it’s working as you expected</a:t>
            </a:r>
          </a:p>
        </p:txBody>
      </p:sp>
      <p:cxnSp>
        <p:nvCxnSpPr>
          <p:cNvPr id="28" name="Straight Connector 27">
            <a:extLst>
              <a:ext uri="{FF2B5EF4-FFF2-40B4-BE49-F238E27FC236}">
                <a16:creationId xmlns:a16="http://schemas.microsoft.com/office/drawing/2014/main" id="{032DB20D-B002-4447-A810-2803661FEB07}"/>
              </a:ext>
              <a:ext uri="{C183D7F6-B498-43B3-948B-1728B52AA6E4}">
                <adec:decorative xmlns:adec="http://schemas.microsoft.com/office/drawing/2017/decorative" val="1"/>
              </a:ext>
            </a:extLst>
          </p:cNvPr>
          <p:cNvCxnSpPr>
            <a:cxnSpLocks/>
          </p:cNvCxnSpPr>
          <p:nvPr/>
        </p:nvCxnSpPr>
        <p:spPr>
          <a:xfrm>
            <a:off x="1511118" y="4593769"/>
            <a:ext cx="103459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821E21D4-49A8-458B-9E57-F61EB934387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6" y="4700604"/>
            <a:ext cx="792164" cy="792164"/>
          </a:xfrm>
          <a:prstGeom prst="rect">
            <a:avLst/>
          </a:prstGeom>
        </p:spPr>
      </p:pic>
      <p:sp>
        <p:nvSpPr>
          <p:cNvPr id="33" name="Oval 32">
            <a:extLst>
              <a:ext uri="{FF2B5EF4-FFF2-40B4-BE49-F238E27FC236}">
                <a16:creationId xmlns:a16="http://schemas.microsoft.com/office/drawing/2014/main" id="{9F958D35-81A2-4ADF-A92B-0D6A134D761A}"/>
              </a:ext>
            </a:extLst>
          </p:cNvPr>
          <p:cNvSpPr/>
          <p:nvPr/>
        </p:nvSpPr>
        <p:spPr bwMode="auto">
          <a:xfrm>
            <a:off x="711903" y="4833071"/>
            <a:ext cx="527231" cy="527231"/>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a:solidFill>
                  <a:schemeClr val="tx1"/>
                </a:solidFill>
                <a:latin typeface="+mj-lt"/>
                <a:cs typeface="Segoe UI" pitchFamily="34" charset="0"/>
              </a:rPr>
              <a:t>4</a:t>
            </a:r>
          </a:p>
        </p:txBody>
      </p:sp>
      <p:sp>
        <p:nvSpPr>
          <p:cNvPr id="24" name="Rectangle 23">
            <a:extLst>
              <a:ext uri="{FF2B5EF4-FFF2-40B4-BE49-F238E27FC236}">
                <a16:creationId xmlns:a16="http://schemas.microsoft.com/office/drawing/2014/main" id="{03266490-5179-47FC-B30C-6C6F1C6B95E7}"/>
              </a:ext>
            </a:extLst>
          </p:cNvPr>
          <p:cNvSpPr/>
          <p:nvPr/>
        </p:nvSpPr>
        <p:spPr bwMode="auto">
          <a:xfrm>
            <a:off x="1511300" y="4716462"/>
            <a:ext cx="10327905" cy="760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ts val="300"/>
              </a:spcAft>
            </a:pPr>
            <a:r>
              <a:rPr lang="en-US" sz="2000" b="1">
                <a:solidFill>
                  <a:schemeClr val="tx1"/>
                </a:solidFill>
                <a:latin typeface="+mj-lt"/>
              </a:rPr>
              <a:t>Publish the bot.</a:t>
            </a:r>
            <a:r>
              <a:rPr lang="en-US" sz="2000">
                <a:solidFill>
                  <a:schemeClr val="tx1"/>
                </a:solidFill>
                <a:latin typeface="+mj-lt"/>
              </a:rPr>
              <a:t> </a:t>
            </a:r>
            <a:r>
              <a:rPr lang="en-US" sz="2000">
                <a:solidFill>
                  <a:schemeClr val="tx1"/>
                </a:solidFill>
              </a:rPr>
              <a:t>Once you are satisfied with the content authored in your bot, you can publish your bot to a website</a:t>
            </a:r>
          </a:p>
        </p:txBody>
      </p:sp>
      <p:cxnSp>
        <p:nvCxnSpPr>
          <p:cNvPr id="29" name="Straight Connector 28">
            <a:extLst>
              <a:ext uri="{FF2B5EF4-FFF2-40B4-BE49-F238E27FC236}">
                <a16:creationId xmlns:a16="http://schemas.microsoft.com/office/drawing/2014/main" id="{46872983-19DB-45CF-A85C-FA2B87D148B9}"/>
              </a:ext>
              <a:ext uri="{C183D7F6-B498-43B3-948B-1728B52AA6E4}">
                <adec:decorative xmlns:adec="http://schemas.microsoft.com/office/drawing/2017/decorative" val="1"/>
              </a:ext>
            </a:extLst>
          </p:cNvPr>
          <p:cNvCxnSpPr>
            <a:cxnSpLocks/>
          </p:cNvCxnSpPr>
          <p:nvPr/>
        </p:nvCxnSpPr>
        <p:spPr>
          <a:xfrm>
            <a:off x="1511118" y="5599603"/>
            <a:ext cx="103459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2" name="Picture 41">
            <a:extLst>
              <a:ext uri="{FF2B5EF4-FFF2-40B4-BE49-F238E27FC236}">
                <a16:creationId xmlns:a16="http://schemas.microsoft.com/office/drawing/2014/main" id="{E97F73C5-B0C3-4232-B317-2EE10316445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9436" y="5706439"/>
            <a:ext cx="792164" cy="792164"/>
          </a:xfrm>
          <a:prstGeom prst="rect">
            <a:avLst/>
          </a:prstGeom>
        </p:spPr>
      </p:pic>
      <p:sp>
        <p:nvSpPr>
          <p:cNvPr id="35" name="Oval 34">
            <a:extLst>
              <a:ext uri="{FF2B5EF4-FFF2-40B4-BE49-F238E27FC236}">
                <a16:creationId xmlns:a16="http://schemas.microsoft.com/office/drawing/2014/main" id="{F6276854-00D2-4DE9-B863-AC6F346658DE}"/>
              </a:ext>
            </a:extLst>
          </p:cNvPr>
          <p:cNvSpPr/>
          <p:nvPr/>
        </p:nvSpPr>
        <p:spPr bwMode="auto">
          <a:xfrm>
            <a:off x="711903" y="5838906"/>
            <a:ext cx="527231" cy="527231"/>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a:solidFill>
                  <a:schemeClr val="tx1"/>
                </a:solidFill>
                <a:latin typeface="+mj-lt"/>
                <a:cs typeface="Segoe UI" pitchFamily="34" charset="0"/>
              </a:rPr>
              <a:t>5</a:t>
            </a:r>
          </a:p>
        </p:txBody>
      </p:sp>
      <p:sp>
        <p:nvSpPr>
          <p:cNvPr id="36" name="Rectangle 35">
            <a:extLst>
              <a:ext uri="{FF2B5EF4-FFF2-40B4-BE49-F238E27FC236}">
                <a16:creationId xmlns:a16="http://schemas.microsoft.com/office/drawing/2014/main" id="{FEE09301-DEA5-4DD9-818B-9346DA8F0DEE}"/>
              </a:ext>
            </a:extLst>
          </p:cNvPr>
          <p:cNvSpPr/>
          <p:nvPr/>
        </p:nvSpPr>
        <p:spPr bwMode="auto">
          <a:xfrm>
            <a:off x="1511300" y="5759253"/>
            <a:ext cx="10327905" cy="6865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lvl="1"/>
            <a:r>
              <a:rPr lang="en-US" sz="2000" b="1">
                <a:solidFill>
                  <a:schemeClr val="tx1"/>
                </a:solidFill>
                <a:latin typeface="+mj-lt"/>
              </a:rPr>
              <a:t>Analyze the performance of your bot.</a:t>
            </a:r>
            <a:r>
              <a:rPr lang="en-US" sz="2000">
                <a:solidFill>
                  <a:schemeClr val="tx1"/>
                </a:solidFill>
                <a:latin typeface="+mj-lt"/>
              </a:rPr>
              <a:t> </a:t>
            </a:r>
            <a:r>
              <a:rPr lang="en-US" sz="2000">
                <a:solidFill>
                  <a:schemeClr val="tx1"/>
                </a:solidFill>
              </a:rPr>
              <a:t>Once your bot has completed interactions with users, statistics are available that you can review to analyze how well the bot performed</a:t>
            </a:r>
            <a:endParaRPr lang="en-US">
              <a:solidFill>
                <a:schemeClr val="tx1"/>
              </a:solidFill>
            </a:endParaRPr>
          </a:p>
        </p:txBody>
      </p:sp>
    </p:spTree>
    <p:extLst>
      <p:ext uri="{BB962C8B-B14F-4D97-AF65-F5344CB8AC3E}">
        <p14:creationId xmlns:p14="http://schemas.microsoft.com/office/powerpoint/2010/main" val="342809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Watch demos of Power Virtual Agents</a:t>
            </a:r>
          </a:p>
        </p:txBody>
      </p:sp>
      <p:sp>
        <p:nvSpPr>
          <p:cNvPr id="2" name="Rectangle 1">
            <a:extLst>
              <a:ext uri="{FF2B5EF4-FFF2-40B4-BE49-F238E27FC236}">
                <a16:creationId xmlns:a16="http://schemas.microsoft.com/office/drawing/2014/main" id="{90435310-D6F4-4507-81BD-16C523F9FD7A}"/>
              </a:ext>
            </a:extLst>
          </p:cNvPr>
          <p:cNvSpPr/>
          <p:nvPr/>
        </p:nvSpPr>
        <p:spPr bwMode="auto">
          <a:xfrm>
            <a:off x="579437" y="1257209"/>
            <a:ext cx="11277600" cy="67098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accent1"/>
                </a:solidFill>
                <a:latin typeface="+mj-lt"/>
              </a:rPr>
              <a:t>Take several minutes to watch a one or two short video demonstrations on how to build and maintain chatbots with Power Virtual Agents</a:t>
            </a:r>
          </a:p>
        </p:txBody>
      </p:sp>
      <p:sp>
        <p:nvSpPr>
          <p:cNvPr id="3" name="Rectangle 2">
            <a:extLst>
              <a:ext uri="{FF2B5EF4-FFF2-40B4-BE49-F238E27FC236}">
                <a16:creationId xmlns:a16="http://schemas.microsoft.com/office/drawing/2014/main" id="{D19783E8-C2EA-4246-AC3D-855ECC91BE4C}"/>
              </a:ext>
            </a:extLst>
          </p:cNvPr>
          <p:cNvSpPr/>
          <p:nvPr/>
        </p:nvSpPr>
        <p:spPr bwMode="auto">
          <a:xfrm>
            <a:off x="582752" y="2075531"/>
            <a:ext cx="11277600" cy="10917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Select the link in your student guide: </a:t>
            </a:r>
            <a:r>
              <a:rPr lang="en-US" sz="2000" dirty="0">
                <a:solidFill>
                  <a:schemeClr val="accent1"/>
                </a:solidFill>
                <a:hlinkClick r:id="rId3"/>
              </a:rPr>
              <a:t>https://powervirtualagents.microsoft.com/demo</a:t>
            </a:r>
            <a:endParaRPr lang="en-US" sz="2000" dirty="0">
              <a:solidFill>
                <a:schemeClr val="accent1"/>
              </a:solidFill>
            </a:endParaRPr>
          </a:p>
          <a:p>
            <a:pPr defTabSz="932472" fontAlgn="base">
              <a:spcBef>
                <a:spcPct val="0"/>
              </a:spcBef>
              <a:spcAft>
                <a:spcPct val="0"/>
              </a:spcAft>
            </a:pPr>
            <a:endParaRPr lang="en-US" sz="2000" dirty="0">
              <a:solidFill>
                <a:schemeClr val="accent1"/>
              </a:solidFill>
            </a:endParaRPr>
          </a:p>
          <a:p>
            <a:pPr defTabSz="932472" fontAlgn="base">
              <a:spcBef>
                <a:spcPct val="0"/>
              </a:spcBef>
              <a:spcAft>
                <a:spcPct val="0"/>
              </a:spcAft>
            </a:pPr>
            <a:r>
              <a:rPr lang="en-US" sz="2000" dirty="0">
                <a:solidFill>
                  <a:schemeClr val="tx1"/>
                </a:solidFill>
              </a:rPr>
              <a:t>Your student guide provides a list of the available video demonstrations</a:t>
            </a:r>
          </a:p>
        </p:txBody>
      </p:sp>
      <p:pic>
        <p:nvPicPr>
          <p:cNvPr id="5" name="Picture 4" descr="A picture containing text&#10;&#10;Description automatically generated">
            <a:extLst>
              <a:ext uri="{FF2B5EF4-FFF2-40B4-BE49-F238E27FC236}">
                <a16:creationId xmlns:a16="http://schemas.microsoft.com/office/drawing/2014/main" id="{7865CEE5-7B25-439D-AA35-AF1C34BCC57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073871" y="3420234"/>
            <a:ext cx="2857500" cy="2857500"/>
          </a:xfrm>
          <a:prstGeom prst="rect">
            <a:avLst/>
          </a:prstGeom>
        </p:spPr>
      </p:pic>
    </p:spTree>
    <p:extLst>
      <p:ext uri="{BB962C8B-B14F-4D97-AF65-F5344CB8AC3E}">
        <p14:creationId xmlns:p14="http://schemas.microsoft.com/office/powerpoint/2010/main" val="250063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AE28121-A582-4519-9802-85F00A7D0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schemas.microsoft.com/office/2006/documentManagement/types"/>
    <ds:schemaRef ds:uri="10db0749-eddb-4627-97e5-bcd86b41c8cd"/>
    <ds:schemaRef ds:uri="http://purl.org/dc/terms/"/>
    <ds:schemaRef ds:uri="a4bc753f-e3bb-4cba-8373-da173ea1515c"/>
    <ds:schemaRef ds:uri="http://purl.org/dc/dcmitype/"/>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1594</TotalTime>
  <Words>11567</Words>
  <Application>Microsoft Office PowerPoint</Application>
  <PresentationFormat>Custom</PresentationFormat>
  <Paragraphs>1220</Paragraphs>
  <Slides>105</Slides>
  <Notes>102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105</vt:i4>
      </vt:variant>
    </vt:vector>
  </HeadingPairs>
  <TitlesOfParts>
    <vt:vector size="113" baseType="lpstr">
      <vt:lpstr>Arial</vt:lpstr>
      <vt:lpstr>Consolas</vt:lpstr>
      <vt:lpstr>Segoe UI</vt:lpstr>
      <vt:lpstr>Segoe UI Light</vt:lpstr>
      <vt:lpstr>Segoe UI Semibold</vt:lpstr>
      <vt:lpstr>Times New Roman</vt:lpstr>
      <vt:lpstr>Wingdings</vt:lpstr>
      <vt:lpstr>1_LIGHT GRAY TEMPLATE</vt:lpstr>
      <vt:lpstr>Learning Path 4: Explore the Microsoft 365 platform services</vt:lpstr>
      <vt:lpstr>Learning Path agenda</vt:lpstr>
      <vt:lpstr>Module 1: Explore Exchange Online as a Microsoft 365 Enterprise Administrator</vt:lpstr>
      <vt:lpstr>Introduction</vt:lpstr>
      <vt:lpstr>Explore mail flow in Microsoft 365</vt:lpstr>
      <vt:lpstr>Examine sharing and organization relationships in Exchange Online</vt:lpstr>
      <vt:lpstr>Create and manage recipients</vt:lpstr>
      <vt:lpstr>Manage anti-malware and anti-spam policies</vt:lpstr>
      <vt:lpstr>Examine the email migration options</vt:lpstr>
      <vt:lpstr>Select the right migration option for your organization</vt:lpstr>
      <vt:lpstr>Change the DNS MX records during a  Microsoft 365 migration</vt:lpstr>
      <vt:lpstr>Migrate mailboxes to Microsoft 365 in a hybrid deployment</vt:lpstr>
      <vt:lpstr>Migrate mailboxes to Microsoft 365 in a hybrid deployment (continued)</vt:lpstr>
      <vt:lpstr>Migrate mailboxes to Microsoft 365 in a hybrid deployment (continued)</vt:lpstr>
      <vt:lpstr>Migrate mailboxes to Microsoft 365 in a hybrid deployment (continued) </vt:lpstr>
      <vt:lpstr>Knowledge Check</vt:lpstr>
      <vt:lpstr>Summary</vt:lpstr>
      <vt:lpstr>Lab 3 – Review Microsoft 365 Functionality</vt:lpstr>
      <vt:lpstr>Lab exercises</vt:lpstr>
      <vt:lpstr>Module 2: Explore SharePoint Online as a Microsoft 365 Enterprise Administrator</vt:lpstr>
      <vt:lpstr>Introduction </vt:lpstr>
      <vt:lpstr>Manage local site permission levels</vt:lpstr>
      <vt:lpstr>Examine the types of sites in SharePoint Online</vt:lpstr>
      <vt:lpstr>Examine the types of sites in SharePoint Online</vt:lpstr>
      <vt:lpstr>Plan your migration strategy for SharePoint Online and OneDrive</vt:lpstr>
      <vt:lpstr>Recover deleted and misplaced content</vt:lpstr>
      <vt:lpstr>Explore the anti-malware protection provided by SharePoint Online</vt:lpstr>
      <vt:lpstr>Explore the external sharing features within SharePoint Online</vt:lpstr>
      <vt:lpstr>Examine the hybrid requirements for SharePoint Online</vt:lpstr>
      <vt:lpstr>Knowledge Check</vt:lpstr>
      <vt:lpstr>Summary</vt:lpstr>
      <vt:lpstr>Lab 3 – Review Microsoft 365 Functionality (continued)</vt:lpstr>
      <vt:lpstr>Lab exercises</vt:lpstr>
      <vt:lpstr>Module 3: Explore Microsoft Teams as a Microsoft 365 Enterprise Administrator</vt:lpstr>
      <vt:lpstr>Introduction  </vt:lpstr>
      <vt:lpstr>Analyze the Teams infrastructure</vt:lpstr>
      <vt:lpstr>Manage the life cycle of a team</vt:lpstr>
      <vt:lpstr>Compare the apps used for collaboration in Microsoft 365</vt:lpstr>
      <vt:lpstr>Manage authentication and access to Microsoft Teams</vt:lpstr>
      <vt:lpstr>Implement guest access in Microsoft Teams</vt:lpstr>
      <vt:lpstr>Explore audio conferencing</vt:lpstr>
      <vt:lpstr>Select a voice solution using Microsoft Teams Phone</vt:lpstr>
      <vt:lpstr>Select a voice solution using Microsoft Teams Phone</vt:lpstr>
      <vt:lpstr>Manage your organizational settings in Microsoft Teams</vt:lpstr>
      <vt:lpstr>Knowledge Check</vt:lpstr>
      <vt:lpstr>Discussion – Collaboration Alternatives</vt:lpstr>
      <vt:lpstr>Summary</vt:lpstr>
      <vt:lpstr>Lab 3 – Review Microsoft 365 Functionality (continued)</vt:lpstr>
      <vt:lpstr>Lab exercises</vt:lpstr>
      <vt:lpstr>Module 4: Explore Microsoft Power Platform as a Microsoft 365 Enterprise Administrator</vt:lpstr>
      <vt:lpstr>Introduction   </vt:lpstr>
      <vt:lpstr>Explore the Microsoft Power Platform product family</vt:lpstr>
      <vt:lpstr>Implement the Microsoft Power Platform Center of Excellence starter kit</vt:lpstr>
      <vt:lpstr>Examine the Microsoft Power Platform admin center</vt:lpstr>
      <vt:lpstr>Analyze the Microsoft Power Platform security model</vt:lpstr>
      <vt:lpstr>Knowledge Check</vt:lpstr>
      <vt:lpstr>Summary</vt:lpstr>
      <vt:lpstr>Lab 3 – Review Microsoft 365 Functionality (continued)</vt:lpstr>
      <vt:lpstr>Lab exercises</vt:lpstr>
      <vt:lpstr>Module 5: Create apps as a Microsoft 365 Enterprise Administrator with Power Apps</vt:lpstr>
      <vt:lpstr>Introduction    </vt:lpstr>
      <vt:lpstr>Use Power Apps to build custom apps for your business</vt:lpstr>
      <vt:lpstr>Manage the Power Apps environment</vt:lpstr>
      <vt:lpstr>Connect Power Apps to data sources</vt:lpstr>
      <vt:lpstr>Create, test, and monitor a canvas Power App</vt:lpstr>
      <vt:lpstr>Run canvas and mobile Power Apps</vt:lpstr>
      <vt:lpstr>Knowledge Check</vt:lpstr>
      <vt:lpstr>Summary</vt:lpstr>
      <vt:lpstr>Lab 3 – Review Microsoft 365 Functionality (continued)</vt:lpstr>
      <vt:lpstr>Lab exercises </vt:lpstr>
      <vt:lpstr>Lab exercises (continued)</vt:lpstr>
      <vt:lpstr>Module 6: Create flows as a Microsoft 365 Enterprise Administrator with Power Automate</vt:lpstr>
      <vt:lpstr>Introduction     </vt:lpstr>
      <vt:lpstr>Examine Power Automate functionality</vt:lpstr>
      <vt:lpstr>Administer licensing and environments in Power Automate</vt:lpstr>
      <vt:lpstr>Connect flows to data sources</vt:lpstr>
      <vt:lpstr>Create a Power Automate flow</vt:lpstr>
      <vt:lpstr>Run a flow in Power Automate, Teams, and SharePoint</vt:lpstr>
      <vt:lpstr>Knowledge Check</vt:lpstr>
      <vt:lpstr>Summary</vt:lpstr>
      <vt:lpstr>Lab 3 – Review Microsoft 365 Functionality (continued)</vt:lpstr>
      <vt:lpstr>Lab exercises</vt:lpstr>
      <vt:lpstr>Module 7: Create reports and dashboards as a Microsoft 365 Enterprise Administrator with Power BI</vt:lpstr>
      <vt:lpstr>Introduction     </vt:lpstr>
      <vt:lpstr>Examine Power BI functionality</vt:lpstr>
      <vt:lpstr>Administer permissions, licensing, and row level security in Power BI</vt:lpstr>
      <vt:lpstr>Connect Power BI to data sources</vt:lpstr>
      <vt:lpstr>Create a Power BI report</vt:lpstr>
      <vt:lpstr>Create a Power BI dashboard</vt:lpstr>
      <vt:lpstr>Share and view a Power BI report and dashboard</vt:lpstr>
      <vt:lpstr>Knowledge Check</vt:lpstr>
      <vt:lpstr>Summary</vt:lpstr>
      <vt:lpstr>Lab 3 – Review Microsoft 365 Functionality (continued)</vt:lpstr>
      <vt:lpstr>Lab exercises</vt:lpstr>
      <vt:lpstr>Module 8: Create chatbots as a Microsoft 365 Enterprise Administrator with Power Virtual Agents</vt:lpstr>
      <vt:lpstr>Introduction        </vt:lpstr>
      <vt:lpstr>Explore Power Virtual Agent functionality</vt:lpstr>
      <vt:lpstr>Create a bot using Power Virtual Agents</vt:lpstr>
      <vt:lpstr>Watch demos of Power Virtual Agents</vt:lpstr>
      <vt:lpstr>Knowledge Check</vt:lpstr>
      <vt:lpstr>Summary</vt:lpstr>
      <vt:lpstr>Module 9: Learning Path Review</vt:lpstr>
      <vt:lpstr>Discussion – Microsoft 365 Collaboration</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Alysa [Chillibreeze Aizawl]</dc:creator>
  <cp:lastModifiedBy>Tony Frink</cp:lastModifiedBy>
  <cp:revision>56</cp:revision>
  <dcterms:created xsi:type="dcterms:W3CDTF">2020-04-30T00:33:59Z</dcterms:created>
  <dcterms:modified xsi:type="dcterms:W3CDTF">2023-01-14T19:24:08Z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