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 id="2147484745" r:id="rId5"/>
  </p:sldMasterIdLst>
  <p:notesMasterIdLst>
    <p:notesMasterId r:id="rId20"/>
  </p:notesMasterIdLst>
  <p:handoutMasterIdLst>
    <p:handoutMasterId r:id="rId21"/>
  </p:handoutMasterIdLst>
  <p:sldIdLst>
    <p:sldId id="1736" r:id="rId6"/>
    <p:sldId id="1729" r:id="rId7"/>
    <p:sldId id="1730" r:id="rId8"/>
    <p:sldId id="1670" r:id="rId9"/>
    <p:sldId id="1720" r:id="rId10"/>
    <p:sldId id="1735" r:id="rId11"/>
    <p:sldId id="1734" r:id="rId12"/>
    <p:sldId id="1726" r:id="rId13"/>
    <p:sldId id="1727" r:id="rId14"/>
    <p:sldId id="1732" r:id="rId15"/>
    <p:sldId id="1731" r:id="rId16"/>
    <p:sldId id="1733" r:id="rId17"/>
    <p:sldId id="1741" r:id="rId18"/>
    <p:sldId id="1532" r:id="rId19"/>
  </p:sldIdLst>
  <p:sldSz cx="12434888"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D5EDFF"/>
    <a:srgbClr val="C1C1C1"/>
    <a:srgbClr val="EBEBEB"/>
    <a:srgbClr val="FF8C00"/>
    <a:srgbClr val="FFB900"/>
    <a:srgbClr val="A80000"/>
    <a:srgbClr val="737373"/>
    <a:srgbClr val="AFAFAF"/>
    <a:srgbClr val="59B4D9"/>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3B8795-3A24-429E-A3B4-D1FA37F6A077}" v="17" dt="2020-07-28T10:35:11.597"/>
    <p1510:client id="{B6D7A17A-D2C1-44D0-9B40-9FBDB90D5B20}" v="333" dt="2020-07-28T13:15:12.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840" y="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i Diengdoh" userId="4e667e83-9d62-4727-9cfb-ee24b16ffb56" providerId="ADAL" clId="{0D3B8795-3A24-429E-A3B4-D1FA37F6A077}"/>
    <pc:docChg chg="undo custSel modSld">
      <pc:chgData name="Mili Diengdoh" userId="4e667e83-9d62-4727-9cfb-ee24b16ffb56" providerId="ADAL" clId="{0D3B8795-3A24-429E-A3B4-D1FA37F6A077}" dt="2020-07-28T10:34:55.166" v="50"/>
      <pc:docMkLst>
        <pc:docMk/>
      </pc:docMkLst>
      <pc:sldChg chg="modSp">
        <pc:chgData name="Mili Diengdoh" userId="4e667e83-9d62-4727-9cfb-ee24b16ffb56" providerId="ADAL" clId="{0D3B8795-3A24-429E-A3B4-D1FA37F6A077}" dt="2020-07-28T10:34:55.166" v="50"/>
        <pc:sldMkLst>
          <pc:docMk/>
          <pc:sldMk cId="3635852913" sldId="1719"/>
        </pc:sldMkLst>
        <pc:spChg chg="mod">
          <ac:chgData name="Mili Diengdoh" userId="4e667e83-9d62-4727-9cfb-ee24b16ffb56" providerId="ADAL" clId="{0D3B8795-3A24-429E-A3B4-D1FA37F6A077}" dt="2020-07-28T10:34:55.166" v="50"/>
          <ac:spMkLst>
            <pc:docMk/>
            <pc:sldMk cId="3635852913" sldId="1719"/>
            <ac:spMk id="4" creationId="{00000000-0000-0000-0000-000000000000}"/>
          </ac:spMkLst>
        </pc:spChg>
      </pc:sldChg>
      <pc:sldChg chg="modSp">
        <pc:chgData name="Mili Diengdoh" userId="4e667e83-9d62-4727-9cfb-ee24b16ffb56" providerId="ADAL" clId="{0D3B8795-3A24-429E-A3B4-D1FA37F6A077}" dt="2020-07-28T10:28:21.077" v="2" actId="207"/>
        <pc:sldMkLst>
          <pc:docMk/>
          <pc:sldMk cId="3284983197" sldId="1729"/>
        </pc:sldMkLst>
        <pc:spChg chg="mod">
          <ac:chgData name="Mili Diengdoh" userId="4e667e83-9d62-4727-9cfb-ee24b16ffb56" providerId="ADAL" clId="{0D3B8795-3A24-429E-A3B4-D1FA37F6A077}" dt="2020-07-28T10:28:21.077" v="2" actId="207"/>
          <ac:spMkLst>
            <pc:docMk/>
            <pc:sldMk cId="3284983197" sldId="1729"/>
            <ac:spMk id="7" creationId="{47CFF912-697E-45BC-BEC7-2947E9CB50F4}"/>
          </ac:spMkLst>
        </pc:spChg>
      </pc:sldChg>
      <pc:sldChg chg="addSp delSp modSp mod">
        <pc:chgData name="Mili Diengdoh" userId="4e667e83-9d62-4727-9cfb-ee24b16ffb56" providerId="ADAL" clId="{0D3B8795-3A24-429E-A3B4-D1FA37F6A077}" dt="2020-07-28T10:33:44.940" v="48" actId="13244"/>
        <pc:sldMkLst>
          <pc:docMk/>
          <pc:sldMk cId="3933061767" sldId="1734"/>
        </pc:sldMkLst>
        <pc:spChg chg="mod">
          <ac:chgData name="Mili Diengdoh" userId="4e667e83-9d62-4727-9cfb-ee24b16ffb56" providerId="ADAL" clId="{0D3B8795-3A24-429E-A3B4-D1FA37F6A077}" dt="2020-07-28T10:32:28.832" v="28" actId="555"/>
          <ac:spMkLst>
            <pc:docMk/>
            <pc:sldMk cId="3933061767" sldId="1734"/>
            <ac:spMk id="282" creationId="{C7B9FD8F-B836-4432-9F53-30E79A0EF9D6}"/>
          </ac:spMkLst>
        </pc:spChg>
        <pc:spChg chg="mod">
          <ac:chgData name="Mili Diengdoh" userId="4e667e83-9d62-4727-9cfb-ee24b16ffb56" providerId="ADAL" clId="{0D3B8795-3A24-429E-A3B4-D1FA37F6A077}" dt="2020-07-28T10:32:14.582" v="25" actId="14100"/>
          <ac:spMkLst>
            <pc:docMk/>
            <pc:sldMk cId="3933061767" sldId="1734"/>
            <ac:spMk id="304" creationId="{CFE71E1D-3B86-42B3-B14F-799C9A9D40A4}"/>
          </ac:spMkLst>
        </pc:spChg>
        <pc:spChg chg="mod">
          <ac:chgData name="Mili Diengdoh" userId="4e667e83-9d62-4727-9cfb-ee24b16ffb56" providerId="ADAL" clId="{0D3B8795-3A24-429E-A3B4-D1FA37F6A077}" dt="2020-07-28T10:32:14.582" v="25" actId="14100"/>
          <ac:spMkLst>
            <pc:docMk/>
            <pc:sldMk cId="3933061767" sldId="1734"/>
            <ac:spMk id="325" creationId="{146E6FB9-000D-4806-8184-EC7C54EB9472}"/>
          </ac:spMkLst>
        </pc:spChg>
        <pc:spChg chg="mod">
          <ac:chgData name="Mili Diengdoh" userId="4e667e83-9d62-4727-9cfb-ee24b16ffb56" providerId="ADAL" clId="{0D3B8795-3A24-429E-A3B4-D1FA37F6A077}" dt="2020-07-28T10:32:14.582" v="25" actId="14100"/>
          <ac:spMkLst>
            <pc:docMk/>
            <pc:sldMk cId="3933061767" sldId="1734"/>
            <ac:spMk id="345" creationId="{17590599-C6CB-4EB1-8E3B-76C9F92C0574}"/>
          </ac:spMkLst>
        </pc:spChg>
        <pc:spChg chg="mod">
          <ac:chgData name="Mili Diengdoh" userId="4e667e83-9d62-4727-9cfb-ee24b16ffb56" providerId="ADAL" clId="{0D3B8795-3A24-429E-A3B4-D1FA37F6A077}" dt="2020-07-28T10:32:14.582" v="25" actId="14100"/>
          <ac:spMkLst>
            <pc:docMk/>
            <pc:sldMk cId="3933061767" sldId="1734"/>
            <ac:spMk id="364" creationId="{CCD4E840-1620-479F-84CD-E842BCA92764}"/>
          </ac:spMkLst>
        </pc:spChg>
        <pc:spChg chg="mod">
          <ac:chgData name="Mili Diengdoh" userId="4e667e83-9d62-4727-9cfb-ee24b16ffb56" providerId="ADAL" clId="{0D3B8795-3A24-429E-A3B4-D1FA37F6A077}" dt="2020-07-28T10:32:14.582" v="25" actId="14100"/>
          <ac:spMkLst>
            <pc:docMk/>
            <pc:sldMk cId="3933061767" sldId="1734"/>
            <ac:spMk id="382" creationId="{F649DE8C-C30E-40EB-BAAE-E9BB47C4EED0}"/>
          </ac:spMkLst>
        </pc:spChg>
        <pc:spChg chg="mod">
          <ac:chgData name="Mili Diengdoh" userId="4e667e83-9d62-4727-9cfb-ee24b16ffb56" providerId="ADAL" clId="{0D3B8795-3A24-429E-A3B4-D1FA37F6A077}" dt="2020-07-28T10:32:14.582" v="25" actId="14100"/>
          <ac:spMkLst>
            <pc:docMk/>
            <pc:sldMk cId="3933061767" sldId="1734"/>
            <ac:spMk id="399" creationId="{A8F6494A-EB5E-4AD7-B1AD-0AFD86602011}"/>
          </ac:spMkLst>
        </pc:spChg>
        <pc:spChg chg="mod">
          <ac:chgData name="Mili Diengdoh" userId="4e667e83-9d62-4727-9cfb-ee24b16ffb56" providerId="ADAL" clId="{0D3B8795-3A24-429E-A3B4-D1FA37F6A077}" dt="2020-07-28T10:32:14.582" v="25" actId="14100"/>
          <ac:spMkLst>
            <pc:docMk/>
            <pc:sldMk cId="3933061767" sldId="1734"/>
            <ac:spMk id="415" creationId="{11745D7B-5DB2-44B0-94DD-F03CEDD0B56A}"/>
          </ac:spMkLst>
        </pc:spChg>
        <pc:spChg chg="mod">
          <ac:chgData name="Mili Diengdoh" userId="4e667e83-9d62-4727-9cfb-ee24b16ffb56" providerId="ADAL" clId="{0D3B8795-3A24-429E-A3B4-D1FA37F6A077}" dt="2020-07-28T10:32:14.582" v="25" actId="14100"/>
          <ac:spMkLst>
            <pc:docMk/>
            <pc:sldMk cId="3933061767" sldId="1734"/>
            <ac:spMk id="430" creationId="{5C5D5D9E-E564-46DB-BB92-EDAEAAF2C088}"/>
          </ac:spMkLst>
        </pc:spChg>
        <pc:spChg chg="mod">
          <ac:chgData name="Mili Diengdoh" userId="4e667e83-9d62-4727-9cfb-ee24b16ffb56" providerId="ADAL" clId="{0D3B8795-3A24-429E-A3B4-D1FA37F6A077}" dt="2020-07-28T10:32:25.422" v="27" actId="554"/>
          <ac:spMkLst>
            <pc:docMk/>
            <pc:sldMk cId="3933061767" sldId="1734"/>
            <ac:spMk id="444" creationId="{49F98B52-D059-4FDE-8755-3435DC0B6F35}"/>
          </ac:spMkLst>
        </pc:spChg>
        <pc:spChg chg="mod">
          <ac:chgData name="Mili Diengdoh" userId="4e667e83-9d62-4727-9cfb-ee24b16ffb56" providerId="ADAL" clId="{0D3B8795-3A24-429E-A3B4-D1FA37F6A077}" dt="2020-07-28T10:32:14.582" v="25" actId="14100"/>
          <ac:spMkLst>
            <pc:docMk/>
            <pc:sldMk cId="3933061767" sldId="1734"/>
            <ac:spMk id="446" creationId="{5F7D8530-5E46-48C7-9840-01CEE38C077E}"/>
          </ac:spMkLst>
        </pc:spChg>
        <pc:spChg chg="mod">
          <ac:chgData name="Mili Diengdoh" userId="4e667e83-9d62-4727-9cfb-ee24b16ffb56" providerId="ADAL" clId="{0D3B8795-3A24-429E-A3B4-D1FA37F6A077}" dt="2020-07-28T10:32:51.664" v="39" actId="552"/>
          <ac:spMkLst>
            <pc:docMk/>
            <pc:sldMk cId="3933061767" sldId="1734"/>
            <ac:spMk id="457" creationId="{50EC5014-7659-4032-9B40-88DC7E060D60}"/>
          </ac:spMkLst>
        </pc:spChg>
        <pc:spChg chg="mod">
          <ac:chgData name="Mili Diengdoh" userId="4e667e83-9d62-4727-9cfb-ee24b16ffb56" providerId="ADAL" clId="{0D3B8795-3A24-429E-A3B4-D1FA37F6A077}" dt="2020-07-28T10:32:51.664" v="39" actId="552"/>
          <ac:spMkLst>
            <pc:docMk/>
            <pc:sldMk cId="3933061767" sldId="1734"/>
            <ac:spMk id="467" creationId="{2E148669-3BB2-48DD-813F-45BB1C691C8B}"/>
          </ac:spMkLst>
        </pc:spChg>
        <pc:spChg chg="mod">
          <ac:chgData name="Mili Diengdoh" userId="4e667e83-9d62-4727-9cfb-ee24b16ffb56" providerId="ADAL" clId="{0D3B8795-3A24-429E-A3B4-D1FA37F6A077}" dt="2020-07-28T10:32:51.664" v="39" actId="552"/>
          <ac:spMkLst>
            <pc:docMk/>
            <pc:sldMk cId="3933061767" sldId="1734"/>
            <ac:spMk id="476" creationId="{C3FF94BF-7C92-4767-9132-AA209674D2F3}"/>
          </ac:spMkLst>
        </pc:spChg>
        <pc:spChg chg="mod">
          <ac:chgData name="Mili Diengdoh" userId="4e667e83-9d62-4727-9cfb-ee24b16ffb56" providerId="ADAL" clId="{0D3B8795-3A24-429E-A3B4-D1FA37F6A077}" dt="2020-07-28T10:32:51.664" v="39" actId="552"/>
          <ac:spMkLst>
            <pc:docMk/>
            <pc:sldMk cId="3933061767" sldId="1734"/>
            <ac:spMk id="484" creationId="{60BAD1DE-204C-4DB0-9BB6-1B77547D7AA0}"/>
          </ac:spMkLst>
        </pc:spChg>
        <pc:spChg chg="mod">
          <ac:chgData name="Mili Diengdoh" userId="4e667e83-9d62-4727-9cfb-ee24b16ffb56" providerId="ADAL" clId="{0D3B8795-3A24-429E-A3B4-D1FA37F6A077}" dt="2020-07-28T10:32:51.664" v="39" actId="552"/>
          <ac:spMkLst>
            <pc:docMk/>
            <pc:sldMk cId="3933061767" sldId="1734"/>
            <ac:spMk id="491" creationId="{0B4AE80D-E2A8-48BB-8B06-25BB37A34EC9}"/>
          </ac:spMkLst>
        </pc:spChg>
        <pc:spChg chg="mod">
          <ac:chgData name="Mili Diengdoh" userId="4e667e83-9d62-4727-9cfb-ee24b16ffb56" providerId="ADAL" clId="{0D3B8795-3A24-429E-A3B4-D1FA37F6A077}" dt="2020-07-28T10:32:51.664" v="39" actId="552"/>
          <ac:spMkLst>
            <pc:docMk/>
            <pc:sldMk cId="3933061767" sldId="1734"/>
            <ac:spMk id="497" creationId="{1C260E3F-E177-42A6-9E62-A3893BDACAD6}"/>
          </ac:spMkLst>
        </pc:spChg>
        <pc:spChg chg="mod">
          <ac:chgData name="Mili Diengdoh" userId="4e667e83-9d62-4727-9cfb-ee24b16ffb56" providerId="ADAL" clId="{0D3B8795-3A24-429E-A3B4-D1FA37F6A077}" dt="2020-07-28T10:32:51.664" v="39" actId="552"/>
          <ac:spMkLst>
            <pc:docMk/>
            <pc:sldMk cId="3933061767" sldId="1734"/>
            <ac:spMk id="502" creationId="{DC0AD391-9BA2-464A-83CD-2194A81FF1EE}"/>
          </ac:spMkLst>
        </pc:spChg>
        <pc:spChg chg="mod">
          <ac:chgData name="Mili Diengdoh" userId="4e667e83-9d62-4727-9cfb-ee24b16ffb56" providerId="ADAL" clId="{0D3B8795-3A24-429E-A3B4-D1FA37F6A077}" dt="2020-07-28T10:32:51.664" v="39" actId="552"/>
          <ac:spMkLst>
            <pc:docMk/>
            <pc:sldMk cId="3933061767" sldId="1734"/>
            <ac:spMk id="506" creationId="{F7FF1C1F-C8DD-419D-B066-94B8AEDD3806}"/>
          </ac:spMkLst>
        </pc:spChg>
        <pc:spChg chg="mod">
          <ac:chgData name="Mili Diengdoh" userId="4e667e83-9d62-4727-9cfb-ee24b16ffb56" providerId="ADAL" clId="{0D3B8795-3A24-429E-A3B4-D1FA37F6A077}" dt="2020-07-28T10:32:51.664" v="39" actId="552"/>
          <ac:spMkLst>
            <pc:docMk/>
            <pc:sldMk cId="3933061767" sldId="1734"/>
            <ac:spMk id="509" creationId="{ACE96F5A-8E26-4C75-BB13-14CE56759284}"/>
          </ac:spMkLst>
        </pc:spChg>
        <pc:spChg chg="mod">
          <ac:chgData name="Mili Diengdoh" userId="4e667e83-9d62-4727-9cfb-ee24b16ffb56" providerId="ADAL" clId="{0D3B8795-3A24-429E-A3B4-D1FA37F6A077}" dt="2020-07-28T10:32:51.664" v="39" actId="552"/>
          <ac:spMkLst>
            <pc:docMk/>
            <pc:sldMk cId="3933061767" sldId="1734"/>
            <ac:spMk id="511" creationId="{255E4215-FA1A-44B6-9DFB-6EFCAB242034}"/>
          </ac:spMkLst>
        </pc:spChg>
        <pc:grpChg chg="add del mod">
          <ac:chgData name="Mili Diengdoh" userId="4e667e83-9d62-4727-9cfb-ee24b16ffb56" providerId="ADAL" clId="{0D3B8795-3A24-429E-A3B4-D1FA37F6A077}" dt="2020-07-28T10:33:36.555" v="46" actId="478"/>
          <ac:grpSpMkLst>
            <pc:docMk/>
            <pc:sldMk cId="3933061767" sldId="1734"/>
            <ac:grpSpMk id="13" creationId="{697D2C79-F9D2-4184-86EC-7B6BFF538A7C}"/>
          </ac:grpSpMkLst>
        </pc:grpChg>
        <pc:picChg chg="add mod">
          <ac:chgData name="Mili Diengdoh" userId="4e667e83-9d62-4727-9cfb-ee24b16ffb56" providerId="ADAL" clId="{0D3B8795-3A24-429E-A3B4-D1FA37F6A077}" dt="2020-07-28T10:33:44.940" v="48" actId="13244"/>
          <ac:picMkLst>
            <pc:docMk/>
            <pc:sldMk cId="3933061767" sldId="1734"/>
            <ac:picMk id="15" creationId="{7EE41032-F2AC-4841-B811-9C50EAD32BE8}"/>
          </ac:picMkLst>
        </pc:picChg>
        <pc:picChg chg="del">
          <ac:chgData name="Mili Diengdoh" userId="4e667e83-9d62-4727-9cfb-ee24b16ffb56" providerId="ADAL" clId="{0D3B8795-3A24-429E-A3B4-D1FA37F6A077}" dt="2020-07-28T10:31:25.793" v="3" actId="478"/>
          <ac:picMkLst>
            <pc:docMk/>
            <pc:sldMk cId="3933061767" sldId="1734"/>
            <ac:picMk id="259" creationId="{BEF046D7-3C5C-42A3-AE4A-7D66A811ECEA}"/>
          </ac:picMkLst>
        </pc:picChg>
        <pc:cxnChg chg="add mod">
          <ac:chgData name="Mili Diengdoh" userId="4e667e83-9d62-4727-9cfb-ee24b16ffb56" providerId="ADAL" clId="{0D3B8795-3A24-429E-A3B4-D1FA37F6A077}" dt="2020-07-28T10:33:24.344" v="40" actId="164"/>
          <ac:cxnSpMkLst>
            <pc:docMk/>
            <pc:sldMk cId="3933061767" sldId="1734"/>
            <ac:cxnSpMk id="26" creationId="{24BA5ECC-574B-4B82-A290-2733B0D4B8E1}"/>
          </ac:cxnSpMkLst>
        </pc:cxnChg>
        <pc:cxnChg chg="add mod">
          <ac:chgData name="Mili Diengdoh" userId="4e667e83-9d62-4727-9cfb-ee24b16ffb56" providerId="ADAL" clId="{0D3B8795-3A24-429E-A3B4-D1FA37F6A077}" dt="2020-07-28T10:33:24.344" v="40" actId="164"/>
          <ac:cxnSpMkLst>
            <pc:docMk/>
            <pc:sldMk cId="3933061767" sldId="1734"/>
            <ac:cxnSpMk id="27" creationId="{FBBDD273-17F7-47C4-AF13-79616747EA6D}"/>
          </ac:cxnSpMkLst>
        </pc:cxnChg>
        <pc:cxnChg chg="add mod">
          <ac:chgData name="Mili Diengdoh" userId="4e667e83-9d62-4727-9cfb-ee24b16ffb56" providerId="ADAL" clId="{0D3B8795-3A24-429E-A3B4-D1FA37F6A077}" dt="2020-07-28T10:33:24.344" v="40" actId="164"/>
          <ac:cxnSpMkLst>
            <pc:docMk/>
            <pc:sldMk cId="3933061767" sldId="1734"/>
            <ac:cxnSpMk id="28" creationId="{213B7C2A-42D2-4986-B407-4BDCAC2D9CA7}"/>
          </ac:cxnSpMkLst>
        </pc:cxnChg>
        <pc:cxnChg chg="add mod">
          <ac:chgData name="Mili Diengdoh" userId="4e667e83-9d62-4727-9cfb-ee24b16ffb56" providerId="ADAL" clId="{0D3B8795-3A24-429E-A3B4-D1FA37F6A077}" dt="2020-07-28T10:33:24.344" v="40" actId="164"/>
          <ac:cxnSpMkLst>
            <pc:docMk/>
            <pc:sldMk cId="3933061767" sldId="1734"/>
            <ac:cxnSpMk id="29" creationId="{EA41484F-61A0-47F7-8AD0-D76F0026A726}"/>
          </ac:cxnSpMkLst>
        </pc:cxnChg>
        <pc:cxnChg chg="add mod">
          <ac:chgData name="Mili Diengdoh" userId="4e667e83-9d62-4727-9cfb-ee24b16ffb56" providerId="ADAL" clId="{0D3B8795-3A24-429E-A3B4-D1FA37F6A077}" dt="2020-07-28T10:33:24.344" v="40" actId="164"/>
          <ac:cxnSpMkLst>
            <pc:docMk/>
            <pc:sldMk cId="3933061767" sldId="1734"/>
            <ac:cxnSpMk id="30" creationId="{A6DF5115-E4E0-4B51-BED9-603E77076290}"/>
          </ac:cxnSpMkLst>
        </pc:cxnChg>
        <pc:cxnChg chg="add mod">
          <ac:chgData name="Mili Diengdoh" userId="4e667e83-9d62-4727-9cfb-ee24b16ffb56" providerId="ADAL" clId="{0D3B8795-3A24-429E-A3B4-D1FA37F6A077}" dt="2020-07-28T10:33:24.344" v="40" actId="164"/>
          <ac:cxnSpMkLst>
            <pc:docMk/>
            <pc:sldMk cId="3933061767" sldId="1734"/>
            <ac:cxnSpMk id="31" creationId="{EC6DB353-85AD-4C3E-A308-1594FF2EA151}"/>
          </ac:cxnSpMkLst>
        </pc:cxnChg>
        <pc:cxnChg chg="add mod">
          <ac:chgData name="Mili Diengdoh" userId="4e667e83-9d62-4727-9cfb-ee24b16ffb56" providerId="ADAL" clId="{0D3B8795-3A24-429E-A3B4-D1FA37F6A077}" dt="2020-07-28T10:33:24.344" v="40" actId="164"/>
          <ac:cxnSpMkLst>
            <pc:docMk/>
            <pc:sldMk cId="3933061767" sldId="1734"/>
            <ac:cxnSpMk id="32" creationId="{FAED945C-A7CC-45CC-BE1C-1CBE93748427}"/>
          </ac:cxnSpMkLst>
        </pc:cxnChg>
        <pc:cxnChg chg="add mod">
          <ac:chgData name="Mili Diengdoh" userId="4e667e83-9d62-4727-9cfb-ee24b16ffb56" providerId="ADAL" clId="{0D3B8795-3A24-429E-A3B4-D1FA37F6A077}" dt="2020-07-28T10:33:24.344" v="40" actId="164"/>
          <ac:cxnSpMkLst>
            <pc:docMk/>
            <pc:sldMk cId="3933061767" sldId="1734"/>
            <ac:cxnSpMk id="33" creationId="{44BEC71E-5969-46B2-B1A2-3A8061908346}"/>
          </ac:cxnSpMkLst>
        </pc:cxnChg>
        <pc:cxnChg chg="add mod">
          <ac:chgData name="Mili Diengdoh" userId="4e667e83-9d62-4727-9cfb-ee24b16ffb56" providerId="ADAL" clId="{0D3B8795-3A24-429E-A3B4-D1FA37F6A077}" dt="2020-07-28T10:33:24.344" v="40" actId="164"/>
          <ac:cxnSpMkLst>
            <pc:docMk/>
            <pc:sldMk cId="3933061767" sldId="1734"/>
            <ac:cxnSpMk id="34" creationId="{19F58EE6-4FE2-49C1-8B11-8D4BAFDFD58E}"/>
          </ac:cxnSpMkLst>
        </pc:cxnChg>
        <pc:cxnChg chg="add mod">
          <ac:chgData name="Mili Diengdoh" userId="4e667e83-9d62-4727-9cfb-ee24b16ffb56" providerId="ADAL" clId="{0D3B8795-3A24-429E-A3B4-D1FA37F6A077}" dt="2020-07-28T10:33:24.344" v="40" actId="164"/>
          <ac:cxnSpMkLst>
            <pc:docMk/>
            <pc:sldMk cId="3933061767" sldId="1734"/>
            <ac:cxnSpMk id="35" creationId="{DC837EAC-4358-49C0-AA55-CEDD8DD2DA3B}"/>
          </ac:cxnSpMkLst>
        </pc:cxnChg>
        <pc:cxnChg chg="add mod">
          <ac:chgData name="Mili Diengdoh" userId="4e667e83-9d62-4727-9cfb-ee24b16ffb56" providerId="ADAL" clId="{0D3B8795-3A24-429E-A3B4-D1FA37F6A077}" dt="2020-07-28T10:33:24.344" v="40" actId="164"/>
          <ac:cxnSpMkLst>
            <pc:docMk/>
            <pc:sldMk cId="3933061767" sldId="1734"/>
            <ac:cxnSpMk id="46" creationId="{61F9B4F2-4F17-4196-A2FC-1480AB7A4B41}"/>
          </ac:cxnSpMkLst>
        </pc:cxnChg>
        <pc:cxnChg chg="add mod">
          <ac:chgData name="Mili Diengdoh" userId="4e667e83-9d62-4727-9cfb-ee24b16ffb56" providerId="ADAL" clId="{0D3B8795-3A24-429E-A3B4-D1FA37F6A077}" dt="2020-07-28T10:33:24.344" v="40" actId="164"/>
          <ac:cxnSpMkLst>
            <pc:docMk/>
            <pc:sldMk cId="3933061767" sldId="1734"/>
            <ac:cxnSpMk id="47" creationId="{306C689F-8595-4ABD-9285-5B22A2636C00}"/>
          </ac:cxnSpMkLst>
        </pc:cxnChg>
        <pc:cxnChg chg="add mod">
          <ac:chgData name="Mili Diengdoh" userId="4e667e83-9d62-4727-9cfb-ee24b16ffb56" providerId="ADAL" clId="{0D3B8795-3A24-429E-A3B4-D1FA37F6A077}" dt="2020-07-28T10:33:24.344" v="40" actId="164"/>
          <ac:cxnSpMkLst>
            <pc:docMk/>
            <pc:sldMk cId="3933061767" sldId="1734"/>
            <ac:cxnSpMk id="48" creationId="{B7D8628C-C168-4AB5-8214-769010713E8F}"/>
          </ac:cxnSpMkLst>
        </pc:cxnChg>
        <pc:cxnChg chg="add mod">
          <ac:chgData name="Mili Diengdoh" userId="4e667e83-9d62-4727-9cfb-ee24b16ffb56" providerId="ADAL" clId="{0D3B8795-3A24-429E-A3B4-D1FA37F6A077}" dt="2020-07-28T10:33:24.344" v="40" actId="164"/>
          <ac:cxnSpMkLst>
            <pc:docMk/>
            <pc:sldMk cId="3933061767" sldId="1734"/>
            <ac:cxnSpMk id="49" creationId="{BCD3651B-DDC1-49EF-A621-F88295BD7163}"/>
          </ac:cxnSpMkLst>
        </pc:cxnChg>
        <pc:cxnChg chg="add mod">
          <ac:chgData name="Mili Diengdoh" userId="4e667e83-9d62-4727-9cfb-ee24b16ffb56" providerId="ADAL" clId="{0D3B8795-3A24-429E-A3B4-D1FA37F6A077}" dt="2020-07-28T10:33:24.344" v="40" actId="164"/>
          <ac:cxnSpMkLst>
            <pc:docMk/>
            <pc:sldMk cId="3933061767" sldId="1734"/>
            <ac:cxnSpMk id="50" creationId="{64B82AD0-8EBB-4A1D-BE4E-5AD524449E0F}"/>
          </ac:cxnSpMkLst>
        </pc:cxnChg>
        <pc:cxnChg chg="add mod">
          <ac:chgData name="Mili Diengdoh" userId="4e667e83-9d62-4727-9cfb-ee24b16ffb56" providerId="ADAL" clId="{0D3B8795-3A24-429E-A3B4-D1FA37F6A077}" dt="2020-07-28T10:33:24.344" v="40" actId="164"/>
          <ac:cxnSpMkLst>
            <pc:docMk/>
            <pc:sldMk cId="3933061767" sldId="1734"/>
            <ac:cxnSpMk id="51" creationId="{886F7299-0400-423B-8C17-017882CE3840}"/>
          </ac:cxnSpMkLst>
        </pc:cxnChg>
        <pc:cxnChg chg="add mod">
          <ac:chgData name="Mili Diengdoh" userId="4e667e83-9d62-4727-9cfb-ee24b16ffb56" providerId="ADAL" clId="{0D3B8795-3A24-429E-A3B4-D1FA37F6A077}" dt="2020-07-28T10:33:24.344" v="40" actId="164"/>
          <ac:cxnSpMkLst>
            <pc:docMk/>
            <pc:sldMk cId="3933061767" sldId="1734"/>
            <ac:cxnSpMk id="52" creationId="{413D31E2-A3B1-4C84-9FD3-8FF85F7D0E7C}"/>
          </ac:cxnSpMkLst>
        </pc:cxnChg>
        <pc:cxnChg chg="add mod">
          <ac:chgData name="Mili Diengdoh" userId="4e667e83-9d62-4727-9cfb-ee24b16ffb56" providerId="ADAL" clId="{0D3B8795-3A24-429E-A3B4-D1FA37F6A077}" dt="2020-07-28T10:33:24.344" v="40" actId="164"/>
          <ac:cxnSpMkLst>
            <pc:docMk/>
            <pc:sldMk cId="3933061767" sldId="1734"/>
            <ac:cxnSpMk id="53" creationId="{FB544DFC-62BB-4A70-922F-CCDF12867FA7}"/>
          </ac:cxnSpMkLst>
        </pc:cxnChg>
        <pc:cxnChg chg="add mod">
          <ac:chgData name="Mili Diengdoh" userId="4e667e83-9d62-4727-9cfb-ee24b16ffb56" providerId="ADAL" clId="{0D3B8795-3A24-429E-A3B4-D1FA37F6A077}" dt="2020-07-28T10:33:24.344" v="40" actId="164"/>
          <ac:cxnSpMkLst>
            <pc:docMk/>
            <pc:sldMk cId="3933061767" sldId="1734"/>
            <ac:cxnSpMk id="54" creationId="{039ABCE7-FB4C-4A97-95EB-4B15FEE0F6E3}"/>
          </ac:cxnSpMkLst>
        </pc:cxnChg>
      </pc:sldChg>
    </pc:docChg>
  </pc:docChgLst>
  <pc:docChgLst>
    <pc:chgData name="Wanlambok Nongbet [Chillibreeze]" userId="6bf028ea-505a-4797-9fbe-498829f78d74" providerId="ADAL" clId="{B6D7A17A-D2C1-44D0-9B40-9FBDB90D5B20}"/>
    <pc:docChg chg="undo redo custSel addSld delSld modSld modMainMaster addSection delSection">
      <pc:chgData name="Wanlambok Nongbet [Chillibreeze]" userId="6bf028ea-505a-4797-9fbe-498829f78d74" providerId="ADAL" clId="{B6D7A17A-D2C1-44D0-9B40-9FBDB90D5B20}" dt="2020-07-28T13:15:12.697" v="1427"/>
      <pc:docMkLst>
        <pc:docMk/>
      </pc:docMkLst>
      <pc:sldChg chg="modSp">
        <pc:chgData name="Wanlambok Nongbet [Chillibreeze]" userId="6bf028ea-505a-4797-9fbe-498829f78d74" providerId="ADAL" clId="{B6D7A17A-D2C1-44D0-9B40-9FBDB90D5B20}" dt="2020-07-23T13:03:04.902" v="1029"/>
        <pc:sldMkLst>
          <pc:docMk/>
          <pc:sldMk cId="2402828649" sldId="1532"/>
        </pc:sldMkLst>
        <pc:spChg chg="mod">
          <ac:chgData name="Wanlambok Nongbet [Chillibreeze]" userId="6bf028ea-505a-4797-9fbe-498829f78d74" providerId="ADAL" clId="{B6D7A17A-D2C1-44D0-9B40-9FBDB90D5B20}" dt="2020-07-23T13:03:04.902" v="1029"/>
          <ac:spMkLst>
            <pc:docMk/>
            <pc:sldMk cId="2402828649" sldId="1532"/>
            <ac:spMk id="2" creationId="{267E88DC-58FF-4AE8-8250-DC062920E661}"/>
          </ac:spMkLst>
        </pc:spChg>
      </pc:sldChg>
      <pc:sldChg chg="addSp delSp modSp mod">
        <pc:chgData name="Wanlambok Nongbet [Chillibreeze]" userId="6bf028ea-505a-4797-9fbe-498829f78d74" providerId="ADAL" clId="{B6D7A17A-D2C1-44D0-9B40-9FBDB90D5B20}" dt="2020-07-23T13:11:17.957" v="1293" actId="313"/>
        <pc:sldMkLst>
          <pc:docMk/>
          <pc:sldMk cId="1793706927" sldId="1670"/>
        </pc:sldMkLst>
        <pc:spChg chg="add del mod">
          <ac:chgData name="Wanlambok Nongbet [Chillibreeze]" userId="6bf028ea-505a-4797-9fbe-498829f78d74" providerId="ADAL" clId="{B6D7A17A-D2C1-44D0-9B40-9FBDB90D5B20}" dt="2020-07-23T12:11:57.793" v="23"/>
          <ac:spMkLst>
            <pc:docMk/>
            <pc:sldMk cId="1793706927" sldId="1670"/>
            <ac:spMk id="2" creationId="{0014239E-EC4F-4CD6-9085-D9005BE3F47F}"/>
          </ac:spMkLst>
        </pc:spChg>
        <pc:spChg chg="add del mod">
          <ac:chgData name="Wanlambok Nongbet [Chillibreeze]" userId="6bf028ea-505a-4797-9fbe-498829f78d74" providerId="ADAL" clId="{B6D7A17A-D2C1-44D0-9B40-9FBDB90D5B20}" dt="2020-07-23T12:11:57.977" v="24"/>
          <ac:spMkLst>
            <pc:docMk/>
            <pc:sldMk cId="1793706927" sldId="1670"/>
            <ac:spMk id="3" creationId="{D8BF9C58-43B7-440E-844A-DD6D4BB31122}"/>
          </ac:spMkLst>
        </pc:spChg>
        <pc:spChg chg="mod">
          <ac:chgData name="Wanlambok Nongbet [Chillibreeze]" userId="6bf028ea-505a-4797-9fbe-498829f78d74" providerId="ADAL" clId="{B6D7A17A-D2C1-44D0-9B40-9FBDB90D5B20}" dt="2020-07-23T13:10:43.821" v="1276"/>
          <ac:spMkLst>
            <pc:docMk/>
            <pc:sldMk cId="1793706927" sldId="1670"/>
            <ac:spMk id="4" creationId="{A60D9EA9-A7DA-490E-9210-A74EB814B765}"/>
          </ac:spMkLst>
        </pc:spChg>
        <pc:spChg chg="del mod">
          <ac:chgData name="Wanlambok Nongbet [Chillibreeze]" userId="6bf028ea-505a-4797-9fbe-498829f78d74" providerId="ADAL" clId="{B6D7A17A-D2C1-44D0-9B40-9FBDB90D5B20}" dt="2020-07-23T12:39:30.252" v="235" actId="478"/>
          <ac:spMkLst>
            <pc:docMk/>
            <pc:sldMk cId="1793706927" sldId="1670"/>
            <ac:spMk id="5" creationId="{F765DFED-93BC-49DF-A661-D59CA5062A8A}"/>
          </ac:spMkLst>
        </pc:spChg>
        <pc:spChg chg="add del mod">
          <ac:chgData name="Wanlambok Nongbet [Chillibreeze]" userId="6bf028ea-505a-4797-9fbe-498829f78d74" providerId="ADAL" clId="{B6D7A17A-D2C1-44D0-9B40-9FBDB90D5B20}" dt="2020-07-23T12:11:58.133" v="25"/>
          <ac:spMkLst>
            <pc:docMk/>
            <pc:sldMk cId="1793706927" sldId="1670"/>
            <ac:spMk id="6" creationId="{664360FF-CFE9-4594-8D2E-664BD3A63CAD}"/>
          </ac:spMkLst>
        </pc:spChg>
        <pc:spChg chg="del mod">
          <ac:chgData name="Wanlambok Nongbet [Chillibreeze]" userId="6bf028ea-505a-4797-9fbe-498829f78d74" providerId="ADAL" clId="{B6D7A17A-D2C1-44D0-9B40-9FBDB90D5B20}" dt="2020-07-23T12:11:46.144" v="20" actId="478"/>
          <ac:spMkLst>
            <pc:docMk/>
            <pc:sldMk cId="1793706927" sldId="1670"/>
            <ac:spMk id="8" creationId="{81C1C2AC-EACA-4215-BFA1-4EFE05223F97}"/>
          </ac:spMkLst>
        </pc:spChg>
        <pc:spChg chg="del mod">
          <ac:chgData name="Wanlambok Nongbet [Chillibreeze]" userId="6bf028ea-505a-4797-9fbe-498829f78d74" providerId="ADAL" clId="{B6D7A17A-D2C1-44D0-9B40-9FBDB90D5B20}" dt="2020-07-23T12:11:44.535" v="19" actId="478"/>
          <ac:spMkLst>
            <pc:docMk/>
            <pc:sldMk cId="1793706927" sldId="1670"/>
            <ac:spMk id="10" creationId="{4528BDCB-88A4-401D-B16A-2E80700CD96F}"/>
          </ac:spMkLst>
        </pc:spChg>
        <pc:spChg chg="del mod">
          <ac:chgData name="Wanlambok Nongbet [Chillibreeze]" userId="6bf028ea-505a-4797-9fbe-498829f78d74" providerId="ADAL" clId="{B6D7A17A-D2C1-44D0-9B40-9FBDB90D5B20}" dt="2020-07-23T12:11:44.535" v="19" actId="478"/>
          <ac:spMkLst>
            <pc:docMk/>
            <pc:sldMk cId="1793706927" sldId="1670"/>
            <ac:spMk id="12" creationId="{48D4A0A1-F61F-46CE-BBCA-9EA9BAD8394E}"/>
          </ac:spMkLst>
        </pc:spChg>
        <pc:spChg chg="del mod">
          <ac:chgData name="Wanlambok Nongbet [Chillibreeze]" userId="6bf028ea-505a-4797-9fbe-498829f78d74" providerId="ADAL" clId="{B6D7A17A-D2C1-44D0-9B40-9FBDB90D5B20}" dt="2020-07-23T12:12:11.661" v="28" actId="478"/>
          <ac:spMkLst>
            <pc:docMk/>
            <pc:sldMk cId="1793706927" sldId="1670"/>
            <ac:spMk id="13" creationId="{81C9DD7A-5841-4994-BBD0-3AE00E06B381}"/>
          </ac:spMkLst>
        </pc:spChg>
        <pc:spChg chg="del mod">
          <ac:chgData name="Wanlambok Nongbet [Chillibreeze]" userId="6bf028ea-505a-4797-9fbe-498829f78d74" providerId="ADAL" clId="{B6D7A17A-D2C1-44D0-9B40-9FBDB90D5B20}" dt="2020-07-23T12:19:18.529" v="50" actId="478"/>
          <ac:spMkLst>
            <pc:docMk/>
            <pc:sldMk cId="1793706927" sldId="1670"/>
            <ac:spMk id="14" creationId="{AC5778FC-E309-405D-914E-627C15E3CB67}"/>
          </ac:spMkLst>
        </pc:spChg>
        <pc:spChg chg="del mod">
          <ac:chgData name="Wanlambok Nongbet [Chillibreeze]" userId="6bf028ea-505a-4797-9fbe-498829f78d74" providerId="ADAL" clId="{B6D7A17A-D2C1-44D0-9B40-9FBDB90D5B20}" dt="2020-07-23T12:11:46.144" v="20" actId="478"/>
          <ac:spMkLst>
            <pc:docMk/>
            <pc:sldMk cId="1793706927" sldId="1670"/>
            <ac:spMk id="16" creationId="{7D6488D2-ECD6-4CB2-961E-C727E3B68E23}"/>
          </ac:spMkLst>
        </pc:spChg>
        <pc:spChg chg="mod">
          <ac:chgData name="Wanlambok Nongbet [Chillibreeze]" userId="6bf028ea-505a-4797-9fbe-498829f78d74" providerId="ADAL" clId="{B6D7A17A-D2C1-44D0-9B40-9FBDB90D5B20}" dt="2020-07-23T12:40:05.359" v="264" actId="108"/>
          <ac:spMkLst>
            <pc:docMk/>
            <pc:sldMk cId="1793706927" sldId="1670"/>
            <ac:spMk id="17" creationId="{00000000-0000-0000-0000-000000000000}"/>
          </ac:spMkLst>
        </pc:spChg>
        <pc:spChg chg="del mod">
          <ac:chgData name="Wanlambok Nongbet [Chillibreeze]" userId="6bf028ea-505a-4797-9fbe-498829f78d74" providerId="ADAL" clId="{B6D7A17A-D2C1-44D0-9B40-9FBDB90D5B20}" dt="2020-07-23T12:11:44.535" v="19" actId="478"/>
          <ac:spMkLst>
            <pc:docMk/>
            <pc:sldMk cId="1793706927" sldId="1670"/>
            <ac:spMk id="19" creationId="{B18A057E-B7CF-4D25-96C5-9F57B9BB225A}"/>
          </ac:spMkLst>
        </pc:spChg>
        <pc:spChg chg="del mod">
          <ac:chgData name="Wanlambok Nongbet [Chillibreeze]" userId="6bf028ea-505a-4797-9fbe-498829f78d74" providerId="ADAL" clId="{B6D7A17A-D2C1-44D0-9B40-9FBDB90D5B20}" dt="2020-07-23T12:11:44.535" v="19" actId="478"/>
          <ac:spMkLst>
            <pc:docMk/>
            <pc:sldMk cId="1793706927" sldId="1670"/>
            <ac:spMk id="21" creationId="{016EE9E0-F638-4B27-9B25-3C01B0FCFF75}"/>
          </ac:spMkLst>
        </pc:spChg>
        <pc:spChg chg="del mod">
          <ac:chgData name="Wanlambok Nongbet [Chillibreeze]" userId="6bf028ea-505a-4797-9fbe-498829f78d74" providerId="ADAL" clId="{B6D7A17A-D2C1-44D0-9B40-9FBDB90D5B20}" dt="2020-07-23T12:11:44.535" v="19" actId="478"/>
          <ac:spMkLst>
            <pc:docMk/>
            <pc:sldMk cId="1793706927" sldId="1670"/>
            <ac:spMk id="23" creationId="{57569740-B610-4A3F-9704-CE44B27DE0AB}"/>
          </ac:spMkLst>
        </pc:spChg>
        <pc:spChg chg="del mod">
          <ac:chgData name="Wanlambok Nongbet [Chillibreeze]" userId="6bf028ea-505a-4797-9fbe-498829f78d74" providerId="ADAL" clId="{B6D7A17A-D2C1-44D0-9B40-9FBDB90D5B20}" dt="2020-07-23T12:11:44.535" v="19" actId="478"/>
          <ac:spMkLst>
            <pc:docMk/>
            <pc:sldMk cId="1793706927" sldId="1670"/>
            <ac:spMk id="25" creationId="{8353069D-8D02-45A9-B843-D1BF07BEAAEA}"/>
          </ac:spMkLst>
        </pc:spChg>
        <pc:spChg chg="del mod">
          <ac:chgData name="Wanlambok Nongbet [Chillibreeze]" userId="6bf028ea-505a-4797-9fbe-498829f78d74" providerId="ADAL" clId="{B6D7A17A-D2C1-44D0-9B40-9FBDB90D5B20}" dt="2020-07-23T12:11:44.535" v="19" actId="478"/>
          <ac:spMkLst>
            <pc:docMk/>
            <pc:sldMk cId="1793706927" sldId="1670"/>
            <ac:spMk id="27" creationId="{DEFEB5F5-E8C7-4C9D-9108-AF1542EA7165}"/>
          </ac:spMkLst>
        </pc:spChg>
        <pc:spChg chg="del mod">
          <ac:chgData name="Wanlambok Nongbet [Chillibreeze]" userId="6bf028ea-505a-4797-9fbe-498829f78d74" providerId="ADAL" clId="{B6D7A17A-D2C1-44D0-9B40-9FBDB90D5B20}" dt="2020-07-23T12:11:44.535" v="19" actId="478"/>
          <ac:spMkLst>
            <pc:docMk/>
            <pc:sldMk cId="1793706927" sldId="1670"/>
            <ac:spMk id="29" creationId="{33C21CCF-7F59-4BB2-9F06-BFB2D3158BF1}"/>
          </ac:spMkLst>
        </pc:spChg>
        <pc:spChg chg="del mod">
          <ac:chgData name="Wanlambok Nongbet [Chillibreeze]" userId="6bf028ea-505a-4797-9fbe-498829f78d74" providerId="ADAL" clId="{B6D7A17A-D2C1-44D0-9B40-9FBDB90D5B20}" dt="2020-07-23T12:11:44.535" v="19" actId="478"/>
          <ac:spMkLst>
            <pc:docMk/>
            <pc:sldMk cId="1793706927" sldId="1670"/>
            <ac:spMk id="31" creationId="{14CDFE98-A249-456B-8D16-489C7C3C7919}"/>
          </ac:spMkLst>
        </pc:spChg>
        <pc:spChg chg="del mod">
          <ac:chgData name="Wanlambok Nongbet [Chillibreeze]" userId="6bf028ea-505a-4797-9fbe-498829f78d74" providerId="ADAL" clId="{B6D7A17A-D2C1-44D0-9B40-9FBDB90D5B20}" dt="2020-07-23T12:11:44.535" v="19" actId="478"/>
          <ac:spMkLst>
            <pc:docMk/>
            <pc:sldMk cId="1793706927" sldId="1670"/>
            <ac:spMk id="33" creationId="{7B9150F8-A3DF-48D1-803B-7FA1077247D0}"/>
          </ac:spMkLst>
        </pc:spChg>
        <pc:spChg chg="add del">
          <ac:chgData name="Wanlambok Nongbet [Chillibreeze]" userId="6bf028ea-505a-4797-9fbe-498829f78d74" providerId="ADAL" clId="{B6D7A17A-D2C1-44D0-9B40-9FBDB90D5B20}" dt="2020-07-23T12:33:40.725" v="58" actId="12084"/>
          <ac:spMkLst>
            <pc:docMk/>
            <pc:sldMk cId="1793706927" sldId="1670"/>
            <ac:spMk id="37" creationId="{07FBAE86-6F4E-4AB5-9F94-E7F829405A59}"/>
          </ac:spMkLst>
        </pc:spChg>
        <pc:spChg chg="del mod topLvl">
          <ac:chgData name="Wanlambok Nongbet [Chillibreeze]" userId="6bf028ea-505a-4797-9fbe-498829f78d74" providerId="ADAL" clId="{B6D7A17A-D2C1-44D0-9B40-9FBDB90D5B20}" dt="2020-07-23T12:39:30.252" v="235" actId="478"/>
          <ac:spMkLst>
            <pc:docMk/>
            <pc:sldMk cId="1793706927" sldId="1670"/>
            <ac:spMk id="40" creationId="{B2FDA99E-DF18-49FE-92F4-8AD9D77CBF43}"/>
          </ac:spMkLst>
        </pc:spChg>
        <pc:spChg chg="del mod topLvl">
          <ac:chgData name="Wanlambok Nongbet [Chillibreeze]" userId="6bf028ea-505a-4797-9fbe-498829f78d74" providerId="ADAL" clId="{B6D7A17A-D2C1-44D0-9B40-9FBDB90D5B20}" dt="2020-07-23T12:39:30.252" v="235" actId="478"/>
          <ac:spMkLst>
            <pc:docMk/>
            <pc:sldMk cId="1793706927" sldId="1670"/>
            <ac:spMk id="41" creationId="{530F61BB-8E33-4A18-8C7D-90A7EE362657}"/>
          </ac:spMkLst>
        </pc:spChg>
        <pc:spChg chg="del mod topLvl">
          <ac:chgData name="Wanlambok Nongbet [Chillibreeze]" userId="6bf028ea-505a-4797-9fbe-498829f78d74" providerId="ADAL" clId="{B6D7A17A-D2C1-44D0-9B40-9FBDB90D5B20}" dt="2020-07-23T12:39:30.252" v="235" actId="478"/>
          <ac:spMkLst>
            <pc:docMk/>
            <pc:sldMk cId="1793706927" sldId="1670"/>
            <ac:spMk id="42" creationId="{2D64AD47-9EE4-41F8-A542-D7492BAEC5A7}"/>
          </ac:spMkLst>
        </pc:spChg>
        <pc:spChg chg="del mod topLvl">
          <ac:chgData name="Wanlambok Nongbet [Chillibreeze]" userId="6bf028ea-505a-4797-9fbe-498829f78d74" providerId="ADAL" clId="{B6D7A17A-D2C1-44D0-9B40-9FBDB90D5B20}" dt="2020-07-23T12:33:44.775" v="62" actId="12084"/>
          <ac:spMkLst>
            <pc:docMk/>
            <pc:sldMk cId="1793706927" sldId="1670"/>
            <ac:spMk id="43" creationId="{467DAC57-1DCC-4F5E-A949-93115B84865B}"/>
          </ac:spMkLst>
        </pc:spChg>
        <pc:spChg chg="del mod topLvl">
          <ac:chgData name="Wanlambok Nongbet [Chillibreeze]" userId="6bf028ea-505a-4797-9fbe-498829f78d74" providerId="ADAL" clId="{B6D7A17A-D2C1-44D0-9B40-9FBDB90D5B20}" dt="2020-07-23T12:39:30.252" v="235" actId="478"/>
          <ac:spMkLst>
            <pc:docMk/>
            <pc:sldMk cId="1793706927" sldId="1670"/>
            <ac:spMk id="46" creationId="{7A908A8F-FA38-4E45-8349-CEE50D6931C6}"/>
          </ac:spMkLst>
        </pc:spChg>
        <pc:spChg chg="del mod topLvl">
          <ac:chgData name="Wanlambok Nongbet [Chillibreeze]" userId="6bf028ea-505a-4797-9fbe-498829f78d74" providerId="ADAL" clId="{B6D7A17A-D2C1-44D0-9B40-9FBDB90D5B20}" dt="2020-07-23T12:39:30.252" v="235" actId="478"/>
          <ac:spMkLst>
            <pc:docMk/>
            <pc:sldMk cId="1793706927" sldId="1670"/>
            <ac:spMk id="47" creationId="{54245CF7-8A83-4ECA-9B72-0CAB48B46BC3}"/>
          </ac:spMkLst>
        </pc:spChg>
        <pc:spChg chg="del mod topLvl">
          <ac:chgData name="Wanlambok Nongbet [Chillibreeze]" userId="6bf028ea-505a-4797-9fbe-498829f78d74" providerId="ADAL" clId="{B6D7A17A-D2C1-44D0-9B40-9FBDB90D5B20}" dt="2020-07-23T12:39:30.252" v="235" actId="478"/>
          <ac:spMkLst>
            <pc:docMk/>
            <pc:sldMk cId="1793706927" sldId="1670"/>
            <ac:spMk id="48" creationId="{227ACC3C-2C40-4F9F-A37A-91E029A92AC6}"/>
          </ac:spMkLst>
        </pc:spChg>
        <pc:spChg chg="del mod topLvl">
          <ac:chgData name="Wanlambok Nongbet [Chillibreeze]" userId="6bf028ea-505a-4797-9fbe-498829f78d74" providerId="ADAL" clId="{B6D7A17A-D2C1-44D0-9B40-9FBDB90D5B20}" dt="2020-07-23T12:39:30.252" v="235" actId="478"/>
          <ac:spMkLst>
            <pc:docMk/>
            <pc:sldMk cId="1793706927" sldId="1670"/>
            <ac:spMk id="49" creationId="{ADAF21E0-3BED-4841-B157-86B546912F03}"/>
          </ac:spMkLst>
        </pc:spChg>
        <pc:spChg chg="add del mod topLvl">
          <ac:chgData name="Wanlambok Nongbet [Chillibreeze]" userId="6bf028ea-505a-4797-9fbe-498829f78d74" providerId="ADAL" clId="{B6D7A17A-D2C1-44D0-9B40-9FBDB90D5B20}" dt="2020-07-23T13:03:47.697" v="1034" actId="21"/>
          <ac:spMkLst>
            <pc:docMk/>
            <pc:sldMk cId="1793706927" sldId="1670"/>
            <ac:spMk id="50" creationId="{51C21765-FA5F-4F7E-B65B-4A3EDED664E3}"/>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1" creationId="{9349EAC0-9A48-4B71-9901-3A2F3CE3E566}"/>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2" creationId="{544B4CCB-747A-4AB7-8352-9767A9E05F75}"/>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3" creationId="{B67ACFE0-3CAF-4FD5-8483-70ADB5B6B2B1}"/>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4" creationId="{A64D3C0F-8A70-4495-B96B-341D11FAB4DA}"/>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5" creationId="{A9E9E442-3026-47B7-B530-6227C34F7AA1}"/>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6" creationId="{1B5A6661-3808-404F-87CD-1DCC38054BAE}"/>
          </ac:spMkLst>
        </pc:spChg>
        <pc:spChg chg="add del mod">
          <ac:chgData name="Wanlambok Nongbet [Chillibreeze]" userId="6bf028ea-505a-4797-9fbe-498829f78d74" providerId="ADAL" clId="{B6D7A17A-D2C1-44D0-9B40-9FBDB90D5B20}" dt="2020-07-23T12:39:33.008" v="237" actId="478"/>
          <ac:spMkLst>
            <pc:docMk/>
            <pc:sldMk cId="1793706927" sldId="1670"/>
            <ac:spMk id="57" creationId="{93D930D0-3ABF-4338-A6B7-A7B0B4D56F91}"/>
          </ac:spMkLst>
        </pc:spChg>
        <pc:spChg chg="add del mod">
          <ac:chgData name="Wanlambok Nongbet [Chillibreeze]" userId="6bf028ea-505a-4797-9fbe-498829f78d74" providerId="ADAL" clId="{B6D7A17A-D2C1-44D0-9B40-9FBDB90D5B20}" dt="2020-07-23T12:49:17.359" v="654" actId="21"/>
          <ac:spMkLst>
            <pc:docMk/>
            <pc:sldMk cId="1793706927" sldId="1670"/>
            <ac:spMk id="65" creationId="{3E724A3E-54D2-490B-B4BC-EFDDEBD88DCF}"/>
          </ac:spMkLst>
        </pc:spChg>
        <pc:spChg chg="add del mod">
          <ac:chgData name="Wanlambok Nongbet [Chillibreeze]" userId="6bf028ea-505a-4797-9fbe-498829f78d74" providerId="ADAL" clId="{B6D7A17A-D2C1-44D0-9B40-9FBDB90D5B20}" dt="2020-07-23T13:03:47.697" v="1034" actId="21"/>
          <ac:spMkLst>
            <pc:docMk/>
            <pc:sldMk cId="1793706927" sldId="1670"/>
            <ac:spMk id="67" creationId="{CF8BAE39-00A2-477C-A305-05E628CF0175}"/>
          </ac:spMkLst>
        </pc:spChg>
        <pc:spChg chg="add del mod">
          <ac:chgData name="Wanlambok Nongbet [Chillibreeze]" userId="6bf028ea-505a-4797-9fbe-498829f78d74" providerId="ADAL" clId="{B6D7A17A-D2C1-44D0-9B40-9FBDB90D5B20}" dt="2020-07-23T13:03:47.697" v="1034" actId="21"/>
          <ac:spMkLst>
            <pc:docMk/>
            <pc:sldMk cId="1793706927" sldId="1670"/>
            <ac:spMk id="68" creationId="{AC0C78C7-71F2-4E04-848E-B42432B7A29E}"/>
          </ac:spMkLst>
        </pc:spChg>
        <pc:spChg chg="add del mod">
          <ac:chgData name="Wanlambok Nongbet [Chillibreeze]" userId="6bf028ea-505a-4797-9fbe-498829f78d74" providerId="ADAL" clId="{B6D7A17A-D2C1-44D0-9B40-9FBDB90D5B20}" dt="2020-07-23T13:03:47.697" v="1034" actId="21"/>
          <ac:spMkLst>
            <pc:docMk/>
            <pc:sldMk cId="1793706927" sldId="1670"/>
            <ac:spMk id="69" creationId="{4650703A-05D7-4850-9222-E02450A6CB5B}"/>
          </ac:spMkLst>
        </pc:spChg>
        <pc:spChg chg="add del mod">
          <ac:chgData name="Wanlambok Nongbet [Chillibreeze]" userId="6bf028ea-505a-4797-9fbe-498829f78d74" providerId="ADAL" clId="{B6D7A17A-D2C1-44D0-9B40-9FBDB90D5B20}" dt="2020-07-23T13:03:47.697" v="1034" actId="21"/>
          <ac:spMkLst>
            <pc:docMk/>
            <pc:sldMk cId="1793706927" sldId="1670"/>
            <ac:spMk id="70" creationId="{F449666E-6F0F-436F-A6D2-CBFDCD9525F5}"/>
          </ac:spMkLst>
        </pc:spChg>
        <pc:spChg chg="add del mod">
          <ac:chgData name="Wanlambok Nongbet [Chillibreeze]" userId="6bf028ea-505a-4797-9fbe-498829f78d74" providerId="ADAL" clId="{B6D7A17A-D2C1-44D0-9B40-9FBDB90D5B20}" dt="2020-07-23T13:03:47.697" v="1034" actId="21"/>
          <ac:spMkLst>
            <pc:docMk/>
            <pc:sldMk cId="1793706927" sldId="1670"/>
            <ac:spMk id="71" creationId="{C43E981F-10D8-4A07-9F82-1594533D0904}"/>
          </ac:spMkLst>
        </pc:spChg>
        <pc:spChg chg="add del mod">
          <ac:chgData name="Wanlambok Nongbet [Chillibreeze]" userId="6bf028ea-505a-4797-9fbe-498829f78d74" providerId="ADAL" clId="{B6D7A17A-D2C1-44D0-9B40-9FBDB90D5B20}" dt="2020-07-23T13:03:47.697" v="1034" actId="21"/>
          <ac:spMkLst>
            <pc:docMk/>
            <pc:sldMk cId="1793706927" sldId="1670"/>
            <ac:spMk id="72" creationId="{C9DCEBBB-1368-4151-842B-A2CB37E41AEC}"/>
          </ac:spMkLst>
        </pc:spChg>
        <pc:spChg chg="add del mod">
          <ac:chgData name="Wanlambok Nongbet [Chillibreeze]" userId="6bf028ea-505a-4797-9fbe-498829f78d74" providerId="ADAL" clId="{B6D7A17A-D2C1-44D0-9B40-9FBDB90D5B20}" dt="2020-07-23T13:03:49.172" v="1036" actId="21"/>
          <ac:spMkLst>
            <pc:docMk/>
            <pc:sldMk cId="1793706927" sldId="1670"/>
            <ac:spMk id="79" creationId="{7DBF0070-60F5-4164-B608-9912F6CC5727}"/>
          </ac:spMkLst>
        </pc:spChg>
        <pc:spChg chg="add del mod">
          <ac:chgData name="Wanlambok Nongbet [Chillibreeze]" userId="6bf028ea-505a-4797-9fbe-498829f78d74" providerId="ADAL" clId="{B6D7A17A-D2C1-44D0-9B40-9FBDB90D5B20}" dt="2020-07-23T13:03:49.172" v="1036" actId="21"/>
          <ac:spMkLst>
            <pc:docMk/>
            <pc:sldMk cId="1793706927" sldId="1670"/>
            <ac:spMk id="80" creationId="{0A488074-40F7-4113-927E-7515389AF09A}"/>
          </ac:spMkLst>
        </pc:spChg>
        <pc:spChg chg="add del mod">
          <ac:chgData name="Wanlambok Nongbet [Chillibreeze]" userId="6bf028ea-505a-4797-9fbe-498829f78d74" providerId="ADAL" clId="{B6D7A17A-D2C1-44D0-9B40-9FBDB90D5B20}" dt="2020-07-23T13:03:49.172" v="1036" actId="21"/>
          <ac:spMkLst>
            <pc:docMk/>
            <pc:sldMk cId="1793706927" sldId="1670"/>
            <ac:spMk id="81" creationId="{B17FB4EB-F145-4B66-9839-AFF60BF9AF04}"/>
          </ac:spMkLst>
        </pc:spChg>
        <pc:spChg chg="add del mod">
          <ac:chgData name="Wanlambok Nongbet [Chillibreeze]" userId="6bf028ea-505a-4797-9fbe-498829f78d74" providerId="ADAL" clId="{B6D7A17A-D2C1-44D0-9B40-9FBDB90D5B20}" dt="2020-07-23T13:03:49.172" v="1036" actId="21"/>
          <ac:spMkLst>
            <pc:docMk/>
            <pc:sldMk cId="1793706927" sldId="1670"/>
            <ac:spMk id="82" creationId="{D21AEB9A-7E98-447C-8A5A-9A287B80A3E0}"/>
          </ac:spMkLst>
        </pc:spChg>
        <pc:spChg chg="add del mod">
          <ac:chgData name="Wanlambok Nongbet [Chillibreeze]" userId="6bf028ea-505a-4797-9fbe-498829f78d74" providerId="ADAL" clId="{B6D7A17A-D2C1-44D0-9B40-9FBDB90D5B20}" dt="2020-07-23T13:03:49.172" v="1036" actId="21"/>
          <ac:spMkLst>
            <pc:docMk/>
            <pc:sldMk cId="1793706927" sldId="1670"/>
            <ac:spMk id="83" creationId="{06107300-288F-4C9A-8448-8F36898798CD}"/>
          </ac:spMkLst>
        </pc:spChg>
        <pc:spChg chg="add del mod">
          <ac:chgData name="Wanlambok Nongbet [Chillibreeze]" userId="6bf028ea-505a-4797-9fbe-498829f78d74" providerId="ADAL" clId="{B6D7A17A-D2C1-44D0-9B40-9FBDB90D5B20}" dt="2020-07-23T13:03:49.172" v="1036" actId="21"/>
          <ac:spMkLst>
            <pc:docMk/>
            <pc:sldMk cId="1793706927" sldId="1670"/>
            <ac:spMk id="84" creationId="{5BE22C5A-3682-4018-B6C3-265DE22BE9EE}"/>
          </ac:spMkLst>
        </pc:spChg>
        <pc:spChg chg="add del mod">
          <ac:chgData name="Wanlambok Nongbet [Chillibreeze]" userId="6bf028ea-505a-4797-9fbe-498829f78d74" providerId="ADAL" clId="{B6D7A17A-D2C1-44D0-9B40-9FBDB90D5B20}" dt="2020-07-23T13:03:49.172" v="1036" actId="21"/>
          <ac:spMkLst>
            <pc:docMk/>
            <pc:sldMk cId="1793706927" sldId="1670"/>
            <ac:spMk id="85" creationId="{B8431B19-63D6-4646-B8D8-F091896D21B1}"/>
          </ac:spMkLst>
        </pc:spChg>
        <pc:spChg chg="add mod">
          <ac:chgData name="Wanlambok Nongbet [Chillibreeze]" userId="6bf028ea-505a-4797-9fbe-498829f78d74" providerId="ADAL" clId="{B6D7A17A-D2C1-44D0-9B40-9FBDB90D5B20}" dt="2020-07-23T13:11:14.073" v="1287" actId="313"/>
          <ac:spMkLst>
            <pc:docMk/>
            <pc:sldMk cId="1793706927" sldId="1670"/>
            <ac:spMk id="92" creationId="{95186F6F-E3A9-4BAB-9624-65F2E7741723}"/>
          </ac:spMkLst>
        </pc:spChg>
        <pc:spChg chg="add del mod">
          <ac:chgData name="Wanlambok Nongbet [Chillibreeze]" userId="6bf028ea-505a-4797-9fbe-498829f78d74" providerId="ADAL" clId="{B6D7A17A-D2C1-44D0-9B40-9FBDB90D5B20}" dt="2020-07-23T13:03:50.192" v="1038" actId="21"/>
          <ac:spMkLst>
            <pc:docMk/>
            <pc:sldMk cId="1793706927" sldId="1670"/>
            <ac:spMk id="93" creationId="{94A243D2-DB79-4BF1-A872-A7265312E5E6}"/>
          </ac:spMkLst>
        </pc:spChg>
        <pc:spChg chg="add del mod">
          <ac:chgData name="Wanlambok Nongbet [Chillibreeze]" userId="6bf028ea-505a-4797-9fbe-498829f78d74" providerId="ADAL" clId="{B6D7A17A-D2C1-44D0-9B40-9FBDB90D5B20}" dt="2020-07-23T13:03:50.192" v="1038" actId="21"/>
          <ac:spMkLst>
            <pc:docMk/>
            <pc:sldMk cId="1793706927" sldId="1670"/>
            <ac:spMk id="94" creationId="{C011FC72-89BC-4D47-B6A0-E34A6992A422}"/>
          </ac:spMkLst>
        </pc:spChg>
        <pc:spChg chg="add del mod">
          <ac:chgData name="Wanlambok Nongbet [Chillibreeze]" userId="6bf028ea-505a-4797-9fbe-498829f78d74" providerId="ADAL" clId="{B6D7A17A-D2C1-44D0-9B40-9FBDB90D5B20}" dt="2020-07-23T13:03:50.192" v="1038" actId="21"/>
          <ac:spMkLst>
            <pc:docMk/>
            <pc:sldMk cId="1793706927" sldId="1670"/>
            <ac:spMk id="95" creationId="{48B81542-7BD3-4541-AAE1-B47021DC4525}"/>
          </ac:spMkLst>
        </pc:spChg>
        <pc:spChg chg="add del mod">
          <ac:chgData name="Wanlambok Nongbet [Chillibreeze]" userId="6bf028ea-505a-4797-9fbe-498829f78d74" providerId="ADAL" clId="{B6D7A17A-D2C1-44D0-9B40-9FBDB90D5B20}" dt="2020-07-23T13:03:50.192" v="1038" actId="21"/>
          <ac:spMkLst>
            <pc:docMk/>
            <pc:sldMk cId="1793706927" sldId="1670"/>
            <ac:spMk id="96" creationId="{6BC5E728-11A5-487D-B2B6-45A8104DFF2F}"/>
          </ac:spMkLst>
        </pc:spChg>
        <pc:spChg chg="add del mod">
          <ac:chgData name="Wanlambok Nongbet [Chillibreeze]" userId="6bf028ea-505a-4797-9fbe-498829f78d74" providerId="ADAL" clId="{B6D7A17A-D2C1-44D0-9B40-9FBDB90D5B20}" dt="2020-07-23T13:03:50.192" v="1038" actId="21"/>
          <ac:spMkLst>
            <pc:docMk/>
            <pc:sldMk cId="1793706927" sldId="1670"/>
            <ac:spMk id="97" creationId="{6D120856-E9DF-4708-AD5C-A034A3E82DA7}"/>
          </ac:spMkLst>
        </pc:spChg>
        <pc:spChg chg="add del mod">
          <ac:chgData name="Wanlambok Nongbet [Chillibreeze]" userId="6bf028ea-505a-4797-9fbe-498829f78d74" providerId="ADAL" clId="{B6D7A17A-D2C1-44D0-9B40-9FBDB90D5B20}" dt="2020-07-23T13:03:50.192" v="1038" actId="21"/>
          <ac:spMkLst>
            <pc:docMk/>
            <pc:sldMk cId="1793706927" sldId="1670"/>
            <ac:spMk id="98" creationId="{50562B34-4CDD-446D-9E9B-F4151EDC1C6E}"/>
          </ac:spMkLst>
        </pc:spChg>
        <pc:spChg chg="add del mod">
          <ac:chgData name="Wanlambok Nongbet [Chillibreeze]" userId="6bf028ea-505a-4797-9fbe-498829f78d74" providerId="ADAL" clId="{B6D7A17A-D2C1-44D0-9B40-9FBDB90D5B20}" dt="2020-07-23T13:03:51.944" v="1040" actId="21"/>
          <ac:spMkLst>
            <pc:docMk/>
            <pc:sldMk cId="1793706927" sldId="1670"/>
            <ac:spMk id="105" creationId="{F0991006-2BA9-47BB-A1B3-3970352EE8B5}"/>
          </ac:spMkLst>
        </pc:spChg>
        <pc:spChg chg="add del mod">
          <ac:chgData name="Wanlambok Nongbet [Chillibreeze]" userId="6bf028ea-505a-4797-9fbe-498829f78d74" providerId="ADAL" clId="{B6D7A17A-D2C1-44D0-9B40-9FBDB90D5B20}" dt="2020-07-23T13:03:51.944" v="1040" actId="21"/>
          <ac:spMkLst>
            <pc:docMk/>
            <pc:sldMk cId="1793706927" sldId="1670"/>
            <ac:spMk id="106" creationId="{4F4056AE-812F-4322-BB3A-8BDC5501AC2D}"/>
          </ac:spMkLst>
        </pc:spChg>
        <pc:spChg chg="add del mod">
          <ac:chgData name="Wanlambok Nongbet [Chillibreeze]" userId="6bf028ea-505a-4797-9fbe-498829f78d74" providerId="ADAL" clId="{B6D7A17A-D2C1-44D0-9B40-9FBDB90D5B20}" dt="2020-07-23T13:03:51.944" v="1040" actId="21"/>
          <ac:spMkLst>
            <pc:docMk/>
            <pc:sldMk cId="1793706927" sldId="1670"/>
            <ac:spMk id="107" creationId="{D12DBD6B-A23B-4372-96D6-5982F5569311}"/>
          </ac:spMkLst>
        </pc:spChg>
        <pc:spChg chg="add del mod">
          <ac:chgData name="Wanlambok Nongbet [Chillibreeze]" userId="6bf028ea-505a-4797-9fbe-498829f78d74" providerId="ADAL" clId="{B6D7A17A-D2C1-44D0-9B40-9FBDB90D5B20}" dt="2020-07-23T13:03:51.944" v="1040" actId="21"/>
          <ac:spMkLst>
            <pc:docMk/>
            <pc:sldMk cId="1793706927" sldId="1670"/>
            <ac:spMk id="108" creationId="{D88E0397-E7BC-481B-A4CD-DA1C3E605C5F}"/>
          </ac:spMkLst>
        </pc:spChg>
        <pc:spChg chg="add del mod">
          <ac:chgData name="Wanlambok Nongbet [Chillibreeze]" userId="6bf028ea-505a-4797-9fbe-498829f78d74" providerId="ADAL" clId="{B6D7A17A-D2C1-44D0-9B40-9FBDB90D5B20}" dt="2020-07-23T13:03:51.944" v="1040" actId="21"/>
          <ac:spMkLst>
            <pc:docMk/>
            <pc:sldMk cId="1793706927" sldId="1670"/>
            <ac:spMk id="109" creationId="{C4497640-4726-4A9E-920A-3EB6BF31613C}"/>
          </ac:spMkLst>
        </pc:spChg>
        <pc:spChg chg="add del mod">
          <ac:chgData name="Wanlambok Nongbet [Chillibreeze]" userId="6bf028ea-505a-4797-9fbe-498829f78d74" providerId="ADAL" clId="{B6D7A17A-D2C1-44D0-9B40-9FBDB90D5B20}" dt="2020-07-23T13:03:51.944" v="1040" actId="21"/>
          <ac:spMkLst>
            <pc:docMk/>
            <pc:sldMk cId="1793706927" sldId="1670"/>
            <ac:spMk id="110" creationId="{27ECCE4F-5C1D-4211-944D-39919A45EC93}"/>
          </ac:spMkLst>
        </pc:spChg>
        <pc:spChg chg="add mod">
          <ac:chgData name="Wanlambok Nongbet [Chillibreeze]" userId="6bf028ea-505a-4797-9fbe-498829f78d74" providerId="ADAL" clId="{B6D7A17A-D2C1-44D0-9B40-9FBDB90D5B20}" dt="2020-07-23T13:11:14.794" v="1288" actId="313"/>
          <ac:spMkLst>
            <pc:docMk/>
            <pc:sldMk cId="1793706927" sldId="1670"/>
            <ac:spMk id="117" creationId="{2AD8CC52-0950-470B-A3BC-1417E2B9B184}"/>
          </ac:spMkLst>
        </pc:spChg>
        <pc:spChg chg="add del mod">
          <ac:chgData name="Wanlambok Nongbet [Chillibreeze]" userId="6bf028ea-505a-4797-9fbe-498829f78d74" providerId="ADAL" clId="{B6D7A17A-D2C1-44D0-9B40-9FBDB90D5B20}" dt="2020-07-23T13:03:52.998" v="1042" actId="21"/>
          <ac:spMkLst>
            <pc:docMk/>
            <pc:sldMk cId="1793706927" sldId="1670"/>
            <ac:spMk id="118" creationId="{6412DBB2-4806-4203-845B-760ECA3DA6BB}"/>
          </ac:spMkLst>
        </pc:spChg>
        <pc:spChg chg="add del mod">
          <ac:chgData name="Wanlambok Nongbet [Chillibreeze]" userId="6bf028ea-505a-4797-9fbe-498829f78d74" providerId="ADAL" clId="{B6D7A17A-D2C1-44D0-9B40-9FBDB90D5B20}" dt="2020-07-23T13:03:52.998" v="1042" actId="21"/>
          <ac:spMkLst>
            <pc:docMk/>
            <pc:sldMk cId="1793706927" sldId="1670"/>
            <ac:spMk id="119" creationId="{210740A8-B2CA-4853-AF76-7D30362E557C}"/>
          </ac:spMkLst>
        </pc:spChg>
        <pc:spChg chg="add del mod">
          <ac:chgData name="Wanlambok Nongbet [Chillibreeze]" userId="6bf028ea-505a-4797-9fbe-498829f78d74" providerId="ADAL" clId="{B6D7A17A-D2C1-44D0-9B40-9FBDB90D5B20}" dt="2020-07-23T13:03:52.998" v="1042" actId="21"/>
          <ac:spMkLst>
            <pc:docMk/>
            <pc:sldMk cId="1793706927" sldId="1670"/>
            <ac:spMk id="120" creationId="{53F0FAB3-0290-4D31-93E9-3AE7C98697A1}"/>
          </ac:spMkLst>
        </pc:spChg>
        <pc:spChg chg="add del mod">
          <ac:chgData name="Wanlambok Nongbet [Chillibreeze]" userId="6bf028ea-505a-4797-9fbe-498829f78d74" providerId="ADAL" clId="{B6D7A17A-D2C1-44D0-9B40-9FBDB90D5B20}" dt="2020-07-23T13:03:52.998" v="1042" actId="21"/>
          <ac:spMkLst>
            <pc:docMk/>
            <pc:sldMk cId="1793706927" sldId="1670"/>
            <ac:spMk id="121" creationId="{713AE16A-6028-4F90-BBC1-89489551A49F}"/>
          </ac:spMkLst>
        </pc:spChg>
        <pc:spChg chg="add del mod">
          <ac:chgData name="Wanlambok Nongbet [Chillibreeze]" userId="6bf028ea-505a-4797-9fbe-498829f78d74" providerId="ADAL" clId="{B6D7A17A-D2C1-44D0-9B40-9FBDB90D5B20}" dt="2020-07-23T13:03:52.998" v="1042" actId="21"/>
          <ac:spMkLst>
            <pc:docMk/>
            <pc:sldMk cId="1793706927" sldId="1670"/>
            <ac:spMk id="122" creationId="{4D430CA9-28E5-4880-8D9B-EEC71E9E9A19}"/>
          </ac:spMkLst>
        </pc:spChg>
        <pc:spChg chg="add del mod">
          <ac:chgData name="Wanlambok Nongbet [Chillibreeze]" userId="6bf028ea-505a-4797-9fbe-498829f78d74" providerId="ADAL" clId="{B6D7A17A-D2C1-44D0-9B40-9FBDB90D5B20}" dt="2020-07-23T13:03:54.188" v="1044" actId="21"/>
          <ac:spMkLst>
            <pc:docMk/>
            <pc:sldMk cId="1793706927" sldId="1670"/>
            <ac:spMk id="128" creationId="{CB466238-4FAE-41DA-88D0-D865146A6148}"/>
          </ac:spMkLst>
        </pc:spChg>
        <pc:spChg chg="add del mod">
          <ac:chgData name="Wanlambok Nongbet [Chillibreeze]" userId="6bf028ea-505a-4797-9fbe-498829f78d74" providerId="ADAL" clId="{B6D7A17A-D2C1-44D0-9B40-9FBDB90D5B20}" dt="2020-07-23T13:03:54.188" v="1044" actId="21"/>
          <ac:spMkLst>
            <pc:docMk/>
            <pc:sldMk cId="1793706927" sldId="1670"/>
            <ac:spMk id="129" creationId="{4B962599-751A-4706-822A-0E8E473AA57F}"/>
          </ac:spMkLst>
        </pc:spChg>
        <pc:spChg chg="add del mod">
          <ac:chgData name="Wanlambok Nongbet [Chillibreeze]" userId="6bf028ea-505a-4797-9fbe-498829f78d74" providerId="ADAL" clId="{B6D7A17A-D2C1-44D0-9B40-9FBDB90D5B20}" dt="2020-07-23T13:03:54.188" v="1044" actId="21"/>
          <ac:spMkLst>
            <pc:docMk/>
            <pc:sldMk cId="1793706927" sldId="1670"/>
            <ac:spMk id="130" creationId="{75948445-F0A8-4E81-9424-D2B23B5D2465}"/>
          </ac:spMkLst>
        </pc:spChg>
        <pc:spChg chg="add del mod">
          <ac:chgData name="Wanlambok Nongbet [Chillibreeze]" userId="6bf028ea-505a-4797-9fbe-498829f78d74" providerId="ADAL" clId="{B6D7A17A-D2C1-44D0-9B40-9FBDB90D5B20}" dt="2020-07-23T13:03:54.188" v="1044" actId="21"/>
          <ac:spMkLst>
            <pc:docMk/>
            <pc:sldMk cId="1793706927" sldId="1670"/>
            <ac:spMk id="131" creationId="{B4865FAE-53F7-4A24-B677-A506E525A4B8}"/>
          </ac:spMkLst>
        </pc:spChg>
        <pc:spChg chg="add del mod">
          <ac:chgData name="Wanlambok Nongbet [Chillibreeze]" userId="6bf028ea-505a-4797-9fbe-498829f78d74" providerId="ADAL" clId="{B6D7A17A-D2C1-44D0-9B40-9FBDB90D5B20}" dt="2020-07-23T13:03:54.188" v="1044" actId="21"/>
          <ac:spMkLst>
            <pc:docMk/>
            <pc:sldMk cId="1793706927" sldId="1670"/>
            <ac:spMk id="132" creationId="{F948D01E-89D1-4134-89AB-F0566A01EE84}"/>
          </ac:spMkLst>
        </pc:spChg>
        <pc:spChg chg="add mod">
          <ac:chgData name="Wanlambok Nongbet [Chillibreeze]" userId="6bf028ea-505a-4797-9fbe-498829f78d74" providerId="ADAL" clId="{B6D7A17A-D2C1-44D0-9B40-9FBDB90D5B20}" dt="2020-07-23T13:11:16.333" v="1289" actId="313"/>
          <ac:spMkLst>
            <pc:docMk/>
            <pc:sldMk cId="1793706927" sldId="1670"/>
            <ac:spMk id="138" creationId="{B6D2B1FD-E45D-4202-A2F6-D6415BBBF9B7}"/>
          </ac:spMkLst>
        </pc:spChg>
        <pc:spChg chg="add del mod">
          <ac:chgData name="Wanlambok Nongbet [Chillibreeze]" userId="6bf028ea-505a-4797-9fbe-498829f78d74" providerId="ADAL" clId="{B6D7A17A-D2C1-44D0-9B40-9FBDB90D5B20}" dt="2020-07-23T13:03:55.129" v="1046" actId="21"/>
          <ac:spMkLst>
            <pc:docMk/>
            <pc:sldMk cId="1793706927" sldId="1670"/>
            <ac:spMk id="139" creationId="{24E69691-AD22-4796-A3EF-2C305F17E0DD}"/>
          </ac:spMkLst>
        </pc:spChg>
        <pc:spChg chg="add del mod">
          <ac:chgData name="Wanlambok Nongbet [Chillibreeze]" userId="6bf028ea-505a-4797-9fbe-498829f78d74" providerId="ADAL" clId="{B6D7A17A-D2C1-44D0-9B40-9FBDB90D5B20}" dt="2020-07-23T13:03:55.129" v="1046" actId="21"/>
          <ac:spMkLst>
            <pc:docMk/>
            <pc:sldMk cId="1793706927" sldId="1670"/>
            <ac:spMk id="140" creationId="{2F18CB95-B346-4705-9C00-DB84C94FD584}"/>
          </ac:spMkLst>
        </pc:spChg>
        <pc:spChg chg="add del mod">
          <ac:chgData name="Wanlambok Nongbet [Chillibreeze]" userId="6bf028ea-505a-4797-9fbe-498829f78d74" providerId="ADAL" clId="{B6D7A17A-D2C1-44D0-9B40-9FBDB90D5B20}" dt="2020-07-23T13:03:55.129" v="1046" actId="21"/>
          <ac:spMkLst>
            <pc:docMk/>
            <pc:sldMk cId="1793706927" sldId="1670"/>
            <ac:spMk id="141" creationId="{45E1C717-8353-4E14-B199-25D51759D53C}"/>
          </ac:spMkLst>
        </pc:spChg>
        <pc:spChg chg="add del mod">
          <ac:chgData name="Wanlambok Nongbet [Chillibreeze]" userId="6bf028ea-505a-4797-9fbe-498829f78d74" providerId="ADAL" clId="{B6D7A17A-D2C1-44D0-9B40-9FBDB90D5B20}" dt="2020-07-23T13:03:55.129" v="1046" actId="21"/>
          <ac:spMkLst>
            <pc:docMk/>
            <pc:sldMk cId="1793706927" sldId="1670"/>
            <ac:spMk id="142" creationId="{60D03917-63E7-4861-9D56-24229BD8B081}"/>
          </ac:spMkLst>
        </pc:spChg>
        <pc:spChg chg="add del mod">
          <ac:chgData name="Wanlambok Nongbet [Chillibreeze]" userId="6bf028ea-505a-4797-9fbe-498829f78d74" providerId="ADAL" clId="{B6D7A17A-D2C1-44D0-9B40-9FBDB90D5B20}" dt="2020-07-23T13:03:56.709" v="1048" actId="21"/>
          <ac:spMkLst>
            <pc:docMk/>
            <pc:sldMk cId="1793706927" sldId="1670"/>
            <ac:spMk id="147" creationId="{7017A57D-A74E-4241-B1DF-E20619C73F4B}"/>
          </ac:spMkLst>
        </pc:spChg>
        <pc:spChg chg="add del mod">
          <ac:chgData name="Wanlambok Nongbet [Chillibreeze]" userId="6bf028ea-505a-4797-9fbe-498829f78d74" providerId="ADAL" clId="{B6D7A17A-D2C1-44D0-9B40-9FBDB90D5B20}" dt="2020-07-23T13:03:56.709" v="1048" actId="21"/>
          <ac:spMkLst>
            <pc:docMk/>
            <pc:sldMk cId="1793706927" sldId="1670"/>
            <ac:spMk id="148" creationId="{FC3037C0-0792-4FEE-AD72-C258AEE7F13A}"/>
          </ac:spMkLst>
        </pc:spChg>
        <pc:spChg chg="add del mod">
          <ac:chgData name="Wanlambok Nongbet [Chillibreeze]" userId="6bf028ea-505a-4797-9fbe-498829f78d74" providerId="ADAL" clId="{B6D7A17A-D2C1-44D0-9B40-9FBDB90D5B20}" dt="2020-07-23T13:03:56.709" v="1048" actId="21"/>
          <ac:spMkLst>
            <pc:docMk/>
            <pc:sldMk cId="1793706927" sldId="1670"/>
            <ac:spMk id="149" creationId="{A0AED47E-F838-4E4E-AC03-95D540332A40}"/>
          </ac:spMkLst>
        </pc:spChg>
        <pc:spChg chg="add del mod">
          <ac:chgData name="Wanlambok Nongbet [Chillibreeze]" userId="6bf028ea-505a-4797-9fbe-498829f78d74" providerId="ADAL" clId="{B6D7A17A-D2C1-44D0-9B40-9FBDB90D5B20}" dt="2020-07-23T13:03:56.709" v="1048" actId="21"/>
          <ac:spMkLst>
            <pc:docMk/>
            <pc:sldMk cId="1793706927" sldId="1670"/>
            <ac:spMk id="150" creationId="{D3FCCF35-7F0D-4380-90C9-B53BE0C3E54E}"/>
          </ac:spMkLst>
        </pc:spChg>
        <pc:spChg chg="add mod">
          <ac:chgData name="Wanlambok Nongbet [Chillibreeze]" userId="6bf028ea-505a-4797-9fbe-498829f78d74" providerId="ADAL" clId="{B6D7A17A-D2C1-44D0-9B40-9FBDB90D5B20}" dt="2020-07-23T13:11:16.629" v="1290" actId="313"/>
          <ac:spMkLst>
            <pc:docMk/>
            <pc:sldMk cId="1793706927" sldId="1670"/>
            <ac:spMk id="155" creationId="{A97E66DA-25FC-463B-8AD2-BCEAF7275AD4}"/>
          </ac:spMkLst>
        </pc:spChg>
        <pc:spChg chg="add del mod">
          <ac:chgData name="Wanlambok Nongbet [Chillibreeze]" userId="6bf028ea-505a-4797-9fbe-498829f78d74" providerId="ADAL" clId="{B6D7A17A-D2C1-44D0-9B40-9FBDB90D5B20}" dt="2020-07-23T13:03:57.691" v="1050" actId="21"/>
          <ac:spMkLst>
            <pc:docMk/>
            <pc:sldMk cId="1793706927" sldId="1670"/>
            <ac:spMk id="156" creationId="{047A30CB-5604-4EBC-940C-A52B156E4BBC}"/>
          </ac:spMkLst>
        </pc:spChg>
        <pc:spChg chg="add del mod">
          <ac:chgData name="Wanlambok Nongbet [Chillibreeze]" userId="6bf028ea-505a-4797-9fbe-498829f78d74" providerId="ADAL" clId="{B6D7A17A-D2C1-44D0-9B40-9FBDB90D5B20}" dt="2020-07-23T13:03:57.691" v="1050" actId="21"/>
          <ac:spMkLst>
            <pc:docMk/>
            <pc:sldMk cId="1793706927" sldId="1670"/>
            <ac:spMk id="157" creationId="{D0B576A9-DD04-4F90-BC64-6BF120EB05E2}"/>
          </ac:spMkLst>
        </pc:spChg>
        <pc:spChg chg="add del mod">
          <ac:chgData name="Wanlambok Nongbet [Chillibreeze]" userId="6bf028ea-505a-4797-9fbe-498829f78d74" providerId="ADAL" clId="{B6D7A17A-D2C1-44D0-9B40-9FBDB90D5B20}" dt="2020-07-23T13:03:57.691" v="1050" actId="21"/>
          <ac:spMkLst>
            <pc:docMk/>
            <pc:sldMk cId="1793706927" sldId="1670"/>
            <ac:spMk id="158" creationId="{85EBC94C-0F80-4037-BF9B-033B62896655}"/>
          </ac:spMkLst>
        </pc:spChg>
        <pc:spChg chg="add del mod">
          <ac:chgData name="Wanlambok Nongbet [Chillibreeze]" userId="6bf028ea-505a-4797-9fbe-498829f78d74" providerId="ADAL" clId="{B6D7A17A-D2C1-44D0-9B40-9FBDB90D5B20}" dt="2020-07-23T13:03:58.937" v="1052" actId="21"/>
          <ac:spMkLst>
            <pc:docMk/>
            <pc:sldMk cId="1793706927" sldId="1670"/>
            <ac:spMk id="162" creationId="{9EBA4EB1-5AD2-4BD7-BD44-146A5970E3E0}"/>
          </ac:spMkLst>
        </pc:spChg>
        <pc:spChg chg="add del mod">
          <ac:chgData name="Wanlambok Nongbet [Chillibreeze]" userId="6bf028ea-505a-4797-9fbe-498829f78d74" providerId="ADAL" clId="{B6D7A17A-D2C1-44D0-9B40-9FBDB90D5B20}" dt="2020-07-23T13:03:58.937" v="1052" actId="21"/>
          <ac:spMkLst>
            <pc:docMk/>
            <pc:sldMk cId="1793706927" sldId="1670"/>
            <ac:spMk id="163" creationId="{3CE0FA60-2218-48C0-BE66-929BAE8BFF16}"/>
          </ac:spMkLst>
        </pc:spChg>
        <pc:spChg chg="add del mod">
          <ac:chgData name="Wanlambok Nongbet [Chillibreeze]" userId="6bf028ea-505a-4797-9fbe-498829f78d74" providerId="ADAL" clId="{B6D7A17A-D2C1-44D0-9B40-9FBDB90D5B20}" dt="2020-07-23T13:03:58.937" v="1052" actId="21"/>
          <ac:spMkLst>
            <pc:docMk/>
            <pc:sldMk cId="1793706927" sldId="1670"/>
            <ac:spMk id="164" creationId="{1245542A-8E64-4AD6-9C4C-445535EC3056}"/>
          </ac:spMkLst>
        </pc:spChg>
        <pc:spChg chg="add mod">
          <ac:chgData name="Wanlambok Nongbet [Chillibreeze]" userId="6bf028ea-505a-4797-9fbe-498829f78d74" providerId="ADAL" clId="{B6D7A17A-D2C1-44D0-9B40-9FBDB90D5B20}" dt="2020-07-23T13:11:16.930" v="1291" actId="313"/>
          <ac:spMkLst>
            <pc:docMk/>
            <pc:sldMk cId="1793706927" sldId="1670"/>
            <ac:spMk id="168" creationId="{0C5FB9EE-3C0D-4200-A67F-8EC1B5C69596}"/>
          </ac:spMkLst>
        </pc:spChg>
        <pc:spChg chg="add del mod">
          <ac:chgData name="Wanlambok Nongbet [Chillibreeze]" userId="6bf028ea-505a-4797-9fbe-498829f78d74" providerId="ADAL" clId="{B6D7A17A-D2C1-44D0-9B40-9FBDB90D5B20}" dt="2020-07-23T13:04:00.145" v="1054" actId="21"/>
          <ac:spMkLst>
            <pc:docMk/>
            <pc:sldMk cId="1793706927" sldId="1670"/>
            <ac:spMk id="169" creationId="{745F78E4-BBC8-4A30-94D3-18DF611EF67A}"/>
          </ac:spMkLst>
        </pc:spChg>
        <pc:spChg chg="add del mod">
          <ac:chgData name="Wanlambok Nongbet [Chillibreeze]" userId="6bf028ea-505a-4797-9fbe-498829f78d74" providerId="ADAL" clId="{B6D7A17A-D2C1-44D0-9B40-9FBDB90D5B20}" dt="2020-07-23T13:04:00.145" v="1054" actId="21"/>
          <ac:spMkLst>
            <pc:docMk/>
            <pc:sldMk cId="1793706927" sldId="1670"/>
            <ac:spMk id="170" creationId="{A473CF1A-C1A1-4227-BCAC-FA9B27C1DFE6}"/>
          </ac:spMkLst>
        </pc:spChg>
        <pc:spChg chg="add del mod">
          <ac:chgData name="Wanlambok Nongbet [Chillibreeze]" userId="6bf028ea-505a-4797-9fbe-498829f78d74" providerId="ADAL" clId="{B6D7A17A-D2C1-44D0-9B40-9FBDB90D5B20}" dt="2020-07-23T13:04:01.736" v="1056" actId="21"/>
          <ac:spMkLst>
            <pc:docMk/>
            <pc:sldMk cId="1793706927" sldId="1670"/>
            <ac:spMk id="173" creationId="{ED15C5E2-9644-479B-B298-16786D22C2D5}"/>
          </ac:spMkLst>
        </pc:spChg>
        <pc:spChg chg="add del mod">
          <ac:chgData name="Wanlambok Nongbet [Chillibreeze]" userId="6bf028ea-505a-4797-9fbe-498829f78d74" providerId="ADAL" clId="{B6D7A17A-D2C1-44D0-9B40-9FBDB90D5B20}" dt="2020-07-23T13:04:01.736" v="1056" actId="21"/>
          <ac:spMkLst>
            <pc:docMk/>
            <pc:sldMk cId="1793706927" sldId="1670"/>
            <ac:spMk id="174" creationId="{E2DD4933-A57C-4DFF-9E13-8BBB5C538D82}"/>
          </ac:spMkLst>
        </pc:spChg>
        <pc:spChg chg="add mod">
          <ac:chgData name="Wanlambok Nongbet [Chillibreeze]" userId="6bf028ea-505a-4797-9fbe-498829f78d74" providerId="ADAL" clId="{B6D7A17A-D2C1-44D0-9B40-9FBDB90D5B20}" dt="2020-07-23T13:11:17.478" v="1292" actId="313"/>
          <ac:spMkLst>
            <pc:docMk/>
            <pc:sldMk cId="1793706927" sldId="1670"/>
            <ac:spMk id="177" creationId="{AB802D1D-1071-4B03-A8D8-BC78C18879B4}"/>
          </ac:spMkLst>
        </pc:spChg>
        <pc:spChg chg="add del mod">
          <ac:chgData name="Wanlambok Nongbet [Chillibreeze]" userId="6bf028ea-505a-4797-9fbe-498829f78d74" providerId="ADAL" clId="{B6D7A17A-D2C1-44D0-9B40-9FBDB90D5B20}" dt="2020-07-23T13:04:02.678" v="1058" actId="21"/>
          <ac:spMkLst>
            <pc:docMk/>
            <pc:sldMk cId="1793706927" sldId="1670"/>
            <ac:spMk id="178" creationId="{D5D02AD3-5350-4DDA-8879-CA31E15DA926}"/>
          </ac:spMkLst>
        </pc:spChg>
        <pc:spChg chg="add del mod">
          <ac:chgData name="Wanlambok Nongbet [Chillibreeze]" userId="6bf028ea-505a-4797-9fbe-498829f78d74" providerId="ADAL" clId="{B6D7A17A-D2C1-44D0-9B40-9FBDB90D5B20}" dt="2020-07-23T13:04:03.745" v="1060" actId="21"/>
          <ac:spMkLst>
            <pc:docMk/>
            <pc:sldMk cId="1793706927" sldId="1670"/>
            <ac:spMk id="180" creationId="{67175019-5DA8-48FD-8FF3-42D7B64EE12D}"/>
          </ac:spMkLst>
        </pc:spChg>
        <pc:spChg chg="add mod">
          <ac:chgData name="Wanlambok Nongbet [Chillibreeze]" userId="6bf028ea-505a-4797-9fbe-498829f78d74" providerId="ADAL" clId="{B6D7A17A-D2C1-44D0-9B40-9FBDB90D5B20}" dt="2020-07-23T13:11:17.957" v="1293" actId="313"/>
          <ac:spMkLst>
            <pc:docMk/>
            <pc:sldMk cId="1793706927" sldId="1670"/>
            <ac:spMk id="182" creationId="{9F88B25F-3DB1-433F-B43A-F193E946DE44}"/>
          </ac:spMkLst>
        </pc:spChg>
        <pc:grpChg chg="del mod">
          <ac:chgData name="Wanlambok Nongbet [Chillibreeze]" userId="6bf028ea-505a-4797-9fbe-498829f78d74" providerId="ADAL" clId="{B6D7A17A-D2C1-44D0-9B40-9FBDB90D5B20}" dt="2020-07-23T12:33:42.129" v="60" actId="165"/>
          <ac:grpSpMkLst>
            <pc:docMk/>
            <pc:sldMk cId="1793706927" sldId="1670"/>
            <ac:grpSpMk id="39" creationId="{CF3A109F-EDA2-454E-94D8-2FF4D5F76166}"/>
          </ac:grpSpMkLst>
        </pc:grpChg>
        <pc:grpChg chg="del mod">
          <ac:chgData name="Wanlambok Nongbet [Chillibreeze]" userId="6bf028ea-505a-4797-9fbe-498829f78d74" providerId="ADAL" clId="{B6D7A17A-D2C1-44D0-9B40-9FBDB90D5B20}" dt="2020-07-23T12:33:45.925" v="64" actId="165"/>
          <ac:grpSpMkLst>
            <pc:docMk/>
            <pc:sldMk cId="1793706927" sldId="1670"/>
            <ac:grpSpMk id="45" creationId="{96FA4571-B551-4557-A60E-5EC1DA07D65C}"/>
          </ac:grpSpMkLst>
        </pc:grpChg>
        <pc:grpChg chg="add del mod">
          <ac:chgData name="Wanlambok Nongbet [Chillibreeze]" userId="6bf028ea-505a-4797-9fbe-498829f78d74" providerId="ADAL" clId="{B6D7A17A-D2C1-44D0-9B40-9FBDB90D5B20}" dt="2020-07-23T12:49:10.678" v="648" actId="165"/>
          <ac:grpSpMkLst>
            <pc:docMk/>
            <pc:sldMk cId="1793706927" sldId="1670"/>
            <ac:grpSpMk id="66" creationId="{0D5512C1-D1F7-4B06-BB30-4CA9FD943802}"/>
          </ac:grpSpMkLst>
        </pc:grpChg>
        <pc:graphicFrameChg chg="add del mod">
          <ac:chgData name="Wanlambok Nongbet [Chillibreeze]" userId="6bf028ea-505a-4797-9fbe-498829f78d74" providerId="ADAL" clId="{B6D7A17A-D2C1-44D0-9B40-9FBDB90D5B20}" dt="2020-07-23T12:33:41.884" v="59" actId="18245"/>
          <ac:graphicFrameMkLst>
            <pc:docMk/>
            <pc:sldMk cId="1793706927" sldId="1670"/>
            <ac:graphicFrameMk id="38" creationId="{8FAB9713-E3BA-4786-9770-4A77F4DCCB11}"/>
          </ac:graphicFrameMkLst>
        </pc:graphicFrameChg>
        <pc:graphicFrameChg chg="add del mod">
          <ac:chgData name="Wanlambok Nongbet [Chillibreeze]" userId="6bf028ea-505a-4797-9fbe-498829f78d74" providerId="ADAL" clId="{B6D7A17A-D2C1-44D0-9B40-9FBDB90D5B20}" dt="2020-07-23T12:33:45.756" v="63" actId="18245"/>
          <ac:graphicFrameMkLst>
            <pc:docMk/>
            <pc:sldMk cId="1793706927" sldId="1670"/>
            <ac:graphicFrameMk id="44" creationId="{80744CD8-E7D4-4BBE-8E7B-68E77675C03D}"/>
          </ac:graphicFrameMkLst>
        </pc:graphicFrameChg>
        <pc:cxnChg chg="del mod">
          <ac:chgData name="Wanlambok Nongbet [Chillibreeze]" userId="6bf028ea-505a-4797-9fbe-498829f78d74" providerId="ADAL" clId="{B6D7A17A-D2C1-44D0-9B40-9FBDB90D5B20}" dt="2020-07-23T12:39:30.252" v="235" actId="478"/>
          <ac:cxnSpMkLst>
            <pc:docMk/>
            <pc:sldMk cId="1793706927" sldId="1670"/>
            <ac:cxnSpMk id="7" creationId="{579FB8DB-C3C8-4F59-989C-6509020AE805}"/>
          </ac:cxnSpMkLst>
        </pc:cxnChg>
        <pc:cxnChg chg="del">
          <ac:chgData name="Wanlambok Nongbet [Chillibreeze]" userId="6bf028ea-505a-4797-9fbe-498829f78d74" providerId="ADAL" clId="{B6D7A17A-D2C1-44D0-9B40-9FBDB90D5B20}" dt="2020-07-23T12:11:44.535" v="19" actId="478"/>
          <ac:cxnSpMkLst>
            <pc:docMk/>
            <pc:sldMk cId="1793706927" sldId="1670"/>
            <ac:cxnSpMk id="9" creationId="{48EA8CFC-CC52-4B23-88DA-30AB22C989DE}"/>
          </ac:cxnSpMkLst>
        </pc:cxnChg>
        <pc:cxnChg chg="del">
          <ac:chgData name="Wanlambok Nongbet [Chillibreeze]" userId="6bf028ea-505a-4797-9fbe-498829f78d74" providerId="ADAL" clId="{B6D7A17A-D2C1-44D0-9B40-9FBDB90D5B20}" dt="2020-07-23T12:11:44.535" v="19" actId="478"/>
          <ac:cxnSpMkLst>
            <pc:docMk/>
            <pc:sldMk cId="1793706927" sldId="1670"/>
            <ac:cxnSpMk id="11" creationId="{701F7E6F-4C27-4617-AA49-735FB441591E}"/>
          </ac:cxnSpMkLst>
        </pc:cxnChg>
        <pc:cxnChg chg="del mod">
          <ac:chgData name="Wanlambok Nongbet [Chillibreeze]" userId="6bf028ea-505a-4797-9fbe-498829f78d74" providerId="ADAL" clId="{B6D7A17A-D2C1-44D0-9B40-9FBDB90D5B20}" dt="2020-07-23T12:19:24.239" v="54" actId="478"/>
          <ac:cxnSpMkLst>
            <pc:docMk/>
            <pc:sldMk cId="1793706927" sldId="1670"/>
            <ac:cxnSpMk id="15" creationId="{EE79B6B5-66A0-4F38-BA19-B04A6B7DDBD5}"/>
          </ac:cxnSpMkLst>
        </pc:cxnChg>
        <pc:cxnChg chg="del">
          <ac:chgData name="Wanlambok Nongbet [Chillibreeze]" userId="6bf028ea-505a-4797-9fbe-498829f78d74" providerId="ADAL" clId="{B6D7A17A-D2C1-44D0-9B40-9FBDB90D5B20}" dt="2020-07-23T12:11:44.535" v="19" actId="478"/>
          <ac:cxnSpMkLst>
            <pc:docMk/>
            <pc:sldMk cId="1793706927" sldId="1670"/>
            <ac:cxnSpMk id="18" creationId="{3E8C67A6-95B9-4C69-A74C-887C6CD21576}"/>
          </ac:cxnSpMkLst>
        </pc:cxnChg>
        <pc:cxnChg chg="del">
          <ac:chgData name="Wanlambok Nongbet [Chillibreeze]" userId="6bf028ea-505a-4797-9fbe-498829f78d74" providerId="ADAL" clId="{B6D7A17A-D2C1-44D0-9B40-9FBDB90D5B20}" dt="2020-07-23T12:11:44.535" v="19" actId="478"/>
          <ac:cxnSpMkLst>
            <pc:docMk/>
            <pc:sldMk cId="1793706927" sldId="1670"/>
            <ac:cxnSpMk id="20" creationId="{0D264F5B-4FB2-4A49-99CE-C9E1C3DDDC83}"/>
          </ac:cxnSpMkLst>
        </pc:cxnChg>
        <pc:cxnChg chg="del">
          <ac:chgData name="Wanlambok Nongbet [Chillibreeze]" userId="6bf028ea-505a-4797-9fbe-498829f78d74" providerId="ADAL" clId="{B6D7A17A-D2C1-44D0-9B40-9FBDB90D5B20}" dt="2020-07-23T12:11:44.535" v="19" actId="478"/>
          <ac:cxnSpMkLst>
            <pc:docMk/>
            <pc:sldMk cId="1793706927" sldId="1670"/>
            <ac:cxnSpMk id="22" creationId="{6551C245-B291-4569-855C-2E69804BDE40}"/>
          </ac:cxnSpMkLst>
        </pc:cxnChg>
        <pc:cxnChg chg="del">
          <ac:chgData name="Wanlambok Nongbet [Chillibreeze]" userId="6bf028ea-505a-4797-9fbe-498829f78d74" providerId="ADAL" clId="{B6D7A17A-D2C1-44D0-9B40-9FBDB90D5B20}" dt="2020-07-23T12:11:44.535" v="19" actId="478"/>
          <ac:cxnSpMkLst>
            <pc:docMk/>
            <pc:sldMk cId="1793706927" sldId="1670"/>
            <ac:cxnSpMk id="24" creationId="{42CA13F8-6B3B-4265-8317-D5C40DB605E1}"/>
          </ac:cxnSpMkLst>
        </pc:cxnChg>
        <pc:cxnChg chg="del">
          <ac:chgData name="Wanlambok Nongbet [Chillibreeze]" userId="6bf028ea-505a-4797-9fbe-498829f78d74" providerId="ADAL" clId="{B6D7A17A-D2C1-44D0-9B40-9FBDB90D5B20}" dt="2020-07-23T12:11:44.535" v="19" actId="478"/>
          <ac:cxnSpMkLst>
            <pc:docMk/>
            <pc:sldMk cId="1793706927" sldId="1670"/>
            <ac:cxnSpMk id="26" creationId="{C3E711D6-2352-4361-B8FE-8D1B8664A511}"/>
          </ac:cxnSpMkLst>
        </pc:cxnChg>
        <pc:cxnChg chg="del">
          <ac:chgData name="Wanlambok Nongbet [Chillibreeze]" userId="6bf028ea-505a-4797-9fbe-498829f78d74" providerId="ADAL" clId="{B6D7A17A-D2C1-44D0-9B40-9FBDB90D5B20}" dt="2020-07-23T12:11:44.535" v="19" actId="478"/>
          <ac:cxnSpMkLst>
            <pc:docMk/>
            <pc:sldMk cId="1793706927" sldId="1670"/>
            <ac:cxnSpMk id="28" creationId="{23296230-E924-4C69-938E-9DCFD8953F20}"/>
          </ac:cxnSpMkLst>
        </pc:cxnChg>
        <pc:cxnChg chg="del">
          <ac:chgData name="Wanlambok Nongbet [Chillibreeze]" userId="6bf028ea-505a-4797-9fbe-498829f78d74" providerId="ADAL" clId="{B6D7A17A-D2C1-44D0-9B40-9FBDB90D5B20}" dt="2020-07-23T12:11:44.535" v="19" actId="478"/>
          <ac:cxnSpMkLst>
            <pc:docMk/>
            <pc:sldMk cId="1793706927" sldId="1670"/>
            <ac:cxnSpMk id="30" creationId="{B4879151-6F26-4E5C-A27E-F617EB547D12}"/>
          </ac:cxnSpMkLst>
        </pc:cxnChg>
        <pc:cxnChg chg="del">
          <ac:chgData name="Wanlambok Nongbet [Chillibreeze]" userId="6bf028ea-505a-4797-9fbe-498829f78d74" providerId="ADAL" clId="{B6D7A17A-D2C1-44D0-9B40-9FBDB90D5B20}" dt="2020-07-23T12:11:44.535" v="19" actId="478"/>
          <ac:cxnSpMkLst>
            <pc:docMk/>
            <pc:sldMk cId="1793706927" sldId="1670"/>
            <ac:cxnSpMk id="32" creationId="{0941F8FC-6AA1-4720-AC01-E27F246C7A55}"/>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58" creationId="{27F612FD-16C3-45D9-8E05-DD3632DBFAF1}"/>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59" creationId="{5A91A1FC-87B7-4828-A2D2-CB914826B685}"/>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0" creationId="{8ECF7980-6681-42F7-A882-586AC2BD4D98}"/>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1" creationId="{43386B54-25C4-4BC7-A00C-45A09855C31A}"/>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2" creationId="{D84D4E45-0AB4-41BF-83BB-1FC4C9D16E2B}"/>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3" creationId="{0294E92B-6E76-4EAD-8EEA-35208D66B927}"/>
          </ac:cxnSpMkLst>
        </pc:cxnChg>
        <pc:cxnChg chg="add del mod">
          <ac:chgData name="Wanlambok Nongbet [Chillibreeze]" userId="6bf028ea-505a-4797-9fbe-498829f78d74" providerId="ADAL" clId="{B6D7A17A-D2C1-44D0-9B40-9FBDB90D5B20}" dt="2020-07-23T12:39:33.008" v="237" actId="478"/>
          <ac:cxnSpMkLst>
            <pc:docMk/>
            <pc:sldMk cId="1793706927" sldId="1670"/>
            <ac:cxnSpMk id="64" creationId="{D681346B-ED3B-4C51-BC09-7C2C228551C1}"/>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3" creationId="{DF01E1A9-8C71-4800-B6B8-F63FDBEB1B6C}"/>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4" creationId="{87EC2B4F-C1F1-4C6E-8024-BCDA767A4502}"/>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5" creationId="{AE702A58-A182-4CD2-AE50-B4B2A68218AB}"/>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6" creationId="{F925FED9-8824-4815-9DE9-7E5E1036C7DA}"/>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7" creationId="{DF2D6E06-35A2-4742-8629-7742E2608F05}"/>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8" creationId="{1B8497F4-1906-4690-8A0F-C136C04715CC}"/>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6" creationId="{07A684C4-3A6E-416A-B2C0-A6FDD39796BE}"/>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7" creationId="{AF92C3CE-2E85-44BD-BCE5-6C7AEFEF20B9}"/>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8" creationId="{F986FF08-BE53-4A92-9B2E-4B0CC8D08695}"/>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9" creationId="{82D75421-F4B3-49C7-B24A-6005E1CFB7E6}"/>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90" creationId="{6918B5C5-0B36-4D5B-A503-ABB04817A25E}"/>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91" creationId="{991D77AB-2579-41C6-B28B-561CBB12591B}"/>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99" creationId="{7E59546E-84E9-4375-B39A-32D94A2C00F4}"/>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0" creationId="{05E8BA66-6C32-49B1-891A-5229C93E1920}"/>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1" creationId="{F9F53089-7C29-45ED-BE99-388764774A79}"/>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2" creationId="{2DA68E0F-49FB-4D68-B3F2-610835D1944D}"/>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3" creationId="{27AB320F-5D4F-4CBD-9499-28155833FB11}"/>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4" creationId="{73B2CAD8-3CF0-4947-9239-207456B4061E}"/>
          </ac:cxnSpMkLst>
        </pc:cxnChg>
        <pc:cxnChg chg="add mod">
          <ac:chgData name="Wanlambok Nongbet [Chillibreeze]" userId="6bf028ea-505a-4797-9fbe-498829f78d74" providerId="ADAL" clId="{B6D7A17A-D2C1-44D0-9B40-9FBDB90D5B20}" dt="2020-07-23T13:03:50.398" v="1039"/>
          <ac:cxnSpMkLst>
            <pc:docMk/>
            <pc:sldMk cId="1793706927" sldId="1670"/>
            <ac:cxnSpMk id="111" creationId="{6C1C47C3-8097-48FC-916C-A7A407012087}"/>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2" creationId="{1AE9F793-6025-4B51-A6E8-222FE85BD04F}"/>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3" creationId="{11C89743-2163-48A7-8ADF-1E1E3EA75269}"/>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4" creationId="{1A6F8D6F-5892-42C5-A1D6-2869F0DCD1CE}"/>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5" creationId="{A8116BBE-3316-4A9E-B3D0-3E9876E36177}"/>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6" creationId="{4705AFF8-4B8B-41A7-9902-FB3E5B923165}"/>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3" creationId="{B27E703F-EF58-40C0-99BB-123BA37D28D0}"/>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4" creationId="{FF386D3D-CF04-41AD-8A4F-3A80C9BD141F}"/>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5" creationId="{9C418E78-7C16-4E52-9871-A18300BC8815}"/>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6" creationId="{BB78A5DB-B870-4047-885E-F78E440D2C1D}"/>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7" creationId="{BE613CC6-BA7D-44C0-B992-6F151FC7B605}"/>
          </ac:cxnSpMkLst>
        </pc:cxnChg>
        <pc:cxnChg chg="add mod">
          <ac:chgData name="Wanlambok Nongbet [Chillibreeze]" userId="6bf028ea-505a-4797-9fbe-498829f78d74" providerId="ADAL" clId="{B6D7A17A-D2C1-44D0-9B40-9FBDB90D5B20}" dt="2020-07-23T13:03:53.222" v="1043"/>
          <ac:cxnSpMkLst>
            <pc:docMk/>
            <pc:sldMk cId="1793706927" sldId="1670"/>
            <ac:cxnSpMk id="133" creationId="{DFDB1E50-F7A4-4BAF-AC7B-CDA2A21828E2}"/>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4" creationId="{202A8568-8445-489A-8C03-4940D45ABD02}"/>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5" creationId="{AEED4468-85D2-4B80-8351-B332F77C68A6}"/>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6" creationId="{AC0D5E87-3A79-47BE-BA11-042BDB17463E}"/>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7" creationId="{6BD770B9-39EE-4301-8651-169F5E84A669}"/>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3" creationId="{EEFFE967-9174-4484-BB19-B7DA89114FE0}"/>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4" creationId="{806D9D14-26EC-425F-A9F4-F2A5134132F2}"/>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5" creationId="{777340F1-A978-4394-8598-A3A5E755F0A6}"/>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6" creationId="{0A88DA54-BFB7-4543-B26E-D7CA7D1E764A}"/>
          </ac:cxnSpMkLst>
        </pc:cxnChg>
        <pc:cxnChg chg="add mod">
          <ac:chgData name="Wanlambok Nongbet [Chillibreeze]" userId="6bf028ea-505a-4797-9fbe-498829f78d74" providerId="ADAL" clId="{B6D7A17A-D2C1-44D0-9B40-9FBDB90D5B20}" dt="2020-07-23T13:03:55.327" v="1047"/>
          <ac:cxnSpMkLst>
            <pc:docMk/>
            <pc:sldMk cId="1793706927" sldId="1670"/>
            <ac:cxnSpMk id="151" creationId="{43B57B61-2B11-4DF4-A62C-C679E9597410}"/>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2" creationId="{A5FD373A-89DF-40CD-BB1B-96736671314E}"/>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3" creationId="{C85F81B2-BAC8-4F9A-8479-6AF63996237A}"/>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4" creationId="{089B5FDD-C819-4D93-848E-C4655C795826}"/>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59" creationId="{DF7331BC-2CFD-4A80-BDA9-CD7A639668D2}"/>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60" creationId="{F3FC0BD6-2C45-4015-802E-C05059B04C2B}"/>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61" creationId="{A1D26CA2-1670-42B7-A47D-4C356E430460}"/>
          </ac:cxnSpMkLst>
        </pc:cxnChg>
        <pc:cxnChg chg="add mod">
          <ac:chgData name="Wanlambok Nongbet [Chillibreeze]" userId="6bf028ea-505a-4797-9fbe-498829f78d74" providerId="ADAL" clId="{B6D7A17A-D2C1-44D0-9B40-9FBDB90D5B20}" dt="2020-07-23T13:03:57.890" v="1051"/>
          <ac:cxnSpMkLst>
            <pc:docMk/>
            <pc:sldMk cId="1793706927" sldId="1670"/>
            <ac:cxnSpMk id="165" creationId="{07B57F89-7F37-4156-89E1-76ACB26AD0EC}"/>
          </ac:cxnSpMkLst>
        </pc:cxnChg>
        <pc:cxnChg chg="add del mod">
          <ac:chgData name="Wanlambok Nongbet [Chillibreeze]" userId="6bf028ea-505a-4797-9fbe-498829f78d74" providerId="ADAL" clId="{B6D7A17A-D2C1-44D0-9B40-9FBDB90D5B20}" dt="2020-07-23T13:03:58.937" v="1052" actId="21"/>
          <ac:cxnSpMkLst>
            <pc:docMk/>
            <pc:sldMk cId="1793706927" sldId="1670"/>
            <ac:cxnSpMk id="166" creationId="{6D7AB18B-5455-4D56-88AC-B14F250C69FD}"/>
          </ac:cxnSpMkLst>
        </pc:cxnChg>
        <pc:cxnChg chg="add del mod">
          <ac:chgData name="Wanlambok Nongbet [Chillibreeze]" userId="6bf028ea-505a-4797-9fbe-498829f78d74" providerId="ADAL" clId="{B6D7A17A-D2C1-44D0-9B40-9FBDB90D5B20}" dt="2020-07-23T13:03:58.937" v="1052" actId="21"/>
          <ac:cxnSpMkLst>
            <pc:docMk/>
            <pc:sldMk cId="1793706927" sldId="1670"/>
            <ac:cxnSpMk id="167" creationId="{A2AEB486-8D3B-4D37-A9EA-AB6611C49999}"/>
          </ac:cxnSpMkLst>
        </pc:cxnChg>
        <pc:cxnChg chg="add del mod">
          <ac:chgData name="Wanlambok Nongbet [Chillibreeze]" userId="6bf028ea-505a-4797-9fbe-498829f78d74" providerId="ADAL" clId="{B6D7A17A-D2C1-44D0-9B40-9FBDB90D5B20}" dt="2020-07-23T13:04:00.145" v="1054" actId="21"/>
          <ac:cxnSpMkLst>
            <pc:docMk/>
            <pc:sldMk cId="1793706927" sldId="1670"/>
            <ac:cxnSpMk id="171" creationId="{2998F480-3B2F-46AA-ACB2-FFDD2F1D2620}"/>
          </ac:cxnSpMkLst>
        </pc:cxnChg>
        <pc:cxnChg chg="add del mod">
          <ac:chgData name="Wanlambok Nongbet [Chillibreeze]" userId="6bf028ea-505a-4797-9fbe-498829f78d74" providerId="ADAL" clId="{B6D7A17A-D2C1-44D0-9B40-9FBDB90D5B20}" dt="2020-07-23T13:04:00.145" v="1054" actId="21"/>
          <ac:cxnSpMkLst>
            <pc:docMk/>
            <pc:sldMk cId="1793706927" sldId="1670"/>
            <ac:cxnSpMk id="172" creationId="{8C789103-1208-405C-A286-35BEB02DC80D}"/>
          </ac:cxnSpMkLst>
        </pc:cxnChg>
        <pc:cxnChg chg="add mod">
          <ac:chgData name="Wanlambok Nongbet [Chillibreeze]" userId="6bf028ea-505a-4797-9fbe-498829f78d74" providerId="ADAL" clId="{B6D7A17A-D2C1-44D0-9B40-9FBDB90D5B20}" dt="2020-07-23T13:04:00.333" v="1055"/>
          <ac:cxnSpMkLst>
            <pc:docMk/>
            <pc:sldMk cId="1793706927" sldId="1670"/>
            <ac:cxnSpMk id="175" creationId="{5CB0347E-2A0A-42AB-BE76-BC9F1E92A701}"/>
          </ac:cxnSpMkLst>
        </pc:cxnChg>
        <pc:cxnChg chg="add del mod">
          <ac:chgData name="Wanlambok Nongbet [Chillibreeze]" userId="6bf028ea-505a-4797-9fbe-498829f78d74" providerId="ADAL" clId="{B6D7A17A-D2C1-44D0-9B40-9FBDB90D5B20}" dt="2020-07-23T13:04:01.736" v="1056" actId="21"/>
          <ac:cxnSpMkLst>
            <pc:docMk/>
            <pc:sldMk cId="1793706927" sldId="1670"/>
            <ac:cxnSpMk id="176" creationId="{AE934827-8B78-4965-9C72-C5DB1859DAC0}"/>
          </ac:cxnSpMkLst>
        </pc:cxnChg>
        <pc:cxnChg chg="add del mod">
          <ac:chgData name="Wanlambok Nongbet [Chillibreeze]" userId="6bf028ea-505a-4797-9fbe-498829f78d74" providerId="ADAL" clId="{B6D7A17A-D2C1-44D0-9B40-9FBDB90D5B20}" dt="2020-07-23T13:04:02.678" v="1058" actId="21"/>
          <ac:cxnSpMkLst>
            <pc:docMk/>
            <pc:sldMk cId="1793706927" sldId="1670"/>
            <ac:cxnSpMk id="179" creationId="{DC061567-396E-4118-967E-99894F4EA008}"/>
          </ac:cxnSpMkLst>
        </pc:cxnChg>
        <pc:cxnChg chg="add mod">
          <ac:chgData name="Wanlambok Nongbet [Chillibreeze]" userId="6bf028ea-505a-4797-9fbe-498829f78d74" providerId="ADAL" clId="{B6D7A17A-D2C1-44D0-9B40-9FBDB90D5B20}" dt="2020-07-23T13:04:02.865" v="1059"/>
          <ac:cxnSpMkLst>
            <pc:docMk/>
            <pc:sldMk cId="1793706927" sldId="1670"/>
            <ac:cxnSpMk id="181" creationId="{08711A66-49BF-4A7A-9198-9CE8EA871AC6}"/>
          </ac:cxnSpMkLst>
        </pc:cxnChg>
      </pc:sldChg>
      <pc:sldChg chg="addSp delSp modSp del mod setBg chgLayout">
        <pc:chgData name="Wanlambok Nongbet [Chillibreeze]" userId="6bf028ea-505a-4797-9fbe-498829f78d74" providerId="ADAL" clId="{B6D7A17A-D2C1-44D0-9B40-9FBDB90D5B20}" dt="2020-07-28T13:13:24.707" v="1416" actId="47"/>
        <pc:sldMkLst>
          <pc:docMk/>
          <pc:sldMk cId="3635852913" sldId="1719"/>
        </pc:sldMkLst>
        <pc:spChg chg="add del mod ord">
          <ac:chgData name="Wanlambok Nongbet [Chillibreeze]" userId="6bf028ea-505a-4797-9fbe-498829f78d74" providerId="ADAL" clId="{B6D7A17A-D2C1-44D0-9B40-9FBDB90D5B20}" dt="2020-07-28T13:13:10.202" v="1409" actId="700"/>
          <ac:spMkLst>
            <pc:docMk/>
            <pc:sldMk cId="3635852913" sldId="1719"/>
            <ac:spMk id="2" creationId="{99E3F739-EA32-4E37-BD65-A55DF5A305B1}"/>
          </ac:spMkLst>
        </pc:spChg>
        <pc:spChg chg="mod ord">
          <ac:chgData name="Wanlambok Nongbet [Chillibreeze]" userId="6bf028ea-505a-4797-9fbe-498829f78d74" providerId="ADAL" clId="{B6D7A17A-D2C1-44D0-9B40-9FBDB90D5B20}" dt="2020-07-28T13:13:10.202" v="1409" actId="700"/>
          <ac:spMkLst>
            <pc:docMk/>
            <pc:sldMk cId="3635852913" sldId="1719"/>
            <ac:spMk id="4" creationId="{00000000-0000-0000-0000-000000000000}"/>
          </ac:spMkLst>
        </pc:spChg>
        <pc:spChg chg="add del mod">
          <ac:chgData name="Wanlambok Nongbet [Chillibreeze]" userId="6bf028ea-505a-4797-9fbe-498829f78d74" providerId="ADAL" clId="{B6D7A17A-D2C1-44D0-9B40-9FBDB90D5B20}" dt="2020-07-28T07:02:42.880" v="1331" actId="478"/>
          <ac:spMkLst>
            <pc:docMk/>
            <pc:sldMk cId="3635852913" sldId="1719"/>
            <ac:spMk id="9" creationId="{90A65DCA-BC9E-44C7-A1C6-4EEBF7980C31}"/>
          </ac:spMkLst>
        </pc:spChg>
        <pc:picChg chg="add del mod">
          <ac:chgData name="Wanlambok Nongbet [Chillibreeze]" userId="6bf028ea-505a-4797-9fbe-498829f78d74" providerId="ADAL" clId="{B6D7A17A-D2C1-44D0-9B40-9FBDB90D5B20}" dt="2020-07-28T13:09:24.502" v="1339" actId="478"/>
          <ac:picMkLst>
            <pc:docMk/>
            <pc:sldMk cId="3635852913" sldId="1719"/>
            <ac:picMk id="3" creationId="{56F2A38B-31C8-4899-A559-19147DD82B96}"/>
          </ac:picMkLst>
        </pc:picChg>
        <pc:picChg chg="add del mod modCrop">
          <ac:chgData name="Wanlambok Nongbet [Chillibreeze]" userId="6bf028ea-505a-4797-9fbe-498829f78d74" providerId="ADAL" clId="{B6D7A17A-D2C1-44D0-9B40-9FBDB90D5B20}" dt="2020-07-28T07:02:14.511" v="1322" actId="21"/>
          <ac:picMkLst>
            <pc:docMk/>
            <pc:sldMk cId="3635852913" sldId="1719"/>
            <ac:picMk id="3" creationId="{F95F628A-A0AC-474C-9A24-8798E120B696}"/>
          </ac:picMkLst>
        </pc:picChg>
        <pc:picChg chg="del mod">
          <ac:chgData name="Wanlambok Nongbet [Chillibreeze]" userId="6bf028ea-505a-4797-9fbe-498829f78d74" providerId="ADAL" clId="{B6D7A17A-D2C1-44D0-9B40-9FBDB90D5B20}" dt="2020-07-28T07:02:17.446" v="1323"/>
          <ac:picMkLst>
            <pc:docMk/>
            <pc:sldMk cId="3635852913" sldId="1719"/>
            <ac:picMk id="7" creationId="{417E35DC-64C5-4EB1-B2F1-ED8B14E4126D}"/>
          </ac:picMkLst>
        </pc:picChg>
        <pc:picChg chg="del mod modCrop">
          <ac:chgData name="Wanlambok Nongbet [Chillibreeze]" userId="6bf028ea-505a-4797-9fbe-498829f78d74" providerId="ADAL" clId="{B6D7A17A-D2C1-44D0-9B40-9FBDB90D5B20}" dt="2020-07-28T07:02:42.611" v="1330" actId="478"/>
          <ac:picMkLst>
            <pc:docMk/>
            <pc:sldMk cId="3635852913" sldId="1719"/>
            <ac:picMk id="8" creationId="{9353B48F-566B-471E-81A6-7424C08A94AF}"/>
          </ac:picMkLst>
        </pc:picChg>
        <pc:cxnChg chg="add del">
          <ac:chgData name="Wanlambok Nongbet [Chillibreeze]" userId="6bf028ea-505a-4797-9fbe-498829f78d74" providerId="ADAL" clId="{B6D7A17A-D2C1-44D0-9B40-9FBDB90D5B20}" dt="2020-07-28T07:02:20.129" v="1324" actId="478"/>
          <ac:cxnSpMkLst>
            <pc:docMk/>
            <pc:sldMk cId="3635852913" sldId="1719"/>
            <ac:cxnSpMk id="6" creationId="{8666E5F2-9EF0-4D50-A6D1-E83E31FAE57E}"/>
          </ac:cxnSpMkLst>
        </pc:cxnChg>
      </pc:sldChg>
      <pc:sldChg chg="addSp delSp modSp add mod modClrScheme chgLayout">
        <pc:chgData name="Wanlambok Nongbet [Chillibreeze]" userId="6bf028ea-505a-4797-9fbe-498829f78d74" providerId="ADAL" clId="{B6D7A17A-D2C1-44D0-9B40-9FBDB90D5B20}" dt="2020-07-23T13:11:19.432" v="1295" actId="313"/>
        <pc:sldMkLst>
          <pc:docMk/>
          <pc:sldMk cId="2406643898" sldId="1720"/>
        </pc:sldMkLst>
        <pc:spChg chg="add del mod">
          <ac:chgData name="Wanlambok Nongbet [Chillibreeze]" userId="6bf028ea-505a-4797-9fbe-498829f78d74" providerId="ADAL" clId="{B6D7A17A-D2C1-44D0-9B40-9FBDB90D5B20}" dt="2020-07-23T12:35:10.058" v="81"/>
          <ac:spMkLst>
            <pc:docMk/>
            <pc:sldMk cId="2406643898" sldId="1720"/>
            <ac:spMk id="2" creationId="{F43C1BAB-C77A-4EE1-98EB-88C10108349D}"/>
          </ac:spMkLst>
        </pc:spChg>
        <pc:spChg chg="add del mod">
          <ac:chgData name="Wanlambok Nongbet [Chillibreeze]" userId="6bf028ea-505a-4797-9fbe-498829f78d74" providerId="ADAL" clId="{B6D7A17A-D2C1-44D0-9B40-9FBDB90D5B20}" dt="2020-07-23T12:35:10.195" v="82"/>
          <ac:spMkLst>
            <pc:docMk/>
            <pc:sldMk cId="2406643898" sldId="1720"/>
            <ac:spMk id="3" creationId="{82526093-8698-4FC4-A5BD-06664F8F8473}"/>
          </ac:spMkLst>
        </pc:spChg>
        <pc:spChg chg="del mod ord">
          <ac:chgData name="Wanlambok Nongbet [Chillibreeze]" userId="6bf028ea-505a-4797-9fbe-498829f78d74" providerId="ADAL" clId="{B6D7A17A-D2C1-44D0-9B40-9FBDB90D5B20}" dt="2020-07-23T12:35:27.506" v="83" actId="478"/>
          <ac:spMkLst>
            <pc:docMk/>
            <pc:sldMk cId="2406643898" sldId="1720"/>
            <ac:spMk id="6" creationId="{00000000-0000-0000-0000-000000000000}"/>
          </ac:spMkLst>
        </pc:spChg>
        <pc:spChg chg="add mod">
          <ac:chgData name="Wanlambok Nongbet [Chillibreeze]" userId="6bf028ea-505a-4797-9fbe-498829f78d74" providerId="ADAL" clId="{B6D7A17A-D2C1-44D0-9B40-9FBDB90D5B20}" dt="2020-07-23T13:10:45.112" v="1278"/>
          <ac:spMkLst>
            <pc:docMk/>
            <pc:sldMk cId="2406643898" sldId="1720"/>
            <ac:spMk id="7" creationId="{8161CD3D-F1BC-4374-9728-BE719B27DF1F}"/>
          </ac:spMkLst>
        </pc:spChg>
        <pc:spChg chg="add del">
          <ac:chgData name="Wanlambok Nongbet [Chillibreeze]" userId="6bf028ea-505a-4797-9fbe-498829f78d74" providerId="ADAL" clId="{B6D7A17A-D2C1-44D0-9B40-9FBDB90D5B20}" dt="2020-07-23T12:38:29.426" v="202" actId="12084"/>
          <ac:spMkLst>
            <pc:docMk/>
            <pc:sldMk cId="2406643898" sldId="1720"/>
            <ac:spMk id="8" creationId="{A29476D2-ADEC-4BDC-98EE-164B3BC080BE}"/>
          </ac:spMkLst>
        </pc:spChg>
        <pc:spChg chg="del mod topLvl">
          <ac:chgData name="Wanlambok Nongbet [Chillibreeze]" userId="6bf028ea-505a-4797-9fbe-498829f78d74" providerId="ADAL" clId="{B6D7A17A-D2C1-44D0-9B40-9FBDB90D5B20}" dt="2020-07-23T13:04:13.228" v="1062" actId="21"/>
          <ac:spMkLst>
            <pc:docMk/>
            <pc:sldMk cId="2406643898" sldId="1720"/>
            <ac:spMk id="10" creationId="{AB3A67C3-DB3F-46DA-A2E1-5FA490BD6568}"/>
          </ac:spMkLst>
        </pc:spChg>
        <pc:spChg chg="del mod topLvl">
          <ac:chgData name="Wanlambok Nongbet [Chillibreeze]" userId="6bf028ea-505a-4797-9fbe-498829f78d74" providerId="ADAL" clId="{B6D7A17A-D2C1-44D0-9B40-9FBDB90D5B20}" dt="2020-07-23T13:04:13.228" v="1062" actId="21"/>
          <ac:spMkLst>
            <pc:docMk/>
            <pc:sldMk cId="2406643898" sldId="1720"/>
            <ac:spMk id="11" creationId="{ED8C6362-C069-48F5-9F2A-73169C5B40E8}"/>
          </ac:spMkLst>
        </pc:spChg>
        <pc:spChg chg="del mod topLvl">
          <ac:chgData name="Wanlambok Nongbet [Chillibreeze]" userId="6bf028ea-505a-4797-9fbe-498829f78d74" providerId="ADAL" clId="{B6D7A17A-D2C1-44D0-9B40-9FBDB90D5B20}" dt="2020-07-23T13:04:13.228" v="1062" actId="21"/>
          <ac:spMkLst>
            <pc:docMk/>
            <pc:sldMk cId="2406643898" sldId="1720"/>
            <ac:spMk id="12" creationId="{1D1CF46B-4C34-4630-BD9C-8FD0B340FCC7}"/>
          </ac:spMkLst>
        </pc:spChg>
        <pc:spChg chg="del mod topLvl">
          <ac:chgData name="Wanlambok Nongbet [Chillibreeze]" userId="6bf028ea-505a-4797-9fbe-498829f78d74" providerId="ADAL" clId="{B6D7A17A-D2C1-44D0-9B40-9FBDB90D5B20}" dt="2020-07-23T13:04:13.228" v="1062" actId="21"/>
          <ac:spMkLst>
            <pc:docMk/>
            <pc:sldMk cId="2406643898" sldId="1720"/>
            <ac:spMk id="13" creationId="{7C589232-4611-4C05-B189-29C6415812C3}"/>
          </ac:spMkLst>
        </pc:spChg>
        <pc:spChg chg="del mod topLvl">
          <ac:chgData name="Wanlambok Nongbet [Chillibreeze]" userId="6bf028ea-505a-4797-9fbe-498829f78d74" providerId="ADAL" clId="{B6D7A17A-D2C1-44D0-9B40-9FBDB90D5B20}" dt="2020-07-23T13:04:13.228" v="1062" actId="21"/>
          <ac:spMkLst>
            <pc:docMk/>
            <pc:sldMk cId="2406643898" sldId="1720"/>
            <ac:spMk id="14" creationId="{12714E3F-347B-4405-A154-4858B3BC2993}"/>
          </ac:spMkLst>
        </pc:spChg>
        <pc:spChg chg="del mod topLvl">
          <ac:chgData name="Wanlambok Nongbet [Chillibreeze]" userId="6bf028ea-505a-4797-9fbe-498829f78d74" providerId="ADAL" clId="{B6D7A17A-D2C1-44D0-9B40-9FBDB90D5B20}" dt="2020-07-23T13:04:13.228" v="1062" actId="21"/>
          <ac:spMkLst>
            <pc:docMk/>
            <pc:sldMk cId="2406643898" sldId="1720"/>
            <ac:spMk id="15" creationId="{0CFFC6BE-14E9-4A96-9F3C-23EBDF279BA6}"/>
          </ac:spMkLst>
        </pc:spChg>
        <pc:spChg chg="del mod topLvl">
          <ac:chgData name="Wanlambok Nongbet [Chillibreeze]" userId="6bf028ea-505a-4797-9fbe-498829f78d74" providerId="ADAL" clId="{B6D7A17A-D2C1-44D0-9B40-9FBDB90D5B20}" dt="2020-07-23T13:04:13.228" v="1062" actId="21"/>
          <ac:spMkLst>
            <pc:docMk/>
            <pc:sldMk cId="2406643898" sldId="1720"/>
            <ac:spMk id="16" creationId="{7F1C653C-CB7D-4AD7-83E5-E50E914F2C86}"/>
          </ac:spMkLst>
        </pc:spChg>
        <pc:spChg chg="mod ord">
          <ac:chgData name="Wanlambok Nongbet [Chillibreeze]" userId="6bf028ea-505a-4797-9fbe-498829f78d74" providerId="ADAL" clId="{B6D7A17A-D2C1-44D0-9B40-9FBDB90D5B20}" dt="2020-07-23T12:53:31.785" v="794"/>
          <ac:spMkLst>
            <pc:docMk/>
            <pc:sldMk cId="2406643898" sldId="1720"/>
            <ac:spMk id="17" creationId="{00000000-0000-0000-0000-000000000000}"/>
          </ac:spMkLst>
        </pc:spChg>
        <pc:spChg chg="del mod topLvl">
          <ac:chgData name="Wanlambok Nongbet [Chillibreeze]" userId="6bf028ea-505a-4797-9fbe-498829f78d74" providerId="ADAL" clId="{B6D7A17A-D2C1-44D0-9B40-9FBDB90D5B20}" dt="2020-07-23T13:04:13.228" v="1062" actId="21"/>
          <ac:spMkLst>
            <pc:docMk/>
            <pc:sldMk cId="2406643898" sldId="1720"/>
            <ac:spMk id="18" creationId="{5CEB97C0-D822-4700-8B35-03B9DCC62160}"/>
          </ac:spMkLst>
        </pc:spChg>
        <pc:spChg chg="add del mod">
          <ac:chgData name="Wanlambok Nongbet [Chillibreeze]" userId="6bf028ea-505a-4797-9fbe-498829f78d74" providerId="ADAL" clId="{B6D7A17A-D2C1-44D0-9B40-9FBDB90D5B20}" dt="2020-07-23T12:49:21.693" v="659" actId="21"/>
          <ac:spMkLst>
            <pc:docMk/>
            <pc:sldMk cId="2406643898" sldId="1720"/>
            <ac:spMk id="28" creationId="{79F79891-81BF-4F0A-BAFA-97B6CA3BEB5C}"/>
          </ac:spMkLst>
        </pc:spChg>
        <pc:spChg chg="add mod">
          <ac:chgData name="Wanlambok Nongbet [Chillibreeze]" userId="6bf028ea-505a-4797-9fbe-498829f78d74" providerId="ADAL" clId="{B6D7A17A-D2C1-44D0-9B40-9FBDB90D5B20}" dt="2020-07-23T13:11:18.878" v="1294" actId="313"/>
          <ac:spMkLst>
            <pc:docMk/>
            <pc:sldMk cId="2406643898" sldId="1720"/>
            <ac:spMk id="30" creationId="{83107308-193A-4A97-BD9D-C44997FEBB34}"/>
          </ac:spMkLst>
        </pc:spChg>
        <pc:spChg chg="add del mod">
          <ac:chgData name="Wanlambok Nongbet [Chillibreeze]" userId="6bf028ea-505a-4797-9fbe-498829f78d74" providerId="ADAL" clId="{B6D7A17A-D2C1-44D0-9B40-9FBDB90D5B20}" dt="2020-07-23T13:04:15.517" v="1064" actId="21"/>
          <ac:spMkLst>
            <pc:docMk/>
            <pc:sldMk cId="2406643898" sldId="1720"/>
            <ac:spMk id="31" creationId="{BE67EF9E-5350-44B7-898F-41C445AB53F4}"/>
          </ac:spMkLst>
        </pc:spChg>
        <pc:spChg chg="add del mod">
          <ac:chgData name="Wanlambok Nongbet [Chillibreeze]" userId="6bf028ea-505a-4797-9fbe-498829f78d74" providerId="ADAL" clId="{B6D7A17A-D2C1-44D0-9B40-9FBDB90D5B20}" dt="2020-07-23T13:04:15.517" v="1064" actId="21"/>
          <ac:spMkLst>
            <pc:docMk/>
            <pc:sldMk cId="2406643898" sldId="1720"/>
            <ac:spMk id="32" creationId="{42313395-191C-4929-AFC9-C3883816FC86}"/>
          </ac:spMkLst>
        </pc:spChg>
        <pc:spChg chg="add del mod">
          <ac:chgData name="Wanlambok Nongbet [Chillibreeze]" userId="6bf028ea-505a-4797-9fbe-498829f78d74" providerId="ADAL" clId="{B6D7A17A-D2C1-44D0-9B40-9FBDB90D5B20}" dt="2020-07-23T13:04:15.517" v="1064" actId="21"/>
          <ac:spMkLst>
            <pc:docMk/>
            <pc:sldMk cId="2406643898" sldId="1720"/>
            <ac:spMk id="33" creationId="{0B455487-37EC-4D0C-839D-F4F25E165A1E}"/>
          </ac:spMkLst>
        </pc:spChg>
        <pc:spChg chg="add del mod">
          <ac:chgData name="Wanlambok Nongbet [Chillibreeze]" userId="6bf028ea-505a-4797-9fbe-498829f78d74" providerId="ADAL" clId="{B6D7A17A-D2C1-44D0-9B40-9FBDB90D5B20}" dt="2020-07-23T13:04:15.517" v="1064" actId="21"/>
          <ac:spMkLst>
            <pc:docMk/>
            <pc:sldMk cId="2406643898" sldId="1720"/>
            <ac:spMk id="34" creationId="{72B80CBD-1B7E-4A58-8BA8-FB1FA3C8727A}"/>
          </ac:spMkLst>
        </pc:spChg>
        <pc:spChg chg="add del mod">
          <ac:chgData name="Wanlambok Nongbet [Chillibreeze]" userId="6bf028ea-505a-4797-9fbe-498829f78d74" providerId="ADAL" clId="{B6D7A17A-D2C1-44D0-9B40-9FBDB90D5B20}" dt="2020-07-23T13:04:15.517" v="1064" actId="21"/>
          <ac:spMkLst>
            <pc:docMk/>
            <pc:sldMk cId="2406643898" sldId="1720"/>
            <ac:spMk id="35" creationId="{FFBEA7C2-836E-4430-9942-6185861BD969}"/>
          </ac:spMkLst>
        </pc:spChg>
        <pc:spChg chg="add del mod">
          <ac:chgData name="Wanlambok Nongbet [Chillibreeze]" userId="6bf028ea-505a-4797-9fbe-498829f78d74" providerId="ADAL" clId="{B6D7A17A-D2C1-44D0-9B40-9FBDB90D5B20}" dt="2020-07-23T13:04:15.517" v="1064" actId="21"/>
          <ac:spMkLst>
            <pc:docMk/>
            <pc:sldMk cId="2406643898" sldId="1720"/>
            <ac:spMk id="36" creationId="{736F48A7-154B-44D7-9C04-D5D9629FB70E}"/>
          </ac:spMkLst>
        </pc:spChg>
        <pc:spChg chg="add del mod">
          <ac:chgData name="Wanlambok Nongbet [Chillibreeze]" userId="6bf028ea-505a-4797-9fbe-498829f78d74" providerId="ADAL" clId="{B6D7A17A-D2C1-44D0-9B40-9FBDB90D5B20}" dt="2020-07-23T13:04:15.517" v="1064" actId="21"/>
          <ac:spMkLst>
            <pc:docMk/>
            <pc:sldMk cId="2406643898" sldId="1720"/>
            <ac:spMk id="37" creationId="{F54C43EA-B595-414A-BDB9-CDB8B7E843C5}"/>
          </ac:spMkLst>
        </pc:spChg>
        <pc:spChg chg="add del mod">
          <ac:chgData name="Wanlambok Nongbet [Chillibreeze]" userId="6bf028ea-505a-4797-9fbe-498829f78d74" providerId="ADAL" clId="{B6D7A17A-D2C1-44D0-9B40-9FBDB90D5B20}" dt="2020-07-23T13:04:16.787" v="1066" actId="21"/>
          <ac:spMkLst>
            <pc:docMk/>
            <pc:sldMk cId="2406643898" sldId="1720"/>
            <ac:spMk id="45" creationId="{605555F0-7E1E-4327-A301-174AF3E90356}"/>
          </ac:spMkLst>
        </pc:spChg>
        <pc:spChg chg="add del mod">
          <ac:chgData name="Wanlambok Nongbet [Chillibreeze]" userId="6bf028ea-505a-4797-9fbe-498829f78d74" providerId="ADAL" clId="{B6D7A17A-D2C1-44D0-9B40-9FBDB90D5B20}" dt="2020-07-23T13:04:16.787" v="1066" actId="21"/>
          <ac:spMkLst>
            <pc:docMk/>
            <pc:sldMk cId="2406643898" sldId="1720"/>
            <ac:spMk id="46" creationId="{FE1136C4-999D-4F64-AF26-67B6AE5E8B3D}"/>
          </ac:spMkLst>
        </pc:spChg>
        <pc:spChg chg="add del mod">
          <ac:chgData name="Wanlambok Nongbet [Chillibreeze]" userId="6bf028ea-505a-4797-9fbe-498829f78d74" providerId="ADAL" clId="{B6D7A17A-D2C1-44D0-9B40-9FBDB90D5B20}" dt="2020-07-23T13:04:16.787" v="1066" actId="21"/>
          <ac:spMkLst>
            <pc:docMk/>
            <pc:sldMk cId="2406643898" sldId="1720"/>
            <ac:spMk id="47" creationId="{0C645724-E82C-441B-A500-2C9636A2F10A}"/>
          </ac:spMkLst>
        </pc:spChg>
        <pc:spChg chg="add del mod">
          <ac:chgData name="Wanlambok Nongbet [Chillibreeze]" userId="6bf028ea-505a-4797-9fbe-498829f78d74" providerId="ADAL" clId="{B6D7A17A-D2C1-44D0-9B40-9FBDB90D5B20}" dt="2020-07-23T13:04:16.787" v="1066" actId="21"/>
          <ac:spMkLst>
            <pc:docMk/>
            <pc:sldMk cId="2406643898" sldId="1720"/>
            <ac:spMk id="48" creationId="{69421EB2-A709-4406-A27F-DCAEA4E9F56D}"/>
          </ac:spMkLst>
        </pc:spChg>
        <pc:spChg chg="add del mod">
          <ac:chgData name="Wanlambok Nongbet [Chillibreeze]" userId="6bf028ea-505a-4797-9fbe-498829f78d74" providerId="ADAL" clId="{B6D7A17A-D2C1-44D0-9B40-9FBDB90D5B20}" dt="2020-07-23T13:04:16.787" v="1066" actId="21"/>
          <ac:spMkLst>
            <pc:docMk/>
            <pc:sldMk cId="2406643898" sldId="1720"/>
            <ac:spMk id="49" creationId="{A11E6060-C94C-4AFA-91FC-E4E2A2E0EDFE}"/>
          </ac:spMkLst>
        </pc:spChg>
        <pc:spChg chg="add del mod">
          <ac:chgData name="Wanlambok Nongbet [Chillibreeze]" userId="6bf028ea-505a-4797-9fbe-498829f78d74" providerId="ADAL" clId="{B6D7A17A-D2C1-44D0-9B40-9FBDB90D5B20}" dt="2020-07-23T13:04:16.787" v="1066" actId="21"/>
          <ac:spMkLst>
            <pc:docMk/>
            <pc:sldMk cId="2406643898" sldId="1720"/>
            <ac:spMk id="50" creationId="{D3E97AA7-26B0-46E2-91F8-9E35EE716F64}"/>
          </ac:spMkLst>
        </pc:spChg>
        <pc:spChg chg="add del mod">
          <ac:chgData name="Wanlambok Nongbet [Chillibreeze]" userId="6bf028ea-505a-4797-9fbe-498829f78d74" providerId="ADAL" clId="{B6D7A17A-D2C1-44D0-9B40-9FBDB90D5B20}" dt="2020-07-23T13:04:16.787" v="1066" actId="21"/>
          <ac:spMkLst>
            <pc:docMk/>
            <pc:sldMk cId="2406643898" sldId="1720"/>
            <ac:spMk id="51" creationId="{9A3205CF-DBF6-4312-A2CE-8BC361F2AFC4}"/>
          </ac:spMkLst>
        </pc:spChg>
        <pc:spChg chg="add del mod">
          <ac:chgData name="Wanlambok Nongbet [Chillibreeze]" userId="6bf028ea-505a-4797-9fbe-498829f78d74" providerId="ADAL" clId="{B6D7A17A-D2C1-44D0-9B40-9FBDB90D5B20}" dt="2020-07-23T13:04:18.880" v="1068" actId="21"/>
          <ac:spMkLst>
            <pc:docMk/>
            <pc:sldMk cId="2406643898" sldId="1720"/>
            <ac:spMk id="58" creationId="{F36CDEC2-3EF8-4632-9758-827B849C70DE}"/>
          </ac:spMkLst>
        </pc:spChg>
        <pc:spChg chg="add del mod">
          <ac:chgData name="Wanlambok Nongbet [Chillibreeze]" userId="6bf028ea-505a-4797-9fbe-498829f78d74" providerId="ADAL" clId="{B6D7A17A-D2C1-44D0-9B40-9FBDB90D5B20}" dt="2020-07-23T13:04:18.880" v="1068" actId="21"/>
          <ac:spMkLst>
            <pc:docMk/>
            <pc:sldMk cId="2406643898" sldId="1720"/>
            <ac:spMk id="59" creationId="{C0745E11-7CDA-4FB2-BEBD-3B652620A8F4}"/>
          </ac:spMkLst>
        </pc:spChg>
        <pc:spChg chg="add del mod">
          <ac:chgData name="Wanlambok Nongbet [Chillibreeze]" userId="6bf028ea-505a-4797-9fbe-498829f78d74" providerId="ADAL" clId="{B6D7A17A-D2C1-44D0-9B40-9FBDB90D5B20}" dt="2020-07-23T13:04:18.880" v="1068" actId="21"/>
          <ac:spMkLst>
            <pc:docMk/>
            <pc:sldMk cId="2406643898" sldId="1720"/>
            <ac:spMk id="60" creationId="{045DC4BD-3C7C-4C69-8C94-BD0257F77CBD}"/>
          </ac:spMkLst>
        </pc:spChg>
        <pc:spChg chg="add del mod">
          <ac:chgData name="Wanlambok Nongbet [Chillibreeze]" userId="6bf028ea-505a-4797-9fbe-498829f78d74" providerId="ADAL" clId="{B6D7A17A-D2C1-44D0-9B40-9FBDB90D5B20}" dt="2020-07-23T13:04:18.880" v="1068" actId="21"/>
          <ac:spMkLst>
            <pc:docMk/>
            <pc:sldMk cId="2406643898" sldId="1720"/>
            <ac:spMk id="61" creationId="{00BB1C0F-9005-4ED2-84F4-E9BE154AB96E}"/>
          </ac:spMkLst>
        </pc:spChg>
        <pc:spChg chg="add del mod">
          <ac:chgData name="Wanlambok Nongbet [Chillibreeze]" userId="6bf028ea-505a-4797-9fbe-498829f78d74" providerId="ADAL" clId="{B6D7A17A-D2C1-44D0-9B40-9FBDB90D5B20}" dt="2020-07-23T13:04:18.880" v="1068" actId="21"/>
          <ac:spMkLst>
            <pc:docMk/>
            <pc:sldMk cId="2406643898" sldId="1720"/>
            <ac:spMk id="62" creationId="{2C3FD77A-BEBE-4184-A94A-EF1DCCBD55DE}"/>
          </ac:spMkLst>
        </pc:spChg>
        <pc:spChg chg="add del mod">
          <ac:chgData name="Wanlambok Nongbet [Chillibreeze]" userId="6bf028ea-505a-4797-9fbe-498829f78d74" providerId="ADAL" clId="{B6D7A17A-D2C1-44D0-9B40-9FBDB90D5B20}" dt="2020-07-23T13:04:18.880" v="1068" actId="21"/>
          <ac:spMkLst>
            <pc:docMk/>
            <pc:sldMk cId="2406643898" sldId="1720"/>
            <ac:spMk id="63" creationId="{14AF087B-4DB0-4DED-8D18-D922C40F3EFB}"/>
          </ac:spMkLst>
        </pc:spChg>
        <pc:spChg chg="add del mod">
          <ac:chgData name="Wanlambok Nongbet [Chillibreeze]" userId="6bf028ea-505a-4797-9fbe-498829f78d74" providerId="ADAL" clId="{B6D7A17A-D2C1-44D0-9B40-9FBDB90D5B20}" dt="2020-07-23T13:04:18.880" v="1068" actId="21"/>
          <ac:spMkLst>
            <pc:docMk/>
            <pc:sldMk cId="2406643898" sldId="1720"/>
            <ac:spMk id="64" creationId="{09C1B342-6A72-4D23-85E2-77914FF53FA3}"/>
          </ac:spMkLst>
        </pc:spChg>
        <pc:spChg chg="add mod">
          <ac:chgData name="Wanlambok Nongbet [Chillibreeze]" userId="6bf028ea-505a-4797-9fbe-498829f78d74" providerId="ADAL" clId="{B6D7A17A-D2C1-44D0-9B40-9FBDB90D5B20}" dt="2020-07-23T13:04:19.074" v="1069"/>
          <ac:spMkLst>
            <pc:docMk/>
            <pc:sldMk cId="2406643898" sldId="1720"/>
            <ac:spMk id="71" creationId="{094D1331-4319-467A-AEF6-5941D5371DA7}"/>
          </ac:spMkLst>
        </pc:spChg>
        <pc:spChg chg="add del mod">
          <ac:chgData name="Wanlambok Nongbet [Chillibreeze]" userId="6bf028ea-505a-4797-9fbe-498829f78d74" providerId="ADAL" clId="{B6D7A17A-D2C1-44D0-9B40-9FBDB90D5B20}" dt="2020-07-23T13:04:19.737" v="1070" actId="21"/>
          <ac:spMkLst>
            <pc:docMk/>
            <pc:sldMk cId="2406643898" sldId="1720"/>
            <ac:spMk id="72" creationId="{9B435FD2-0BDD-4EBA-81F7-282DC5361769}"/>
          </ac:spMkLst>
        </pc:spChg>
        <pc:spChg chg="add del mod">
          <ac:chgData name="Wanlambok Nongbet [Chillibreeze]" userId="6bf028ea-505a-4797-9fbe-498829f78d74" providerId="ADAL" clId="{B6D7A17A-D2C1-44D0-9B40-9FBDB90D5B20}" dt="2020-07-23T13:04:19.737" v="1070" actId="21"/>
          <ac:spMkLst>
            <pc:docMk/>
            <pc:sldMk cId="2406643898" sldId="1720"/>
            <ac:spMk id="73" creationId="{49D763FE-2412-44D5-B3B2-CE72B6209C03}"/>
          </ac:spMkLst>
        </pc:spChg>
        <pc:spChg chg="add del mod">
          <ac:chgData name="Wanlambok Nongbet [Chillibreeze]" userId="6bf028ea-505a-4797-9fbe-498829f78d74" providerId="ADAL" clId="{B6D7A17A-D2C1-44D0-9B40-9FBDB90D5B20}" dt="2020-07-23T13:04:19.737" v="1070" actId="21"/>
          <ac:spMkLst>
            <pc:docMk/>
            <pc:sldMk cId="2406643898" sldId="1720"/>
            <ac:spMk id="74" creationId="{416FBD32-D192-4B96-A270-F723F1D0FF94}"/>
          </ac:spMkLst>
        </pc:spChg>
        <pc:spChg chg="add del mod">
          <ac:chgData name="Wanlambok Nongbet [Chillibreeze]" userId="6bf028ea-505a-4797-9fbe-498829f78d74" providerId="ADAL" clId="{B6D7A17A-D2C1-44D0-9B40-9FBDB90D5B20}" dt="2020-07-23T13:04:19.737" v="1070" actId="21"/>
          <ac:spMkLst>
            <pc:docMk/>
            <pc:sldMk cId="2406643898" sldId="1720"/>
            <ac:spMk id="75" creationId="{3AFCEAFF-6F09-48B3-B4E5-22645C7C4B4C}"/>
          </ac:spMkLst>
        </pc:spChg>
        <pc:spChg chg="add del mod">
          <ac:chgData name="Wanlambok Nongbet [Chillibreeze]" userId="6bf028ea-505a-4797-9fbe-498829f78d74" providerId="ADAL" clId="{B6D7A17A-D2C1-44D0-9B40-9FBDB90D5B20}" dt="2020-07-23T13:04:19.737" v="1070" actId="21"/>
          <ac:spMkLst>
            <pc:docMk/>
            <pc:sldMk cId="2406643898" sldId="1720"/>
            <ac:spMk id="76" creationId="{CDF14E6F-AF6C-4F34-8F61-F7F72C7285EE}"/>
          </ac:spMkLst>
        </pc:spChg>
        <pc:spChg chg="add del mod">
          <ac:chgData name="Wanlambok Nongbet [Chillibreeze]" userId="6bf028ea-505a-4797-9fbe-498829f78d74" providerId="ADAL" clId="{B6D7A17A-D2C1-44D0-9B40-9FBDB90D5B20}" dt="2020-07-23T13:04:19.737" v="1070" actId="21"/>
          <ac:spMkLst>
            <pc:docMk/>
            <pc:sldMk cId="2406643898" sldId="1720"/>
            <ac:spMk id="77" creationId="{22708D40-F9C5-4311-9966-86D1E2DB415E}"/>
          </ac:spMkLst>
        </pc:spChg>
        <pc:spChg chg="add del mod">
          <ac:chgData name="Wanlambok Nongbet [Chillibreeze]" userId="6bf028ea-505a-4797-9fbe-498829f78d74" providerId="ADAL" clId="{B6D7A17A-D2C1-44D0-9B40-9FBDB90D5B20}" dt="2020-07-23T13:04:21.100" v="1072" actId="21"/>
          <ac:spMkLst>
            <pc:docMk/>
            <pc:sldMk cId="2406643898" sldId="1720"/>
            <ac:spMk id="84" creationId="{00E3D7FA-A3E3-4048-835C-26F14E92B018}"/>
          </ac:spMkLst>
        </pc:spChg>
        <pc:spChg chg="add del mod">
          <ac:chgData name="Wanlambok Nongbet [Chillibreeze]" userId="6bf028ea-505a-4797-9fbe-498829f78d74" providerId="ADAL" clId="{B6D7A17A-D2C1-44D0-9B40-9FBDB90D5B20}" dt="2020-07-23T13:04:21.100" v="1072" actId="21"/>
          <ac:spMkLst>
            <pc:docMk/>
            <pc:sldMk cId="2406643898" sldId="1720"/>
            <ac:spMk id="85" creationId="{04C78D86-53FD-4B8A-BDBF-00B50762BB90}"/>
          </ac:spMkLst>
        </pc:spChg>
        <pc:spChg chg="add del mod">
          <ac:chgData name="Wanlambok Nongbet [Chillibreeze]" userId="6bf028ea-505a-4797-9fbe-498829f78d74" providerId="ADAL" clId="{B6D7A17A-D2C1-44D0-9B40-9FBDB90D5B20}" dt="2020-07-23T13:04:21.100" v="1072" actId="21"/>
          <ac:spMkLst>
            <pc:docMk/>
            <pc:sldMk cId="2406643898" sldId="1720"/>
            <ac:spMk id="86" creationId="{FC078B01-48FC-4742-8004-8FF275FEC3E3}"/>
          </ac:spMkLst>
        </pc:spChg>
        <pc:spChg chg="add del mod">
          <ac:chgData name="Wanlambok Nongbet [Chillibreeze]" userId="6bf028ea-505a-4797-9fbe-498829f78d74" providerId="ADAL" clId="{B6D7A17A-D2C1-44D0-9B40-9FBDB90D5B20}" dt="2020-07-23T13:04:21.100" v="1072" actId="21"/>
          <ac:spMkLst>
            <pc:docMk/>
            <pc:sldMk cId="2406643898" sldId="1720"/>
            <ac:spMk id="87" creationId="{E7B324F4-79A4-4BC3-B34C-2DB29218FA5C}"/>
          </ac:spMkLst>
        </pc:spChg>
        <pc:spChg chg="add del mod">
          <ac:chgData name="Wanlambok Nongbet [Chillibreeze]" userId="6bf028ea-505a-4797-9fbe-498829f78d74" providerId="ADAL" clId="{B6D7A17A-D2C1-44D0-9B40-9FBDB90D5B20}" dt="2020-07-23T13:04:21.100" v="1072" actId="21"/>
          <ac:spMkLst>
            <pc:docMk/>
            <pc:sldMk cId="2406643898" sldId="1720"/>
            <ac:spMk id="88" creationId="{C781DEB2-7A0D-4478-84F9-7BA68C796B46}"/>
          </ac:spMkLst>
        </pc:spChg>
        <pc:spChg chg="add del mod">
          <ac:chgData name="Wanlambok Nongbet [Chillibreeze]" userId="6bf028ea-505a-4797-9fbe-498829f78d74" providerId="ADAL" clId="{B6D7A17A-D2C1-44D0-9B40-9FBDB90D5B20}" dt="2020-07-23T13:04:21.100" v="1072" actId="21"/>
          <ac:spMkLst>
            <pc:docMk/>
            <pc:sldMk cId="2406643898" sldId="1720"/>
            <ac:spMk id="89" creationId="{C8216886-1747-455A-BD18-5FC4E3A2D0A5}"/>
          </ac:spMkLst>
        </pc:spChg>
        <pc:spChg chg="add mod">
          <ac:chgData name="Wanlambok Nongbet [Chillibreeze]" userId="6bf028ea-505a-4797-9fbe-498829f78d74" providerId="ADAL" clId="{B6D7A17A-D2C1-44D0-9B40-9FBDB90D5B20}" dt="2020-07-23T13:04:21.318" v="1073"/>
          <ac:spMkLst>
            <pc:docMk/>
            <pc:sldMk cId="2406643898" sldId="1720"/>
            <ac:spMk id="96" creationId="{4117D7F8-37A8-4E51-A64B-1CBD5C656B61}"/>
          </ac:spMkLst>
        </pc:spChg>
        <pc:spChg chg="add del mod">
          <ac:chgData name="Wanlambok Nongbet [Chillibreeze]" userId="6bf028ea-505a-4797-9fbe-498829f78d74" providerId="ADAL" clId="{B6D7A17A-D2C1-44D0-9B40-9FBDB90D5B20}" dt="2020-07-23T13:04:22.822" v="1074" actId="21"/>
          <ac:spMkLst>
            <pc:docMk/>
            <pc:sldMk cId="2406643898" sldId="1720"/>
            <ac:spMk id="97" creationId="{CE14F43F-8B19-4ED0-9B58-DCB5FC8D23D8}"/>
          </ac:spMkLst>
        </pc:spChg>
        <pc:spChg chg="add del mod">
          <ac:chgData name="Wanlambok Nongbet [Chillibreeze]" userId="6bf028ea-505a-4797-9fbe-498829f78d74" providerId="ADAL" clId="{B6D7A17A-D2C1-44D0-9B40-9FBDB90D5B20}" dt="2020-07-23T13:04:22.822" v="1074" actId="21"/>
          <ac:spMkLst>
            <pc:docMk/>
            <pc:sldMk cId="2406643898" sldId="1720"/>
            <ac:spMk id="98" creationId="{BD921F42-40E3-4454-9FA1-6A878D7C447C}"/>
          </ac:spMkLst>
        </pc:spChg>
        <pc:spChg chg="add del mod">
          <ac:chgData name="Wanlambok Nongbet [Chillibreeze]" userId="6bf028ea-505a-4797-9fbe-498829f78d74" providerId="ADAL" clId="{B6D7A17A-D2C1-44D0-9B40-9FBDB90D5B20}" dt="2020-07-23T13:04:22.822" v="1074" actId="21"/>
          <ac:spMkLst>
            <pc:docMk/>
            <pc:sldMk cId="2406643898" sldId="1720"/>
            <ac:spMk id="99" creationId="{8A37B9B4-C3BA-4BE1-B2D2-9F1BF34E5948}"/>
          </ac:spMkLst>
        </pc:spChg>
        <pc:spChg chg="add del mod">
          <ac:chgData name="Wanlambok Nongbet [Chillibreeze]" userId="6bf028ea-505a-4797-9fbe-498829f78d74" providerId="ADAL" clId="{B6D7A17A-D2C1-44D0-9B40-9FBDB90D5B20}" dt="2020-07-23T13:04:22.822" v="1074" actId="21"/>
          <ac:spMkLst>
            <pc:docMk/>
            <pc:sldMk cId="2406643898" sldId="1720"/>
            <ac:spMk id="100" creationId="{577459B6-C069-4A81-9C7E-1FA366D287C7}"/>
          </ac:spMkLst>
        </pc:spChg>
        <pc:spChg chg="add del mod">
          <ac:chgData name="Wanlambok Nongbet [Chillibreeze]" userId="6bf028ea-505a-4797-9fbe-498829f78d74" providerId="ADAL" clId="{B6D7A17A-D2C1-44D0-9B40-9FBDB90D5B20}" dt="2020-07-23T13:04:22.822" v="1074" actId="21"/>
          <ac:spMkLst>
            <pc:docMk/>
            <pc:sldMk cId="2406643898" sldId="1720"/>
            <ac:spMk id="101" creationId="{B9E9B676-345D-4BB9-9322-85311E74EFFA}"/>
          </ac:spMkLst>
        </pc:spChg>
        <pc:spChg chg="add del mod">
          <ac:chgData name="Wanlambok Nongbet [Chillibreeze]" userId="6bf028ea-505a-4797-9fbe-498829f78d74" providerId="ADAL" clId="{B6D7A17A-D2C1-44D0-9B40-9FBDB90D5B20}" dt="2020-07-23T13:04:23.816" v="1076" actId="21"/>
          <ac:spMkLst>
            <pc:docMk/>
            <pc:sldMk cId="2406643898" sldId="1720"/>
            <ac:spMk id="107" creationId="{6E8DC095-CB49-47C4-BEF3-09565F76B6D9}"/>
          </ac:spMkLst>
        </pc:spChg>
        <pc:spChg chg="add del mod">
          <ac:chgData name="Wanlambok Nongbet [Chillibreeze]" userId="6bf028ea-505a-4797-9fbe-498829f78d74" providerId="ADAL" clId="{B6D7A17A-D2C1-44D0-9B40-9FBDB90D5B20}" dt="2020-07-23T13:04:23.816" v="1076" actId="21"/>
          <ac:spMkLst>
            <pc:docMk/>
            <pc:sldMk cId="2406643898" sldId="1720"/>
            <ac:spMk id="108" creationId="{0C5F533B-F85E-4F7A-B8FC-EBBCDB68BA6D}"/>
          </ac:spMkLst>
        </pc:spChg>
        <pc:spChg chg="add del mod">
          <ac:chgData name="Wanlambok Nongbet [Chillibreeze]" userId="6bf028ea-505a-4797-9fbe-498829f78d74" providerId="ADAL" clId="{B6D7A17A-D2C1-44D0-9B40-9FBDB90D5B20}" dt="2020-07-23T13:04:23.816" v="1076" actId="21"/>
          <ac:spMkLst>
            <pc:docMk/>
            <pc:sldMk cId="2406643898" sldId="1720"/>
            <ac:spMk id="109" creationId="{CE475F52-B917-484A-9ED9-8442D2E50301}"/>
          </ac:spMkLst>
        </pc:spChg>
        <pc:spChg chg="add del mod">
          <ac:chgData name="Wanlambok Nongbet [Chillibreeze]" userId="6bf028ea-505a-4797-9fbe-498829f78d74" providerId="ADAL" clId="{B6D7A17A-D2C1-44D0-9B40-9FBDB90D5B20}" dt="2020-07-23T13:04:23.816" v="1076" actId="21"/>
          <ac:spMkLst>
            <pc:docMk/>
            <pc:sldMk cId="2406643898" sldId="1720"/>
            <ac:spMk id="110" creationId="{C20726CB-38A2-474A-BBA2-B763E6F6C4BE}"/>
          </ac:spMkLst>
        </pc:spChg>
        <pc:spChg chg="add del mod">
          <ac:chgData name="Wanlambok Nongbet [Chillibreeze]" userId="6bf028ea-505a-4797-9fbe-498829f78d74" providerId="ADAL" clId="{B6D7A17A-D2C1-44D0-9B40-9FBDB90D5B20}" dt="2020-07-23T13:04:23.816" v="1076" actId="21"/>
          <ac:spMkLst>
            <pc:docMk/>
            <pc:sldMk cId="2406643898" sldId="1720"/>
            <ac:spMk id="111" creationId="{BF5F5A84-1217-4BDC-97C5-35B9169B05D5}"/>
          </ac:spMkLst>
        </pc:spChg>
        <pc:spChg chg="add mod">
          <ac:chgData name="Wanlambok Nongbet [Chillibreeze]" userId="6bf028ea-505a-4797-9fbe-498829f78d74" providerId="ADAL" clId="{B6D7A17A-D2C1-44D0-9B40-9FBDB90D5B20}" dt="2020-07-23T13:04:24.018" v="1077"/>
          <ac:spMkLst>
            <pc:docMk/>
            <pc:sldMk cId="2406643898" sldId="1720"/>
            <ac:spMk id="117" creationId="{F4D1698E-C1E1-4EA9-B5FE-2ECA56B62392}"/>
          </ac:spMkLst>
        </pc:spChg>
        <pc:spChg chg="add del mod">
          <ac:chgData name="Wanlambok Nongbet [Chillibreeze]" userId="6bf028ea-505a-4797-9fbe-498829f78d74" providerId="ADAL" clId="{B6D7A17A-D2C1-44D0-9B40-9FBDB90D5B20}" dt="2020-07-23T13:04:25.149" v="1078" actId="21"/>
          <ac:spMkLst>
            <pc:docMk/>
            <pc:sldMk cId="2406643898" sldId="1720"/>
            <ac:spMk id="118" creationId="{8FCE4250-684E-48F2-A902-E78B095E0251}"/>
          </ac:spMkLst>
        </pc:spChg>
        <pc:spChg chg="add del mod">
          <ac:chgData name="Wanlambok Nongbet [Chillibreeze]" userId="6bf028ea-505a-4797-9fbe-498829f78d74" providerId="ADAL" clId="{B6D7A17A-D2C1-44D0-9B40-9FBDB90D5B20}" dt="2020-07-23T13:04:25.149" v="1078" actId="21"/>
          <ac:spMkLst>
            <pc:docMk/>
            <pc:sldMk cId="2406643898" sldId="1720"/>
            <ac:spMk id="119" creationId="{BCC78AF2-E256-46F7-88F7-5936CB31C047}"/>
          </ac:spMkLst>
        </pc:spChg>
        <pc:spChg chg="add del mod">
          <ac:chgData name="Wanlambok Nongbet [Chillibreeze]" userId="6bf028ea-505a-4797-9fbe-498829f78d74" providerId="ADAL" clId="{B6D7A17A-D2C1-44D0-9B40-9FBDB90D5B20}" dt="2020-07-23T13:04:25.149" v="1078" actId="21"/>
          <ac:spMkLst>
            <pc:docMk/>
            <pc:sldMk cId="2406643898" sldId="1720"/>
            <ac:spMk id="120" creationId="{B8A71F23-E974-4413-9CCF-B0E0380F6310}"/>
          </ac:spMkLst>
        </pc:spChg>
        <pc:spChg chg="add del mod">
          <ac:chgData name="Wanlambok Nongbet [Chillibreeze]" userId="6bf028ea-505a-4797-9fbe-498829f78d74" providerId="ADAL" clId="{B6D7A17A-D2C1-44D0-9B40-9FBDB90D5B20}" dt="2020-07-23T13:04:25.149" v="1078" actId="21"/>
          <ac:spMkLst>
            <pc:docMk/>
            <pc:sldMk cId="2406643898" sldId="1720"/>
            <ac:spMk id="121" creationId="{8DED8378-5325-4A8E-BC29-10C351AB15BD}"/>
          </ac:spMkLst>
        </pc:spChg>
        <pc:spChg chg="add del mod">
          <ac:chgData name="Wanlambok Nongbet [Chillibreeze]" userId="6bf028ea-505a-4797-9fbe-498829f78d74" providerId="ADAL" clId="{B6D7A17A-D2C1-44D0-9B40-9FBDB90D5B20}" dt="2020-07-23T13:04:26.141" v="1080" actId="21"/>
          <ac:spMkLst>
            <pc:docMk/>
            <pc:sldMk cId="2406643898" sldId="1720"/>
            <ac:spMk id="126" creationId="{0183C1D8-D618-412D-B788-6AD4D0415D37}"/>
          </ac:spMkLst>
        </pc:spChg>
        <pc:spChg chg="add del mod">
          <ac:chgData name="Wanlambok Nongbet [Chillibreeze]" userId="6bf028ea-505a-4797-9fbe-498829f78d74" providerId="ADAL" clId="{B6D7A17A-D2C1-44D0-9B40-9FBDB90D5B20}" dt="2020-07-23T13:04:26.141" v="1080" actId="21"/>
          <ac:spMkLst>
            <pc:docMk/>
            <pc:sldMk cId="2406643898" sldId="1720"/>
            <ac:spMk id="127" creationId="{4B812962-4FBF-44DD-B701-941940BF0338}"/>
          </ac:spMkLst>
        </pc:spChg>
        <pc:spChg chg="add del mod">
          <ac:chgData name="Wanlambok Nongbet [Chillibreeze]" userId="6bf028ea-505a-4797-9fbe-498829f78d74" providerId="ADAL" clId="{B6D7A17A-D2C1-44D0-9B40-9FBDB90D5B20}" dt="2020-07-23T13:04:26.141" v="1080" actId="21"/>
          <ac:spMkLst>
            <pc:docMk/>
            <pc:sldMk cId="2406643898" sldId="1720"/>
            <ac:spMk id="128" creationId="{9B69B048-46ED-4DEA-8C35-A57D23E7991F}"/>
          </ac:spMkLst>
        </pc:spChg>
        <pc:spChg chg="add del mod">
          <ac:chgData name="Wanlambok Nongbet [Chillibreeze]" userId="6bf028ea-505a-4797-9fbe-498829f78d74" providerId="ADAL" clId="{B6D7A17A-D2C1-44D0-9B40-9FBDB90D5B20}" dt="2020-07-23T13:04:26.141" v="1080" actId="21"/>
          <ac:spMkLst>
            <pc:docMk/>
            <pc:sldMk cId="2406643898" sldId="1720"/>
            <ac:spMk id="129" creationId="{29D1377A-51CB-4091-A4CD-51D0C73B01F2}"/>
          </ac:spMkLst>
        </pc:spChg>
        <pc:spChg chg="add mod">
          <ac:chgData name="Wanlambok Nongbet [Chillibreeze]" userId="6bf028ea-505a-4797-9fbe-498829f78d74" providerId="ADAL" clId="{B6D7A17A-D2C1-44D0-9B40-9FBDB90D5B20}" dt="2020-07-23T13:04:26.317" v="1081"/>
          <ac:spMkLst>
            <pc:docMk/>
            <pc:sldMk cId="2406643898" sldId="1720"/>
            <ac:spMk id="134" creationId="{65625B07-B190-4A17-AE04-B53A2E13FEF7}"/>
          </ac:spMkLst>
        </pc:spChg>
        <pc:spChg chg="add del mod">
          <ac:chgData name="Wanlambok Nongbet [Chillibreeze]" userId="6bf028ea-505a-4797-9fbe-498829f78d74" providerId="ADAL" clId="{B6D7A17A-D2C1-44D0-9B40-9FBDB90D5B20}" dt="2020-07-23T13:04:27.104" v="1082" actId="21"/>
          <ac:spMkLst>
            <pc:docMk/>
            <pc:sldMk cId="2406643898" sldId="1720"/>
            <ac:spMk id="135" creationId="{899E78B8-F869-4D77-9741-04BF7A5C2024}"/>
          </ac:spMkLst>
        </pc:spChg>
        <pc:spChg chg="add del mod">
          <ac:chgData name="Wanlambok Nongbet [Chillibreeze]" userId="6bf028ea-505a-4797-9fbe-498829f78d74" providerId="ADAL" clId="{B6D7A17A-D2C1-44D0-9B40-9FBDB90D5B20}" dt="2020-07-23T13:04:27.104" v="1082" actId="21"/>
          <ac:spMkLst>
            <pc:docMk/>
            <pc:sldMk cId="2406643898" sldId="1720"/>
            <ac:spMk id="136" creationId="{98244F3F-268E-48D3-9E68-83752C6D9005}"/>
          </ac:spMkLst>
        </pc:spChg>
        <pc:spChg chg="add del mod">
          <ac:chgData name="Wanlambok Nongbet [Chillibreeze]" userId="6bf028ea-505a-4797-9fbe-498829f78d74" providerId="ADAL" clId="{B6D7A17A-D2C1-44D0-9B40-9FBDB90D5B20}" dt="2020-07-23T13:04:27.104" v="1082" actId="21"/>
          <ac:spMkLst>
            <pc:docMk/>
            <pc:sldMk cId="2406643898" sldId="1720"/>
            <ac:spMk id="137" creationId="{03BB2F5B-EEB6-4DBD-92E5-3DBAE2D557BE}"/>
          </ac:spMkLst>
        </pc:spChg>
        <pc:spChg chg="add del mod">
          <ac:chgData name="Wanlambok Nongbet [Chillibreeze]" userId="6bf028ea-505a-4797-9fbe-498829f78d74" providerId="ADAL" clId="{B6D7A17A-D2C1-44D0-9B40-9FBDB90D5B20}" dt="2020-07-23T13:04:28.220" v="1084" actId="21"/>
          <ac:spMkLst>
            <pc:docMk/>
            <pc:sldMk cId="2406643898" sldId="1720"/>
            <ac:spMk id="141" creationId="{95C93F05-BB6A-4A76-9354-939836550732}"/>
          </ac:spMkLst>
        </pc:spChg>
        <pc:spChg chg="add del mod">
          <ac:chgData name="Wanlambok Nongbet [Chillibreeze]" userId="6bf028ea-505a-4797-9fbe-498829f78d74" providerId="ADAL" clId="{B6D7A17A-D2C1-44D0-9B40-9FBDB90D5B20}" dt="2020-07-23T13:04:28.220" v="1084" actId="21"/>
          <ac:spMkLst>
            <pc:docMk/>
            <pc:sldMk cId="2406643898" sldId="1720"/>
            <ac:spMk id="142" creationId="{A4384AF6-0FFC-425C-A6C9-6ADADD2FD5D3}"/>
          </ac:spMkLst>
        </pc:spChg>
        <pc:spChg chg="add del mod">
          <ac:chgData name="Wanlambok Nongbet [Chillibreeze]" userId="6bf028ea-505a-4797-9fbe-498829f78d74" providerId="ADAL" clId="{B6D7A17A-D2C1-44D0-9B40-9FBDB90D5B20}" dt="2020-07-23T13:04:28.220" v="1084" actId="21"/>
          <ac:spMkLst>
            <pc:docMk/>
            <pc:sldMk cId="2406643898" sldId="1720"/>
            <ac:spMk id="143" creationId="{2D9B47F9-EAB7-4CD2-9956-40EE4631D1EE}"/>
          </ac:spMkLst>
        </pc:spChg>
        <pc:spChg chg="add mod">
          <ac:chgData name="Wanlambok Nongbet [Chillibreeze]" userId="6bf028ea-505a-4797-9fbe-498829f78d74" providerId="ADAL" clId="{B6D7A17A-D2C1-44D0-9B40-9FBDB90D5B20}" dt="2020-07-23T13:11:19.432" v="1295" actId="313"/>
          <ac:spMkLst>
            <pc:docMk/>
            <pc:sldMk cId="2406643898" sldId="1720"/>
            <ac:spMk id="147" creationId="{8B81D989-1E02-492D-91ED-67464BCDF460}"/>
          </ac:spMkLst>
        </pc:spChg>
        <pc:spChg chg="add del mod">
          <ac:chgData name="Wanlambok Nongbet [Chillibreeze]" userId="6bf028ea-505a-4797-9fbe-498829f78d74" providerId="ADAL" clId="{B6D7A17A-D2C1-44D0-9B40-9FBDB90D5B20}" dt="2020-07-23T13:04:29.131" v="1086" actId="21"/>
          <ac:spMkLst>
            <pc:docMk/>
            <pc:sldMk cId="2406643898" sldId="1720"/>
            <ac:spMk id="148" creationId="{202790BE-3B3C-4205-BB76-5364F0A21EA4}"/>
          </ac:spMkLst>
        </pc:spChg>
        <pc:spChg chg="add del mod">
          <ac:chgData name="Wanlambok Nongbet [Chillibreeze]" userId="6bf028ea-505a-4797-9fbe-498829f78d74" providerId="ADAL" clId="{B6D7A17A-D2C1-44D0-9B40-9FBDB90D5B20}" dt="2020-07-23T13:04:29.131" v="1086" actId="21"/>
          <ac:spMkLst>
            <pc:docMk/>
            <pc:sldMk cId="2406643898" sldId="1720"/>
            <ac:spMk id="149" creationId="{8D732798-169A-4D0C-A5BC-5A9C4FE3892E}"/>
          </ac:spMkLst>
        </pc:spChg>
        <pc:spChg chg="add del mod">
          <ac:chgData name="Wanlambok Nongbet [Chillibreeze]" userId="6bf028ea-505a-4797-9fbe-498829f78d74" providerId="ADAL" clId="{B6D7A17A-D2C1-44D0-9B40-9FBDB90D5B20}" dt="2020-07-23T13:04:30.436" v="1088" actId="21"/>
          <ac:spMkLst>
            <pc:docMk/>
            <pc:sldMk cId="2406643898" sldId="1720"/>
            <ac:spMk id="152" creationId="{02845808-3552-4634-B74C-124545FE095A}"/>
          </ac:spMkLst>
        </pc:spChg>
        <pc:spChg chg="add del mod">
          <ac:chgData name="Wanlambok Nongbet [Chillibreeze]" userId="6bf028ea-505a-4797-9fbe-498829f78d74" providerId="ADAL" clId="{B6D7A17A-D2C1-44D0-9B40-9FBDB90D5B20}" dt="2020-07-23T13:04:30.436" v="1088" actId="21"/>
          <ac:spMkLst>
            <pc:docMk/>
            <pc:sldMk cId="2406643898" sldId="1720"/>
            <ac:spMk id="153" creationId="{A992ACEE-0A77-4E17-8F5D-547CE360B08D}"/>
          </ac:spMkLst>
        </pc:spChg>
        <pc:spChg chg="add mod">
          <ac:chgData name="Wanlambok Nongbet [Chillibreeze]" userId="6bf028ea-505a-4797-9fbe-498829f78d74" providerId="ADAL" clId="{B6D7A17A-D2C1-44D0-9B40-9FBDB90D5B20}" dt="2020-07-23T13:04:30.625" v="1089"/>
          <ac:spMkLst>
            <pc:docMk/>
            <pc:sldMk cId="2406643898" sldId="1720"/>
            <ac:spMk id="156" creationId="{9CEDBF37-7831-4DA5-B564-C12F3CF61FF4}"/>
          </ac:spMkLst>
        </pc:spChg>
        <pc:spChg chg="add del mod">
          <ac:chgData name="Wanlambok Nongbet [Chillibreeze]" userId="6bf028ea-505a-4797-9fbe-498829f78d74" providerId="ADAL" clId="{B6D7A17A-D2C1-44D0-9B40-9FBDB90D5B20}" dt="2020-07-23T13:04:31.332" v="1090" actId="21"/>
          <ac:spMkLst>
            <pc:docMk/>
            <pc:sldMk cId="2406643898" sldId="1720"/>
            <ac:spMk id="157" creationId="{734171C8-4711-4AF4-944C-8F15FAB67F85}"/>
          </ac:spMkLst>
        </pc:spChg>
        <pc:spChg chg="add del mod">
          <ac:chgData name="Wanlambok Nongbet [Chillibreeze]" userId="6bf028ea-505a-4797-9fbe-498829f78d74" providerId="ADAL" clId="{B6D7A17A-D2C1-44D0-9B40-9FBDB90D5B20}" dt="2020-07-23T13:04:35.794" v="1092" actId="21"/>
          <ac:spMkLst>
            <pc:docMk/>
            <pc:sldMk cId="2406643898" sldId="1720"/>
            <ac:spMk id="159" creationId="{37F59B01-8F27-42D6-B7A3-B8042572BE5A}"/>
          </ac:spMkLst>
        </pc:spChg>
        <pc:spChg chg="add mod">
          <ac:chgData name="Wanlambok Nongbet [Chillibreeze]" userId="6bf028ea-505a-4797-9fbe-498829f78d74" providerId="ADAL" clId="{B6D7A17A-D2C1-44D0-9B40-9FBDB90D5B20}" dt="2020-07-23T13:04:36.013" v="1093"/>
          <ac:spMkLst>
            <pc:docMk/>
            <pc:sldMk cId="2406643898" sldId="1720"/>
            <ac:spMk id="161" creationId="{4FA6FF83-FFF9-4CD0-8121-2793EA737DE9}"/>
          </ac:spMkLst>
        </pc:spChg>
        <pc:grpChg chg="del mod">
          <ac:chgData name="Wanlambok Nongbet [Chillibreeze]" userId="6bf028ea-505a-4797-9fbe-498829f78d74" providerId="ADAL" clId="{B6D7A17A-D2C1-44D0-9B40-9FBDB90D5B20}" dt="2020-07-23T12:38:30.673" v="204" actId="165"/>
          <ac:grpSpMkLst>
            <pc:docMk/>
            <pc:sldMk cId="2406643898" sldId="1720"/>
            <ac:grpSpMk id="9" creationId="{76EE8B1B-1F44-45ED-9567-699F864BB416}"/>
          </ac:grpSpMkLst>
        </pc:grpChg>
        <pc:grpChg chg="add del mod">
          <ac:chgData name="Wanlambok Nongbet [Chillibreeze]" userId="6bf028ea-505a-4797-9fbe-498829f78d74" providerId="ADAL" clId="{B6D7A17A-D2C1-44D0-9B40-9FBDB90D5B20}" dt="2020-07-23T12:38:35.273" v="208" actId="165"/>
          <ac:grpSpMkLst>
            <pc:docMk/>
            <pc:sldMk cId="2406643898" sldId="1720"/>
            <ac:grpSpMk id="19" creationId="{6AFD3A52-2B03-407F-849A-77733A033DF3}"/>
          </ac:grpSpMkLst>
        </pc:grpChg>
        <pc:grpChg chg="add del mod">
          <ac:chgData name="Wanlambok Nongbet [Chillibreeze]" userId="6bf028ea-505a-4797-9fbe-498829f78d74" providerId="ADAL" clId="{B6D7A17A-D2C1-44D0-9B40-9FBDB90D5B20}" dt="2020-07-23T12:38:45.499" v="212" actId="165"/>
          <ac:grpSpMkLst>
            <pc:docMk/>
            <pc:sldMk cId="2406643898" sldId="1720"/>
            <ac:grpSpMk id="20" creationId="{A645F391-1BF3-458E-9134-E9A69EB93B8B}"/>
          </ac:grpSpMkLst>
        </pc:grpChg>
        <pc:grpChg chg="add del mod">
          <ac:chgData name="Wanlambok Nongbet [Chillibreeze]" userId="6bf028ea-505a-4797-9fbe-498829f78d74" providerId="ADAL" clId="{B6D7A17A-D2C1-44D0-9B40-9FBDB90D5B20}" dt="2020-07-23T12:49:20.881" v="658" actId="165"/>
          <ac:grpSpMkLst>
            <pc:docMk/>
            <pc:sldMk cId="2406643898" sldId="1720"/>
            <ac:grpSpMk id="29" creationId="{C4F3A30A-47B9-44B8-BFAC-8D0E69F91770}"/>
          </ac:grpSpMkLst>
        </pc:grpChg>
        <pc:graphicFrameChg chg="add del mod">
          <ac:chgData name="Wanlambok Nongbet [Chillibreeze]" userId="6bf028ea-505a-4797-9fbe-498829f78d74" providerId="ADAL" clId="{B6D7A17A-D2C1-44D0-9B40-9FBDB90D5B20}" dt="2020-07-23T12:38:30.497" v="203" actId="18245"/>
          <ac:graphicFrameMkLst>
            <pc:docMk/>
            <pc:sldMk cId="2406643898" sldId="1720"/>
            <ac:graphicFrameMk id="5" creationId="{845A55FA-0392-4B39-92EB-DF75DDBDD9FE}"/>
          </ac:graphicFrameMkLst>
        </pc:graphicFrameChg>
        <pc:cxnChg chg="add del mod topLvl">
          <ac:chgData name="Wanlambok Nongbet [Chillibreeze]" userId="6bf028ea-505a-4797-9fbe-498829f78d74" providerId="ADAL" clId="{B6D7A17A-D2C1-44D0-9B40-9FBDB90D5B20}" dt="2020-07-23T13:04:13.228" v="1062" actId="21"/>
          <ac:cxnSpMkLst>
            <pc:docMk/>
            <pc:sldMk cId="2406643898" sldId="1720"/>
            <ac:cxnSpMk id="21" creationId="{697B5BDE-C0E0-4097-974B-817DC469072A}"/>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2" creationId="{72CB52CF-2CB2-4BB9-B591-9B170E4ACECA}"/>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3" creationId="{429D56FA-2733-4607-B452-DD41DE6AE30B}"/>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4" creationId="{1D0C134A-5777-4FA4-92E3-958432321226}"/>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5" creationId="{8DB47E89-F2DE-4CA9-AFE5-D12BAC1921A6}"/>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6" creationId="{2D67AFC2-8DD7-4246-86A6-217CC099E34C}"/>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7" creationId="{E6F12B8E-6851-4D13-BFBF-12728CE9A143}"/>
          </ac:cxnSpMkLst>
        </pc:cxnChg>
        <pc:cxnChg chg="add mod">
          <ac:chgData name="Wanlambok Nongbet [Chillibreeze]" userId="6bf028ea-505a-4797-9fbe-498829f78d74" providerId="ADAL" clId="{B6D7A17A-D2C1-44D0-9B40-9FBDB90D5B20}" dt="2020-07-23T13:04:13.449" v="1063"/>
          <ac:cxnSpMkLst>
            <pc:docMk/>
            <pc:sldMk cId="2406643898" sldId="1720"/>
            <ac:cxnSpMk id="38" creationId="{244D66E6-364E-4FB1-B374-1B1CD5EE9F78}"/>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39" creationId="{ABE8F4BE-C849-4942-85B8-8FD692D608D2}"/>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0" creationId="{8605935A-EDA6-48EA-9551-192EE6E042FE}"/>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1" creationId="{898A2D17-D918-4860-AE72-C773D4D5F4E0}"/>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2" creationId="{190781D8-F6CC-4E08-B840-73727368C003}"/>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3" creationId="{D4B1E0A2-89A3-4AF6-9B7D-84363F62E42D}"/>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4" creationId="{2BAFC588-EE0E-4C98-9E2C-23EBF916F069}"/>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2" creationId="{D60E3998-E299-4DC7-AB4E-1C5147591717}"/>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3" creationId="{F788BFD5-87D6-4A29-B701-DC78CF6595D9}"/>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4" creationId="{9F13BF64-07C9-4200-B287-4FB3D732021B}"/>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5" creationId="{46CAB662-7FD1-435A-8ED9-7C95C0A25A55}"/>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6" creationId="{E784C076-AFD0-42C4-8EE4-E3A46CF2FC35}"/>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7" creationId="{5A1D4402-6538-4F7D-B2B9-2E47F2321E33}"/>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5" creationId="{30BEDC9F-6147-4BF2-AC57-3A73C27B47E4}"/>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6" creationId="{43976DD4-9C41-4CB8-B0E3-68FD24DF0C20}"/>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7" creationId="{322D312B-620F-4E6D-820C-5AC5838A6472}"/>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8" creationId="{D9A14472-F5F0-4E71-A229-813B466F3B82}"/>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9" creationId="{44B558BB-15FF-454C-A3D7-EB0C37AC7DCD}"/>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70" creationId="{D4340522-D7A8-42EA-8267-9ACC5B22C362}"/>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78" creationId="{D78697CB-BAFE-4204-B822-938EF32A0148}"/>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79" creationId="{081716CB-2233-4F30-844E-F398F6F8AA92}"/>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0" creationId="{5E4B8FB3-C7D7-46E6-BDF0-79E9614B0ED8}"/>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1" creationId="{14C78045-FD08-4526-9124-21C2B9C1A79F}"/>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2" creationId="{0D8D7E5F-6C11-403A-8A7E-05F9780C4CF5}"/>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3" creationId="{4A14CF6A-9475-442E-8DB5-460FC0FF1DA2}"/>
          </ac:cxnSpMkLst>
        </pc:cxnChg>
        <pc:cxnChg chg="add mod">
          <ac:chgData name="Wanlambok Nongbet [Chillibreeze]" userId="6bf028ea-505a-4797-9fbe-498829f78d74" providerId="ADAL" clId="{B6D7A17A-D2C1-44D0-9B40-9FBDB90D5B20}" dt="2020-07-23T13:04:20.031" v="1071"/>
          <ac:cxnSpMkLst>
            <pc:docMk/>
            <pc:sldMk cId="2406643898" sldId="1720"/>
            <ac:cxnSpMk id="90" creationId="{B594C08F-1D5E-4EC6-B700-2A206DBE3D63}"/>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1" creationId="{4FCC9AC2-2A72-4593-96FE-4B3267C1B14E}"/>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2" creationId="{C3345C9D-702F-48B7-934B-40A6848E04A9}"/>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3" creationId="{1B2E370E-391E-40DB-AF79-AD50615D4A56}"/>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4" creationId="{4FCD1B62-FAF5-4180-B40B-11119E71AB03}"/>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5" creationId="{65A6A078-9266-4C6E-B1BD-FC7CC878A4F1}"/>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2" creationId="{F914F613-3B00-4428-9992-9A1F2964D014}"/>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3" creationId="{9E0E1170-2BD0-4758-A92F-911C509E0075}"/>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4" creationId="{CBE597F0-D064-4405-A28F-8290AAC3379A}"/>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5" creationId="{3AA8997B-2532-41EC-BB6E-EB7EDD1EC18E}"/>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6" creationId="{A02957A9-9687-4738-A37F-B9424F9010AD}"/>
          </ac:cxnSpMkLst>
        </pc:cxnChg>
        <pc:cxnChg chg="add mod">
          <ac:chgData name="Wanlambok Nongbet [Chillibreeze]" userId="6bf028ea-505a-4797-9fbe-498829f78d74" providerId="ADAL" clId="{B6D7A17A-D2C1-44D0-9B40-9FBDB90D5B20}" dt="2020-07-23T13:04:23.148" v="1075"/>
          <ac:cxnSpMkLst>
            <pc:docMk/>
            <pc:sldMk cId="2406643898" sldId="1720"/>
            <ac:cxnSpMk id="112" creationId="{FDB948F9-500F-44FF-98B4-ACF39148C6C6}"/>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3" creationId="{4FB58D26-6E9D-4AD4-9887-6664EAD8B260}"/>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4" creationId="{B9C68DBC-04E2-4C07-9C00-F546172D2C5E}"/>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5" creationId="{ACEB4FD9-A8F1-482B-8687-AE545A5C1F89}"/>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6" creationId="{A15615D5-85BD-492A-8BBE-E5FF1AA0476A}"/>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2" creationId="{9EE73012-F2B0-4C16-B884-2DB495C5A726}"/>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3" creationId="{887FC723-326C-4A10-9470-2877C08B2433}"/>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4" creationId="{3573B0AC-140A-4ACA-B2E3-28AE228C9D53}"/>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5" creationId="{96638B3D-874A-4440-8872-7E40136D329A}"/>
          </ac:cxnSpMkLst>
        </pc:cxnChg>
        <pc:cxnChg chg="add mod">
          <ac:chgData name="Wanlambok Nongbet [Chillibreeze]" userId="6bf028ea-505a-4797-9fbe-498829f78d74" providerId="ADAL" clId="{B6D7A17A-D2C1-44D0-9B40-9FBDB90D5B20}" dt="2020-07-23T13:04:25.369" v="1079"/>
          <ac:cxnSpMkLst>
            <pc:docMk/>
            <pc:sldMk cId="2406643898" sldId="1720"/>
            <ac:cxnSpMk id="130" creationId="{BB8BC685-3632-405F-ABD9-4FC9BEB887F3}"/>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1" creationId="{62231A96-7DCB-4372-AE94-41BACD82C054}"/>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2" creationId="{3349D9A6-3465-496A-96A0-4F1C9B9CA370}"/>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3" creationId="{AAC74AA4-5869-4197-BA84-297A8C9076B8}"/>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38" creationId="{E05CF74D-B76A-4AE7-AF31-9CEFB85C6B1F}"/>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39" creationId="{03A881FC-CF8A-417E-8E02-471F7792CF98}"/>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40" creationId="{27132298-59CE-415C-A5DC-865584E56C28}"/>
          </ac:cxnSpMkLst>
        </pc:cxnChg>
        <pc:cxnChg chg="add mod">
          <ac:chgData name="Wanlambok Nongbet [Chillibreeze]" userId="6bf028ea-505a-4797-9fbe-498829f78d74" providerId="ADAL" clId="{B6D7A17A-D2C1-44D0-9B40-9FBDB90D5B20}" dt="2020-07-23T13:04:27.308" v="1083"/>
          <ac:cxnSpMkLst>
            <pc:docMk/>
            <pc:sldMk cId="2406643898" sldId="1720"/>
            <ac:cxnSpMk id="144" creationId="{59FFB84F-4824-42D2-B260-E8531EEBD2C8}"/>
          </ac:cxnSpMkLst>
        </pc:cxnChg>
        <pc:cxnChg chg="add del mod">
          <ac:chgData name="Wanlambok Nongbet [Chillibreeze]" userId="6bf028ea-505a-4797-9fbe-498829f78d74" providerId="ADAL" clId="{B6D7A17A-D2C1-44D0-9B40-9FBDB90D5B20}" dt="2020-07-23T13:04:28.220" v="1084" actId="21"/>
          <ac:cxnSpMkLst>
            <pc:docMk/>
            <pc:sldMk cId="2406643898" sldId="1720"/>
            <ac:cxnSpMk id="145" creationId="{E92681D3-E26A-498C-B832-3FADF0198DCE}"/>
          </ac:cxnSpMkLst>
        </pc:cxnChg>
        <pc:cxnChg chg="add del mod">
          <ac:chgData name="Wanlambok Nongbet [Chillibreeze]" userId="6bf028ea-505a-4797-9fbe-498829f78d74" providerId="ADAL" clId="{B6D7A17A-D2C1-44D0-9B40-9FBDB90D5B20}" dt="2020-07-23T13:04:28.220" v="1084" actId="21"/>
          <ac:cxnSpMkLst>
            <pc:docMk/>
            <pc:sldMk cId="2406643898" sldId="1720"/>
            <ac:cxnSpMk id="146" creationId="{3213A403-F0B4-4835-9FCF-C66A75995D09}"/>
          </ac:cxnSpMkLst>
        </pc:cxnChg>
        <pc:cxnChg chg="add del mod">
          <ac:chgData name="Wanlambok Nongbet [Chillibreeze]" userId="6bf028ea-505a-4797-9fbe-498829f78d74" providerId="ADAL" clId="{B6D7A17A-D2C1-44D0-9B40-9FBDB90D5B20}" dt="2020-07-23T13:04:29.131" v="1086" actId="21"/>
          <ac:cxnSpMkLst>
            <pc:docMk/>
            <pc:sldMk cId="2406643898" sldId="1720"/>
            <ac:cxnSpMk id="150" creationId="{3CEBAD0C-CD6C-468B-98C4-0482D558197E}"/>
          </ac:cxnSpMkLst>
        </pc:cxnChg>
        <pc:cxnChg chg="add del mod">
          <ac:chgData name="Wanlambok Nongbet [Chillibreeze]" userId="6bf028ea-505a-4797-9fbe-498829f78d74" providerId="ADAL" clId="{B6D7A17A-D2C1-44D0-9B40-9FBDB90D5B20}" dt="2020-07-23T13:04:29.131" v="1086" actId="21"/>
          <ac:cxnSpMkLst>
            <pc:docMk/>
            <pc:sldMk cId="2406643898" sldId="1720"/>
            <ac:cxnSpMk id="151" creationId="{2EBB23F4-48D4-482B-A06C-B6B5209C5022}"/>
          </ac:cxnSpMkLst>
        </pc:cxnChg>
        <pc:cxnChg chg="add mod">
          <ac:chgData name="Wanlambok Nongbet [Chillibreeze]" userId="6bf028ea-505a-4797-9fbe-498829f78d74" providerId="ADAL" clId="{B6D7A17A-D2C1-44D0-9B40-9FBDB90D5B20}" dt="2020-07-23T13:04:29.343" v="1087"/>
          <ac:cxnSpMkLst>
            <pc:docMk/>
            <pc:sldMk cId="2406643898" sldId="1720"/>
            <ac:cxnSpMk id="154" creationId="{ED93BEFB-BA5D-4DB8-8D9C-A409AE82BBBB}"/>
          </ac:cxnSpMkLst>
        </pc:cxnChg>
        <pc:cxnChg chg="add del mod">
          <ac:chgData name="Wanlambok Nongbet [Chillibreeze]" userId="6bf028ea-505a-4797-9fbe-498829f78d74" providerId="ADAL" clId="{B6D7A17A-D2C1-44D0-9B40-9FBDB90D5B20}" dt="2020-07-23T13:04:30.436" v="1088" actId="21"/>
          <ac:cxnSpMkLst>
            <pc:docMk/>
            <pc:sldMk cId="2406643898" sldId="1720"/>
            <ac:cxnSpMk id="155" creationId="{75326153-211B-4FE9-A7EA-0413DD21FB30}"/>
          </ac:cxnSpMkLst>
        </pc:cxnChg>
        <pc:cxnChg chg="add del mod">
          <ac:chgData name="Wanlambok Nongbet [Chillibreeze]" userId="6bf028ea-505a-4797-9fbe-498829f78d74" providerId="ADAL" clId="{B6D7A17A-D2C1-44D0-9B40-9FBDB90D5B20}" dt="2020-07-23T13:04:31.332" v="1090" actId="21"/>
          <ac:cxnSpMkLst>
            <pc:docMk/>
            <pc:sldMk cId="2406643898" sldId="1720"/>
            <ac:cxnSpMk id="158" creationId="{E6522D18-D4AC-43EF-9EE1-5A91D5B27C19}"/>
          </ac:cxnSpMkLst>
        </pc:cxnChg>
        <pc:cxnChg chg="add mod">
          <ac:chgData name="Wanlambok Nongbet [Chillibreeze]" userId="6bf028ea-505a-4797-9fbe-498829f78d74" providerId="ADAL" clId="{B6D7A17A-D2C1-44D0-9B40-9FBDB90D5B20}" dt="2020-07-23T13:04:31.531" v="1091"/>
          <ac:cxnSpMkLst>
            <pc:docMk/>
            <pc:sldMk cId="2406643898" sldId="1720"/>
            <ac:cxnSpMk id="160" creationId="{9A208294-85C3-4956-9A02-E9376DB279AA}"/>
          </ac:cxnSpMkLst>
        </pc:cxnChg>
      </pc:sldChg>
      <pc:sldChg chg="addSp delSp modSp add mod modClrScheme chgLayout">
        <pc:chgData name="Wanlambok Nongbet [Chillibreeze]" userId="6bf028ea-505a-4797-9fbe-498829f78d74" providerId="ADAL" clId="{B6D7A17A-D2C1-44D0-9B40-9FBDB90D5B20}" dt="2020-07-23T13:08:12.539" v="1266" actId="20577"/>
        <pc:sldMkLst>
          <pc:docMk/>
          <pc:sldMk cId="1491921647" sldId="1726"/>
        </pc:sldMkLst>
        <pc:spChg chg="mod ord">
          <ac:chgData name="Wanlambok Nongbet [Chillibreeze]" userId="6bf028ea-505a-4797-9fbe-498829f78d74" providerId="ADAL" clId="{B6D7A17A-D2C1-44D0-9B40-9FBDB90D5B20}" dt="2020-07-23T13:08:12.539" v="1266" actId="20577"/>
          <ac:spMkLst>
            <pc:docMk/>
            <pc:sldMk cId="1491921647" sldId="1726"/>
            <ac:spMk id="2" creationId="{62303B20-FDC9-4A07-ABCA-6A6AACA64E93}"/>
          </ac:spMkLst>
        </pc:spChg>
        <pc:spChg chg="del mod ord">
          <ac:chgData name="Wanlambok Nongbet [Chillibreeze]" userId="6bf028ea-505a-4797-9fbe-498829f78d74" providerId="ADAL" clId="{B6D7A17A-D2C1-44D0-9B40-9FBDB90D5B20}" dt="2020-07-23T12:35:31.099" v="86" actId="478"/>
          <ac:spMkLst>
            <pc:docMk/>
            <pc:sldMk cId="1491921647" sldId="1726"/>
            <ac:spMk id="3" creationId="{F4E1CD0A-3BA7-4E22-A032-5FD5746E3AA6}"/>
          </ac:spMkLst>
        </pc:spChg>
        <pc:spChg chg="add del mod">
          <ac:chgData name="Wanlambok Nongbet [Chillibreeze]" userId="6bf028ea-505a-4797-9fbe-498829f78d74" providerId="ADAL" clId="{B6D7A17A-D2C1-44D0-9B40-9FBDB90D5B20}" dt="2020-07-23T12:35:10.058" v="81"/>
          <ac:spMkLst>
            <pc:docMk/>
            <pc:sldMk cId="1491921647" sldId="1726"/>
            <ac:spMk id="4" creationId="{720DDFA3-C470-4186-92F6-A472CCF72B06}"/>
          </ac:spMkLst>
        </pc:spChg>
        <pc:spChg chg="add del mod">
          <ac:chgData name="Wanlambok Nongbet [Chillibreeze]" userId="6bf028ea-505a-4797-9fbe-498829f78d74" providerId="ADAL" clId="{B6D7A17A-D2C1-44D0-9B40-9FBDB90D5B20}" dt="2020-07-23T12:35:10.195" v="82"/>
          <ac:spMkLst>
            <pc:docMk/>
            <pc:sldMk cId="1491921647" sldId="1726"/>
            <ac:spMk id="5" creationId="{201FF491-E842-42C7-B889-33D5104AC02A}"/>
          </ac:spMkLst>
        </pc:spChg>
        <pc:spChg chg="add mod topLvl">
          <ac:chgData name="Wanlambok Nongbet [Chillibreeze]" userId="6bf028ea-505a-4797-9fbe-498829f78d74" providerId="ADAL" clId="{B6D7A17A-D2C1-44D0-9B40-9FBDB90D5B20}" dt="2020-07-23T12:51:01.500" v="703" actId="14100"/>
          <ac:spMkLst>
            <pc:docMk/>
            <pc:sldMk cId="1491921647" sldId="1726"/>
            <ac:spMk id="6" creationId="{C65F71C7-FE97-4CEF-9FED-83FA4CD18684}"/>
          </ac:spMkLst>
        </pc:spChg>
        <pc:spChg chg="add del mod topLvl">
          <ac:chgData name="Wanlambok Nongbet [Chillibreeze]" userId="6bf028ea-505a-4797-9fbe-498829f78d74" providerId="ADAL" clId="{B6D7A17A-D2C1-44D0-9B40-9FBDB90D5B20}" dt="2020-07-23T13:07:05.358" v="1197" actId="21"/>
          <ac:spMkLst>
            <pc:docMk/>
            <pc:sldMk cId="1491921647" sldId="1726"/>
            <ac:spMk id="7" creationId="{BEFCB097-111B-4ED1-860F-254D6358C459}"/>
          </ac:spMkLst>
        </pc:spChg>
        <pc:spChg chg="add del mod topLvl">
          <ac:chgData name="Wanlambok Nongbet [Chillibreeze]" userId="6bf028ea-505a-4797-9fbe-498829f78d74" providerId="ADAL" clId="{B6D7A17A-D2C1-44D0-9B40-9FBDB90D5B20}" dt="2020-07-23T13:07:05.358" v="1197" actId="21"/>
          <ac:spMkLst>
            <pc:docMk/>
            <pc:sldMk cId="1491921647" sldId="1726"/>
            <ac:spMk id="10" creationId="{947EB0F7-B75E-4053-B8DD-E7F5920C5FEE}"/>
          </ac:spMkLst>
        </pc:spChg>
        <pc:spChg chg="add del mod topLvl">
          <ac:chgData name="Wanlambok Nongbet [Chillibreeze]" userId="6bf028ea-505a-4797-9fbe-498829f78d74" providerId="ADAL" clId="{B6D7A17A-D2C1-44D0-9B40-9FBDB90D5B20}" dt="2020-07-23T13:07:05.358" v="1197" actId="21"/>
          <ac:spMkLst>
            <pc:docMk/>
            <pc:sldMk cId="1491921647" sldId="1726"/>
            <ac:spMk id="11" creationId="{3F11A450-B624-4B40-BB06-1C28EC90430C}"/>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2" creationId="{1D371323-0CEB-46AE-9D72-F83A828AE48A}"/>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3" creationId="{2423E86E-07A3-4693-9A99-473EAF7F4170}"/>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4" creationId="{E6A091A3-37FE-4B09-98BF-2AD158438724}"/>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5" creationId="{0EE639DF-A62A-4C00-8229-D5546C002B45}"/>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6" creationId="{56B2FD5A-4AF9-4854-BEEF-8B7035B8F227}"/>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4" creationId="{242D120C-E51F-4B61-90FA-F38AFB11E598}"/>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5" creationId="{5FC86FBB-AB9C-4BD4-97D5-C9895931F994}"/>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6" creationId="{7F90B417-33E1-4B70-B803-CA2AC05D6926}"/>
          </ac:spMkLst>
        </pc:spChg>
        <pc:spChg chg="add del mod">
          <ac:chgData name="Wanlambok Nongbet [Chillibreeze]" userId="6bf028ea-505a-4797-9fbe-498829f78d74" providerId="ADAL" clId="{B6D7A17A-D2C1-44D0-9B40-9FBDB90D5B20}" dt="2020-07-23T12:41:56.737" v="352" actId="478"/>
          <ac:spMkLst>
            <pc:docMk/>
            <pc:sldMk cId="1491921647" sldId="1726"/>
            <ac:spMk id="27" creationId="{41533553-A7CE-4925-8C9F-3C58B78248F9}"/>
          </ac:spMkLst>
        </pc:spChg>
        <pc:spChg chg="add del mod">
          <ac:chgData name="Wanlambok Nongbet [Chillibreeze]" userId="6bf028ea-505a-4797-9fbe-498829f78d74" providerId="ADAL" clId="{B6D7A17A-D2C1-44D0-9B40-9FBDB90D5B20}" dt="2020-07-23T12:41:56.737" v="352" actId="478"/>
          <ac:spMkLst>
            <pc:docMk/>
            <pc:sldMk cId="1491921647" sldId="1726"/>
            <ac:spMk id="28" creationId="{264F82C2-9DAA-4E09-9493-205C97BE8082}"/>
          </ac:spMkLst>
        </pc:spChg>
        <pc:spChg chg="add del mod">
          <ac:chgData name="Wanlambok Nongbet [Chillibreeze]" userId="6bf028ea-505a-4797-9fbe-498829f78d74" providerId="ADAL" clId="{B6D7A17A-D2C1-44D0-9B40-9FBDB90D5B20}" dt="2020-07-23T12:41:56.737" v="352" actId="478"/>
          <ac:spMkLst>
            <pc:docMk/>
            <pc:sldMk cId="1491921647" sldId="1726"/>
            <ac:spMk id="29" creationId="{D3F30568-52B9-446A-8292-0769B6DFDD66}"/>
          </ac:spMkLst>
        </pc:spChg>
        <pc:spChg chg="add del mod">
          <ac:chgData name="Wanlambok Nongbet [Chillibreeze]" userId="6bf028ea-505a-4797-9fbe-498829f78d74" providerId="ADAL" clId="{B6D7A17A-D2C1-44D0-9B40-9FBDB90D5B20}" dt="2020-07-23T12:41:56.737" v="352" actId="478"/>
          <ac:spMkLst>
            <pc:docMk/>
            <pc:sldMk cId="1491921647" sldId="1726"/>
            <ac:spMk id="30" creationId="{04B9BB7D-14F9-4ED7-B4EB-D36238698747}"/>
          </ac:spMkLst>
        </pc:spChg>
        <pc:spChg chg="add del mod">
          <ac:chgData name="Wanlambok Nongbet [Chillibreeze]" userId="6bf028ea-505a-4797-9fbe-498829f78d74" providerId="ADAL" clId="{B6D7A17A-D2C1-44D0-9B40-9FBDB90D5B20}" dt="2020-07-23T12:50:04.269" v="682" actId="21"/>
          <ac:spMkLst>
            <pc:docMk/>
            <pc:sldMk cId="1491921647" sldId="1726"/>
            <ac:spMk id="37" creationId="{B08A9450-6904-45C3-92F4-C4CAC6A23413}"/>
          </ac:spMkLst>
        </pc:spChg>
        <pc:spChg chg="add del mod">
          <ac:chgData name="Wanlambok Nongbet [Chillibreeze]" userId="6bf028ea-505a-4797-9fbe-498829f78d74" providerId="ADAL" clId="{B6D7A17A-D2C1-44D0-9B40-9FBDB90D5B20}" dt="2020-07-23T13:07:07.020" v="1199" actId="21"/>
          <ac:spMkLst>
            <pc:docMk/>
            <pc:sldMk cId="1491921647" sldId="1726"/>
            <ac:spMk id="39" creationId="{7645962C-9046-40C7-91BC-1C4BC66F4A73}"/>
          </ac:spMkLst>
        </pc:spChg>
        <pc:spChg chg="add mod">
          <ac:chgData name="Wanlambok Nongbet [Chillibreeze]" userId="6bf028ea-505a-4797-9fbe-498829f78d74" providerId="ADAL" clId="{B6D7A17A-D2C1-44D0-9B40-9FBDB90D5B20}" dt="2020-07-23T13:07:05.548" v="1198"/>
          <ac:spMkLst>
            <pc:docMk/>
            <pc:sldMk cId="1491921647" sldId="1726"/>
            <ac:spMk id="40" creationId="{BBC63DCF-0291-4037-B55A-2FD2A94B647A}"/>
          </ac:spMkLst>
        </pc:spChg>
        <pc:spChg chg="add del mod">
          <ac:chgData name="Wanlambok Nongbet [Chillibreeze]" userId="6bf028ea-505a-4797-9fbe-498829f78d74" providerId="ADAL" clId="{B6D7A17A-D2C1-44D0-9B40-9FBDB90D5B20}" dt="2020-07-23T13:07:07.020" v="1199" actId="21"/>
          <ac:spMkLst>
            <pc:docMk/>
            <pc:sldMk cId="1491921647" sldId="1726"/>
            <ac:spMk id="41" creationId="{3FDD2158-4C4C-4D7D-84CF-8DEF70A0A770}"/>
          </ac:spMkLst>
        </pc:spChg>
        <pc:spChg chg="add del mod">
          <ac:chgData name="Wanlambok Nongbet [Chillibreeze]" userId="6bf028ea-505a-4797-9fbe-498829f78d74" providerId="ADAL" clId="{B6D7A17A-D2C1-44D0-9B40-9FBDB90D5B20}" dt="2020-07-23T13:07:07.020" v="1199" actId="21"/>
          <ac:spMkLst>
            <pc:docMk/>
            <pc:sldMk cId="1491921647" sldId="1726"/>
            <ac:spMk id="43" creationId="{E29C7D21-CDE4-4ECB-8C05-590CB64553AF}"/>
          </ac:spMkLst>
        </pc:spChg>
        <pc:spChg chg="add del mod">
          <ac:chgData name="Wanlambok Nongbet [Chillibreeze]" userId="6bf028ea-505a-4797-9fbe-498829f78d74" providerId="ADAL" clId="{B6D7A17A-D2C1-44D0-9B40-9FBDB90D5B20}" dt="2020-07-23T13:07:07.020" v="1199" actId="21"/>
          <ac:spMkLst>
            <pc:docMk/>
            <pc:sldMk cId="1491921647" sldId="1726"/>
            <ac:spMk id="44" creationId="{46B12413-4968-4518-8DDA-4C7DD8A315D3}"/>
          </ac:spMkLst>
        </pc:spChg>
        <pc:spChg chg="add del mod">
          <ac:chgData name="Wanlambok Nongbet [Chillibreeze]" userId="6bf028ea-505a-4797-9fbe-498829f78d74" providerId="ADAL" clId="{B6D7A17A-D2C1-44D0-9B40-9FBDB90D5B20}" dt="2020-07-23T13:07:07.020" v="1199" actId="21"/>
          <ac:spMkLst>
            <pc:docMk/>
            <pc:sldMk cId="1491921647" sldId="1726"/>
            <ac:spMk id="45" creationId="{BEACB997-0DDF-4563-A2A0-EA64D86EB496}"/>
          </ac:spMkLst>
        </pc:spChg>
        <pc:spChg chg="add del mod">
          <ac:chgData name="Wanlambok Nongbet [Chillibreeze]" userId="6bf028ea-505a-4797-9fbe-498829f78d74" providerId="ADAL" clId="{B6D7A17A-D2C1-44D0-9B40-9FBDB90D5B20}" dt="2020-07-23T13:07:08.157" v="1201" actId="21"/>
          <ac:spMkLst>
            <pc:docMk/>
            <pc:sldMk cId="1491921647" sldId="1726"/>
            <ac:spMk id="48" creationId="{620D22A4-BAA8-4062-BEAF-E2F250484F89}"/>
          </ac:spMkLst>
        </pc:spChg>
        <pc:spChg chg="add del mod">
          <ac:chgData name="Wanlambok Nongbet [Chillibreeze]" userId="6bf028ea-505a-4797-9fbe-498829f78d74" providerId="ADAL" clId="{B6D7A17A-D2C1-44D0-9B40-9FBDB90D5B20}" dt="2020-07-23T13:07:08.157" v="1201" actId="21"/>
          <ac:spMkLst>
            <pc:docMk/>
            <pc:sldMk cId="1491921647" sldId="1726"/>
            <ac:spMk id="49" creationId="{CB265B29-B886-4CC6-A1CF-9EFF9CA27DC4}"/>
          </ac:spMkLst>
        </pc:spChg>
        <pc:spChg chg="add del mod">
          <ac:chgData name="Wanlambok Nongbet [Chillibreeze]" userId="6bf028ea-505a-4797-9fbe-498829f78d74" providerId="ADAL" clId="{B6D7A17A-D2C1-44D0-9B40-9FBDB90D5B20}" dt="2020-07-23T13:07:08.157" v="1201" actId="21"/>
          <ac:spMkLst>
            <pc:docMk/>
            <pc:sldMk cId="1491921647" sldId="1726"/>
            <ac:spMk id="51" creationId="{9DEBDD23-0693-4E87-909F-E06B6AFC0FBF}"/>
          </ac:spMkLst>
        </pc:spChg>
        <pc:spChg chg="add del mod">
          <ac:chgData name="Wanlambok Nongbet [Chillibreeze]" userId="6bf028ea-505a-4797-9fbe-498829f78d74" providerId="ADAL" clId="{B6D7A17A-D2C1-44D0-9B40-9FBDB90D5B20}" dt="2020-07-23T13:07:08.157" v="1201" actId="21"/>
          <ac:spMkLst>
            <pc:docMk/>
            <pc:sldMk cId="1491921647" sldId="1726"/>
            <ac:spMk id="52" creationId="{BF338B0B-33A4-470C-962A-B883DFBE553E}"/>
          </ac:spMkLst>
        </pc:spChg>
        <pc:spChg chg="add del mod">
          <ac:chgData name="Wanlambok Nongbet [Chillibreeze]" userId="6bf028ea-505a-4797-9fbe-498829f78d74" providerId="ADAL" clId="{B6D7A17A-D2C1-44D0-9B40-9FBDB90D5B20}" dt="2020-07-23T13:07:08.157" v="1201" actId="21"/>
          <ac:spMkLst>
            <pc:docMk/>
            <pc:sldMk cId="1491921647" sldId="1726"/>
            <ac:spMk id="53" creationId="{4F290D6B-1360-4DC7-8338-E3F428EA5DE2}"/>
          </ac:spMkLst>
        </pc:spChg>
        <pc:spChg chg="add del mod">
          <ac:chgData name="Wanlambok Nongbet [Chillibreeze]" userId="6bf028ea-505a-4797-9fbe-498829f78d74" providerId="ADAL" clId="{B6D7A17A-D2C1-44D0-9B40-9FBDB90D5B20}" dt="2020-07-23T13:07:09.169" v="1203" actId="21"/>
          <ac:spMkLst>
            <pc:docMk/>
            <pc:sldMk cId="1491921647" sldId="1726"/>
            <ac:spMk id="56" creationId="{0B13ED9A-F5B4-4ECD-A57B-F9F2EA0E62F5}"/>
          </ac:spMkLst>
        </pc:spChg>
        <pc:spChg chg="add mod">
          <ac:chgData name="Wanlambok Nongbet [Chillibreeze]" userId="6bf028ea-505a-4797-9fbe-498829f78d74" providerId="ADAL" clId="{B6D7A17A-D2C1-44D0-9B40-9FBDB90D5B20}" dt="2020-07-23T13:07:08.364" v="1202"/>
          <ac:spMkLst>
            <pc:docMk/>
            <pc:sldMk cId="1491921647" sldId="1726"/>
            <ac:spMk id="57" creationId="{899D59D5-CA78-497A-9728-852EEBCE5871}"/>
          </ac:spMkLst>
        </pc:spChg>
        <pc:spChg chg="add del mod">
          <ac:chgData name="Wanlambok Nongbet [Chillibreeze]" userId="6bf028ea-505a-4797-9fbe-498829f78d74" providerId="ADAL" clId="{B6D7A17A-D2C1-44D0-9B40-9FBDB90D5B20}" dt="2020-07-23T13:07:09.169" v="1203" actId="21"/>
          <ac:spMkLst>
            <pc:docMk/>
            <pc:sldMk cId="1491921647" sldId="1726"/>
            <ac:spMk id="58" creationId="{D8DC79FA-C940-410C-A5C4-AA22618A389C}"/>
          </ac:spMkLst>
        </pc:spChg>
        <pc:spChg chg="add del mod">
          <ac:chgData name="Wanlambok Nongbet [Chillibreeze]" userId="6bf028ea-505a-4797-9fbe-498829f78d74" providerId="ADAL" clId="{B6D7A17A-D2C1-44D0-9B40-9FBDB90D5B20}" dt="2020-07-23T13:07:09.169" v="1203" actId="21"/>
          <ac:spMkLst>
            <pc:docMk/>
            <pc:sldMk cId="1491921647" sldId="1726"/>
            <ac:spMk id="59" creationId="{09899A73-BD06-424F-8394-38362BED3F98}"/>
          </ac:spMkLst>
        </pc:spChg>
        <pc:spChg chg="add del mod">
          <ac:chgData name="Wanlambok Nongbet [Chillibreeze]" userId="6bf028ea-505a-4797-9fbe-498829f78d74" providerId="ADAL" clId="{B6D7A17A-D2C1-44D0-9B40-9FBDB90D5B20}" dt="2020-07-23T13:07:09.169" v="1203" actId="21"/>
          <ac:spMkLst>
            <pc:docMk/>
            <pc:sldMk cId="1491921647" sldId="1726"/>
            <ac:spMk id="60" creationId="{6748DEBE-D1A9-4541-92D6-8512F955BDFC}"/>
          </ac:spMkLst>
        </pc:spChg>
        <pc:spChg chg="add mod">
          <ac:chgData name="Wanlambok Nongbet [Chillibreeze]" userId="6bf028ea-505a-4797-9fbe-498829f78d74" providerId="ADAL" clId="{B6D7A17A-D2C1-44D0-9B40-9FBDB90D5B20}" dt="2020-07-23T13:07:09.387" v="1204"/>
          <ac:spMkLst>
            <pc:docMk/>
            <pc:sldMk cId="1491921647" sldId="1726"/>
            <ac:spMk id="63" creationId="{6D931D87-BFB3-4FB5-8412-439D5914E731}"/>
          </ac:spMkLst>
        </pc:spChg>
        <pc:spChg chg="add del mod">
          <ac:chgData name="Wanlambok Nongbet [Chillibreeze]" userId="6bf028ea-505a-4797-9fbe-498829f78d74" providerId="ADAL" clId="{B6D7A17A-D2C1-44D0-9B40-9FBDB90D5B20}" dt="2020-07-23T13:07:09.942" v="1205" actId="21"/>
          <ac:spMkLst>
            <pc:docMk/>
            <pc:sldMk cId="1491921647" sldId="1726"/>
            <ac:spMk id="64" creationId="{37DF5EDD-F72B-41B3-B4B7-72F7D380DDF7}"/>
          </ac:spMkLst>
        </pc:spChg>
        <pc:spChg chg="add del mod">
          <ac:chgData name="Wanlambok Nongbet [Chillibreeze]" userId="6bf028ea-505a-4797-9fbe-498829f78d74" providerId="ADAL" clId="{B6D7A17A-D2C1-44D0-9B40-9FBDB90D5B20}" dt="2020-07-23T13:07:09.942" v="1205" actId="21"/>
          <ac:spMkLst>
            <pc:docMk/>
            <pc:sldMk cId="1491921647" sldId="1726"/>
            <ac:spMk id="65" creationId="{D8DAE8F3-80A7-4B3D-9D73-90D2CD2F2321}"/>
          </ac:spMkLst>
        </pc:spChg>
        <pc:spChg chg="add del mod">
          <ac:chgData name="Wanlambok Nongbet [Chillibreeze]" userId="6bf028ea-505a-4797-9fbe-498829f78d74" providerId="ADAL" clId="{B6D7A17A-D2C1-44D0-9B40-9FBDB90D5B20}" dt="2020-07-23T13:07:09.942" v="1205" actId="21"/>
          <ac:spMkLst>
            <pc:docMk/>
            <pc:sldMk cId="1491921647" sldId="1726"/>
            <ac:spMk id="66" creationId="{853816B8-8204-4CDC-840F-410B9C787853}"/>
          </ac:spMkLst>
        </pc:spChg>
        <pc:spChg chg="add mod">
          <ac:chgData name="Wanlambok Nongbet [Chillibreeze]" userId="6bf028ea-505a-4797-9fbe-498829f78d74" providerId="ADAL" clId="{B6D7A17A-D2C1-44D0-9B40-9FBDB90D5B20}" dt="2020-07-23T13:07:10.125" v="1206"/>
          <ac:spMkLst>
            <pc:docMk/>
            <pc:sldMk cId="1491921647" sldId="1726"/>
            <ac:spMk id="69" creationId="{023B4CB8-B4B3-4D09-8925-A2CFEEF7ED3A}"/>
          </ac:spMkLst>
        </pc:spChg>
        <pc:spChg chg="add del mod">
          <ac:chgData name="Wanlambok Nongbet [Chillibreeze]" userId="6bf028ea-505a-4797-9fbe-498829f78d74" providerId="ADAL" clId="{B6D7A17A-D2C1-44D0-9B40-9FBDB90D5B20}" dt="2020-07-23T13:07:10.658" v="1207" actId="21"/>
          <ac:spMkLst>
            <pc:docMk/>
            <pc:sldMk cId="1491921647" sldId="1726"/>
            <ac:spMk id="70" creationId="{A4D69EDB-9FB9-45FF-8E8B-3FFED1F0C173}"/>
          </ac:spMkLst>
        </pc:spChg>
        <pc:spChg chg="add del mod">
          <ac:chgData name="Wanlambok Nongbet [Chillibreeze]" userId="6bf028ea-505a-4797-9fbe-498829f78d74" providerId="ADAL" clId="{B6D7A17A-D2C1-44D0-9B40-9FBDB90D5B20}" dt="2020-07-23T13:07:10.658" v="1207" actId="21"/>
          <ac:spMkLst>
            <pc:docMk/>
            <pc:sldMk cId="1491921647" sldId="1726"/>
            <ac:spMk id="71" creationId="{81ADA736-0B14-42DA-AD45-4029A78391C0}"/>
          </ac:spMkLst>
        </pc:spChg>
        <pc:spChg chg="add del mod">
          <ac:chgData name="Wanlambok Nongbet [Chillibreeze]" userId="6bf028ea-505a-4797-9fbe-498829f78d74" providerId="ADAL" clId="{B6D7A17A-D2C1-44D0-9B40-9FBDB90D5B20}" dt="2020-07-23T13:07:11.843" v="1209" actId="21"/>
          <ac:spMkLst>
            <pc:docMk/>
            <pc:sldMk cId="1491921647" sldId="1726"/>
            <ac:spMk id="74" creationId="{EAD39975-1DE9-4C89-9327-572F890D4A5D}"/>
          </ac:spMkLst>
        </pc:spChg>
        <pc:spChg chg="add del mod">
          <ac:chgData name="Wanlambok Nongbet [Chillibreeze]" userId="6bf028ea-505a-4797-9fbe-498829f78d74" providerId="ADAL" clId="{B6D7A17A-D2C1-44D0-9B40-9FBDB90D5B20}" dt="2020-07-23T13:07:11.843" v="1209" actId="21"/>
          <ac:spMkLst>
            <pc:docMk/>
            <pc:sldMk cId="1491921647" sldId="1726"/>
            <ac:spMk id="75" creationId="{CCC2E71C-C854-4C21-889B-FC5BBF3E0A5E}"/>
          </ac:spMkLst>
        </pc:spChg>
        <pc:spChg chg="add del mod">
          <ac:chgData name="Wanlambok Nongbet [Chillibreeze]" userId="6bf028ea-505a-4797-9fbe-498829f78d74" providerId="ADAL" clId="{B6D7A17A-D2C1-44D0-9B40-9FBDB90D5B20}" dt="2020-07-23T13:07:14.930" v="1213" actId="21"/>
          <ac:spMkLst>
            <pc:docMk/>
            <pc:sldMk cId="1491921647" sldId="1726"/>
            <ac:spMk id="78" creationId="{921D3C45-3C4E-4DF6-B2D9-6A5ECB250FD7}"/>
          </ac:spMkLst>
        </pc:spChg>
        <pc:spChg chg="add del mod">
          <ac:chgData name="Wanlambok Nongbet [Chillibreeze]" userId="6bf028ea-505a-4797-9fbe-498829f78d74" providerId="ADAL" clId="{B6D7A17A-D2C1-44D0-9B40-9FBDB90D5B20}" dt="2020-07-23T13:07:13.778" v="1211" actId="21"/>
          <ac:spMkLst>
            <pc:docMk/>
            <pc:sldMk cId="1491921647" sldId="1726"/>
            <ac:spMk id="79" creationId="{364F8495-975B-49FF-9C71-4B7F82F7B0C6}"/>
          </ac:spMkLst>
        </pc:spChg>
        <pc:spChg chg="add del mod">
          <ac:chgData name="Wanlambok Nongbet [Chillibreeze]" userId="6bf028ea-505a-4797-9fbe-498829f78d74" providerId="ADAL" clId="{B6D7A17A-D2C1-44D0-9B40-9FBDB90D5B20}" dt="2020-07-23T13:07:14.930" v="1213" actId="21"/>
          <ac:spMkLst>
            <pc:docMk/>
            <pc:sldMk cId="1491921647" sldId="1726"/>
            <ac:spMk id="81" creationId="{CD8E2DD2-9FBE-4A60-A19A-EA598570F33C}"/>
          </ac:spMkLst>
        </pc:spChg>
        <pc:spChg chg="add mod">
          <ac:chgData name="Wanlambok Nongbet [Chillibreeze]" userId="6bf028ea-505a-4797-9fbe-498829f78d74" providerId="ADAL" clId="{B6D7A17A-D2C1-44D0-9B40-9FBDB90D5B20}" dt="2020-07-23T13:07:15.107" v="1214"/>
          <ac:spMkLst>
            <pc:docMk/>
            <pc:sldMk cId="1491921647" sldId="1726"/>
            <ac:spMk id="83" creationId="{861F9B9B-DCC7-46C1-82B2-5C13EBCE6A89}"/>
          </ac:spMkLst>
        </pc:spChg>
        <pc:spChg chg="add del mod">
          <ac:chgData name="Wanlambok Nongbet [Chillibreeze]" userId="6bf028ea-505a-4797-9fbe-498829f78d74" providerId="ADAL" clId="{B6D7A17A-D2C1-44D0-9B40-9FBDB90D5B20}" dt="2020-07-23T13:07:15.834" v="1215" actId="21"/>
          <ac:spMkLst>
            <pc:docMk/>
            <pc:sldMk cId="1491921647" sldId="1726"/>
            <ac:spMk id="84" creationId="{C03F7505-82FD-4DCB-94C1-9EBA9F4E7A74}"/>
          </ac:spMkLst>
        </pc:spChg>
        <pc:spChg chg="add del mod">
          <ac:chgData name="Wanlambok Nongbet [Chillibreeze]" userId="6bf028ea-505a-4797-9fbe-498829f78d74" providerId="ADAL" clId="{B6D7A17A-D2C1-44D0-9B40-9FBDB90D5B20}" dt="2020-07-23T13:07:19.652" v="1217" actId="21"/>
          <ac:spMkLst>
            <pc:docMk/>
            <pc:sldMk cId="1491921647" sldId="1726"/>
            <ac:spMk id="86" creationId="{6E12BAE0-9A53-4E53-A137-9B8156065944}"/>
          </ac:spMkLst>
        </pc:spChg>
        <pc:spChg chg="add mod">
          <ac:chgData name="Wanlambok Nongbet [Chillibreeze]" userId="6bf028ea-505a-4797-9fbe-498829f78d74" providerId="ADAL" clId="{B6D7A17A-D2C1-44D0-9B40-9FBDB90D5B20}" dt="2020-07-23T13:07:19.810" v="1218"/>
          <ac:spMkLst>
            <pc:docMk/>
            <pc:sldMk cId="1491921647" sldId="1726"/>
            <ac:spMk id="88" creationId="{B1A03503-05D1-4646-8F12-3549921CF914}"/>
          </ac:spMkLst>
        </pc:spChg>
        <pc:grpChg chg="add del mod">
          <ac:chgData name="Wanlambok Nongbet [Chillibreeze]" userId="6bf028ea-505a-4797-9fbe-498829f78d74" providerId="ADAL" clId="{B6D7A17A-D2C1-44D0-9B40-9FBDB90D5B20}" dt="2020-07-23T12:36:41.489" v="127" actId="165"/>
          <ac:grpSpMkLst>
            <pc:docMk/>
            <pc:sldMk cId="1491921647" sldId="1726"/>
            <ac:grpSpMk id="8" creationId="{1DBDAC4C-9203-43E5-851A-FC7C54985EB6}"/>
          </ac:grpSpMkLst>
        </pc:grpChg>
        <pc:grpChg chg="add del mod">
          <ac:chgData name="Wanlambok Nongbet [Chillibreeze]" userId="6bf028ea-505a-4797-9fbe-498829f78d74" providerId="ADAL" clId="{B6D7A17A-D2C1-44D0-9B40-9FBDB90D5B20}" dt="2020-07-23T12:36:49.115" v="131" actId="165"/>
          <ac:grpSpMkLst>
            <pc:docMk/>
            <pc:sldMk cId="1491921647" sldId="1726"/>
            <ac:grpSpMk id="9" creationId="{D5808BE7-0684-4681-8F86-0ABD79E1540C}"/>
          </ac:grpSpMkLst>
        </pc:grpChg>
        <pc:grpChg chg="add del mod">
          <ac:chgData name="Wanlambok Nongbet [Chillibreeze]" userId="6bf028ea-505a-4797-9fbe-498829f78d74" providerId="ADAL" clId="{B6D7A17A-D2C1-44D0-9B40-9FBDB90D5B20}" dt="2020-07-23T12:41:40.577" v="342" actId="165"/>
          <ac:grpSpMkLst>
            <pc:docMk/>
            <pc:sldMk cId="1491921647" sldId="1726"/>
            <ac:grpSpMk id="23" creationId="{1A8BB51D-DAF9-4EC2-AC1C-72D286483BD0}"/>
          </ac:grpSpMkLst>
        </pc:grpChg>
        <pc:grpChg chg="add del mod">
          <ac:chgData name="Wanlambok Nongbet [Chillibreeze]" userId="6bf028ea-505a-4797-9fbe-498829f78d74" providerId="ADAL" clId="{B6D7A17A-D2C1-44D0-9B40-9FBDB90D5B20}" dt="2020-07-23T12:50:02.394" v="681" actId="165"/>
          <ac:grpSpMkLst>
            <pc:docMk/>
            <pc:sldMk cId="1491921647" sldId="1726"/>
            <ac:grpSpMk id="38" creationId="{2D8B8516-D191-49CD-B9FB-5F3D8F88DDC2}"/>
          </ac:grpSpMkLst>
        </pc:grpChg>
        <pc:cxnChg chg="add del mod topLvl">
          <ac:chgData name="Wanlambok Nongbet [Chillibreeze]" userId="6bf028ea-505a-4797-9fbe-498829f78d74" providerId="ADAL" clId="{B6D7A17A-D2C1-44D0-9B40-9FBDB90D5B20}" dt="2020-07-23T13:07:05.358" v="1197" actId="21"/>
          <ac:cxnSpMkLst>
            <pc:docMk/>
            <pc:sldMk cId="1491921647" sldId="1726"/>
            <ac:cxnSpMk id="17" creationId="{850373EC-9700-4895-B5B8-16040CE0985C}"/>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18" creationId="{2F6B5EC3-609D-495D-81B2-8B169440A3A1}"/>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19" creationId="{B15054EA-4051-455D-B658-B8ADEBE4360B}"/>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0" creationId="{EE37731A-C378-4DCE-9EE3-CB887B69CE9F}"/>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1" creationId="{6ED94BF4-C67C-4386-961B-44B1A949300F}"/>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2" creationId="{4634BE44-2704-4714-BCE4-69E3A0B914ED}"/>
          </ac:cxnSpMkLst>
        </pc:cxnChg>
        <pc:cxnChg chg="add del mod topLvl">
          <ac:chgData name="Wanlambok Nongbet [Chillibreeze]" userId="6bf028ea-505a-4797-9fbe-498829f78d74" providerId="ADAL" clId="{B6D7A17A-D2C1-44D0-9B40-9FBDB90D5B20}" dt="2020-07-23T13:07:05.358" v="1197" actId="21"/>
          <ac:cxnSpMkLst>
            <pc:docMk/>
            <pc:sldMk cId="1491921647" sldId="1726"/>
            <ac:cxnSpMk id="31" creationId="{DC61C014-F462-4A77-97C5-E38E50FD5DAD}"/>
          </ac:cxnSpMkLst>
        </pc:cxnChg>
        <pc:cxnChg chg="add del mod topLvl">
          <ac:chgData name="Wanlambok Nongbet [Chillibreeze]" userId="6bf028ea-505a-4797-9fbe-498829f78d74" providerId="ADAL" clId="{B6D7A17A-D2C1-44D0-9B40-9FBDB90D5B20}" dt="2020-07-23T13:07:05.358" v="1197" actId="21"/>
          <ac:cxnSpMkLst>
            <pc:docMk/>
            <pc:sldMk cId="1491921647" sldId="1726"/>
            <ac:cxnSpMk id="32" creationId="{55C4669C-C41F-4350-8F87-3C4E85DF32ED}"/>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3" creationId="{A0C85D06-DF33-4BD3-9FCF-B312BF6C7BEF}"/>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4" creationId="{3FEE575F-F951-44CD-A228-CD68ACC2DA0B}"/>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5" creationId="{85D19D45-CA65-419B-82B8-75FB5622150E}"/>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6" creationId="{7075207D-A685-4657-A808-18370676AC3C}"/>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2" creationId="{4AC712EA-5AC6-4583-B83D-FDAEFE642530}"/>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6" creationId="{8E40B3C1-2EC1-482B-B4A2-44F748D5AA22}"/>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7" creationId="{3E27B299-3B0A-4770-9D11-DDC5A7D8E6AE}"/>
          </ac:cxnSpMkLst>
        </pc:cxnChg>
        <pc:cxnChg chg="add mod">
          <ac:chgData name="Wanlambok Nongbet [Chillibreeze]" userId="6bf028ea-505a-4797-9fbe-498829f78d74" providerId="ADAL" clId="{B6D7A17A-D2C1-44D0-9B40-9FBDB90D5B20}" dt="2020-07-23T13:07:07.216" v="1200"/>
          <ac:cxnSpMkLst>
            <pc:docMk/>
            <pc:sldMk cId="1491921647" sldId="1726"/>
            <ac:cxnSpMk id="50" creationId="{B7DF2270-5C84-4D71-BAE7-021035F834F6}"/>
          </ac:cxnSpMkLst>
        </pc:cxnChg>
        <pc:cxnChg chg="add del mod">
          <ac:chgData name="Wanlambok Nongbet [Chillibreeze]" userId="6bf028ea-505a-4797-9fbe-498829f78d74" providerId="ADAL" clId="{B6D7A17A-D2C1-44D0-9B40-9FBDB90D5B20}" dt="2020-07-23T13:07:08.157" v="1201" actId="21"/>
          <ac:cxnSpMkLst>
            <pc:docMk/>
            <pc:sldMk cId="1491921647" sldId="1726"/>
            <ac:cxnSpMk id="54" creationId="{3C29EA25-250B-48A2-BF23-291950CE5DC4}"/>
          </ac:cxnSpMkLst>
        </pc:cxnChg>
        <pc:cxnChg chg="add del mod">
          <ac:chgData name="Wanlambok Nongbet [Chillibreeze]" userId="6bf028ea-505a-4797-9fbe-498829f78d74" providerId="ADAL" clId="{B6D7A17A-D2C1-44D0-9B40-9FBDB90D5B20}" dt="2020-07-23T13:07:08.157" v="1201" actId="21"/>
          <ac:cxnSpMkLst>
            <pc:docMk/>
            <pc:sldMk cId="1491921647" sldId="1726"/>
            <ac:cxnSpMk id="55" creationId="{FFF07ED3-8EA8-42E8-A566-C52EE84C6593}"/>
          </ac:cxnSpMkLst>
        </pc:cxnChg>
        <pc:cxnChg chg="add del mod">
          <ac:chgData name="Wanlambok Nongbet [Chillibreeze]" userId="6bf028ea-505a-4797-9fbe-498829f78d74" providerId="ADAL" clId="{B6D7A17A-D2C1-44D0-9B40-9FBDB90D5B20}" dt="2020-07-23T13:07:09.169" v="1203" actId="21"/>
          <ac:cxnSpMkLst>
            <pc:docMk/>
            <pc:sldMk cId="1491921647" sldId="1726"/>
            <ac:cxnSpMk id="61" creationId="{DDE68A97-5AFC-4F21-8E8A-9B5670029991}"/>
          </ac:cxnSpMkLst>
        </pc:cxnChg>
        <pc:cxnChg chg="add del mod">
          <ac:chgData name="Wanlambok Nongbet [Chillibreeze]" userId="6bf028ea-505a-4797-9fbe-498829f78d74" providerId="ADAL" clId="{B6D7A17A-D2C1-44D0-9B40-9FBDB90D5B20}" dt="2020-07-23T13:07:09.169" v="1203" actId="21"/>
          <ac:cxnSpMkLst>
            <pc:docMk/>
            <pc:sldMk cId="1491921647" sldId="1726"/>
            <ac:cxnSpMk id="62" creationId="{810AA985-9149-4084-9510-274CAF010888}"/>
          </ac:cxnSpMkLst>
        </pc:cxnChg>
        <pc:cxnChg chg="add del mod">
          <ac:chgData name="Wanlambok Nongbet [Chillibreeze]" userId="6bf028ea-505a-4797-9fbe-498829f78d74" providerId="ADAL" clId="{B6D7A17A-D2C1-44D0-9B40-9FBDB90D5B20}" dt="2020-07-23T13:07:09.942" v="1205" actId="21"/>
          <ac:cxnSpMkLst>
            <pc:docMk/>
            <pc:sldMk cId="1491921647" sldId="1726"/>
            <ac:cxnSpMk id="67" creationId="{E0F4EFC1-BACC-4727-B145-1CCD57315DA5}"/>
          </ac:cxnSpMkLst>
        </pc:cxnChg>
        <pc:cxnChg chg="add del mod">
          <ac:chgData name="Wanlambok Nongbet [Chillibreeze]" userId="6bf028ea-505a-4797-9fbe-498829f78d74" providerId="ADAL" clId="{B6D7A17A-D2C1-44D0-9B40-9FBDB90D5B20}" dt="2020-07-23T13:07:09.942" v="1205" actId="21"/>
          <ac:cxnSpMkLst>
            <pc:docMk/>
            <pc:sldMk cId="1491921647" sldId="1726"/>
            <ac:cxnSpMk id="68" creationId="{36D0D2FD-7528-4190-9FD0-E2F7FE3AE6B8}"/>
          </ac:cxnSpMkLst>
        </pc:cxnChg>
        <pc:cxnChg chg="add del mod">
          <ac:chgData name="Wanlambok Nongbet [Chillibreeze]" userId="6bf028ea-505a-4797-9fbe-498829f78d74" providerId="ADAL" clId="{B6D7A17A-D2C1-44D0-9B40-9FBDB90D5B20}" dt="2020-07-23T13:07:10.658" v="1207" actId="21"/>
          <ac:cxnSpMkLst>
            <pc:docMk/>
            <pc:sldMk cId="1491921647" sldId="1726"/>
            <ac:cxnSpMk id="72" creationId="{2FFBA0AE-6DBE-4928-966D-DB3DE39F8890}"/>
          </ac:cxnSpMkLst>
        </pc:cxnChg>
        <pc:cxnChg chg="add del mod">
          <ac:chgData name="Wanlambok Nongbet [Chillibreeze]" userId="6bf028ea-505a-4797-9fbe-498829f78d74" providerId="ADAL" clId="{B6D7A17A-D2C1-44D0-9B40-9FBDB90D5B20}" dt="2020-07-23T13:07:10.658" v="1207" actId="21"/>
          <ac:cxnSpMkLst>
            <pc:docMk/>
            <pc:sldMk cId="1491921647" sldId="1726"/>
            <ac:cxnSpMk id="73" creationId="{EC177703-E631-4028-B832-C323A5D93F2C}"/>
          </ac:cxnSpMkLst>
        </pc:cxnChg>
        <pc:cxnChg chg="add mod">
          <ac:chgData name="Wanlambok Nongbet [Chillibreeze]" userId="6bf028ea-505a-4797-9fbe-498829f78d74" providerId="ADAL" clId="{B6D7A17A-D2C1-44D0-9B40-9FBDB90D5B20}" dt="2020-07-23T13:07:10.865" v="1208"/>
          <ac:cxnSpMkLst>
            <pc:docMk/>
            <pc:sldMk cId="1491921647" sldId="1726"/>
            <ac:cxnSpMk id="76" creationId="{6DF1A75E-EB85-4B29-827A-CC970EF910FF}"/>
          </ac:cxnSpMkLst>
        </pc:cxnChg>
        <pc:cxnChg chg="add del mod">
          <ac:chgData name="Wanlambok Nongbet [Chillibreeze]" userId="6bf028ea-505a-4797-9fbe-498829f78d74" providerId="ADAL" clId="{B6D7A17A-D2C1-44D0-9B40-9FBDB90D5B20}" dt="2020-07-23T13:07:11.843" v="1209" actId="21"/>
          <ac:cxnSpMkLst>
            <pc:docMk/>
            <pc:sldMk cId="1491921647" sldId="1726"/>
            <ac:cxnSpMk id="77" creationId="{FF236E93-94B9-4F9E-BDA4-70108E75C530}"/>
          </ac:cxnSpMkLst>
        </pc:cxnChg>
        <pc:cxnChg chg="add del mod">
          <ac:chgData name="Wanlambok Nongbet [Chillibreeze]" userId="6bf028ea-505a-4797-9fbe-498829f78d74" providerId="ADAL" clId="{B6D7A17A-D2C1-44D0-9B40-9FBDB90D5B20}" dt="2020-07-23T13:07:13.778" v="1211" actId="21"/>
          <ac:cxnSpMkLst>
            <pc:docMk/>
            <pc:sldMk cId="1491921647" sldId="1726"/>
            <ac:cxnSpMk id="80" creationId="{AD21FEBB-710A-4946-8F8E-5AAB31F18B90}"/>
          </ac:cxnSpMkLst>
        </pc:cxnChg>
        <pc:cxnChg chg="add del mod">
          <ac:chgData name="Wanlambok Nongbet [Chillibreeze]" userId="6bf028ea-505a-4797-9fbe-498829f78d74" providerId="ADAL" clId="{B6D7A17A-D2C1-44D0-9B40-9FBDB90D5B20}" dt="2020-07-23T13:07:14.930" v="1213" actId="21"/>
          <ac:cxnSpMkLst>
            <pc:docMk/>
            <pc:sldMk cId="1491921647" sldId="1726"/>
            <ac:cxnSpMk id="82" creationId="{8BA959BB-7A5F-45E4-9CB2-5A8D30C24ACF}"/>
          </ac:cxnSpMkLst>
        </pc:cxnChg>
        <pc:cxnChg chg="add del mod">
          <ac:chgData name="Wanlambok Nongbet [Chillibreeze]" userId="6bf028ea-505a-4797-9fbe-498829f78d74" providerId="ADAL" clId="{B6D7A17A-D2C1-44D0-9B40-9FBDB90D5B20}" dt="2020-07-23T13:07:15.834" v="1215" actId="21"/>
          <ac:cxnSpMkLst>
            <pc:docMk/>
            <pc:sldMk cId="1491921647" sldId="1726"/>
            <ac:cxnSpMk id="85" creationId="{26345413-AEF8-417A-B694-2D0D5A78189F}"/>
          </ac:cxnSpMkLst>
        </pc:cxnChg>
        <pc:cxnChg chg="add mod">
          <ac:chgData name="Wanlambok Nongbet [Chillibreeze]" userId="6bf028ea-505a-4797-9fbe-498829f78d74" providerId="ADAL" clId="{B6D7A17A-D2C1-44D0-9B40-9FBDB90D5B20}" dt="2020-07-23T13:07:16.383" v="1216"/>
          <ac:cxnSpMkLst>
            <pc:docMk/>
            <pc:sldMk cId="1491921647" sldId="1726"/>
            <ac:cxnSpMk id="87" creationId="{6505D3C1-433E-4A07-8ADE-D5E94D9B8B37}"/>
          </ac:cxnSpMkLst>
        </pc:cxnChg>
      </pc:sldChg>
      <pc:sldChg chg="addSp delSp modSp add mod modClrScheme chgLayout">
        <pc:chgData name="Wanlambok Nongbet [Chillibreeze]" userId="6bf028ea-505a-4797-9fbe-498829f78d74" providerId="ADAL" clId="{B6D7A17A-D2C1-44D0-9B40-9FBDB90D5B20}" dt="2020-07-23T13:08:16.401" v="1270" actId="20577"/>
        <pc:sldMkLst>
          <pc:docMk/>
          <pc:sldMk cId="512003875" sldId="1727"/>
        </pc:sldMkLst>
        <pc:spChg chg="add del mod">
          <ac:chgData name="Wanlambok Nongbet [Chillibreeze]" userId="6bf028ea-505a-4797-9fbe-498829f78d74" providerId="ADAL" clId="{B6D7A17A-D2C1-44D0-9B40-9FBDB90D5B20}" dt="2020-07-23T12:35:10.058" v="81"/>
          <ac:spMkLst>
            <pc:docMk/>
            <pc:sldMk cId="512003875" sldId="1727"/>
            <ac:spMk id="2" creationId="{0001F427-EB87-4809-BCE9-E495E1DD5450}"/>
          </ac:spMkLst>
        </pc:spChg>
        <pc:spChg chg="add del mod">
          <ac:chgData name="Wanlambok Nongbet [Chillibreeze]" userId="6bf028ea-505a-4797-9fbe-498829f78d74" providerId="ADAL" clId="{B6D7A17A-D2C1-44D0-9B40-9FBDB90D5B20}" dt="2020-07-23T12:35:10.195" v="82"/>
          <ac:spMkLst>
            <pc:docMk/>
            <pc:sldMk cId="512003875" sldId="1727"/>
            <ac:spMk id="3" creationId="{3901FAA3-CE97-4DFB-910A-7167795D717E}"/>
          </ac:spMkLst>
        </pc:spChg>
        <pc:spChg chg="del mod ord">
          <ac:chgData name="Wanlambok Nongbet [Chillibreeze]" userId="6bf028ea-505a-4797-9fbe-498829f78d74" providerId="ADAL" clId="{B6D7A17A-D2C1-44D0-9B40-9FBDB90D5B20}" dt="2020-07-23T12:35:32.075" v="87" actId="478"/>
          <ac:spMkLst>
            <pc:docMk/>
            <pc:sldMk cId="512003875" sldId="1727"/>
            <ac:spMk id="6" creationId="{00000000-0000-0000-0000-000000000000}"/>
          </ac:spMkLst>
        </pc:spChg>
        <pc:spChg chg="add mod">
          <ac:chgData name="Wanlambok Nongbet [Chillibreeze]" userId="6bf028ea-505a-4797-9fbe-498829f78d74" providerId="ADAL" clId="{B6D7A17A-D2C1-44D0-9B40-9FBDB90D5B20}" dt="2020-07-23T12:51:05.342" v="704" actId="14100"/>
          <ac:spMkLst>
            <pc:docMk/>
            <pc:sldMk cId="512003875" sldId="1727"/>
            <ac:spMk id="7" creationId="{6BF57B85-8A5E-44DE-A728-E60E243990C2}"/>
          </ac:spMkLst>
        </pc:spChg>
        <pc:spChg chg="add del mod">
          <ac:chgData name="Wanlambok Nongbet [Chillibreeze]" userId="6bf028ea-505a-4797-9fbe-498829f78d74" providerId="ADAL" clId="{B6D7A17A-D2C1-44D0-9B40-9FBDB90D5B20}" dt="2020-07-23T13:07:26.500" v="1219" actId="21"/>
          <ac:spMkLst>
            <pc:docMk/>
            <pc:sldMk cId="512003875" sldId="1727"/>
            <ac:spMk id="8" creationId="{7E591272-C803-46F6-9EA8-4DE8D32864EE}"/>
          </ac:spMkLst>
        </pc:spChg>
        <pc:spChg chg="add del mod">
          <ac:chgData name="Wanlambok Nongbet [Chillibreeze]" userId="6bf028ea-505a-4797-9fbe-498829f78d74" providerId="ADAL" clId="{B6D7A17A-D2C1-44D0-9B40-9FBDB90D5B20}" dt="2020-07-23T13:07:26.500" v="1219" actId="21"/>
          <ac:spMkLst>
            <pc:docMk/>
            <pc:sldMk cId="512003875" sldId="1727"/>
            <ac:spMk id="9" creationId="{D1840D7C-67E3-4C7C-8F20-D71C15E1F714}"/>
          </ac:spMkLst>
        </pc:spChg>
        <pc:spChg chg="add del mod">
          <ac:chgData name="Wanlambok Nongbet [Chillibreeze]" userId="6bf028ea-505a-4797-9fbe-498829f78d74" providerId="ADAL" clId="{B6D7A17A-D2C1-44D0-9B40-9FBDB90D5B20}" dt="2020-07-23T13:07:26.500" v="1219" actId="21"/>
          <ac:spMkLst>
            <pc:docMk/>
            <pc:sldMk cId="512003875" sldId="1727"/>
            <ac:spMk id="10" creationId="{F1E20BF9-D64D-4954-8E47-2B58EFC63761}"/>
          </ac:spMkLst>
        </pc:spChg>
        <pc:spChg chg="add mod">
          <ac:chgData name="Wanlambok Nongbet [Chillibreeze]" userId="6bf028ea-505a-4797-9fbe-498829f78d74" providerId="ADAL" clId="{B6D7A17A-D2C1-44D0-9B40-9FBDB90D5B20}" dt="2020-07-23T12:42:42.428" v="389" actId="571"/>
          <ac:spMkLst>
            <pc:docMk/>
            <pc:sldMk cId="512003875" sldId="1727"/>
            <ac:spMk id="12" creationId="{C60E4922-E0ED-457F-ABAE-D23F017E9AEC}"/>
          </ac:spMkLst>
        </pc:spChg>
        <pc:spChg chg="add mod">
          <ac:chgData name="Wanlambok Nongbet [Chillibreeze]" userId="6bf028ea-505a-4797-9fbe-498829f78d74" providerId="ADAL" clId="{B6D7A17A-D2C1-44D0-9B40-9FBDB90D5B20}" dt="2020-07-23T12:42:42.428" v="389" actId="571"/>
          <ac:spMkLst>
            <pc:docMk/>
            <pc:sldMk cId="512003875" sldId="1727"/>
            <ac:spMk id="13" creationId="{2F5222FC-671E-43C9-B343-C419CEEF410F}"/>
          </ac:spMkLst>
        </pc:spChg>
        <pc:spChg chg="add del mod">
          <ac:chgData name="Wanlambok Nongbet [Chillibreeze]" userId="6bf028ea-505a-4797-9fbe-498829f78d74" providerId="ADAL" clId="{B6D7A17A-D2C1-44D0-9B40-9FBDB90D5B20}" dt="2020-07-23T13:07:26.500" v="1219" actId="21"/>
          <ac:spMkLst>
            <pc:docMk/>
            <pc:sldMk cId="512003875" sldId="1727"/>
            <ac:spMk id="15" creationId="{E28F7FFF-64DF-41A3-A843-049F88F50275}"/>
          </ac:spMkLst>
        </pc:spChg>
        <pc:spChg chg="mod ord">
          <ac:chgData name="Wanlambok Nongbet [Chillibreeze]" userId="6bf028ea-505a-4797-9fbe-498829f78d74" providerId="ADAL" clId="{B6D7A17A-D2C1-44D0-9B40-9FBDB90D5B20}" dt="2020-07-23T13:08:16.401" v="1270" actId="20577"/>
          <ac:spMkLst>
            <pc:docMk/>
            <pc:sldMk cId="512003875" sldId="1727"/>
            <ac:spMk id="17" creationId="{00000000-0000-0000-0000-000000000000}"/>
          </ac:spMkLst>
        </pc:spChg>
        <pc:spChg chg="add del mod">
          <ac:chgData name="Wanlambok Nongbet [Chillibreeze]" userId="6bf028ea-505a-4797-9fbe-498829f78d74" providerId="ADAL" clId="{B6D7A17A-D2C1-44D0-9B40-9FBDB90D5B20}" dt="2020-07-23T13:07:26.500" v="1219" actId="21"/>
          <ac:spMkLst>
            <pc:docMk/>
            <pc:sldMk cId="512003875" sldId="1727"/>
            <ac:spMk id="18" creationId="{B4AEB533-B660-4484-8315-416D7A198059}"/>
          </ac:spMkLst>
        </pc:spChg>
        <pc:spChg chg="add del mod">
          <ac:chgData name="Wanlambok Nongbet [Chillibreeze]" userId="6bf028ea-505a-4797-9fbe-498829f78d74" providerId="ADAL" clId="{B6D7A17A-D2C1-44D0-9B40-9FBDB90D5B20}" dt="2020-07-23T13:07:26.500" v="1219" actId="21"/>
          <ac:spMkLst>
            <pc:docMk/>
            <pc:sldMk cId="512003875" sldId="1727"/>
            <ac:spMk id="20" creationId="{5FF8D82C-66BE-437E-AB15-C58E550969C5}"/>
          </ac:spMkLst>
        </pc:spChg>
        <pc:spChg chg="add del mod">
          <ac:chgData name="Wanlambok Nongbet [Chillibreeze]" userId="6bf028ea-505a-4797-9fbe-498829f78d74" providerId="ADAL" clId="{B6D7A17A-D2C1-44D0-9B40-9FBDB90D5B20}" dt="2020-07-23T13:07:26.500" v="1219" actId="21"/>
          <ac:spMkLst>
            <pc:docMk/>
            <pc:sldMk cId="512003875" sldId="1727"/>
            <ac:spMk id="22" creationId="{D84448FD-EBD8-47D0-9063-3258F425C9F5}"/>
          </ac:spMkLst>
        </pc:spChg>
        <pc:spChg chg="add del mod">
          <ac:chgData name="Wanlambok Nongbet [Chillibreeze]" userId="6bf028ea-505a-4797-9fbe-498829f78d74" providerId="ADAL" clId="{B6D7A17A-D2C1-44D0-9B40-9FBDB90D5B20}" dt="2020-07-23T13:07:26.500" v="1219" actId="21"/>
          <ac:spMkLst>
            <pc:docMk/>
            <pc:sldMk cId="512003875" sldId="1727"/>
            <ac:spMk id="24" creationId="{C79B1759-8EEA-4436-8058-A6186EDF5138}"/>
          </ac:spMkLst>
        </pc:spChg>
        <pc:spChg chg="add del mod">
          <ac:chgData name="Wanlambok Nongbet [Chillibreeze]" userId="6bf028ea-505a-4797-9fbe-498829f78d74" providerId="ADAL" clId="{B6D7A17A-D2C1-44D0-9B40-9FBDB90D5B20}" dt="2020-07-23T13:07:26.500" v="1219" actId="21"/>
          <ac:spMkLst>
            <pc:docMk/>
            <pc:sldMk cId="512003875" sldId="1727"/>
            <ac:spMk id="26" creationId="{8E820D83-E61B-4C39-A430-A0A1A0211589}"/>
          </ac:spMkLst>
        </pc:spChg>
        <pc:spChg chg="add del mod">
          <ac:chgData name="Wanlambok Nongbet [Chillibreeze]" userId="6bf028ea-505a-4797-9fbe-498829f78d74" providerId="ADAL" clId="{B6D7A17A-D2C1-44D0-9B40-9FBDB90D5B20}" dt="2020-07-23T13:07:26.500" v="1219" actId="21"/>
          <ac:spMkLst>
            <pc:docMk/>
            <pc:sldMk cId="512003875" sldId="1727"/>
            <ac:spMk id="28" creationId="{E94CEBA6-7624-4165-A062-1EA674C0CE23}"/>
          </ac:spMkLst>
        </pc:spChg>
        <pc:spChg chg="add del mod">
          <ac:chgData name="Wanlambok Nongbet [Chillibreeze]" userId="6bf028ea-505a-4797-9fbe-498829f78d74" providerId="ADAL" clId="{B6D7A17A-D2C1-44D0-9B40-9FBDB90D5B20}" dt="2020-07-23T13:07:26.500" v="1219" actId="21"/>
          <ac:spMkLst>
            <pc:docMk/>
            <pc:sldMk cId="512003875" sldId="1727"/>
            <ac:spMk id="29" creationId="{A8467A31-37A3-4D1F-971A-DDEFCC68797D}"/>
          </ac:spMkLst>
        </pc:spChg>
        <pc:spChg chg="add del mod">
          <ac:chgData name="Wanlambok Nongbet [Chillibreeze]" userId="6bf028ea-505a-4797-9fbe-498829f78d74" providerId="ADAL" clId="{B6D7A17A-D2C1-44D0-9B40-9FBDB90D5B20}" dt="2020-07-23T13:07:26.500" v="1219" actId="21"/>
          <ac:spMkLst>
            <pc:docMk/>
            <pc:sldMk cId="512003875" sldId="1727"/>
            <ac:spMk id="31" creationId="{47685B55-B312-4CF3-B2BF-F9500DE68FDD}"/>
          </ac:spMkLst>
        </pc:spChg>
        <pc:spChg chg="add del mod">
          <ac:chgData name="Wanlambok Nongbet [Chillibreeze]" userId="6bf028ea-505a-4797-9fbe-498829f78d74" providerId="ADAL" clId="{B6D7A17A-D2C1-44D0-9B40-9FBDB90D5B20}" dt="2020-07-23T12:43:55.209" v="452" actId="478"/>
          <ac:spMkLst>
            <pc:docMk/>
            <pc:sldMk cId="512003875" sldId="1727"/>
            <ac:spMk id="33" creationId="{0EE81B84-C81D-42DE-BD92-B6D0BA8857B5}"/>
          </ac:spMkLst>
        </pc:spChg>
        <pc:spChg chg="add del mod">
          <ac:chgData name="Wanlambok Nongbet [Chillibreeze]" userId="6bf028ea-505a-4797-9fbe-498829f78d74" providerId="ADAL" clId="{B6D7A17A-D2C1-44D0-9B40-9FBDB90D5B20}" dt="2020-07-23T12:43:55.209" v="452" actId="478"/>
          <ac:spMkLst>
            <pc:docMk/>
            <pc:sldMk cId="512003875" sldId="1727"/>
            <ac:spMk id="35" creationId="{AA170737-C4CC-46D0-8340-8BB2765B46E7}"/>
          </ac:spMkLst>
        </pc:spChg>
        <pc:spChg chg="add del mod">
          <ac:chgData name="Wanlambok Nongbet [Chillibreeze]" userId="6bf028ea-505a-4797-9fbe-498829f78d74" providerId="ADAL" clId="{B6D7A17A-D2C1-44D0-9B40-9FBDB90D5B20}" dt="2020-07-23T12:43:55.209" v="452" actId="478"/>
          <ac:spMkLst>
            <pc:docMk/>
            <pc:sldMk cId="512003875" sldId="1727"/>
            <ac:spMk id="37" creationId="{035B7678-100B-40E3-8DD9-77319684021C}"/>
          </ac:spMkLst>
        </pc:spChg>
        <pc:spChg chg="add del mod">
          <ac:chgData name="Wanlambok Nongbet [Chillibreeze]" userId="6bf028ea-505a-4797-9fbe-498829f78d74" providerId="ADAL" clId="{B6D7A17A-D2C1-44D0-9B40-9FBDB90D5B20}" dt="2020-07-23T12:43:55.209" v="452" actId="478"/>
          <ac:spMkLst>
            <pc:docMk/>
            <pc:sldMk cId="512003875" sldId="1727"/>
            <ac:spMk id="39" creationId="{6B3AE614-BCCC-4B82-BD25-29E969D1A75C}"/>
          </ac:spMkLst>
        </pc:spChg>
        <pc:spChg chg="add del mod">
          <ac:chgData name="Wanlambok Nongbet [Chillibreeze]" userId="6bf028ea-505a-4797-9fbe-498829f78d74" providerId="ADAL" clId="{B6D7A17A-D2C1-44D0-9B40-9FBDB90D5B20}" dt="2020-07-23T12:43:55.209" v="452" actId="478"/>
          <ac:spMkLst>
            <pc:docMk/>
            <pc:sldMk cId="512003875" sldId="1727"/>
            <ac:spMk id="41" creationId="{7F7F047B-0DEB-4C4F-94BE-4B7EA0DD75C9}"/>
          </ac:spMkLst>
        </pc:spChg>
        <pc:spChg chg="add del mod">
          <ac:chgData name="Wanlambok Nongbet [Chillibreeze]" userId="6bf028ea-505a-4797-9fbe-498829f78d74" providerId="ADAL" clId="{B6D7A17A-D2C1-44D0-9B40-9FBDB90D5B20}" dt="2020-07-23T12:50:05.937" v="684"/>
          <ac:spMkLst>
            <pc:docMk/>
            <pc:sldMk cId="512003875" sldId="1727"/>
            <ac:spMk id="43" creationId="{0C9A8C1A-9886-4801-8E7A-4F5AFDCD603A}"/>
          </ac:spMkLst>
        </pc:spChg>
        <pc:spChg chg="add del mod">
          <ac:chgData name="Wanlambok Nongbet [Chillibreeze]" userId="6bf028ea-505a-4797-9fbe-498829f78d74" providerId="ADAL" clId="{B6D7A17A-D2C1-44D0-9B40-9FBDB90D5B20}" dt="2020-07-23T13:07:27.602" v="1221" actId="21"/>
          <ac:spMkLst>
            <pc:docMk/>
            <pc:sldMk cId="512003875" sldId="1727"/>
            <ac:spMk id="44" creationId="{A4852252-3EDD-49C2-97A1-7E991A831B6A}"/>
          </ac:spMkLst>
        </pc:spChg>
        <pc:spChg chg="add mod">
          <ac:chgData name="Wanlambok Nongbet [Chillibreeze]" userId="6bf028ea-505a-4797-9fbe-498829f78d74" providerId="ADAL" clId="{B6D7A17A-D2C1-44D0-9B40-9FBDB90D5B20}" dt="2020-07-23T13:07:26.718" v="1220"/>
          <ac:spMkLst>
            <pc:docMk/>
            <pc:sldMk cId="512003875" sldId="1727"/>
            <ac:spMk id="45" creationId="{76FB1C84-FB42-47B5-9BA3-FA56B531F5FD}"/>
          </ac:spMkLst>
        </pc:spChg>
        <pc:spChg chg="add del mod">
          <ac:chgData name="Wanlambok Nongbet [Chillibreeze]" userId="6bf028ea-505a-4797-9fbe-498829f78d74" providerId="ADAL" clId="{B6D7A17A-D2C1-44D0-9B40-9FBDB90D5B20}" dt="2020-07-23T13:07:27.602" v="1221" actId="21"/>
          <ac:spMkLst>
            <pc:docMk/>
            <pc:sldMk cId="512003875" sldId="1727"/>
            <ac:spMk id="46" creationId="{29ED25FD-F5CC-4A89-A09D-DEDB846B6CF4}"/>
          </ac:spMkLst>
        </pc:spChg>
        <pc:spChg chg="add del mod">
          <ac:chgData name="Wanlambok Nongbet [Chillibreeze]" userId="6bf028ea-505a-4797-9fbe-498829f78d74" providerId="ADAL" clId="{B6D7A17A-D2C1-44D0-9B40-9FBDB90D5B20}" dt="2020-07-23T13:07:27.602" v="1221" actId="21"/>
          <ac:spMkLst>
            <pc:docMk/>
            <pc:sldMk cId="512003875" sldId="1727"/>
            <ac:spMk id="48" creationId="{6E86D05E-C19B-4140-8326-B770A1CE89AC}"/>
          </ac:spMkLst>
        </pc:spChg>
        <pc:spChg chg="add del mod">
          <ac:chgData name="Wanlambok Nongbet [Chillibreeze]" userId="6bf028ea-505a-4797-9fbe-498829f78d74" providerId="ADAL" clId="{B6D7A17A-D2C1-44D0-9B40-9FBDB90D5B20}" dt="2020-07-23T13:07:27.602" v="1221" actId="21"/>
          <ac:spMkLst>
            <pc:docMk/>
            <pc:sldMk cId="512003875" sldId="1727"/>
            <ac:spMk id="50" creationId="{0C634AA1-B668-4639-BC84-D94596A1B082}"/>
          </ac:spMkLst>
        </pc:spChg>
        <pc:spChg chg="add del mod">
          <ac:chgData name="Wanlambok Nongbet [Chillibreeze]" userId="6bf028ea-505a-4797-9fbe-498829f78d74" providerId="ADAL" clId="{B6D7A17A-D2C1-44D0-9B40-9FBDB90D5B20}" dt="2020-07-23T13:07:27.602" v="1221" actId="21"/>
          <ac:spMkLst>
            <pc:docMk/>
            <pc:sldMk cId="512003875" sldId="1727"/>
            <ac:spMk id="52" creationId="{803F6AC8-42A1-4C2E-A387-7165DE1C8012}"/>
          </ac:spMkLst>
        </pc:spChg>
        <pc:spChg chg="add del mod">
          <ac:chgData name="Wanlambok Nongbet [Chillibreeze]" userId="6bf028ea-505a-4797-9fbe-498829f78d74" providerId="ADAL" clId="{B6D7A17A-D2C1-44D0-9B40-9FBDB90D5B20}" dt="2020-07-23T13:07:27.602" v="1221" actId="21"/>
          <ac:spMkLst>
            <pc:docMk/>
            <pc:sldMk cId="512003875" sldId="1727"/>
            <ac:spMk id="54" creationId="{244F6D7B-2F41-40FF-9361-2F5E874FF434}"/>
          </ac:spMkLst>
        </pc:spChg>
        <pc:spChg chg="add del mod">
          <ac:chgData name="Wanlambok Nongbet [Chillibreeze]" userId="6bf028ea-505a-4797-9fbe-498829f78d74" providerId="ADAL" clId="{B6D7A17A-D2C1-44D0-9B40-9FBDB90D5B20}" dt="2020-07-23T13:07:27.602" v="1221" actId="21"/>
          <ac:spMkLst>
            <pc:docMk/>
            <pc:sldMk cId="512003875" sldId="1727"/>
            <ac:spMk id="56" creationId="{218A1FAA-B957-4E3B-8376-9FA4C09BF8F5}"/>
          </ac:spMkLst>
        </pc:spChg>
        <pc:spChg chg="add del mod">
          <ac:chgData name="Wanlambok Nongbet [Chillibreeze]" userId="6bf028ea-505a-4797-9fbe-498829f78d74" providerId="ADAL" clId="{B6D7A17A-D2C1-44D0-9B40-9FBDB90D5B20}" dt="2020-07-23T13:07:27.602" v="1221" actId="21"/>
          <ac:spMkLst>
            <pc:docMk/>
            <pc:sldMk cId="512003875" sldId="1727"/>
            <ac:spMk id="58" creationId="{E5D412DC-D9DA-4101-918B-F5E3C96C04DE}"/>
          </ac:spMkLst>
        </pc:spChg>
        <pc:spChg chg="add del mod">
          <ac:chgData name="Wanlambok Nongbet [Chillibreeze]" userId="6bf028ea-505a-4797-9fbe-498829f78d74" providerId="ADAL" clId="{B6D7A17A-D2C1-44D0-9B40-9FBDB90D5B20}" dt="2020-07-23T13:07:27.602" v="1221" actId="21"/>
          <ac:spMkLst>
            <pc:docMk/>
            <pc:sldMk cId="512003875" sldId="1727"/>
            <ac:spMk id="60" creationId="{F6EBC09C-8C3B-4BDC-8B45-6EF0F7D5B2B2}"/>
          </ac:spMkLst>
        </pc:spChg>
        <pc:spChg chg="add del mod">
          <ac:chgData name="Wanlambok Nongbet [Chillibreeze]" userId="6bf028ea-505a-4797-9fbe-498829f78d74" providerId="ADAL" clId="{B6D7A17A-D2C1-44D0-9B40-9FBDB90D5B20}" dt="2020-07-23T13:07:27.602" v="1221" actId="21"/>
          <ac:spMkLst>
            <pc:docMk/>
            <pc:sldMk cId="512003875" sldId="1727"/>
            <ac:spMk id="61" creationId="{76759E5E-BEE2-4235-9132-4AE041FD6F6D}"/>
          </ac:spMkLst>
        </pc:spChg>
        <pc:spChg chg="add del mod">
          <ac:chgData name="Wanlambok Nongbet [Chillibreeze]" userId="6bf028ea-505a-4797-9fbe-498829f78d74" providerId="ADAL" clId="{B6D7A17A-D2C1-44D0-9B40-9FBDB90D5B20}" dt="2020-07-23T13:07:27.602" v="1221" actId="21"/>
          <ac:spMkLst>
            <pc:docMk/>
            <pc:sldMk cId="512003875" sldId="1727"/>
            <ac:spMk id="63" creationId="{E5C24551-B562-4204-B4FC-C50702ADC16F}"/>
          </ac:spMkLst>
        </pc:spChg>
        <pc:spChg chg="add del mod">
          <ac:chgData name="Wanlambok Nongbet [Chillibreeze]" userId="6bf028ea-505a-4797-9fbe-498829f78d74" providerId="ADAL" clId="{B6D7A17A-D2C1-44D0-9B40-9FBDB90D5B20}" dt="2020-07-23T13:07:29.976" v="1223" actId="21"/>
          <ac:spMkLst>
            <pc:docMk/>
            <pc:sldMk cId="512003875" sldId="1727"/>
            <ac:spMk id="65" creationId="{309D1729-E89A-4DB4-9484-3B13A518D0E1}"/>
          </ac:spMkLst>
        </pc:spChg>
        <pc:spChg chg="add del mod">
          <ac:chgData name="Wanlambok Nongbet [Chillibreeze]" userId="6bf028ea-505a-4797-9fbe-498829f78d74" providerId="ADAL" clId="{B6D7A17A-D2C1-44D0-9B40-9FBDB90D5B20}" dt="2020-07-23T13:07:29.976" v="1223" actId="21"/>
          <ac:spMkLst>
            <pc:docMk/>
            <pc:sldMk cId="512003875" sldId="1727"/>
            <ac:spMk id="66" creationId="{5D5B938D-F352-46B4-94A5-FDC033F3E6C2}"/>
          </ac:spMkLst>
        </pc:spChg>
        <pc:spChg chg="add del mod">
          <ac:chgData name="Wanlambok Nongbet [Chillibreeze]" userId="6bf028ea-505a-4797-9fbe-498829f78d74" providerId="ADAL" clId="{B6D7A17A-D2C1-44D0-9B40-9FBDB90D5B20}" dt="2020-07-23T13:07:29.976" v="1223" actId="21"/>
          <ac:spMkLst>
            <pc:docMk/>
            <pc:sldMk cId="512003875" sldId="1727"/>
            <ac:spMk id="68" creationId="{CA6D4952-409F-43C4-9BC0-52522345C6C4}"/>
          </ac:spMkLst>
        </pc:spChg>
        <pc:spChg chg="add del mod">
          <ac:chgData name="Wanlambok Nongbet [Chillibreeze]" userId="6bf028ea-505a-4797-9fbe-498829f78d74" providerId="ADAL" clId="{B6D7A17A-D2C1-44D0-9B40-9FBDB90D5B20}" dt="2020-07-23T13:07:29.976" v="1223" actId="21"/>
          <ac:spMkLst>
            <pc:docMk/>
            <pc:sldMk cId="512003875" sldId="1727"/>
            <ac:spMk id="70" creationId="{D562E1E6-A189-4212-BA84-9B14FAECFBEB}"/>
          </ac:spMkLst>
        </pc:spChg>
        <pc:spChg chg="add del mod">
          <ac:chgData name="Wanlambok Nongbet [Chillibreeze]" userId="6bf028ea-505a-4797-9fbe-498829f78d74" providerId="ADAL" clId="{B6D7A17A-D2C1-44D0-9B40-9FBDB90D5B20}" dt="2020-07-23T13:07:29.976" v="1223" actId="21"/>
          <ac:spMkLst>
            <pc:docMk/>
            <pc:sldMk cId="512003875" sldId="1727"/>
            <ac:spMk id="72" creationId="{5550EE63-AF6D-46CE-A3CC-2C0BA76ADD4C}"/>
          </ac:spMkLst>
        </pc:spChg>
        <pc:spChg chg="add del mod">
          <ac:chgData name="Wanlambok Nongbet [Chillibreeze]" userId="6bf028ea-505a-4797-9fbe-498829f78d74" providerId="ADAL" clId="{B6D7A17A-D2C1-44D0-9B40-9FBDB90D5B20}" dt="2020-07-23T13:07:29.976" v="1223" actId="21"/>
          <ac:spMkLst>
            <pc:docMk/>
            <pc:sldMk cId="512003875" sldId="1727"/>
            <ac:spMk id="74" creationId="{A15B6364-4DCE-471E-A0E9-5643218A2391}"/>
          </ac:spMkLst>
        </pc:spChg>
        <pc:spChg chg="add del mod">
          <ac:chgData name="Wanlambok Nongbet [Chillibreeze]" userId="6bf028ea-505a-4797-9fbe-498829f78d74" providerId="ADAL" clId="{B6D7A17A-D2C1-44D0-9B40-9FBDB90D5B20}" dt="2020-07-23T13:07:29.976" v="1223" actId="21"/>
          <ac:spMkLst>
            <pc:docMk/>
            <pc:sldMk cId="512003875" sldId="1727"/>
            <ac:spMk id="76" creationId="{7E979463-ADE1-479F-8A69-AF19221C8BA1}"/>
          </ac:spMkLst>
        </pc:spChg>
        <pc:spChg chg="add del mod">
          <ac:chgData name="Wanlambok Nongbet [Chillibreeze]" userId="6bf028ea-505a-4797-9fbe-498829f78d74" providerId="ADAL" clId="{B6D7A17A-D2C1-44D0-9B40-9FBDB90D5B20}" dt="2020-07-23T13:07:29.976" v="1223" actId="21"/>
          <ac:spMkLst>
            <pc:docMk/>
            <pc:sldMk cId="512003875" sldId="1727"/>
            <ac:spMk id="78" creationId="{8E501C6D-6993-463B-BF49-77A47E2707BB}"/>
          </ac:spMkLst>
        </pc:spChg>
        <pc:spChg chg="add del mod">
          <ac:chgData name="Wanlambok Nongbet [Chillibreeze]" userId="6bf028ea-505a-4797-9fbe-498829f78d74" providerId="ADAL" clId="{B6D7A17A-D2C1-44D0-9B40-9FBDB90D5B20}" dt="2020-07-23T13:07:29.976" v="1223" actId="21"/>
          <ac:spMkLst>
            <pc:docMk/>
            <pc:sldMk cId="512003875" sldId="1727"/>
            <ac:spMk id="80" creationId="{393EBBCC-4656-42AB-9070-7E084AB17E58}"/>
          </ac:spMkLst>
        </pc:spChg>
        <pc:spChg chg="add del mod">
          <ac:chgData name="Wanlambok Nongbet [Chillibreeze]" userId="6bf028ea-505a-4797-9fbe-498829f78d74" providerId="ADAL" clId="{B6D7A17A-D2C1-44D0-9B40-9FBDB90D5B20}" dt="2020-07-23T13:07:29.976" v="1223" actId="21"/>
          <ac:spMkLst>
            <pc:docMk/>
            <pc:sldMk cId="512003875" sldId="1727"/>
            <ac:spMk id="81" creationId="{588BEDC1-05B2-4A5D-891A-6215747C53DD}"/>
          </ac:spMkLst>
        </pc:spChg>
        <pc:spChg chg="add del mod">
          <ac:chgData name="Wanlambok Nongbet [Chillibreeze]" userId="6bf028ea-505a-4797-9fbe-498829f78d74" providerId="ADAL" clId="{B6D7A17A-D2C1-44D0-9B40-9FBDB90D5B20}" dt="2020-07-23T13:07:29.976" v="1223" actId="21"/>
          <ac:spMkLst>
            <pc:docMk/>
            <pc:sldMk cId="512003875" sldId="1727"/>
            <ac:spMk id="83" creationId="{4FE60859-16E5-4388-AD39-6CC3B8AB1D78}"/>
          </ac:spMkLst>
        </pc:spChg>
        <pc:spChg chg="add del mod">
          <ac:chgData name="Wanlambok Nongbet [Chillibreeze]" userId="6bf028ea-505a-4797-9fbe-498829f78d74" providerId="ADAL" clId="{B6D7A17A-D2C1-44D0-9B40-9FBDB90D5B20}" dt="2020-07-23T13:07:30.881" v="1225" actId="21"/>
          <ac:spMkLst>
            <pc:docMk/>
            <pc:sldMk cId="512003875" sldId="1727"/>
            <ac:spMk id="85" creationId="{75CD2350-2285-41A1-84F0-FB4741FBAB24}"/>
          </ac:spMkLst>
        </pc:spChg>
        <pc:spChg chg="add mod">
          <ac:chgData name="Wanlambok Nongbet [Chillibreeze]" userId="6bf028ea-505a-4797-9fbe-498829f78d74" providerId="ADAL" clId="{B6D7A17A-D2C1-44D0-9B40-9FBDB90D5B20}" dt="2020-07-23T13:07:30.179" v="1224"/>
          <ac:spMkLst>
            <pc:docMk/>
            <pc:sldMk cId="512003875" sldId="1727"/>
            <ac:spMk id="86" creationId="{2D97D671-E8A7-488A-866E-C465D1212846}"/>
          </ac:spMkLst>
        </pc:spChg>
        <pc:spChg chg="add del mod">
          <ac:chgData name="Wanlambok Nongbet [Chillibreeze]" userId="6bf028ea-505a-4797-9fbe-498829f78d74" providerId="ADAL" clId="{B6D7A17A-D2C1-44D0-9B40-9FBDB90D5B20}" dt="2020-07-23T13:07:30.881" v="1225" actId="21"/>
          <ac:spMkLst>
            <pc:docMk/>
            <pc:sldMk cId="512003875" sldId="1727"/>
            <ac:spMk id="87" creationId="{0FF3B9CF-0DB9-4B6A-B8EA-6441879CD581}"/>
          </ac:spMkLst>
        </pc:spChg>
        <pc:spChg chg="add del mod">
          <ac:chgData name="Wanlambok Nongbet [Chillibreeze]" userId="6bf028ea-505a-4797-9fbe-498829f78d74" providerId="ADAL" clId="{B6D7A17A-D2C1-44D0-9B40-9FBDB90D5B20}" dt="2020-07-23T13:07:30.881" v="1225" actId="21"/>
          <ac:spMkLst>
            <pc:docMk/>
            <pc:sldMk cId="512003875" sldId="1727"/>
            <ac:spMk id="89" creationId="{DB837DD1-B70E-41F5-A9AA-4391D9D6B68B}"/>
          </ac:spMkLst>
        </pc:spChg>
        <pc:spChg chg="add del mod">
          <ac:chgData name="Wanlambok Nongbet [Chillibreeze]" userId="6bf028ea-505a-4797-9fbe-498829f78d74" providerId="ADAL" clId="{B6D7A17A-D2C1-44D0-9B40-9FBDB90D5B20}" dt="2020-07-23T13:07:30.881" v="1225" actId="21"/>
          <ac:spMkLst>
            <pc:docMk/>
            <pc:sldMk cId="512003875" sldId="1727"/>
            <ac:spMk id="91" creationId="{8DB2E189-44A3-41C4-9E11-4C27FA0296F6}"/>
          </ac:spMkLst>
        </pc:spChg>
        <pc:spChg chg="add del mod">
          <ac:chgData name="Wanlambok Nongbet [Chillibreeze]" userId="6bf028ea-505a-4797-9fbe-498829f78d74" providerId="ADAL" clId="{B6D7A17A-D2C1-44D0-9B40-9FBDB90D5B20}" dt="2020-07-23T13:07:30.881" v="1225" actId="21"/>
          <ac:spMkLst>
            <pc:docMk/>
            <pc:sldMk cId="512003875" sldId="1727"/>
            <ac:spMk id="93" creationId="{1F1BD860-B68C-42FC-894F-C8F1C1441977}"/>
          </ac:spMkLst>
        </pc:spChg>
        <pc:spChg chg="add del mod">
          <ac:chgData name="Wanlambok Nongbet [Chillibreeze]" userId="6bf028ea-505a-4797-9fbe-498829f78d74" providerId="ADAL" clId="{B6D7A17A-D2C1-44D0-9B40-9FBDB90D5B20}" dt="2020-07-23T13:07:30.881" v="1225" actId="21"/>
          <ac:spMkLst>
            <pc:docMk/>
            <pc:sldMk cId="512003875" sldId="1727"/>
            <ac:spMk id="95" creationId="{0247FC54-58C1-46DE-A81A-1E3030845674}"/>
          </ac:spMkLst>
        </pc:spChg>
        <pc:spChg chg="add del mod">
          <ac:chgData name="Wanlambok Nongbet [Chillibreeze]" userId="6bf028ea-505a-4797-9fbe-498829f78d74" providerId="ADAL" clId="{B6D7A17A-D2C1-44D0-9B40-9FBDB90D5B20}" dt="2020-07-23T13:07:30.881" v="1225" actId="21"/>
          <ac:spMkLst>
            <pc:docMk/>
            <pc:sldMk cId="512003875" sldId="1727"/>
            <ac:spMk id="97" creationId="{1F145827-E72A-4293-B91D-EBD642318821}"/>
          </ac:spMkLst>
        </pc:spChg>
        <pc:spChg chg="add del mod">
          <ac:chgData name="Wanlambok Nongbet [Chillibreeze]" userId="6bf028ea-505a-4797-9fbe-498829f78d74" providerId="ADAL" clId="{B6D7A17A-D2C1-44D0-9B40-9FBDB90D5B20}" dt="2020-07-23T13:07:30.881" v="1225" actId="21"/>
          <ac:spMkLst>
            <pc:docMk/>
            <pc:sldMk cId="512003875" sldId="1727"/>
            <ac:spMk id="99" creationId="{4A2EFF32-89CE-4D9B-BD88-E4DDB3EBF256}"/>
          </ac:spMkLst>
        </pc:spChg>
        <pc:spChg chg="add del mod">
          <ac:chgData name="Wanlambok Nongbet [Chillibreeze]" userId="6bf028ea-505a-4797-9fbe-498829f78d74" providerId="ADAL" clId="{B6D7A17A-D2C1-44D0-9B40-9FBDB90D5B20}" dt="2020-07-23T13:07:30.881" v="1225" actId="21"/>
          <ac:spMkLst>
            <pc:docMk/>
            <pc:sldMk cId="512003875" sldId="1727"/>
            <ac:spMk id="100" creationId="{5B4FBF30-806D-41AB-A521-43B184ECA15C}"/>
          </ac:spMkLst>
        </pc:spChg>
        <pc:spChg chg="add del mod">
          <ac:chgData name="Wanlambok Nongbet [Chillibreeze]" userId="6bf028ea-505a-4797-9fbe-498829f78d74" providerId="ADAL" clId="{B6D7A17A-D2C1-44D0-9B40-9FBDB90D5B20}" dt="2020-07-23T13:07:30.881" v="1225" actId="21"/>
          <ac:spMkLst>
            <pc:docMk/>
            <pc:sldMk cId="512003875" sldId="1727"/>
            <ac:spMk id="102" creationId="{CC78084E-BD9A-4D3B-AFB4-A212D5979579}"/>
          </ac:spMkLst>
        </pc:spChg>
        <pc:spChg chg="add del mod">
          <ac:chgData name="Wanlambok Nongbet [Chillibreeze]" userId="6bf028ea-505a-4797-9fbe-498829f78d74" providerId="ADAL" clId="{B6D7A17A-D2C1-44D0-9B40-9FBDB90D5B20}" dt="2020-07-23T13:07:32.090" v="1227" actId="21"/>
          <ac:spMkLst>
            <pc:docMk/>
            <pc:sldMk cId="512003875" sldId="1727"/>
            <ac:spMk id="104" creationId="{53699391-E131-4DCE-BF25-69DCBD8E61C6}"/>
          </ac:spMkLst>
        </pc:spChg>
        <pc:spChg chg="add del mod">
          <ac:chgData name="Wanlambok Nongbet [Chillibreeze]" userId="6bf028ea-505a-4797-9fbe-498829f78d74" providerId="ADAL" clId="{B6D7A17A-D2C1-44D0-9B40-9FBDB90D5B20}" dt="2020-07-23T13:07:32.090" v="1227" actId="21"/>
          <ac:spMkLst>
            <pc:docMk/>
            <pc:sldMk cId="512003875" sldId="1727"/>
            <ac:spMk id="105" creationId="{1BE685BD-C453-4EBB-8A15-BFDB81576BD5}"/>
          </ac:spMkLst>
        </pc:spChg>
        <pc:spChg chg="add del mod">
          <ac:chgData name="Wanlambok Nongbet [Chillibreeze]" userId="6bf028ea-505a-4797-9fbe-498829f78d74" providerId="ADAL" clId="{B6D7A17A-D2C1-44D0-9B40-9FBDB90D5B20}" dt="2020-07-23T13:07:32.090" v="1227" actId="21"/>
          <ac:spMkLst>
            <pc:docMk/>
            <pc:sldMk cId="512003875" sldId="1727"/>
            <ac:spMk id="107" creationId="{FBA91B8D-2E45-4FE7-A036-9E32F6E69C77}"/>
          </ac:spMkLst>
        </pc:spChg>
        <pc:spChg chg="add del mod">
          <ac:chgData name="Wanlambok Nongbet [Chillibreeze]" userId="6bf028ea-505a-4797-9fbe-498829f78d74" providerId="ADAL" clId="{B6D7A17A-D2C1-44D0-9B40-9FBDB90D5B20}" dt="2020-07-23T13:07:32.090" v="1227" actId="21"/>
          <ac:spMkLst>
            <pc:docMk/>
            <pc:sldMk cId="512003875" sldId="1727"/>
            <ac:spMk id="109" creationId="{11E9E196-5E5C-4921-BA76-8E9DD345A265}"/>
          </ac:spMkLst>
        </pc:spChg>
        <pc:spChg chg="add del mod">
          <ac:chgData name="Wanlambok Nongbet [Chillibreeze]" userId="6bf028ea-505a-4797-9fbe-498829f78d74" providerId="ADAL" clId="{B6D7A17A-D2C1-44D0-9B40-9FBDB90D5B20}" dt="2020-07-23T13:07:32.090" v="1227" actId="21"/>
          <ac:spMkLst>
            <pc:docMk/>
            <pc:sldMk cId="512003875" sldId="1727"/>
            <ac:spMk id="111" creationId="{EEDDC698-32E4-450A-B460-5C8DF387483C}"/>
          </ac:spMkLst>
        </pc:spChg>
        <pc:spChg chg="add del mod">
          <ac:chgData name="Wanlambok Nongbet [Chillibreeze]" userId="6bf028ea-505a-4797-9fbe-498829f78d74" providerId="ADAL" clId="{B6D7A17A-D2C1-44D0-9B40-9FBDB90D5B20}" dt="2020-07-23T13:07:32.090" v="1227" actId="21"/>
          <ac:spMkLst>
            <pc:docMk/>
            <pc:sldMk cId="512003875" sldId="1727"/>
            <ac:spMk id="113" creationId="{9F4D5FE6-3A45-46D9-B3D6-D8B7F5142175}"/>
          </ac:spMkLst>
        </pc:spChg>
        <pc:spChg chg="add del mod">
          <ac:chgData name="Wanlambok Nongbet [Chillibreeze]" userId="6bf028ea-505a-4797-9fbe-498829f78d74" providerId="ADAL" clId="{B6D7A17A-D2C1-44D0-9B40-9FBDB90D5B20}" dt="2020-07-23T13:07:32.090" v="1227" actId="21"/>
          <ac:spMkLst>
            <pc:docMk/>
            <pc:sldMk cId="512003875" sldId="1727"/>
            <ac:spMk id="115" creationId="{C0231757-D478-4651-8E7C-F563716AFAF0}"/>
          </ac:spMkLst>
        </pc:spChg>
        <pc:spChg chg="add del mod">
          <ac:chgData name="Wanlambok Nongbet [Chillibreeze]" userId="6bf028ea-505a-4797-9fbe-498829f78d74" providerId="ADAL" clId="{B6D7A17A-D2C1-44D0-9B40-9FBDB90D5B20}" dt="2020-07-23T13:07:32.090" v="1227" actId="21"/>
          <ac:spMkLst>
            <pc:docMk/>
            <pc:sldMk cId="512003875" sldId="1727"/>
            <ac:spMk id="117" creationId="{B8733C7C-3FB8-4016-A952-114F65D5BEB5}"/>
          </ac:spMkLst>
        </pc:spChg>
        <pc:spChg chg="add del mod">
          <ac:chgData name="Wanlambok Nongbet [Chillibreeze]" userId="6bf028ea-505a-4797-9fbe-498829f78d74" providerId="ADAL" clId="{B6D7A17A-D2C1-44D0-9B40-9FBDB90D5B20}" dt="2020-07-23T13:07:32.090" v="1227" actId="21"/>
          <ac:spMkLst>
            <pc:docMk/>
            <pc:sldMk cId="512003875" sldId="1727"/>
            <ac:spMk id="118" creationId="{49ACE4CF-BBC4-4347-9DD1-A181DD579005}"/>
          </ac:spMkLst>
        </pc:spChg>
        <pc:spChg chg="add del mod">
          <ac:chgData name="Wanlambok Nongbet [Chillibreeze]" userId="6bf028ea-505a-4797-9fbe-498829f78d74" providerId="ADAL" clId="{B6D7A17A-D2C1-44D0-9B40-9FBDB90D5B20}" dt="2020-07-23T13:07:32.090" v="1227" actId="21"/>
          <ac:spMkLst>
            <pc:docMk/>
            <pc:sldMk cId="512003875" sldId="1727"/>
            <ac:spMk id="120" creationId="{E6D56F90-8EDB-4088-A58A-2BCBC0CB7F87}"/>
          </ac:spMkLst>
        </pc:spChg>
        <pc:spChg chg="add del mod">
          <ac:chgData name="Wanlambok Nongbet [Chillibreeze]" userId="6bf028ea-505a-4797-9fbe-498829f78d74" providerId="ADAL" clId="{B6D7A17A-D2C1-44D0-9B40-9FBDB90D5B20}" dt="2020-07-23T13:07:32.874" v="1229" actId="21"/>
          <ac:spMkLst>
            <pc:docMk/>
            <pc:sldMk cId="512003875" sldId="1727"/>
            <ac:spMk id="122" creationId="{61B1990E-151F-4095-A4DD-E4EED2899D09}"/>
          </ac:spMkLst>
        </pc:spChg>
        <pc:spChg chg="add mod">
          <ac:chgData name="Wanlambok Nongbet [Chillibreeze]" userId="6bf028ea-505a-4797-9fbe-498829f78d74" providerId="ADAL" clId="{B6D7A17A-D2C1-44D0-9B40-9FBDB90D5B20}" dt="2020-07-23T13:07:32.341" v="1228"/>
          <ac:spMkLst>
            <pc:docMk/>
            <pc:sldMk cId="512003875" sldId="1727"/>
            <ac:spMk id="123" creationId="{59AB6843-01A6-4365-BB49-8526259E4A67}"/>
          </ac:spMkLst>
        </pc:spChg>
        <pc:spChg chg="add del mod">
          <ac:chgData name="Wanlambok Nongbet [Chillibreeze]" userId="6bf028ea-505a-4797-9fbe-498829f78d74" providerId="ADAL" clId="{B6D7A17A-D2C1-44D0-9B40-9FBDB90D5B20}" dt="2020-07-23T13:07:32.874" v="1229" actId="21"/>
          <ac:spMkLst>
            <pc:docMk/>
            <pc:sldMk cId="512003875" sldId="1727"/>
            <ac:spMk id="124" creationId="{EB01657E-3928-4DA4-AE96-A7EA7A109D4E}"/>
          </ac:spMkLst>
        </pc:spChg>
        <pc:spChg chg="add del mod">
          <ac:chgData name="Wanlambok Nongbet [Chillibreeze]" userId="6bf028ea-505a-4797-9fbe-498829f78d74" providerId="ADAL" clId="{B6D7A17A-D2C1-44D0-9B40-9FBDB90D5B20}" dt="2020-07-23T13:07:32.874" v="1229" actId="21"/>
          <ac:spMkLst>
            <pc:docMk/>
            <pc:sldMk cId="512003875" sldId="1727"/>
            <ac:spMk id="126" creationId="{F2C9ECE2-0F33-42E3-9A48-B063EE719494}"/>
          </ac:spMkLst>
        </pc:spChg>
        <pc:spChg chg="add del mod">
          <ac:chgData name="Wanlambok Nongbet [Chillibreeze]" userId="6bf028ea-505a-4797-9fbe-498829f78d74" providerId="ADAL" clId="{B6D7A17A-D2C1-44D0-9B40-9FBDB90D5B20}" dt="2020-07-23T13:07:32.874" v="1229" actId="21"/>
          <ac:spMkLst>
            <pc:docMk/>
            <pc:sldMk cId="512003875" sldId="1727"/>
            <ac:spMk id="128" creationId="{94794F96-4FFC-4350-8175-7852FBB6071D}"/>
          </ac:spMkLst>
        </pc:spChg>
        <pc:spChg chg="add del mod">
          <ac:chgData name="Wanlambok Nongbet [Chillibreeze]" userId="6bf028ea-505a-4797-9fbe-498829f78d74" providerId="ADAL" clId="{B6D7A17A-D2C1-44D0-9B40-9FBDB90D5B20}" dt="2020-07-23T13:07:32.874" v="1229" actId="21"/>
          <ac:spMkLst>
            <pc:docMk/>
            <pc:sldMk cId="512003875" sldId="1727"/>
            <ac:spMk id="130" creationId="{C05373D3-0CA0-4A6A-878A-B1403C591585}"/>
          </ac:spMkLst>
        </pc:spChg>
        <pc:spChg chg="add del mod">
          <ac:chgData name="Wanlambok Nongbet [Chillibreeze]" userId="6bf028ea-505a-4797-9fbe-498829f78d74" providerId="ADAL" clId="{B6D7A17A-D2C1-44D0-9B40-9FBDB90D5B20}" dt="2020-07-23T13:07:32.874" v="1229" actId="21"/>
          <ac:spMkLst>
            <pc:docMk/>
            <pc:sldMk cId="512003875" sldId="1727"/>
            <ac:spMk id="132" creationId="{AC203A81-EDA2-487F-A87A-7DCD74C53ACD}"/>
          </ac:spMkLst>
        </pc:spChg>
        <pc:spChg chg="add del mod">
          <ac:chgData name="Wanlambok Nongbet [Chillibreeze]" userId="6bf028ea-505a-4797-9fbe-498829f78d74" providerId="ADAL" clId="{B6D7A17A-D2C1-44D0-9B40-9FBDB90D5B20}" dt="2020-07-23T13:07:32.874" v="1229" actId="21"/>
          <ac:spMkLst>
            <pc:docMk/>
            <pc:sldMk cId="512003875" sldId="1727"/>
            <ac:spMk id="134" creationId="{983B97DA-E358-432D-BB29-09D231FE41C3}"/>
          </ac:spMkLst>
        </pc:spChg>
        <pc:spChg chg="add del mod">
          <ac:chgData name="Wanlambok Nongbet [Chillibreeze]" userId="6bf028ea-505a-4797-9fbe-498829f78d74" providerId="ADAL" clId="{B6D7A17A-D2C1-44D0-9B40-9FBDB90D5B20}" dt="2020-07-23T13:07:32.874" v="1229" actId="21"/>
          <ac:spMkLst>
            <pc:docMk/>
            <pc:sldMk cId="512003875" sldId="1727"/>
            <ac:spMk id="135" creationId="{AC02C527-9628-4D91-B234-2E9F883C320F}"/>
          </ac:spMkLst>
        </pc:spChg>
        <pc:spChg chg="add del mod">
          <ac:chgData name="Wanlambok Nongbet [Chillibreeze]" userId="6bf028ea-505a-4797-9fbe-498829f78d74" providerId="ADAL" clId="{B6D7A17A-D2C1-44D0-9B40-9FBDB90D5B20}" dt="2020-07-23T13:07:32.874" v="1229" actId="21"/>
          <ac:spMkLst>
            <pc:docMk/>
            <pc:sldMk cId="512003875" sldId="1727"/>
            <ac:spMk id="137" creationId="{5444DC3B-8954-41EB-AD86-B4B7E1D49CD6}"/>
          </ac:spMkLst>
        </pc:spChg>
        <pc:spChg chg="add del mod">
          <ac:chgData name="Wanlambok Nongbet [Chillibreeze]" userId="6bf028ea-505a-4797-9fbe-498829f78d74" providerId="ADAL" clId="{B6D7A17A-D2C1-44D0-9B40-9FBDB90D5B20}" dt="2020-07-23T13:07:33.810" v="1231" actId="21"/>
          <ac:spMkLst>
            <pc:docMk/>
            <pc:sldMk cId="512003875" sldId="1727"/>
            <ac:spMk id="139" creationId="{5D615AEF-D89F-48A8-AD7B-2F9B12ADCCE0}"/>
          </ac:spMkLst>
        </pc:spChg>
        <pc:spChg chg="add del mod">
          <ac:chgData name="Wanlambok Nongbet [Chillibreeze]" userId="6bf028ea-505a-4797-9fbe-498829f78d74" providerId="ADAL" clId="{B6D7A17A-D2C1-44D0-9B40-9FBDB90D5B20}" dt="2020-07-23T13:07:33.810" v="1231" actId="21"/>
          <ac:spMkLst>
            <pc:docMk/>
            <pc:sldMk cId="512003875" sldId="1727"/>
            <ac:spMk id="140" creationId="{93F0FBED-541A-4D89-B606-B040F2C13D3C}"/>
          </ac:spMkLst>
        </pc:spChg>
        <pc:spChg chg="add del mod">
          <ac:chgData name="Wanlambok Nongbet [Chillibreeze]" userId="6bf028ea-505a-4797-9fbe-498829f78d74" providerId="ADAL" clId="{B6D7A17A-D2C1-44D0-9B40-9FBDB90D5B20}" dt="2020-07-23T13:07:33.810" v="1231" actId="21"/>
          <ac:spMkLst>
            <pc:docMk/>
            <pc:sldMk cId="512003875" sldId="1727"/>
            <ac:spMk id="142" creationId="{F669459D-23DE-4ED4-A177-178DE6B2E207}"/>
          </ac:spMkLst>
        </pc:spChg>
        <pc:spChg chg="add del mod">
          <ac:chgData name="Wanlambok Nongbet [Chillibreeze]" userId="6bf028ea-505a-4797-9fbe-498829f78d74" providerId="ADAL" clId="{B6D7A17A-D2C1-44D0-9B40-9FBDB90D5B20}" dt="2020-07-23T13:07:33.810" v="1231" actId="21"/>
          <ac:spMkLst>
            <pc:docMk/>
            <pc:sldMk cId="512003875" sldId="1727"/>
            <ac:spMk id="144" creationId="{8C5E6440-0965-42D5-AB37-442745011CAD}"/>
          </ac:spMkLst>
        </pc:spChg>
        <pc:spChg chg="add del mod">
          <ac:chgData name="Wanlambok Nongbet [Chillibreeze]" userId="6bf028ea-505a-4797-9fbe-498829f78d74" providerId="ADAL" clId="{B6D7A17A-D2C1-44D0-9B40-9FBDB90D5B20}" dt="2020-07-23T13:07:33.810" v="1231" actId="21"/>
          <ac:spMkLst>
            <pc:docMk/>
            <pc:sldMk cId="512003875" sldId="1727"/>
            <ac:spMk id="146" creationId="{24B5F553-9FE3-40A1-808E-BEEE2D7375FA}"/>
          </ac:spMkLst>
        </pc:spChg>
        <pc:spChg chg="add del mod">
          <ac:chgData name="Wanlambok Nongbet [Chillibreeze]" userId="6bf028ea-505a-4797-9fbe-498829f78d74" providerId="ADAL" clId="{B6D7A17A-D2C1-44D0-9B40-9FBDB90D5B20}" dt="2020-07-23T13:07:33.810" v="1231" actId="21"/>
          <ac:spMkLst>
            <pc:docMk/>
            <pc:sldMk cId="512003875" sldId="1727"/>
            <ac:spMk id="148" creationId="{0EAB721C-893D-46A1-95F8-516A75F336CB}"/>
          </ac:spMkLst>
        </pc:spChg>
        <pc:spChg chg="add del mod">
          <ac:chgData name="Wanlambok Nongbet [Chillibreeze]" userId="6bf028ea-505a-4797-9fbe-498829f78d74" providerId="ADAL" clId="{B6D7A17A-D2C1-44D0-9B40-9FBDB90D5B20}" dt="2020-07-23T13:07:33.810" v="1231" actId="21"/>
          <ac:spMkLst>
            <pc:docMk/>
            <pc:sldMk cId="512003875" sldId="1727"/>
            <ac:spMk id="150" creationId="{C427362B-05FB-4BB8-8762-06A2AF1DD5CD}"/>
          </ac:spMkLst>
        </pc:spChg>
        <pc:spChg chg="add del mod">
          <ac:chgData name="Wanlambok Nongbet [Chillibreeze]" userId="6bf028ea-505a-4797-9fbe-498829f78d74" providerId="ADAL" clId="{B6D7A17A-D2C1-44D0-9B40-9FBDB90D5B20}" dt="2020-07-23T13:07:33.810" v="1231" actId="21"/>
          <ac:spMkLst>
            <pc:docMk/>
            <pc:sldMk cId="512003875" sldId="1727"/>
            <ac:spMk id="151" creationId="{3F2B196D-0E87-4A84-8CFA-25494E36A64A}"/>
          </ac:spMkLst>
        </pc:spChg>
        <pc:spChg chg="add del mod">
          <ac:chgData name="Wanlambok Nongbet [Chillibreeze]" userId="6bf028ea-505a-4797-9fbe-498829f78d74" providerId="ADAL" clId="{B6D7A17A-D2C1-44D0-9B40-9FBDB90D5B20}" dt="2020-07-23T13:07:33.810" v="1231" actId="21"/>
          <ac:spMkLst>
            <pc:docMk/>
            <pc:sldMk cId="512003875" sldId="1727"/>
            <ac:spMk id="153" creationId="{6FD3BEFB-9AED-4C7C-9389-BA7DB74BB073}"/>
          </ac:spMkLst>
        </pc:spChg>
        <pc:spChg chg="add del mod">
          <ac:chgData name="Wanlambok Nongbet [Chillibreeze]" userId="6bf028ea-505a-4797-9fbe-498829f78d74" providerId="ADAL" clId="{B6D7A17A-D2C1-44D0-9B40-9FBDB90D5B20}" dt="2020-07-23T13:07:34.736" v="1233" actId="21"/>
          <ac:spMkLst>
            <pc:docMk/>
            <pc:sldMk cId="512003875" sldId="1727"/>
            <ac:spMk id="155" creationId="{4A061306-BC01-4ADD-B9A8-F59E917635A7}"/>
          </ac:spMkLst>
        </pc:spChg>
        <pc:spChg chg="add mod">
          <ac:chgData name="Wanlambok Nongbet [Chillibreeze]" userId="6bf028ea-505a-4797-9fbe-498829f78d74" providerId="ADAL" clId="{B6D7A17A-D2C1-44D0-9B40-9FBDB90D5B20}" dt="2020-07-23T13:07:34.010" v="1232"/>
          <ac:spMkLst>
            <pc:docMk/>
            <pc:sldMk cId="512003875" sldId="1727"/>
            <ac:spMk id="156" creationId="{5D029910-3B11-45B6-BE90-40495D281DD0}"/>
          </ac:spMkLst>
        </pc:spChg>
        <pc:spChg chg="add del mod">
          <ac:chgData name="Wanlambok Nongbet [Chillibreeze]" userId="6bf028ea-505a-4797-9fbe-498829f78d74" providerId="ADAL" clId="{B6D7A17A-D2C1-44D0-9B40-9FBDB90D5B20}" dt="2020-07-23T13:07:34.736" v="1233" actId="21"/>
          <ac:spMkLst>
            <pc:docMk/>
            <pc:sldMk cId="512003875" sldId="1727"/>
            <ac:spMk id="157" creationId="{8E967D34-5DDC-4A84-9C6F-8A6D23D3E014}"/>
          </ac:spMkLst>
        </pc:spChg>
        <pc:spChg chg="add del mod">
          <ac:chgData name="Wanlambok Nongbet [Chillibreeze]" userId="6bf028ea-505a-4797-9fbe-498829f78d74" providerId="ADAL" clId="{B6D7A17A-D2C1-44D0-9B40-9FBDB90D5B20}" dt="2020-07-23T13:07:34.736" v="1233" actId="21"/>
          <ac:spMkLst>
            <pc:docMk/>
            <pc:sldMk cId="512003875" sldId="1727"/>
            <ac:spMk id="159" creationId="{D1D79E54-C1A9-4666-A319-41A13A1D9302}"/>
          </ac:spMkLst>
        </pc:spChg>
        <pc:spChg chg="add del mod">
          <ac:chgData name="Wanlambok Nongbet [Chillibreeze]" userId="6bf028ea-505a-4797-9fbe-498829f78d74" providerId="ADAL" clId="{B6D7A17A-D2C1-44D0-9B40-9FBDB90D5B20}" dt="2020-07-23T13:07:34.736" v="1233" actId="21"/>
          <ac:spMkLst>
            <pc:docMk/>
            <pc:sldMk cId="512003875" sldId="1727"/>
            <ac:spMk id="161" creationId="{F08CBE5C-FD85-47A6-AC57-B6B7AB7FA4EB}"/>
          </ac:spMkLst>
        </pc:spChg>
        <pc:spChg chg="add del mod">
          <ac:chgData name="Wanlambok Nongbet [Chillibreeze]" userId="6bf028ea-505a-4797-9fbe-498829f78d74" providerId="ADAL" clId="{B6D7A17A-D2C1-44D0-9B40-9FBDB90D5B20}" dt="2020-07-23T13:07:34.736" v="1233" actId="21"/>
          <ac:spMkLst>
            <pc:docMk/>
            <pc:sldMk cId="512003875" sldId="1727"/>
            <ac:spMk id="163" creationId="{1C6A2D1A-16F1-46BB-AB96-F62DEC740ED6}"/>
          </ac:spMkLst>
        </pc:spChg>
        <pc:spChg chg="add del mod">
          <ac:chgData name="Wanlambok Nongbet [Chillibreeze]" userId="6bf028ea-505a-4797-9fbe-498829f78d74" providerId="ADAL" clId="{B6D7A17A-D2C1-44D0-9B40-9FBDB90D5B20}" dt="2020-07-23T13:07:34.736" v="1233" actId="21"/>
          <ac:spMkLst>
            <pc:docMk/>
            <pc:sldMk cId="512003875" sldId="1727"/>
            <ac:spMk id="165" creationId="{7CB396A9-FCB2-4AB8-AC63-9F8D3BE7C375}"/>
          </ac:spMkLst>
        </pc:spChg>
        <pc:spChg chg="add del mod">
          <ac:chgData name="Wanlambok Nongbet [Chillibreeze]" userId="6bf028ea-505a-4797-9fbe-498829f78d74" providerId="ADAL" clId="{B6D7A17A-D2C1-44D0-9B40-9FBDB90D5B20}" dt="2020-07-23T13:07:34.736" v="1233" actId="21"/>
          <ac:spMkLst>
            <pc:docMk/>
            <pc:sldMk cId="512003875" sldId="1727"/>
            <ac:spMk id="166" creationId="{09AC2241-38FD-4F77-9A71-EBE73747D6F4}"/>
          </ac:spMkLst>
        </pc:spChg>
        <pc:spChg chg="add del mod">
          <ac:chgData name="Wanlambok Nongbet [Chillibreeze]" userId="6bf028ea-505a-4797-9fbe-498829f78d74" providerId="ADAL" clId="{B6D7A17A-D2C1-44D0-9B40-9FBDB90D5B20}" dt="2020-07-23T13:07:34.736" v="1233" actId="21"/>
          <ac:spMkLst>
            <pc:docMk/>
            <pc:sldMk cId="512003875" sldId="1727"/>
            <ac:spMk id="168" creationId="{498E2631-9D9A-4576-88AE-6CB81F00E564}"/>
          </ac:spMkLst>
        </pc:spChg>
        <pc:spChg chg="add del mod">
          <ac:chgData name="Wanlambok Nongbet [Chillibreeze]" userId="6bf028ea-505a-4797-9fbe-498829f78d74" providerId="ADAL" clId="{B6D7A17A-D2C1-44D0-9B40-9FBDB90D5B20}" dt="2020-07-23T13:07:36.191" v="1235" actId="21"/>
          <ac:spMkLst>
            <pc:docMk/>
            <pc:sldMk cId="512003875" sldId="1727"/>
            <ac:spMk id="170" creationId="{2F377886-D172-45E6-817C-BE7439F9D343}"/>
          </ac:spMkLst>
        </pc:spChg>
        <pc:spChg chg="add del mod">
          <ac:chgData name="Wanlambok Nongbet [Chillibreeze]" userId="6bf028ea-505a-4797-9fbe-498829f78d74" providerId="ADAL" clId="{B6D7A17A-D2C1-44D0-9B40-9FBDB90D5B20}" dt="2020-07-23T13:07:36.191" v="1235" actId="21"/>
          <ac:spMkLst>
            <pc:docMk/>
            <pc:sldMk cId="512003875" sldId="1727"/>
            <ac:spMk id="171" creationId="{0EDB8A1D-3DE0-4742-AC22-CF70E21D6B02}"/>
          </ac:spMkLst>
        </pc:spChg>
        <pc:spChg chg="add del mod">
          <ac:chgData name="Wanlambok Nongbet [Chillibreeze]" userId="6bf028ea-505a-4797-9fbe-498829f78d74" providerId="ADAL" clId="{B6D7A17A-D2C1-44D0-9B40-9FBDB90D5B20}" dt="2020-07-23T13:07:36.191" v="1235" actId="21"/>
          <ac:spMkLst>
            <pc:docMk/>
            <pc:sldMk cId="512003875" sldId="1727"/>
            <ac:spMk id="173" creationId="{8929775A-32BE-4BF5-98BF-8A5BD62DA7B5}"/>
          </ac:spMkLst>
        </pc:spChg>
        <pc:spChg chg="add del mod">
          <ac:chgData name="Wanlambok Nongbet [Chillibreeze]" userId="6bf028ea-505a-4797-9fbe-498829f78d74" providerId="ADAL" clId="{B6D7A17A-D2C1-44D0-9B40-9FBDB90D5B20}" dt="2020-07-23T13:07:36.191" v="1235" actId="21"/>
          <ac:spMkLst>
            <pc:docMk/>
            <pc:sldMk cId="512003875" sldId="1727"/>
            <ac:spMk id="175" creationId="{942B8E2E-53CC-4F4F-AFA4-F52666BD6B0C}"/>
          </ac:spMkLst>
        </pc:spChg>
        <pc:spChg chg="add del mod">
          <ac:chgData name="Wanlambok Nongbet [Chillibreeze]" userId="6bf028ea-505a-4797-9fbe-498829f78d74" providerId="ADAL" clId="{B6D7A17A-D2C1-44D0-9B40-9FBDB90D5B20}" dt="2020-07-23T13:07:36.191" v="1235" actId="21"/>
          <ac:spMkLst>
            <pc:docMk/>
            <pc:sldMk cId="512003875" sldId="1727"/>
            <ac:spMk id="177" creationId="{E58C38CE-7C17-4C99-A9FC-D8ACE4AD8F8F}"/>
          </ac:spMkLst>
        </pc:spChg>
        <pc:spChg chg="add del mod">
          <ac:chgData name="Wanlambok Nongbet [Chillibreeze]" userId="6bf028ea-505a-4797-9fbe-498829f78d74" providerId="ADAL" clId="{B6D7A17A-D2C1-44D0-9B40-9FBDB90D5B20}" dt="2020-07-23T13:07:36.191" v="1235" actId="21"/>
          <ac:spMkLst>
            <pc:docMk/>
            <pc:sldMk cId="512003875" sldId="1727"/>
            <ac:spMk id="179" creationId="{FD2A37AC-C50D-4FD4-9304-A0CA615AEC70}"/>
          </ac:spMkLst>
        </pc:spChg>
        <pc:spChg chg="add del mod">
          <ac:chgData name="Wanlambok Nongbet [Chillibreeze]" userId="6bf028ea-505a-4797-9fbe-498829f78d74" providerId="ADAL" clId="{B6D7A17A-D2C1-44D0-9B40-9FBDB90D5B20}" dt="2020-07-23T13:07:36.191" v="1235" actId="21"/>
          <ac:spMkLst>
            <pc:docMk/>
            <pc:sldMk cId="512003875" sldId="1727"/>
            <ac:spMk id="180" creationId="{2A297D38-024D-475C-B4A8-85123D7C1795}"/>
          </ac:spMkLst>
        </pc:spChg>
        <pc:spChg chg="add del mod">
          <ac:chgData name="Wanlambok Nongbet [Chillibreeze]" userId="6bf028ea-505a-4797-9fbe-498829f78d74" providerId="ADAL" clId="{B6D7A17A-D2C1-44D0-9B40-9FBDB90D5B20}" dt="2020-07-23T13:07:36.191" v="1235" actId="21"/>
          <ac:spMkLst>
            <pc:docMk/>
            <pc:sldMk cId="512003875" sldId="1727"/>
            <ac:spMk id="182" creationId="{DC5CF919-A6EF-484E-88FC-63D8EE3CBC9B}"/>
          </ac:spMkLst>
        </pc:spChg>
        <pc:spChg chg="add del mod">
          <ac:chgData name="Wanlambok Nongbet [Chillibreeze]" userId="6bf028ea-505a-4797-9fbe-498829f78d74" providerId="ADAL" clId="{B6D7A17A-D2C1-44D0-9B40-9FBDB90D5B20}" dt="2020-07-23T13:07:37.095" v="1237" actId="21"/>
          <ac:spMkLst>
            <pc:docMk/>
            <pc:sldMk cId="512003875" sldId="1727"/>
            <ac:spMk id="184" creationId="{FBF7FDB5-D28D-4115-97BA-C05868DB7F36}"/>
          </ac:spMkLst>
        </pc:spChg>
        <pc:spChg chg="add mod">
          <ac:chgData name="Wanlambok Nongbet [Chillibreeze]" userId="6bf028ea-505a-4797-9fbe-498829f78d74" providerId="ADAL" clId="{B6D7A17A-D2C1-44D0-9B40-9FBDB90D5B20}" dt="2020-07-23T13:07:36.382" v="1236"/>
          <ac:spMkLst>
            <pc:docMk/>
            <pc:sldMk cId="512003875" sldId="1727"/>
            <ac:spMk id="185" creationId="{499039DB-07E2-4F3A-BAF6-6C06200BC0D2}"/>
          </ac:spMkLst>
        </pc:spChg>
        <pc:spChg chg="add del mod">
          <ac:chgData name="Wanlambok Nongbet [Chillibreeze]" userId="6bf028ea-505a-4797-9fbe-498829f78d74" providerId="ADAL" clId="{B6D7A17A-D2C1-44D0-9B40-9FBDB90D5B20}" dt="2020-07-23T13:07:37.095" v="1237" actId="21"/>
          <ac:spMkLst>
            <pc:docMk/>
            <pc:sldMk cId="512003875" sldId="1727"/>
            <ac:spMk id="186" creationId="{DEE140DA-6FF1-4161-863C-8FCA7764A11E}"/>
          </ac:spMkLst>
        </pc:spChg>
        <pc:spChg chg="add del mod">
          <ac:chgData name="Wanlambok Nongbet [Chillibreeze]" userId="6bf028ea-505a-4797-9fbe-498829f78d74" providerId="ADAL" clId="{B6D7A17A-D2C1-44D0-9B40-9FBDB90D5B20}" dt="2020-07-23T13:07:37.095" v="1237" actId="21"/>
          <ac:spMkLst>
            <pc:docMk/>
            <pc:sldMk cId="512003875" sldId="1727"/>
            <ac:spMk id="188" creationId="{ACBF0944-5907-4F94-AE99-E4FF8CC3C85E}"/>
          </ac:spMkLst>
        </pc:spChg>
        <pc:spChg chg="add del mod">
          <ac:chgData name="Wanlambok Nongbet [Chillibreeze]" userId="6bf028ea-505a-4797-9fbe-498829f78d74" providerId="ADAL" clId="{B6D7A17A-D2C1-44D0-9B40-9FBDB90D5B20}" dt="2020-07-23T13:07:37.095" v="1237" actId="21"/>
          <ac:spMkLst>
            <pc:docMk/>
            <pc:sldMk cId="512003875" sldId="1727"/>
            <ac:spMk id="190" creationId="{C2973FF7-3407-49BE-9525-DF9901AA7344}"/>
          </ac:spMkLst>
        </pc:spChg>
        <pc:spChg chg="add del mod">
          <ac:chgData name="Wanlambok Nongbet [Chillibreeze]" userId="6bf028ea-505a-4797-9fbe-498829f78d74" providerId="ADAL" clId="{B6D7A17A-D2C1-44D0-9B40-9FBDB90D5B20}" dt="2020-07-23T13:07:37.095" v="1237" actId="21"/>
          <ac:spMkLst>
            <pc:docMk/>
            <pc:sldMk cId="512003875" sldId="1727"/>
            <ac:spMk id="192" creationId="{F6949854-B795-48E5-BA08-1FFBA95BB4F4}"/>
          </ac:spMkLst>
        </pc:spChg>
        <pc:spChg chg="add del mod">
          <ac:chgData name="Wanlambok Nongbet [Chillibreeze]" userId="6bf028ea-505a-4797-9fbe-498829f78d74" providerId="ADAL" clId="{B6D7A17A-D2C1-44D0-9B40-9FBDB90D5B20}" dt="2020-07-23T13:07:37.095" v="1237" actId="21"/>
          <ac:spMkLst>
            <pc:docMk/>
            <pc:sldMk cId="512003875" sldId="1727"/>
            <ac:spMk id="193" creationId="{57752401-B7EE-40C8-8B69-083D5B09B9FE}"/>
          </ac:spMkLst>
        </pc:spChg>
        <pc:spChg chg="add del mod">
          <ac:chgData name="Wanlambok Nongbet [Chillibreeze]" userId="6bf028ea-505a-4797-9fbe-498829f78d74" providerId="ADAL" clId="{B6D7A17A-D2C1-44D0-9B40-9FBDB90D5B20}" dt="2020-07-23T13:07:37.095" v="1237" actId="21"/>
          <ac:spMkLst>
            <pc:docMk/>
            <pc:sldMk cId="512003875" sldId="1727"/>
            <ac:spMk id="195" creationId="{85078E73-7A77-4C58-B4B0-104049990EA6}"/>
          </ac:spMkLst>
        </pc:spChg>
        <pc:spChg chg="add del mod">
          <ac:chgData name="Wanlambok Nongbet [Chillibreeze]" userId="6bf028ea-505a-4797-9fbe-498829f78d74" providerId="ADAL" clId="{B6D7A17A-D2C1-44D0-9B40-9FBDB90D5B20}" dt="2020-07-23T13:07:38.450" v="1239" actId="21"/>
          <ac:spMkLst>
            <pc:docMk/>
            <pc:sldMk cId="512003875" sldId="1727"/>
            <ac:spMk id="197" creationId="{4A011DFF-0BA4-452A-985A-043083A4FD29}"/>
          </ac:spMkLst>
        </pc:spChg>
        <pc:spChg chg="add del mod">
          <ac:chgData name="Wanlambok Nongbet [Chillibreeze]" userId="6bf028ea-505a-4797-9fbe-498829f78d74" providerId="ADAL" clId="{B6D7A17A-D2C1-44D0-9B40-9FBDB90D5B20}" dt="2020-07-23T13:07:38.450" v="1239" actId="21"/>
          <ac:spMkLst>
            <pc:docMk/>
            <pc:sldMk cId="512003875" sldId="1727"/>
            <ac:spMk id="198" creationId="{2CE00D00-0AC5-4DE7-9445-2D558029B169}"/>
          </ac:spMkLst>
        </pc:spChg>
        <pc:spChg chg="add del mod">
          <ac:chgData name="Wanlambok Nongbet [Chillibreeze]" userId="6bf028ea-505a-4797-9fbe-498829f78d74" providerId="ADAL" clId="{B6D7A17A-D2C1-44D0-9B40-9FBDB90D5B20}" dt="2020-07-23T13:07:38.450" v="1239" actId="21"/>
          <ac:spMkLst>
            <pc:docMk/>
            <pc:sldMk cId="512003875" sldId="1727"/>
            <ac:spMk id="200" creationId="{4C0A8C28-FB8B-43A3-A0A3-22FC3C2FF75B}"/>
          </ac:spMkLst>
        </pc:spChg>
        <pc:spChg chg="add del mod">
          <ac:chgData name="Wanlambok Nongbet [Chillibreeze]" userId="6bf028ea-505a-4797-9fbe-498829f78d74" providerId="ADAL" clId="{B6D7A17A-D2C1-44D0-9B40-9FBDB90D5B20}" dt="2020-07-23T13:07:38.450" v="1239" actId="21"/>
          <ac:spMkLst>
            <pc:docMk/>
            <pc:sldMk cId="512003875" sldId="1727"/>
            <ac:spMk id="202" creationId="{6BDA3AAB-C95F-4548-9092-87B05B60C788}"/>
          </ac:spMkLst>
        </pc:spChg>
        <pc:spChg chg="add del mod">
          <ac:chgData name="Wanlambok Nongbet [Chillibreeze]" userId="6bf028ea-505a-4797-9fbe-498829f78d74" providerId="ADAL" clId="{B6D7A17A-D2C1-44D0-9B40-9FBDB90D5B20}" dt="2020-07-23T13:07:38.450" v="1239" actId="21"/>
          <ac:spMkLst>
            <pc:docMk/>
            <pc:sldMk cId="512003875" sldId="1727"/>
            <ac:spMk id="204" creationId="{3C24E57F-35E7-450C-BDF1-F96B318E1FA8}"/>
          </ac:spMkLst>
        </pc:spChg>
        <pc:spChg chg="add del mod">
          <ac:chgData name="Wanlambok Nongbet [Chillibreeze]" userId="6bf028ea-505a-4797-9fbe-498829f78d74" providerId="ADAL" clId="{B6D7A17A-D2C1-44D0-9B40-9FBDB90D5B20}" dt="2020-07-23T13:07:38.450" v="1239" actId="21"/>
          <ac:spMkLst>
            <pc:docMk/>
            <pc:sldMk cId="512003875" sldId="1727"/>
            <ac:spMk id="205" creationId="{3F4C5A69-2BFC-4494-AFA8-279D385D784F}"/>
          </ac:spMkLst>
        </pc:spChg>
        <pc:spChg chg="add del mod">
          <ac:chgData name="Wanlambok Nongbet [Chillibreeze]" userId="6bf028ea-505a-4797-9fbe-498829f78d74" providerId="ADAL" clId="{B6D7A17A-D2C1-44D0-9B40-9FBDB90D5B20}" dt="2020-07-23T13:07:38.450" v="1239" actId="21"/>
          <ac:spMkLst>
            <pc:docMk/>
            <pc:sldMk cId="512003875" sldId="1727"/>
            <ac:spMk id="207" creationId="{E59499A8-D83F-421D-B8D5-549AE8915FBA}"/>
          </ac:spMkLst>
        </pc:spChg>
        <pc:spChg chg="add del mod">
          <ac:chgData name="Wanlambok Nongbet [Chillibreeze]" userId="6bf028ea-505a-4797-9fbe-498829f78d74" providerId="ADAL" clId="{B6D7A17A-D2C1-44D0-9B40-9FBDB90D5B20}" dt="2020-07-23T13:07:39.755" v="1241" actId="21"/>
          <ac:spMkLst>
            <pc:docMk/>
            <pc:sldMk cId="512003875" sldId="1727"/>
            <ac:spMk id="209" creationId="{BC77F127-6A19-4E15-B7B6-AB60C5473347}"/>
          </ac:spMkLst>
        </pc:spChg>
        <pc:spChg chg="add mod">
          <ac:chgData name="Wanlambok Nongbet [Chillibreeze]" userId="6bf028ea-505a-4797-9fbe-498829f78d74" providerId="ADAL" clId="{B6D7A17A-D2C1-44D0-9B40-9FBDB90D5B20}" dt="2020-07-23T13:07:38.712" v="1240"/>
          <ac:spMkLst>
            <pc:docMk/>
            <pc:sldMk cId="512003875" sldId="1727"/>
            <ac:spMk id="210" creationId="{210AD894-4E26-46A4-9C9A-FC71EA3D8E81}"/>
          </ac:spMkLst>
        </pc:spChg>
        <pc:spChg chg="add del mod">
          <ac:chgData name="Wanlambok Nongbet [Chillibreeze]" userId="6bf028ea-505a-4797-9fbe-498829f78d74" providerId="ADAL" clId="{B6D7A17A-D2C1-44D0-9B40-9FBDB90D5B20}" dt="2020-07-23T13:07:39.755" v="1241" actId="21"/>
          <ac:spMkLst>
            <pc:docMk/>
            <pc:sldMk cId="512003875" sldId="1727"/>
            <ac:spMk id="211" creationId="{7C52355E-EF66-4AC3-B79A-108BAFD830C6}"/>
          </ac:spMkLst>
        </pc:spChg>
        <pc:spChg chg="add del mod">
          <ac:chgData name="Wanlambok Nongbet [Chillibreeze]" userId="6bf028ea-505a-4797-9fbe-498829f78d74" providerId="ADAL" clId="{B6D7A17A-D2C1-44D0-9B40-9FBDB90D5B20}" dt="2020-07-23T13:07:39.755" v="1241" actId="21"/>
          <ac:spMkLst>
            <pc:docMk/>
            <pc:sldMk cId="512003875" sldId="1727"/>
            <ac:spMk id="213" creationId="{1DDB8DD0-C3C6-4FAF-A505-D3BC73D0A1B1}"/>
          </ac:spMkLst>
        </pc:spChg>
        <pc:spChg chg="add del mod">
          <ac:chgData name="Wanlambok Nongbet [Chillibreeze]" userId="6bf028ea-505a-4797-9fbe-498829f78d74" providerId="ADAL" clId="{B6D7A17A-D2C1-44D0-9B40-9FBDB90D5B20}" dt="2020-07-23T13:07:39.755" v="1241" actId="21"/>
          <ac:spMkLst>
            <pc:docMk/>
            <pc:sldMk cId="512003875" sldId="1727"/>
            <ac:spMk id="215" creationId="{8DCBCAD4-5002-45B5-9F4C-7F7C8D355E50}"/>
          </ac:spMkLst>
        </pc:spChg>
        <pc:spChg chg="add del mod">
          <ac:chgData name="Wanlambok Nongbet [Chillibreeze]" userId="6bf028ea-505a-4797-9fbe-498829f78d74" providerId="ADAL" clId="{B6D7A17A-D2C1-44D0-9B40-9FBDB90D5B20}" dt="2020-07-23T13:07:39.755" v="1241" actId="21"/>
          <ac:spMkLst>
            <pc:docMk/>
            <pc:sldMk cId="512003875" sldId="1727"/>
            <ac:spMk id="216" creationId="{CD79DB54-577F-423B-BF05-76A1566E9D6F}"/>
          </ac:spMkLst>
        </pc:spChg>
        <pc:spChg chg="add del mod">
          <ac:chgData name="Wanlambok Nongbet [Chillibreeze]" userId="6bf028ea-505a-4797-9fbe-498829f78d74" providerId="ADAL" clId="{B6D7A17A-D2C1-44D0-9B40-9FBDB90D5B20}" dt="2020-07-23T13:07:39.755" v="1241" actId="21"/>
          <ac:spMkLst>
            <pc:docMk/>
            <pc:sldMk cId="512003875" sldId="1727"/>
            <ac:spMk id="218" creationId="{730B15C6-F20F-4DFC-AB39-DD2554AA82E1}"/>
          </ac:spMkLst>
        </pc:spChg>
        <pc:spChg chg="add del mod">
          <ac:chgData name="Wanlambok Nongbet [Chillibreeze]" userId="6bf028ea-505a-4797-9fbe-498829f78d74" providerId="ADAL" clId="{B6D7A17A-D2C1-44D0-9B40-9FBDB90D5B20}" dt="2020-07-23T13:07:41.111" v="1243" actId="21"/>
          <ac:spMkLst>
            <pc:docMk/>
            <pc:sldMk cId="512003875" sldId="1727"/>
            <ac:spMk id="220" creationId="{5241C0EE-D465-4159-8579-01B1CC6AB3B1}"/>
          </ac:spMkLst>
        </pc:spChg>
        <pc:spChg chg="add del mod">
          <ac:chgData name="Wanlambok Nongbet [Chillibreeze]" userId="6bf028ea-505a-4797-9fbe-498829f78d74" providerId="ADAL" clId="{B6D7A17A-D2C1-44D0-9B40-9FBDB90D5B20}" dt="2020-07-23T13:07:41.111" v="1243" actId="21"/>
          <ac:spMkLst>
            <pc:docMk/>
            <pc:sldMk cId="512003875" sldId="1727"/>
            <ac:spMk id="221" creationId="{3547B4BC-AF34-41E8-B069-BC69414F5CB9}"/>
          </ac:spMkLst>
        </pc:spChg>
        <pc:spChg chg="add del mod">
          <ac:chgData name="Wanlambok Nongbet [Chillibreeze]" userId="6bf028ea-505a-4797-9fbe-498829f78d74" providerId="ADAL" clId="{B6D7A17A-D2C1-44D0-9B40-9FBDB90D5B20}" dt="2020-07-23T13:07:41.111" v="1243" actId="21"/>
          <ac:spMkLst>
            <pc:docMk/>
            <pc:sldMk cId="512003875" sldId="1727"/>
            <ac:spMk id="223" creationId="{489B29B5-ACDD-4ABD-AFAE-BA44B823FCC7}"/>
          </ac:spMkLst>
        </pc:spChg>
        <pc:spChg chg="add del mod">
          <ac:chgData name="Wanlambok Nongbet [Chillibreeze]" userId="6bf028ea-505a-4797-9fbe-498829f78d74" providerId="ADAL" clId="{B6D7A17A-D2C1-44D0-9B40-9FBDB90D5B20}" dt="2020-07-23T13:07:41.111" v="1243" actId="21"/>
          <ac:spMkLst>
            <pc:docMk/>
            <pc:sldMk cId="512003875" sldId="1727"/>
            <ac:spMk id="225" creationId="{5627701F-AA4D-44E7-96E2-B980B0E04CAF}"/>
          </ac:spMkLst>
        </pc:spChg>
        <pc:spChg chg="add del mod">
          <ac:chgData name="Wanlambok Nongbet [Chillibreeze]" userId="6bf028ea-505a-4797-9fbe-498829f78d74" providerId="ADAL" clId="{B6D7A17A-D2C1-44D0-9B40-9FBDB90D5B20}" dt="2020-07-23T13:07:41.111" v="1243" actId="21"/>
          <ac:spMkLst>
            <pc:docMk/>
            <pc:sldMk cId="512003875" sldId="1727"/>
            <ac:spMk id="226" creationId="{62CEBB3E-F78D-454E-8E52-2AB603FFF80C}"/>
          </ac:spMkLst>
        </pc:spChg>
        <pc:spChg chg="add del mod">
          <ac:chgData name="Wanlambok Nongbet [Chillibreeze]" userId="6bf028ea-505a-4797-9fbe-498829f78d74" providerId="ADAL" clId="{B6D7A17A-D2C1-44D0-9B40-9FBDB90D5B20}" dt="2020-07-23T13:07:41.111" v="1243" actId="21"/>
          <ac:spMkLst>
            <pc:docMk/>
            <pc:sldMk cId="512003875" sldId="1727"/>
            <ac:spMk id="228" creationId="{8F9A6C51-DC37-4DD4-9118-0712F9ED8E4F}"/>
          </ac:spMkLst>
        </pc:spChg>
        <pc:spChg chg="add del mod">
          <ac:chgData name="Wanlambok Nongbet [Chillibreeze]" userId="6bf028ea-505a-4797-9fbe-498829f78d74" providerId="ADAL" clId="{B6D7A17A-D2C1-44D0-9B40-9FBDB90D5B20}" dt="2020-07-23T13:07:42.041" v="1245" actId="21"/>
          <ac:spMkLst>
            <pc:docMk/>
            <pc:sldMk cId="512003875" sldId="1727"/>
            <ac:spMk id="230" creationId="{7039E528-46F8-44D7-81E6-0FE2775D6203}"/>
          </ac:spMkLst>
        </pc:spChg>
        <pc:spChg chg="add mod">
          <ac:chgData name="Wanlambok Nongbet [Chillibreeze]" userId="6bf028ea-505a-4797-9fbe-498829f78d74" providerId="ADAL" clId="{B6D7A17A-D2C1-44D0-9B40-9FBDB90D5B20}" dt="2020-07-23T13:07:41.309" v="1244"/>
          <ac:spMkLst>
            <pc:docMk/>
            <pc:sldMk cId="512003875" sldId="1727"/>
            <ac:spMk id="231" creationId="{23891EAB-8F04-4507-BC59-EF3764B4E96E}"/>
          </ac:spMkLst>
        </pc:spChg>
        <pc:spChg chg="add del mod">
          <ac:chgData name="Wanlambok Nongbet [Chillibreeze]" userId="6bf028ea-505a-4797-9fbe-498829f78d74" providerId="ADAL" clId="{B6D7A17A-D2C1-44D0-9B40-9FBDB90D5B20}" dt="2020-07-23T13:07:42.041" v="1245" actId="21"/>
          <ac:spMkLst>
            <pc:docMk/>
            <pc:sldMk cId="512003875" sldId="1727"/>
            <ac:spMk id="232" creationId="{E9599AAA-E256-4E85-9741-BFF73ABDC68F}"/>
          </ac:spMkLst>
        </pc:spChg>
        <pc:spChg chg="add del mod">
          <ac:chgData name="Wanlambok Nongbet [Chillibreeze]" userId="6bf028ea-505a-4797-9fbe-498829f78d74" providerId="ADAL" clId="{B6D7A17A-D2C1-44D0-9B40-9FBDB90D5B20}" dt="2020-07-23T13:07:42.041" v="1245" actId="21"/>
          <ac:spMkLst>
            <pc:docMk/>
            <pc:sldMk cId="512003875" sldId="1727"/>
            <ac:spMk id="234" creationId="{9DC1F12F-D25E-4DE9-BDCA-5D04C778B636}"/>
          </ac:spMkLst>
        </pc:spChg>
        <pc:spChg chg="add del mod">
          <ac:chgData name="Wanlambok Nongbet [Chillibreeze]" userId="6bf028ea-505a-4797-9fbe-498829f78d74" providerId="ADAL" clId="{B6D7A17A-D2C1-44D0-9B40-9FBDB90D5B20}" dt="2020-07-23T13:07:42.041" v="1245" actId="21"/>
          <ac:spMkLst>
            <pc:docMk/>
            <pc:sldMk cId="512003875" sldId="1727"/>
            <ac:spMk id="235" creationId="{F9675CDD-A19F-41D2-B067-91713AE44FC6}"/>
          </ac:spMkLst>
        </pc:spChg>
        <pc:spChg chg="add del mod">
          <ac:chgData name="Wanlambok Nongbet [Chillibreeze]" userId="6bf028ea-505a-4797-9fbe-498829f78d74" providerId="ADAL" clId="{B6D7A17A-D2C1-44D0-9B40-9FBDB90D5B20}" dt="2020-07-23T13:07:42.041" v="1245" actId="21"/>
          <ac:spMkLst>
            <pc:docMk/>
            <pc:sldMk cId="512003875" sldId="1727"/>
            <ac:spMk id="237" creationId="{57E637D2-B01A-4F94-9DFA-98B4B8BBDF81}"/>
          </ac:spMkLst>
        </pc:spChg>
        <pc:spChg chg="add del mod">
          <ac:chgData name="Wanlambok Nongbet [Chillibreeze]" userId="6bf028ea-505a-4797-9fbe-498829f78d74" providerId="ADAL" clId="{B6D7A17A-D2C1-44D0-9B40-9FBDB90D5B20}" dt="2020-07-23T13:07:43.002" v="1247" actId="21"/>
          <ac:spMkLst>
            <pc:docMk/>
            <pc:sldMk cId="512003875" sldId="1727"/>
            <ac:spMk id="239" creationId="{AE3B4037-FC17-4E82-9285-D138FD8FAB15}"/>
          </ac:spMkLst>
        </pc:spChg>
        <pc:spChg chg="add del mod">
          <ac:chgData name="Wanlambok Nongbet [Chillibreeze]" userId="6bf028ea-505a-4797-9fbe-498829f78d74" providerId="ADAL" clId="{B6D7A17A-D2C1-44D0-9B40-9FBDB90D5B20}" dt="2020-07-23T13:07:43.002" v="1247" actId="21"/>
          <ac:spMkLst>
            <pc:docMk/>
            <pc:sldMk cId="512003875" sldId="1727"/>
            <ac:spMk id="240" creationId="{C49FD768-9CA4-41B6-AA3D-32F06B56C5DE}"/>
          </ac:spMkLst>
        </pc:spChg>
        <pc:spChg chg="add del mod">
          <ac:chgData name="Wanlambok Nongbet [Chillibreeze]" userId="6bf028ea-505a-4797-9fbe-498829f78d74" providerId="ADAL" clId="{B6D7A17A-D2C1-44D0-9B40-9FBDB90D5B20}" dt="2020-07-23T13:07:43.002" v="1247" actId="21"/>
          <ac:spMkLst>
            <pc:docMk/>
            <pc:sldMk cId="512003875" sldId="1727"/>
            <ac:spMk id="242" creationId="{FA307170-0BBB-485D-8870-7F98AB52D477}"/>
          </ac:spMkLst>
        </pc:spChg>
        <pc:spChg chg="add del mod">
          <ac:chgData name="Wanlambok Nongbet [Chillibreeze]" userId="6bf028ea-505a-4797-9fbe-498829f78d74" providerId="ADAL" clId="{B6D7A17A-D2C1-44D0-9B40-9FBDB90D5B20}" dt="2020-07-23T13:07:43.002" v="1247" actId="21"/>
          <ac:spMkLst>
            <pc:docMk/>
            <pc:sldMk cId="512003875" sldId="1727"/>
            <ac:spMk id="243" creationId="{82526089-FBCB-414E-A1C0-0C2C71402CEE}"/>
          </ac:spMkLst>
        </pc:spChg>
        <pc:spChg chg="add del mod">
          <ac:chgData name="Wanlambok Nongbet [Chillibreeze]" userId="6bf028ea-505a-4797-9fbe-498829f78d74" providerId="ADAL" clId="{B6D7A17A-D2C1-44D0-9B40-9FBDB90D5B20}" dt="2020-07-23T13:07:43.002" v="1247" actId="21"/>
          <ac:spMkLst>
            <pc:docMk/>
            <pc:sldMk cId="512003875" sldId="1727"/>
            <ac:spMk id="245" creationId="{27B01B29-63B2-407E-A33B-A778EBBE0295}"/>
          </ac:spMkLst>
        </pc:spChg>
        <pc:spChg chg="add del mod">
          <ac:chgData name="Wanlambok Nongbet [Chillibreeze]" userId="6bf028ea-505a-4797-9fbe-498829f78d74" providerId="ADAL" clId="{B6D7A17A-D2C1-44D0-9B40-9FBDB90D5B20}" dt="2020-07-23T13:07:44.064" v="1249" actId="21"/>
          <ac:spMkLst>
            <pc:docMk/>
            <pc:sldMk cId="512003875" sldId="1727"/>
            <ac:spMk id="247" creationId="{7CC6AE2E-8769-489C-B675-2FC60D276A8E}"/>
          </ac:spMkLst>
        </pc:spChg>
        <pc:spChg chg="add mod">
          <ac:chgData name="Wanlambok Nongbet [Chillibreeze]" userId="6bf028ea-505a-4797-9fbe-498829f78d74" providerId="ADAL" clId="{B6D7A17A-D2C1-44D0-9B40-9FBDB90D5B20}" dt="2020-07-23T13:07:43.211" v="1248"/>
          <ac:spMkLst>
            <pc:docMk/>
            <pc:sldMk cId="512003875" sldId="1727"/>
            <ac:spMk id="248" creationId="{08328737-AA31-434A-BECF-388F25A05875}"/>
          </ac:spMkLst>
        </pc:spChg>
        <pc:spChg chg="add del mod">
          <ac:chgData name="Wanlambok Nongbet [Chillibreeze]" userId="6bf028ea-505a-4797-9fbe-498829f78d74" providerId="ADAL" clId="{B6D7A17A-D2C1-44D0-9B40-9FBDB90D5B20}" dt="2020-07-23T13:07:44.064" v="1249" actId="21"/>
          <ac:spMkLst>
            <pc:docMk/>
            <pc:sldMk cId="512003875" sldId="1727"/>
            <ac:spMk id="249" creationId="{1B177CF0-F967-4EE8-BEB3-70201952C2EA}"/>
          </ac:spMkLst>
        </pc:spChg>
        <pc:spChg chg="add del mod">
          <ac:chgData name="Wanlambok Nongbet [Chillibreeze]" userId="6bf028ea-505a-4797-9fbe-498829f78d74" providerId="ADAL" clId="{B6D7A17A-D2C1-44D0-9B40-9FBDB90D5B20}" dt="2020-07-23T13:07:44.064" v="1249" actId="21"/>
          <ac:spMkLst>
            <pc:docMk/>
            <pc:sldMk cId="512003875" sldId="1727"/>
            <ac:spMk id="250" creationId="{25E49C8D-9C3B-420E-86D7-593C3805E11C}"/>
          </ac:spMkLst>
        </pc:spChg>
        <pc:spChg chg="add del mod">
          <ac:chgData name="Wanlambok Nongbet [Chillibreeze]" userId="6bf028ea-505a-4797-9fbe-498829f78d74" providerId="ADAL" clId="{B6D7A17A-D2C1-44D0-9B40-9FBDB90D5B20}" dt="2020-07-23T13:07:44.064" v="1249" actId="21"/>
          <ac:spMkLst>
            <pc:docMk/>
            <pc:sldMk cId="512003875" sldId="1727"/>
            <ac:spMk id="252" creationId="{5A5FF90A-D0D2-4F02-BECE-C578C7082F52}"/>
          </ac:spMkLst>
        </pc:spChg>
        <pc:spChg chg="add mod">
          <ac:chgData name="Wanlambok Nongbet [Chillibreeze]" userId="6bf028ea-505a-4797-9fbe-498829f78d74" providerId="ADAL" clId="{B6D7A17A-D2C1-44D0-9B40-9FBDB90D5B20}" dt="2020-07-23T13:07:44.319" v="1250"/>
          <ac:spMkLst>
            <pc:docMk/>
            <pc:sldMk cId="512003875" sldId="1727"/>
            <ac:spMk id="254" creationId="{56D66D67-67FA-49C2-9FAC-11CD0591583C}"/>
          </ac:spMkLst>
        </pc:spChg>
        <pc:spChg chg="add del mod">
          <ac:chgData name="Wanlambok Nongbet [Chillibreeze]" userId="6bf028ea-505a-4797-9fbe-498829f78d74" providerId="ADAL" clId="{B6D7A17A-D2C1-44D0-9B40-9FBDB90D5B20}" dt="2020-07-23T13:07:45.937" v="1251" actId="21"/>
          <ac:spMkLst>
            <pc:docMk/>
            <pc:sldMk cId="512003875" sldId="1727"/>
            <ac:spMk id="255" creationId="{13BA9E6F-0680-431E-8DE7-8A9EF40F7DE0}"/>
          </ac:spMkLst>
        </pc:spChg>
        <pc:spChg chg="add del mod">
          <ac:chgData name="Wanlambok Nongbet [Chillibreeze]" userId="6bf028ea-505a-4797-9fbe-498829f78d74" providerId="ADAL" clId="{B6D7A17A-D2C1-44D0-9B40-9FBDB90D5B20}" dt="2020-07-23T13:07:45.937" v="1251" actId="21"/>
          <ac:spMkLst>
            <pc:docMk/>
            <pc:sldMk cId="512003875" sldId="1727"/>
            <ac:spMk id="256" creationId="{4D8BC4BE-0727-4B06-9CC6-FF368482295A}"/>
          </ac:spMkLst>
        </pc:spChg>
        <pc:spChg chg="add del mod">
          <ac:chgData name="Wanlambok Nongbet [Chillibreeze]" userId="6bf028ea-505a-4797-9fbe-498829f78d74" providerId="ADAL" clId="{B6D7A17A-D2C1-44D0-9B40-9FBDB90D5B20}" dt="2020-07-23T13:07:45.937" v="1251" actId="21"/>
          <ac:spMkLst>
            <pc:docMk/>
            <pc:sldMk cId="512003875" sldId="1727"/>
            <ac:spMk id="258" creationId="{FB72885B-7924-472E-92C5-D95336100D50}"/>
          </ac:spMkLst>
        </pc:spChg>
        <pc:spChg chg="add mod">
          <ac:chgData name="Wanlambok Nongbet [Chillibreeze]" userId="6bf028ea-505a-4797-9fbe-498829f78d74" providerId="ADAL" clId="{B6D7A17A-D2C1-44D0-9B40-9FBDB90D5B20}" dt="2020-07-23T13:07:46.122" v="1252"/>
          <ac:spMkLst>
            <pc:docMk/>
            <pc:sldMk cId="512003875" sldId="1727"/>
            <ac:spMk id="260" creationId="{7163218D-264D-45D0-8A8F-33FC48E0010B}"/>
          </ac:spMkLst>
        </pc:spChg>
        <pc:spChg chg="add del mod">
          <ac:chgData name="Wanlambok Nongbet [Chillibreeze]" userId="6bf028ea-505a-4797-9fbe-498829f78d74" providerId="ADAL" clId="{B6D7A17A-D2C1-44D0-9B40-9FBDB90D5B20}" dt="2020-07-23T13:07:47.184" v="1253" actId="21"/>
          <ac:spMkLst>
            <pc:docMk/>
            <pc:sldMk cId="512003875" sldId="1727"/>
            <ac:spMk id="261" creationId="{C9A71D5C-C54C-4001-A270-49DF2FFD4CEE}"/>
          </ac:spMkLst>
        </pc:spChg>
        <pc:spChg chg="add del mod">
          <ac:chgData name="Wanlambok Nongbet [Chillibreeze]" userId="6bf028ea-505a-4797-9fbe-498829f78d74" providerId="ADAL" clId="{B6D7A17A-D2C1-44D0-9B40-9FBDB90D5B20}" dt="2020-07-23T13:07:47.184" v="1253" actId="21"/>
          <ac:spMkLst>
            <pc:docMk/>
            <pc:sldMk cId="512003875" sldId="1727"/>
            <ac:spMk id="263" creationId="{E18519C4-2735-475A-A75F-F92D398BB521}"/>
          </ac:spMkLst>
        </pc:spChg>
        <pc:spChg chg="add del mod">
          <ac:chgData name="Wanlambok Nongbet [Chillibreeze]" userId="6bf028ea-505a-4797-9fbe-498829f78d74" providerId="ADAL" clId="{B6D7A17A-D2C1-44D0-9B40-9FBDB90D5B20}" dt="2020-07-23T13:07:49.343" v="1255" actId="21"/>
          <ac:spMkLst>
            <pc:docMk/>
            <pc:sldMk cId="512003875" sldId="1727"/>
            <ac:spMk id="265" creationId="{D1D3C86E-FE0B-4F78-BA9E-A587D8EE51E1}"/>
          </ac:spMkLst>
        </pc:spChg>
        <pc:spChg chg="add del mod">
          <ac:chgData name="Wanlambok Nongbet [Chillibreeze]" userId="6bf028ea-505a-4797-9fbe-498829f78d74" providerId="ADAL" clId="{B6D7A17A-D2C1-44D0-9B40-9FBDB90D5B20}" dt="2020-07-23T13:07:49.343" v="1255" actId="21"/>
          <ac:spMkLst>
            <pc:docMk/>
            <pc:sldMk cId="512003875" sldId="1727"/>
            <ac:spMk id="267" creationId="{54FC8528-F815-4273-9D6C-1F49C3ADA01A}"/>
          </ac:spMkLst>
        </pc:spChg>
        <pc:spChg chg="add mod">
          <ac:chgData name="Wanlambok Nongbet [Chillibreeze]" userId="6bf028ea-505a-4797-9fbe-498829f78d74" providerId="ADAL" clId="{B6D7A17A-D2C1-44D0-9B40-9FBDB90D5B20}" dt="2020-07-23T13:07:49.563" v="1256"/>
          <ac:spMkLst>
            <pc:docMk/>
            <pc:sldMk cId="512003875" sldId="1727"/>
            <ac:spMk id="269" creationId="{E7FBA109-EDB3-43E3-8351-741F29EDA878}"/>
          </ac:spMkLst>
        </pc:spChg>
        <pc:spChg chg="add del mod">
          <ac:chgData name="Wanlambok Nongbet [Chillibreeze]" userId="6bf028ea-505a-4797-9fbe-498829f78d74" providerId="ADAL" clId="{B6D7A17A-D2C1-44D0-9B40-9FBDB90D5B20}" dt="2020-07-23T13:07:50.611" v="1257" actId="21"/>
          <ac:spMkLst>
            <pc:docMk/>
            <pc:sldMk cId="512003875" sldId="1727"/>
            <ac:spMk id="270" creationId="{65FAC727-6F6F-4763-97B1-33D0178D188F}"/>
          </ac:spMkLst>
        </pc:spChg>
        <pc:spChg chg="add del mod">
          <ac:chgData name="Wanlambok Nongbet [Chillibreeze]" userId="6bf028ea-505a-4797-9fbe-498829f78d74" providerId="ADAL" clId="{B6D7A17A-D2C1-44D0-9B40-9FBDB90D5B20}" dt="2020-07-23T13:07:51.583" v="1259" actId="21"/>
          <ac:spMkLst>
            <pc:docMk/>
            <pc:sldMk cId="512003875" sldId="1727"/>
            <ac:spMk id="272" creationId="{08B7A862-FAED-422F-8409-0B70B5A34972}"/>
          </ac:spMkLst>
        </pc:spChg>
        <pc:spChg chg="add mod">
          <ac:chgData name="Wanlambok Nongbet [Chillibreeze]" userId="6bf028ea-505a-4797-9fbe-498829f78d74" providerId="ADAL" clId="{B6D7A17A-D2C1-44D0-9B40-9FBDB90D5B20}" dt="2020-07-23T13:07:51.765" v="1260"/>
          <ac:spMkLst>
            <pc:docMk/>
            <pc:sldMk cId="512003875" sldId="1727"/>
            <ac:spMk id="274" creationId="{2CD62AB5-59A4-4587-999A-B5386F99BFEE}"/>
          </ac:spMkLst>
        </pc:spChg>
        <pc:cxnChg chg="add del mod">
          <ac:chgData name="Wanlambok Nongbet [Chillibreeze]" userId="6bf028ea-505a-4797-9fbe-498829f78d74" providerId="ADAL" clId="{B6D7A17A-D2C1-44D0-9B40-9FBDB90D5B20}" dt="2020-07-23T13:07:26.500" v="1219" actId="21"/>
          <ac:cxnSpMkLst>
            <pc:docMk/>
            <pc:sldMk cId="512003875" sldId="1727"/>
            <ac:cxnSpMk id="11" creationId="{F0F0A77A-0250-482C-AEA5-D537DF3D4822}"/>
          </ac:cxnSpMkLst>
        </pc:cxnChg>
        <pc:cxnChg chg="add mod">
          <ac:chgData name="Wanlambok Nongbet [Chillibreeze]" userId="6bf028ea-505a-4797-9fbe-498829f78d74" providerId="ADAL" clId="{B6D7A17A-D2C1-44D0-9B40-9FBDB90D5B20}" dt="2020-07-23T12:42:42.428" v="389" actId="571"/>
          <ac:cxnSpMkLst>
            <pc:docMk/>
            <pc:sldMk cId="512003875" sldId="1727"/>
            <ac:cxnSpMk id="14" creationId="{6C8C305A-482A-4F83-8B8E-4C9DAFDEB845}"/>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16" creationId="{F5FBFE5F-A213-4AF1-A333-D4592763F12A}"/>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19" creationId="{FD588FA5-3ACF-46CB-8D21-48088EF845EE}"/>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1" creationId="{A2ACCE70-81F9-4FCD-8E5A-FF5382783A48}"/>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3" creationId="{E4BF2E50-6AB5-4EB8-985F-93096CF29152}"/>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5" creationId="{695A46CA-6B07-4087-9028-3BAC4B8880F1}"/>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7" creationId="{0E628C93-E4C3-4870-834B-0B80DB1BE9EB}"/>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30" creationId="{089F6083-ABA4-42B0-9F8F-31A982D55E32}"/>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32" creationId="{8A419C52-D796-40D9-956B-7FEDB771510C}"/>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4" creationId="{D3FE1054-D500-4DA0-A2FB-4556AF90ED0A}"/>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6" creationId="{B61558E6-5477-4E80-B757-F29AB96FC5B5}"/>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8" creationId="{F7CD1924-EAB4-4771-BB26-4FE74A8508A9}"/>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40" creationId="{70A7981F-B4F0-43AF-A3A0-88BC910F7035}"/>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42" creationId="{4FB46881-0E6C-4076-A215-06B23F97C26F}"/>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47" creationId="{8B4579B2-EA53-4066-9381-40DBB773BD96}"/>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49" creationId="{CE6E3D65-7C10-4912-931F-E79D2A9AAAA3}"/>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1" creationId="{8B60427A-1782-451B-B16C-5A34F9D80606}"/>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3" creationId="{E7F6BAE4-21F1-4A6E-8061-10661A0BA50D}"/>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5" creationId="{0334EE2A-8561-452A-BF56-103E5F30E504}"/>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7" creationId="{5CC32649-696C-4651-975D-64408840438B}"/>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9" creationId="{D055735D-F3C1-464B-B855-0881C1D88A1A}"/>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62" creationId="{EAA0C9CD-F9E2-4FF2-91A6-CCA6BF0A55A1}"/>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64" creationId="{153C8A30-E3D7-439E-82E7-2C6CF1AA76CD}"/>
          </ac:cxnSpMkLst>
        </pc:cxnChg>
        <pc:cxnChg chg="add mod">
          <ac:chgData name="Wanlambok Nongbet [Chillibreeze]" userId="6bf028ea-505a-4797-9fbe-498829f78d74" providerId="ADAL" clId="{B6D7A17A-D2C1-44D0-9B40-9FBDB90D5B20}" dt="2020-07-23T13:07:27.820" v="1222"/>
          <ac:cxnSpMkLst>
            <pc:docMk/>
            <pc:sldMk cId="512003875" sldId="1727"/>
            <ac:cxnSpMk id="67" creationId="{32A3A126-1FF6-439F-A2CF-D9F1C6ADD3F4}"/>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69" creationId="{AF17EB39-F445-41A2-A127-2449C0C8A59E}"/>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1" creationId="{57890B01-6BDB-4764-BC72-D2F45036A45B}"/>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3" creationId="{17118633-C452-4077-8B2B-759D20CA6B9E}"/>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5" creationId="{B908AF2F-6ED4-4D8A-B338-2AEFF691202F}"/>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7" creationId="{048A3F98-E4F0-446D-BC15-E2CF883E7D5C}"/>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9" creationId="{BAE66301-2404-4C73-B749-E338FB402E55}"/>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82" creationId="{758A2853-9AD2-4CDB-B336-7ACC415AB2CC}"/>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84" creationId="{1114F05E-B450-405D-8C96-C5AB3470166F}"/>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88" creationId="{AD48692F-6929-4A09-9BAA-D87A19708573}"/>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0" creationId="{5D9ABBB5-443C-4A91-8FC5-F554234477B7}"/>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2" creationId="{61F3F2BD-4744-4BC6-8026-DCB84E21C535}"/>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4" creationId="{463E2449-E7C3-4B65-B0D2-E3023EF1F1ED}"/>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6" creationId="{6E791116-7CEC-46F6-B1C6-F815DD8B3047}"/>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8" creationId="{87BB1DC7-00F9-432D-9886-70FF06BB5320}"/>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101" creationId="{2A5A3E10-6CFF-41D3-88D6-F14F9F050529}"/>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103" creationId="{F3905169-CC54-4115-9617-2521787068EA}"/>
          </ac:cxnSpMkLst>
        </pc:cxnChg>
        <pc:cxnChg chg="add mod">
          <ac:chgData name="Wanlambok Nongbet [Chillibreeze]" userId="6bf028ea-505a-4797-9fbe-498829f78d74" providerId="ADAL" clId="{B6D7A17A-D2C1-44D0-9B40-9FBDB90D5B20}" dt="2020-07-23T13:07:31.106" v="1226"/>
          <ac:cxnSpMkLst>
            <pc:docMk/>
            <pc:sldMk cId="512003875" sldId="1727"/>
            <ac:cxnSpMk id="106" creationId="{35A7E14C-A879-4851-8B40-78EC6F38303F}"/>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08" creationId="{F12F250A-C8D9-42F4-A60F-E64DDD05276C}"/>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0" creationId="{69A87875-FDC4-4B84-B7FF-6BF7E4001F0B}"/>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2" creationId="{F4FE7E42-3008-4937-9FB8-1273AC023C75}"/>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4" creationId="{DE1EEF20-BB64-4BBD-99D4-A255970DC2BE}"/>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6" creationId="{85806595-A37A-4B2C-8BAE-80FABD4E3730}"/>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9" creationId="{1435527E-1784-4C02-AAC5-2717171D377F}"/>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21" creationId="{FACFFF95-F13D-41BD-9E3D-8BC4EAC64708}"/>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5" creationId="{A507D3E5-D084-44AA-8716-78999E2C6C49}"/>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7" creationId="{BF60D1BF-DEBE-4655-BBA8-89EABAF625FE}"/>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9" creationId="{919B3AB7-1DAE-4329-B522-E5C5E14259A4}"/>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1" creationId="{2EB775FB-C85F-43F3-BCB0-B66D86747D5C}"/>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3" creationId="{3EBE7BB8-7BEA-4861-921D-2EDB481D02F1}"/>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6" creationId="{08889EBF-1E34-407C-AD07-A74D487F9B3E}"/>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8" creationId="{196BDDE0-F2A0-4320-9AE6-141755437E13}"/>
          </ac:cxnSpMkLst>
        </pc:cxnChg>
        <pc:cxnChg chg="add mod">
          <ac:chgData name="Wanlambok Nongbet [Chillibreeze]" userId="6bf028ea-505a-4797-9fbe-498829f78d74" providerId="ADAL" clId="{B6D7A17A-D2C1-44D0-9B40-9FBDB90D5B20}" dt="2020-07-23T13:07:33.095" v="1230"/>
          <ac:cxnSpMkLst>
            <pc:docMk/>
            <pc:sldMk cId="512003875" sldId="1727"/>
            <ac:cxnSpMk id="141" creationId="{76562F56-DB98-4401-A010-AF96A4CD96CF}"/>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3" creationId="{637792A9-A4A7-409E-B81C-BF50DF8EE341}"/>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5" creationId="{BB1689DE-29A7-4E5C-8642-046E61754004}"/>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7" creationId="{0CA0458B-AAE4-4263-8141-D7BC4A8CDF99}"/>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9" creationId="{7AA28850-7F32-4FC3-AACD-10BB75FE239F}"/>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52" creationId="{836AED81-71EA-448C-92FD-D8F27D8EBB69}"/>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54" creationId="{40B4D710-F5DF-4DF4-845A-65B88E28B8CA}"/>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58" creationId="{8EFCA9F8-6687-41C5-8735-136E12A84EF9}"/>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0" creationId="{DBB91EF3-67AE-4E12-8B9E-921D7C39D88D}"/>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2" creationId="{B6836BCF-2ABF-41FD-9C02-CBBB9799DB22}"/>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4" creationId="{04AC84D4-7E8B-47E5-8115-6F69C23B94E0}"/>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7" creationId="{41122038-96BA-4A1E-AB2E-B2693885E445}"/>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9" creationId="{F78E116B-1C59-4381-B407-7C288555E730}"/>
          </ac:cxnSpMkLst>
        </pc:cxnChg>
        <pc:cxnChg chg="add mod">
          <ac:chgData name="Wanlambok Nongbet [Chillibreeze]" userId="6bf028ea-505a-4797-9fbe-498829f78d74" providerId="ADAL" clId="{B6D7A17A-D2C1-44D0-9B40-9FBDB90D5B20}" dt="2020-07-23T13:07:34.958" v="1234"/>
          <ac:cxnSpMkLst>
            <pc:docMk/>
            <pc:sldMk cId="512003875" sldId="1727"/>
            <ac:cxnSpMk id="172" creationId="{FEED15FC-ABF5-43ED-824B-3BF97F76A10E}"/>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4" creationId="{2F79F628-88F6-4C03-A9D3-AB13A54F899A}"/>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6" creationId="{EA3C320F-BCC9-403A-9A72-2125A11DD3D1}"/>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8" creationId="{201EAA31-14AF-4C8C-B10B-CD80C3713DB6}"/>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81" creationId="{C10A7153-A7E6-427B-9D56-D25757B7806F}"/>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83" creationId="{7A828DC0-E7B9-4024-9FD1-C2C14A4EE7A3}"/>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87" creationId="{378CD7B2-1A31-4929-AF65-1C1044FF5728}"/>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89" creationId="{8FC72111-F2C0-4045-B2D2-D8CF8E3198B3}"/>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1" creationId="{2D3CFBCD-8E8F-4733-A0AF-602F96D4D4C9}"/>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4" creationId="{3F71E444-8A01-4237-854F-78942432B5B8}"/>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6" creationId="{CDB88F5C-2AA5-4289-B14B-024A0C087B6E}"/>
          </ac:cxnSpMkLst>
        </pc:cxnChg>
        <pc:cxnChg chg="add mod">
          <ac:chgData name="Wanlambok Nongbet [Chillibreeze]" userId="6bf028ea-505a-4797-9fbe-498829f78d74" providerId="ADAL" clId="{B6D7A17A-D2C1-44D0-9B40-9FBDB90D5B20}" dt="2020-07-23T13:07:37.308" v="1238"/>
          <ac:cxnSpMkLst>
            <pc:docMk/>
            <pc:sldMk cId="512003875" sldId="1727"/>
            <ac:cxnSpMk id="199" creationId="{52813CE8-695D-4609-916B-3FC555451473}"/>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1" creationId="{32BF63F5-2151-490F-9C34-EAA2E2A198E5}"/>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3" creationId="{DA392B4F-67A2-4FA0-BCED-286AD7B683BE}"/>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6" creationId="{C0080BE9-3C7A-4B67-9039-71DABB76DAED}"/>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8" creationId="{7EE662C3-BA27-4F8A-B07C-02A98E5F61DB}"/>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2" creationId="{CF4D3971-D87E-4667-8958-6E10CCDEC900}"/>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4" creationId="{424EDCA3-F5C0-4B54-909C-6B83413339FD}"/>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7" creationId="{B63CA422-BEE1-4B1F-B68E-A90536B36A79}"/>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9" creationId="{83581681-1419-428B-BB16-58728ED50A5A}"/>
          </ac:cxnSpMkLst>
        </pc:cxnChg>
        <pc:cxnChg chg="add mod">
          <ac:chgData name="Wanlambok Nongbet [Chillibreeze]" userId="6bf028ea-505a-4797-9fbe-498829f78d74" providerId="ADAL" clId="{B6D7A17A-D2C1-44D0-9B40-9FBDB90D5B20}" dt="2020-07-23T13:07:39.955" v="1242"/>
          <ac:cxnSpMkLst>
            <pc:docMk/>
            <pc:sldMk cId="512003875" sldId="1727"/>
            <ac:cxnSpMk id="222" creationId="{F276D629-4556-448E-94BD-213B81036849}"/>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4" creationId="{3339FBB6-8773-4939-8FC8-646E4D410A2F}"/>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7" creationId="{5EE6D407-39B8-4839-91B3-2502E4C753D1}"/>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9" creationId="{7B73F7DE-8A7F-4275-A3D2-894FE8DA1EB4}"/>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3" creationId="{8E9F301F-9B55-4ABB-A7D0-8A3A96459947}"/>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6" creationId="{6CF2D618-2C55-4C6F-B908-0ADDD44CF4C3}"/>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8" creationId="{23FBD8D5-0172-4045-9635-21431AF22960}"/>
          </ac:cxnSpMkLst>
        </pc:cxnChg>
        <pc:cxnChg chg="add mod">
          <ac:chgData name="Wanlambok Nongbet [Chillibreeze]" userId="6bf028ea-505a-4797-9fbe-498829f78d74" providerId="ADAL" clId="{B6D7A17A-D2C1-44D0-9B40-9FBDB90D5B20}" dt="2020-07-23T13:07:42.240" v="1246"/>
          <ac:cxnSpMkLst>
            <pc:docMk/>
            <pc:sldMk cId="512003875" sldId="1727"/>
            <ac:cxnSpMk id="241" creationId="{D07A6B4F-DF08-4790-8D8B-EF96340C6F99}"/>
          </ac:cxnSpMkLst>
        </pc:cxnChg>
        <pc:cxnChg chg="add del mod">
          <ac:chgData name="Wanlambok Nongbet [Chillibreeze]" userId="6bf028ea-505a-4797-9fbe-498829f78d74" providerId="ADAL" clId="{B6D7A17A-D2C1-44D0-9B40-9FBDB90D5B20}" dt="2020-07-23T13:07:43.002" v="1247" actId="21"/>
          <ac:cxnSpMkLst>
            <pc:docMk/>
            <pc:sldMk cId="512003875" sldId="1727"/>
            <ac:cxnSpMk id="244" creationId="{FDD916F4-206D-41C1-A681-E78C0C7C18B2}"/>
          </ac:cxnSpMkLst>
        </pc:cxnChg>
        <pc:cxnChg chg="add del mod">
          <ac:chgData name="Wanlambok Nongbet [Chillibreeze]" userId="6bf028ea-505a-4797-9fbe-498829f78d74" providerId="ADAL" clId="{B6D7A17A-D2C1-44D0-9B40-9FBDB90D5B20}" dt="2020-07-23T13:07:43.002" v="1247" actId="21"/>
          <ac:cxnSpMkLst>
            <pc:docMk/>
            <pc:sldMk cId="512003875" sldId="1727"/>
            <ac:cxnSpMk id="246" creationId="{6C16C3D2-2A4D-4B76-ADCC-088693F3D483}"/>
          </ac:cxnSpMkLst>
        </pc:cxnChg>
        <pc:cxnChg chg="add del mod">
          <ac:chgData name="Wanlambok Nongbet [Chillibreeze]" userId="6bf028ea-505a-4797-9fbe-498829f78d74" providerId="ADAL" clId="{B6D7A17A-D2C1-44D0-9B40-9FBDB90D5B20}" dt="2020-07-23T13:07:44.064" v="1249" actId="21"/>
          <ac:cxnSpMkLst>
            <pc:docMk/>
            <pc:sldMk cId="512003875" sldId="1727"/>
            <ac:cxnSpMk id="251" creationId="{88DE0AA6-2045-4C34-9D24-F6B3894999F8}"/>
          </ac:cxnSpMkLst>
        </pc:cxnChg>
        <pc:cxnChg chg="add del mod">
          <ac:chgData name="Wanlambok Nongbet [Chillibreeze]" userId="6bf028ea-505a-4797-9fbe-498829f78d74" providerId="ADAL" clId="{B6D7A17A-D2C1-44D0-9B40-9FBDB90D5B20}" dt="2020-07-23T13:07:44.064" v="1249" actId="21"/>
          <ac:cxnSpMkLst>
            <pc:docMk/>
            <pc:sldMk cId="512003875" sldId="1727"/>
            <ac:cxnSpMk id="253" creationId="{F88D958E-C82E-486A-A169-8DC94F2E4953}"/>
          </ac:cxnSpMkLst>
        </pc:cxnChg>
        <pc:cxnChg chg="add del mod">
          <ac:chgData name="Wanlambok Nongbet [Chillibreeze]" userId="6bf028ea-505a-4797-9fbe-498829f78d74" providerId="ADAL" clId="{B6D7A17A-D2C1-44D0-9B40-9FBDB90D5B20}" dt="2020-07-23T13:07:45.937" v="1251" actId="21"/>
          <ac:cxnSpMkLst>
            <pc:docMk/>
            <pc:sldMk cId="512003875" sldId="1727"/>
            <ac:cxnSpMk id="257" creationId="{34648704-BD66-4F88-8FD8-84877BD56C32}"/>
          </ac:cxnSpMkLst>
        </pc:cxnChg>
        <pc:cxnChg chg="add del mod">
          <ac:chgData name="Wanlambok Nongbet [Chillibreeze]" userId="6bf028ea-505a-4797-9fbe-498829f78d74" providerId="ADAL" clId="{B6D7A17A-D2C1-44D0-9B40-9FBDB90D5B20}" dt="2020-07-23T13:07:45.937" v="1251" actId="21"/>
          <ac:cxnSpMkLst>
            <pc:docMk/>
            <pc:sldMk cId="512003875" sldId="1727"/>
            <ac:cxnSpMk id="259" creationId="{14AD113E-356E-4C3C-83F5-BBB4F120754A}"/>
          </ac:cxnSpMkLst>
        </pc:cxnChg>
        <pc:cxnChg chg="add del mod">
          <ac:chgData name="Wanlambok Nongbet [Chillibreeze]" userId="6bf028ea-505a-4797-9fbe-498829f78d74" providerId="ADAL" clId="{B6D7A17A-D2C1-44D0-9B40-9FBDB90D5B20}" dt="2020-07-23T13:07:47.184" v="1253" actId="21"/>
          <ac:cxnSpMkLst>
            <pc:docMk/>
            <pc:sldMk cId="512003875" sldId="1727"/>
            <ac:cxnSpMk id="262" creationId="{744812A6-5DAF-4C40-847A-71EF7105C3DB}"/>
          </ac:cxnSpMkLst>
        </pc:cxnChg>
        <pc:cxnChg chg="add del mod">
          <ac:chgData name="Wanlambok Nongbet [Chillibreeze]" userId="6bf028ea-505a-4797-9fbe-498829f78d74" providerId="ADAL" clId="{B6D7A17A-D2C1-44D0-9B40-9FBDB90D5B20}" dt="2020-07-23T13:07:47.184" v="1253" actId="21"/>
          <ac:cxnSpMkLst>
            <pc:docMk/>
            <pc:sldMk cId="512003875" sldId="1727"/>
            <ac:cxnSpMk id="264" creationId="{DF88A891-03C2-4E8F-AC7D-B888A56FFF73}"/>
          </ac:cxnSpMkLst>
        </pc:cxnChg>
        <pc:cxnChg chg="add mod">
          <ac:chgData name="Wanlambok Nongbet [Chillibreeze]" userId="6bf028ea-505a-4797-9fbe-498829f78d74" providerId="ADAL" clId="{B6D7A17A-D2C1-44D0-9B40-9FBDB90D5B20}" dt="2020-07-23T13:07:47.396" v="1254"/>
          <ac:cxnSpMkLst>
            <pc:docMk/>
            <pc:sldMk cId="512003875" sldId="1727"/>
            <ac:cxnSpMk id="266" creationId="{C849515A-EB33-45BB-AF4C-4618074C78BB}"/>
          </ac:cxnSpMkLst>
        </pc:cxnChg>
        <pc:cxnChg chg="add del mod">
          <ac:chgData name="Wanlambok Nongbet [Chillibreeze]" userId="6bf028ea-505a-4797-9fbe-498829f78d74" providerId="ADAL" clId="{B6D7A17A-D2C1-44D0-9B40-9FBDB90D5B20}" dt="2020-07-23T13:07:49.343" v="1255" actId="21"/>
          <ac:cxnSpMkLst>
            <pc:docMk/>
            <pc:sldMk cId="512003875" sldId="1727"/>
            <ac:cxnSpMk id="268" creationId="{ECF65B63-425D-4B6A-9ABF-C7F7AB2E5938}"/>
          </ac:cxnSpMkLst>
        </pc:cxnChg>
        <pc:cxnChg chg="add del mod">
          <ac:chgData name="Wanlambok Nongbet [Chillibreeze]" userId="6bf028ea-505a-4797-9fbe-498829f78d74" providerId="ADAL" clId="{B6D7A17A-D2C1-44D0-9B40-9FBDB90D5B20}" dt="2020-07-23T13:07:50.611" v="1257" actId="21"/>
          <ac:cxnSpMkLst>
            <pc:docMk/>
            <pc:sldMk cId="512003875" sldId="1727"/>
            <ac:cxnSpMk id="271" creationId="{57402D2D-A087-41E5-87B3-FF4FC9538A55}"/>
          </ac:cxnSpMkLst>
        </pc:cxnChg>
        <pc:cxnChg chg="add mod">
          <ac:chgData name="Wanlambok Nongbet [Chillibreeze]" userId="6bf028ea-505a-4797-9fbe-498829f78d74" providerId="ADAL" clId="{B6D7A17A-D2C1-44D0-9B40-9FBDB90D5B20}" dt="2020-07-23T13:07:50.805" v="1258"/>
          <ac:cxnSpMkLst>
            <pc:docMk/>
            <pc:sldMk cId="512003875" sldId="1727"/>
            <ac:cxnSpMk id="273" creationId="{E1189E14-EAA3-4A76-8427-3DA59FA924B1}"/>
          </ac:cxnSpMkLst>
        </pc:cxnChg>
      </pc:sldChg>
      <pc:sldChg chg="addSp delSp modSp mod">
        <pc:chgData name="Wanlambok Nongbet [Chillibreeze]" userId="6bf028ea-505a-4797-9fbe-498829f78d74" providerId="ADAL" clId="{B6D7A17A-D2C1-44D0-9B40-9FBDB90D5B20}" dt="2020-07-23T12:54:43.128" v="798" actId="208"/>
        <pc:sldMkLst>
          <pc:docMk/>
          <pc:sldMk cId="3284983197" sldId="1729"/>
        </pc:sldMkLst>
        <pc:spChg chg="add mod">
          <ac:chgData name="Wanlambok Nongbet [Chillibreeze]" userId="6bf028ea-505a-4797-9fbe-498829f78d74" providerId="ADAL" clId="{B6D7A17A-D2C1-44D0-9B40-9FBDB90D5B20}" dt="2020-07-23T11:41:18.310" v="13" actId="2711"/>
          <ac:spMkLst>
            <pc:docMk/>
            <pc:sldMk cId="3284983197" sldId="1729"/>
            <ac:spMk id="7" creationId="{47CFF912-697E-45BC-BEC7-2947E9CB50F4}"/>
          </ac:spMkLst>
        </pc:spChg>
        <pc:spChg chg="add mod">
          <ac:chgData name="Wanlambok Nongbet [Chillibreeze]" userId="6bf028ea-505a-4797-9fbe-498829f78d74" providerId="ADAL" clId="{B6D7A17A-D2C1-44D0-9B40-9FBDB90D5B20}" dt="2020-07-23T12:54:43.128" v="798" actId="208"/>
          <ac:spMkLst>
            <pc:docMk/>
            <pc:sldMk cId="3284983197" sldId="1729"/>
            <ac:spMk id="8" creationId="{B86547A8-C890-486F-83F9-DF4CA7C57814}"/>
          </ac:spMkLst>
        </pc:spChg>
        <pc:spChg chg="del mod">
          <ac:chgData name="Wanlambok Nongbet [Chillibreeze]" userId="6bf028ea-505a-4797-9fbe-498829f78d74" providerId="ADAL" clId="{B6D7A17A-D2C1-44D0-9B40-9FBDB90D5B20}" dt="2020-07-23T11:39:52.342" v="10" actId="478"/>
          <ac:spMkLst>
            <pc:docMk/>
            <pc:sldMk cId="3284983197" sldId="1729"/>
            <ac:spMk id="10" creationId="{0626C354-43DA-4939-8208-DB7C5BBF3C9D}"/>
          </ac:spMkLst>
        </pc:spChg>
        <pc:spChg chg="del mod">
          <ac:chgData name="Wanlambok Nongbet [Chillibreeze]" userId="6bf028ea-505a-4797-9fbe-498829f78d74" providerId="ADAL" clId="{B6D7A17A-D2C1-44D0-9B40-9FBDB90D5B20}" dt="2020-07-23T11:39:52.342" v="10" actId="478"/>
          <ac:spMkLst>
            <pc:docMk/>
            <pc:sldMk cId="3284983197" sldId="1729"/>
            <ac:spMk id="12" creationId="{BDD4810A-939F-419E-ADAE-1314778AC978}"/>
          </ac:spMkLst>
        </pc:spChg>
        <pc:picChg chg="del mod">
          <ac:chgData name="Wanlambok Nongbet [Chillibreeze]" userId="6bf028ea-505a-4797-9fbe-498829f78d74" providerId="ADAL" clId="{B6D7A17A-D2C1-44D0-9B40-9FBDB90D5B20}" dt="2020-07-23T11:39:52.342" v="10" actId="478"/>
          <ac:picMkLst>
            <pc:docMk/>
            <pc:sldMk cId="3284983197" sldId="1729"/>
            <ac:picMk id="6" creationId="{8FBC6C0B-B07F-4E5E-8C7B-988A6B2C744A}"/>
          </ac:picMkLst>
        </pc:picChg>
        <pc:picChg chg="add mod">
          <ac:chgData name="Wanlambok Nongbet [Chillibreeze]" userId="6bf028ea-505a-4797-9fbe-498829f78d74" providerId="ADAL" clId="{B6D7A17A-D2C1-44D0-9B40-9FBDB90D5B20}" dt="2020-07-23T11:39:43.655" v="9"/>
          <ac:picMkLst>
            <pc:docMk/>
            <pc:sldMk cId="3284983197" sldId="1729"/>
            <ac:picMk id="9" creationId="{6FC4B459-9FB7-4998-A8CB-6D26DEC83B77}"/>
          </ac:picMkLst>
        </pc:picChg>
      </pc:sldChg>
      <pc:sldChg chg="addSp delSp modSp mod">
        <pc:chgData name="Wanlambok Nongbet [Chillibreeze]" userId="6bf028ea-505a-4797-9fbe-498829f78d74" providerId="ADAL" clId="{B6D7A17A-D2C1-44D0-9B40-9FBDB90D5B20}" dt="2020-07-23T12:55:26.887" v="802" actId="255"/>
        <pc:sldMkLst>
          <pc:docMk/>
          <pc:sldMk cId="2051040758" sldId="1730"/>
        </pc:sldMkLst>
        <pc:spChg chg="add del mod">
          <ac:chgData name="Wanlambok Nongbet [Chillibreeze]" userId="6bf028ea-505a-4797-9fbe-498829f78d74" providerId="ADAL" clId="{B6D7A17A-D2C1-44D0-9B40-9FBDB90D5B20}" dt="2020-07-23T11:39:39.875" v="6"/>
          <ac:spMkLst>
            <pc:docMk/>
            <pc:sldMk cId="2051040758" sldId="1730"/>
            <ac:spMk id="6" creationId="{C4C55031-0C28-40C3-B1AD-3A77FC803AD8}"/>
          </ac:spMkLst>
        </pc:spChg>
        <pc:spChg chg="add del mod">
          <ac:chgData name="Wanlambok Nongbet [Chillibreeze]" userId="6bf028ea-505a-4797-9fbe-498829f78d74" providerId="ADAL" clId="{B6D7A17A-D2C1-44D0-9B40-9FBDB90D5B20}" dt="2020-07-23T11:39:39.875" v="6"/>
          <ac:spMkLst>
            <pc:docMk/>
            <pc:sldMk cId="2051040758" sldId="1730"/>
            <ac:spMk id="7" creationId="{2EEF0BBB-0254-4D48-9EB5-B4F2A5C3BAD1}"/>
          </ac:spMkLst>
        </pc:spChg>
        <pc:spChg chg="add mod">
          <ac:chgData name="Wanlambok Nongbet [Chillibreeze]" userId="6bf028ea-505a-4797-9fbe-498829f78d74" providerId="ADAL" clId="{B6D7A17A-D2C1-44D0-9B40-9FBDB90D5B20}" dt="2020-07-23T12:55:26.887" v="802" actId="255"/>
          <ac:spMkLst>
            <pc:docMk/>
            <pc:sldMk cId="2051040758" sldId="1730"/>
            <ac:spMk id="9" creationId="{99D134E9-2F15-4EFD-9FCD-1809A9CC417A}"/>
          </ac:spMkLst>
        </pc:spChg>
        <pc:spChg chg="del mod">
          <ac:chgData name="Wanlambok Nongbet [Chillibreeze]" userId="6bf028ea-505a-4797-9fbe-498829f78d74" providerId="ADAL" clId="{B6D7A17A-D2C1-44D0-9B40-9FBDB90D5B20}" dt="2020-07-23T11:42:22.373" v="14" actId="478"/>
          <ac:spMkLst>
            <pc:docMk/>
            <pc:sldMk cId="2051040758" sldId="1730"/>
            <ac:spMk id="10" creationId="{546C34FF-799B-4432-B4D3-1219732EEFE5}"/>
          </ac:spMkLst>
        </pc:spChg>
        <pc:spChg chg="add mod">
          <ac:chgData name="Wanlambok Nongbet [Chillibreeze]" userId="6bf028ea-505a-4797-9fbe-498829f78d74" providerId="ADAL" clId="{B6D7A17A-D2C1-44D0-9B40-9FBDB90D5B20}" dt="2020-07-23T12:54:44.098" v="799" actId="208"/>
          <ac:spMkLst>
            <pc:docMk/>
            <pc:sldMk cId="2051040758" sldId="1730"/>
            <ac:spMk id="11" creationId="{9AA83F19-FB40-43DB-9884-6037698512F6}"/>
          </ac:spMkLst>
        </pc:spChg>
        <pc:spChg chg="del mod">
          <ac:chgData name="Wanlambok Nongbet [Chillibreeze]" userId="6bf028ea-505a-4797-9fbe-498829f78d74" providerId="ADAL" clId="{B6D7A17A-D2C1-44D0-9B40-9FBDB90D5B20}" dt="2020-07-23T11:42:23.578" v="15" actId="478"/>
          <ac:spMkLst>
            <pc:docMk/>
            <pc:sldMk cId="2051040758" sldId="1730"/>
            <ac:spMk id="12" creationId="{2232F552-1A80-4F97-A72C-49041B28BCF9}"/>
          </ac:spMkLst>
        </pc:spChg>
        <pc:picChg chg="del mod">
          <ac:chgData name="Wanlambok Nongbet [Chillibreeze]" userId="6bf028ea-505a-4797-9fbe-498829f78d74" providerId="ADAL" clId="{B6D7A17A-D2C1-44D0-9B40-9FBDB90D5B20}" dt="2020-07-23T11:42:23.578" v="15" actId="478"/>
          <ac:picMkLst>
            <pc:docMk/>
            <pc:sldMk cId="2051040758" sldId="1730"/>
            <ac:picMk id="3" creationId="{4CF7AC56-27BB-407C-B4F8-0CEA540F270B}"/>
          </ac:picMkLst>
        </pc:picChg>
        <pc:picChg chg="add del mod">
          <ac:chgData name="Wanlambok Nongbet [Chillibreeze]" userId="6bf028ea-505a-4797-9fbe-498829f78d74" providerId="ADAL" clId="{B6D7A17A-D2C1-44D0-9B40-9FBDB90D5B20}" dt="2020-07-23T11:39:39.875" v="6"/>
          <ac:picMkLst>
            <pc:docMk/>
            <pc:sldMk cId="2051040758" sldId="1730"/>
            <ac:picMk id="8" creationId="{5A80154D-78FE-40F6-8192-CBA05CBDB54E}"/>
          </ac:picMkLst>
        </pc:picChg>
        <pc:picChg chg="add mod">
          <ac:chgData name="Wanlambok Nongbet [Chillibreeze]" userId="6bf028ea-505a-4797-9fbe-498829f78d74" providerId="ADAL" clId="{B6D7A17A-D2C1-44D0-9B40-9FBDB90D5B20}" dt="2020-07-23T11:42:24.166" v="16"/>
          <ac:picMkLst>
            <pc:docMk/>
            <pc:sldMk cId="2051040758" sldId="1730"/>
            <ac:picMk id="13" creationId="{894D1975-ABB7-4A05-BA1E-F75D2001E838}"/>
          </ac:picMkLst>
        </pc:picChg>
      </pc:sldChg>
      <pc:sldChg chg="addSp delSp modSp mod">
        <pc:chgData name="Wanlambok Nongbet [Chillibreeze]" userId="6bf028ea-505a-4797-9fbe-498829f78d74" providerId="ADAL" clId="{B6D7A17A-D2C1-44D0-9B40-9FBDB90D5B20}" dt="2020-07-28T13:11:31.679" v="1396" actId="962"/>
        <pc:sldMkLst>
          <pc:docMk/>
          <pc:sldMk cId="1817229113" sldId="1731"/>
        </pc:sldMkLst>
        <pc:spChg chg="add del mod">
          <ac:chgData name="Wanlambok Nongbet [Chillibreeze]" userId="6bf028ea-505a-4797-9fbe-498829f78d74" providerId="ADAL" clId="{B6D7A17A-D2C1-44D0-9B40-9FBDB90D5B20}" dt="2020-07-23T12:58:52.034" v="878" actId="478"/>
          <ac:spMkLst>
            <pc:docMk/>
            <pc:sldMk cId="1817229113" sldId="1731"/>
            <ac:spMk id="5" creationId="{A8938AD3-970A-4D7F-8405-F58AC6BC9A39}"/>
          </ac:spMkLst>
        </pc:spChg>
        <pc:spChg chg="mod topLvl">
          <ac:chgData name="Wanlambok Nongbet [Chillibreeze]" userId="6bf028ea-505a-4797-9fbe-498829f78d74" providerId="ADAL" clId="{B6D7A17A-D2C1-44D0-9B40-9FBDB90D5B20}" dt="2020-07-23T13:01:22.595" v="942" actId="208"/>
          <ac:spMkLst>
            <pc:docMk/>
            <pc:sldMk cId="1817229113" sldId="1731"/>
            <ac:spMk id="6" creationId="{E7B7F006-3BD4-4084-83B7-5337D520B442}"/>
          </ac:spMkLst>
        </pc:spChg>
        <pc:spChg chg="mod topLvl">
          <ac:chgData name="Wanlambok Nongbet [Chillibreeze]" userId="6bf028ea-505a-4797-9fbe-498829f78d74" providerId="ADAL" clId="{B6D7A17A-D2C1-44D0-9B40-9FBDB90D5B20}" dt="2020-07-23T13:01:22.595" v="942" actId="208"/>
          <ac:spMkLst>
            <pc:docMk/>
            <pc:sldMk cId="1817229113" sldId="1731"/>
            <ac:spMk id="7" creationId="{1FCD7FA9-7257-4011-ACE0-FF84E62ED375}"/>
          </ac:spMkLst>
        </pc:spChg>
        <pc:spChg chg="mod topLvl">
          <ac:chgData name="Wanlambok Nongbet [Chillibreeze]" userId="6bf028ea-505a-4797-9fbe-498829f78d74" providerId="ADAL" clId="{B6D7A17A-D2C1-44D0-9B40-9FBDB90D5B20}" dt="2020-07-23T13:01:22.595" v="942" actId="208"/>
          <ac:spMkLst>
            <pc:docMk/>
            <pc:sldMk cId="1817229113" sldId="1731"/>
            <ac:spMk id="9" creationId="{F6A05C23-31B2-450F-85F6-41A682ABC8B0}"/>
          </ac:spMkLst>
        </pc:spChg>
        <pc:spChg chg="del mod">
          <ac:chgData name="Wanlambok Nongbet [Chillibreeze]" userId="6bf028ea-505a-4797-9fbe-498829f78d74" providerId="ADAL" clId="{B6D7A17A-D2C1-44D0-9B40-9FBDB90D5B20}" dt="2020-07-23T12:58:39.106" v="869" actId="12084"/>
          <ac:spMkLst>
            <pc:docMk/>
            <pc:sldMk cId="1817229113" sldId="1731"/>
            <ac:spMk id="10" creationId="{E33397FD-B444-4AE9-BBA6-030F2F13F052}"/>
          </ac:spMkLst>
        </pc:spChg>
        <pc:spChg chg="add del">
          <ac:chgData name="Wanlambok Nongbet [Chillibreeze]" userId="6bf028ea-505a-4797-9fbe-498829f78d74" providerId="ADAL" clId="{B6D7A17A-D2C1-44D0-9B40-9FBDB90D5B20}" dt="2020-07-23T12:59:01.263" v="881" actId="22"/>
          <ac:spMkLst>
            <pc:docMk/>
            <pc:sldMk cId="1817229113" sldId="1731"/>
            <ac:spMk id="13" creationId="{5623BF7D-00D6-4FED-9CBB-C7174FAFF506}"/>
          </ac:spMkLst>
        </pc:spChg>
        <pc:spChg chg="add del mod">
          <ac:chgData name="Wanlambok Nongbet [Chillibreeze]" userId="6bf028ea-505a-4797-9fbe-498829f78d74" providerId="ADAL" clId="{B6D7A17A-D2C1-44D0-9B40-9FBDB90D5B20}" dt="2020-07-23T13:01:24.264" v="943" actId="478"/>
          <ac:spMkLst>
            <pc:docMk/>
            <pc:sldMk cId="1817229113" sldId="1731"/>
            <ac:spMk id="15" creationId="{EFE99CFA-B2A4-4A10-AF3E-D16EB601B7CC}"/>
          </ac:spMkLst>
        </pc:spChg>
        <pc:grpChg chg="del mod">
          <ac:chgData name="Wanlambok Nongbet [Chillibreeze]" userId="6bf028ea-505a-4797-9fbe-498829f78d74" providerId="ADAL" clId="{B6D7A17A-D2C1-44D0-9B40-9FBDB90D5B20}" dt="2020-07-23T12:58:39.791" v="871" actId="165"/>
          <ac:grpSpMkLst>
            <pc:docMk/>
            <pc:sldMk cId="1817229113" sldId="1731"/>
            <ac:grpSpMk id="4" creationId="{7C2A9971-C17F-469E-8756-77433E9ACFB7}"/>
          </ac:grpSpMkLst>
        </pc:grpChg>
        <pc:grpChg chg="add del mod">
          <ac:chgData name="Wanlambok Nongbet [Chillibreeze]" userId="6bf028ea-505a-4797-9fbe-498829f78d74" providerId="ADAL" clId="{B6D7A17A-D2C1-44D0-9B40-9FBDB90D5B20}" dt="2020-07-23T12:58:49.300" v="877" actId="165"/>
          <ac:grpSpMkLst>
            <pc:docMk/>
            <pc:sldMk cId="1817229113" sldId="1731"/>
            <ac:grpSpMk id="11" creationId="{91CAA046-6CE6-4F20-B661-EE0B663D797C}"/>
          </ac:grpSpMkLst>
        </pc:grpChg>
        <pc:grpChg chg="add del mod">
          <ac:chgData name="Wanlambok Nongbet [Chillibreeze]" userId="6bf028ea-505a-4797-9fbe-498829f78d74" providerId="ADAL" clId="{B6D7A17A-D2C1-44D0-9B40-9FBDB90D5B20}" dt="2020-07-23T13:00:56.251" v="933" actId="165"/>
          <ac:grpSpMkLst>
            <pc:docMk/>
            <pc:sldMk cId="1817229113" sldId="1731"/>
            <ac:grpSpMk id="16" creationId="{FC9E712F-5C75-43DE-B5B0-E292FE8EF057}"/>
          </ac:grpSpMkLst>
        </pc:grpChg>
        <pc:grpChg chg="add del mod">
          <ac:chgData name="Wanlambok Nongbet [Chillibreeze]" userId="6bf028ea-505a-4797-9fbe-498829f78d74" providerId="ADAL" clId="{B6D7A17A-D2C1-44D0-9B40-9FBDB90D5B20}" dt="2020-07-23T13:01:19.702" v="939" actId="165"/>
          <ac:grpSpMkLst>
            <pc:docMk/>
            <pc:sldMk cId="1817229113" sldId="1731"/>
            <ac:grpSpMk id="17" creationId="{32A6CC0F-0673-4844-9413-CB34556C71AD}"/>
          </ac:grpSpMkLst>
        </pc:grpChg>
        <pc:graphicFrameChg chg="add del mod">
          <ac:chgData name="Wanlambok Nongbet [Chillibreeze]" userId="6bf028ea-505a-4797-9fbe-498829f78d74" providerId="ADAL" clId="{B6D7A17A-D2C1-44D0-9B40-9FBDB90D5B20}" dt="2020-07-23T12:58:39.558" v="870" actId="18245"/>
          <ac:graphicFrameMkLst>
            <pc:docMk/>
            <pc:sldMk cId="1817229113" sldId="1731"/>
            <ac:graphicFrameMk id="3" creationId="{18E0680B-F97C-44C1-966E-8A66E105CEED}"/>
          </ac:graphicFrameMkLst>
        </pc:graphicFrameChg>
        <pc:picChg chg="add del mod">
          <ac:chgData name="Wanlambok Nongbet [Chillibreeze]" userId="6bf028ea-505a-4797-9fbe-498829f78d74" providerId="ADAL" clId="{B6D7A17A-D2C1-44D0-9B40-9FBDB90D5B20}" dt="2020-07-28T13:10:48.336" v="1373" actId="478"/>
          <ac:picMkLst>
            <pc:docMk/>
            <pc:sldMk cId="1817229113" sldId="1731"/>
            <ac:picMk id="3" creationId="{7EB5AF69-DB6A-4242-B836-705AECBDF353}"/>
          </ac:picMkLst>
        </pc:picChg>
        <pc:picChg chg="del mod modCrop">
          <ac:chgData name="Wanlambok Nongbet [Chillibreeze]" userId="6bf028ea-505a-4797-9fbe-498829f78d74" providerId="ADAL" clId="{B6D7A17A-D2C1-44D0-9B40-9FBDB90D5B20}" dt="2020-07-28T13:11:08.484" v="1384" actId="21"/>
          <ac:picMkLst>
            <pc:docMk/>
            <pc:sldMk cId="1817229113" sldId="1731"/>
            <ac:picMk id="4" creationId="{BE41CEEA-A6ED-4DF6-A6E8-0B0286504903}"/>
          </ac:picMkLst>
        </pc:picChg>
        <pc:picChg chg="add del mod modCrop">
          <ac:chgData name="Wanlambok Nongbet [Chillibreeze]" userId="6bf028ea-505a-4797-9fbe-498829f78d74" providerId="ADAL" clId="{B6D7A17A-D2C1-44D0-9B40-9FBDB90D5B20}" dt="2020-07-28T13:11:10.071" v="1385" actId="478"/>
          <ac:picMkLst>
            <pc:docMk/>
            <pc:sldMk cId="1817229113" sldId="1731"/>
            <ac:picMk id="8" creationId="{B22B03A1-43C3-48EA-A847-667A2615E111}"/>
          </ac:picMkLst>
        </pc:picChg>
        <pc:picChg chg="add del mod">
          <ac:chgData name="Wanlambok Nongbet [Chillibreeze]" userId="6bf028ea-505a-4797-9fbe-498829f78d74" providerId="ADAL" clId="{B6D7A17A-D2C1-44D0-9B40-9FBDB90D5B20}" dt="2020-07-28T13:10:35.674" v="1361" actId="21"/>
          <ac:picMkLst>
            <pc:docMk/>
            <pc:sldMk cId="1817229113" sldId="1731"/>
            <ac:picMk id="10" creationId="{F7CEDE69-B58B-4EF9-8CC4-5A7F41D1CC8D}"/>
          </ac:picMkLst>
        </pc:picChg>
        <pc:picChg chg="add del mod">
          <ac:chgData name="Wanlambok Nongbet [Chillibreeze]" userId="6bf028ea-505a-4797-9fbe-498829f78d74" providerId="ADAL" clId="{B6D7A17A-D2C1-44D0-9B40-9FBDB90D5B20}" dt="2020-07-28T13:10:44.400" v="1368"/>
          <ac:picMkLst>
            <pc:docMk/>
            <pc:sldMk cId="1817229113" sldId="1731"/>
            <ac:picMk id="11" creationId="{366F8FD1-8E44-48D1-B5D8-18D27A0976C2}"/>
          </ac:picMkLst>
        </pc:picChg>
        <pc:picChg chg="add del mod">
          <ac:chgData name="Wanlambok Nongbet [Chillibreeze]" userId="6bf028ea-505a-4797-9fbe-498829f78d74" providerId="ADAL" clId="{B6D7A17A-D2C1-44D0-9B40-9FBDB90D5B20}" dt="2020-07-28T13:10:51.339" v="1378" actId="21"/>
          <ac:picMkLst>
            <pc:docMk/>
            <pc:sldMk cId="1817229113" sldId="1731"/>
            <ac:picMk id="12" creationId="{8031BE1E-01B7-4771-9B6B-CF611AEEF994}"/>
          </ac:picMkLst>
        </pc:picChg>
        <pc:picChg chg="add mod">
          <ac:chgData name="Wanlambok Nongbet [Chillibreeze]" userId="6bf028ea-505a-4797-9fbe-498829f78d74" providerId="ADAL" clId="{B6D7A17A-D2C1-44D0-9B40-9FBDB90D5B20}" dt="2020-07-28T13:11:31.679" v="1396" actId="962"/>
          <ac:picMkLst>
            <pc:docMk/>
            <pc:sldMk cId="1817229113" sldId="1731"/>
            <ac:picMk id="13" creationId="{29DDF20E-9A12-40B1-8B68-D5A8A145AD4D}"/>
          </ac:picMkLst>
        </pc:picChg>
        <pc:picChg chg="add del mod">
          <ac:chgData name="Wanlambok Nongbet [Chillibreeze]" userId="6bf028ea-505a-4797-9fbe-498829f78d74" providerId="ADAL" clId="{B6D7A17A-D2C1-44D0-9B40-9FBDB90D5B20}" dt="2020-07-23T13:00:35.211" v="921" actId="478"/>
          <ac:picMkLst>
            <pc:docMk/>
            <pc:sldMk cId="1817229113" sldId="1731"/>
            <ac:picMk id="14" creationId="{B1E090DE-117E-43B5-81B9-98D607C244B2}"/>
          </ac:picMkLst>
        </pc:picChg>
      </pc:sldChg>
      <pc:sldChg chg="addSp delSp modSp mod">
        <pc:chgData name="Wanlambok Nongbet [Chillibreeze]" userId="6bf028ea-505a-4797-9fbe-498829f78d74" providerId="ADAL" clId="{B6D7A17A-D2C1-44D0-9B40-9FBDB90D5B20}" dt="2020-07-28T13:11:58.541" v="1401" actId="1076"/>
        <pc:sldMkLst>
          <pc:docMk/>
          <pc:sldMk cId="3208085086" sldId="1732"/>
        </pc:sldMkLst>
        <pc:spChg chg="del mod">
          <ac:chgData name="Wanlambok Nongbet [Chillibreeze]" userId="6bf028ea-505a-4797-9fbe-498829f78d74" providerId="ADAL" clId="{B6D7A17A-D2C1-44D0-9B40-9FBDB90D5B20}" dt="2020-07-23T12:56:43.768" v="804" actId="12084"/>
          <ac:spMkLst>
            <pc:docMk/>
            <pc:sldMk cId="3208085086" sldId="1732"/>
            <ac:spMk id="4" creationId="{6FFCAD2A-4E3E-4DED-B86E-439F04C57D49}"/>
          </ac:spMkLst>
        </pc:spChg>
        <pc:spChg chg="add del mod">
          <ac:chgData name="Wanlambok Nongbet [Chillibreeze]" userId="6bf028ea-505a-4797-9fbe-498829f78d74" providerId="ADAL" clId="{B6D7A17A-D2C1-44D0-9B40-9FBDB90D5B20}" dt="2020-07-23T12:58:10.539" v="861" actId="478"/>
          <ac:spMkLst>
            <pc:docMk/>
            <pc:sldMk cId="3208085086" sldId="1732"/>
            <ac:spMk id="5" creationId="{D394695A-AC16-4E6A-86F7-464F9E08338B}"/>
          </ac:spMkLst>
        </pc:spChg>
        <pc:spChg chg="mod topLvl">
          <ac:chgData name="Wanlambok Nongbet [Chillibreeze]" userId="6bf028ea-505a-4797-9fbe-498829f78d74" providerId="ADAL" clId="{B6D7A17A-D2C1-44D0-9B40-9FBDB90D5B20}" dt="2020-07-23T13:08:26.731" v="1271" actId="2"/>
          <ac:spMkLst>
            <pc:docMk/>
            <pc:sldMk cId="3208085086" sldId="1732"/>
            <ac:spMk id="7" creationId="{AFE70FB5-ED4C-4FD5-89FA-B9B6748DFF53}"/>
          </ac:spMkLst>
        </pc:spChg>
        <pc:spChg chg="mod topLvl">
          <ac:chgData name="Wanlambok Nongbet [Chillibreeze]" userId="6bf028ea-505a-4797-9fbe-498829f78d74" providerId="ADAL" clId="{B6D7A17A-D2C1-44D0-9B40-9FBDB90D5B20}" dt="2020-07-23T13:08:27.128" v="1272" actId="2"/>
          <ac:spMkLst>
            <pc:docMk/>
            <pc:sldMk cId="3208085086" sldId="1732"/>
            <ac:spMk id="8" creationId="{9BE91853-4BB5-42E8-BE5D-F0439A212D0B}"/>
          </ac:spMkLst>
        </pc:spChg>
        <pc:spChg chg="mod topLvl">
          <ac:chgData name="Wanlambok Nongbet [Chillibreeze]" userId="6bf028ea-505a-4797-9fbe-498829f78d74" providerId="ADAL" clId="{B6D7A17A-D2C1-44D0-9B40-9FBDB90D5B20}" dt="2020-07-28T13:11:58.541" v="1401" actId="1076"/>
          <ac:spMkLst>
            <pc:docMk/>
            <pc:sldMk cId="3208085086" sldId="1732"/>
            <ac:spMk id="9" creationId="{2374277A-9522-4BDD-A865-754D4684656A}"/>
          </ac:spMkLst>
        </pc:spChg>
        <pc:spChg chg="mod topLvl">
          <ac:chgData name="Wanlambok Nongbet [Chillibreeze]" userId="6bf028ea-505a-4797-9fbe-498829f78d74" providerId="ADAL" clId="{B6D7A17A-D2C1-44D0-9B40-9FBDB90D5B20}" dt="2020-07-23T12:59:30.507" v="899" actId="165"/>
          <ac:spMkLst>
            <pc:docMk/>
            <pc:sldMk cId="3208085086" sldId="1732"/>
            <ac:spMk id="10" creationId="{7E0C7437-1401-4692-A976-A3A65615F52F}"/>
          </ac:spMkLst>
        </pc:spChg>
        <pc:spChg chg="add del mod">
          <ac:chgData name="Wanlambok Nongbet [Chillibreeze]" userId="6bf028ea-505a-4797-9fbe-498829f78d74" providerId="ADAL" clId="{B6D7A17A-D2C1-44D0-9B40-9FBDB90D5B20}" dt="2020-07-23T13:00:06.424" v="910" actId="478"/>
          <ac:spMkLst>
            <pc:docMk/>
            <pc:sldMk cId="3208085086" sldId="1732"/>
            <ac:spMk id="16" creationId="{DA8D77AF-FD05-42F0-A0F8-4268AEDD1A29}"/>
          </ac:spMkLst>
        </pc:spChg>
        <pc:spChg chg="add del mod">
          <ac:chgData name="Wanlambok Nongbet [Chillibreeze]" userId="6bf028ea-505a-4797-9fbe-498829f78d74" providerId="ADAL" clId="{B6D7A17A-D2C1-44D0-9B40-9FBDB90D5B20}" dt="2020-07-23T13:00:49.225" v="928" actId="21"/>
          <ac:spMkLst>
            <pc:docMk/>
            <pc:sldMk cId="3208085086" sldId="1732"/>
            <ac:spMk id="17" creationId="{FF52FA03-D1E3-499E-9596-64067664321A}"/>
          </ac:spMkLst>
        </pc:spChg>
        <pc:grpChg chg="del mod">
          <ac:chgData name="Wanlambok Nongbet [Chillibreeze]" userId="6bf028ea-505a-4797-9fbe-498829f78d74" providerId="ADAL" clId="{B6D7A17A-D2C1-44D0-9B40-9FBDB90D5B20}" dt="2020-07-23T12:56:44.509" v="806" actId="165"/>
          <ac:grpSpMkLst>
            <pc:docMk/>
            <pc:sldMk cId="3208085086" sldId="1732"/>
            <ac:grpSpMk id="6" creationId="{BE45BA0B-1124-4EC6-8E78-80749B8C3094}"/>
          </ac:grpSpMkLst>
        </pc:grpChg>
        <pc:grpChg chg="add del mod">
          <ac:chgData name="Wanlambok Nongbet [Chillibreeze]" userId="6bf028ea-505a-4797-9fbe-498829f78d74" providerId="ADAL" clId="{B6D7A17A-D2C1-44D0-9B40-9FBDB90D5B20}" dt="2020-07-23T12:56:57.325" v="817" actId="165"/>
          <ac:grpSpMkLst>
            <pc:docMk/>
            <pc:sldMk cId="3208085086" sldId="1732"/>
            <ac:grpSpMk id="11" creationId="{7AF915FF-492A-458B-823B-3A257E6F9D66}"/>
          </ac:grpSpMkLst>
        </pc:grpChg>
        <pc:grpChg chg="add del mod">
          <ac:chgData name="Wanlambok Nongbet [Chillibreeze]" userId="6bf028ea-505a-4797-9fbe-498829f78d74" providerId="ADAL" clId="{B6D7A17A-D2C1-44D0-9B40-9FBDB90D5B20}" dt="2020-07-23T12:57:01.956" v="822" actId="165"/>
          <ac:grpSpMkLst>
            <pc:docMk/>
            <pc:sldMk cId="3208085086" sldId="1732"/>
            <ac:grpSpMk id="12" creationId="{A60169CA-6796-4704-947E-CBA4FB42308C}"/>
          </ac:grpSpMkLst>
        </pc:grpChg>
        <pc:grpChg chg="add del mod">
          <ac:chgData name="Wanlambok Nongbet [Chillibreeze]" userId="6bf028ea-505a-4797-9fbe-498829f78d74" providerId="ADAL" clId="{B6D7A17A-D2C1-44D0-9B40-9FBDB90D5B20}" dt="2020-07-23T12:57:04.478" v="826" actId="165"/>
          <ac:grpSpMkLst>
            <pc:docMk/>
            <pc:sldMk cId="3208085086" sldId="1732"/>
            <ac:grpSpMk id="13" creationId="{ED3C7016-5D84-42CA-BDDF-48A007A2D5BA}"/>
          </ac:grpSpMkLst>
        </pc:grpChg>
        <pc:grpChg chg="add del mod">
          <ac:chgData name="Wanlambok Nongbet [Chillibreeze]" userId="6bf028ea-505a-4797-9fbe-498829f78d74" providerId="ADAL" clId="{B6D7A17A-D2C1-44D0-9B40-9FBDB90D5B20}" dt="2020-07-23T12:57:48.842" v="855" actId="165"/>
          <ac:grpSpMkLst>
            <pc:docMk/>
            <pc:sldMk cId="3208085086" sldId="1732"/>
            <ac:grpSpMk id="14" creationId="{4B676928-C9CB-46EB-B979-1FA0EE8DD88E}"/>
          </ac:grpSpMkLst>
        </pc:grpChg>
        <pc:grpChg chg="add del mod">
          <ac:chgData name="Wanlambok Nongbet [Chillibreeze]" userId="6bf028ea-505a-4797-9fbe-498829f78d74" providerId="ADAL" clId="{B6D7A17A-D2C1-44D0-9B40-9FBDB90D5B20}" dt="2020-07-23T12:59:30.507" v="899" actId="165"/>
          <ac:grpSpMkLst>
            <pc:docMk/>
            <pc:sldMk cId="3208085086" sldId="1732"/>
            <ac:grpSpMk id="15" creationId="{90FF817E-DC19-4A7D-8EBE-ECC8BB1B9428}"/>
          </ac:grpSpMkLst>
        </pc:grpChg>
        <pc:graphicFrameChg chg="add del mod">
          <ac:chgData name="Wanlambok Nongbet [Chillibreeze]" userId="6bf028ea-505a-4797-9fbe-498829f78d74" providerId="ADAL" clId="{B6D7A17A-D2C1-44D0-9B40-9FBDB90D5B20}" dt="2020-07-23T12:56:44.238" v="805" actId="18245"/>
          <ac:graphicFrameMkLst>
            <pc:docMk/>
            <pc:sldMk cId="3208085086" sldId="1732"/>
            <ac:graphicFrameMk id="3" creationId="{0908EDE8-DE18-4593-AF92-0FBAC54BFDA6}"/>
          </ac:graphicFrameMkLst>
        </pc:graphicFrameChg>
        <pc:picChg chg="del mod modCrop">
          <ac:chgData name="Wanlambok Nongbet [Chillibreeze]" userId="6bf028ea-505a-4797-9fbe-498829f78d74" providerId="ADAL" clId="{B6D7A17A-D2C1-44D0-9B40-9FBDB90D5B20}" dt="2020-07-28T13:10:24.675" v="1356" actId="21"/>
          <ac:picMkLst>
            <pc:docMk/>
            <pc:sldMk cId="3208085086" sldId="1732"/>
            <ac:picMk id="3" creationId="{DC2333BA-0954-41FE-8A24-EEEFE1E728DD}"/>
          </ac:picMkLst>
        </pc:picChg>
        <pc:picChg chg="add del mod">
          <ac:chgData name="Wanlambok Nongbet [Chillibreeze]" userId="6bf028ea-505a-4797-9fbe-498829f78d74" providerId="ADAL" clId="{B6D7A17A-D2C1-44D0-9B40-9FBDB90D5B20}" dt="2020-07-28T13:10:07.612" v="1347" actId="21"/>
          <ac:picMkLst>
            <pc:docMk/>
            <pc:sldMk cId="3208085086" sldId="1732"/>
            <ac:picMk id="11" creationId="{78C0635F-8CDA-47E0-A4A9-6F13D5818934}"/>
          </ac:picMkLst>
        </pc:picChg>
        <pc:picChg chg="add mod modCrop">
          <ac:chgData name="Wanlambok Nongbet [Chillibreeze]" userId="6bf028ea-505a-4797-9fbe-498829f78d74" providerId="ADAL" clId="{B6D7A17A-D2C1-44D0-9B40-9FBDB90D5B20}" dt="2020-07-28T13:11:29.941" v="1395" actId="962"/>
          <ac:picMkLst>
            <pc:docMk/>
            <pc:sldMk cId="3208085086" sldId="1732"/>
            <ac:picMk id="12" creationId="{3DA19CF9-67B9-47E0-9F3B-857CC2337379}"/>
          </ac:picMkLst>
        </pc:picChg>
        <pc:picChg chg="del mod modCrop">
          <ac:chgData name="Wanlambok Nongbet [Chillibreeze]" userId="6bf028ea-505a-4797-9fbe-498829f78d74" providerId="ADAL" clId="{B6D7A17A-D2C1-44D0-9B40-9FBDB90D5B20}" dt="2020-07-28T13:10:25.629" v="1357" actId="478"/>
          <ac:picMkLst>
            <pc:docMk/>
            <pc:sldMk cId="3208085086" sldId="1732"/>
            <ac:picMk id="143" creationId="{D101C251-5698-4485-8688-BC2667A8711B}"/>
          </ac:picMkLst>
        </pc:picChg>
      </pc:sldChg>
      <pc:sldChg chg="addSp delSp modSp mod">
        <pc:chgData name="Wanlambok Nongbet [Chillibreeze]" userId="6bf028ea-505a-4797-9fbe-498829f78d74" providerId="ADAL" clId="{B6D7A17A-D2C1-44D0-9B40-9FBDB90D5B20}" dt="2020-07-28T13:15:12.697" v="1427"/>
        <pc:sldMkLst>
          <pc:docMk/>
          <pc:sldMk cId="719891232" sldId="1733"/>
        </pc:sldMkLst>
        <pc:spChg chg="mod">
          <ac:chgData name="Wanlambok Nongbet [Chillibreeze]" userId="6bf028ea-505a-4797-9fbe-498829f78d74" providerId="ADAL" clId="{B6D7A17A-D2C1-44D0-9B40-9FBDB90D5B20}" dt="2020-07-23T13:02:30.487" v="1016" actId="14100"/>
          <ac:spMkLst>
            <pc:docMk/>
            <pc:sldMk cId="719891232" sldId="1733"/>
            <ac:spMk id="7" creationId="{0A74557A-036A-4000-B5A2-3B212B1BA9D5}"/>
          </ac:spMkLst>
        </pc:spChg>
        <pc:spChg chg="mod">
          <ac:chgData name="Wanlambok Nongbet [Chillibreeze]" userId="6bf028ea-505a-4797-9fbe-498829f78d74" providerId="ADAL" clId="{B6D7A17A-D2C1-44D0-9B40-9FBDB90D5B20}" dt="2020-07-23T13:02:30.487" v="1016" actId="14100"/>
          <ac:spMkLst>
            <pc:docMk/>
            <pc:sldMk cId="719891232" sldId="1733"/>
            <ac:spMk id="10" creationId="{DA393DA5-C71F-44A9-8EC1-AEE5E9D9585B}"/>
          </ac:spMkLst>
        </pc:spChg>
        <pc:spChg chg="del mod">
          <ac:chgData name="Wanlambok Nongbet [Chillibreeze]" userId="6bf028ea-505a-4797-9fbe-498829f78d74" providerId="ADAL" clId="{B6D7A17A-D2C1-44D0-9B40-9FBDB90D5B20}" dt="2020-07-28T13:15:12.463" v="1426" actId="478"/>
          <ac:spMkLst>
            <pc:docMk/>
            <pc:sldMk cId="719891232" sldId="1733"/>
            <ac:spMk id="11" creationId="{182C8F38-3A04-4D09-B5DF-A61B8DFBD689}"/>
          </ac:spMkLst>
        </pc:spChg>
        <pc:spChg chg="add del">
          <ac:chgData name="Wanlambok Nongbet [Chillibreeze]" userId="6bf028ea-505a-4797-9fbe-498829f78d74" providerId="ADAL" clId="{B6D7A17A-D2C1-44D0-9B40-9FBDB90D5B20}" dt="2020-07-23T13:02:07.830" v="986" actId="22"/>
          <ac:spMkLst>
            <pc:docMk/>
            <pc:sldMk cId="719891232" sldId="1733"/>
            <ac:spMk id="13" creationId="{1D50D514-36F6-4069-B83B-A3DD65FFEACD}"/>
          </ac:spMkLst>
        </pc:spChg>
        <pc:picChg chg="del mod modCrop">
          <ac:chgData name="Wanlambok Nongbet [Chillibreeze]" userId="6bf028ea-505a-4797-9fbe-498829f78d74" providerId="ADAL" clId="{B6D7A17A-D2C1-44D0-9B40-9FBDB90D5B20}" dt="2020-07-28T13:15:11.762" v="1425" actId="21"/>
          <ac:picMkLst>
            <pc:docMk/>
            <pc:sldMk cId="719891232" sldId="1733"/>
            <ac:picMk id="3" creationId="{BF2C79DE-7ECD-46CB-BE10-3531A64FC706}"/>
          </ac:picMkLst>
        </pc:picChg>
        <pc:picChg chg="mod">
          <ac:chgData name="Wanlambok Nongbet [Chillibreeze]" userId="6bf028ea-505a-4797-9fbe-498829f78d74" providerId="ADAL" clId="{B6D7A17A-D2C1-44D0-9B40-9FBDB90D5B20}" dt="2020-07-23T13:02:55.582" v="1027" actId="1076"/>
          <ac:picMkLst>
            <pc:docMk/>
            <pc:sldMk cId="719891232" sldId="1733"/>
            <ac:picMk id="5" creationId="{3502BE0F-E9E2-43F8-AD6B-38B07DB2A1F7}"/>
          </ac:picMkLst>
        </pc:picChg>
        <pc:picChg chg="mod">
          <ac:chgData name="Wanlambok Nongbet [Chillibreeze]" userId="6bf028ea-505a-4797-9fbe-498829f78d74" providerId="ADAL" clId="{B6D7A17A-D2C1-44D0-9B40-9FBDB90D5B20}" dt="2020-07-23T13:02:55.582" v="1027" actId="1076"/>
          <ac:picMkLst>
            <pc:docMk/>
            <pc:sldMk cId="719891232" sldId="1733"/>
            <ac:picMk id="9" creationId="{9B90FE8C-E552-46D9-A5C8-99C9B4D34E32}"/>
          </ac:picMkLst>
        </pc:picChg>
        <pc:picChg chg="add mod">
          <ac:chgData name="Wanlambok Nongbet [Chillibreeze]" userId="6bf028ea-505a-4797-9fbe-498829f78d74" providerId="ADAL" clId="{B6D7A17A-D2C1-44D0-9B40-9FBDB90D5B20}" dt="2020-07-28T13:15:12.697" v="1427"/>
          <ac:picMkLst>
            <pc:docMk/>
            <pc:sldMk cId="719891232" sldId="1733"/>
            <ac:picMk id="12" creationId="{13B97EC4-A1E5-44A7-839D-EEED15C45E04}"/>
          </ac:picMkLst>
        </pc:picChg>
        <pc:picChg chg="del mod">
          <ac:chgData name="Wanlambok Nongbet [Chillibreeze]" userId="6bf028ea-505a-4797-9fbe-498829f78d74" providerId="ADAL" clId="{B6D7A17A-D2C1-44D0-9B40-9FBDB90D5B20}" dt="2020-07-28T13:11:16.897" v="1393" actId="21"/>
          <ac:picMkLst>
            <pc:docMk/>
            <pc:sldMk cId="719891232" sldId="1733"/>
            <ac:picMk id="12" creationId="{F8F19B08-DDA9-4B49-B347-C77AD6CF17C8}"/>
          </ac:picMkLst>
        </pc:picChg>
        <pc:cxnChg chg="mod">
          <ac:chgData name="Wanlambok Nongbet [Chillibreeze]" userId="6bf028ea-505a-4797-9fbe-498829f78d74" providerId="ADAL" clId="{B6D7A17A-D2C1-44D0-9B40-9FBDB90D5B20}" dt="2020-07-23T13:02:30.487" v="1016" actId="14100"/>
          <ac:cxnSpMkLst>
            <pc:docMk/>
            <pc:sldMk cId="719891232" sldId="1733"/>
            <ac:cxnSpMk id="8" creationId="{8FE2FA0D-8667-47F0-A8FF-82F37442AE7B}"/>
          </ac:cxnSpMkLst>
        </pc:cxnChg>
      </pc:sldChg>
      <pc:sldChg chg="delSp del mod">
        <pc:chgData name="Wanlambok Nongbet [Chillibreeze]" userId="6bf028ea-505a-4797-9fbe-498829f78d74" providerId="ADAL" clId="{B6D7A17A-D2C1-44D0-9B40-9FBDB90D5B20}" dt="2020-07-23T12:34:59.965" v="78" actId="47"/>
        <pc:sldMkLst>
          <pc:docMk/>
          <pc:sldMk cId="980734198" sldId="1734"/>
        </pc:sldMkLst>
        <pc:spChg chg="del">
          <ac:chgData name="Wanlambok Nongbet [Chillibreeze]" userId="6bf028ea-505a-4797-9fbe-498829f78d74" providerId="ADAL" clId="{B6D7A17A-D2C1-44D0-9B40-9FBDB90D5B20}" dt="2020-07-23T12:34:56.532" v="77" actId="478"/>
          <ac:spMkLst>
            <pc:docMk/>
            <pc:sldMk cId="980734198" sldId="1734"/>
            <ac:spMk id="4" creationId="{A60D9EA9-A7DA-490E-9210-A74EB814B765}"/>
          </ac:spMkLst>
        </pc:spChg>
        <pc:spChg chg="del">
          <ac:chgData name="Wanlambok Nongbet [Chillibreeze]" userId="6bf028ea-505a-4797-9fbe-498829f78d74" providerId="ADAL" clId="{B6D7A17A-D2C1-44D0-9B40-9FBDB90D5B20}" dt="2020-07-23T12:34:56.532" v="77" actId="478"/>
          <ac:spMkLst>
            <pc:docMk/>
            <pc:sldMk cId="980734198" sldId="1734"/>
            <ac:spMk id="5" creationId="{F765DFED-93BC-49DF-A661-D59CA5062A8A}"/>
          </ac:spMkLst>
        </pc:spChg>
        <pc:spChg chg="del">
          <ac:chgData name="Wanlambok Nongbet [Chillibreeze]" userId="6bf028ea-505a-4797-9fbe-498829f78d74" providerId="ADAL" clId="{B6D7A17A-D2C1-44D0-9B40-9FBDB90D5B20}" dt="2020-07-23T12:34:56.532" v="77" actId="478"/>
          <ac:spMkLst>
            <pc:docMk/>
            <pc:sldMk cId="980734198" sldId="1734"/>
            <ac:spMk id="8" creationId="{81C1C2AC-EACA-4215-BFA1-4EFE05223F97}"/>
          </ac:spMkLst>
        </pc:spChg>
        <pc:spChg chg="del">
          <ac:chgData name="Wanlambok Nongbet [Chillibreeze]" userId="6bf028ea-505a-4797-9fbe-498829f78d74" providerId="ADAL" clId="{B6D7A17A-D2C1-44D0-9B40-9FBDB90D5B20}" dt="2020-07-23T12:34:56.532" v="77" actId="478"/>
          <ac:spMkLst>
            <pc:docMk/>
            <pc:sldMk cId="980734198" sldId="1734"/>
            <ac:spMk id="10" creationId="{4528BDCB-88A4-401D-B16A-2E80700CD96F}"/>
          </ac:spMkLst>
        </pc:spChg>
        <pc:spChg chg="del">
          <ac:chgData name="Wanlambok Nongbet [Chillibreeze]" userId="6bf028ea-505a-4797-9fbe-498829f78d74" providerId="ADAL" clId="{B6D7A17A-D2C1-44D0-9B40-9FBDB90D5B20}" dt="2020-07-23T12:34:56.532" v="77" actId="478"/>
          <ac:spMkLst>
            <pc:docMk/>
            <pc:sldMk cId="980734198" sldId="1734"/>
            <ac:spMk id="12" creationId="{48D4A0A1-F61F-46CE-BBCA-9EA9BAD8394E}"/>
          </ac:spMkLst>
        </pc:spChg>
        <pc:spChg chg="del">
          <ac:chgData name="Wanlambok Nongbet [Chillibreeze]" userId="6bf028ea-505a-4797-9fbe-498829f78d74" providerId="ADAL" clId="{B6D7A17A-D2C1-44D0-9B40-9FBDB90D5B20}" dt="2020-07-23T12:34:56.532" v="77" actId="478"/>
          <ac:spMkLst>
            <pc:docMk/>
            <pc:sldMk cId="980734198" sldId="1734"/>
            <ac:spMk id="13" creationId="{81C9DD7A-5841-4994-BBD0-3AE00E06B381}"/>
          </ac:spMkLst>
        </pc:spChg>
        <pc:spChg chg="del">
          <ac:chgData name="Wanlambok Nongbet [Chillibreeze]" userId="6bf028ea-505a-4797-9fbe-498829f78d74" providerId="ADAL" clId="{B6D7A17A-D2C1-44D0-9B40-9FBDB90D5B20}" dt="2020-07-23T12:34:56.532" v="77" actId="478"/>
          <ac:spMkLst>
            <pc:docMk/>
            <pc:sldMk cId="980734198" sldId="1734"/>
            <ac:spMk id="14" creationId="{AC5778FC-E309-405D-914E-627C15E3CB67}"/>
          </ac:spMkLst>
        </pc:spChg>
        <pc:spChg chg="del">
          <ac:chgData name="Wanlambok Nongbet [Chillibreeze]" userId="6bf028ea-505a-4797-9fbe-498829f78d74" providerId="ADAL" clId="{B6D7A17A-D2C1-44D0-9B40-9FBDB90D5B20}" dt="2020-07-23T12:34:56.532" v="77" actId="478"/>
          <ac:spMkLst>
            <pc:docMk/>
            <pc:sldMk cId="980734198" sldId="1734"/>
            <ac:spMk id="16" creationId="{7D6488D2-ECD6-4CB2-961E-C727E3B68E23}"/>
          </ac:spMkLst>
        </pc:spChg>
        <pc:spChg chg="del">
          <ac:chgData name="Wanlambok Nongbet [Chillibreeze]" userId="6bf028ea-505a-4797-9fbe-498829f78d74" providerId="ADAL" clId="{B6D7A17A-D2C1-44D0-9B40-9FBDB90D5B20}" dt="2020-07-23T12:34:56.532" v="77" actId="478"/>
          <ac:spMkLst>
            <pc:docMk/>
            <pc:sldMk cId="980734198" sldId="1734"/>
            <ac:spMk id="19" creationId="{B18A057E-B7CF-4D25-96C5-9F57B9BB225A}"/>
          </ac:spMkLst>
        </pc:spChg>
        <pc:spChg chg="del">
          <ac:chgData name="Wanlambok Nongbet [Chillibreeze]" userId="6bf028ea-505a-4797-9fbe-498829f78d74" providerId="ADAL" clId="{B6D7A17A-D2C1-44D0-9B40-9FBDB90D5B20}" dt="2020-07-23T12:34:56.532" v="77" actId="478"/>
          <ac:spMkLst>
            <pc:docMk/>
            <pc:sldMk cId="980734198" sldId="1734"/>
            <ac:spMk id="21" creationId="{016EE9E0-F638-4B27-9B25-3C01B0FCFF75}"/>
          </ac:spMkLst>
        </pc:spChg>
        <pc:spChg chg="del">
          <ac:chgData name="Wanlambok Nongbet [Chillibreeze]" userId="6bf028ea-505a-4797-9fbe-498829f78d74" providerId="ADAL" clId="{B6D7A17A-D2C1-44D0-9B40-9FBDB90D5B20}" dt="2020-07-23T12:34:56.532" v="77" actId="478"/>
          <ac:spMkLst>
            <pc:docMk/>
            <pc:sldMk cId="980734198" sldId="1734"/>
            <ac:spMk id="23" creationId="{57569740-B610-4A3F-9704-CE44B27DE0AB}"/>
          </ac:spMkLst>
        </pc:spChg>
        <pc:spChg chg="del">
          <ac:chgData name="Wanlambok Nongbet [Chillibreeze]" userId="6bf028ea-505a-4797-9fbe-498829f78d74" providerId="ADAL" clId="{B6D7A17A-D2C1-44D0-9B40-9FBDB90D5B20}" dt="2020-07-23T12:34:56.532" v="77" actId="478"/>
          <ac:spMkLst>
            <pc:docMk/>
            <pc:sldMk cId="980734198" sldId="1734"/>
            <ac:spMk id="25" creationId="{8353069D-8D02-45A9-B843-D1BF07BEAAEA}"/>
          </ac:spMkLst>
        </pc:spChg>
        <pc:spChg chg="del">
          <ac:chgData name="Wanlambok Nongbet [Chillibreeze]" userId="6bf028ea-505a-4797-9fbe-498829f78d74" providerId="ADAL" clId="{B6D7A17A-D2C1-44D0-9B40-9FBDB90D5B20}" dt="2020-07-23T12:34:56.532" v="77" actId="478"/>
          <ac:spMkLst>
            <pc:docMk/>
            <pc:sldMk cId="980734198" sldId="1734"/>
            <ac:spMk id="27" creationId="{DEFEB5F5-E8C7-4C9D-9108-AF1542EA7165}"/>
          </ac:spMkLst>
        </pc:spChg>
        <pc:spChg chg="del">
          <ac:chgData name="Wanlambok Nongbet [Chillibreeze]" userId="6bf028ea-505a-4797-9fbe-498829f78d74" providerId="ADAL" clId="{B6D7A17A-D2C1-44D0-9B40-9FBDB90D5B20}" dt="2020-07-23T12:34:56.532" v="77" actId="478"/>
          <ac:spMkLst>
            <pc:docMk/>
            <pc:sldMk cId="980734198" sldId="1734"/>
            <ac:spMk id="31" creationId="{14CDFE98-A249-456B-8D16-489C7C3C7919}"/>
          </ac:spMkLst>
        </pc:spChg>
        <pc:spChg chg="del">
          <ac:chgData name="Wanlambok Nongbet [Chillibreeze]" userId="6bf028ea-505a-4797-9fbe-498829f78d74" providerId="ADAL" clId="{B6D7A17A-D2C1-44D0-9B40-9FBDB90D5B20}" dt="2020-07-23T12:34:56.532" v="77" actId="478"/>
          <ac:spMkLst>
            <pc:docMk/>
            <pc:sldMk cId="980734198" sldId="1734"/>
            <ac:spMk id="35" creationId="{062A5EA8-E482-4F7B-8CB7-5BCFC9220DAF}"/>
          </ac:spMkLst>
        </pc:spChg>
        <pc:cxnChg chg="del">
          <ac:chgData name="Wanlambok Nongbet [Chillibreeze]" userId="6bf028ea-505a-4797-9fbe-498829f78d74" providerId="ADAL" clId="{B6D7A17A-D2C1-44D0-9B40-9FBDB90D5B20}" dt="2020-07-23T12:34:56.532" v="77" actId="478"/>
          <ac:cxnSpMkLst>
            <pc:docMk/>
            <pc:sldMk cId="980734198" sldId="1734"/>
            <ac:cxnSpMk id="7" creationId="{579FB8DB-C3C8-4F59-989C-6509020AE805}"/>
          </ac:cxnSpMkLst>
        </pc:cxnChg>
        <pc:cxnChg chg="del">
          <ac:chgData name="Wanlambok Nongbet [Chillibreeze]" userId="6bf028ea-505a-4797-9fbe-498829f78d74" providerId="ADAL" clId="{B6D7A17A-D2C1-44D0-9B40-9FBDB90D5B20}" dt="2020-07-23T12:34:56.532" v="77" actId="478"/>
          <ac:cxnSpMkLst>
            <pc:docMk/>
            <pc:sldMk cId="980734198" sldId="1734"/>
            <ac:cxnSpMk id="9" creationId="{48EA8CFC-CC52-4B23-88DA-30AB22C989DE}"/>
          </ac:cxnSpMkLst>
        </pc:cxnChg>
        <pc:cxnChg chg="del">
          <ac:chgData name="Wanlambok Nongbet [Chillibreeze]" userId="6bf028ea-505a-4797-9fbe-498829f78d74" providerId="ADAL" clId="{B6D7A17A-D2C1-44D0-9B40-9FBDB90D5B20}" dt="2020-07-23T12:34:56.532" v="77" actId="478"/>
          <ac:cxnSpMkLst>
            <pc:docMk/>
            <pc:sldMk cId="980734198" sldId="1734"/>
            <ac:cxnSpMk id="11" creationId="{701F7E6F-4C27-4617-AA49-735FB441591E}"/>
          </ac:cxnSpMkLst>
        </pc:cxnChg>
        <pc:cxnChg chg="del">
          <ac:chgData name="Wanlambok Nongbet [Chillibreeze]" userId="6bf028ea-505a-4797-9fbe-498829f78d74" providerId="ADAL" clId="{B6D7A17A-D2C1-44D0-9B40-9FBDB90D5B20}" dt="2020-07-23T12:34:56.532" v="77" actId="478"/>
          <ac:cxnSpMkLst>
            <pc:docMk/>
            <pc:sldMk cId="980734198" sldId="1734"/>
            <ac:cxnSpMk id="15" creationId="{EE79B6B5-66A0-4F38-BA19-B04A6B7DDBD5}"/>
          </ac:cxnSpMkLst>
        </pc:cxnChg>
        <pc:cxnChg chg="del">
          <ac:chgData name="Wanlambok Nongbet [Chillibreeze]" userId="6bf028ea-505a-4797-9fbe-498829f78d74" providerId="ADAL" clId="{B6D7A17A-D2C1-44D0-9B40-9FBDB90D5B20}" dt="2020-07-23T12:34:56.532" v="77" actId="478"/>
          <ac:cxnSpMkLst>
            <pc:docMk/>
            <pc:sldMk cId="980734198" sldId="1734"/>
            <ac:cxnSpMk id="18" creationId="{3E8C67A6-95B9-4C69-A74C-887C6CD21576}"/>
          </ac:cxnSpMkLst>
        </pc:cxnChg>
        <pc:cxnChg chg="del">
          <ac:chgData name="Wanlambok Nongbet [Chillibreeze]" userId="6bf028ea-505a-4797-9fbe-498829f78d74" providerId="ADAL" clId="{B6D7A17A-D2C1-44D0-9B40-9FBDB90D5B20}" dt="2020-07-23T12:34:56.532" v="77" actId="478"/>
          <ac:cxnSpMkLst>
            <pc:docMk/>
            <pc:sldMk cId="980734198" sldId="1734"/>
            <ac:cxnSpMk id="20" creationId="{0D264F5B-4FB2-4A49-99CE-C9E1C3DDDC83}"/>
          </ac:cxnSpMkLst>
        </pc:cxnChg>
        <pc:cxnChg chg="del">
          <ac:chgData name="Wanlambok Nongbet [Chillibreeze]" userId="6bf028ea-505a-4797-9fbe-498829f78d74" providerId="ADAL" clId="{B6D7A17A-D2C1-44D0-9B40-9FBDB90D5B20}" dt="2020-07-23T12:34:56.532" v="77" actId="478"/>
          <ac:cxnSpMkLst>
            <pc:docMk/>
            <pc:sldMk cId="980734198" sldId="1734"/>
            <ac:cxnSpMk id="22" creationId="{6551C245-B291-4569-855C-2E69804BDE40}"/>
          </ac:cxnSpMkLst>
        </pc:cxnChg>
        <pc:cxnChg chg="del">
          <ac:chgData name="Wanlambok Nongbet [Chillibreeze]" userId="6bf028ea-505a-4797-9fbe-498829f78d74" providerId="ADAL" clId="{B6D7A17A-D2C1-44D0-9B40-9FBDB90D5B20}" dt="2020-07-23T12:34:56.532" v="77" actId="478"/>
          <ac:cxnSpMkLst>
            <pc:docMk/>
            <pc:sldMk cId="980734198" sldId="1734"/>
            <ac:cxnSpMk id="24" creationId="{42CA13F8-6B3B-4265-8317-D5C40DB605E1}"/>
          </ac:cxnSpMkLst>
        </pc:cxnChg>
        <pc:cxnChg chg="del">
          <ac:chgData name="Wanlambok Nongbet [Chillibreeze]" userId="6bf028ea-505a-4797-9fbe-498829f78d74" providerId="ADAL" clId="{B6D7A17A-D2C1-44D0-9B40-9FBDB90D5B20}" dt="2020-07-23T12:34:56.532" v="77" actId="478"/>
          <ac:cxnSpMkLst>
            <pc:docMk/>
            <pc:sldMk cId="980734198" sldId="1734"/>
            <ac:cxnSpMk id="26" creationId="{C3E711D6-2352-4361-B8FE-8D1B8664A511}"/>
          </ac:cxnSpMkLst>
        </pc:cxnChg>
        <pc:cxnChg chg="del">
          <ac:chgData name="Wanlambok Nongbet [Chillibreeze]" userId="6bf028ea-505a-4797-9fbe-498829f78d74" providerId="ADAL" clId="{B6D7A17A-D2C1-44D0-9B40-9FBDB90D5B20}" dt="2020-07-23T12:34:56.532" v="77" actId="478"/>
          <ac:cxnSpMkLst>
            <pc:docMk/>
            <pc:sldMk cId="980734198" sldId="1734"/>
            <ac:cxnSpMk id="30" creationId="{B4879151-6F26-4E5C-A27E-F617EB547D12}"/>
          </ac:cxnSpMkLst>
        </pc:cxnChg>
        <pc:cxnChg chg="del">
          <ac:chgData name="Wanlambok Nongbet [Chillibreeze]" userId="6bf028ea-505a-4797-9fbe-498829f78d74" providerId="ADAL" clId="{B6D7A17A-D2C1-44D0-9B40-9FBDB90D5B20}" dt="2020-07-23T12:34:56.532" v="77" actId="478"/>
          <ac:cxnSpMkLst>
            <pc:docMk/>
            <pc:sldMk cId="980734198" sldId="1734"/>
            <ac:cxnSpMk id="34" creationId="{28FD389F-B087-4BE2-B005-CE9C39497A61}"/>
          </ac:cxnSpMkLst>
        </pc:cxnChg>
      </pc:sldChg>
      <pc:sldChg chg="addSp delSp modSp add mod modClrScheme chgLayout">
        <pc:chgData name="Wanlambok Nongbet [Chillibreeze]" userId="6bf028ea-505a-4797-9fbe-498829f78d74" providerId="ADAL" clId="{B6D7A17A-D2C1-44D0-9B40-9FBDB90D5B20}" dt="2020-07-23T13:10:54.817" v="1286"/>
        <pc:sldMkLst>
          <pc:docMk/>
          <pc:sldMk cId="3933061767" sldId="1734"/>
        </pc:sldMkLst>
        <pc:spChg chg="add del mod">
          <ac:chgData name="Wanlambok Nongbet [Chillibreeze]" userId="6bf028ea-505a-4797-9fbe-498829f78d74" providerId="ADAL" clId="{B6D7A17A-D2C1-44D0-9B40-9FBDB90D5B20}" dt="2020-07-23T12:35:10.058" v="81"/>
          <ac:spMkLst>
            <pc:docMk/>
            <pc:sldMk cId="3933061767" sldId="1734"/>
            <ac:spMk id="2" creationId="{5817E743-2808-47D8-B74C-91614783FEC8}"/>
          </ac:spMkLst>
        </pc:spChg>
        <pc:spChg chg="add del mod">
          <ac:chgData name="Wanlambok Nongbet [Chillibreeze]" userId="6bf028ea-505a-4797-9fbe-498829f78d74" providerId="ADAL" clId="{B6D7A17A-D2C1-44D0-9B40-9FBDB90D5B20}" dt="2020-07-23T12:35:10.195" v="82"/>
          <ac:spMkLst>
            <pc:docMk/>
            <pc:sldMk cId="3933061767" sldId="1734"/>
            <ac:spMk id="3" creationId="{81EBDC7A-603E-45C4-8A19-4A5CE25FD209}"/>
          </ac:spMkLst>
        </pc:spChg>
        <pc:spChg chg="del mod ord">
          <ac:chgData name="Wanlambok Nongbet [Chillibreeze]" userId="6bf028ea-505a-4797-9fbe-498829f78d74" providerId="ADAL" clId="{B6D7A17A-D2C1-44D0-9B40-9FBDB90D5B20}" dt="2020-07-23T12:35:30.147" v="85" actId="478"/>
          <ac:spMkLst>
            <pc:docMk/>
            <pc:sldMk cId="3933061767" sldId="1734"/>
            <ac:spMk id="6" creationId="{00000000-0000-0000-0000-000000000000}"/>
          </ac:spMkLst>
        </pc:spChg>
        <pc:spChg chg="add mod">
          <ac:chgData name="Wanlambok Nongbet [Chillibreeze]" userId="6bf028ea-505a-4797-9fbe-498829f78d74" providerId="ADAL" clId="{B6D7A17A-D2C1-44D0-9B40-9FBDB90D5B20}" dt="2020-07-23T13:10:54.817" v="1286"/>
          <ac:spMkLst>
            <pc:docMk/>
            <pc:sldMk cId="3933061767" sldId="1734"/>
            <ac:spMk id="7" creationId="{A4CCFCFB-4ACD-4D36-88E5-D5ED2079FF56}"/>
          </ac:spMkLst>
        </pc:spChg>
        <pc:spChg chg="add del mod topLvl">
          <ac:chgData name="Wanlambok Nongbet [Chillibreeze]" userId="6bf028ea-505a-4797-9fbe-498829f78d74" providerId="ADAL" clId="{B6D7A17A-D2C1-44D0-9B40-9FBDB90D5B20}" dt="2020-07-23T13:06:22.282" v="1153" actId="21"/>
          <ac:spMkLst>
            <pc:docMk/>
            <pc:sldMk cId="3933061767" sldId="1734"/>
            <ac:spMk id="8" creationId="{C0CAAAFC-3C43-49F2-A995-55A744616C0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9" creationId="{57B2EA92-37AB-401A-A884-D40BA593EE5B}"/>
          </ac:spMkLst>
        </pc:spChg>
        <pc:spChg chg="add del mod">
          <ac:chgData name="Wanlambok Nongbet [Chillibreeze]" userId="6bf028ea-505a-4797-9fbe-498829f78d74" providerId="ADAL" clId="{B6D7A17A-D2C1-44D0-9B40-9FBDB90D5B20}" dt="2020-07-23T12:44:12.141" v="456" actId="478"/>
          <ac:spMkLst>
            <pc:docMk/>
            <pc:sldMk cId="3933061767" sldId="1734"/>
            <ac:spMk id="10" creationId="{76F9E979-6E90-4F04-8E86-7A7C1F587FDE}"/>
          </ac:spMkLst>
        </pc:spChg>
        <pc:spChg chg="add del mod">
          <ac:chgData name="Wanlambok Nongbet [Chillibreeze]" userId="6bf028ea-505a-4797-9fbe-498829f78d74" providerId="ADAL" clId="{B6D7A17A-D2C1-44D0-9B40-9FBDB90D5B20}" dt="2020-07-23T12:44:12.141" v="456" actId="478"/>
          <ac:spMkLst>
            <pc:docMk/>
            <pc:sldMk cId="3933061767" sldId="1734"/>
            <ac:spMk id="11" creationId="{4A3D9BC3-0A87-46CE-8B99-A4F8C226A10E}"/>
          </ac:spMkLst>
        </pc:spChg>
        <pc:spChg chg="add del mod">
          <ac:chgData name="Wanlambok Nongbet [Chillibreeze]" userId="6bf028ea-505a-4797-9fbe-498829f78d74" providerId="ADAL" clId="{B6D7A17A-D2C1-44D0-9B40-9FBDB90D5B20}" dt="2020-07-23T12:44:12.141" v="456" actId="478"/>
          <ac:spMkLst>
            <pc:docMk/>
            <pc:sldMk cId="3933061767" sldId="1734"/>
            <ac:spMk id="12" creationId="{B3FEE01A-8FE7-4AC6-8574-B32F4452721F}"/>
          </ac:spMkLst>
        </pc:spChg>
        <pc:spChg chg="add del mod">
          <ac:chgData name="Wanlambok Nongbet [Chillibreeze]" userId="6bf028ea-505a-4797-9fbe-498829f78d74" providerId="ADAL" clId="{B6D7A17A-D2C1-44D0-9B40-9FBDB90D5B20}" dt="2020-07-23T12:44:12.141" v="456" actId="478"/>
          <ac:spMkLst>
            <pc:docMk/>
            <pc:sldMk cId="3933061767" sldId="1734"/>
            <ac:spMk id="13" creationId="{2AE82D17-2D34-41F7-AC2B-CFA7EC4C4CBF}"/>
          </ac:spMkLst>
        </pc:spChg>
        <pc:spChg chg="add del mod">
          <ac:chgData name="Wanlambok Nongbet [Chillibreeze]" userId="6bf028ea-505a-4797-9fbe-498829f78d74" providerId="ADAL" clId="{B6D7A17A-D2C1-44D0-9B40-9FBDB90D5B20}" dt="2020-07-23T12:44:12.141" v="456" actId="478"/>
          <ac:spMkLst>
            <pc:docMk/>
            <pc:sldMk cId="3933061767" sldId="1734"/>
            <ac:spMk id="14" creationId="{2E60F6BA-970E-4E0A-B28C-A4581B2879C2}"/>
          </ac:spMkLst>
        </pc:spChg>
        <pc:spChg chg="mod ord">
          <ac:chgData name="Wanlambok Nongbet [Chillibreeze]" userId="6bf028ea-505a-4797-9fbe-498829f78d74" providerId="ADAL" clId="{B6D7A17A-D2C1-44D0-9B40-9FBDB90D5B20}" dt="2020-07-23T13:08:10.476" v="1263" actId="20577"/>
          <ac:spMkLst>
            <pc:docMk/>
            <pc:sldMk cId="3933061767" sldId="1734"/>
            <ac:spMk id="17" creationId="{00000000-0000-0000-0000-000000000000}"/>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2" creationId="{6BCB71D4-1330-46B3-927A-00DC5539206C}"/>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4" creationId="{3A6384F3-24D6-4732-8A4F-1F26000C28A2}"/>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6" creationId="{8D7A70A1-E7FC-4748-A8FA-F136DF291D9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8" creationId="{38AFDA2D-A113-4C26-AF74-1414F95F5B93}"/>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0" creationId="{37D7220B-2445-477F-83BB-371CEEDD06C7}"/>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2" creationId="{AB9E37E8-F32E-452E-9B15-A8BFB5F1A37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4" creationId="{470EB840-23C3-4CC0-9ABD-C34B62F12667}"/>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6" creationId="{4693211E-0312-4CF3-8096-B690CC1E7C3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8" creationId="{0FD962C5-39C0-4352-AEC8-155A773DF1D5}"/>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0" creationId="{B581E151-78B6-44F4-A9FB-8028890F0FC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1" creationId="{2F254F8F-CB99-4416-9DFF-0E690070A4B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3" creationId="{35A2C6F4-9F53-4880-858C-3E7D81D032F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5" creationId="{AC01A9B6-B8E5-45F7-BF92-93BEB7ACE346}"/>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7" creationId="{E418E746-3624-4C4F-B93F-D7D8191F8DA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9" creationId="{8B93467C-0C69-4D15-9C3B-9FDE346281E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1" creationId="{8ABC769C-6D44-46FE-9CA3-A039A6352FCF}"/>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3" creationId="{C3D306B7-D491-4E28-A9CA-3A343E124F75}"/>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5" creationId="{92ACE7EB-CDD0-4058-A0E0-F8A98E206F0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7" creationId="{00BAD343-AF6E-4792-983F-47B2C61A2CBD}"/>
          </ac:spMkLst>
        </pc:spChg>
        <pc:spChg chg="add del mod">
          <ac:chgData name="Wanlambok Nongbet [Chillibreeze]" userId="6bf028ea-505a-4797-9fbe-498829f78d74" providerId="ADAL" clId="{B6D7A17A-D2C1-44D0-9B40-9FBDB90D5B20}" dt="2020-07-23T12:46:44.767" v="565" actId="478"/>
          <ac:spMkLst>
            <pc:docMk/>
            <pc:sldMk cId="3933061767" sldId="1734"/>
            <ac:spMk id="59" creationId="{0C1E2522-5C15-4F91-AA25-1C64564C9F13}"/>
          </ac:spMkLst>
        </pc:spChg>
        <pc:spChg chg="add del mod">
          <ac:chgData name="Wanlambok Nongbet [Chillibreeze]" userId="6bf028ea-505a-4797-9fbe-498829f78d74" providerId="ADAL" clId="{B6D7A17A-D2C1-44D0-9B40-9FBDB90D5B20}" dt="2020-07-23T12:49:56.613" v="677" actId="21"/>
          <ac:spMkLst>
            <pc:docMk/>
            <pc:sldMk cId="3933061767" sldId="1734"/>
            <ac:spMk id="79" creationId="{B4D9269F-76A8-4B45-942F-F350E5A32C9A}"/>
          </ac:spMkLst>
        </pc:spChg>
        <pc:spChg chg="add mod">
          <ac:chgData name="Wanlambok Nongbet [Chillibreeze]" userId="6bf028ea-505a-4797-9fbe-498829f78d74" providerId="ADAL" clId="{B6D7A17A-D2C1-44D0-9B40-9FBDB90D5B20}" dt="2020-07-23T13:05:40.598" v="1129" actId="571"/>
          <ac:spMkLst>
            <pc:docMk/>
            <pc:sldMk cId="3933061767" sldId="1734"/>
            <ac:spMk id="134" creationId="{C788AF07-9A7B-41F0-AC99-CF797B09CE98}"/>
          </ac:spMkLst>
        </pc:spChg>
        <pc:spChg chg="add mod">
          <ac:chgData name="Wanlambok Nongbet [Chillibreeze]" userId="6bf028ea-505a-4797-9fbe-498829f78d74" providerId="ADAL" clId="{B6D7A17A-D2C1-44D0-9B40-9FBDB90D5B20}" dt="2020-07-23T13:05:43.160" v="1131" actId="571"/>
          <ac:spMkLst>
            <pc:docMk/>
            <pc:sldMk cId="3933061767" sldId="1734"/>
            <ac:spMk id="153" creationId="{0CD4FE27-5F6E-47EC-9A2F-422F6ED22A47}"/>
          </ac:spMkLst>
        </pc:spChg>
        <pc:spChg chg="add del mod">
          <ac:chgData name="Wanlambok Nongbet [Chillibreeze]" userId="6bf028ea-505a-4797-9fbe-498829f78d74" providerId="ADAL" clId="{B6D7A17A-D2C1-44D0-9B40-9FBDB90D5B20}" dt="2020-07-23T13:06:32.181" v="1155" actId="21"/>
          <ac:spMkLst>
            <pc:docMk/>
            <pc:sldMk cId="3933061767" sldId="1734"/>
            <ac:spMk id="260" creationId="{D685F63F-4717-4937-8FAB-44A5B2CE15F0}"/>
          </ac:spMkLst>
        </pc:spChg>
        <pc:spChg chg="add del mod">
          <ac:chgData name="Wanlambok Nongbet [Chillibreeze]" userId="6bf028ea-505a-4797-9fbe-498829f78d74" providerId="ADAL" clId="{B6D7A17A-D2C1-44D0-9B40-9FBDB90D5B20}" dt="2020-07-23T13:06:32.181" v="1155" actId="21"/>
          <ac:spMkLst>
            <pc:docMk/>
            <pc:sldMk cId="3933061767" sldId="1734"/>
            <ac:spMk id="261" creationId="{958F98A4-24D0-4384-A002-9CFB52A47275}"/>
          </ac:spMkLst>
        </pc:spChg>
        <pc:spChg chg="add del mod">
          <ac:chgData name="Wanlambok Nongbet [Chillibreeze]" userId="6bf028ea-505a-4797-9fbe-498829f78d74" providerId="ADAL" clId="{B6D7A17A-D2C1-44D0-9B40-9FBDB90D5B20}" dt="2020-07-23T13:06:32.181" v="1155" actId="21"/>
          <ac:spMkLst>
            <pc:docMk/>
            <pc:sldMk cId="3933061767" sldId="1734"/>
            <ac:spMk id="262" creationId="{C96FB0F8-E15E-4862-A4EA-4AAB549E5D81}"/>
          </ac:spMkLst>
        </pc:spChg>
        <pc:spChg chg="add del mod">
          <ac:chgData name="Wanlambok Nongbet [Chillibreeze]" userId="6bf028ea-505a-4797-9fbe-498829f78d74" providerId="ADAL" clId="{B6D7A17A-D2C1-44D0-9B40-9FBDB90D5B20}" dt="2020-07-23T13:06:32.181" v="1155" actId="21"/>
          <ac:spMkLst>
            <pc:docMk/>
            <pc:sldMk cId="3933061767" sldId="1734"/>
            <ac:spMk id="263" creationId="{AB662C41-97F7-4B8B-91DB-F11AAFA8CABA}"/>
          </ac:spMkLst>
        </pc:spChg>
        <pc:spChg chg="add del mod">
          <ac:chgData name="Wanlambok Nongbet [Chillibreeze]" userId="6bf028ea-505a-4797-9fbe-498829f78d74" providerId="ADAL" clId="{B6D7A17A-D2C1-44D0-9B40-9FBDB90D5B20}" dt="2020-07-23T13:06:32.181" v="1155" actId="21"/>
          <ac:spMkLst>
            <pc:docMk/>
            <pc:sldMk cId="3933061767" sldId="1734"/>
            <ac:spMk id="264" creationId="{78305DCC-62CF-4D0D-8C48-263C17D48DE1}"/>
          </ac:spMkLst>
        </pc:spChg>
        <pc:spChg chg="add del mod">
          <ac:chgData name="Wanlambok Nongbet [Chillibreeze]" userId="6bf028ea-505a-4797-9fbe-498829f78d74" providerId="ADAL" clId="{B6D7A17A-D2C1-44D0-9B40-9FBDB90D5B20}" dt="2020-07-23T13:06:32.181" v="1155" actId="21"/>
          <ac:spMkLst>
            <pc:docMk/>
            <pc:sldMk cId="3933061767" sldId="1734"/>
            <ac:spMk id="265" creationId="{34C141BE-4DB4-474A-ABF8-24A842670950}"/>
          </ac:spMkLst>
        </pc:spChg>
        <pc:spChg chg="add del mod">
          <ac:chgData name="Wanlambok Nongbet [Chillibreeze]" userId="6bf028ea-505a-4797-9fbe-498829f78d74" providerId="ADAL" clId="{B6D7A17A-D2C1-44D0-9B40-9FBDB90D5B20}" dt="2020-07-23T13:06:32.181" v="1155" actId="21"/>
          <ac:spMkLst>
            <pc:docMk/>
            <pc:sldMk cId="3933061767" sldId="1734"/>
            <ac:spMk id="266" creationId="{93D5162E-1863-4D63-B8E4-0E79947AB141}"/>
          </ac:spMkLst>
        </pc:spChg>
        <pc:spChg chg="add del mod">
          <ac:chgData name="Wanlambok Nongbet [Chillibreeze]" userId="6bf028ea-505a-4797-9fbe-498829f78d74" providerId="ADAL" clId="{B6D7A17A-D2C1-44D0-9B40-9FBDB90D5B20}" dt="2020-07-23T13:06:32.181" v="1155" actId="21"/>
          <ac:spMkLst>
            <pc:docMk/>
            <pc:sldMk cId="3933061767" sldId="1734"/>
            <ac:spMk id="267" creationId="{304DF660-7DA8-4D9D-B2F2-A0DD9A4D9163}"/>
          </ac:spMkLst>
        </pc:spChg>
        <pc:spChg chg="add del mod">
          <ac:chgData name="Wanlambok Nongbet [Chillibreeze]" userId="6bf028ea-505a-4797-9fbe-498829f78d74" providerId="ADAL" clId="{B6D7A17A-D2C1-44D0-9B40-9FBDB90D5B20}" dt="2020-07-23T13:06:32.181" v="1155" actId="21"/>
          <ac:spMkLst>
            <pc:docMk/>
            <pc:sldMk cId="3933061767" sldId="1734"/>
            <ac:spMk id="268" creationId="{4DF83CAB-E721-42AF-9BE2-1F1016E22190}"/>
          </ac:spMkLst>
        </pc:spChg>
        <pc:spChg chg="add del mod">
          <ac:chgData name="Wanlambok Nongbet [Chillibreeze]" userId="6bf028ea-505a-4797-9fbe-498829f78d74" providerId="ADAL" clId="{B6D7A17A-D2C1-44D0-9B40-9FBDB90D5B20}" dt="2020-07-23T13:06:32.181" v="1155" actId="21"/>
          <ac:spMkLst>
            <pc:docMk/>
            <pc:sldMk cId="3933061767" sldId="1734"/>
            <ac:spMk id="269" creationId="{F2DE9AF0-22FA-4FE0-BA4B-48874371F86B}"/>
          </ac:spMkLst>
        </pc:spChg>
        <pc:spChg chg="add del mod">
          <ac:chgData name="Wanlambok Nongbet [Chillibreeze]" userId="6bf028ea-505a-4797-9fbe-498829f78d74" providerId="ADAL" clId="{B6D7A17A-D2C1-44D0-9B40-9FBDB90D5B20}" dt="2020-07-23T13:06:32.181" v="1155" actId="21"/>
          <ac:spMkLst>
            <pc:docMk/>
            <pc:sldMk cId="3933061767" sldId="1734"/>
            <ac:spMk id="270" creationId="{F5598CEB-B23B-45D0-855C-970D2CA784B3}"/>
          </ac:spMkLst>
        </pc:spChg>
        <pc:spChg chg="add del mod">
          <ac:chgData name="Wanlambok Nongbet [Chillibreeze]" userId="6bf028ea-505a-4797-9fbe-498829f78d74" providerId="ADAL" clId="{B6D7A17A-D2C1-44D0-9B40-9FBDB90D5B20}" dt="2020-07-23T13:06:32.181" v="1155" actId="21"/>
          <ac:spMkLst>
            <pc:docMk/>
            <pc:sldMk cId="3933061767" sldId="1734"/>
            <ac:spMk id="271" creationId="{CCF08811-50E7-4166-B06A-329EAFA06094}"/>
          </ac:spMkLst>
        </pc:spChg>
        <pc:spChg chg="add del mod">
          <ac:chgData name="Wanlambok Nongbet [Chillibreeze]" userId="6bf028ea-505a-4797-9fbe-498829f78d74" providerId="ADAL" clId="{B6D7A17A-D2C1-44D0-9B40-9FBDB90D5B20}" dt="2020-07-23T13:06:32.181" v="1155" actId="21"/>
          <ac:spMkLst>
            <pc:docMk/>
            <pc:sldMk cId="3933061767" sldId="1734"/>
            <ac:spMk id="272" creationId="{F6CC8048-D2C7-42CF-A5A0-BB3F2273DF61}"/>
          </ac:spMkLst>
        </pc:spChg>
        <pc:spChg chg="add del mod">
          <ac:chgData name="Wanlambok Nongbet [Chillibreeze]" userId="6bf028ea-505a-4797-9fbe-498829f78d74" providerId="ADAL" clId="{B6D7A17A-D2C1-44D0-9B40-9FBDB90D5B20}" dt="2020-07-23T13:06:32.181" v="1155" actId="21"/>
          <ac:spMkLst>
            <pc:docMk/>
            <pc:sldMk cId="3933061767" sldId="1734"/>
            <ac:spMk id="273" creationId="{F8A4DE6D-23A3-4D77-8912-B2DFBE0AB5A2}"/>
          </ac:spMkLst>
        </pc:spChg>
        <pc:spChg chg="add del mod">
          <ac:chgData name="Wanlambok Nongbet [Chillibreeze]" userId="6bf028ea-505a-4797-9fbe-498829f78d74" providerId="ADAL" clId="{B6D7A17A-D2C1-44D0-9B40-9FBDB90D5B20}" dt="2020-07-23T13:06:32.181" v="1155" actId="21"/>
          <ac:spMkLst>
            <pc:docMk/>
            <pc:sldMk cId="3933061767" sldId="1734"/>
            <ac:spMk id="274" creationId="{B79274D3-AC68-4EBC-8BF4-2D1BB070E9BF}"/>
          </ac:spMkLst>
        </pc:spChg>
        <pc:spChg chg="add del mod">
          <ac:chgData name="Wanlambok Nongbet [Chillibreeze]" userId="6bf028ea-505a-4797-9fbe-498829f78d74" providerId="ADAL" clId="{B6D7A17A-D2C1-44D0-9B40-9FBDB90D5B20}" dt="2020-07-23T13:06:32.181" v="1155" actId="21"/>
          <ac:spMkLst>
            <pc:docMk/>
            <pc:sldMk cId="3933061767" sldId="1734"/>
            <ac:spMk id="275" creationId="{AFF29021-B9DC-482A-B5B2-07B502E24517}"/>
          </ac:spMkLst>
        </pc:spChg>
        <pc:spChg chg="add del mod">
          <ac:chgData name="Wanlambok Nongbet [Chillibreeze]" userId="6bf028ea-505a-4797-9fbe-498829f78d74" providerId="ADAL" clId="{B6D7A17A-D2C1-44D0-9B40-9FBDB90D5B20}" dt="2020-07-23T13:06:32.181" v="1155" actId="21"/>
          <ac:spMkLst>
            <pc:docMk/>
            <pc:sldMk cId="3933061767" sldId="1734"/>
            <ac:spMk id="276" creationId="{EF7FD895-D245-40CC-9BCA-D2BD692473DC}"/>
          </ac:spMkLst>
        </pc:spChg>
        <pc:spChg chg="add del mod">
          <ac:chgData name="Wanlambok Nongbet [Chillibreeze]" userId="6bf028ea-505a-4797-9fbe-498829f78d74" providerId="ADAL" clId="{B6D7A17A-D2C1-44D0-9B40-9FBDB90D5B20}" dt="2020-07-23T13:06:32.181" v="1155" actId="21"/>
          <ac:spMkLst>
            <pc:docMk/>
            <pc:sldMk cId="3933061767" sldId="1734"/>
            <ac:spMk id="277" creationId="{BAC44B98-FC57-45EE-9E17-FE5630667000}"/>
          </ac:spMkLst>
        </pc:spChg>
        <pc:spChg chg="add del mod">
          <ac:chgData name="Wanlambok Nongbet [Chillibreeze]" userId="6bf028ea-505a-4797-9fbe-498829f78d74" providerId="ADAL" clId="{B6D7A17A-D2C1-44D0-9B40-9FBDB90D5B20}" dt="2020-07-23T13:06:32.181" v="1155" actId="21"/>
          <ac:spMkLst>
            <pc:docMk/>
            <pc:sldMk cId="3933061767" sldId="1734"/>
            <ac:spMk id="278" creationId="{ACB49363-B2C0-41C4-B762-2AC62063F3DB}"/>
          </ac:spMkLst>
        </pc:spChg>
        <pc:spChg chg="add del mod">
          <ac:chgData name="Wanlambok Nongbet [Chillibreeze]" userId="6bf028ea-505a-4797-9fbe-498829f78d74" providerId="ADAL" clId="{B6D7A17A-D2C1-44D0-9B40-9FBDB90D5B20}" dt="2020-07-23T13:06:32.181" v="1155" actId="21"/>
          <ac:spMkLst>
            <pc:docMk/>
            <pc:sldMk cId="3933061767" sldId="1734"/>
            <ac:spMk id="279" creationId="{3FDD7777-9BC5-4C60-9AF1-FAFA1E7902E3}"/>
          </ac:spMkLst>
        </pc:spChg>
        <pc:spChg chg="add del mod">
          <ac:chgData name="Wanlambok Nongbet [Chillibreeze]" userId="6bf028ea-505a-4797-9fbe-498829f78d74" providerId="ADAL" clId="{B6D7A17A-D2C1-44D0-9B40-9FBDB90D5B20}" dt="2020-07-23T13:06:32.181" v="1155" actId="21"/>
          <ac:spMkLst>
            <pc:docMk/>
            <pc:sldMk cId="3933061767" sldId="1734"/>
            <ac:spMk id="280" creationId="{D3612D6D-B01F-4EF6-A7B8-433153C525B2}"/>
          </ac:spMkLst>
        </pc:spChg>
        <pc:spChg chg="add del mod">
          <ac:chgData name="Wanlambok Nongbet [Chillibreeze]" userId="6bf028ea-505a-4797-9fbe-498829f78d74" providerId="ADAL" clId="{B6D7A17A-D2C1-44D0-9B40-9FBDB90D5B20}" dt="2020-07-23T13:06:33.876" v="1157" actId="21"/>
          <ac:spMkLst>
            <pc:docMk/>
            <pc:sldMk cId="3933061767" sldId="1734"/>
            <ac:spMk id="281" creationId="{3DC9D14D-AB3C-42FA-B154-5CD880FE15B2}"/>
          </ac:spMkLst>
        </pc:spChg>
        <pc:spChg chg="add mod">
          <ac:chgData name="Wanlambok Nongbet [Chillibreeze]" userId="6bf028ea-505a-4797-9fbe-498829f78d74" providerId="ADAL" clId="{B6D7A17A-D2C1-44D0-9B40-9FBDB90D5B20}" dt="2020-07-23T13:06:32.646" v="1156"/>
          <ac:spMkLst>
            <pc:docMk/>
            <pc:sldMk cId="3933061767" sldId="1734"/>
            <ac:spMk id="282" creationId="{C7B9FD8F-B836-4432-9F53-30E79A0EF9D6}"/>
          </ac:spMkLst>
        </pc:spChg>
        <pc:spChg chg="add del mod">
          <ac:chgData name="Wanlambok Nongbet [Chillibreeze]" userId="6bf028ea-505a-4797-9fbe-498829f78d74" providerId="ADAL" clId="{B6D7A17A-D2C1-44D0-9B40-9FBDB90D5B20}" dt="2020-07-23T13:06:33.876" v="1157" actId="21"/>
          <ac:spMkLst>
            <pc:docMk/>
            <pc:sldMk cId="3933061767" sldId="1734"/>
            <ac:spMk id="283" creationId="{A8645262-769D-46F3-8D60-6C5A3FE547CA}"/>
          </ac:spMkLst>
        </pc:spChg>
        <pc:spChg chg="add del mod">
          <ac:chgData name="Wanlambok Nongbet [Chillibreeze]" userId="6bf028ea-505a-4797-9fbe-498829f78d74" providerId="ADAL" clId="{B6D7A17A-D2C1-44D0-9B40-9FBDB90D5B20}" dt="2020-07-23T13:06:33.876" v="1157" actId="21"/>
          <ac:spMkLst>
            <pc:docMk/>
            <pc:sldMk cId="3933061767" sldId="1734"/>
            <ac:spMk id="284" creationId="{178CF5E5-2F11-4C54-AFA7-607CA1F4C3FA}"/>
          </ac:spMkLst>
        </pc:spChg>
        <pc:spChg chg="add del mod">
          <ac:chgData name="Wanlambok Nongbet [Chillibreeze]" userId="6bf028ea-505a-4797-9fbe-498829f78d74" providerId="ADAL" clId="{B6D7A17A-D2C1-44D0-9B40-9FBDB90D5B20}" dt="2020-07-23T13:06:33.876" v="1157" actId="21"/>
          <ac:spMkLst>
            <pc:docMk/>
            <pc:sldMk cId="3933061767" sldId="1734"/>
            <ac:spMk id="285" creationId="{9972D298-4E26-403A-8CEA-A40932B735F6}"/>
          </ac:spMkLst>
        </pc:spChg>
        <pc:spChg chg="add del mod">
          <ac:chgData name="Wanlambok Nongbet [Chillibreeze]" userId="6bf028ea-505a-4797-9fbe-498829f78d74" providerId="ADAL" clId="{B6D7A17A-D2C1-44D0-9B40-9FBDB90D5B20}" dt="2020-07-23T13:06:33.876" v="1157" actId="21"/>
          <ac:spMkLst>
            <pc:docMk/>
            <pc:sldMk cId="3933061767" sldId="1734"/>
            <ac:spMk id="286" creationId="{422AB6F1-CB05-4AFA-8E16-325FFD9B9CA2}"/>
          </ac:spMkLst>
        </pc:spChg>
        <pc:spChg chg="add del mod">
          <ac:chgData name="Wanlambok Nongbet [Chillibreeze]" userId="6bf028ea-505a-4797-9fbe-498829f78d74" providerId="ADAL" clId="{B6D7A17A-D2C1-44D0-9B40-9FBDB90D5B20}" dt="2020-07-23T13:06:33.876" v="1157" actId="21"/>
          <ac:spMkLst>
            <pc:docMk/>
            <pc:sldMk cId="3933061767" sldId="1734"/>
            <ac:spMk id="287" creationId="{6E1E939F-A3CF-41B1-BD2A-F6EA68AF1316}"/>
          </ac:spMkLst>
        </pc:spChg>
        <pc:spChg chg="add del mod">
          <ac:chgData name="Wanlambok Nongbet [Chillibreeze]" userId="6bf028ea-505a-4797-9fbe-498829f78d74" providerId="ADAL" clId="{B6D7A17A-D2C1-44D0-9B40-9FBDB90D5B20}" dt="2020-07-23T13:06:33.876" v="1157" actId="21"/>
          <ac:spMkLst>
            <pc:docMk/>
            <pc:sldMk cId="3933061767" sldId="1734"/>
            <ac:spMk id="288" creationId="{C3938617-F692-41EF-89B3-63D15844D33D}"/>
          </ac:spMkLst>
        </pc:spChg>
        <pc:spChg chg="add del mod">
          <ac:chgData name="Wanlambok Nongbet [Chillibreeze]" userId="6bf028ea-505a-4797-9fbe-498829f78d74" providerId="ADAL" clId="{B6D7A17A-D2C1-44D0-9B40-9FBDB90D5B20}" dt="2020-07-23T13:06:33.876" v="1157" actId="21"/>
          <ac:spMkLst>
            <pc:docMk/>
            <pc:sldMk cId="3933061767" sldId="1734"/>
            <ac:spMk id="289" creationId="{58CB079F-33CE-4EC2-A5FB-DB299CB0CEDF}"/>
          </ac:spMkLst>
        </pc:spChg>
        <pc:spChg chg="add del mod">
          <ac:chgData name="Wanlambok Nongbet [Chillibreeze]" userId="6bf028ea-505a-4797-9fbe-498829f78d74" providerId="ADAL" clId="{B6D7A17A-D2C1-44D0-9B40-9FBDB90D5B20}" dt="2020-07-23T13:06:33.876" v="1157" actId="21"/>
          <ac:spMkLst>
            <pc:docMk/>
            <pc:sldMk cId="3933061767" sldId="1734"/>
            <ac:spMk id="290" creationId="{58D975B0-760B-4A0A-AC15-C81A53D2BC78}"/>
          </ac:spMkLst>
        </pc:spChg>
        <pc:spChg chg="add del mod">
          <ac:chgData name="Wanlambok Nongbet [Chillibreeze]" userId="6bf028ea-505a-4797-9fbe-498829f78d74" providerId="ADAL" clId="{B6D7A17A-D2C1-44D0-9B40-9FBDB90D5B20}" dt="2020-07-23T13:06:33.876" v="1157" actId="21"/>
          <ac:spMkLst>
            <pc:docMk/>
            <pc:sldMk cId="3933061767" sldId="1734"/>
            <ac:spMk id="291" creationId="{AD7747C1-CB70-43AC-B89E-579DA60A309B}"/>
          </ac:spMkLst>
        </pc:spChg>
        <pc:spChg chg="add del mod">
          <ac:chgData name="Wanlambok Nongbet [Chillibreeze]" userId="6bf028ea-505a-4797-9fbe-498829f78d74" providerId="ADAL" clId="{B6D7A17A-D2C1-44D0-9B40-9FBDB90D5B20}" dt="2020-07-23T13:06:33.876" v="1157" actId="21"/>
          <ac:spMkLst>
            <pc:docMk/>
            <pc:sldMk cId="3933061767" sldId="1734"/>
            <ac:spMk id="292" creationId="{DF03D0BB-1F77-48C6-90DE-7789D4804F5E}"/>
          </ac:spMkLst>
        </pc:spChg>
        <pc:spChg chg="add del mod">
          <ac:chgData name="Wanlambok Nongbet [Chillibreeze]" userId="6bf028ea-505a-4797-9fbe-498829f78d74" providerId="ADAL" clId="{B6D7A17A-D2C1-44D0-9B40-9FBDB90D5B20}" dt="2020-07-23T13:06:33.876" v="1157" actId="21"/>
          <ac:spMkLst>
            <pc:docMk/>
            <pc:sldMk cId="3933061767" sldId="1734"/>
            <ac:spMk id="293" creationId="{09DFB2EA-59CA-45EB-82EA-F8FAA88D66FD}"/>
          </ac:spMkLst>
        </pc:spChg>
        <pc:spChg chg="add del mod">
          <ac:chgData name="Wanlambok Nongbet [Chillibreeze]" userId="6bf028ea-505a-4797-9fbe-498829f78d74" providerId="ADAL" clId="{B6D7A17A-D2C1-44D0-9B40-9FBDB90D5B20}" dt="2020-07-23T13:06:33.876" v="1157" actId="21"/>
          <ac:spMkLst>
            <pc:docMk/>
            <pc:sldMk cId="3933061767" sldId="1734"/>
            <ac:spMk id="294" creationId="{9A3578C8-B3BE-46A6-89C0-38098C367DE1}"/>
          </ac:spMkLst>
        </pc:spChg>
        <pc:spChg chg="add del mod">
          <ac:chgData name="Wanlambok Nongbet [Chillibreeze]" userId="6bf028ea-505a-4797-9fbe-498829f78d74" providerId="ADAL" clId="{B6D7A17A-D2C1-44D0-9B40-9FBDB90D5B20}" dt="2020-07-23T13:06:33.876" v="1157" actId="21"/>
          <ac:spMkLst>
            <pc:docMk/>
            <pc:sldMk cId="3933061767" sldId="1734"/>
            <ac:spMk id="295" creationId="{BCD59874-6824-4F89-904B-4AFC7529061F}"/>
          </ac:spMkLst>
        </pc:spChg>
        <pc:spChg chg="add del mod">
          <ac:chgData name="Wanlambok Nongbet [Chillibreeze]" userId="6bf028ea-505a-4797-9fbe-498829f78d74" providerId="ADAL" clId="{B6D7A17A-D2C1-44D0-9B40-9FBDB90D5B20}" dt="2020-07-23T13:06:33.876" v="1157" actId="21"/>
          <ac:spMkLst>
            <pc:docMk/>
            <pc:sldMk cId="3933061767" sldId="1734"/>
            <ac:spMk id="296" creationId="{43FD1FD8-50F4-499E-BE7A-C7FC63B68B62}"/>
          </ac:spMkLst>
        </pc:spChg>
        <pc:spChg chg="add del mod">
          <ac:chgData name="Wanlambok Nongbet [Chillibreeze]" userId="6bf028ea-505a-4797-9fbe-498829f78d74" providerId="ADAL" clId="{B6D7A17A-D2C1-44D0-9B40-9FBDB90D5B20}" dt="2020-07-23T13:06:33.876" v="1157" actId="21"/>
          <ac:spMkLst>
            <pc:docMk/>
            <pc:sldMk cId="3933061767" sldId="1734"/>
            <ac:spMk id="297" creationId="{C407EAC6-699F-4DBC-9362-2F9801B1232D}"/>
          </ac:spMkLst>
        </pc:spChg>
        <pc:spChg chg="add del mod">
          <ac:chgData name="Wanlambok Nongbet [Chillibreeze]" userId="6bf028ea-505a-4797-9fbe-498829f78d74" providerId="ADAL" clId="{B6D7A17A-D2C1-44D0-9B40-9FBDB90D5B20}" dt="2020-07-23T13:06:33.876" v="1157" actId="21"/>
          <ac:spMkLst>
            <pc:docMk/>
            <pc:sldMk cId="3933061767" sldId="1734"/>
            <ac:spMk id="298" creationId="{AF704169-27CD-4743-A211-1DE19FCCAA8F}"/>
          </ac:spMkLst>
        </pc:spChg>
        <pc:spChg chg="add del mod">
          <ac:chgData name="Wanlambok Nongbet [Chillibreeze]" userId="6bf028ea-505a-4797-9fbe-498829f78d74" providerId="ADAL" clId="{B6D7A17A-D2C1-44D0-9B40-9FBDB90D5B20}" dt="2020-07-23T13:06:33.876" v="1157" actId="21"/>
          <ac:spMkLst>
            <pc:docMk/>
            <pc:sldMk cId="3933061767" sldId="1734"/>
            <ac:spMk id="299" creationId="{CF7E5EB3-BCA9-4B50-9AA2-EFF58E8CC5F2}"/>
          </ac:spMkLst>
        </pc:spChg>
        <pc:spChg chg="add del mod">
          <ac:chgData name="Wanlambok Nongbet [Chillibreeze]" userId="6bf028ea-505a-4797-9fbe-498829f78d74" providerId="ADAL" clId="{B6D7A17A-D2C1-44D0-9B40-9FBDB90D5B20}" dt="2020-07-23T13:06:33.876" v="1157" actId="21"/>
          <ac:spMkLst>
            <pc:docMk/>
            <pc:sldMk cId="3933061767" sldId="1734"/>
            <ac:spMk id="300" creationId="{529D41E3-1562-4D3B-8771-BD3ADE3F518B}"/>
          </ac:spMkLst>
        </pc:spChg>
        <pc:spChg chg="add del mod">
          <ac:chgData name="Wanlambok Nongbet [Chillibreeze]" userId="6bf028ea-505a-4797-9fbe-498829f78d74" providerId="ADAL" clId="{B6D7A17A-D2C1-44D0-9B40-9FBDB90D5B20}" dt="2020-07-23T13:06:33.876" v="1157" actId="21"/>
          <ac:spMkLst>
            <pc:docMk/>
            <pc:sldMk cId="3933061767" sldId="1734"/>
            <ac:spMk id="301" creationId="{E8B71161-6D92-4FF3-8F66-0BBAE4A2AECC}"/>
          </ac:spMkLst>
        </pc:spChg>
        <pc:spChg chg="add del mod">
          <ac:chgData name="Wanlambok Nongbet [Chillibreeze]" userId="6bf028ea-505a-4797-9fbe-498829f78d74" providerId="ADAL" clId="{B6D7A17A-D2C1-44D0-9B40-9FBDB90D5B20}" dt="2020-07-23T13:06:34.782" v="1159" actId="21"/>
          <ac:spMkLst>
            <pc:docMk/>
            <pc:sldMk cId="3933061767" sldId="1734"/>
            <ac:spMk id="302" creationId="{32928577-71DB-4316-A9C7-DCEA6520404A}"/>
          </ac:spMkLst>
        </pc:spChg>
        <pc:spChg chg="add del mod">
          <ac:chgData name="Wanlambok Nongbet [Chillibreeze]" userId="6bf028ea-505a-4797-9fbe-498829f78d74" providerId="ADAL" clId="{B6D7A17A-D2C1-44D0-9B40-9FBDB90D5B20}" dt="2020-07-23T13:06:34.782" v="1159" actId="21"/>
          <ac:spMkLst>
            <pc:docMk/>
            <pc:sldMk cId="3933061767" sldId="1734"/>
            <ac:spMk id="303" creationId="{1CFA8B59-422A-4873-965A-6D8D91B7A466}"/>
          </ac:spMkLst>
        </pc:spChg>
        <pc:spChg chg="add mod">
          <ac:chgData name="Wanlambok Nongbet [Chillibreeze]" userId="6bf028ea-505a-4797-9fbe-498829f78d74" providerId="ADAL" clId="{B6D7A17A-D2C1-44D0-9B40-9FBDB90D5B20}" dt="2020-07-23T13:06:34.071" v="1158"/>
          <ac:spMkLst>
            <pc:docMk/>
            <pc:sldMk cId="3933061767" sldId="1734"/>
            <ac:spMk id="304" creationId="{CFE71E1D-3B86-42B3-B14F-799C9A9D40A4}"/>
          </ac:spMkLst>
        </pc:spChg>
        <pc:spChg chg="add del mod">
          <ac:chgData name="Wanlambok Nongbet [Chillibreeze]" userId="6bf028ea-505a-4797-9fbe-498829f78d74" providerId="ADAL" clId="{B6D7A17A-D2C1-44D0-9B40-9FBDB90D5B20}" dt="2020-07-23T13:06:34.782" v="1159" actId="21"/>
          <ac:spMkLst>
            <pc:docMk/>
            <pc:sldMk cId="3933061767" sldId="1734"/>
            <ac:spMk id="305" creationId="{60963A68-8910-4175-9737-05EDD89AADC4}"/>
          </ac:spMkLst>
        </pc:spChg>
        <pc:spChg chg="add del mod">
          <ac:chgData name="Wanlambok Nongbet [Chillibreeze]" userId="6bf028ea-505a-4797-9fbe-498829f78d74" providerId="ADAL" clId="{B6D7A17A-D2C1-44D0-9B40-9FBDB90D5B20}" dt="2020-07-23T13:06:34.782" v="1159" actId="21"/>
          <ac:spMkLst>
            <pc:docMk/>
            <pc:sldMk cId="3933061767" sldId="1734"/>
            <ac:spMk id="306" creationId="{7F5F0EB0-271D-4363-9CC8-D03A7AFBBBBF}"/>
          </ac:spMkLst>
        </pc:spChg>
        <pc:spChg chg="add del mod">
          <ac:chgData name="Wanlambok Nongbet [Chillibreeze]" userId="6bf028ea-505a-4797-9fbe-498829f78d74" providerId="ADAL" clId="{B6D7A17A-D2C1-44D0-9B40-9FBDB90D5B20}" dt="2020-07-23T13:06:34.782" v="1159" actId="21"/>
          <ac:spMkLst>
            <pc:docMk/>
            <pc:sldMk cId="3933061767" sldId="1734"/>
            <ac:spMk id="307" creationId="{4E468926-352E-4B7A-AE0B-439E49BF8E31}"/>
          </ac:spMkLst>
        </pc:spChg>
        <pc:spChg chg="add del mod">
          <ac:chgData name="Wanlambok Nongbet [Chillibreeze]" userId="6bf028ea-505a-4797-9fbe-498829f78d74" providerId="ADAL" clId="{B6D7A17A-D2C1-44D0-9B40-9FBDB90D5B20}" dt="2020-07-23T13:06:34.782" v="1159" actId="21"/>
          <ac:spMkLst>
            <pc:docMk/>
            <pc:sldMk cId="3933061767" sldId="1734"/>
            <ac:spMk id="308" creationId="{1BD1CCB5-B3E7-4237-A43E-11687109FAFE}"/>
          </ac:spMkLst>
        </pc:spChg>
        <pc:spChg chg="add del mod">
          <ac:chgData name="Wanlambok Nongbet [Chillibreeze]" userId="6bf028ea-505a-4797-9fbe-498829f78d74" providerId="ADAL" clId="{B6D7A17A-D2C1-44D0-9B40-9FBDB90D5B20}" dt="2020-07-23T13:06:34.782" v="1159" actId="21"/>
          <ac:spMkLst>
            <pc:docMk/>
            <pc:sldMk cId="3933061767" sldId="1734"/>
            <ac:spMk id="309" creationId="{C77A8DC2-C666-4421-B0F3-BDB4085AAF8F}"/>
          </ac:spMkLst>
        </pc:spChg>
        <pc:spChg chg="add del mod">
          <ac:chgData name="Wanlambok Nongbet [Chillibreeze]" userId="6bf028ea-505a-4797-9fbe-498829f78d74" providerId="ADAL" clId="{B6D7A17A-D2C1-44D0-9B40-9FBDB90D5B20}" dt="2020-07-23T13:06:34.782" v="1159" actId="21"/>
          <ac:spMkLst>
            <pc:docMk/>
            <pc:sldMk cId="3933061767" sldId="1734"/>
            <ac:spMk id="310" creationId="{96AEF9AE-1276-411A-8A64-3C2DD9A1F439}"/>
          </ac:spMkLst>
        </pc:spChg>
        <pc:spChg chg="add del mod">
          <ac:chgData name="Wanlambok Nongbet [Chillibreeze]" userId="6bf028ea-505a-4797-9fbe-498829f78d74" providerId="ADAL" clId="{B6D7A17A-D2C1-44D0-9B40-9FBDB90D5B20}" dt="2020-07-23T13:06:34.782" v="1159" actId="21"/>
          <ac:spMkLst>
            <pc:docMk/>
            <pc:sldMk cId="3933061767" sldId="1734"/>
            <ac:spMk id="311" creationId="{8A4ABBD7-78F1-4700-A340-13CFC9919920}"/>
          </ac:spMkLst>
        </pc:spChg>
        <pc:spChg chg="add del mod">
          <ac:chgData name="Wanlambok Nongbet [Chillibreeze]" userId="6bf028ea-505a-4797-9fbe-498829f78d74" providerId="ADAL" clId="{B6D7A17A-D2C1-44D0-9B40-9FBDB90D5B20}" dt="2020-07-23T13:06:34.782" v="1159" actId="21"/>
          <ac:spMkLst>
            <pc:docMk/>
            <pc:sldMk cId="3933061767" sldId="1734"/>
            <ac:spMk id="312" creationId="{7FD7527B-183A-4E47-8F81-2BDB689DF500}"/>
          </ac:spMkLst>
        </pc:spChg>
        <pc:spChg chg="add del mod">
          <ac:chgData name="Wanlambok Nongbet [Chillibreeze]" userId="6bf028ea-505a-4797-9fbe-498829f78d74" providerId="ADAL" clId="{B6D7A17A-D2C1-44D0-9B40-9FBDB90D5B20}" dt="2020-07-23T13:06:34.782" v="1159" actId="21"/>
          <ac:spMkLst>
            <pc:docMk/>
            <pc:sldMk cId="3933061767" sldId="1734"/>
            <ac:spMk id="313" creationId="{A71E0558-E968-43D8-9B81-B9959BA32E5C}"/>
          </ac:spMkLst>
        </pc:spChg>
        <pc:spChg chg="add del mod">
          <ac:chgData name="Wanlambok Nongbet [Chillibreeze]" userId="6bf028ea-505a-4797-9fbe-498829f78d74" providerId="ADAL" clId="{B6D7A17A-D2C1-44D0-9B40-9FBDB90D5B20}" dt="2020-07-23T13:06:34.782" v="1159" actId="21"/>
          <ac:spMkLst>
            <pc:docMk/>
            <pc:sldMk cId="3933061767" sldId="1734"/>
            <ac:spMk id="314" creationId="{BA8C0D0E-0D3E-40EC-B6A9-52E15C0D7FF1}"/>
          </ac:spMkLst>
        </pc:spChg>
        <pc:spChg chg="add del mod">
          <ac:chgData name="Wanlambok Nongbet [Chillibreeze]" userId="6bf028ea-505a-4797-9fbe-498829f78d74" providerId="ADAL" clId="{B6D7A17A-D2C1-44D0-9B40-9FBDB90D5B20}" dt="2020-07-23T13:06:34.782" v="1159" actId="21"/>
          <ac:spMkLst>
            <pc:docMk/>
            <pc:sldMk cId="3933061767" sldId="1734"/>
            <ac:spMk id="315" creationId="{746AB4BE-6B65-4E89-80C6-026FC9E04AE9}"/>
          </ac:spMkLst>
        </pc:spChg>
        <pc:spChg chg="add del mod">
          <ac:chgData name="Wanlambok Nongbet [Chillibreeze]" userId="6bf028ea-505a-4797-9fbe-498829f78d74" providerId="ADAL" clId="{B6D7A17A-D2C1-44D0-9B40-9FBDB90D5B20}" dt="2020-07-23T13:06:34.782" v="1159" actId="21"/>
          <ac:spMkLst>
            <pc:docMk/>
            <pc:sldMk cId="3933061767" sldId="1734"/>
            <ac:spMk id="316" creationId="{A6325941-53BB-4242-A37C-B73F16631FD4}"/>
          </ac:spMkLst>
        </pc:spChg>
        <pc:spChg chg="add del mod">
          <ac:chgData name="Wanlambok Nongbet [Chillibreeze]" userId="6bf028ea-505a-4797-9fbe-498829f78d74" providerId="ADAL" clId="{B6D7A17A-D2C1-44D0-9B40-9FBDB90D5B20}" dt="2020-07-23T13:06:34.782" v="1159" actId="21"/>
          <ac:spMkLst>
            <pc:docMk/>
            <pc:sldMk cId="3933061767" sldId="1734"/>
            <ac:spMk id="317" creationId="{2BEE71D7-1E0D-4DE4-9280-F126B78DA128}"/>
          </ac:spMkLst>
        </pc:spChg>
        <pc:spChg chg="add del mod">
          <ac:chgData name="Wanlambok Nongbet [Chillibreeze]" userId="6bf028ea-505a-4797-9fbe-498829f78d74" providerId="ADAL" clId="{B6D7A17A-D2C1-44D0-9B40-9FBDB90D5B20}" dt="2020-07-23T13:06:34.782" v="1159" actId="21"/>
          <ac:spMkLst>
            <pc:docMk/>
            <pc:sldMk cId="3933061767" sldId="1734"/>
            <ac:spMk id="318" creationId="{E37E955D-1073-42E7-AD6D-311857D62F83}"/>
          </ac:spMkLst>
        </pc:spChg>
        <pc:spChg chg="add del mod">
          <ac:chgData name="Wanlambok Nongbet [Chillibreeze]" userId="6bf028ea-505a-4797-9fbe-498829f78d74" providerId="ADAL" clId="{B6D7A17A-D2C1-44D0-9B40-9FBDB90D5B20}" dt="2020-07-23T13:06:34.782" v="1159" actId="21"/>
          <ac:spMkLst>
            <pc:docMk/>
            <pc:sldMk cId="3933061767" sldId="1734"/>
            <ac:spMk id="319" creationId="{DA6C00DE-8B7C-49D9-BD6E-1EF66D412101}"/>
          </ac:spMkLst>
        </pc:spChg>
        <pc:spChg chg="add del mod">
          <ac:chgData name="Wanlambok Nongbet [Chillibreeze]" userId="6bf028ea-505a-4797-9fbe-498829f78d74" providerId="ADAL" clId="{B6D7A17A-D2C1-44D0-9B40-9FBDB90D5B20}" dt="2020-07-23T13:06:34.782" v="1159" actId="21"/>
          <ac:spMkLst>
            <pc:docMk/>
            <pc:sldMk cId="3933061767" sldId="1734"/>
            <ac:spMk id="320" creationId="{C9B281E5-3727-4551-9A02-4E6B2E2B750C}"/>
          </ac:spMkLst>
        </pc:spChg>
        <pc:spChg chg="add del mod">
          <ac:chgData name="Wanlambok Nongbet [Chillibreeze]" userId="6bf028ea-505a-4797-9fbe-498829f78d74" providerId="ADAL" clId="{B6D7A17A-D2C1-44D0-9B40-9FBDB90D5B20}" dt="2020-07-23T13:06:34.782" v="1159" actId="21"/>
          <ac:spMkLst>
            <pc:docMk/>
            <pc:sldMk cId="3933061767" sldId="1734"/>
            <ac:spMk id="321" creationId="{AD0A372A-A792-40C5-AC29-9B0544CB7F93}"/>
          </ac:spMkLst>
        </pc:spChg>
        <pc:spChg chg="add del mod">
          <ac:chgData name="Wanlambok Nongbet [Chillibreeze]" userId="6bf028ea-505a-4797-9fbe-498829f78d74" providerId="ADAL" clId="{B6D7A17A-D2C1-44D0-9B40-9FBDB90D5B20}" dt="2020-07-23T13:06:35.700" v="1161" actId="21"/>
          <ac:spMkLst>
            <pc:docMk/>
            <pc:sldMk cId="3933061767" sldId="1734"/>
            <ac:spMk id="322" creationId="{8F8D0B79-C5A7-46C1-91C5-762E0805F316}"/>
          </ac:spMkLst>
        </pc:spChg>
        <pc:spChg chg="add del mod">
          <ac:chgData name="Wanlambok Nongbet [Chillibreeze]" userId="6bf028ea-505a-4797-9fbe-498829f78d74" providerId="ADAL" clId="{B6D7A17A-D2C1-44D0-9B40-9FBDB90D5B20}" dt="2020-07-23T13:06:35.700" v="1161" actId="21"/>
          <ac:spMkLst>
            <pc:docMk/>
            <pc:sldMk cId="3933061767" sldId="1734"/>
            <ac:spMk id="323" creationId="{0AC57536-07FF-4E92-BF45-9E05A4893F1F}"/>
          </ac:spMkLst>
        </pc:spChg>
        <pc:spChg chg="add del mod">
          <ac:chgData name="Wanlambok Nongbet [Chillibreeze]" userId="6bf028ea-505a-4797-9fbe-498829f78d74" providerId="ADAL" clId="{B6D7A17A-D2C1-44D0-9B40-9FBDB90D5B20}" dt="2020-07-23T13:06:35.700" v="1161" actId="21"/>
          <ac:spMkLst>
            <pc:docMk/>
            <pc:sldMk cId="3933061767" sldId="1734"/>
            <ac:spMk id="324" creationId="{BC347BDB-1F13-401B-BCB5-8E05313C8DA2}"/>
          </ac:spMkLst>
        </pc:spChg>
        <pc:spChg chg="add mod">
          <ac:chgData name="Wanlambok Nongbet [Chillibreeze]" userId="6bf028ea-505a-4797-9fbe-498829f78d74" providerId="ADAL" clId="{B6D7A17A-D2C1-44D0-9B40-9FBDB90D5B20}" dt="2020-07-23T13:06:35.020" v="1160"/>
          <ac:spMkLst>
            <pc:docMk/>
            <pc:sldMk cId="3933061767" sldId="1734"/>
            <ac:spMk id="325" creationId="{146E6FB9-000D-4806-8184-EC7C54EB9472}"/>
          </ac:spMkLst>
        </pc:spChg>
        <pc:spChg chg="add del mod">
          <ac:chgData name="Wanlambok Nongbet [Chillibreeze]" userId="6bf028ea-505a-4797-9fbe-498829f78d74" providerId="ADAL" clId="{B6D7A17A-D2C1-44D0-9B40-9FBDB90D5B20}" dt="2020-07-23T13:06:35.700" v="1161" actId="21"/>
          <ac:spMkLst>
            <pc:docMk/>
            <pc:sldMk cId="3933061767" sldId="1734"/>
            <ac:spMk id="326" creationId="{002812AA-F6E1-4C50-889F-895C3E634037}"/>
          </ac:spMkLst>
        </pc:spChg>
        <pc:spChg chg="add del mod">
          <ac:chgData name="Wanlambok Nongbet [Chillibreeze]" userId="6bf028ea-505a-4797-9fbe-498829f78d74" providerId="ADAL" clId="{B6D7A17A-D2C1-44D0-9B40-9FBDB90D5B20}" dt="2020-07-23T13:06:35.700" v="1161" actId="21"/>
          <ac:spMkLst>
            <pc:docMk/>
            <pc:sldMk cId="3933061767" sldId="1734"/>
            <ac:spMk id="327" creationId="{D5DF6002-7FB6-4F30-BC7A-E182580DD024}"/>
          </ac:spMkLst>
        </pc:spChg>
        <pc:spChg chg="add del mod">
          <ac:chgData name="Wanlambok Nongbet [Chillibreeze]" userId="6bf028ea-505a-4797-9fbe-498829f78d74" providerId="ADAL" clId="{B6D7A17A-D2C1-44D0-9B40-9FBDB90D5B20}" dt="2020-07-23T13:06:35.700" v="1161" actId="21"/>
          <ac:spMkLst>
            <pc:docMk/>
            <pc:sldMk cId="3933061767" sldId="1734"/>
            <ac:spMk id="328" creationId="{F8A1DBB5-06EB-4EA2-B32F-A81D4425ABA3}"/>
          </ac:spMkLst>
        </pc:spChg>
        <pc:spChg chg="add del mod">
          <ac:chgData name="Wanlambok Nongbet [Chillibreeze]" userId="6bf028ea-505a-4797-9fbe-498829f78d74" providerId="ADAL" clId="{B6D7A17A-D2C1-44D0-9B40-9FBDB90D5B20}" dt="2020-07-23T13:06:35.700" v="1161" actId="21"/>
          <ac:spMkLst>
            <pc:docMk/>
            <pc:sldMk cId="3933061767" sldId="1734"/>
            <ac:spMk id="329" creationId="{92729002-B104-43C2-A831-CE4E430BC536}"/>
          </ac:spMkLst>
        </pc:spChg>
        <pc:spChg chg="add del mod">
          <ac:chgData name="Wanlambok Nongbet [Chillibreeze]" userId="6bf028ea-505a-4797-9fbe-498829f78d74" providerId="ADAL" clId="{B6D7A17A-D2C1-44D0-9B40-9FBDB90D5B20}" dt="2020-07-23T13:06:35.700" v="1161" actId="21"/>
          <ac:spMkLst>
            <pc:docMk/>
            <pc:sldMk cId="3933061767" sldId="1734"/>
            <ac:spMk id="330" creationId="{82FA9A35-E291-4BD1-BA62-0FB81C1028D4}"/>
          </ac:spMkLst>
        </pc:spChg>
        <pc:spChg chg="add del mod">
          <ac:chgData name="Wanlambok Nongbet [Chillibreeze]" userId="6bf028ea-505a-4797-9fbe-498829f78d74" providerId="ADAL" clId="{B6D7A17A-D2C1-44D0-9B40-9FBDB90D5B20}" dt="2020-07-23T13:06:35.700" v="1161" actId="21"/>
          <ac:spMkLst>
            <pc:docMk/>
            <pc:sldMk cId="3933061767" sldId="1734"/>
            <ac:spMk id="331" creationId="{58894837-4DC1-4368-9E58-24A0209D758E}"/>
          </ac:spMkLst>
        </pc:spChg>
        <pc:spChg chg="add del mod">
          <ac:chgData name="Wanlambok Nongbet [Chillibreeze]" userId="6bf028ea-505a-4797-9fbe-498829f78d74" providerId="ADAL" clId="{B6D7A17A-D2C1-44D0-9B40-9FBDB90D5B20}" dt="2020-07-23T13:06:35.700" v="1161" actId="21"/>
          <ac:spMkLst>
            <pc:docMk/>
            <pc:sldMk cId="3933061767" sldId="1734"/>
            <ac:spMk id="332" creationId="{5C2F97E4-3188-4A1C-B7E1-4A38906DAE0C}"/>
          </ac:spMkLst>
        </pc:spChg>
        <pc:spChg chg="add del mod">
          <ac:chgData name="Wanlambok Nongbet [Chillibreeze]" userId="6bf028ea-505a-4797-9fbe-498829f78d74" providerId="ADAL" clId="{B6D7A17A-D2C1-44D0-9B40-9FBDB90D5B20}" dt="2020-07-23T13:06:35.700" v="1161" actId="21"/>
          <ac:spMkLst>
            <pc:docMk/>
            <pc:sldMk cId="3933061767" sldId="1734"/>
            <ac:spMk id="333" creationId="{99E4268C-664A-46EB-9748-B929336F3514}"/>
          </ac:spMkLst>
        </pc:spChg>
        <pc:spChg chg="add del mod">
          <ac:chgData name="Wanlambok Nongbet [Chillibreeze]" userId="6bf028ea-505a-4797-9fbe-498829f78d74" providerId="ADAL" clId="{B6D7A17A-D2C1-44D0-9B40-9FBDB90D5B20}" dt="2020-07-23T13:06:35.700" v="1161" actId="21"/>
          <ac:spMkLst>
            <pc:docMk/>
            <pc:sldMk cId="3933061767" sldId="1734"/>
            <ac:spMk id="334" creationId="{0DC49EB7-304F-4480-B246-1C28064601AD}"/>
          </ac:spMkLst>
        </pc:spChg>
        <pc:spChg chg="add del mod">
          <ac:chgData name="Wanlambok Nongbet [Chillibreeze]" userId="6bf028ea-505a-4797-9fbe-498829f78d74" providerId="ADAL" clId="{B6D7A17A-D2C1-44D0-9B40-9FBDB90D5B20}" dt="2020-07-23T13:06:35.700" v="1161" actId="21"/>
          <ac:spMkLst>
            <pc:docMk/>
            <pc:sldMk cId="3933061767" sldId="1734"/>
            <ac:spMk id="335" creationId="{54B50880-2559-42FF-A80D-DE29E24B9BED}"/>
          </ac:spMkLst>
        </pc:spChg>
        <pc:spChg chg="add del mod">
          <ac:chgData name="Wanlambok Nongbet [Chillibreeze]" userId="6bf028ea-505a-4797-9fbe-498829f78d74" providerId="ADAL" clId="{B6D7A17A-D2C1-44D0-9B40-9FBDB90D5B20}" dt="2020-07-23T13:06:35.700" v="1161" actId="21"/>
          <ac:spMkLst>
            <pc:docMk/>
            <pc:sldMk cId="3933061767" sldId="1734"/>
            <ac:spMk id="336" creationId="{8A03A0AE-EFC5-4E46-863D-C1B318020C38}"/>
          </ac:spMkLst>
        </pc:spChg>
        <pc:spChg chg="add del mod">
          <ac:chgData name="Wanlambok Nongbet [Chillibreeze]" userId="6bf028ea-505a-4797-9fbe-498829f78d74" providerId="ADAL" clId="{B6D7A17A-D2C1-44D0-9B40-9FBDB90D5B20}" dt="2020-07-23T13:06:35.700" v="1161" actId="21"/>
          <ac:spMkLst>
            <pc:docMk/>
            <pc:sldMk cId="3933061767" sldId="1734"/>
            <ac:spMk id="337" creationId="{E9C11CBE-63B8-43AF-98CF-BA325D842BE3}"/>
          </ac:spMkLst>
        </pc:spChg>
        <pc:spChg chg="add del mod">
          <ac:chgData name="Wanlambok Nongbet [Chillibreeze]" userId="6bf028ea-505a-4797-9fbe-498829f78d74" providerId="ADAL" clId="{B6D7A17A-D2C1-44D0-9B40-9FBDB90D5B20}" dt="2020-07-23T13:06:35.700" v="1161" actId="21"/>
          <ac:spMkLst>
            <pc:docMk/>
            <pc:sldMk cId="3933061767" sldId="1734"/>
            <ac:spMk id="338" creationId="{EC1BB0C6-A009-405A-8387-1BC39382E7A2}"/>
          </ac:spMkLst>
        </pc:spChg>
        <pc:spChg chg="add del mod">
          <ac:chgData name="Wanlambok Nongbet [Chillibreeze]" userId="6bf028ea-505a-4797-9fbe-498829f78d74" providerId="ADAL" clId="{B6D7A17A-D2C1-44D0-9B40-9FBDB90D5B20}" dt="2020-07-23T13:06:35.700" v="1161" actId="21"/>
          <ac:spMkLst>
            <pc:docMk/>
            <pc:sldMk cId="3933061767" sldId="1734"/>
            <ac:spMk id="339" creationId="{F9C471B4-E8F0-43CA-9F61-F46D7B11B723}"/>
          </ac:spMkLst>
        </pc:spChg>
        <pc:spChg chg="add del mod">
          <ac:chgData name="Wanlambok Nongbet [Chillibreeze]" userId="6bf028ea-505a-4797-9fbe-498829f78d74" providerId="ADAL" clId="{B6D7A17A-D2C1-44D0-9B40-9FBDB90D5B20}" dt="2020-07-23T13:06:35.700" v="1161" actId="21"/>
          <ac:spMkLst>
            <pc:docMk/>
            <pc:sldMk cId="3933061767" sldId="1734"/>
            <ac:spMk id="340" creationId="{ED06BC13-7F96-40CD-8ED2-36FB3F03A3E7}"/>
          </ac:spMkLst>
        </pc:spChg>
        <pc:spChg chg="add del mod">
          <ac:chgData name="Wanlambok Nongbet [Chillibreeze]" userId="6bf028ea-505a-4797-9fbe-498829f78d74" providerId="ADAL" clId="{B6D7A17A-D2C1-44D0-9B40-9FBDB90D5B20}" dt="2020-07-23T13:06:36.758" v="1163" actId="21"/>
          <ac:spMkLst>
            <pc:docMk/>
            <pc:sldMk cId="3933061767" sldId="1734"/>
            <ac:spMk id="341" creationId="{568A0DDF-9D25-416D-BF35-915B4E8143C9}"/>
          </ac:spMkLst>
        </pc:spChg>
        <pc:spChg chg="add del mod">
          <ac:chgData name="Wanlambok Nongbet [Chillibreeze]" userId="6bf028ea-505a-4797-9fbe-498829f78d74" providerId="ADAL" clId="{B6D7A17A-D2C1-44D0-9B40-9FBDB90D5B20}" dt="2020-07-23T13:06:36.758" v="1163" actId="21"/>
          <ac:spMkLst>
            <pc:docMk/>
            <pc:sldMk cId="3933061767" sldId="1734"/>
            <ac:spMk id="342" creationId="{7A48E3EF-34EF-409C-85AB-1E0C5965C46C}"/>
          </ac:spMkLst>
        </pc:spChg>
        <pc:spChg chg="add del mod">
          <ac:chgData name="Wanlambok Nongbet [Chillibreeze]" userId="6bf028ea-505a-4797-9fbe-498829f78d74" providerId="ADAL" clId="{B6D7A17A-D2C1-44D0-9B40-9FBDB90D5B20}" dt="2020-07-23T13:06:36.758" v="1163" actId="21"/>
          <ac:spMkLst>
            <pc:docMk/>
            <pc:sldMk cId="3933061767" sldId="1734"/>
            <ac:spMk id="343" creationId="{70334E0E-4F9A-4AA4-8FB1-3F55EF00B478}"/>
          </ac:spMkLst>
        </pc:spChg>
        <pc:spChg chg="add del mod">
          <ac:chgData name="Wanlambok Nongbet [Chillibreeze]" userId="6bf028ea-505a-4797-9fbe-498829f78d74" providerId="ADAL" clId="{B6D7A17A-D2C1-44D0-9B40-9FBDB90D5B20}" dt="2020-07-23T13:06:36.758" v="1163" actId="21"/>
          <ac:spMkLst>
            <pc:docMk/>
            <pc:sldMk cId="3933061767" sldId="1734"/>
            <ac:spMk id="344" creationId="{A02CAD8B-2C69-462B-811D-E4965A5C84A2}"/>
          </ac:spMkLst>
        </pc:spChg>
        <pc:spChg chg="add mod">
          <ac:chgData name="Wanlambok Nongbet [Chillibreeze]" userId="6bf028ea-505a-4797-9fbe-498829f78d74" providerId="ADAL" clId="{B6D7A17A-D2C1-44D0-9B40-9FBDB90D5B20}" dt="2020-07-23T13:06:35.922" v="1162"/>
          <ac:spMkLst>
            <pc:docMk/>
            <pc:sldMk cId="3933061767" sldId="1734"/>
            <ac:spMk id="345" creationId="{17590599-C6CB-4EB1-8E3B-76C9F92C0574}"/>
          </ac:spMkLst>
        </pc:spChg>
        <pc:spChg chg="add del mod">
          <ac:chgData name="Wanlambok Nongbet [Chillibreeze]" userId="6bf028ea-505a-4797-9fbe-498829f78d74" providerId="ADAL" clId="{B6D7A17A-D2C1-44D0-9B40-9FBDB90D5B20}" dt="2020-07-23T13:06:36.758" v="1163" actId="21"/>
          <ac:spMkLst>
            <pc:docMk/>
            <pc:sldMk cId="3933061767" sldId="1734"/>
            <ac:spMk id="346" creationId="{DD53C08A-1C76-4F2A-916B-9D2160DE2FE6}"/>
          </ac:spMkLst>
        </pc:spChg>
        <pc:spChg chg="add del mod">
          <ac:chgData name="Wanlambok Nongbet [Chillibreeze]" userId="6bf028ea-505a-4797-9fbe-498829f78d74" providerId="ADAL" clId="{B6D7A17A-D2C1-44D0-9B40-9FBDB90D5B20}" dt="2020-07-23T13:06:36.758" v="1163" actId="21"/>
          <ac:spMkLst>
            <pc:docMk/>
            <pc:sldMk cId="3933061767" sldId="1734"/>
            <ac:spMk id="347" creationId="{3C6F1D19-E11E-4A4E-A0CE-4529038174B6}"/>
          </ac:spMkLst>
        </pc:spChg>
        <pc:spChg chg="add del mod">
          <ac:chgData name="Wanlambok Nongbet [Chillibreeze]" userId="6bf028ea-505a-4797-9fbe-498829f78d74" providerId="ADAL" clId="{B6D7A17A-D2C1-44D0-9B40-9FBDB90D5B20}" dt="2020-07-23T13:06:36.758" v="1163" actId="21"/>
          <ac:spMkLst>
            <pc:docMk/>
            <pc:sldMk cId="3933061767" sldId="1734"/>
            <ac:spMk id="348" creationId="{A02E9C18-98F1-4CE0-8308-ECA6AF9BFE2F}"/>
          </ac:spMkLst>
        </pc:spChg>
        <pc:spChg chg="add del mod">
          <ac:chgData name="Wanlambok Nongbet [Chillibreeze]" userId="6bf028ea-505a-4797-9fbe-498829f78d74" providerId="ADAL" clId="{B6D7A17A-D2C1-44D0-9B40-9FBDB90D5B20}" dt="2020-07-23T13:06:36.758" v="1163" actId="21"/>
          <ac:spMkLst>
            <pc:docMk/>
            <pc:sldMk cId="3933061767" sldId="1734"/>
            <ac:spMk id="349" creationId="{596C5207-B659-47DD-9285-B1DD9459D8F4}"/>
          </ac:spMkLst>
        </pc:spChg>
        <pc:spChg chg="add del mod">
          <ac:chgData name="Wanlambok Nongbet [Chillibreeze]" userId="6bf028ea-505a-4797-9fbe-498829f78d74" providerId="ADAL" clId="{B6D7A17A-D2C1-44D0-9B40-9FBDB90D5B20}" dt="2020-07-23T13:06:36.758" v="1163" actId="21"/>
          <ac:spMkLst>
            <pc:docMk/>
            <pc:sldMk cId="3933061767" sldId="1734"/>
            <ac:spMk id="350" creationId="{0C2E9546-EB88-4B15-83D7-6A8EE0FACD88}"/>
          </ac:spMkLst>
        </pc:spChg>
        <pc:spChg chg="add del mod">
          <ac:chgData name="Wanlambok Nongbet [Chillibreeze]" userId="6bf028ea-505a-4797-9fbe-498829f78d74" providerId="ADAL" clId="{B6D7A17A-D2C1-44D0-9B40-9FBDB90D5B20}" dt="2020-07-23T13:06:36.758" v="1163" actId="21"/>
          <ac:spMkLst>
            <pc:docMk/>
            <pc:sldMk cId="3933061767" sldId="1734"/>
            <ac:spMk id="351" creationId="{D700304F-C746-487C-A16D-5F98AD486E0B}"/>
          </ac:spMkLst>
        </pc:spChg>
        <pc:spChg chg="add del mod">
          <ac:chgData name="Wanlambok Nongbet [Chillibreeze]" userId="6bf028ea-505a-4797-9fbe-498829f78d74" providerId="ADAL" clId="{B6D7A17A-D2C1-44D0-9B40-9FBDB90D5B20}" dt="2020-07-23T13:06:36.758" v="1163" actId="21"/>
          <ac:spMkLst>
            <pc:docMk/>
            <pc:sldMk cId="3933061767" sldId="1734"/>
            <ac:spMk id="352" creationId="{77B30B9D-08E0-40A8-8378-70D1628F404E}"/>
          </ac:spMkLst>
        </pc:spChg>
        <pc:spChg chg="add del mod">
          <ac:chgData name="Wanlambok Nongbet [Chillibreeze]" userId="6bf028ea-505a-4797-9fbe-498829f78d74" providerId="ADAL" clId="{B6D7A17A-D2C1-44D0-9B40-9FBDB90D5B20}" dt="2020-07-23T13:06:36.758" v="1163" actId="21"/>
          <ac:spMkLst>
            <pc:docMk/>
            <pc:sldMk cId="3933061767" sldId="1734"/>
            <ac:spMk id="353" creationId="{FFA91CB0-E5C9-4C17-9864-CBFB401FB520}"/>
          </ac:spMkLst>
        </pc:spChg>
        <pc:spChg chg="add del mod">
          <ac:chgData name="Wanlambok Nongbet [Chillibreeze]" userId="6bf028ea-505a-4797-9fbe-498829f78d74" providerId="ADAL" clId="{B6D7A17A-D2C1-44D0-9B40-9FBDB90D5B20}" dt="2020-07-23T13:06:36.758" v="1163" actId="21"/>
          <ac:spMkLst>
            <pc:docMk/>
            <pc:sldMk cId="3933061767" sldId="1734"/>
            <ac:spMk id="354" creationId="{11A96309-33D5-4272-BBF4-F81F9F715DC5}"/>
          </ac:spMkLst>
        </pc:spChg>
        <pc:spChg chg="add del mod">
          <ac:chgData name="Wanlambok Nongbet [Chillibreeze]" userId="6bf028ea-505a-4797-9fbe-498829f78d74" providerId="ADAL" clId="{B6D7A17A-D2C1-44D0-9B40-9FBDB90D5B20}" dt="2020-07-23T13:06:36.758" v="1163" actId="21"/>
          <ac:spMkLst>
            <pc:docMk/>
            <pc:sldMk cId="3933061767" sldId="1734"/>
            <ac:spMk id="355" creationId="{886C6D54-1690-4EBA-B17C-8D5D57F513D0}"/>
          </ac:spMkLst>
        </pc:spChg>
        <pc:spChg chg="add del mod">
          <ac:chgData name="Wanlambok Nongbet [Chillibreeze]" userId="6bf028ea-505a-4797-9fbe-498829f78d74" providerId="ADAL" clId="{B6D7A17A-D2C1-44D0-9B40-9FBDB90D5B20}" dt="2020-07-23T13:06:36.758" v="1163" actId="21"/>
          <ac:spMkLst>
            <pc:docMk/>
            <pc:sldMk cId="3933061767" sldId="1734"/>
            <ac:spMk id="356" creationId="{B0BA7CFD-C6FF-406D-857F-67D31680BD7D}"/>
          </ac:spMkLst>
        </pc:spChg>
        <pc:spChg chg="add del mod">
          <ac:chgData name="Wanlambok Nongbet [Chillibreeze]" userId="6bf028ea-505a-4797-9fbe-498829f78d74" providerId="ADAL" clId="{B6D7A17A-D2C1-44D0-9B40-9FBDB90D5B20}" dt="2020-07-23T13:06:36.758" v="1163" actId="21"/>
          <ac:spMkLst>
            <pc:docMk/>
            <pc:sldMk cId="3933061767" sldId="1734"/>
            <ac:spMk id="357" creationId="{CE6C7D21-BDC7-4D59-B726-898FA9E0D7E3}"/>
          </ac:spMkLst>
        </pc:spChg>
        <pc:spChg chg="add del mod">
          <ac:chgData name="Wanlambok Nongbet [Chillibreeze]" userId="6bf028ea-505a-4797-9fbe-498829f78d74" providerId="ADAL" clId="{B6D7A17A-D2C1-44D0-9B40-9FBDB90D5B20}" dt="2020-07-23T13:06:36.758" v="1163" actId="21"/>
          <ac:spMkLst>
            <pc:docMk/>
            <pc:sldMk cId="3933061767" sldId="1734"/>
            <ac:spMk id="358" creationId="{43DD01CE-E1B5-4DE5-99F9-D0656FD083E4}"/>
          </ac:spMkLst>
        </pc:spChg>
        <pc:spChg chg="add del mod">
          <ac:chgData name="Wanlambok Nongbet [Chillibreeze]" userId="6bf028ea-505a-4797-9fbe-498829f78d74" providerId="ADAL" clId="{B6D7A17A-D2C1-44D0-9B40-9FBDB90D5B20}" dt="2020-07-23T13:06:37.807" v="1165" actId="21"/>
          <ac:spMkLst>
            <pc:docMk/>
            <pc:sldMk cId="3933061767" sldId="1734"/>
            <ac:spMk id="359" creationId="{ECED5DAA-F85D-4E0F-ACBB-1BC38A03E1A1}"/>
          </ac:spMkLst>
        </pc:spChg>
        <pc:spChg chg="add del mod">
          <ac:chgData name="Wanlambok Nongbet [Chillibreeze]" userId="6bf028ea-505a-4797-9fbe-498829f78d74" providerId="ADAL" clId="{B6D7A17A-D2C1-44D0-9B40-9FBDB90D5B20}" dt="2020-07-23T13:06:37.807" v="1165" actId="21"/>
          <ac:spMkLst>
            <pc:docMk/>
            <pc:sldMk cId="3933061767" sldId="1734"/>
            <ac:spMk id="360" creationId="{7A6EF7C4-7785-4868-8CA5-5E1AE793B16E}"/>
          </ac:spMkLst>
        </pc:spChg>
        <pc:spChg chg="add del mod">
          <ac:chgData name="Wanlambok Nongbet [Chillibreeze]" userId="6bf028ea-505a-4797-9fbe-498829f78d74" providerId="ADAL" clId="{B6D7A17A-D2C1-44D0-9B40-9FBDB90D5B20}" dt="2020-07-23T13:06:37.807" v="1165" actId="21"/>
          <ac:spMkLst>
            <pc:docMk/>
            <pc:sldMk cId="3933061767" sldId="1734"/>
            <ac:spMk id="361" creationId="{4AC258BB-925D-48F9-8A7C-59410C689423}"/>
          </ac:spMkLst>
        </pc:spChg>
        <pc:spChg chg="add del mod">
          <ac:chgData name="Wanlambok Nongbet [Chillibreeze]" userId="6bf028ea-505a-4797-9fbe-498829f78d74" providerId="ADAL" clId="{B6D7A17A-D2C1-44D0-9B40-9FBDB90D5B20}" dt="2020-07-23T13:06:37.807" v="1165" actId="21"/>
          <ac:spMkLst>
            <pc:docMk/>
            <pc:sldMk cId="3933061767" sldId="1734"/>
            <ac:spMk id="362" creationId="{FAA60439-13A3-4DEB-A177-60F8E6ADA0C4}"/>
          </ac:spMkLst>
        </pc:spChg>
        <pc:spChg chg="add del mod">
          <ac:chgData name="Wanlambok Nongbet [Chillibreeze]" userId="6bf028ea-505a-4797-9fbe-498829f78d74" providerId="ADAL" clId="{B6D7A17A-D2C1-44D0-9B40-9FBDB90D5B20}" dt="2020-07-23T13:06:37.807" v="1165" actId="21"/>
          <ac:spMkLst>
            <pc:docMk/>
            <pc:sldMk cId="3933061767" sldId="1734"/>
            <ac:spMk id="363" creationId="{20EF5A25-8F0B-40BB-906C-E7D14B610DC0}"/>
          </ac:spMkLst>
        </pc:spChg>
        <pc:spChg chg="add mod">
          <ac:chgData name="Wanlambok Nongbet [Chillibreeze]" userId="6bf028ea-505a-4797-9fbe-498829f78d74" providerId="ADAL" clId="{B6D7A17A-D2C1-44D0-9B40-9FBDB90D5B20}" dt="2020-07-23T13:06:36.989" v="1164"/>
          <ac:spMkLst>
            <pc:docMk/>
            <pc:sldMk cId="3933061767" sldId="1734"/>
            <ac:spMk id="364" creationId="{CCD4E840-1620-479F-84CD-E842BCA92764}"/>
          </ac:spMkLst>
        </pc:spChg>
        <pc:spChg chg="add del mod">
          <ac:chgData name="Wanlambok Nongbet [Chillibreeze]" userId="6bf028ea-505a-4797-9fbe-498829f78d74" providerId="ADAL" clId="{B6D7A17A-D2C1-44D0-9B40-9FBDB90D5B20}" dt="2020-07-23T13:06:37.807" v="1165" actId="21"/>
          <ac:spMkLst>
            <pc:docMk/>
            <pc:sldMk cId="3933061767" sldId="1734"/>
            <ac:spMk id="365" creationId="{A99E73FD-F828-4AAA-9191-5B6096F36E04}"/>
          </ac:spMkLst>
        </pc:spChg>
        <pc:spChg chg="add del mod">
          <ac:chgData name="Wanlambok Nongbet [Chillibreeze]" userId="6bf028ea-505a-4797-9fbe-498829f78d74" providerId="ADAL" clId="{B6D7A17A-D2C1-44D0-9B40-9FBDB90D5B20}" dt="2020-07-23T13:06:37.807" v="1165" actId="21"/>
          <ac:spMkLst>
            <pc:docMk/>
            <pc:sldMk cId="3933061767" sldId="1734"/>
            <ac:spMk id="366" creationId="{68025B18-2188-4FB1-9DDC-38DDF2D9DACE}"/>
          </ac:spMkLst>
        </pc:spChg>
        <pc:spChg chg="add del mod">
          <ac:chgData name="Wanlambok Nongbet [Chillibreeze]" userId="6bf028ea-505a-4797-9fbe-498829f78d74" providerId="ADAL" clId="{B6D7A17A-D2C1-44D0-9B40-9FBDB90D5B20}" dt="2020-07-23T13:06:37.807" v="1165" actId="21"/>
          <ac:spMkLst>
            <pc:docMk/>
            <pc:sldMk cId="3933061767" sldId="1734"/>
            <ac:spMk id="367" creationId="{26142FA5-8548-49E9-963C-E7F0DFD31286}"/>
          </ac:spMkLst>
        </pc:spChg>
        <pc:spChg chg="add del mod">
          <ac:chgData name="Wanlambok Nongbet [Chillibreeze]" userId="6bf028ea-505a-4797-9fbe-498829f78d74" providerId="ADAL" clId="{B6D7A17A-D2C1-44D0-9B40-9FBDB90D5B20}" dt="2020-07-23T13:06:37.807" v="1165" actId="21"/>
          <ac:spMkLst>
            <pc:docMk/>
            <pc:sldMk cId="3933061767" sldId="1734"/>
            <ac:spMk id="368" creationId="{118D355D-0E50-4068-87F1-C08215BEA9BA}"/>
          </ac:spMkLst>
        </pc:spChg>
        <pc:spChg chg="add del mod">
          <ac:chgData name="Wanlambok Nongbet [Chillibreeze]" userId="6bf028ea-505a-4797-9fbe-498829f78d74" providerId="ADAL" clId="{B6D7A17A-D2C1-44D0-9B40-9FBDB90D5B20}" dt="2020-07-23T13:06:37.807" v="1165" actId="21"/>
          <ac:spMkLst>
            <pc:docMk/>
            <pc:sldMk cId="3933061767" sldId="1734"/>
            <ac:spMk id="369" creationId="{7984A1E5-28ED-45F1-A553-8D3883C6BF84}"/>
          </ac:spMkLst>
        </pc:spChg>
        <pc:spChg chg="add del mod">
          <ac:chgData name="Wanlambok Nongbet [Chillibreeze]" userId="6bf028ea-505a-4797-9fbe-498829f78d74" providerId="ADAL" clId="{B6D7A17A-D2C1-44D0-9B40-9FBDB90D5B20}" dt="2020-07-23T13:06:37.807" v="1165" actId="21"/>
          <ac:spMkLst>
            <pc:docMk/>
            <pc:sldMk cId="3933061767" sldId="1734"/>
            <ac:spMk id="370" creationId="{8E39257D-7C21-442E-BAC7-18C201DDA1A8}"/>
          </ac:spMkLst>
        </pc:spChg>
        <pc:spChg chg="add del mod">
          <ac:chgData name="Wanlambok Nongbet [Chillibreeze]" userId="6bf028ea-505a-4797-9fbe-498829f78d74" providerId="ADAL" clId="{B6D7A17A-D2C1-44D0-9B40-9FBDB90D5B20}" dt="2020-07-23T13:06:37.807" v="1165" actId="21"/>
          <ac:spMkLst>
            <pc:docMk/>
            <pc:sldMk cId="3933061767" sldId="1734"/>
            <ac:spMk id="371" creationId="{1C50FA9F-6E69-4F39-92A8-7CDE37B52C05}"/>
          </ac:spMkLst>
        </pc:spChg>
        <pc:spChg chg="add del mod">
          <ac:chgData name="Wanlambok Nongbet [Chillibreeze]" userId="6bf028ea-505a-4797-9fbe-498829f78d74" providerId="ADAL" clId="{B6D7A17A-D2C1-44D0-9B40-9FBDB90D5B20}" dt="2020-07-23T13:06:37.807" v="1165" actId="21"/>
          <ac:spMkLst>
            <pc:docMk/>
            <pc:sldMk cId="3933061767" sldId="1734"/>
            <ac:spMk id="372" creationId="{4E13D122-04B4-4E83-A21C-895AA6B2A6A1}"/>
          </ac:spMkLst>
        </pc:spChg>
        <pc:spChg chg="add del mod">
          <ac:chgData name="Wanlambok Nongbet [Chillibreeze]" userId="6bf028ea-505a-4797-9fbe-498829f78d74" providerId="ADAL" clId="{B6D7A17A-D2C1-44D0-9B40-9FBDB90D5B20}" dt="2020-07-23T13:06:37.807" v="1165" actId="21"/>
          <ac:spMkLst>
            <pc:docMk/>
            <pc:sldMk cId="3933061767" sldId="1734"/>
            <ac:spMk id="373" creationId="{C77108D9-59CC-4735-A8D2-17FEE835488E}"/>
          </ac:spMkLst>
        </pc:spChg>
        <pc:spChg chg="add del mod">
          <ac:chgData name="Wanlambok Nongbet [Chillibreeze]" userId="6bf028ea-505a-4797-9fbe-498829f78d74" providerId="ADAL" clId="{B6D7A17A-D2C1-44D0-9B40-9FBDB90D5B20}" dt="2020-07-23T13:06:37.807" v="1165" actId="21"/>
          <ac:spMkLst>
            <pc:docMk/>
            <pc:sldMk cId="3933061767" sldId="1734"/>
            <ac:spMk id="374" creationId="{E90AF412-4A12-4ADC-BD6F-0212EC990EBC}"/>
          </ac:spMkLst>
        </pc:spChg>
        <pc:spChg chg="add del mod">
          <ac:chgData name="Wanlambok Nongbet [Chillibreeze]" userId="6bf028ea-505a-4797-9fbe-498829f78d74" providerId="ADAL" clId="{B6D7A17A-D2C1-44D0-9B40-9FBDB90D5B20}" dt="2020-07-23T13:06:37.807" v="1165" actId="21"/>
          <ac:spMkLst>
            <pc:docMk/>
            <pc:sldMk cId="3933061767" sldId="1734"/>
            <ac:spMk id="375" creationId="{952ECEBD-E664-46DD-B1E4-1616A99C3657}"/>
          </ac:spMkLst>
        </pc:spChg>
        <pc:spChg chg="add del mod">
          <ac:chgData name="Wanlambok Nongbet [Chillibreeze]" userId="6bf028ea-505a-4797-9fbe-498829f78d74" providerId="ADAL" clId="{B6D7A17A-D2C1-44D0-9B40-9FBDB90D5B20}" dt="2020-07-23T13:06:38.631" v="1167" actId="21"/>
          <ac:spMkLst>
            <pc:docMk/>
            <pc:sldMk cId="3933061767" sldId="1734"/>
            <ac:spMk id="376" creationId="{390F39AD-C34E-4EA6-99B8-6D16E1E4C9AB}"/>
          </ac:spMkLst>
        </pc:spChg>
        <pc:spChg chg="add del mod">
          <ac:chgData name="Wanlambok Nongbet [Chillibreeze]" userId="6bf028ea-505a-4797-9fbe-498829f78d74" providerId="ADAL" clId="{B6D7A17A-D2C1-44D0-9B40-9FBDB90D5B20}" dt="2020-07-23T13:06:38.631" v="1167" actId="21"/>
          <ac:spMkLst>
            <pc:docMk/>
            <pc:sldMk cId="3933061767" sldId="1734"/>
            <ac:spMk id="377" creationId="{B3FA2309-3B9C-4189-A06D-550669D3F8F6}"/>
          </ac:spMkLst>
        </pc:spChg>
        <pc:spChg chg="add del mod">
          <ac:chgData name="Wanlambok Nongbet [Chillibreeze]" userId="6bf028ea-505a-4797-9fbe-498829f78d74" providerId="ADAL" clId="{B6D7A17A-D2C1-44D0-9B40-9FBDB90D5B20}" dt="2020-07-23T13:06:38.631" v="1167" actId="21"/>
          <ac:spMkLst>
            <pc:docMk/>
            <pc:sldMk cId="3933061767" sldId="1734"/>
            <ac:spMk id="378" creationId="{73CE5794-8563-472C-87EF-A54A72C7A023}"/>
          </ac:spMkLst>
        </pc:spChg>
        <pc:spChg chg="add del mod">
          <ac:chgData name="Wanlambok Nongbet [Chillibreeze]" userId="6bf028ea-505a-4797-9fbe-498829f78d74" providerId="ADAL" clId="{B6D7A17A-D2C1-44D0-9B40-9FBDB90D5B20}" dt="2020-07-23T13:06:38.631" v="1167" actId="21"/>
          <ac:spMkLst>
            <pc:docMk/>
            <pc:sldMk cId="3933061767" sldId="1734"/>
            <ac:spMk id="379" creationId="{94A5D31C-9A59-4D05-B723-AE99E8AC1AEE}"/>
          </ac:spMkLst>
        </pc:spChg>
        <pc:spChg chg="add del mod">
          <ac:chgData name="Wanlambok Nongbet [Chillibreeze]" userId="6bf028ea-505a-4797-9fbe-498829f78d74" providerId="ADAL" clId="{B6D7A17A-D2C1-44D0-9B40-9FBDB90D5B20}" dt="2020-07-23T13:06:38.631" v="1167" actId="21"/>
          <ac:spMkLst>
            <pc:docMk/>
            <pc:sldMk cId="3933061767" sldId="1734"/>
            <ac:spMk id="380" creationId="{CD15EFC8-637D-402C-B905-EBB377F2AC6B}"/>
          </ac:spMkLst>
        </pc:spChg>
        <pc:spChg chg="add del mod">
          <ac:chgData name="Wanlambok Nongbet [Chillibreeze]" userId="6bf028ea-505a-4797-9fbe-498829f78d74" providerId="ADAL" clId="{B6D7A17A-D2C1-44D0-9B40-9FBDB90D5B20}" dt="2020-07-23T13:06:38.631" v="1167" actId="21"/>
          <ac:spMkLst>
            <pc:docMk/>
            <pc:sldMk cId="3933061767" sldId="1734"/>
            <ac:spMk id="381" creationId="{FE0ECDCA-BE8C-4B09-9D85-B5F3CEB32218}"/>
          </ac:spMkLst>
        </pc:spChg>
        <pc:spChg chg="add mod">
          <ac:chgData name="Wanlambok Nongbet [Chillibreeze]" userId="6bf028ea-505a-4797-9fbe-498829f78d74" providerId="ADAL" clId="{B6D7A17A-D2C1-44D0-9B40-9FBDB90D5B20}" dt="2020-07-23T13:06:38.014" v="1166"/>
          <ac:spMkLst>
            <pc:docMk/>
            <pc:sldMk cId="3933061767" sldId="1734"/>
            <ac:spMk id="382" creationId="{F649DE8C-C30E-40EB-BAAE-E9BB47C4EED0}"/>
          </ac:spMkLst>
        </pc:spChg>
        <pc:spChg chg="add del mod">
          <ac:chgData name="Wanlambok Nongbet [Chillibreeze]" userId="6bf028ea-505a-4797-9fbe-498829f78d74" providerId="ADAL" clId="{B6D7A17A-D2C1-44D0-9B40-9FBDB90D5B20}" dt="2020-07-23T13:06:38.631" v="1167" actId="21"/>
          <ac:spMkLst>
            <pc:docMk/>
            <pc:sldMk cId="3933061767" sldId="1734"/>
            <ac:spMk id="383" creationId="{1ABF33F7-9AF9-4B81-A053-5BB1A14D4868}"/>
          </ac:spMkLst>
        </pc:spChg>
        <pc:spChg chg="add del mod">
          <ac:chgData name="Wanlambok Nongbet [Chillibreeze]" userId="6bf028ea-505a-4797-9fbe-498829f78d74" providerId="ADAL" clId="{B6D7A17A-D2C1-44D0-9B40-9FBDB90D5B20}" dt="2020-07-23T13:06:38.631" v="1167" actId="21"/>
          <ac:spMkLst>
            <pc:docMk/>
            <pc:sldMk cId="3933061767" sldId="1734"/>
            <ac:spMk id="384" creationId="{40705AA6-0E96-4B62-8134-78FB1554D7FA}"/>
          </ac:spMkLst>
        </pc:spChg>
        <pc:spChg chg="add del mod">
          <ac:chgData name="Wanlambok Nongbet [Chillibreeze]" userId="6bf028ea-505a-4797-9fbe-498829f78d74" providerId="ADAL" clId="{B6D7A17A-D2C1-44D0-9B40-9FBDB90D5B20}" dt="2020-07-23T13:06:38.631" v="1167" actId="21"/>
          <ac:spMkLst>
            <pc:docMk/>
            <pc:sldMk cId="3933061767" sldId="1734"/>
            <ac:spMk id="385" creationId="{46475B32-1163-4C61-B766-D9A0962051FB}"/>
          </ac:spMkLst>
        </pc:spChg>
        <pc:spChg chg="add del mod">
          <ac:chgData name="Wanlambok Nongbet [Chillibreeze]" userId="6bf028ea-505a-4797-9fbe-498829f78d74" providerId="ADAL" clId="{B6D7A17A-D2C1-44D0-9B40-9FBDB90D5B20}" dt="2020-07-23T13:06:38.631" v="1167" actId="21"/>
          <ac:spMkLst>
            <pc:docMk/>
            <pc:sldMk cId="3933061767" sldId="1734"/>
            <ac:spMk id="386" creationId="{73F2E678-7413-4396-8196-6797462744B8}"/>
          </ac:spMkLst>
        </pc:spChg>
        <pc:spChg chg="add del mod">
          <ac:chgData name="Wanlambok Nongbet [Chillibreeze]" userId="6bf028ea-505a-4797-9fbe-498829f78d74" providerId="ADAL" clId="{B6D7A17A-D2C1-44D0-9B40-9FBDB90D5B20}" dt="2020-07-23T13:06:38.631" v="1167" actId="21"/>
          <ac:spMkLst>
            <pc:docMk/>
            <pc:sldMk cId="3933061767" sldId="1734"/>
            <ac:spMk id="387" creationId="{698AEE59-1932-4B61-862C-37E24C662537}"/>
          </ac:spMkLst>
        </pc:spChg>
        <pc:spChg chg="add del mod">
          <ac:chgData name="Wanlambok Nongbet [Chillibreeze]" userId="6bf028ea-505a-4797-9fbe-498829f78d74" providerId="ADAL" clId="{B6D7A17A-D2C1-44D0-9B40-9FBDB90D5B20}" dt="2020-07-23T13:06:38.631" v="1167" actId="21"/>
          <ac:spMkLst>
            <pc:docMk/>
            <pc:sldMk cId="3933061767" sldId="1734"/>
            <ac:spMk id="388" creationId="{20726627-5A1D-4BFD-A633-819E6B0BDABD}"/>
          </ac:spMkLst>
        </pc:spChg>
        <pc:spChg chg="add del mod">
          <ac:chgData name="Wanlambok Nongbet [Chillibreeze]" userId="6bf028ea-505a-4797-9fbe-498829f78d74" providerId="ADAL" clId="{B6D7A17A-D2C1-44D0-9B40-9FBDB90D5B20}" dt="2020-07-23T13:06:38.631" v="1167" actId="21"/>
          <ac:spMkLst>
            <pc:docMk/>
            <pc:sldMk cId="3933061767" sldId="1734"/>
            <ac:spMk id="389" creationId="{86204E7D-47BD-46E7-989C-F1ACC6E9D4C1}"/>
          </ac:spMkLst>
        </pc:spChg>
        <pc:spChg chg="add del mod">
          <ac:chgData name="Wanlambok Nongbet [Chillibreeze]" userId="6bf028ea-505a-4797-9fbe-498829f78d74" providerId="ADAL" clId="{B6D7A17A-D2C1-44D0-9B40-9FBDB90D5B20}" dt="2020-07-23T13:06:38.631" v="1167" actId="21"/>
          <ac:spMkLst>
            <pc:docMk/>
            <pc:sldMk cId="3933061767" sldId="1734"/>
            <ac:spMk id="390" creationId="{783D128F-B60E-4AF5-90C9-1EBF457632E4}"/>
          </ac:spMkLst>
        </pc:spChg>
        <pc:spChg chg="add del mod">
          <ac:chgData name="Wanlambok Nongbet [Chillibreeze]" userId="6bf028ea-505a-4797-9fbe-498829f78d74" providerId="ADAL" clId="{B6D7A17A-D2C1-44D0-9B40-9FBDB90D5B20}" dt="2020-07-23T13:06:38.631" v="1167" actId="21"/>
          <ac:spMkLst>
            <pc:docMk/>
            <pc:sldMk cId="3933061767" sldId="1734"/>
            <ac:spMk id="391" creationId="{CE505EA7-73D7-4B10-AB48-6AEB4523D2D4}"/>
          </ac:spMkLst>
        </pc:spChg>
        <pc:spChg chg="add del mod">
          <ac:chgData name="Wanlambok Nongbet [Chillibreeze]" userId="6bf028ea-505a-4797-9fbe-498829f78d74" providerId="ADAL" clId="{B6D7A17A-D2C1-44D0-9B40-9FBDB90D5B20}" dt="2020-07-23T13:06:39.558" v="1169" actId="21"/>
          <ac:spMkLst>
            <pc:docMk/>
            <pc:sldMk cId="3933061767" sldId="1734"/>
            <ac:spMk id="392" creationId="{6D8FFBB4-9021-49FB-9B90-AA408974BA7F}"/>
          </ac:spMkLst>
        </pc:spChg>
        <pc:spChg chg="add del mod">
          <ac:chgData name="Wanlambok Nongbet [Chillibreeze]" userId="6bf028ea-505a-4797-9fbe-498829f78d74" providerId="ADAL" clId="{B6D7A17A-D2C1-44D0-9B40-9FBDB90D5B20}" dt="2020-07-23T13:06:39.558" v="1169" actId="21"/>
          <ac:spMkLst>
            <pc:docMk/>
            <pc:sldMk cId="3933061767" sldId="1734"/>
            <ac:spMk id="393" creationId="{940B6957-4BF8-424A-949A-1DDF2430D9AE}"/>
          </ac:spMkLst>
        </pc:spChg>
        <pc:spChg chg="add del mod">
          <ac:chgData name="Wanlambok Nongbet [Chillibreeze]" userId="6bf028ea-505a-4797-9fbe-498829f78d74" providerId="ADAL" clId="{B6D7A17A-D2C1-44D0-9B40-9FBDB90D5B20}" dt="2020-07-23T13:06:39.558" v="1169" actId="21"/>
          <ac:spMkLst>
            <pc:docMk/>
            <pc:sldMk cId="3933061767" sldId="1734"/>
            <ac:spMk id="394" creationId="{59089E24-63CC-4174-B49E-C30990B43327}"/>
          </ac:spMkLst>
        </pc:spChg>
        <pc:spChg chg="add del mod">
          <ac:chgData name="Wanlambok Nongbet [Chillibreeze]" userId="6bf028ea-505a-4797-9fbe-498829f78d74" providerId="ADAL" clId="{B6D7A17A-D2C1-44D0-9B40-9FBDB90D5B20}" dt="2020-07-23T13:06:39.558" v="1169" actId="21"/>
          <ac:spMkLst>
            <pc:docMk/>
            <pc:sldMk cId="3933061767" sldId="1734"/>
            <ac:spMk id="395" creationId="{164D23F3-F814-4622-85F3-0B51BB99011D}"/>
          </ac:spMkLst>
        </pc:spChg>
        <pc:spChg chg="add del mod">
          <ac:chgData name="Wanlambok Nongbet [Chillibreeze]" userId="6bf028ea-505a-4797-9fbe-498829f78d74" providerId="ADAL" clId="{B6D7A17A-D2C1-44D0-9B40-9FBDB90D5B20}" dt="2020-07-23T13:06:39.558" v="1169" actId="21"/>
          <ac:spMkLst>
            <pc:docMk/>
            <pc:sldMk cId="3933061767" sldId="1734"/>
            <ac:spMk id="396" creationId="{BF065936-5070-41B6-902C-E13E31B58BB0}"/>
          </ac:spMkLst>
        </pc:spChg>
        <pc:spChg chg="add del mod">
          <ac:chgData name="Wanlambok Nongbet [Chillibreeze]" userId="6bf028ea-505a-4797-9fbe-498829f78d74" providerId="ADAL" clId="{B6D7A17A-D2C1-44D0-9B40-9FBDB90D5B20}" dt="2020-07-23T13:06:39.558" v="1169" actId="21"/>
          <ac:spMkLst>
            <pc:docMk/>
            <pc:sldMk cId="3933061767" sldId="1734"/>
            <ac:spMk id="397" creationId="{59F717A4-29A3-4A58-9BB5-CC86AE6D02B0}"/>
          </ac:spMkLst>
        </pc:spChg>
        <pc:spChg chg="add del mod">
          <ac:chgData name="Wanlambok Nongbet [Chillibreeze]" userId="6bf028ea-505a-4797-9fbe-498829f78d74" providerId="ADAL" clId="{B6D7A17A-D2C1-44D0-9B40-9FBDB90D5B20}" dt="2020-07-23T13:06:39.558" v="1169" actId="21"/>
          <ac:spMkLst>
            <pc:docMk/>
            <pc:sldMk cId="3933061767" sldId="1734"/>
            <ac:spMk id="398" creationId="{21FCF3C6-5360-4D64-84CA-A4EA9AD58B49}"/>
          </ac:spMkLst>
        </pc:spChg>
        <pc:spChg chg="add mod">
          <ac:chgData name="Wanlambok Nongbet [Chillibreeze]" userId="6bf028ea-505a-4797-9fbe-498829f78d74" providerId="ADAL" clId="{B6D7A17A-D2C1-44D0-9B40-9FBDB90D5B20}" dt="2020-07-23T13:06:38.848" v="1168"/>
          <ac:spMkLst>
            <pc:docMk/>
            <pc:sldMk cId="3933061767" sldId="1734"/>
            <ac:spMk id="399" creationId="{A8F6494A-EB5E-4AD7-B1AD-0AFD86602011}"/>
          </ac:spMkLst>
        </pc:spChg>
        <pc:spChg chg="add del mod">
          <ac:chgData name="Wanlambok Nongbet [Chillibreeze]" userId="6bf028ea-505a-4797-9fbe-498829f78d74" providerId="ADAL" clId="{B6D7A17A-D2C1-44D0-9B40-9FBDB90D5B20}" dt="2020-07-23T13:06:39.558" v="1169" actId="21"/>
          <ac:spMkLst>
            <pc:docMk/>
            <pc:sldMk cId="3933061767" sldId="1734"/>
            <ac:spMk id="400" creationId="{EC6BEAC1-7CD6-49AD-93B1-3D01F248F1F5}"/>
          </ac:spMkLst>
        </pc:spChg>
        <pc:spChg chg="add del mod">
          <ac:chgData name="Wanlambok Nongbet [Chillibreeze]" userId="6bf028ea-505a-4797-9fbe-498829f78d74" providerId="ADAL" clId="{B6D7A17A-D2C1-44D0-9B40-9FBDB90D5B20}" dt="2020-07-23T13:06:39.558" v="1169" actId="21"/>
          <ac:spMkLst>
            <pc:docMk/>
            <pc:sldMk cId="3933061767" sldId="1734"/>
            <ac:spMk id="401" creationId="{7E0E5E8E-4656-4A8F-8184-880D4CABCD2D}"/>
          </ac:spMkLst>
        </pc:spChg>
        <pc:spChg chg="add del mod">
          <ac:chgData name="Wanlambok Nongbet [Chillibreeze]" userId="6bf028ea-505a-4797-9fbe-498829f78d74" providerId="ADAL" clId="{B6D7A17A-D2C1-44D0-9B40-9FBDB90D5B20}" dt="2020-07-23T13:06:39.558" v="1169" actId="21"/>
          <ac:spMkLst>
            <pc:docMk/>
            <pc:sldMk cId="3933061767" sldId="1734"/>
            <ac:spMk id="402" creationId="{4C5D6207-DC57-42EA-9E7F-AB70B62C0069}"/>
          </ac:spMkLst>
        </pc:spChg>
        <pc:spChg chg="add del mod">
          <ac:chgData name="Wanlambok Nongbet [Chillibreeze]" userId="6bf028ea-505a-4797-9fbe-498829f78d74" providerId="ADAL" clId="{B6D7A17A-D2C1-44D0-9B40-9FBDB90D5B20}" dt="2020-07-23T13:06:39.558" v="1169" actId="21"/>
          <ac:spMkLst>
            <pc:docMk/>
            <pc:sldMk cId="3933061767" sldId="1734"/>
            <ac:spMk id="403" creationId="{2A962393-92D7-4307-BB4F-079FADFD0268}"/>
          </ac:spMkLst>
        </pc:spChg>
        <pc:spChg chg="add del mod">
          <ac:chgData name="Wanlambok Nongbet [Chillibreeze]" userId="6bf028ea-505a-4797-9fbe-498829f78d74" providerId="ADAL" clId="{B6D7A17A-D2C1-44D0-9B40-9FBDB90D5B20}" dt="2020-07-23T13:06:39.558" v="1169" actId="21"/>
          <ac:spMkLst>
            <pc:docMk/>
            <pc:sldMk cId="3933061767" sldId="1734"/>
            <ac:spMk id="404" creationId="{2772F7D0-F12D-40F8-B049-3C296F4BDBC8}"/>
          </ac:spMkLst>
        </pc:spChg>
        <pc:spChg chg="add del mod">
          <ac:chgData name="Wanlambok Nongbet [Chillibreeze]" userId="6bf028ea-505a-4797-9fbe-498829f78d74" providerId="ADAL" clId="{B6D7A17A-D2C1-44D0-9B40-9FBDB90D5B20}" dt="2020-07-23T13:06:39.558" v="1169" actId="21"/>
          <ac:spMkLst>
            <pc:docMk/>
            <pc:sldMk cId="3933061767" sldId="1734"/>
            <ac:spMk id="405" creationId="{D6F384B3-9058-4735-AD31-445AC7AFF893}"/>
          </ac:spMkLst>
        </pc:spChg>
        <pc:spChg chg="add del mod">
          <ac:chgData name="Wanlambok Nongbet [Chillibreeze]" userId="6bf028ea-505a-4797-9fbe-498829f78d74" providerId="ADAL" clId="{B6D7A17A-D2C1-44D0-9B40-9FBDB90D5B20}" dt="2020-07-23T13:06:39.558" v="1169" actId="21"/>
          <ac:spMkLst>
            <pc:docMk/>
            <pc:sldMk cId="3933061767" sldId="1734"/>
            <ac:spMk id="406" creationId="{AD4F2856-1267-4D86-9D7F-786ED89F524F}"/>
          </ac:spMkLst>
        </pc:spChg>
        <pc:spChg chg="add del mod">
          <ac:chgData name="Wanlambok Nongbet [Chillibreeze]" userId="6bf028ea-505a-4797-9fbe-498829f78d74" providerId="ADAL" clId="{B6D7A17A-D2C1-44D0-9B40-9FBDB90D5B20}" dt="2020-07-23T13:06:40.406" v="1171" actId="21"/>
          <ac:spMkLst>
            <pc:docMk/>
            <pc:sldMk cId="3933061767" sldId="1734"/>
            <ac:spMk id="407" creationId="{74225FBE-9ADE-4D6A-8ADB-DF93E0886AB2}"/>
          </ac:spMkLst>
        </pc:spChg>
        <pc:spChg chg="add del mod">
          <ac:chgData name="Wanlambok Nongbet [Chillibreeze]" userId="6bf028ea-505a-4797-9fbe-498829f78d74" providerId="ADAL" clId="{B6D7A17A-D2C1-44D0-9B40-9FBDB90D5B20}" dt="2020-07-23T13:06:40.406" v="1171" actId="21"/>
          <ac:spMkLst>
            <pc:docMk/>
            <pc:sldMk cId="3933061767" sldId="1734"/>
            <ac:spMk id="408" creationId="{BC0E322A-E5EE-49C5-8D67-CD2055D91CA2}"/>
          </ac:spMkLst>
        </pc:spChg>
        <pc:spChg chg="add del mod">
          <ac:chgData name="Wanlambok Nongbet [Chillibreeze]" userId="6bf028ea-505a-4797-9fbe-498829f78d74" providerId="ADAL" clId="{B6D7A17A-D2C1-44D0-9B40-9FBDB90D5B20}" dt="2020-07-23T13:06:40.406" v="1171" actId="21"/>
          <ac:spMkLst>
            <pc:docMk/>
            <pc:sldMk cId="3933061767" sldId="1734"/>
            <ac:spMk id="409" creationId="{1E203521-BEF8-4A4F-9CCC-F6B9CD1FBA76}"/>
          </ac:spMkLst>
        </pc:spChg>
        <pc:spChg chg="add del mod">
          <ac:chgData name="Wanlambok Nongbet [Chillibreeze]" userId="6bf028ea-505a-4797-9fbe-498829f78d74" providerId="ADAL" clId="{B6D7A17A-D2C1-44D0-9B40-9FBDB90D5B20}" dt="2020-07-23T13:06:40.406" v="1171" actId="21"/>
          <ac:spMkLst>
            <pc:docMk/>
            <pc:sldMk cId="3933061767" sldId="1734"/>
            <ac:spMk id="410" creationId="{7C8C0F21-726C-4273-8EF2-0A7FF1154AD9}"/>
          </ac:spMkLst>
        </pc:spChg>
        <pc:spChg chg="add del mod">
          <ac:chgData name="Wanlambok Nongbet [Chillibreeze]" userId="6bf028ea-505a-4797-9fbe-498829f78d74" providerId="ADAL" clId="{B6D7A17A-D2C1-44D0-9B40-9FBDB90D5B20}" dt="2020-07-23T13:06:40.406" v="1171" actId="21"/>
          <ac:spMkLst>
            <pc:docMk/>
            <pc:sldMk cId="3933061767" sldId="1734"/>
            <ac:spMk id="411" creationId="{5C042DF1-3D77-4F48-9BD9-2EAFA637E1AC}"/>
          </ac:spMkLst>
        </pc:spChg>
        <pc:spChg chg="add del mod">
          <ac:chgData name="Wanlambok Nongbet [Chillibreeze]" userId="6bf028ea-505a-4797-9fbe-498829f78d74" providerId="ADAL" clId="{B6D7A17A-D2C1-44D0-9B40-9FBDB90D5B20}" dt="2020-07-23T13:06:40.406" v="1171" actId="21"/>
          <ac:spMkLst>
            <pc:docMk/>
            <pc:sldMk cId="3933061767" sldId="1734"/>
            <ac:spMk id="412" creationId="{2B8EF6F9-9C4A-4946-8D16-E496BBE63536}"/>
          </ac:spMkLst>
        </pc:spChg>
        <pc:spChg chg="add del mod">
          <ac:chgData name="Wanlambok Nongbet [Chillibreeze]" userId="6bf028ea-505a-4797-9fbe-498829f78d74" providerId="ADAL" clId="{B6D7A17A-D2C1-44D0-9B40-9FBDB90D5B20}" dt="2020-07-23T13:06:40.406" v="1171" actId="21"/>
          <ac:spMkLst>
            <pc:docMk/>
            <pc:sldMk cId="3933061767" sldId="1734"/>
            <ac:spMk id="413" creationId="{9D0A8C28-1E11-42CB-963A-6A6817657393}"/>
          </ac:spMkLst>
        </pc:spChg>
        <pc:spChg chg="add del mod">
          <ac:chgData name="Wanlambok Nongbet [Chillibreeze]" userId="6bf028ea-505a-4797-9fbe-498829f78d74" providerId="ADAL" clId="{B6D7A17A-D2C1-44D0-9B40-9FBDB90D5B20}" dt="2020-07-23T13:06:40.406" v="1171" actId="21"/>
          <ac:spMkLst>
            <pc:docMk/>
            <pc:sldMk cId="3933061767" sldId="1734"/>
            <ac:spMk id="414" creationId="{7D380594-50CB-49C2-8911-B1C2484111FA}"/>
          </ac:spMkLst>
        </pc:spChg>
        <pc:spChg chg="add mod">
          <ac:chgData name="Wanlambok Nongbet [Chillibreeze]" userId="6bf028ea-505a-4797-9fbe-498829f78d74" providerId="ADAL" clId="{B6D7A17A-D2C1-44D0-9B40-9FBDB90D5B20}" dt="2020-07-23T13:06:39.787" v="1170"/>
          <ac:spMkLst>
            <pc:docMk/>
            <pc:sldMk cId="3933061767" sldId="1734"/>
            <ac:spMk id="415" creationId="{11745D7B-5DB2-44B0-94DD-F03CEDD0B56A}"/>
          </ac:spMkLst>
        </pc:spChg>
        <pc:spChg chg="add del mod">
          <ac:chgData name="Wanlambok Nongbet [Chillibreeze]" userId="6bf028ea-505a-4797-9fbe-498829f78d74" providerId="ADAL" clId="{B6D7A17A-D2C1-44D0-9B40-9FBDB90D5B20}" dt="2020-07-23T13:06:40.406" v="1171" actId="21"/>
          <ac:spMkLst>
            <pc:docMk/>
            <pc:sldMk cId="3933061767" sldId="1734"/>
            <ac:spMk id="416" creationId="{AF964F59-B784-4361-8F2B-ED7037E0BCDC}"/>
          </ac:spMkLst>
        </pc:spChg>
        <pc:spChg chg="add del mod">
          <ac:chgData name="Wanlambok Nongbet [Chillibreeze]" userId="6bf028ea-505a-4797-9fbe-498829f78d74" providerId="ADAL" clId="{B6D7A17A-D2C1-44D0-9B40-9FBDB90D5B20}" dt="2020-07-23T13:06:40.406" v="1171" actId="21"/>
          <ac:spMkLst>
            <pc:docMk/>
            <pc:sldMk cId="3933061767" sldId="1734"/>
            <ac:spMk id="417" creationId="{10C70DD8-1616-473F-9FA1-51CA996961F4}"/>
          </ac:spMkLst>
        </pc:spChg>
        <pc:spChg chg="add del mod">
          <ac:chgData name="Wanlambok Nongbet [Chillibreeze]" userId="6bf028ea-505a-4797-9fbe-498829f78d74" providerId="ADAL" clId="{B6D7A17A-D2C1-44D0-9B40-9FBDB90D5B20}" dt="2020-07-23T13:06:40.406" v="1171" actId="21"/>
          <ac:spMkLst>
            <pc:docMk/>
            <pc:sldMk cId="3933061767" sldId="1734"/>
            <ac:spMk id="418" creationId="{9DF4C248-A975-4948-A524-DF95DE9B91DF}"/>
          </ac:spMkLst>
        </pc:spChg>
        <pc:spChg chg="add del mod">
          <ac:chgData name="Wanlambok Nongbet [Chillibreeze]" userId="6bf028ea-505a-4797-9fbe-498829f78d74" providerId="ADAL" clId="{B6D7A17A-D2C1-44D0-9B40-9FBDB90D5B20}" dt="2020-07-23T13:06:40.406" v="1171" actId="21"/>
          <ac:spMkLst>
            <pc:docMk/>
            <pc:sldMk cId="3933061767" sldId="1734"/>
            <ac:spMk id="419" creationId="{39A95AFE-0CC5-4C4D-8AA1-BC5079DB7041}"/>
          </ac:spMkLst>
        </pc:spChg>
        <pc:spChg chg="add del mod">
          <ac:chgData name="Wanlambok Nongbet [Chillibreeze]" userId="6bf028ea-505a-4797-9fbe-498829f78d74" providerId="ADAL" clId="{B6D7A17A-D2C1-44D0-9B40-9FBDB90D5B20}" dt="2020-07-23T13:06:40.406" v="1171" actId="21"/>
          <ac:spMkLst>
            <pc:docMk/>
            <pc:sldMk cId="3933061767" sldId="1734"/>
            <ac:spMk id="420" creationId="{61ED9527-EC54-46EB-B729-467302E3B79D}"/>
          </ac:spMkLst>
        </pc:spChg>
        <pc:spChg chg="add del mod">
          <ac:chgData name="Wanlambok Nongbet [Chillibreeze]" userId="6bf028ea-505a-4797-9fbe-498829f78d74" providerId="ADAL" clId="{B6D7A17A-D2C1-44D0-9B40-9FBDB90D5B20}" dt="2020-07-23T13:06:41.326" v="1173" actId="21"/>
          <ac:spMkLst>
            <pc:docMk/>
            <pc:sldMk cId="3933061767" sldId="1734"/>
            <ac:spMk id="421" creationId="{DDE49762-7453-43B5-BE9A-F7AE06EA71E3}"/>
          </ac:spMkLst>
        </pc:spChg>
        <pc:spChg chg="add del mod">
          <ac:chgData name="Wanlambok Nongbet [Chillibreeze]" userId="6bf028ea-505a-4797-9fbe-498829f78d74" providerId="ADAL" clId="{B6D7A17A-D2C1-44D0-9B40-9FBDB90D5B20}" dt="2020-07-23T13:06:41.326" v="1173" actId="21"/>
          <ac:spMkLst>
            <pc:docMk/>
            <pc:sldMk cId="3933061767" sldId="1734"/>
            <ac:spMk id="422" creationId="{92CFA12C-3FB7-495F-9914-6FE4673FF050}"/>
          </ac:spMkLst>
        </pc:spChg>
        <pc:spChg chg="add del mod">
          <ac:chgData name="Wanlambok Nongbet [Chillibreeze]" userId="6bf028ea-505a-4797-9fbe-498829f78d74" providerId="ADAL" clId="{B6D7A17A-D2C1-44D0-9B40-9FBDB90D5B20}" dt="2020-07-23T13:06:41.326" v="1173" actId="21"/>
          <ac:spMkLst>
            <pc:docMk/>
            <pc:sldMk cId="3933061767" sldId="1734"/>
            <ac:spMk id="423" creationId="{0B374912-35BA-4AF3-BB78-42563E7EDF92}"/>
          </ac:spMkLst>
        </pc:spChg>
        <pc:spChg chg="add del mod">
          <ac:chgData name="Wanlambok Nongbet [Chillibreeze]" userId="6bf028ea-505a-4797-9fbe-498829f78d74" providerId="ADAL" clId="{B6D7A17A-D2C1-44D0-9B40-9FBDB90D5B20}" dt="2020-07-23T13:06:41.326" v="1173" actId="21"/>
          <ac:spMkLst>
            <pc:docMk/>
            <pc:sldMk cId="3933061767" sldId="1734"/>
            <ac:spMk id="424" creationId="{B8F016D2-E594-4BB8-8B93-7040CE4E1844}"/>
          </ac:spMkLst>
        </pc:spChg>
        <pc:spChg chg="add del mod">
          <ac:chgData name="Wanlambok Nongbet [Chillibreeze]" userId="6bf028ea-505a-4797-9fbe-498829f78d74" providerId="ADAL" clId="{B6D7A17A-D2C1-44D0-9B40-9FBDB90D5B20}" dt="2020-07-23T13:06:41.326" v="1173" actId="21"/>
          <ac:spMkLst>
            <pc:docMk/>
            <pc:sldMk cId="3933061767" sldId="1734"/>
            <ac:spMk id="425" creationId="{577E97D3-66D4-4CD0-88EE-58E83402722E}"/>
          </ac:spMkLst>
        </pc:spChg>
        <pc:spChg chg="add del mod">
          <ac:chgData name="Wanlambok Nongbet [Chillibreeze]" userId="6bf028ea-505a-4797-9fbe-498829f78d74" providerId="ADAL" clId="{B6D7A17A-D2C1-44D0-9B40-9FBDB90D5B20}" dt="2020-07-23T13:06:41.326" v="1173" actId="21"/>
          <ac:spMkLst>
            <pc:docMk/>
            <pc:sldMk cId="3933061767" sldId="1734"/>
            <ac:spMk id="426" creationId="{24607603-3CE2-49B1-923E-8D1C19EF3D89}"/>
          </ac:spMkLst>
        </pc:spChg>
        <pc:spChg chg="add del mod">
          <ac:chgData name="Wanlambok Nongbet [Chillibreeze]" userId="6bf028ea-505a-4797-9fbe-498829f78d74" providerId="ADAL" clId="{B6D7A17A-D2C1-44D0-9B40-9FBDB90D5B20}" dt="2020-07-23T13:06:41.326" v="1173" actId="21"/>
          <ac:spMkLst>
            <pc:docMk/>
            <pc:sldMk cId="3933061767" sldId="1734"/>
            <ac:spMk id="427" creationId="{DDEA9286-9424-4D33-9DC7-A4C2D1B5BEBC}"/>
          </ac:spMkLst>
        </pc:spChg>
        <pc:spChg chg="add del mod">
          <ac:chgData name="Wanlambok Nongbet [Chillibreeze]" userId="6bf028ea-505a-4797-9fbe-498829f78d74" providerId="ADAL" clId="{B6D7A17A-D2C1-44D0-9B40-9FBDB90D5B20}" dt="2020-07-23T13:06:41.326" v="1173" actId="21"/>
          <ac:spMkLst>
            <pc:docMk/>
            <pc:sldMk cId="3933061767" sldId="1734"/>
            <ac:spMk id="428" creationId="{450B1DE0-D6D1-457F-A8E6-A2298D6C82C2}"/>
          </ac:spMkLst>
        </pc:spChg>
        <pc:spChg chg="add del mod">
          <ac:chgData name="Wanlambok Nongbet [Chillibreeze]" userId="6bf028ea-505a-4797-9fbe-498829f78d74" providerId="ADAL" clId="{B6D7A17A-D2C1-44D0-9B40-9FBDB90D5B20}" dt="2020-07-23T13:06:41.326" v="1173" actId="21"/>
          <ac:spMkLst>
            <pc:docMk/>
            <pc:sldMk cId="3933061767" sldId="1734"/>
            <ac:spMk id="429" creationId="{9EE105BD-78A9-46E2-B4ED-1C4E78AD2576}"/>
          </ac:spMkLst>
        </pc:spChg>
        <pc:spChg chg="add mod">
          <ac:chgData name="Wanlambok Nongbet [Chillibreeze]" userId="6bf028ea-505a-4797-9fbe-498829f78d74" providerId="ADAL" clId="{B6D7A17A-D2C1-44D0-9B40-9FBDB90D5B20}" dt="2020-07-23T13:06:40.623" v="1172"/>
          <ac:spMkLst>
            <pc:docMk/>
            <pc:sldMk cId="3933061767" sldId="1734"/>
            <ac:spMk id="430" creationId="{5C5D5D9E-E564-46DB-BB92-EDAEAAF2C088}"/>
          </ac:spMkLst>
        </pc:spChg>
        <pc:spChg chg="add del mod">
          <ac:chgData name="Wanlambok Nongbet [Chillibreeze]" userId="6bf028ea-505a-4797-9fbe-498829f78d74" providerId="ADAL" clId="{B6D7A17A-D2C1-44D0-9B40-9FBDB90D5B20}" dt="2020-07-23T13:06:41.326" v="1173" actId="21"/>
          <ac:spMkLst>
            <pc:docMk/>
            <pc:sldMk cId="3933061767" sldId="1734"/>
            <ac:spMk id="431" creationId="{C7E5B1F9-59B6-4D1E-95EB-21B8D75E4FA0}"/>
          </ac:spMkLst>
        </pc:spChg>
        <pc:spChg chg="add del mod">
          <ac:chgData name="Wanlambok Nongbet [Chillibreeze]" userId="6bf028ea-505a-4797-9fbe-498829f78d74" providerId="ADAL" clId="{B6D7A17A-D2C1-44D0-9B40-9FBDB90D5B20}" dt="2020-07-23T13:06:41.326" v="1173" actId="21"/>
          <ac:spMkLst>
            <pc:docMk/>
            <pc:sldMk cId="3933061767" sldId="1734"/>
            <ac:spMk id="432" creationId="{D5449693-BF8F-4427-BE8E-4CDEA04892A3}"/>
          </ac:spMkLst>
        </pc:spChg>
        <pc:spChg chg="add del mod">
          <ac:chgData name="Wanlambok Nongbet [Chillibreeze]" userId="6bf028ea-505a-4797-9fbe-498829f78d74" providerId="ADAL" clId="{B6D7A17A-D2C1-44D0-9B40-9FBDB90D5B20}" dt="2020-07-23T13:06:41.326" v="1173" actId="21"/>
          <ac:spMkLst>
            <pc:docMk/>
            <pc:sldMk cId="3933061767" sldId="1734"/>
            <ac:spMk id="433" creationId="{5D143654-BBF6-4601-BE5C-87E484860F2D}"/>
          </ac:spMkLst>
        </pc:spChg>
        <pc:spChg chg="add del mod">
          <ac:chgData name="Wanlambok Nongbet [Chillibreeze]" userId="6bf028ea-505a-4797-9fbe-498829f78d74" providerId="ADAL" clId="{B6D7A17A-D2C1-44D0-9B40-9FBDB90D5B20}" dt="2020-07-23T13:06:42.316" v="1175" actId="21"/>
          <ac:spMkLst>
            <pc:docMk/>
            <pc:sldMk cId="3933061767" sldId="1734"/>
            <ac:spMk id="434" creationId="{7C525391-EA91-40E2-96C8-F9FFDFC7567E}"/>
          </ac:spMkLst>
        </pc:spChg>
        <pc:spChg chg="add del mod">
          <ac:chgData name="Wanlambok Nongbet [Chillibreeze]" userId="6bf028ea-505a-4797-9fbe-498829f78d74" providerId="ADAL" clId="{B6D7A17A-D2C1-44D0-9B40-9FBDB90D5B20}" dt="2020-07-23T13:06:42.316" v="1175" actId="21"/>
          <ac:spMkLst>
            <pc:docMk/>
            <pc:sldMk cId="3933061767" sldId="1734"/>
            <ac:spMk id="435" creationId="{076E99E7-D056-4289-9C96-2BF14A0C1EB9}"/>
          </ac:spMkLst>
        </pc:spChg>
        <pc:spChg chg="add del mod">
          <ac:chgData name="Wanlambok Nongbet [Chillibreeze]" userId="6bf028ea-505a-4797-9fbe-498829f78d74" providerId="ADAL" clId="{B6D7A17A-D2C1-44D0-9B40-9FBDB90D5B20}" dt="2020-07-23T13:06:42.316" v="1175" actId="21"/>
          <ac:spMkLst>
            <pc:docMk/>
            <pc:sldMk cId="3933061767" sldId="1734"/>
            <ac:spMk id="436" creationId="{C4BF30D4-92DA-4E47-B194-8EEAD39D819C}"/>
          </ac:spMkLst>
        </pc:spChg>
        <pc:spChg chg="add del mod">
          <ac:chgData name="Wanlambok Nongbet [Chillibreeze]" userId="6bf028ea-505a-4797-9fbe-498829f78d74" providerId="ADAL" clId="{B6D7A17A-D2C1-44D0-9B40-9FBDB90D5B20}" dt="2020-07-23T13:06:42.316" v="1175" actId="21"/>
          <ac:spMkLst>
            <pc:docMk/>
            <pc:sldMk cId="3933061767" sldId="1734"/>
            <ac:spMk id="437" creationId="{8083ABDF-8985-40DC-A37A-323CB3AE7D88}"/>
          </ac:spMkLst>
        </pc:spChg>
        <pc:spChg chg="add del mod">
          <ac:chgData name="Wanlambok Nongbet [Chillibreeze]" userId="6bf028ea-505a-4797-9fbe-498829f78d74" providerId="ADAL" clId="{B6D7A17A-D2C1-44D0-9B40-9FBDB90D5B20}" dt="2020-07-23T13:06:42.316" v="1175" actId="21"/>
          <ac:spMkLst>
            <pc:docMk/>
            <pc:sldMk cId="3933061767" sldId="1734"/>
            <ac:spMk id="438" creationId="{6D71B1EF-8F3D-45AD-A8DE-4C142228C31A}"/>
          </ac:spMkLst>
        </pc:spChg>
        <pc:spChg chg="add del mod">
          <ac:chgData name="Wanlambok Nongbet [Chillibreeze]" userId="6bf028ea-505a-4797-9fbe-498829f78d74" providerId="ADAL" clId="{B6D7A17A-D2C1-44D0-9B40-9FBDB90D5B20}" dt="2020-07-23T13:06:42.316" v="1175" actId="21"/>
          <ac:spMkLst>
            <pc:docMk/>
            <pc:sldMk cId="3933061767" sldId="1734"/>
            <ac:spMk id="439" creationId="{81ED058B-3139-456E-B52E-3E6E625E96A8}"/>
          </ac:spMkLst>
        </pc:spChg>
        <pc:spChg chg="add del mod">
          <ac:chgData name="Wanlambok Nongbet [Chillibreeze]" userId="6bf028ea-505a-4797-9fbe-498829f78d74" providerId="ADAL" clId="{B6D7A17A-D2C1-44D0-9B40-9FBDB90D5B20}" dt="2020-07-23T13:06:42.316" v="1175" actId="21"/>
          <ac:spMkLst>
            <pc:docMk/>
            <pc:sldMk cId="3933061767" sldId="1734"/>
            <ac:spMk id="440" creationId="{086B6AE0-4E02-442A-A0AD-8DD636472E4F}"/>
          </ac:spMkLst>
        </pc:spChg>
        <pc:spChg chg="add del mod">
          <ac:chgData name="Wanlambok Nongbet [Chillibreeze]" userId="6bf028ea-505a-4797-9fbe-498829f78d74" providerId="ADAL" clId="{B6D7A17A-D2C1-44D0-9B40-9FBDB90D5B20}" dt="2020-07-23T13:06:42.316" v="1175" actId="21"/>
          <ac:spMkLst>
            <pc:docMk/>
            <pc:sldMk cId="3933061767" sldId="1734"/>
            <ac:spMk id="441" creationId="{C85C770A-F911-4C1F-8F24-FFCEBD7BBD21}"/>
          </ac:spMkLst>
        </pc:spChg>
        <pc:spChg chg="add del mod">
          <ac:chgData name="Wanlambok Nongbet [Chillibreeze]" userId="6bf028ea-505a-4797-9fbe-498829f78d74" providerId="ADAL" clId="{B6D7A17A-D2C1-44D0-9B40-9FBDB90D5B20}" dt="2020-07-23T13:06:42.316" v="1175" actId="21"/>
          <ac:spMkLst>
            <pc:docMk/>
            <pc:sldMk cId="3933061767" sldId="1734"/>
            <ac:spMk id="442" creationId="{CD7496CE-F434-4821-92CC-30393F646C2A}"/>
          </ac:spMkLst>
        </pc:spChg>
        <pc:spChg chg="add del mod">
          <ac:chgData name="Wanlambok Nongbet [Chillibreeze]" userId="6bf028ea-505a-4797-9fbe-498829f78d74" providerId="ADAL" clId="{B6D7A17A-D2C1-44D0-9B40-9FBDB90D5B20}" dt="2020-07-23T13:06:42.316" v="1175" actId="21"/>
          <ac:spMkLst>
            <pc:docMk/>
            <pc:sldMk cId="3933061767" sldId="1734"/>
            <ac:spMk id="443" creationId="{2E981F6F-883A-43C0-A08C-6BCD331F209A}"/>
          </ac:spMkLst>
        </pc:spChg>
        <pc:spChg chg="add mod">
          <ac:chgData name="Wanlambok Nongbet [Chillibreeze]" userId="6bf028ea-505a-4797-9fbe-498829f78d74" providerId="ADAL" clId="{B6D7A17A-D2C1-44D0-9B40-9FBDB90D5B20}" dt="2020-07-23T13:06:41.543" v="1174"/>
          <ac:spMkLst>
            <pc:docMk/>
            <pc:sldMk cId="3933061767" sldId="1734"/>
            <ac:spMk id="444" creationId="{49F98B52-D059-4FDE-8755-3435DC0B6F35}"/>
          </ac:spMkLst>
        </pc:spChg>
        <pc:spChg chg="add del mod">
          <ac:chgData name="Wanlambok Nongbet [Chillibreeze]" userId="6bf028ea-505a-4797-9fbe-498829f78d74" providerId="ADAL" clId="{B6D7A17A-D2C1-44D0-9B40-9FBDB90D5B20}" dt="2020-07-23T13:06:42.316" v="1175" actId="21"/>
          <ac:spMkLst>
            <pc:docMk/>
            <pc:sldMk cId="3933061767" sldId="1734"/>
            <ac:spMk id="445" creationId="{E7B399D4-4387-4953-8047-F7207AFDC52F}"/>
          </ac:spMkLst>
        </pc:spChg>
        <pc:spChg chg="add mod">
          <ac:chgData name="Wanlambok Nongbet [Chillibreeze]" userId="6bf028ea-505a-4797-9fbe-498829f78d74" providerId="ADAL" clId="{B6D7A17A-D2C1-44D0-9B40-9FBDB90D5B20}" dt="2020-07-23T13:06:42.553" v="1176"/>
          <ac:spMkLst>
            <pc:docMk/>
            <pc:sldMk cId="3933061767" sldId="1734"/>
            <ac:spMk id="446" creationId="{5F7D8530-5E46-48C7-9840-01CEE38C077E}"/>
          </ac:spMkLst>
        </pc:spChg>
        <pc:spChg chg="add del mod">
          <ac:chgData name="Wanlambok Nongbet [Chillibreeze]" userId="6bf028ea-505a-4797-9fbe-498829f78d74" providerId="ADAL" clId="{B6D7A17A-D2C1-44D0-9B40-9FBDB90D5B20}" dt="2020-07-23T13:06:45.401" v="1177" actId="21"/>
          <ac:spMkLst>
            <pc:docMk/>
            <pc:sldMk cId="3933061767" sldId="1734"/>
            <ac:spMk id="447" creationId="{77B3095A-C5D5-4DD2-B9A8-D4E6B9C52B2E}"/>
          </ac:spMkLst>
        </pc:spChg>
        <pc:spChg chg="add del mod">
          <ac:chgData name="Wanlambok Nongbet [Chillibreeze]" userId="6bf028ea-505a-4797-9fbe-498829f78d74" providerId="ADAL" clId="{B6D7A17A-D2C1-44D0-9B40-9FBDB90D5B20}" dt="2020-07-23T13:06:45.401" v="1177" actId="21"/>
          <ac:spMkLst>
            <pc:docMk/>
            <pc:sldMk cId="3933061767" sldId="1734"/>
            <ac:spMk id="448" creationId="{9A000C32-DDDF-4397-AC01-6982728F8246}"/>
          </ac:spMkLst>
        </pc:spChg>
        <pc:spChg chg="add del mod">
          <ac:chgData name="Wanlambok Nongbet [Chillibreeze]" userId="6bf028ea-505a-4797-9fbe-498829f78d74" providerId="ADAL" clId="{B6D7A17A-D2C1-44D0-9B40-9FBDB90D5B20}" dt="2020-07-23T13:06:45.401" v="1177" actId="21"/>
          <ac:spMkLst>
            <pc:docMk/>
            <pc:sldMk cId="3933061767" sldId="1734"/>
            <ac:spMk id="449" creationId="{1492418A-FA36-4ABB-B066-96269EEEE4A1}"/>
          </ac:spMkLst>
        </pc:spChg>
        <pc:spChg chg="add del mod">
          <ac:chgData name="Wanlambok Nongbet [Chillibreeze]" userId="6bf028ea-505a-4797-9fbe-498829f78d74" providerId="ADAL" clId="{B6D7A17A-D2C1-44D0-9B40-9FBDB90D5B20}" dt="2020-07-23T13:06:45.401" v="1177" actId="21"/>
          <ac:spMkLst>
            <pc:docMk/>
            <pc:sldMk cId="3933061767" sldId="1734"/>
            <ac:spMk id="450" creationId="{DAE8B30C-FA6D-420B-8156-349EDDB18F28}"/>
          </ac:spMkLst>
        </pc:spChg>
        <pc:spChg chg="add del mod">
          <ac:chgData name="Wanlambok Nongbet [Chillibreeze]" userId="6bf028ea-505a-4797-9fbe-498829f78d74" providerId="ADAL" clId="{B6D7A17A-D2C1-44D0-9B40-9FBDB90D5B20}" dt="2020-07-23T13:06:45.401" v="1177" actId="21"/>
          <ac:spMkLst>
            <pc:docMk/>
            <pc:sldMk cId="3933061767" sldId="1734"/>
            <ac:spMk id="451" creationId="{55F016D3-BF73-4215-BF76-008F4D08F4A4}"/>
          </ac:spMkLst>
        </pc:spChg>
        <pc:spChg chg="add del mod">
          <ac:chgData name="Wanlambok Nongbet [Chillibreeze]" userId="6bf028ea-505a-4797-9fbe-498829f78d74" providerId="ADAL" clId="{B6D7A17A-D2C1-44D0-9B40-9FBDB90D5B20}" dt="2020-07-23T13:06:45.401" v="1177" actId="21"/>
          <ac:spMkLst>
            <pc:docMk/>
            <pc:sldMk cId="3933061767" sldId="1734"/>
            <ac:spMk id="452" creationId="{8CE538B2-C22D-4A3C-B264-F859C7B0C4C0}"/>
          </ac:spMkLst>
        </pc:spChg>
        <pc:spChg chg="add del mod">
          <ac:chgData name="Wanlambok Nongbet [Chillibreeze]" userId="6bf028ea-505a-4797-9fbe-498829f78d74" providerId="ADAL" clId="{B6D7A17A-D2C1-44D0-9B40-9FBDB90D5B20}" dt="2020-07-23T13:06:45.401" v="1177" actId="21"/>
          <ac:spMkLst>
            <pc:docMk/>
            <pc:sldMk cId="3933061767" sldId="1734"/>
            <ac:spMk id="453" creationId="{A83BAC46-7991-4313-827D-9C2C83128A5C}"/>
          </ac:spMkLst>
        </pc:spChg>
        <pc:spChg chg="add del mod">
          <ac:chgData name="Wanlambok Nongbet [Chillibreeze]" userId="6bf028ea-505a-4797-9fbe-498829f78d74" providerId="ADAL" clId="{B6D7A17A-D2C1-44D0-9B40-9FBDB90D5B20}" dt="2020-07-23T13:06:45.401" v="1177" actId="21"/>
          <ac:spMkLst>
            <pc:docMk/>
            <pc:sldMk cId="3933061767" sldId="1734"/>
            <ac:spMk id="454" creationId="{B725DEE3-B13D-425C-833E-29FB5CCA42D7}"/>
          </ac:spMkLst>
        </pc:spChg>
        <pc:spChg chg="add del mod">
          <ac:chgData name="Wanlambok Nongbet [Chillibreeze]" userId="6bf028ea-505a-4797-9fbe-498829f78d74" providerId="ADAL" clId="{B6D7A17A-D2C1-44D0-9B40-9FBDB90D5B20}" dt="2020-07-23T13:06:45.401" v="1177" actId="21"/>
          <ac:spMkLst>
            <pc:docMk/>
            <pc:sldMk cId="3933061767" sldId="1734"/>
            <ac:spMk id="455" creationId="{E399D931-3A7A-4688-91D0-25703D2054CA}"/>
          </ac:spMkLst>
        </pc:spChg>
        <pc:spChg chg="add del mod">
          <ac:chgData name="Wanlambok Nongbet [Chillibreeze]" userId="6bf028ea-505a-4797-9fbe-498829f78d74" providerId="ADAL" clId="{B6D7A17A-D2C1-44D0-9B40-9FBDB90D5B20}" dt="2020-07-23T13:06:45.401" v="1177" actId="21"/>
          <ac:spMkLst>
            <pc:docMk/>
            <pc:sldMk cId="3933061767" sldId="1734"/>
            <ac:spMk id="456" creationId="{08507F65-1EA9-4857-8D49-257BF4C0E899}"/>
          </ac:spMkLst>
        </pc:spChg>
        <pc:spChg chg="add mod">
          <ac:chgData name="Wanlambok Nongbet [Chillibreeze]" userId="6bf028ea-505a-4797-9fbe-498829f78d74" providerId="ADAL" clId="{B6D7A17A-D2C1-44D0-9B40-9FBDB90D5B20}" dt="2020-07-23T13:06:45.738" v="1178"/>
          <ac:spMkLst>
            <pc:docMk/>
            <pc:sldMk cId="3933061767" sldId="1734"/>
            <ac:spMk id="457" creationId="{50EC5014-7659-4032-9B40-88DC7E060D60}"/>
          </ac:spMkLst>
        </pc:spChg>
        <pc:spChg chg="add del mod">
          <ac:chgData name="Wanlambok Nongbet [Chillibreeze]" userId="6bf028ea-505a-4797-9fbe-498829f78d74" providerId="ADAL" clId="{B6D7A17A-D2C1-44D0-9B40-9FBDB90D5B20}" dt="2020-07-23T13:06:46.432" v="1179" actId="21"/>
          <ac:spMkLst>
            <pc:docMk/>
            <pc:sldMk cId="3933061767" sldId="1734"/>
            <ac:spMk id="458" creationId="{78614EB9-A9D0-4C51-AFEE-EC166C225CCC}"/>
          </ac:spMkLst>
        </pc:spChg>
        <pc:spChg chg="add del mod">
          <ac:chgData name="Wanlambok Nongbet [Chillibreeze]" userId="6bf028ea-505a-4797-9fbe-498829f78d74" providerId="ADAL" clId="{B6D7A17A-D2C1-44D0-9B40-9FBDB90D5B20}" dt="2020-07-23T13:06:46.432" v="1179" actId="21"/>
          <ac:spMkLst>
            <pc:docMk/>
            <pc:sldMk cId="3933061767" sldId="1734"/>
            <ac:spMk id="459" creationId="{AEBD56B2-D74D-48A0-8824-2AC3A5FA629B}"/>
          </ac:spMkLst>
        </pc:spChg>
        <pc:spChg chg="add del mod">
          <ac:chgData name="Wanlambok Nongbet [Chillibreeze]" userId="6bf028ea-505a-4797-9fbe-498829f78d74" providerId="ADAL" clId="{B6D7A17A-D2C1-44D0-9B40-9FBDB90D5B20}" dt="2020-07-23T13:06:46.432" v="1179" actId="21"/>
          <ac:spMkLst>
            <pc:docMk/>
            <pc:sldMk cId="3933061767" sldId="1734"/>
            <ac:spMk id="460" creationId="{6A312855-53F0-4480-83EA-C6AB4623B800}"/>
          </ac:spMkLst>
        </pc:spChg>
        <pc:spChg chg="add del mod">
          <ac:chgData name="Wanlambok Nongbet [Chillibreeze]" userId="6bf028ea-505a-4797-9fbe-498829f78d74" providerId="ADAL" clId="{B6D7A17A-D2C1-44D0-9B40-9FBDB90D5B20}" dt="2020-07-23T13:06:46.432" v="1179" actId="21"/>
          <ac:spMkLst>
            <pc:docMk/>
            <pc:sldMk cId="3933061767" sldId="1734"/>
            <ac:spMk id="461" creationId="{E05FCE81-AD54-4058-BF20-125A70B9855A}"/>
          </ac:spMkLst>
        </pc:spChg>
        <pc:spChg chg="add del mod">
          <ac:chgData name="Wanlambok Nongbet [Chillibreeze]" userId="6bf028ea-505a-4797-9fbe-498829f78d74" providerId="ADAL" clId="{B6D7A17A-D2C1-44D0-9B40-9FBDB90D5B20}" dt="2020-07-23T13:06:46.432" v="1179" actId="21"/>
          <ac:spMkLst>
            <pc:docMk/>
            <pc:sldMk cId="3933061767" sldId="1734"/>
            <ac:spMk id="462" creationId="{65C60EBB-DFEF-425F-A46C-0F1B7689DA74}"/>
          </ac:spMkLst>
        </pc:spChg>
        <pc:spChg chg="add del mod">
          <ac:chgData name="Wanlambok Nongbet [Chillibreeze]" userId="6bf028ea-505a-4797-9fbe-498829f78d74" providerId="ADAL" clId="{B6D7A17A-D2C1-44D0-9B40-9FBDB90D5B20}" dt="2020-07-23T13:06:46.432" v="1179" actId="21"/>
          <ac:spMkLst>
            <pc:docMk/>
            <pc:sldMk cId="3933061767" sldId="1734"/>
            <ac:spMk id="463" creationId="{76CCE1A3-FDCC-4197-A9AA-E6A2A637272A}"/>
          </ac:spMkLst>
        </pc:spChg>
        <pc:spChg chg="add del mod">
          <ac:chgData name="Wanlambok Nongbet [Chillibreeze]" userId="6bf028ea-505a-4797-9fbe-498829f78d74" providerId="ADAL" clId="{B6D7A17A-D2C1-44D0-9B40-9FBDB90D5B20}" dt="2020-07-23T13:06:46.432" v="1179" actId="21"/>
          <ac:spMkLst>
            <pc:docMk/>
            <pc:sldMk cId="3933061767" sldId="1734"/>
            <ac:spMk id="464" creationId="{3F2A98B0-B181-4980-B7B1-B3DC06A56E62}"/>
          </ac:spMkLst>
        </pc:spChg>
        <pc:spChg chg="add del mod">
          <ac:chgData name="Wanlambok Nongbet [Chillibreeze]" userId="6bf028ea-505a-4797-9fbe-498829f78d74" providerId="ADAL" clId="{B6D7A17A-D2C1-44D0-9B40-9FBDB90D5B20}" dt="2020-07-23T13:06:46.432" v="1179" actId="21"/>
          <ac:spMkLst>
            <pc:docMk/>
            <pc:sldMk cId="3933061767" sldId="1734"/>
            <ac:spMk id="465" creationId="{574C919B-22FF-4DA6-9514-06F788473D4A}"/>
          </ac:spMkLst>
        </pc:spChg>
        <pc:spChg chg="add del mod">
          <ac:chgData name="Wanlambok Nongbet [Chillibreeze]" userId="6bf028ea-505a-4797-9fbe-498829f78d74" providerId="ADAL" clId="{B6D7A17A-D2C1-44D0-9B40-9FBDB90D5B20}" dt="2020-07-23T13:06:46.432" v="1179" actId="21"/>
          <ac:spMkLst>
            <pc:docMk/>
            <pc:sldMk cId="3933061767" sldId="1734"/>
            <ac:spMk id="466" creationId="{DCE89F44-28D8-47EE-B690-5FC59F0116E4}"/>
          </ac:spMkLst>
        </pc:spChg>
        <pc:spChg chg="add mod">
          <ac:chgData name="Wanlambok Nongbet [Chillibreeze]" userId="6bf028ea-505a-4797-9fbe-498829f78d74" providerId="ADAL" clId="{B6D7A17A-D2C1-44D0-9B40-9FBDB90D5B20}" dt="2020-07-23T13:06:46.690" v="1180"/>
          <ac:spMkLst>
            <pc:docMk/>
            <pc:sldMk cId="3933061767" sldId="1734"/>
            <ac:spMk id="467" creationId="{2E148669-3BB2-48DD-813F-45BB1C691C8B}"/>
          </ac:spMkLst>
        </pc:spChg>
        <pc:spChg chg="add del mod">
          <ac:chgData name="Wanlambok Nongbet [Chillibreeze]" userId="6bf028ea-505a-4797-9fbe-498829f78d74" providerId="ADAL" clId="{B6D7A17A-D2C1-44D0-9B40-9FBDB90D5B20}" dt="2020-07-23T13:06:47.721" v="1181" actId="21"/>
          <ac:spMkLst>
            <pc:docMk/>
            <pc:sldMk cId="3933061767" sldId="1734"/>
            <ac:spMk id="468" creationId="{817B6FC1-B27B-4B07-942E-669D67B89708}"/>
          </ac:spMkLst>
        </pc:spChg>
        <pc:spChg chg="add del mod">
          <ac:chgData name="Wanlambok Nongbet [Chillibreeze]" userId="6bf028ea-505a-4797-9fbe-498829f78d74" providerId="ADAL" clId="{B6D7A17A-D2C1-44D0-9B40-9FBDB90D5B20}" dt="2020-07-23T13:06:47.721" v="1181" actId="21"/>
          <ac:spMkLst>
            <pc:docMk/>
            <pc:sldMk cId="3933061767" sldId="1734"/>
            <ac:spMk id="469" creationId="{CFC652AE-12D7-4531-8B19-E692DDC3F249}"/>
          </ac:spMkLst>
        </pc:spChg>
        <pc:spChg chg="add del mod">
          <ac:chgData name="Wanlambok Nongbet [Chillibreeze]" userId="6bf028ea-505a-4797-9fbe-498829f78d74" providerId="ADAL" clId="{B6D7A17A-D2C1-44D0-9B40-9FBDB90D5B20}" dt="2020-07-23T13:06:47.721" v="1181" actId="21"/>
          <ac:spMkLst>
            <pc:docMk/>
            <pc:sldMk cId="3933061767" sldId="1734"/>
            <ac:spMk id="470" creationId="{4556F586-3CD4-45D1-B04F-1A50AAFCAC1A}"/>
          </ac:spMkLst>
        </pc:spChg>
        <pc:spChg chg="add del mod">
          <ac:chgData name="Wanlambok Nongbet [Chillibreeze]" userId="6bf028ea-505a-4797-9fbe-498829f78d74" providerId="ADAL" clId="{B6D7A17A-D2C1-44D0-9B40-9FBDB90D5B20}" dt="2020-07-23T13:06:47.721" v="1181" actId="21"/>
          <ac:spMkLst>
            <pc:docMk/>
            <pc:sldMk cId="3933061767" sldId="1734"/>
            <ac:spMk id="471" creationId="{BDB03AB2-B9C1-4B31-AFAC-7F8ED7B7B68E}"/>
          </ac:spMkLst>
        </pc:spChg>
        <pc:spChg chg="add del mod">
          <ac:chgData name="Wanlambok Nongbet [Chillibreeze]" userId="6bf028ea-505a-4797-9fbe-498829f78d74" providerId="ADAL" clId="{B6D7A17A-D2C1-44D0-9B40-9FBDB90D5B20}" dt="2020-07-23T13:06:47.721" v="1181" actId="21"/>
          <ac:spMkLst>
            <pc:docMk/>
            <pc:sldMk cId="3933061767" sldId="1734"/>
            <ac:spMk id="472" creationId="{5AAD3198-96FA-4019-A8A8-3C8C48A970BE}"/>
          </ac:spMkLst>
        </pc:spChg>
        <pc:spChg chg="add del mod">
          <ac:chgData name="Wanlambok Nongbet [Chillibreeze]" userId="6bf028ea-505a-4797-9fbe-498829f78d74" providerId="ADAL" clId="{B6D7A17A-D2C1-44D0-9B40-9FBDB90D5B20}" dt="2020-07-23T13:06:47.721" v="1181" actId="21"/>
          <ac:spMkLst>
            <pc:docMk/>
            <pc:sldMk cId="3933061767" sldId="1734"/>
            <ac:spMk id="473" creationId="{08F51BB9-EA7B-40DD-821D-B6B0EDE27CBB}"/>
          </ac:spMkLst>
        </pc:spChg>
        <pc:spChg chg="add del mod">
          <ac:chgData name="Wanlambok Nongbet [Chillibreeze]" userId="6bf028ea-505a-4797-9fbe-498829f78d74" providerId="ADAL" clId="{B6D7A17A-D2C1-44D0-9B40-9FBDB90D5B20}" dt="2020-07-23T13:06:47.721" v="1181" actId="21"/>
          <ac:spMkLst>
            <pc:docMk/>
            <pc:sldMk cId="3933061767" sldId="1734"/>
            <ac:spMk id="474" creationId="{A5085213-3896-4276-BF45-05DBFB39E8C6}"/>
          </ac:spMkLst>
        </pc:spChg>
        <pc:spChg chg="add del mod">
          <ac:chgData name="Wanlambok Nongbet [Chillibreeze]" userId="6bf028ea-505a-4797-9fbe-498829f78d74" providerId="ADAL" clId="{B6D7A17A-D2C1-44D0-9B40-9FBDB90D5B20}" dt="2020-07-23T13:06:47.721" v="1181" actId="21"/>
          <ac:spMkLst>
            <pc:docMk/>
            <pc:sldMk cId="3933061767" sldId="1734"/>
            <ac:spMk id="475" creationId="{F820A45E-5B54-4008-A778-FF4308F8353C}"/>
          </ac:spMkLst>
        </pc:spChg>
        <pc:spChg chg="add mod">
          <ac:chgData name="Wanlambok Nongbet [Chillibreeze]" userId="6bf028ea-505a-4797-9fbe-498829f78d74" providerId="ADAL" clId="{B6D7A17A-D2C1-44D0-9B40-9FBDB90D5B20}" dt="2020-07-23T13:06:47.997" v="1182"/>
          <ac:spMkLst>
            <pc:docMk/>
            <pc:sldMk cId="3933061767" sldId="1734"/>
            <ac:spMk id="476" creationId="{C3FF94BF-7C92-4767-9132-AA209674D2F3}"/>
          </ac:spMkLst>
        </pc:spChg>
        <pc:spChg chg="add del mod">
          <ac:chgData name="Wanlambok Nongbet [Chillibreeze]" userId="6bf028ea-505a-4797-9fbe-498829f78d74" providerId="ADAL" clId="{B6D7A17A-D2C1-44D0-9B40-9FBDB90D5B20}" dt="2020-07-23T13:06:48.593" v="1183" actId="21"/>
          <ac:spMkLst>
            <pc:docMk/>
            <pc:sldMk cId="3933061767" sldId="1734"/>
            <ac:spMk id="477" creationId="{B50D6420-D227-4A7A-BDD3-A4757DA7136A}"/>
          </ac:spMkLst>
        </pc:spChg>
        <pc:spChg chg="add del mod">
          <ac:chgData name="Wanlambok Nongbet [Chillibreeze]" userId="6bf028ea-505a-4797-9fbe-498829f78d74" providerId="ADAL" clId="{B6D7A17A-D2C1-44D0-9B40-9FBDB90D5B20}" dt="2020-07-23T13:06:48.593" v="1183" actId="21"/>
          <ac:spMkLst>
            <pc:docMk/>
            <pc:sldMk cId="3933061767" sldId="1734"/>
            <ac:spMk id="478" creationId="{DEDA332E-6BA5-40FA-81AD-6A4BB0B102AD}"/>
          </ac:spMkLst>
        </pc:spChg>
        <pc:spChg chg="add del mod">
          <ac:chgData name="Wanlambok Nongbet [Chillibreeze]" userId="6bf028ea-505a-4797-9fbe-498829f78d74" providerId="ADAL" clId="{B6D7A17A-D2C1-44D0-9B40-9FBDB90D5B20}" dt="2020-07-23T13:06:48.593" v="1183" actId="21"/>
          <ac:spMkLst>
            <pc:docMk/>
            <pc:sldMk cId="3933061767" sldId="1734"/>
            <ac:spMk id="479" creationId="{D8F00077-B5B5-416A-804B-195EF7C8D96C}"/>
          </ac:spMkLst>
        </pc:spChg>
        <pc:spChg chg="add del mod">
          <ac:chgData name="Wanlambok Nongbet [Chillibreeze]" userId="6bf028ea-505a-4797-9fbe-498829f78d74" providerId="ADAL" clId="{B6D7A17A-D2C1-44D0-9B40-9FBDB90D5B20}" dt="2020-07-23T13:06:48.593" v="1183" actId="21"/>
          <ac:spMkLst>
            <pc:docMk/>
            <pc:sldMk cId="3933061767" sldId="1734"/>
            <ac:spMk id="480" creationId="{C59DE797-5910-4D26-8963-A9C4573BAF79}"/>
          </ac:spMkLst>
        </pc:spChg>
        <pc:spChg chg="add del mod">
          <ac:chgData name="Wanlambok Nongbet [Chillibreeze]" userId="6bf028ea-505a-4797-9fbe-498829f78d74" providerId="ADAL" clId="{B6D7A17A-D2C1-44D0-9B40-9FBDB90D5B20}" dt="2020-07-23T13:06:48.593" v="1183" actId="21"/>
          <ac:spMkLst>
            <pc:docMk/>
            <pc:sldMk cId="3933061767" sldId="1734"/>
            <ac:spMk id="481" creationId="{3A0F73CD-113F-4A54-AAB9-2B4CC8C69DD0}"/>
          </ac:spMkLst>
        </pc:spChg>
        <pc:spChg chg="add del mod">
          <ac:chgData name="Wanlambok Nongbet [Chillibreeze]" userId="6bf028ea-505a-4797-9fbe-498829f78d74" providerId="ADAL" clId="{B6D7A17A-D2C1-44D0-9B40-9FBDB90D5B20}" dt="2020-07-23T13:06:48.593" v="1183" actId="21"/>
          <ac:spMkLst>
            <pc:docMk/>
            <pc:sldMk cId="3933061767" sldId="1734"/>
            <ac:spMk id="482" creationId="{9A859CCC-A41D-4E76-9A76-6BC5E1E3B704}"/>
          </ac:spMkLst>
        </pc:spChg>
        <pc:spChg chg="add del mod">
          <ac:chgData name="Wanlambok Nongbet [Chillibreeze]" userId="6bf028ea-505a-4797-9fbe-498829f78d74" providerId="ADAL" clId="{B6D7A17A-D2C1-44D0-9B40-9FBDB90D5B20}" dt="2020-07-23T13:06:48.593" v="1183" actId="21"/>
          <ac:spMkLst>
            <pc:docMk/>
            <pc:sldMk cId="3933061767" sldId="1734"/>
            <ac:spMk id="483" creationId="{AFFB38A9-8DC2-4A55-BEA4-9E2E127F5927}"/>
          </ac:spMkLst>
        </pc:spChg>
        <pc:spChg chg="add mod">
          <ac:chgData name="Wanlambok Nongbet [Chillibreeze]" userId="6bf028ea-505a-4797-9fbe-498829f78d74" providerId="ADAL" clId="{B6D7A17A-D2C1-44D0-9B40-9FBDB90D5B20}" dt="2020-07-23T13:06:48.838" v="1184"/>
          <ac:spMkLst>
            <pc:docMk/>
            <pc:sldMk cId="3933061767" sldId="1734"/>
            <ac:spMk id="484" creationId="{60BAD1DE-204C-4DB0-9BB6-1B77547D7AA0}"/>
          </ac:spMkLst>
        </pc:spChg>
        <pc:spChg chg="add del mod">
          <ac:chgData name="Wanlambok Nongbet [Chillibreeze]" userId="6bf028ea-505a-4797-9fbe-498829f78d74" providerId="ADAL" clId="{B6D7A17A-D2C1-44D0-9B40-9FBDB90D5B20}" dt="2020-07-23T13:06:49.429" v="1185" actId="21"/>
          <ac:spMkLst>
            <pc:docMk/>
            <pc:sldMk cId="3933061767" sldId="1734"/>
            <ac:spMk id="485" creationId="{A98113C4-8243-47A0-8038-F2BD89E1B91C}"/>
          </ac:spMkLst>
        </pc:spChg>
        <pc:spChg chg="add del mod">
          <ac:chgData name="Wanlambok Nongbet [Chillibreeze]" userId="6bf028ea-505a-4797-9fbe-498829f78d74" providerId="ADAL" clId="{B6D7A17A-D2C1-44D0-9B40-9FBDB90D5B20}" dt="2020-07-23T13:06:49.429" v="1185" actId="21"/>
          <ac:spMkLst>
            <pc:docMk/>
            <pc:sldMk cId="3933061767" sldId="1734"/>
            <ac:spMk id="486" creationId="{89B4F4B5-B604-4D49-B202-962BFBC7AF79}"/>
          </ac:spMkLst>
        </pc:spChg>
        <pc:spChg chg="add del mod">
          <ac:chgData name="Wanlambok Nongbet [Chillibreeze]" userId="6bf028ea-505a-4797-9fbe-498829f78d74" providerId="ADAL" clId="{B6D7A17A-D2C1-44D0-9B40-9FBDB90D5B20}" dt="2020-07-23T13:06:49.429" v="1185" actId="21"/>
          <ac:spMkLst>
            <pc:docMk/>
            <pc:sldMk cId="3933061767" sldId="1734"/>
            <ac:spMk id="487" creationId="{4ECAEBCE-8B37-4912-9E1A-A678F6594C9B}"/>
          </ac:spMkLst>
        </pc:spChg>
        <pc:spChg chg="add del mod">
          <ac:chgData name="Wanlambok Nongbet [Chillibreeze]" userId="6bf028ea-505a-4797-9fbe-498829f78d74" providerId="ADAL" clId="{B6D7A17A-D2C1-44D0-9B40-9FBDB90D5B20}" dt="2020-07-23T13:06:49.429" v="1185" actId="21"/>
          <ac:spMkLst>
            <pc:docMk/>
            <pc:sldMk cId="3933061767" sldId="1734"/>
            <ac:spMk id="488" creationId="{C0EC9D08-4F86-49EF-A904-4B4B16272F76}"/>
          </ac:spMkLst>
        </pc:spChg>
        <pc:spChg chg="add del mod">
          <ac:chgData name="Wanlambok Nongbet [Chillibreeze]" userId="6bf028ea-505a-4797-9fbe-498829f78d74" providerId="ADAL" clId="{B6D7A17A-D2C1-44D0-9B40-9FBDB90D5B20}" dt="2020-07-23T13:06:49.429" v="1185" actId="21"/>
          <ac:spMkLst>
            <pc:docMk/>
            <pc:sldMk cId="3933061767" sldId="1734"/>
            <ac:spMk id="489" creationId="{4CF85D42-5C60-44C0-8A0D-D8ADA291A42F}"/>
          </ac:spMkLst>
        </pc:spChg>
        <pc:spChg chg="add del mod">
          <ac:chgData name="Wanlambok Nongbet [Chillibreeze]" userId="6bf028ea-505a-4797-9fbe-498829f78d74" providerId="ADAL" clId="{B6D7A17A-D2C1-44D0-9B40-9FBDB90D5B20}" dt="2020-07-23T13:06:49.429" v="1185" actId="21"/>
          <ac:spMkLst>
            <pc:docMk/>
            <pc:sldMk cId="3933061767" sldId="1734"/>
            <ac:spMk id="490" creationId="{43EE327E-8F3F-4FB1-84E8-38F1EC8B30E7}"/>
          </ac:spMkLst>
        </pc:spChg>
        <pc:spChg chg="add mod">
          <ac:chgData name="Wanlambok Nongbet [Chillibreeze]" userId="6bf028ea-505a-4797-9fbe-498829f78d74" providerId="ADAL" clId="{B6D7A17A-D2C1-44D0-9B40-9FBDB90D5B20}" dt="2020-07-23T13:06:49.685" v="1186"/>
          <ac:spMkLst>
            <pc:docMk/>
            <pc:sldMk cId="3933061767" sldId="1734"/>
            <ac:spMk id="491" creationId="{0B4AE80D-E2A8-48BB-8B06-25BB37A34EC9}"/>
          </ac:spMkLst>
        </pc:spChg>
        <pc:spChg chg="add del mod">
          <ac:chgData name="Wanlambok Nongbet [Chillibreeze]" userId="6bf028ea-505a-4797-9fbe-498829f78d74" providerId="ADAL" clId="{B6D7A17A-D2C1-44D0-9B40-9FBDB90D5B20}" dt="2020-07-23T13:06:50.276" v="1187" actId="21"/>
          <ac:spMkLst>
            <pc:docMk/>
            <pc:sldMk cId="3933061767" sldId="1734"/>
            <ac:spMk id="492" creationId="{345A9EEF-F1F2-410C-8474-40C612A7B5DD}"/>
          </ac:spMkLst>
        </pc:spChg>
        <pc:spChg chg="add del mod">
          <ac:chgData name="Wanlambok Nongbet [Chillibreeze]" userId="6bf028ea-505a-4797-9fbe-498829f78d74" providerId="ADAL" clId="{B6D7A17A-D2C1-44D0-9B40-9FBDB90D5B20}" dt="2020-07-23T13:06:50.276" v="1187" actId="21"/>
          <ac:spMkLst>
            <pc:docMk/>
            <pc:sldMk cId="3933061767" sldId="1734"/>
            <ac:spMk id="493" creationId="{D745CE78-C423-4D76-AEEF-7830875D53A6}"/>
          </ac:spMkLst>
        </pc:spChg>
        <pc:spChg chg="add del mod">
          <ac:chgData name="Wanlambok Nongbet [Chillibreeze]" userId="6bf028ea-505a-4797-9fbe-498829f78d74" providerId="ADAL" clId="{B6D7A17A-D2C1-44D0-9B40-9FBDB90D5B20}" dt="2020-07-23T13:06:50.276" v="1187" actId="21"/>
          <ac:spMkLst>
            <pc:docMk/>
            <pc:sldMk cId="3933061767" sldId="1734"/>
            <ac:spMk id="494" creationId="{4514769F-FA8A-4A61-BCA1-F3CCC3F72FFD}"/>
          </ac:spMkLst>
        </pc:spChg>
        <pc:spChg chg="add del mod">
          <ac:chgData name="Wanlambok Nongbet [Chillibreeze]" userId="6bf028ea-505a-4797-9fbe-498829f78d74" providerId="ADAL" clId="{B6D7A17A-D2C1-44D0-9B40-9FBDB90D5B20}" dt="2020-07-23T13:06:50.276" v="1187" actId="21"/>
          <ac:spMkLst>
            <pc:docMk/>
            <pc:sldMk cId="3933061767" sldId="1734"/>
            <ac:spMk id="495" creationId="{C11A3460-4040-46D0-80CC-135BAF38076E}"/>
          </ac:spMkLst>
        </pc:spChg>
        <pc:spChg chg="add del mod">
          <ac:chgData name="Wanlambok Nongbet [Chillibreeze]" userId="6bf028ea-505a-4797-9fbe-498829f78d74" providerId="ADAL" clId="{B6D7A17A-D2C1-44D0-9B40-9FBDB90D5B20}" dt="2020-07-23T13:06:50.276" v="1187" actId="21"/>
          <ac:spMkLst>
            <pc:docMk/>
            <pc:sldMk cId="3933061767" sldId="1734"/>
            <ac:spMk id="496" creationId="{598A651C-B81A-4A45-8778-7541DD647954}"/>
          </ac:spMkLst>
        </pc:spChg>
        <pc:spChg chg="add mod">
          <ac:chgData name="Wanlambok Nongbet [Chillibreeze]" userId="6bf028ea-505a-4797-9fbe-498829f78d74" providerId="ADAL" clId="{B6D7A17A-D2C1-44D0-9B40-9FBDB90D5B20}" dt="2020-07-23T13:06:50.477" v="1188"/>
          <ac:spMkLst>
            <pc:docMk/>
            <pc:sldMk cId="3933061767" sldId="1734"/>
            <ac:spMk id="497" creationId="{1C260E3F-E177-42A6-9E62-A3893BDACAD6}"/>
          </ac:spMkLst>
        </pc:spChg>
        <pc:spChg chg="add del mod">
          <ac:chgData name="Wanlambok Nongbet [Chillibreeze]" userId="6bf028ea-505a-4797-9fbe-498829f78d74" providerId="ADAL" clId="{B6D7A17A-D2C1-44D0-9B40-9FBDB90D5B20}" dt="2020-07-23T13:06:51.368" v="1189" actId="21"/>
          <ac:spMkLst>
            <pc:docMk/>
            <pc:sldMk cId="3933061767" sldId="1734"/>
            <ac:spMk id="498" creationId="{A4B26466-384F-45B6-814E-F9F3BE7204EF}"/>
          </ac:spMkLst>
        </pc:spChg>
        <pc:spChg chg="add del mod">
          <ac:chgData name="Wanlambok Nongbet [Chillibreeze]" userId="6bf028ea-505a-4797-9fbe-498829f78d74" providerId="ADAL" clId="{B6D7A17A-D2C1-44D0-9B40-9FBDB90D5B20}" dt="2020-07-23T13:06:51.368" v="1189" actId="21"/>
          <ac:spMkLst>
            <pc:docMk/>
            <pc:sldMk cId="3933061767" sldId="1734"/>
            <ac:spMk id="499" creationId="{42F1E9BA-C60D-48AB-BD6F-CE1EC8EA449E}"/>
          </ac:spMkLst>
        </pc:spChg>
        <pc:spChg chg="add del mod">
          <ac:chgData name="Wanlambok Nongbet [Chillibreeze]" userId="6bf028ea-505a-4797-9fbe-498829f78d74" providerId="ADAL" clId="{B6D7A17A-D2C1-44D0-9B40-9FBDB90D5B20}" dt="2020-07-23T13:06:51.368" v="1189" actId="21"/>
          <ac:spMkLst>
            <pc:docMk/>
            <pc:sldMk cId="3933061767" sldId="1734"/>
            <ac:spMk id="500" creationId="{E29552AC-9F70-4272-861E-ACABB233D20B}"/>
          </ac:spMkLst>
        </pc:spChg>
        <pc:spChg chg="add del mod">
          <ac:chgData name="Wanlambok Nongbet [Chillibreeze]" userId="6bf028ea-505a-4797-9fbe-498829f78d74" providerId="ADAL" clId="{B6D7A17A-D2C1-44D0-9B40-9FBDB90D5B20}" dt="2020-07-23T13:06:51.368" v="1189" actId="21"/>
          <ac:spMkLst>
            <pc:docMk/>
            <pc:sldMk cId="3933061767" sldId="1734"/>
            <ac:spMk id="501" creationId="{9629636B-F743-4B25-AA41-B0A1ACA3ACD6}"/>
          </ac:spMkLst>
        </pc:spChg>
        <pc:spChg chg="add mod">
          <ac:chgData name="Wanlambok Nongbet [Chillibreeze]" userId="6bf028ea-505a-4797-9fbe-498829f78d74" providerId="ADAL" clId="{B6D7A17A-D2C1-44D0-9B40-9FBDB90D5B20}" dt="2020-07-23T13:06:51.678" v="1190"/>
          <ac:spMkLst>
            <pc:docMk/>
            <pc:sldMk cId="3933061767" sldId="1734"/>
            <ac:spMk id="502" creationId="{DC0AD391-9BA2-464A-83CD-2194A81FF1EE}"/>
          </ac:spMkLst>
        </pc:spChg>
        <pc:spChg chg="add del mod">
          <ac:chgData name="Wanlambok Nongbet [Chillibreeze]" userId="6bf028ea-505a-4797-9fbe-498829f78d74" providerId="ADAL" clId="{B6D7A17A-D2C1-44D0-9B40-9FBDB90D5B20}" dt="2020-07-23T13:06:53.725" v="1191" actId="21"/>
          <ac:spMkLst>
            <pc:docMk/>
            <pc:sldMk cId="3933061767" sldId="1734"/>
            <ac:spMk id="503" creationId="{A6A4303F-0EF7-481D-86DD-9EF7B75BB00C}"/>
          </ac:spMkLst>
        </pc:spChg>
        <pc:spChg chg="add del mod">
          <ac:chgData name="Wanlambok Nongbet [Chillibreeze]" userId="6bf028ea-505a-4797-9fbe-498829f78d74" providerId="ADAL" clId="{B6D7A17A-D2C1-44D0-9B40-9FBDB90D5B20}" dt="2020-07-23T13:06:53.725" v="1191" actId="21"/>
          <ac:spMkLst>
            <pc:docMk/>
            <pc:sldMk cId="3933061767" sldId="1734"/>
            <ac:spMk id="504" creationId="{42DC48FD-19F7-45D0-AA42-19D8FE3B2D04}"/>
          </ac:spMkLst>
        </pc:spChg>
        <pc:spChg chg="add del mod">
          <ac:chgData name="Wanlambok Nongbet [Chillibreeze]" userId="6bf028ea-505a-4797-9fbe-498829f78d74" providerId="ADAL" clId="{B6D7A17A-D2C1-44D0-9B40-9FBDB90D5B20}" dt="2020-07-23T13:06:53.725" v="1191" actId="21"/>
          <ac:spMkLst>
            <pc:docMk/>
            <pc:sldMk cId="3933061767" sldId="1734"/>
            <ac:spMk id="505" creationId="{DFC20049-E4AD-4E6B-8218-BFBC40630DFC}"/>
          </ac:spMkLst>
        </pc:spChg>
        <pc:spChg chg="add mod">
          <ac:chgData name="Wanlambok Nongbet [Chillibreeze]" userId="6bf028ea-505a-4797-9fbe-498829f78d74" providerId="ADAL" clId="{B6D7A17A-D2C1-44D0-9B40-9FBDB90D5B20}" dt="2020-07-23T13:06:53.987" v="1192"/>
          <ac:spMkLst>
            <pc:docMk/>
            <pc:sldMk cId="3933061767" sldId="1734"/>
            <ac:spMk id="506" creationId="{F7FF1C1F-C8DD-419D-B066-94B8AEDD3806}"/>
          </ac:spMkLst>
        </pc:spChg>
        <pc:spChg chg="add del mod">
          <ac:chgData name="Wanlambok Nongbet [Chillibreeze]" userId="6bf028ea-505a-4797-9fbe-498829f78d74" providerId="ADAL" clId="{B6D7A17A-D2C1-44D0-9B40-9FBDB90D5B20}" dt="2020-07-23T13:06:54.680" v="1193" actId="21"/>
          <ac:spMkLst>
            <pc:docMk/>
            <pc:sldMk cId="3933061767" sldId="1734"/>
            <ac:spMk id="507" creationId="{09DF7CAB-C1CE-45A4-B1FB-37F6AD2B4259}"/>
          </ac:spMkLst>
        </pc:spChg>
        <pc:spChg chg="add del mod">
          <ac:chgData name="Wanlambok Nongbet [Chillibreeze]" userId="6bf028ea-505a-4797-9fbe-498829f78d74" providerId="ADAL" clId="{B6D7A17A-D2C1-44D0-9B40-9FBDB90D5B20}" dt="2020-07-23T13:06:54.680" v="1193" actId="21"/>
          <ac:spMkLst>
            <pc:docMk/>
            <pc:sldMk cId="3933061767" sldId="1734"/>
            <ac:spMk id="508" creationId="{33508FDB-3722-43BD-B047-C142F3AF82EB}"/>
          </ac:spMkLst>
        </pc:spChg>
        <pc:spChg chg="add mod">
          <ac:chgData name="Wanlambok Nongbet [Chillibreeze]" userId="6bf028ea-505a-4797-9fbe-498829f78d74" providerId="ADAL" clId="{B6D7A17A-D2C1-44D0-9B40-9FBDB90D5B20}" dt="2020-07-23T13:06:54.885" v="1194"/>
          <ac:spMkLst>
            <pc:docMk/>
            <pc:sldMk cId="3933061767" sldId="1734"/>
            <ac:spMk id="509" creationId="{ACE96F5A-8E26-4C75-BB13-14CE56759284}"/>
          </ac:spMkLst>
        </pc:spChg>
        <pc:spChg chg="add del mod">
          <ac:chgData name="Wanlambok Nongbet [Chillibreeze]" userId="6bf028ea-505a-4797-9fbe-498829f78d74" providerId="ADAL" clId="{B6D7A17A-D2C1-44D0-9B40-9FBDB90D5B20}" dt="2020-07-23T13:06:55.586" v="1195" actId="21"/>
          <ac:spMkLst>
            <pc:docMk/>
            <pc:sldMk cId="3933061767" sldId="1734"/>
            <ac:spMk id="510" creationId="{DD66279F-2DEA-426A-9DE9-C0D1EDAA0BE0}"/>
          </ac:spMkLst>
        </pc:spChg>
        <pc:spChg chg="add mod">
          <ac:chgData name="Wanlambok Nongbet [Chillibreeze]" userId="6bf028ea-505a-4797-9fbe-498829f78d74" providerId="ADAL" clId="{B6D7A17A-D2C1-44D0-9B40-9FBDB90D5B20}" dt="2020-07-23T13:06:55.789" v="1196"/>
          <ac:spMkLst>
            <pc:docMk/>
            <pc:sldMk cId="3933061767" sldId="1734"/>
            <ac:spMk id="511" creationId="{255E4215-FA1A-44B6-9DFB-6EFCAB242034}"/>
          </ac:spMkLst>
        </pc:spChg>
        <pc:grpChg chg="add del mod">
          <ac:chgData name="Wanlambok Nongbet [Chillibreeze]" userId="6bf028ea-505a-4797-9fbe-498829f78d74" providerId="ADAL" clId="{B6D7A17A-D2C1-44D0-9B40-9FBDB90D5B20}" dt="2020-07-23T12:44:35.827" v="470" actId="165"/>
          <ac:grpSpMkLst>
            <pc:docMk/>
            <pc:sldMk cId="3933061767" sldId="1734"/>
            <ac:grpSpMk id="4" creationId="{BAE6F79E-8353-414B-9FF6-3BF0FEAF73FC}"/>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5" creationId="{90D58033-5DB1-45FA-98A2-BC42A9721E1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1" creationId="{4CED95CC-E60F-4E8D-9AD3-4411E5C8E016}"/>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2" creationId="{C7B296F2-B594-4226-8F16-23E5D37F2AE4}"/>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3" creationId="{05E81DFB-2D20-4DAF-AC91-ABD8D5A7CE35}"/>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4" creationId="{20CC45D9-AF6B-491A-8ED3-E1E9884E885F}"/>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5" creationId="{D7AE151A-CD6E-4159-8706-7152764A3A2A}"/>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6" creationId="{D296C1CE-A490-4BDE-9895-BF8F3A4FB5B4}"/>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7" creationId="{2C288CD6-C623-40A8-9FBF-7574D0ED735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8" creationId="{047584D3-C12C-4378-9D7F-84B79747992C}"/>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9" creationId="{8687DFEB-EDFE-4A9B-AAEB-4A5D3B25302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0" creationId="{7790891D-E576-442A-A3E9-F62EFAE0907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1" creationId="{D4007B78-A0CB-4E1E-B2B4-C6B6EF99C54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2" creationId="{70B9B469-B34B-4C59-9F86-5A75AE4663F3}"/>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3" creationId="{F54218C3-D16A-410B-9519-D679A62E0128}"/>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4" creationId="{88B87C5E-BD15-4F6E-B166-F5DF5D50932F}"/>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5" creationId="{51F9C1B2-8205-4A13-8013-A637C781621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6" creationId="{6E991737-6320-406D-A63B-952230BF5E0A}"/>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7" creationId="{8F20D7EC-77AF-42AB-98FD-E749A0F7BEB8}"/>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8" creationId="{7AC328FC-066C-4171-A3B3-0CAB118B0389}"/>
          </ac:grpSpMkLst>
        </pc:grpChg>
        <pc:grpChg chg="add del mod">
          <ac:chgData name="Wanlambok Nongbet [Chillibreeze]" userId="6bf028ea-505a-4797-9fbe-498829f78d74" providerId="ADAL" clId="{B6D7A17A-D2C1-44D0-9B40-9FBDB90D5B20}" dt="2020-07-23T12:49:32.354" v="668" actId="165"/>
          <ac:grpSpMkLst>
            <pc:docMk/>
            <pc:sldMk cId="3933061767" sldId="1734"/>
            <ac:grpSpMk id="80" creationId="{9C700EE2-3BDA-4216-91EA-2840C80D9F2B}"/>
          </ac:grpSpMkLst>
        </pc:grpChg>
        <pc:grpChg chg="add del mod">
          <ac:chgData name="Wanlambok Nongbet [Chillibreeze]" userId="6bf028ea-505a-4797-9fbe-498829f78d74" providerId="ADAL" clId="{B6D7A17A-D2C1-44D0-9B40-9FBDB90D5B20}" dt="2020-07-23T13:06:01.716" v="1148" actId="478"/>
          <ac:grpSpMkLst>
            <pc:docMk/>
            <pc:sldMk cId="3933061767" sldId="1734"/>
            <ac:grpSpMk id="156" creationId="{020D728E-C7F0-4C30-B77E-98BCD370FCC1}"/>
          </ac:grpSpMkLst>
        </pc:grpChg>
        <pc:grpChg chg="add del mod">
          <ac:chgData name="Wanlambok Nongbet [Chillibreeze]" userId="6bf028ea-505a-4797-9fbe-498829f78d74" providerId="ADAL" clId="{B6D7A17A-D2C1-44D0-9B40-9FBDB90D5B20}" dt="2020-07-23T13:05:46.743" v="1134" actId="21"/>
          <ac:grpSpMkLst>
            <pc:docMk/>
            <pc:sldMk cId="3933061767" sldId="1734"/>
            <ac:grpSpMk id="157" creationId="{1C9BDDC7-2296-46BD-A7CB-34DD309C462B}"/>
          </ac:grpSpMkLst>
        </pc:grpChg>
        <pc:grpChg chg="add del mod">
          <ac:chgData name="Wanlambok Nongbet [Chillibreeze]" userId="6bf028ea-505a-4797-9fbe-498829f78d74" providerId="ADAL" clId="{B6D7A17A-D2C1-44D0-9B40-9FBDB90D5B20}" dt="2020-07-23T13:05:47.976" v="1136" actId="21"/>
          <ac:grpSpMkLst>
            <pc:docMk/>
            <pc:sldMk cId="3933061767" sldId="1734"/>
            <ac:grpSpMk id="177" creationId="{A6016C9B-F67A-4761-91A4-5CA88FBCBC8C}"/>
          </ac:grpSpMkLst>
        </pc:grpChg>
        <pc:grpChg chg="add del mod">
          <ac:chgData name="Wanlambok Nongbet [Chillibreeze]" userId="6bf028ea-505a-4797-9fbe-498829f78d74" providerId="ADAL" clId="{B6D7A17A-D2C1-44D0-9B40-9FBDB90D5B20}" dt="2020-07-23T13:05:49.039" v="1138" actId="21"/>
          <ac:grpSpMkLst>
            <pc:docMk/>
            <pc:sldMk cId="3933061767" sldId="1734"/>
            <ac:grpSpMk id="197" creationId="{A8429954-5338-4EDC-A697-D037F3B4722B}"/>
          </ac:grpSpMkLst>
        </pc:grpChg>
        <pc:grpChg chg="add del mod">
          <ac:chgData name="Wanlambok Nongbet [Chillibreeze]" userId="6bf028ea-505a-4797-9fbe-498829f78d74" providerId="ADAL" clId="{B6D7A17A-D2C1-44D0-9B40-9FBDB90D5B20}" dt="2020-07-23T13:05:50.146" v="1140" actId="21"/>
          <ac:grpSpMkLst>
            <pc:docMk/>
            <pc:sldMk cId="3933061767" sldId="1734"/>
            <ac:grpSpMk id="217" creationId="{96BA3309-1D58-41ED-9ED6-D95ADAB3FDEF}"/>
          </ac:grpSpMkLst>
        </pc:grpChg>
        <pc:grpChg chg="add del mod">
          <ac:chgData name="Wanlambok Nongbet [Chillibreeze]" userId="6bf028ea-505a-4797-9fbe-498829f78d74" providerId="ADAL" clId="{B6D7A17A-D2C1-44D0-9B40-9FBDB90D5B20}" dt="2020-07-23T13:05:52.043" v="1142" actId="21"/>
          <ac:grpSpMkLst>
            <pc:docMk/>
            <pc:sldMk cId="3933061767" sldId="1734"/>
            <ac:grpSpMk id="237" creationId="{7BE252EB-C4AF-4190-9CAB-380E56157611}"/>
          </ac:grpSpMkLst>
        </pc:grpChg>
        <pc:picChg chg="del mod">
          <ac:chgData name="Wanlambok Nongbet [Chillibreeze]" userId="6bf028ea-505a-4797-9fbe-498829f78d74" providerId="ADAL" clId="{B6D7A17A-D2C1-44D0-9B40-9FBDB90D5B20}" dt="2020-07-23T13:06:00.634" v="1147" actId="21"/>
          <ac:picMkLst>
            <pc:docMk/>
            <pc:sldMk cId="3933061767" sldId="1734"/>
            <ac:picMk id="257" creationId="{3C27A941-F5AD-4E76-9A53-637480072E80}"/>
          </ac:picMkLst>
        </pc:picChg>
        <pc:picChg chg="add del mod ord">
          <ac:chgData name="Wanlambok Nongbet [Chillibreeze]" userId="6bf028ea-505a-4797-9fbe-498829f78d74" providerId="ADAL" clId="{B6D7A17A-D2C1-44D0-9B40-9FBDB90D5B20}" dt="2020-07-23T13:06:22.282" v="1153" actId="21"/>
          <ac:picMkLst>
            <pc:docMk/>
            <pc:sldMk cId="3933061767" sldId="1734"/>
            <ac:picMk id="258" creationId="{4883CECA-4047-4AC4-812E-B3896CA57CFB}"/>
          </ac:picMkLst>
        </pc:picChg>
        <pc:picChg chg="add mod">
          <ac:chgData name="Wanlambok Nongbet [Chillibreeze]" userId="6bf028ea-505a-4797-9fbe-498829f78d74" providerId="ADAL" clId="{B6D7A17A-D2C1-44D0-9B40-9FBDB90D5B20}" dt="2020-07-23T13:06:23.680" v="1154"/>
          <ac:picMkLst>
            <pc:docMk/>
            <pc:sldMk cId="3933061767" sldId="1734"/>
            <ac:picMk id="259" creationId="{BEF046D7-3C5C-42A3-AE4A-7D66A811ECEA}"/>
          </ac:picMkLst>
        </pc:picChg>
        <pc:cxnChg chg="add mod topLvl">
          <ac:chgData name="Wanlambok Nongbet [Chillibreeze]" userId="6bf028ea-505a-4797-9fbe-498829f78d74" providerId="ADAL" clId="{B6D7A17A-D2C1-44D0-9B40-9FBDB90D5B20}" dt="2020-07-23T13:05:45.663" v="1132" actId="164"/>
          <ac:cxnSpMkLst>
            <pc:docMk/>
            <pc:sldMk cId="3933061767" sldId="1734"/>
            <ac:cxnSpMk id="15" creationId="{9AC4A3DB-3A5F-4C24-BE25-C104495E412F}"/>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6" creationId="{67BF772B-7A9E-4272-BA66-38BC5EE64B84}"/>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8" creationId="{B30C54C0-6998-449B-8257-543503AED258}"/>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9" creationId="{EB30B6F6-F836-49F8-B62F-BA33234E7D4F}"/>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20" creationId="{777CE6CD-39D9-4888-9672-77A4731A9502}"/>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21" creationId="{E83FD53A-94EB-4906-967C-4417C02D03F6}"/>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3" creationId="{4E06C4FD-21ED-4486-A2E2-0FE596D13C14}"/>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5" creationId="{334176D1-CACF-48B8-BD75-537B8B251AFD}"/>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7" creationId="{8556BD27-5F39-475F-B359-C5DEC9989C4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9" creationId="{D2622238-6895-466A-BDD7-59B5FC231B6F}"/>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1" creationId="{E63DEB32-63AB-4079-AF1B-0FFBBC7CD609}"/>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3" creationId="{1A420F95-FDA2-4E53-B129-852ECECBBF7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5" creationId="{097DC320-F505-4A18-BA29-A8C19F8D519D}"/>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7" creationId="{CF3512C9-D79E-4BE5-A970-0E51465A6188}"/>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9" creationId="{8B2257A5-9DDC-4D4C-A254-DEE647088EB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2" creationId="{A38F25C7-4293-44BA-A1DF-BA665FD64B7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4" creationId="{7777BB56-A56A-4236-90DE-15661355119C}"/>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6" creationId="{A99C1C10-C5D0-4A81-BA68-9EDF7B3FD8D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8" creationId="{738652D9-48FC-4A29-A00D-C7C18A26177A}"/>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0" creationId="{FDBCA0C3-674E-4945-BD79-BFE34CBA2E2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2" creationId="{9CEAB3DA-12EE-4BAC-81BD-BE7494C83855}"/>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4" creationId="{23B0E3ED-3760-4345-8C39-44108F3036C1}"/>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6" creationId="{15CE1084-8396-472B-A932-7B86BC0CF95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8" creationId="{145E7BFB-2D31-46CD-AB19-D5CACC6AB005}"/>
          </ac:cxnSpMkLst>
        </pc:cxnChg>
        <pc:cxnChg chg="add del mod">
          <ac:chgData name="Wanlambok Nongbet [Chillibreeze]" userId="6bf028ea-505a-4797-9fbe-498829f78d74" providerId="ADAL" clId="{B6D7A17A-D2C1-44D0-9B40-9FBDB90D5B20}" dt="2020-07-23T12:46:44.767" v="565" actId="478"/>
          <ac:cxnSpMkLst>
            <pc:docMk/>
            <pc:sldMk cId="3933061767" sldId="1734"/>
            <ac:cxnSpMk id="60" creationId="{C03E8A28-7593-4D06-95BC-F4F9AEA5F3E4}"/>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18" creationId="{E8ABB7F3-91CA-4834-882C-0C6A1D1A100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19" creationId="{931A8BB1-7825-497E-B55D-7C35ACB3FAB7}"/>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0" creationId="{CEFBCCBA-D921-4645-B87E-9C94037343F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1" creationId="{B8A1332B-0D37-4AAD-95EA-9F1E86AE1C16}"/>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2" creationId="{E125F64C-1661-4423-B6E9-7A79A56B1707}"/>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3" creationId="{F5D7A4EC-64E0-44B6-948C-EED724881EF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4" creationId="{50E50195-6EC8-493E-A45E-12A3880F317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5" creationId="{F63D6CD6-FEEE-4B1E-81B7-AA3DC3D811B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6" creationId="{3CAAFE7D-500F-47A0-B542-CC87362F6DB8}"/>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7" creationId="{0907259F-DA04-4994-BF4B-ADAF8022CBB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8" creationId="{CBDAA0CA-E0E4-4B1C-9403-59D731EA1CA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9" creationId="{24F4425A-7A7E-4ACA-B3A1-A2065054770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0" creationId="{CCE9B5A5-7DE0-4109-95B4-EF6788DC9E60}"/>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1" creationId="{63F0B4EE-2034-4E51-97B1-3A31E8459F62}"/>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2" creationId="{FD1B23AD-9B53-4563-8C98-CE348E6F8991}"/>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3" creationId="{58EF7B9C-8B59-43AA-B299-6C425A3FBB9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5" creationId="{FA59C2A5-DD16-473C-8753-C5F55B3DBEF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6" creationId="{68CAA53D-7DE7-4E07-BF68-337086269EF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7" creationId="{236F0DE1-2DD2-439E-A58A-C94F73C138C5}"/>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8" creationId="{3021EB90-9FB1-477E-835E-F712AAD5089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9" creationId="{4DBF1997-4020-4598-A539-5418652413BB}"/>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0" creationId="{819ACEFD-55CC-4DF0-B787-4F92E9B6F5D5}"/>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1" creationId="{5079CFD5-6A8E-4E0B-A924-E5C8A3CDBEAA}"/>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2" creationId="{62E41B7B-6DF3-4173-A41A-FCFDC94BA48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3" creationId="{3DFEF1CF-28B9-4D15-AB0B-287BEE1286B6}"/>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4" creationId="{C001A460-4690-4FED-8635-AC83074119EB}"/>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5" creationId="{4D4B6463-07D4-4193-80B7-DED6F2468EE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6" creationId="{BADC37A9-6911-4A46-88AB-2053CC3ED0F9}"/>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7" creationId="{0DC3BB13-ACAE-47F4-A4E4-602211CE0CD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8" creationId="{7D0F8895-4483-4F1D-8077-F4260985708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9" creationId="{665C7F49-4B37-4DA0-A78E-BCDEC158B8DC}"/>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0" creationId="{A3CCCA91-CB52-43C3-A0BF-C5309F0BBFF1}"/>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1" creationId="{BCEA19A7-5461-45ED-B059-B717C4379A7A}"/>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2" creationId="{4BAABD04-F53D-4392-B540-882DA7356C7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4" creationId="{90D5CA22-3F7A-4063-A1E4-6D0C52B7033E}"/>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5" creationId="{5A6AD4A8-CFB5-4FBB-B196-6B2127329EB4}"/>
          </ac:cxnSpMkLst>
        </pc:cxnChg>
        <pc:cxnChg chg="mod">
          <ac:chgData name="Wanlambok Nongbet [Chillibreeze]" userId="6bf028ea-505a-4797-9fbe-498829f78d74" providerId="ADAL" clId="{B6D7A17A-D2C1-44D0-9B40-9FBDB90D5B20}" dt="2020-07-23T13:05:46.475" v="1133" actId="571"/>
          <ac:cxnSpMkLst>
            <pc:docMk/>
            <pc:sldMk cId="3933061767" sldId="1734"/>
            <ac:cxnSpMk id="158" creationId="{F4A685F7-B579-43F9-9190-AED720309A14}"/>
          </ac:cxnSpMkLst>
        </pc:cxnChg>
        <pc:cxnChg chg="mod">
          <ac:chgData name="Wanlambok Nongbet [Chillibreeze]" userId="6bf028ea-505a-4797-9fbe-498829f78d74" providerId="ADAL" clId="{B6D7A17A-D2C1-44D0-9B40-9FBDB90D5B20}" dt="2020-07-23T13:05:46.475" v="1133" actId="571"/>
          <ac:cxnSpMkLst>
            <pc:docMk/>
            <pc:sldMk cId="3933061767" sldId="1734"/>
            <ac:cxnSpMk id="159" creationId="{C79F4B42-D5BB-4F17-8EA6-1E45A9473CB5}"/>
          </ac:cxnSpMkLst>
        </pc:cxnChg>
        <pc:cxnChg chg="mod">
          <ac:chgData name="Wanlambok Nongbet [Chillibreeze]" userId="6bf028ea-505a-4797-9fbe-498829f78d74" providerId="ADAL" clId="{B6D7A17A-D2C1-44D0-9B40-9FBDB90D5B20}" dt="2020-07-23T13:05:46.475" v="1133" actId="571"/>
          <ac:cxnSpMkLst>
            <pc:docMk/>
            <pc:sldMk cId="3933061767" sldId="1734"/>
            <ac:cxnSpMk id="160" creationId="{1CD97E3A-BA87-4C11-8F4A-244B7870F185}"/>
          </ac:cxnSpMkLst>
        </pc:cxnChg>
        <pc:cxnChg chg="mod">
          <ac:chgData name="Wanlambok Nongbet [Chillibreeze]" userId="6bf028ea-505a-4797-9fbe-498829f78d74" providerId="ADAL" clId="{B6D7A17A-D2C1-44D0-9B40-9FBDB90D5B20}" dt="2020-07-23T13:05:46.475" v="1133" actId="571"/>
          <ac:cxnSpMkLst>
            <pc:docMk/>
            <pc:sldMk cId="3933061767" sldId="1734"/>
            <ac:cxnSpMk id="161" creationId="{50D20758-2C7D-4622-8890-2179AA67F5C2}"/>
          </ac:cxnSpMkLst>
        </pc:cxnChg>
        <pc:cxnChg chg="mod">
          <ac:chgData name="Wanlambok Nongbet [Chillibreeze]" userId="6bf028ea-505a-4797-9fbe-498829f78d74" providerId="ADAL" clId="{B6D7A17A-D2C1-44D0-9B40-9FBDB90D5B20}" dt="2020-07-23T13:05:46.475" v="1133" actId="571"/>
          <ac:cxnSpMkLst>
            <pc:docMk/>
            <pc:sldMk cId="3933061767" sldId="1734"/>
            <ac:cxnSpMk id="162" creationId="{07286030-8D3D-47C7-89A3-989357E509BE}"/>
          </ac:cxnSpMkLst>
        </pc:cxnChg>
        <pc:cxnChg chg="mod">
          <ac:chgData name="Wanlambok Nongbet [Chillibreeze]" userId="6bf028ea-505a-4797-9fbe-498829f78d74" providerId="ADAL" clId="{B6D7A17A-D2C1-44D0-9B40-9FBDB90D5B20}" dt="2020-07-23T13:05:46.475" v="1133" actId="571"/>
          <ac:cxnSpMkLst>
            <pc:docMk/>
            <pc:sldMk cId="3933061767" sldId="1734"/>
            <ac:cxnSpMk id="163" creationId="{A22AB653-CF1D-46EE-AAE0-EED071467FA1}"/>
          </ac:cxnSpMkLst>
        </pc:cxnChg>
        <pc:cxnChg chg="mod">
          <ac:chgData name="Wanlambok Nongbet [Chillibreeze]" userId="6bf028ea-505a-4797-9fbe-498829f78d74" providerId="ADAL" clId="{B6D7A17A-D2C1-44D0-9B40-9FBDB90D5B20}" dt="2020-07-23T13:05:46.475" v="1133" actId="571"/>
          <ac:cxnSpMkLst>
            <pc:docMk/>
            <pc:sldMk cId="3933061767" sldId="1734"/>
            <ac:cxnSpMk id="164" creationId="{0150AF11-343B-48D0-8DDB-DAF4C5855A1E}"/>
          </ac:cxnSpMkLst>
        </pc:cxnChg>
        <pc:cxnChg chg="mod">
          <ac:chgData name="Wanlambok Nongbet [Chillibreeze]" userId="6bf028ea-505a-4797-9fbe-498829f78d74" providerId="ADAL" clId="{B6D7A17A-D2C1-44D0-9B40-9FBDB90D5B20}" dt="2020-07-23T13:05:46.475" v="1133" actId="571"/>
          <ac:cxnSpMkLst>
            <pc:docMk/>
            <pc:sldMk cId="3933061767" sldId="1734"/>
            <ac:cxnSpMk id="165" creationId="{404E5DC1-22BE-466A-8603-1CDB2AA1720F}"/>
          </ac:cxnSpMkLst>
        </pc:cxnChg>
        <pc:cxnChg chg="mod">
          <ac:chgData name="Wanlambok Nongbet [Chillibreeze]" userId="6bf028ea-505a-4797-9fbe-498829f78d74" providerId="ADAL" clId="{B6D7A17A-D2C1-44D0-9B40-9FBDB90D5B20}" dt="2020-07-23T13:05:46.475" v="1133" actId="571"/>
          <ac:cxnSpMkLst>
            <pc:docMk/>
            <pc:sldMk cId="3933061767" sldId="1734"/>
            <ac:cxnSpMk id="166" creationId="{172FBEC9-0310-4E95-936B-5D1CEC5BBD78}"/>
          </ac:cxnSpMkLst>
        </pc:cxnChg>
        <pc:cxnChg chg="mod">
          <ac:chgData name="Wanlambok Nongbet [Chillibreeze]" userId="6bf028ea-505a-4797-9fbe-498829f78d74" providerId="ADAL" clId="{B6D7A17A-D2C1-44D0-9B40-9FBDB90D5B20}" dt="2020-07-23T13:05:46.475" v="1133" actId="571"/>
          <ac:cxnSpMkLst>
            <pc:docMk/>
            <pc:sldMk cId="3933061767" sldId="1734"/>
            <ac:cxnSpMk id="167" creationId="{2D023D22-7F67-43AE-B83B-0E7295D9CF58}"/>
          </ac:cxnSpMkLst>
        </pc:cxnChg>
        <pc:cxnChg chg="mod">
          <ac:chgData name="Wanlambok Nongbet [Chillibreeze]" userId="6bf028ea-505a-4797-9fbe-498829f78d74" providerId="ADAL" clId="{B6D7A17A-D2C1-44D0-9B40-9FBDB90D5B20}" dt="2020-07-23T13:05:46.475" v="1133" actId="571"/>
          <ac:cxnSpMkLst>
            <pc:docMk/>
            <pc:sldMk cId="3933061767" sldId="1734"/>
            <ac:cxnSpMk id="168" creationId="{B8BE4A38-2060-47BD-A30A-D77D3B100D57}"/>
          </ac:cxnSpMkLst>
        </pc:cxnChg>
        <pc:cxnChg chg="mod">
          <ac:chgData name="Wanlambok Nongbet [Chillibreeze]" userId="6bf028ea-505a-4797-9fbe-498829f78d74" providerId="ADAL" clId="{B6D7A17A-D2C1-44D0-9B40-9FBDB90D5B20}" dt="2020-07-23T13:05:46.475" v="1133" actId="571"/>
          <ac:cxnSpMkLst>
            <pc:docMk/>
            <pc:sldMk cId="3933061767" sldId="1734"/>
            <ac:cxnSpMk id="169" creationId="{6EF84177-473D-4C45-930A-FC5FA6809D86}"/>
          </ac:cxnSpMkLst>
        </pc:cxnChg>
        <pc:cxnChg chg="mod">
          <ac:chgData name="Wanlambok Nongbet [Chillibreeze]" userId="6bf028ea-505a-4797-9fbe-498829f78d74" providerId="ADAL" clId="{B6D7A17A-D2C1-44D0-9B40-9FBDB90D5B20}" dt="2020-07-23T13:05:46.475" v="1133" actId="571"/>
          <ac:cxnSpMkLst>
            <pc:docMk/>
            <pc:sldMk cId="3933061767" sldId="1734"/>
            <ac:cxnSpMk id="170" creationId="{4BC5D18F-CA41-466B-BC62-14B1025BFF50}"/>
          </ac:cxnSpMkLst>
        </pc:cxnChg>
        <pc:cxnChg chg="mod">
          <ac:chgData name="Wanlambok Nongbet [Chillibreeze]" userId="6bf028ea-505a-4797-9fbe-498829f78d74" providerId="ADAL" clId="{B6D7A17A-D2C1-44D0-9B40-9FBDB90D5B20}" dt="2020-07-23T13:05:46.475" v="1133" actId="571"/>
          <ac:cxnSpMkLst>
            <pc:docMk/>
            <pc:sldMk cId="3933061767" sldId="1734"/>
            <ac:cxnSpMk id="171" creationId="{413483AA-3F9E-4E1D-9A7C-6A60AB0DC0CE}"/>
          </ac:cxnSpMkLst>
        </pc:cxnChg>
        <pc:cxnChg chg="mod">
          <ac:chgData name="Wanlambok Nongbet [Chillibreeze]" userId="6bf028ea-505a-4797-9fbe-498829f78d74" providerId="ADAL" clId="{B6D7A17A-D2C1-44D0-9B40-9FBDB90D5B20}" dt="2020-07-23T13:05:46.475" v="1133" actId="571"/>
          <ac:cxnSpMkLst>
            <pc:docMk/>
            <pc:sldMk cId="3933061767" sldId="1734"/>
            <ac:cxnSpMk id="172" creationId="{12BCA2D6-FCEA-425E-8CB4-8EAE1DCEEC81}"/>
          </ac:cxnSpMkLst>
        </pc:cxnChg>
        <pc:cxnChg chg="mod">
          <ac:chgData name="Wanlambok Nongbet [Chillibreeze]" userId="6bf028ea-505a-4797-9fbe-498829f78d74" providerId="ADAL" clId="{B6D7A17A-D2C1-44D0-9B40-9FBDB90D5B20}" dt="2020-07-23T13:05:46.475" v="1133" actId="571"/>
          <ac:cxnSpMkLst>
            <pc:docMk/>
            <pc:sldMk cId="3933061767" sldId="1734"/>
            <ac:cxnSpMk id="173" creationId="{30C1CD40-3449-4414-9DB9-5DA37F64C10E}"/>
          </ac:cxnSpMkLst>
        </pc:cxnChg>
        <pc:cxnChg chg="mod">
          <ac:chgData name="Wanlambok Nongbet [Chillibreeze]" userId="6bf028ea-505a-4797-9fbe-498829f78d74" providerId="ADAL" clId="{B6D7A17A-D2C1-44D0-9B40-9FBDB90D5B20}" dt="2020-07-23T13:05:46.475" v="1133" actId="571"/>
          <ac:cxnSpMkLst>
            <pc:docMk/>
            <pc:sldMk cId="3933061767" sldId="1734"/>
            <ac:cxnSpMk id="174" creationId="{CDFF0AED-CEAF-4B02-805E-142A8EC62D14}"/>
          </ac:cxnSpMkLst>
        </pc:cxnChg>
        <pc:cxnChg chg="mod">
          <ac:chgData name="Wanlambok Nongbet [Chillibreeze]" userId="6bf028ea-505a-4797-9fbe-498829f78d74" providerId="ADAL" clId="{B6D7A17A-D2C1-44D0-9B40-9FBDB90D5B20}" dt="2020-07-23T13:05:46.475" v="1133" actId="571"/>
          <ac:cxnSpMkLst>
            <pc:docMk/>
            <pc:sldMk cId="3933061767" sldId="1734"/>
            <ac:cxnSpMk id="175" creationId="{598A9791-8A55-444D-BB28-F27B2B871546}"/>
          </ac:cxnSpMkLst>
        </pc:cxnChg>
        <pc:cxnChg chg="mod">
          <ac:chgData name="Wanlambok Nongbet [Chillibreeze]" userId="6bf028ea-505a-4797-9fbe-498829f78d74" providerId="ADAL" clId="{B6D7A17A-D2C1-44D0-9B40-9FBDB90D5B20}" dt="2020-07-23T13:05:46.475" v="1133" actId="571"/>
          <ac:cxnSpMkLst>
            <pc:docMk/>
            <pc:sldMk cId="3933061767" sldId="1734"/>
            <ac:cxnSpMk id="176" creationId="{0A79FF5F-34B3-4BC8-87CF-8B7BBA59630C}"/>
          </ac:cxnSpMkLst>
        </pc:cxnChg>
        <pc:cxnChg chg="mod">
          <ac:chgData name="Wanlambok Nongbet [Chillibreeze]" userId="6bf028ea-505a-4797-9fbe-498829f78d74" providerId="ADAL" clId="{B6D7A17A-D2C1-44D0-9B40-9FBDB90D5B20}" dt="2020-07-23T13:05:47.217" v="1135"/>
          <ac:cxnSpMkLst>
            <pc:docMk/>
            <pc:sldMk cId="3933061767" sldId="1734"/>
            <ac:cxnSpMk id="178" creationId="{80CE1322-0433-4AD8-9F4D-164B8C56D49E}"/>
          </ac:cxnSpMkLst>
        </pc:cxnChg>
        <pc:cxnChg chg="mod">
          <ac:chgData name="Wanlambok Nongbet [Chillibreeze]" userId="6bf028ea-505a-4797-9fbe-498829f78d74" providerId="ADAL" clId="{B6D7A17A-D2C1-44D0-9B40-9FBDB90D5B20}" dt="2020-07-23T13:05:47.217" v="1135"/>
          <ac:cxnSpMkLst>
            <pc:docMk/>
            <pc:sldMk cId="3933061767" sldId="1734"/>
            <ac:cxnSpMk id="179" creationId="{5E48B2B5-F71C-43EA-AE00-467BD4BF1452}"/>
          </ac:cxnSpMkLst>
        </pc:cxnChg>
        <pc:cxnChg chg="mod">
          <ac:chgData name="Wanlambok Nongbet [Chillibreeze]" userId="6bf028ea-505a-4797-9fbe-498829f78d74" providerId="ADAL" clId="{B6D7A17A-D2C1-44D0-9B40-9FBDB90D5B20}" dt="2020-07-23T13:05:47.217" v="1135"/>
          <ac:cxnSpMkLst>
            <pc:docMk/>
            <pc:sldMk cId="3933061767" sldId="1734"/>
            <ac:cxnSpMk id="180" creationId="{D0A702CB-B73E-414A-B1CC-96B2E619A22C}"/>
          </ac:cxnSpMkLst>
        </pc:cxnChg>
        <pc:cxnChg chg="mod">
          <ac:chgData name="Wanlambok Nongbet [Chillibreeze]" userId="6bf028ea-505a-4797-9fbe-498829f78d74" providerId="ADAL" clId="{B6D7A17A-D2C1-44D0-9B40-9FBDB90D5B20}" dt="2020-07-23T13:05:47.217" v="1135"/>
          <ac:cxnSpMkLst>
            <pc:docMk/>
            <pc:sldMk cId="3933061767" sldId="1734"/>
            <ac:cxnSpMk id="181" creationId="{3AB49B0F-23DC-476E-86CF-3C6ADBB23AA7}"/>
          </ac:cxnSpMkLst>
        </pc:cxnChg>
        <pc:cxnChg chg="mod">
          <ac:chgData name="Wanlambok Nongbet [Chillibreeze]" userId="6bf028ea-505a-4797-9fbe-498829f78d74" providerId="ADAL" clId="{B6D7A17A-D2C1-44D0-9B40-9FBDB90D5B20}" dt="2020-07-23T13:05:47.217" v="1135"/>
          <ac:cxnSpMkLst>
            <pc:docMk/>
            <pc:sldMk cId="3933061767" sldId="1734"/>
            <ac:cxnSpMk id="182" creationId="{EAED16A0-26CC-41EA-A3BE-342E975AA6D6}"/>
          </ac:cxnSpMkLst>
        </pc:cxnChg>
        <pc:cxnChg chg="mod">
          <ac:chgData name="Wanlambok Nongbet [Chillibreeze]" userId="6bf028ea-505a-4797-9fbe-498829f78d74" providerId="ADAL" clId="{B6D7A17A-D2C1-44D0-9B40-9FBDB90D5B20}" dt="2020-07-23T13:05:47.217" v="1135"/>
          <ac:cxnSpMkLst>
            <pc:docMk/>
            <pc:sldMk cId="3933061767" sldId="1734"/>
            <ac:cxnSpMk id="183" creationId="{88114447-BCC3-4415-81FB-B99EDCE2855D}"/>
          </ac:cxnSpMkLst>
        </pc:cxnChg>
        <pc:cxnChg chg="mod">
          <ac:chgData name="Wanlambok Nongbet [Chillibreeze]" userId="6bf028ea-505a-4797-9fbe-498829f78d74" providerId="ADAL" clId="{B6D7A17A-D2C1-44D0-9B40-9FBDB90D5B20}" dt="2020-07-23T13:05:47.217" v="1135"/>
          <ac:cxnSpMkLst>
            <pc:docMk/>
            <pc:sldMk cId="3933061767" sldId="1734"/>
            <ac:cxnSpMk id="184" creationId="{E379866D-C288-4F4D-8D9E-3D5C77BE7678}"/>
          </ac:cxnSpMkLst>
        </pc:cxnChg>
        <pc:cxnChg chg="mod">
          <ac:chgData name="Wanlambok Nongbet [Chillibreeze]" userId="6bf028ea-505a-4797-9fbe-498829f78d74" providerId="ADAL" clId="{B6D7A17A-D2C1-44D0-9B40-9FBDB90D5B20}" dt="2020-07-23T13:05:47.217" v="1135"/>
          <ac:cxnSpMkLst>
            <pc:docMk/>
            <pc:sldMk cId="3933061767" sldId="1734"/>
            <ac:cxnSpMk id="185" creationId="{3398071E-0AF1-4794-A11E-6D48DF5581C4}"/>
          </ac:cxnSpMkLst>
        </pc:cxnChg>
        <pc:cxnChg chg="mod">
          <ac:chgData name="Wanlambok Nongbet [Chillibreeze]" userId="6bf028ea-505a-4797-9fbe-498829f78d74" providerId="ADAL" clId="{B6D7A17A-D2C1-44D0-9B40-9FBDB90D5B20}" dt="2020-07-23T13:05:47.217" v="1135"/>
          <ac:cxnSpMkLst>
            <pc:docMk/>
            <pc:sldMk cId="3933061767" sldId="1734"/>
            <ac:cxnSpMk id="186" creationId="{4BC18A9B-FEDF-44AD-8016-378CEAEE102C}"/>
          </ac:cxnSpMkLst>
        </pc:cxnChg>
        <pc:cxnChg chg="mod">
          <ac:chgData name="Wanlambok Nongbet [Chillibreeze]" userId="6bf028ea-505a-4797-9fbe-498829f78d74" providerId="ADAL" clId="{B6D7A17A-D2C1-44D0-9B40-9FBDB90D5B20}" dt="2020-07-23T13:05:47.217" v="1135"/>
          <ac:cxnSpMkLst>
            <pc:docMk/>
            <pc:sldMk cId="3933061767" sldId="1734"/>
            <ac:cxnSpMk id="187" creationId="{214DF2CB-0EE8-4537-B869-5DF3FD65E82C}"/>
          </ac:cxnSpMkLst>
        </pc:cxnChg>
        <pc:cxnChg chg="mod">
          <ac:chgData name="Wanlambok Nongbet [Chillibreeze]" userId="6bf028ea-505a-4797-9fbe-498829f78d74" providerId="ADAL" clId="{B6D7A17A-D2C1-44D0-9B40-9FBDB90D5B20}" dt="2020-07-23T13:05:47.217" v="1135"/>
          <ac:cxnSpMkLst>
            <pc:docMk/>
            <pc:sldMk cId="3933061767" sldId="1734"/>
            <ac:cxnSpMk id="188" creationId="{BE264CBB-D8A5-4D9F-9C37-17D3DDBED91C}"/>
          </ac:cxnSpMkLst>
        </pc:cxnChg>
        <pc:cxnChg chg="mod">
          <ac:chgData name="Wanlambok Nongbet [Chillibreeze]" userId="6bf028ea-505a-4797-9fbe-498829f78d74" providerId="ADAL" clId="{B6D7A17A-D2C1-44D0-9B40-9FBDB90D5B20}" dt="2020-07-23T13:05:47.217" v="1135"/>
          <ac:cxnSpMkLst>
            <pc:docMk/>
            <pc:sldMk cId="3933061767" sldId="1734"/>
            <ac:cxnSpMk id="189" creationId="{000E0231-E929-4EE2-A9C8-5DAA00FC14B6}"/>
          </ac:cxnSpMkLst>
        </pc:cxnChg>
        <pc:cxnChg chg="mod">
          <ac:chgData name="Wanlambok Nongbet [Chillibreeze]" userId="6bf028ea-505a-4797-9fbe-498829f78d74" providerId="ADAL" clId="{B6D7A17A-D2C1-44D0-9B40-9FBDB90D5B20}" dt="2020-07-23T13:05:47.217" v="1135"/>
          <ac:cxnSpMkLst>
            <pc:docMk/>
            <pc:sldMk cId="3933061767" sldId="1734"/>
            <ac:cxnSpMk id="190" creationId="{A12DDB70-415A-4F8F-8A27-CD6E8FBB69ED}"/>
          </ac:cxnSpMkLst>
        </pc:cxnChg>
        <pc:cxnChg chg="mod">
          <ac:chgData name="Wanlambok Nongbet [Chillibreeze]" userId="6bf028ea-505a-4797-9fbe-498829f78d74" providerId="ADAL" clId="{B6D7A17A-D2C1-44D0-9B40-9FBDB90D5B20}" dt="2020-07-23T13:05:47.217" v="1135"/>
          <ac:cxnSpMkLst>
            <pc:docMk/>
            <pc:sldMk cId="3933061767" sldId="1734"/>
            <ac:cxnSpMk id="191" creationId="{188876D5-0FA4-42FF-A0DB-A89ABB333DE0}"/>
          </ac:cxnSpMkLst>
        </pc:cxnChg>
        <pc:cxnChg chg="mod">
          <ac:chgData name="Wanlambok Nongbet [Chillibreeze]" userId="6bf028ea-505a-4797-9fbe-498829f78d74" providerId="ADAL" clId="{B6D7A17A-D2C1-44D0-9B40-9FBDB90D5B20}" dt="2020-07-23T13:05:47.217" v="1135"/>
          <ac:cxnSpMkLst>
            <pc:docMk/>
            <pc:sldMk cId="3933061767" sldId="1734"/>
            <ac:cxnSpMk id="192" creationId="{BB3DDE00-8272-40D3-A0A8-C0CF2C917CFF}"/>
          </ac:cxnSpMkLst>
        </pc:cxnChg>
        <pc:cxnChg chg="mod">
          <ac:chgData name="Wanlambok Nongbet [Chillibreeze]" userId="6bf028ea-505a-4797-9fbe-498829f78d74" providerId="ADAL" clId="{B6D7A17A-D2C1-44D0-9B40-9FBDB90D5B20}" dt="2020-07-23T13:05:47.217" v="1135"/>
          <ac:cxnSpMkLst>
            <pc:docMk/>
            <pc:sldMk cId="3933061767" sldId="1734"/>
            <ac:cxnSpMk id="193" creationId="{84ABCA07-242E-4017-8ECE-40B4F85F2E99}"/>
          </ac:cxnSpMkLst>
        </pc:cxnChg>
        <pc:cxnChg chg="mod">
          <ac:chgData name="Wanlambok Nongbet [Chillibreeze]" userId="6bf028ea-505a-4797-9fbe-498829f78d74" providerId="ADAL" clId="{B6D7A17A-D2C1-44D0-9B40-9FBDB90D5B20}" dt="2020-07-23T13:05:47.217" v="1135"/>
          <ac:cxnSpMkLst>
            <pc:docMk/>
            <pc:sldMk cId="3933061767" sldId="1734"/>
            <ac:cxnSpMk id="194" creationId="{D9D1D8FD-0865-4DB5-8F12-855FC8595337}"/>
          </ac:cxnSpMkLst>
        </pc:cxnChg>
        <pc:cxnChg chg="mod">
          <ac:chgData name="Wanlambok Nongbet [Chillibreeze]" userId="6bf028ea-505a-4797-9fbe-498829f78d74" providerId="ADAL" clId="{B6D7A17A-D2C1-44D0-9B40-9FBDB90D5B20}" dt="2020-07-23T13:05:47.217" v="1135"/>
          <ac:cxnSpMkLst>
            <pc:docMk/>
            <pc:sldMk cId="3933061767" sldId="1734"/>
            <ac:cxnSpMk id="195" creationId="{292D1EB4-5463-40CE-A93C-47F865C8E8FE}"/>
          </ac:cxnSpMkLst>
        </pc:cxnChg>
        <pc:cxnChg chg="mod">
          <ac:chgData name="Wanlambok Nongbet [Chillibreeze]" userId="6bf028ea-505a-4797-9fbe-498829f78d74" providerId="ADAL" clId="{B6D7A17A-D2C1-44D0-9B40-9FBDB90D5B20}" dt="2020-07-23T13:05:47.217" v="1135"/>
          <ac:cxnSpMkLst>
            <pc:docMk/>
            <pc:sldMk cId="3933061767" sldId="1734"/>
            <ac:cxnSpMk id="196" creationId="{9FBAFAFC-9379-406E-A68B-CF5AE6C63AE3}"/>
          </ac:cxnSpMkLst>
        </pc:cxnChg>
        <pc:cxnChg chg="mod">
          <ac:chgData name="Wanlambok Nongbet [Chillibreeze]" userId="6bf028ea-505a-4797-9fbe-498829f78d74" providerId="ADAL" clId="{B6D7A17A-D2C1-44D0-9B40-9FBDB90D5B20}" dt="2020-07-23T13:05:48.356" v="1137"/>
          <ac:cxnSpMkLst>
            <pc:docMk/>
            <pc:sldMk cId="3933061767" sldId="1734"/>
            <ac:cxnSpMk id="198" creationId="{F6705F98-179F-4532-838D-04DB9A6B0714}"/>
          </ac:cxnSpMkLst>
        </pc:cxnChg>
        <pc:cxnChg chg="mod">
          <ac:chgData name="Wanlambok Nongbet [Chillibreeze]" userId="6bf028ea-505a-4797-9fbe-498829f78d74" providerId="ADAL" clId="{B6D7A17A-D2C1-44D0-9B40-9FBDB90D5B20}" dt="2020-07-23T13:05:48.356" v="1137"/>
          <ac:cxnSpMkLst>
            <pc:docMk/>
            <pc:sldMk cId="3933061767" sldId="1734"/>
            <ac:cxnSpMk id="199" creationId="{B90AAFE2-ECFE-48DD-B975-9357514202AC}"/>
          </ac:cxnSpMkLst>
        </pc:cxnChg>
        <pc:cxnChg chg="mod">
          <ac:chgData name="Wanlambok Nongbet [Chillibreeze]" userId="6bf028ea-505a-4797-9fbe-498829f78d74" providerId="ADAL" clId="{B6D7A17A-D2C1-44D0-9B40-9FBDB90D5B20}" dt="2020-07-23T13:05:48.356" v="1137"/>
          <ac:cxnSpMkLst>
            <pc:docMk/>
            <pc:sldMk cId="3933061767" sldId="1734"/>
            <ac:cxnSpMk id="200" creationId="{6F40CDC1-1ABC-4596-B555-EF117F050D40}"/>
          </ac:cxnSpMkLst>
        </pc:cxnChg>
        <pc:cxnChg chg="mod">
          <ac:chgData name="Wanlambok Nongbet [Chillibreeze]" userId="6bf028ea-505a-4797-9fbe-498829f78d74" providerId="ADAL" clId="{B6D7A17A-D2C1-44D0-9B40-9FBDB90D5B20}" dt="2020-07-23T13:05:48.356" v="1137"/>
          <ac:cxnSpMkLst>
            <pc:docMk/>
            <pc:sldMk cId="3933061767" sldId="1734"/>
            <ac:cxnSpMk id="201" creationId="{9372AC02-8509-4728-B6E9-DDE7D502229B}"/>
          </ac:cxnSpMkLst>
        </pc:cxnChg>
        <pc:cxnChg chg="mod">
          <ac:chgData name="Wanlambok Nongbet [Chillibreeze]" userId="6bf028ea-505a-4797-9fbe-498829f78d74" providerId="ADAL" clId="{B6D7A17A-D2C1-44D0-9B40-9FBDB90D5B20}" dt="2020-07-23T13:05:48.356" v="1137"/>
          <ac:cxnSpMkLst>
            <pc:docMk/>
            <pc:sldMk cId="3933061767" sldId="1734"/>
            <ac:cxnSpMk id="202" creationId="{944C8F39-6BD2-4E3F-8A8D-063E76C35EBE}"/>
          </ac:cxnSpMkLst>
        </pc:cxnChg>
        <pc:cxnChg chg="mod">
          <ac:chgData name="Wanlambok Nongbet [Chillibreeze]" userId="6bf028ea-505a-4797-9fbe-498829f78d74" providerId="ADAL" clId="{B6D7A17A-D2C1-44D0-9B40-9FBDB90D5B20}" dt="2020-07-23T13:05:48.356" v="1137"/>
          <ac:cxnSpMkLst>
            <pc:docMk/>
            <pc:sldMk cId="3933061767" sldId="1734"/>
            <ac:cxnSpMk id="203" creationId="{EBA748FF-1A0A-44B1-AE3A-89015D1392D3}"/>
          </ac:cxnSpMkLst>
        </pc:cxnChg>
        <pc:cxnChg chg="mod">
          <ac:chgData name="Wanlambok Nongbet [Chillibreeze]" userId="6bf028ea-505a-4797-9fbe-498829f78d74" providerId="ADAL" clId="{B6D7A17A-D2C1-44D0-9B40-9FBDB90D5B20}" dt="2020-07-23T13:05:48.356" v="1137"/>
          <ac:cxnSpMkLst>
            <pc:docMk/>
            <pc:sldMk cId="3933061767" sldId="1734"/>
            <ac:cxnSpMk id="204" creationId="{A0366D31-5024-473B-9880-19A01EFB5479}"/>
          </ac:cxnSpMkLst>
        </pc:cxnChg>
        <pc:cxnChg chg="mod">
          <ac:chgData name="Wanlambok Nongbet [Chillibreeze]" userId="6bf028ea-505a-4797-9fbe-498829f78d74" providerId="ADAL" clId="{B6D7A17A-D2C1-44D0-9B40-9FBDB90D5B20}" dt="2020-07-23T13:05:48.356" v="1137"/>
          <ac:cxnSpMkLst>
            <pc:docMk/>
            <pc:sldMk cId="3933061767" sldId="1734"/>
            <ac:cxnSpMk id="205" creationId="{5C36BE31-15CD-435E-8A02-536B03E2D277}"/>
          </ac:cxnSpMkLst>
        </pc:cxnChg>
        <pc:cxnChg chg="mod">
          <ac:chgData name="Wanlambok Nongbet [Chillibreeze]" userId="6bf028ea-505a-4797-9fbe-498829f78d74" providerId="ADAL" clId="{B6D7A17A-D2C1-44D0-9B40-9FBDB90D5B20}" dt="2020-07-23T13:05:48.356" v="1137"/>
          <ac:cxnSpMkLst>
            <pc:docMk/>
            <pc:sldMk cId="3933061767" sldId="1734"/>
            <ac:cxnSpMk id="206" creationId="{8F49B981-6BA1-42BF-AAA3-183112CBC319}"/>
          </ac:cxnSpMkLst>
        </pc:cxnChg>
        <pc:cxnChg chg="mod">
          <ac:chgData name="Wanlambok Nongbet [Chillibreeze]" userId="6bf028ea-505a-4797-9fbe-498829f78d74" providerId="ADAL" clId="{B6D7A17A-D2C1-44D0-9B40-9FBDB90D5B20}" dt="2020-07-23T13:05:48.356" v="1137"/>
          <ac:cxnSpMkLst>
            <pc:docMk/>
            <pc:sldMk cId="3933061767" sldId="1734"/>
            <ac:cxnSpMk id="207" creationId="{4E7DA3B0-6854-4365-9626-CC4F069AA8AE}"/>
          </ac:cxnSpMkLst>
        </pc:cxnChg>
        <pc:cxnChg chg="mod">
          <ac:chgData name="Wanlambok Nongbet [Chillibreeze]" userId="6bf028ea-505a-4797-9fbe-498829f78d74" providerId="ADAL" clId="{B6D7A17A-D2C1-44D0-9B40-9FBDB90D5B20}" dt="2020-07-23T13:05:48.356" v="1137"/>
          <ac:cxnSpMkLst>
            <pc:docMk/>
            <pc:sldMk cId="3933061767" sldId="1734"/>
            <ac:cxnSpMk id="208" creationId="{61B7ABF6-819E-43F3-A794-D35A7C3197B4}"/>
          </ac:cxnSpMkLst>
        </pc:cxnChg>
        <pc:cxnChg chg="mod">
          <ac:chgData name="Wanlambok Nongbet [Chillibreeze]" userId="6bf028ea-505a-4797-9fbe-498829f78d74" providerId="ADAL" clId="{B6D7A17A-D2C1-44D0-9B40-9FBDB90D5B20}" dt="2020-07-23T13:05:48.356" v="1137"/>
          <ac:cxnSpMkLst>
            <pc:docMk/>
            <pc:sldMk cId="3933061767" sldId="1734"/>
            <ac:cxnSpMk id="209" creationId="{686A215C-264F-4C4A-BCE9-389A7C529C10}"/>
          </ac:cxnSpMkLst>
        </pc:cxnChg>
        <pc:cxnChg chg="mod">
          <ac:chgData name="Wanlambok Nongbet [Chillibreeze]" userId="6bf028ea-505a-4797-9fbe-498829f78d74" providerId="ADAL" clId="{B6D7A17A-D2C1-44D0-9B40-9FBDB90D5B20}" dt="2020-07-23T13:05:48.356" v="1137"/>
          <ac:cxnSpMkLst>
            <pc:docMk/>
            <pc:sldMk cId="3933061767" sldId="1734"/>
            <ac:cxnSpMk id="210" creationId="{28B7EB19-165D-4635-B534-43274420AE65}"/>
          </ac:cxnSpMkLst>
        </pc:cxnChg>
        <pc:cxnChg chg="mod">
          <ac:chgData name="Wanlambok Nongbet [Chillibreeze]" userId="6bf028ea-505a-4797-9fbe-498829f78d74" providerId="ADAL" clId="{B6D7A17A-D2C1-44D0-9B40-9FBDB90D5B20}" dt="2020-07-23T13:05:48.356" v="1137"/>
          <ac:cxnSpMkLst>
            <pc:docMk/>
            <pc:sldMk cId="3933061767" sldId="1734"/>
            <ac:cxnSpMk id="211" creationId="{7B490987-4075-4432-A689-5D890964AA1D}"/>
          </ac:cxnSpMkLst>
        </pc:cxnChg>
        <pc:cxnChg chg="mod">
          <ac:chgData name="Wanlambok Nongbet [Chillibreeze]" userId="6bf028ea-505a-4797-9fbe-498829f78d74" providerId="ADAL" clId="{B6D7A17A-D2C1-44D0-9B40-9FBDB90D5B20}" dt="2020-07-23T13:05:48.356" v="1137"/>
          <ac:cxnSpMkLst>
            <pc:docMk/>
            <pc:sldMk cId="3933061767" sldId="1734"/>
            <ac:cxnSpMk id="212" creationId="{8CDDE5C2-79C7-46E4-AB23-0B2B5FA24337}"/>
          </ac:cxnSpMkLst>
        </pc:cxnChg>
        <pc:cxnChg chg="mod">
          <ac:chgData name="Wanlambok Nongbet [Chillibreeze]" userId="6bf028ea-505a-4797-9fbe-498829f78d74" providerId="ADAL" clId="{B6D7A17A-D2C1-44D0-9B40-9FBDB90D5B20}" dt="2020-07-23T13:05:48.356" v="1137"/>
          <ac:cxnSpMkLst>
            <pc:docMk/>
            <pc:sldMk cId="3933061767" sldId="1734"/>
            <ac:cxnSpMk id="213" creationId="{03CF3191-BA15-4B42-B3C5-B4FF506CC8F2}"/>
          </ac:cxnSpMkLst>
        </pc:cxnChg>
        <pc:cxnChg chg="mod">
          <ac:chgData name="Wanlambok Nongbet [Chillibreeze]" userId="6bf028ea-505a-4797-9fbe-498829f78d74" providerId="ADAL" clId="{B6D7A17A-D2C1-44D0-9B40-9FBDB90D5B20}" dt="2020-07-23T13:05:48.356" v="1137"/>
          <ac:cxnSpMkLst>
            <pc:docMk/>
            <pc:sldMk cId="3933061767" sldId="1734"/>
            <ac:cxnSpMk id="214" creationId="{2E88C62A-6E5E-4BE3-871F-34C69D3046A7}"/>
          </ac:cxnSpMkLst>
        </pc:cxnChg>
        <pc:cxnChg chg="mod">
          <ac:chgData name="Wanlambok Nongbet [Chillibreeze]" userId="6bf028ea-505a-4797-9fbe-498829f78d74" providerId="ADAL" clId="{B6D7A17A-D2C1-44D0-9B40-9FBDB90D5B20}" dt="2020-07-23T13:05:48.356" v="1137"/>
          <ac:cxnSpMkLst>
            <pc:docMk/>
            <pc:sldMk cId="3933061767" sldId="1734"/>
            <ac:cxnSpMk id="215" creationId="{F89F20EA-6F9D-46BE-8745-CBFAAB0AD291}"/>
          </ac:cxnSpMkLst>
        </pc:cxnChg>
        <pc:cxnChg chg="mod">
          <ac:chgData name="Wanlambok Nongbet [Chillibreeze]" userId="6bf028ea-505a-4797-9fbe-498829f78d74" providerId="ADAL" clId="{B6D7A17A-D2C1-44D0-9B40-9FBDB90D5B20}" dt="2020-07-23T13:05:48.356" v="1137"/>
          <ac:cxnSpMkLst>
            <pc:docMk/>
            <pc:sldMk cId="3933061767" sldId="1734"/>
            <ac:cxnSpMk id="216" creationId="{F6ABCDAA-F1FA-4A5C-8D3E-0BB7E793C19C}"/>
          </ac:cxnSpMkLst>
        </pc:cxnChg>
        <pc:cxnChg chg="mod">
          <ac:chgData name="Wanlambok Nongbet [Chillibreeze]" userId="6bf028ea-505a-4797-9fbe-498829f78d74" providerId="ADAL" clId="{B6D7A17A-D2C1-44D0-9B40-9FBDB90D5B20}" dt="2020-07-23T13:05:49.540" v="1139"/>
          <ac:cxnSpMkLst>
            <pc:docMk/>
            <pc:sldMk cId="3933061767" sldId="1734"/>
            <ac:cxnSpMk id="218" creationId="{2322FD97-FC07-4AAB-816D-8FC36CB99D2B}"/>
          </ac:cxnSpMkLst>
        </pc:cxnChg>
        <pc:cxnChg chg="mod">
          <ac:chgData name="Wanlambok Nongbet [Chillibreeze]" userId="6bf028ea-505a-4797-9fbe-498829f78d74" providerId="ADAL" clId="{B6D7A17A-D2C1-44D0-9B40-9FBDB90D5B20}" dt="2020-07-23T13:05:49.540" v="1139"/>
          <ac:cxnSpMkLst>
            <pc:docMk/>
            <pc:sldMk cId="3933061767" sldId="1734"/>
            <ac:cxnSpMk id="219" creationId="{64333374-163B-4CF0-8C47-F1DC84F428A6}"/>
          </ac:cxnSpMkLst>
        </pc:cxnChg>
        <pc:cxnChg chg="mod">
          <ac:chgData name="Wanlambok Nongbet [Chillibreeze]" userId="6bf028ea-505a-4797-9fbe-498829f78d74" providerId="ADAL" clId="{B6D7A17A-D2C1-44D0-9B40-9FBDB90D5B20}" dt="2020-07-23T13:05:49.540" v="1139"/>
          <ac:cxnSpMkLst>
            <pc:docMk/>
            <pc:sldMk cId="3933061767" sldId="1734"/>
            <ac:cxnSpMk id="220" creationId="{1AFA76DB-65B1-4C7A-9183-125AD6561ADE}"/>
          </ac:cxnSpMkLst>
        </pc:cxnChg>
        <pc:cxnChg chg="mod">
          <ac:chgData name="Wanlambok Nongbet [Chillibreeze]" userId="6bf028ea-505a-4797-9fbe-498829f78d74" providerId="ADAL" clId="{B6D7A17A-D2C1-44D0-9B40-9FBDB90D5B20}" dt="2020-07-23T13:05:49.540" v="1139"/>
          <ac:cxnSpMkLst>
            <pc:docMk/>
            <pc:sldMk cId="3933061767" sldId="1734"/>
            <ac:cxnSpMk id="221" creationId="{FF8DA7EE-FF43-4378-A998-FC305CBFB9E7}"/>
          </ac:cxnSpMkLst>
        </pc:cxnChg>
        <pc:cxnChg chg="mod">
          <ac:chgData name="Wanlambok Nongbet [Chillibreeze]" userId="6bf028ea-505a-4797-9fbe-498829f78d74" providerId="ADAL" clId="{B6D7A17A-D2C1-44D0-9B40-9FBDB90D5B20}" dt="2020-07-23T13:05:49.540" v="1139"/>
          <ac:cxnSpMkLst>
            <pc:docMk/>
            <pc:sldMk cId="3933061767" sldId="1734"/>
            <ac:cxnSpMk id="222" creationId="{F5B5A8F7-F803-4EBC-BB6C-B370C05A348E}"/>
          </ac:cxnSpMkLst>
        </pc:cxnChg>
        <pc:cxnChg chg="mod">
          <ac:chgData name="Wanlambok Nongbet [Chillibreeze]" userId="6bf028ea-505a-4797-9fbe-498829f78d74" providerId="ADAL" clId="{B6D7A17A-D2C1-44D0-9B40-9FBDB90D5B20}" dt="2020-07-23T13:05:49.540" v="1139"/>
          <ac:cxnSpMkLst>
            <pc:docMk/>
            <pc:sldMk cId="3933061767" sldId="1734"/>
            <ac:cxnSpMk id="223" creationId="{67D0D1C1-9091-42FB-BB62-B78487CCE6B7}"/>
          </ac:cxnSpMkLst>
        </pc:cxnChg>
        <pc:cxnChg chg="mod">
          <ac:chgData name="Wanlambok Nongbet [Chillibreeze]" userId="6bf028ea-505a-4797-9fbe-498829f78d74" providerId="ADAL" clId="{B6D7A17A-D2C1-44D0-9B40-9FBDB90D5B20}" dt="2020-07-23T13:05:49.540" v="1139"/>
          <ac:cxnSpMkLst>
            <pc:docMk/>
            <pc:sldMk cId="3933061767" sldId="1734"/>
            <ac:cxnSpMk id="224" creationId="{85163256-2EA8-4282-8C54-4FEACD9BB7AD}"/>
          </ac:cxnSpMkLst>
        </pc:cxnChg>
        <pc:cxnChg chg="mod">
          <ac:chgData name="Wanlambok Nongbet [Chillibreeze]" userId="6bf028ea-505a-4797-9fbe-498829f78d74" providerId="ADAL" clId="{B6D7A17A-D2C1-44D0-9B40-9FBDB90D5B20}" dt="2020-07-23T13:05:49.540" v="1139"/>
          <ac:cxnSpMkLst>
            <pc:docMk/>
            <pc:sldMk cId="3933061767" sldId="1734"/>
            <ac:cxnSpMk id="225" creationId="{CEB91AC9-683E-41A1-85E5-865E50707C5F}"/>
          </ac:cxnSpMkLst>
        </pc:cxnChg>
        <pc:cxnChg chg="mod">
          <ac:chgData name="Wanlambok Nongbet [Chillibreeze]" userId="6bf028ea-505a-4797-9fbe-498829f78d74" providerId="ADAL" clId="{B6D7A17A-D2C1-44D0-9B40-9FBDB90D5B20}" dt="2020-07-23T13:05:49.540" v="1139"/>
          <ac:cxnSpMkLst>
            <pc:docMk/>
            <pc:sldMk cId="3933061767" sldId="1734"/>
            <ac:cxnSpMk id="226" creationId="{A4E64E57-FA7B-4FA9-A7C5-03A3797A2918}"/>
          </ac:cxnSpMkLst>
        </pc:cxnChg>
        <pc:cxnChg chg="mod">
          <ac:chgData name="Wanlambok Nongbet [Chillibreeze]" userId="6bf028ea-505a-4797-9fbe-498829f78d74" providerId="ADAL" clId="{B6D7A17A-D2C1-44D0-9B40-9FBDB90D5B20}" dt="2020-07-23T13:05:49.540" v="1139"/>
          <ac:cxnSpMkLst>
            <pc:docMk/>
            <pc:sldMk cId="3933061767" sldId="1734"/>
            <ac:cxnSpMk id="227" creationId="{58FB466B-928D-4EF8-9329-DD38FB6494BC}"/>
          </ac:cxnSpMkLst>
        </pc:cxnChg>
        <pc:cxnChg chg="mod">
          <ac:chgData name="Wanlambok Nongbet [Chillibreeze]" userId="6bf028ea-505a-4797-9fbe-498829f78d74" providerId="ADAL" clId="{B6D7A17A-D2C1-44D0-9B40-9FBDB90D5B20}" dt="2020-07-23T13:05:49.540" v="1139"/>
          <ac:cxnSpMkLst>
            <pc:docMk/>
            <pc:sldMk cId="3933061767" sldId="1734"/>
            <ac:cxnSpMk id="228" creationId="{01913FAC-7E62-4203-9F36-3026663BFCFD}"/>
          </ac:cxnSpMkLst>
        </pc:cxnChg>
        <pc:cxnChg chg="mod">
          <ac:chgData name="Wanlambok Nongbet [Chillibreeze]" userId="6bf028ea-505a-4797-9fbe-498829f78d74" providerId="ADAL" clId="{B6D7A17A-D2C1-44D0-9B40-9FBDB90D5B20}" dt="2020-07-23T13:05:49.540" v="1139"/>
          <ac:cxnSpMkLst>
            <pc:docMk/>
            <pc:sldMk cId="3933061767" sldId="1734"/>
            <ac:cxnSpMk id="229" creationId="{312429F5-E254-4FDA-9196-5024BB65B148}"/>
          </ac:cxnSpMkLst>
        </pc:cxnChg>
        <pc:cxnChg chg="mod">
          <ac:chgData name="Wanlambok Nongbet [Chillibreeze]" userId="6bf028ea-505a-4797-9fbe-498829f78d74" providerId="ADAL" clId="{B6D7A17A-D2C1-44D0-9B40-9FBDB90D5B20}" dt="2020-07-23T13:05:49.540" v="1139"/>
          <ac:cxnSpMkLst>
            <pc:docMk/>
            <pc:sldMk cId="3933061767" sldId="1734"/>
            <ac:cxnSpMk id="230" creationId="{3B562497-C76D-4483-95EB-90A0F39B1BF4}"/>
          </ac:cxnSpMkLst>
        </pc:cxnChg>
        <pc:cxnChg chg="mod">
          <ac:chgData name="Wanlambok Nongbet [Chillibreeze]" userId="6bf028ea-505a-4797-9fbe-498829f78d74" providerId="ADAL" clId="{B6D7A17A-D2C1-44D0-9B40-9FBDB90D5B20}" dt="2020-07-23T13:05:49.540" v="1139"/>
          <ac:cxnSpMkLst>
            <pc:docMk/>
            <pc:sldMk cId="3933061767" sldId="1734"/>
            <ac:cxnSpMk id="231" creationId="{73C1267F-CFB0-4F69-8D67-38C160B4E484}"/>
          </ac:cxnSpMkLst>
        </pc:cxnChg>
        <pc:cxnChg chg="mod">
          <ac:chgData name="Wanlambok Nongbet [Chillibreeze]" userId="6bf028ea-505a-4797-9fbe-498829f78d74" providerId="ADAL" clId="{B6D7A17A-D2C1-44D0-9B40-9FBDB90D5B20}" dt="2020-07-23T13:05:49.540" v="1139"/>
          <ac:cxnSpMkLst>
            <pc:docMk/>
            <pc:sldMk cId="3933061767" sldId="1734"/>
            <ac:cxnSpMk id="232" creationId="{C5BB8CB8-3DAA-479E-B923-116237C3E26A}"/>
          </ac:cxnSpMkLst>
        </pc:cxnChg>
        <pc:cxnChg chg="mod">
          <ac:chgData name="Wanlambok Nongbet [Chillibreeze]" userId="6bf028ea-505a-4797-9fbe-498829f78d74" providerId="ADAL" clId="{B6D7A17A-D2C1-44D0-9B40-9FBDB90D5B20}" dt="2020-07-23T13:05:49.540" v="1139"/>
          <ac:cxnSpMkLst>
            <pc:docMk/>
            <pc:sldMk cId="3933061767" sldId="1734"/>
            <ac:cxnSpMk id="233" creationId="{111DA53E-BADF-4CA7-9B40-08D47398A60F}"/>
          </ac:cxnSpMkLst>
        </pc:cxnChg>
        <pc:cxnChg chg="mod">
          <ac:chgData name="Wanlambok Nongbet [Chillibreeze]" userId="6bf028ea-505a-4797-9fbe-498829f78d74" providerId="ADAL" clId="{B6D7A17A-D2C1-44D0-9B40-9FBDB90D5B20}" dt="2020-07-23T13:05:49.540" v="1139"/>
          <ac:cxnSpMkLst>
            <pc:docMk/>
            <pc:sldMk cId="3933061767" sldId="1734"/>
            <ac:cxnSpMk id="234" creationId="{421C12F5-B4ED-4EB7-AEB4-1DB9B10D3628}"/>
          </ac:cxnSpMkLst>
        </pc:cxnChg>
        <pc:cxnChg chg="mod">
          <ac:chgData name="Wanlambok Nongbet [Chillibreeze]" userId="6bf028ea-505a-4797-9fbe-498829f78d74" providerId="ADAL" clId="{B6D7A17A-D2C1-44D0-9B40-9FBDB90D5B20}" dt="2020-07-23T13:05:49.540" v="1139"/>
          <ac:cxnSpMkLst>
            <pc:docMk/>
            <pc:sldMk cId="3933061767" sldId="1734"/>
            <ac:cxnSpMk id="235" creationId="{53CCC8BC-5817-46A0-B667-69828355CCE9}"/>
          </ac:cxnSpMkLst>
        </pc:cxnChg>
        <pc:cxnChg chg="mod">
          <ac:chgData name="Wanlambok Nongbet [Chillibreeze]" userId="6bf028ea-505a-4797-9fbe-498829f78d74" providerId="ADAL" clId="{B6D7A17A-D2C1-44D0-9B40-9FBDB90D5B20}" dt="2020-07-23T13:05:49.540" v="1139"/>
          <ac:cxnSpMkLst>
            <pc:docMk/>
            <pc:sldMk cId="3933061767" sldId="1734"/>
            <ac:cxnSpMk id="236" creationId="{9C25B7A0-E854-40BC-AE87-9855C70D1EC6}"/>
          </ac:cxnSpMkLst>
        </pc:cxnChg>
        <pc:cxnChg chg="mod">
          <ac:chgData name="Wanlambok Nongbet [Chillibreeze]" userId="6bf028ea-505a-4797-9fbe-498829f78d74" providerId="ADAL" clId="{B6D7A17A-D2C1-44D0-9B40-9FBDB90D5B20}" dt="2020-07-23T13:05:51.195" v="1141"/>
          <ac:cxnSpMkLst>
            <pc:docMk/>
            <pc:sldMk cId="3933061767" sldId="1734"/>
            <ac:cxnSpMk id="238" creationId="{06167BE0-F2AC-4376-B7BC-28F92D4411CA}"/>
          </ac:cxnSpMkLst>
        </pc:cxnChg>
        <pc:cxnChg chg="mod">
          <ac:chgData name="Wanlambok Nongbet [Chillibreeze]" userId="6bf028ea-505a-4797-9fbe-498829f78d74" providerId="ADAL" clId="{B6D7A17A-D2C1-44D0-9B40-9FBDB90D5B20}" dt="2020-07-23T13:05:51.195" v="1141"/>
          <ac:cxnSpMkLst>
            <pc:docMk/>
            <pc:sldMk cId="3933061767" sldId="1734"/>
            <ac:cxnSpMk id="239" creationId="{2970A0E1-F8CC-46F2-98DA-3F48F0F3C863}"/>
          </ac:cxnSpMkLst>
        </pc:cxnChg>
        <pc:cxnChg chg="mod">
          <ac:chgData name="Wanlambok Nongbet [Chillibreeze]" userId="6bf028ea-505a-4797-9fbe-498829f78d74" providerId="ADAL" clId="{B6D7A17A-D2C1-44D0-9B40-9FBDB90D5B20}" dt="2020-07-23T13:05:51.195" v="1141"/>
          <ac:cxnSpMkLst>
            <pc:docMk/>
            <pc:sldMk cId="3933061767" sldId="1734"/>
            <ac:cxnSpMk id="240" creationId="{97555708-7DC0-47E1-8610-05FDDAB039F9}"/>
          </ac:cxnSpMkLst>
        </pc:cxnChg>
        <pc:cxnChg chg="mod">
          <ac:chgData name="Wanlambok Nongbet [Chillibreeze]" userId="6bf028ea-505a-4797-9fbe-498829f78d74" providerId="ADAL" clId="{B6D7A17A-D2C1-44D0-9B40-9FBDB90D5B20}" dt="2020-07-23T13:05:51.195" v="1141"/>
          <ac:cxnSpMkLst>
            <pc:docMk/>
            <pc:sldMk cId="3933061767" sldId="1734"/>
            <ac:cxnSpMk id="241" creationId="{73B46D53-449E-487D-BF99-48EF746F6DE0}"/>
          </ac:cxnSpMkLst>
        </pc:cxnChg>
        <pc:cxnChg chg="mod">
          <ac:chgData name="Wanlambok Nongbet [Chillibreeze]" userId="6bf028ea-505a-4797-9fbe-498829f78d74" providerId="ADAL" clId="{B6D7A17A-D2C1-44D0-9B40-9FBDB90D5B20}" dt="2020-07-23T13:05:51.195" v="1141"/>
          <ac:cxnSpMkLst>
            <pc:docMk/>
            <pc:sldMk cId="3933061767" sldId="1734"/>
            <ac:cxnSpMk id="242" creationId="{72C20DF5-9FAF-48BA-A5D9-406EE8F39066}"/>
          </ac:cxnSpMkLst>
        </pc:cxnChg>
        <pc:cxnChg chg="mod">
          <ac:chgData name="Wanlambok Nongbet [Chillibreeze]" userId="6bf028ea-505a-4797-9fbe-498829f78d74" providerId="ADAL" clId="{B6D7A17A-D2C1-44D0-9B40-9FBDB90D5B20}" dt="2020-07-23T13:05:51.195" v="1141"/>
          <ac:cxnSpMkLst>
            <pc:docMk/>
            <pc:sldMk cId="3933061767" sldId="1734"/>
            <ac:cxnSpMk id="243" creationId="{881DF5DD-0CAC-4FFB-AE67-D2C204D03C46}"/>
          </ac:cxnSpMkLst>
        </pc:cxnChg>
        <pc:cxnChg chg="mod">
          <ac:chgData name="Wanlambok Nongbet [Chillibreeze]" userId="6bf028ea-505a-4797-9fbe-498829f78d74" providerId="ADAL" clId="{B6D7A17A-D2C1-44D0-9B40-9FBDB90D5B20}" dt="2020-07-23T13:05:51.195" v="1141"/>
          <ac:cxnSpMkLst>
            <pc:docMk/>
            <pc:sldMk cId="3933061767" sldId="1734"/>
            <ac:cxnSpMk id="244" creationId="{C24F57A0-A960-44E7-9172-F90D57DB8B7C}"/>
          </ac:cxnSpMkLst>
        </pc:cxnChg>
        <pc:cxnChg chg="mod">
          <ac:chgData name="Wanlambok Nongbet [Chillibreeze]" userId="6bf028ea-505a-4797-9fbe-498829f78d74" providerId="ADAL" clId="{B6D7A17A-D2C1-44D0-9B40-9FBDB90D5B20}" dt="2020-07-23T13:05:51.195" v="1141"/>
          <ac:cxnSpMkLst>
            <pc:docMk/>
            <pc:sldMk cId="3933061767" sldId="1734"/>
            <ac:cxnSpMk id="245" creationId="{280788E0-7618-477D-98DE-3E30D39C3A78}"/>
          </ac:cxnSpMkLst>
        </pc:cxnChg>
        <pc:cxnChg chg="mod">
          <ac:chgData name="Wanlambok Nongbet [Chillibreeze]" userId="6bf028ea-505a-4797-9fbe-498829f78d74" providerId="ADAL" clId="{B6D7A17A-D2C1-44D0-9B40-9FBDB90D5B20}" dt="2020-07-23T13:05:51.195" v="1141"/>
          <ac:cxnSpMkLst>
            <pc:docMk/>
            <pc:sldMk cId="3933061767" sldId="1734"/>
            <ac:cxnSpMk id="246" creationId="{CDB8AF1D-82B1-4490-A2F5-118A7B42D878}"/>
          </ac:cxnSpMkLst>
        </pc:cxnChg>
        <pc:cxnChg chg="mod">
          <ac:chgData name="Wanlambok Nongbet [Chillibreeze]" userId="6bf028ea-505a-4797-9fbe-498829f78d74" providerId="ADAL" clId="{B6D7A17A-D2C1-44D0-9B40-9FBDB90D5B20}" dt="2020-07-23T13:05:51.195" v="1141"/>
          <ac:cxnSpMkLst>
            <pc:docMk/>
            <pc:sldMk cId="3933061767" sldId="1734"/>
            <ac:cxnSpMk id="247" creationId="{44E118A1-C3D2-4842-A32D-66E185962E40}"/>
          </ac:cxnSpMkLst>
        </pc:cxnChg>
        <pc:cxnChg chg="mod">
          <ac:chgData name="Wanlambok Nongbet [Chillibreeze]" userId="6bf028ea-505a-4797-9fbe-498829f78d74" providerId="ADAL" clId="{B6D7A17A-D2C1-44D0-9B40-9FBDB90D5B20}" dt="2020-07-23T13:05:51.195" v="1141"/>
          <ac:cxnSpMkLst>
            <pc:docMk/>
            <pc:sldMk cId="3933061767" sldId="1734"/>
            <ac:cxnSpMk id="248" creationId="{A3C8DDEC-2FBB-49DA-B07E-8B39B9460CD8}"/>
          </ac:cxnSpMkLst>
        </pc:cxnChg>
        <pc:cxnChg chg="mod">
          <ac:chgData name="Wanlambok Nongbet [Chillibreeze]" userId="6bf028ea-505a-4797-9fbe-498829f78d74" providerId="ADAL" clId="{B6D7A17A-D2C1-44D0-9B40-9FBDB90D5B20}" dt="2020-07-23T13:05:51.195" v="1141"/>
          <ac:cxnSpMkLst>
            <pc:docMk/>
            <pc:sldMk cId="3933061767" sldId="1734"/>
            <ac:cxnSpMk id="249" creationId="{8915C126-15B6-49A5-BE28-20E5B1883E94}"/>
          </ac:cxnSpMkLst>
        </pc:cxnChg>
        <pc:cxnChg chg="mod">
          <ac:chgData name="Wanlambok Nongbet [Chillibreeze]" userId="6bf028ea-505a-4797-9fbe-498829f78d74" providerId="ADAL" clId="{B6D7A17A-D2C1-44D0-9B40-9FBDB90D5B20}" dt="2020-07-23T13:05:51.195" v="1141"/>
          <ac:cxnSpMkLst>
            <pc:docMk/>
            <pc:sldMk cId="3933061767" sldId="1734"/>
            <ac:cxnSpMk id="250" creationId="{D6ABBF32-70A6-4C28-936B-04BC1CC346B3}"/>
          </ac:cxnSpMkLst>
        </pc:cxnChg>
        <pc:cxnChg chg="mod">
          <ac:chgData name="Wanlambok Nongbet [Chillibreeze]" userId="6bf028ea-505a-4797-9fbe-498829f78d74" providerId="ADAL" clId="{B6D7A17A-D2C1-44D0-9B40-9FBDB90D5B20}" dt="2020-07-23T13:05:51.195" v="1141"/>
          <ac:cxnSpMkLst>
            <pc:docMk/>
            <pc:sldMk cId="3933061767" sldId="1734"/>
            <ac:cxnSpMk id="251" creationId="{BF1482C1-5DA6-4E6A-918F-C948D8A07A80}"/>
          </ac:cxnSpMkLst>
        </pc:cxnChg>
        <pc:cxnChg chg="mod">
          <ac:chgData name="Wanlambok Nongbet [Chillibreeze]" userId="6bf028ea-505a-4797-9fbe-498829f78d74" providerId="ADAL" clId="{B6D7A17A-D2C1-44D0-9B40-9FBDB90D5B20}" dt="2020-07-23T13:05:51.195" v="1141"/>
          <ac:cxnSpMkLst>
            <pc:docMk/>
            <pc:sldMk cId="3933061767" sldId="1734"/>
            <ac:cxnSpMk id="252" creationId="{56A1540A-D058-4275-A725-AAF4C5BB68B6}"/>
          </ac:cxnSpMkLst>
        </pc:cxnChg>
        <pc:cxnChg chg="mod">
          <ac:chgData name="Wanlambok Nongbet [Chillibreeze]" userId="6bf028ea-505a-4797-9fbe-498829f78d74" providerId="ADAL" clId="{B6D7A17A-D2C1-44D0-9B40-9FBDB90D5B20}" dt="2020-07-23T13:05:51.195" v="1141"/>
          <ac:cxnSpMkLst>
            <pc:docMk/>
            <pc:sldMk cId="3933061767" sldId="1734"/>
            <ac:cxnSpMk id="253" creationId="{A0E17ADE-A21D-4A26-8FA4-E6C01BC727E0}"/>
          </ac:cxnSpMkLst>
        </pc:cxnChg>
        <pc:cxnChg chg="mod">
          <ac:chgData name="Wanlambok Nongbet [Chillibreeze]" userId="6bf028ea-505a-4797-9fbe-498829f78d74" providerId="ADAL" clId="{B6D7A17A-D2C1-44D0-9B40-9FBDB90D5B20}" dt="2020-07-23T13:05:51.195" v="1141"/>
          <ac:cxnSpMkLst>
            <pc:docMk/>
            <pc:sldMk cId="3933061767" sldId="1734"/>
            <ac:cxnSpMk id="254" creationId="{EB933600-03A7-4B52-9AF5-B28F4AABC67C}"/>
          </ac:cxnSpMkLst>
        </pc:cxnChg>
        <pc:cxnChg chg="mod">
          <ac:chgData name="Wanlambok Nongbet [Chillibreeze]" userId="6bf028ea-505a-4797-9fbe-498829f78d74" providerId="ADAL" clId="{B6D7A17A-D2C1-44D0-9B40-9FBDB90D5B20}" dt="2020-07-23T13:05:51.195" v="1141"/>
          <ac:cxnSpMkLst>
            <pc:docMk/>
            <pc:sldMk cId="3933061767" sldId="1734"/>
            <ac:cxnSpMk id="255" creationId="{F9E638F4-ACBB-44CE-BEB1-63F2B0867068}"/>
          </ac:cxnSpMkLst>
        </pc:cxnChg>
        <pc:cxnChg chg="mod">
          <ac:chgData name="Wanlambok Nongbet [Chillibreeze]" userId="6bf028ea-505a-4797-9fbe-498829f78d74" providerId="ADAL" clId="{B6D7A17A-D2C1-44D0-9B40-9FBDB90D5B20}" dt="2020-07-23T13:05:51.195" v="1141"/>
          <ac:cxnSpMkLst>
            <pc:docMk/>
            <pc:sldMk cId="3933061767" sldId="1734"/>
            <ac:cxnSpMk id="256" creationId="{7613CD0A-CB7B-4BA9-B1D5-5DB94F40D100}"/>
          </ac:cxnSpMkLst>
        </pc:cxnChg>
      </pc:sldChg>
      <pc:sldChg chg="addSp delSp modSp add mod modClrScheme chgLayout">
        <pc:chgData name="Wanlambok Nongbet [Chillibreeze]" userId="6bf028ea-505a-4797-9fbe-498829f78d74" providerId="ADAL" clId="{B6D7A17A-D2C1-44D0-9B40-9FBDB90D5B20}" dt="2020-07-23T13:10:46.647" v="1280"/>
        <pc:sldMkLst>
          <pc:docMk/>
          <pc:sldMk cId="156782239" sldId="1735"/>
        </pc:sldMkLst>
        <pc:spChg chg="add del mod">
          <ac:chgData name="Wanlambok Nongbet [Chillibreeze]" userId="6bf028ea-505a-4797-9fbe-498829f78d74" providerId="ADAL" clId="{B6D7A17A-D2C1-44D0-9B40-9FBDB90D5B20}" dt="2020-07-23T12:35:10.058" v="81"/>
          <ac:spMkLst>
            <pc:docMk/>
            <pc:sldMk cId="156782239" sldId="1735"/>
            <ac:spMk id="2" creationId="{920F6C32-113C-4661-9AA7-0207F62AEF21}"/>
          </ac:spMkLst>
        </pc:spChg>
        <pc:spChg chg="add del mod">
          <ac:chgData name="Wanlambok Nongbet [Chillibreeze]" userId="6bf028ea-505a-4797-9fbe-498829f78d74" providerId="ADAL" clId="{B6D7A17A-D2C1-44D0-9B40-9FBDB90D5B20}" dt="2020-07-23T12:35:10.195" v="82"/>
          <ac:spMkLst>
            <pc:docMk/>
            <pc:sldMk cId="156782239" sldId="1735"/>
            <ac:spMk id="3" creationId="{224ED840-18E3-49D2-AD4C-8E1C43EB05B0}"/>
          </ac:spMkLst>
        </pc:spChg>
        <pc:spChg chg="del mod ord">
          <ac:chgData name="Wanlambok Nongbet [Chillibreeze]" userId="6bf028ea-505a-4797-9fbe-498829f78d74" providerId="ADAL" clId="{B6D7A17A-D2C1-44D0-9B40-9FBDB90D5B20}" dt="2020-07-23T12:35:29.099" v="84" actId="478"/>
          <ac:spMkLst>
            <pc:docMk/>
            <pc:sldMk cId="156782239" sldId="1735"/>
            <ac:spMk id="6" creationId="{00000000-0000-0000-0000-000000000000}"/>
          </ac:spMkLst>
        </pc:spChg>
        <pc:spChg chg="add mod">
          <ac:chgData name="Wanlambok Nongbet [Chillibreeze]" userId="6bf028ea-505a-4797-9fbe-498829f78d74" providerId="ADAL" clId="{B6D7A17A-D2C1-44D0-9B40-9FBDB90D5B20}" dt="2020-07-23T13:10:46.647" v="1280"/>
          <ac:spMkLst>
            <pc:docMk/>
            <pc:sldMk cId="156782239" sldId="1735"/>
            <ac:spMk id="7" creationId="{50ABF646-93C2-4EDE-BF28-12FA8FA2F957}"/>
          </ac:spMkLst>
        </pc:spChg>
        <pc:spChg chg="add mod topLvl">
          <ac:chgData name="Wanlambok Nongbet [Chillibreeze]" userId="6bf028ea-505a-4797-9fbe-498829f78d74" providerId="ADAL" clId="{B6D7A17A-D2C1-44D0-9B40-9FBDB90D5B20}" dt="2020-07-23T12:49:27.352" v="663" actId="165"/>
          <ac:spMkLst>
            <pc:docMk/>
            <pc:sldMk cId="156782239" sldId="1735"/>
            <ac:spMk id="8" creationId="{0F199C2E-4C77-40CB-8A52-59CAA8DD4F74}"/>
          </ac:spMkLst>
        </pc:spChg>
        <pc:spChg chg="add del mod topLvl">
          <ac:chgData name="Wanlambok Nongbet [Chillibreeze]" userId="6bf028ea-505a-4797-9fbe-498829f78d74" providerId="ADAL" clId="{B6D7A17A-D2C1-44D0-9B40-9FBDB90D5B20}" dt="2020-07-23T13:04:43.599" v="1094" actId="21"/>
          <ac:spMkLst>
            <pc:docMk/>
            <pc:sldMk cId="156782239" sldId="1735"/>
            <ac:spMk id="9" creationId="{75829210-C53A-4364-B8DC-FEE40022C3F1}"/>
          </ac:spMkLst>
        </pc:spChg>
        <pc:spChg chg="add del mod topLvl">
          <ac:chgData name="Wanlambok Nongbet [Chillibreeze]" userId="6bf028ea-505a-4797-9fbe-498829f78d74" providerId="ADAL" clId="{B6D7A17A-D2C1-44D0-9B40-9FBDB90D5B20}" dt="2020-07-23T13:04:43.599" v="1094" actId="21"/>
          <ac:spMkLst>
            <pc:docMk/>
            <pc:sldMk cId="156782239" sldId="1735"/>
            <ac:spMk id="10" creationId="{0B1B5C66-A94E-49A8-BF99-975057BFE419}"/>
          </ac:spMkLst>
        </pc:spChg>
        <pc:spChg chg="add del mod topLvl">
          <ac:chgData name="Wanlambok Nongbet [Chillibreeze]" userId="6bf028ea-505a-4797-9fbe-498829f78d74" providerId="ADAL" clId="{B6D7A17A-D2C1-44D0-9B40-9FBDB90D5B20}" dt="2020-07-23T13:04:43.599" v="1094" actId="21"/>
          <ac:spMkLst>
            <pc:docMk/>
            <pc:sldMk cId="156782239" sldId="1735"/>
            <ac:spMk id="11" creationId="{4BC3D238-598D-4389-ABC7-7345FEAE91C4}"/>
          </ac:spMkLst>
        </pc:spChg>
        <pc:spChg chg="add del mod topLvl">
          <ac:chgData name="Wanlambok Nongbet [Chillibreeze]" userId="6bf028ea-505a-4797-9fbe-498829f78d74" providerId="ADAL" clId="{B6D7A17A-D2C1-44D0-9B40-9FBDB90D5B20}" dt="2020-07-23T13:04:43.599" v="1094" actId="21"/>
          <ac:spMkLst>
            <pc:docMk/>
            <pc:sldMk cId="156782239" sldId="1735"/>
            <ac:spMk id="12" creationId="{27A79C21-CFA7-4FD0-958E-6950FF43CFD7}"/>
          </ac:spMkLst>
        </pc:spChg>
        <pc:spChg chg="add del mod topLvl">
          <ac:chgData name="Wanlambok Nongbet [Chillibreeze]" userId="6bf028ea-505a-4797-9fbe-498829f78d74" providerId="ADAL" clId="{B6D7A17A-D2C1-44D0-9B40-9FBDB90D5B20}" dt="2020-07-23T13:04:43.599" v="1094" actId="21"/>
          <ac:spMkLst>
            <pc:docMk/>
            <pc:sldMk cId="156782239" sldId="1735"/>
            <ac:spMk id="13" creationId="{4ED787A8-B601-4DD7-B08D-652BF49F15C1}"/>
          </ac:spMkLst>
        </pc:spChg>
        <pc:spChg chg="add del mod topLvl">
          <ac:chgData name="Wanlambok Nongbet [Chillibreeze]" userId="6bf028ea-505a-4797-9fbe-498829f78d74" providerId="ADAL" clId="{B6D7A17A-D2C1-44D0-9B40-9FBDB90D5B20}" dt="2020-07-23T13:04:43.599" v="1094" actId="21"/>
          <ac:spMkLst>
            <pc:docMk/>
            <pc:sldMk cId="156782239" sldId="1735"/>
            <ac:spMk id="14" creationId="{09F0E37B-5B42-4FD2-B0F8-47B31BA054CC}"/>
          </ac:spMkLst>
        </pc:spChg>
        <pc:spChg chg="add del mod">
          <ac:chgData name="Wanlambok Nongbet [Chillibreeze]" userId="6bf028ea-505a-4797-9fbe-498829f78d74" providerId="ADAL" clId="{B6D7A17A-D2C1-44D0-9B40-9FBDB90D5B20}" dt="2020-07-23T12:41:31.636" v="338" actId="478"/>
          <ac:spMkLst>
            <pc:docMk/>
            <pc:sldMk cId="156782239" sldId="1735"/>
            <ac:spMk id="15" creationId="{410B29B1-DB43-43D3-B5C9-9F0B32FAB96F}"/>
          </ac:spMkLst>
        </pc:spChg>
        <pc:spChg chg="mod ord">
          <ac:chgData name="Wanlambok Nongbet [Chillibreeze]" userId="6bf028ea-505a-4797-9fbe-498829f78d74" providerId="ADAL" clId="{B6D7A17A-D2C1-44D0-9B40-9FBDB90D5B20}" dt="2020-07-23T13:08:08.294" v="1261" actId="20577"/>
          <ac:spMkLst>
            <pc:docMk/>
            <pc:sldMk cId="156782239" sldId="1735"/>
            <ac:spMk id="17" creationId="{00000000-0000-0000-0000-000000000000}"/>
          </ac:spMkLst>
        </pc:spChg>
        <pc:spChg chg="add del mod">
          <ac:chgData name="Wanlambok Nongbet [Chillibreeze]" userId="6bf028ea-505a-4797-9fbe-498829f78d74" providerId="ADAL" clId="{B6D7A17A-D2C1-44D0-9B40-9FBDB90D5B20}" dt="2020-07-23T12:49:28.158" v="664" actId="21"/>
          <ac:spMkLst>
            <pc:docMk/>
            <pc:sldMk cId="156782239" sldId="1735"/>
            <ac:spMk id="24" creationId="{8BE669DC-460D-4223-9D8F-A19AB7467765}"/>
          </ac:spMkLst>
        </pc:spChg>
        <pc:spChg chg="add del mod">
          <ac:chgData name="Wanlambok Nongbet [Chillibreeze]" userId="6bf028ea-505a-4797-9fbe-498829f78d74" providerId="ADAL" clId="{B6D7A17A-D2C1-44D0-9B40-9FBDB90D5B20}" dt="2020-07-23T13:04:46.214" v="1096" actId="21"/>
          <ac:spMkLst>
            <pc:docMk/>
            <pc:sldMk cId="156782239" sldId="1735"/>
            <ac:spMk id="25" creationId="{9CDFA6FA-D264-495F-8B05-F535311593B5}"/>
          </ac:spMkLst>
        </pc:spChg>
        <pc:spChg chg="add del mod">
          <ac:chgData name="Wanlambok Nongbet [Chillibreeze]" userId="6bf028ea-505a-4797-9fbe-498829f78d74" providerId="ADAL" clId="{B6D7A17A-D2C1-44D0-9B40-9FBDB90D5B20}" dt="2020-07-23T13:04:46.214" v="1096" actId="21"/>
          <ac:spMkLst>
            <pc:docMk/>
            <pc:sldMk cId="156782239" sldId="1735"/>
            <ac:spMk id="26" creationId="{AA87362D-0C5E-45E4-937E-691B24682291}"/>
          </ac:spMkLst>
        </pc:spChg>
        <pc:spChg chg="add del mod">
          <ac:chgData name="Wanlambok Nongbet [Chillibreeze]" userId="6bf028ea-505a-4797-9fbe-498829f78d74" providerId="ADAL" clId="{B6D7A17A-D2C1-44D0-9B40-9FBDB90D5B20}" dt="2020-07-23T13:04:46.214" v="1096" actId="21"/>
          <ac:spMkLst>
            <pc:docMk/>
            <pc:sldMk cId="156782239" sldId="1735"/>
            <ac:spMk id="27" creationId="{AF726C54-6D84-4022-9EEA-4B2DA46BE283}"/>
          </ac:spMkLst>
        </pc:spChg>
        <pc:spChg chg="add del mod">
          <ac:chgData name="Wanlambok Nongbet [Chillibreeze]" userId="6bf028ea-505a-4797-9fbe-498829f78d74" providerId="ADAL" clId="{B6D7A17A-D2C1-44D0-9B40-9FBDB90D5B20}" dt="2020-07-23T13:04:46.214" v="1096" actId="21"/>
          <ac:spMkLst>
            <pc:docMk/>
            <pc:sldMk cId="156782239" sldId="1735"/>
            <ac:spMk id="28" creationId="{F26B449B-18C7-4334-946A-1F15D4BFA1C9}"/>
          </ac:spMkLst>
        </pc:spChg>
        <pc:spChg chg="add del mod">
          <ac:chgData name="Wanlambok Nongbet [Chillibreeze]" userId="6bf028ea-505a-4797-9fbe-498829f78d74" providerId="ADAL" clId="{B6D7A17A-D2C1-44D0-9B40-9FBDB90D5B20}" dt="2020-07-23T13:04:46.214" v="1096" actId="21"/>
          <ac:spMkLst>
            <pc:docMk/>
            <pc:sldMk cId="156782239" sldId="1735"/>
            <ac:spMk id="29" creationId="{CE7D750C-FA56-4524-BE2E-49DC3A51D5FA}"/>
          </ac:spMkLst>
        </pc:spChg>
        <pc:spChg chg="add del mod">
          <ac:chgData name="Wanlambok Nongbet [Chillibreeze]" userId="6bf028ea-505a-4797-9fbe-498829f78d74" providerId="ADAL" clId="{B6D7A17A-D2C1-44D0-9B40-9FBDB90D5B20}" dt="2020-07-23T13:04:46.214" v="1096" actId="21"/>
          <ac:spMkLst>
            <pc:docMk/>
            <pc:sldMk cId="156782239" sldId="1735"/>
            <ac:spMk id="30" creationId="{474D8228-6300-4C6E-95D8-7F03AF1D4B3F}"/>
          </ac:spMkLst>
        </pc:spChg>
        <pc:spChg chg="add mod">
          <ac:chgData name="Wanlambok Nongbet [Chillibreeze]" userId="6bf028ea-505a-4797-9fbe-498829f78d74" providerId="ADAL" clId="{B6D7A17A-D2C1-44D0-9B40-9FBDB90D5B20}" dt="2020-07-23T13:04:46.387" v="1097"/>
          <ac:spMkLst>
            <pc:docMk/>
            <pc:sldMk cId="156782239" sldId="1735"/>
            <ac:spMk id="37" creationId="{24881FDD-82FA-4607-AD76-DD0779A7E258}"/>
          </ac:spMkLst>
        </pc:spChg>
        <pc:spChg chg="add del mod">
          <ac:chgData name="Wanlambok Nongbet [Chillibreeze]" userId="6bf028ea-505a-4797-9fbe-498829f78d74" providerId="ADAL" clId="{B6D7A17A-D2C1-44D0-9B40-9FBDB90D5B20}" dt="2020-07-23T13:04:47.484" v="1098" actId="21"/>
          <ac:spMkLst>
            <pc:docMk/>
            <pc:sldMk cId="156782239" sldId="1735"/>
            <ac:spMk id="38" creationId="{F9C3F6AC-B062-40C3-BCB9-3D36213D90F8}"/>
          </ac:spMkLst>
        </pc:spChg>
        <pc:spChg chg="add del mod">
          <ac:chgData name="Wanlambok Nongbet [Chillibreeze]" userId="6bf028ea-505a-4797-9fbe-498829f78d74" providerId="ADAL" clId="{B6D7A17A-D2C1-44D0-9B40-9FBDB90D5B20}" dt="2020-07-23T13:04:47.484" v="1098" actId="21"/>
          <ac:spMkLst>
            <pc:docMk/>
            <pc:sldMk cId="156782239" sldId="1735"/>
            <ac:spMk id="39" creationId="{82F183F9-B1A6-43F7-9CAE-2419B0CFE210}"/>
          </ac:spMkLst>
        </pc:spChg>
        <pc:spChg chg="add del mod">
          <ac:chgData name="Wanlambok Nongbet [Chillibreeze]" userId="6bf028ea-505a-4797-9fbe-498829f78d74" providerId="ADAL" clId="{B6D7A17A-D2C1-44D0-9B40-9FBDB90D5B20}" dt="2020-07-23T13:04:47.484" v="1098" actId="21"/>
          <ac:spMkLst>
            <pc:docMk/>
            <pc:sldMk cId="156782239" sldId="1735"/>
            <ac:spMk id="40" creationId="{AECE763A-D472-479A-8CE1-AEF8B7EA260B}"/>
          </ac:spMkLst>
        </pc:spChg>
        <pc:spChg chg="add del mod">
          <ac:chgData name="Wanlambok Nongbet [Chillibreeze]" userId="6bf028ea-505a-4797-9fbe-498829f78d74" providerId="ADAL" clId="{B6D7A17A-D2C1-44D0-9B40-9FBDB90D5B20}" dt="2020-07-23T13:04:47.484" v="1098" actId="21"/>
          <ac:spMkLst>
            <pc:docMk/>
            <pc:sldMk cId="156782239" sldId="1735"/>
            <ac:spMk id="41" creationId="{99903B9B-9472-47CC-BE40-D2EFAEAC4305}"/>
          </ac:spMkLst>
        </pc:spChg>
        <pc:spChg chg="add del mod">
          <ac:chgData name="Wanlambok Nongbet [Chillibreeze]" userId="6bf028ea-505a-4797-9fbe-498829f78d74" providerId="ADAL" clId="{B6D7A17A-D2C1-44D0-9B40-9FBDB90D5B20}" dt="2020-07-23T13:04:47.484" v="1098" actId="21"/>
          <ac:spMkLst>
            <pc:docMk/>
            <pc:sldMk cId="156782239" sldId="1735"/>
            <ac:spMk id="42" creationId="{DEDD9107-0983-4AB5-9EB7-689D3126E123}"/>
          </ac:spMkLst>
        </pc:spChg>
        <pc:spChg chg="add del mod">
          <ac:chgData name="Wanlambok Nongbet [Chillibreeze]" userId="6bf028ea-505a-4797-9fbe-498829f78d74" providerId="ADAL" clId="{B6D7A17A-D2C1-44D0-9B40-9FBDB90D5B20}" dt="2020-07-23T13:04:52.325" v="1100" actId="21"/>
          <ac:spMkLst>
            <pc:docMk/>
            <pc:sldMk cId="156782239" sldId="1735"/>
            <ac:spMk id="48" creationId="{B0FA2CE6-4DE8-4A91-AC83-6905F5482436}"/>
          </ac:spMkLst>
        </pc:spChg>
        <pc:spChg chg="add del mod">
          <ac:chgData name="Wanlambok Nongbet [Chillibreeze]" userId="6bf028ea-505a-4797-9fbe-498829f78d74" providerId="ADAL" clId="{B6D7A17A-D2C1-44D0-9B40-9FBDB90D5B20}" dt="2020-07-23T13:04:52.325" v="1100" actId="21"/>
          <ac:spMkLst>
            <pc:docMk/>
            <pc:sldMk cId="156782239" sldId="1735"/>
            <ac:spMk id="49" creationId="{C801DC15-808C-4BA6-AFFD-654219657DBD}"/>
          </ac:spMkLst>
        </pc:spChg>
        <pc:spChg chg="add del mod">
          <ac:chgData name="Wanlambok Nongbet [Chillibreeze]" userId="6bf028ea-505a-4797-9fbe-498829f78d74" providerId="ADAL" clId="{B6D7A17A-D2C1-44D0-9B40-9FBDB90D5B20}" dt="2020-07-23T13:04:52.325" v="1100" actId="21"/>
          <ac:spMkLst>
            <pc:docMk/>
            <pc:sldMk cId="156782239" sldId="1735"/>
            <ac:spMk id="50" creationId="{4C8CB303-95F4-4E93-BDC6-D3DA35B2250F}"/>
          </ac:spMkLst>
        </pc:spChg>
        <pc:spChg chg="add del mod">
          <ac:chgData name="Wanlambok Nongbet [Chillibreeze]" userId="6bf028ea-505a-4797-9fbe-498829f78d74" providerId="ADAL" clId="{B6D7A17A-D2C1-44D0-9B40-9FBDB90D5B20}" dt="2020-07-23T13:04:52.325" v="1100" actId="21"/>
          <ac:spMkLst>
            <pc:docMk/>
            <pc:sldMk cId="156782239" sldId="1735"/>
            <ac:spMk id="51" creationId="{2E0AE198-1072-40D2-B334-D7BA386C26ED}"/>
          </ac:spMkLst>
        </pc:spChg>
        <pc:spChg chg="add del mod">
          <ac:chgData name="Wanlambok Nongbet [Chillibreeze]" userId="6bf028ea-505a-4797-9fbe-498829f78d74" providerId="ADAL" clId="{B6D7A17A-D2C1-44D0-9B40-9FBDB90D5B20}" dt="2020-07-23T13:04:52.325" v="1100" actId="21"/>
          <ac:spMkLst>
            <pc:docMk/>
            <pc:sldMk cId="156782239" sldId="1735"/>
            <ac:spMk id="52" creationId="{C8BB882B-383B-4CA9-A345-701B0026BC5A}"/>
          </ac:spMkLst>
        </pc:spChg>
        <pc:spChg chg="add del mod">
          <ac:chgData name="Wanlambok Nongbet [Chillibreeze]" userId="6bf028ea-505a-4797-9fbe-498829f78d74" providerId="ADAL" clId="{B6D7A17A-D2C1-44D0-9B40-9FBDB90D5B20}" dt="2020-07-23T13:05:03.804" v="1110" actId="21"/>
          <ac:spMkLst>
            <pc:docMk/>
            <pc:sldMk cId="156782239" sldId="1735"/>
            <ac:spMk id="58" creationId="{E0A6F3E5-BA70-47C2-968B-422302952D53}"/>
          </ac:spMkLst>
        </pc:spChg>
        <pc:spChg chg="add del mod">
          <ac:chgData name="Wanlambok Nongbet [Chillibreeze]" userId="6bf028ea-505a-4797-9fbe-498829f78d74" providerId="ADAL" clId="{B6D7A17A-D2C1-44D0-9B40-9FBDB90D5B20}" dt="2020-07-23T13:04:53.760" v="1102" actId="21"/>
          <ac:spMkLst>
            <pc:docMk/>
            <pc:sldMk cId="156782239" sldId="1735"/>
            <ac:spMk id="59" creationId="{04023EE4-30C5-433F-BF59-2CDD875B0343}"/>
          </ac:spMkLst>
        </pc:spChg>
        <pc:spChg chg="add del mod">
          <ac:chgData name="Wanlambok Nongbet [Chillibreeze]" userId="6bf028ea-505a-4797-9fbe-498829f78d74" providerId="ADAL" clId="{B6D7A17A-D2C1-44D0-9B40-9FBDB90D5B20}" dt="2020-07-23T13:04:53.760" v="1102" actId="21"/>
          <ac:spMkLst>
            <pc:docMk/>
            <pc:sldMk cId="156782239" sldId="1735"/>
            <ac:spMk id="60" creationId="{D99C280F-C22B-4C4B-BFD3-B0A941DEC201}"/>
          </ac:spMkLst>
        </pc:spChg>
        <pc:spChg chg="add del mod">
          <ac:chgData name="Wanlambok Nongbet [Chillibreeze]" userId="6bf028ea-505a-4797-9fbe-498829f78d74" providerId="ADAL" clId="{B6D7A17A-D2C1-44D0-9B40-9FBDB90D5B20}" dt="2020-07-23T13:04:53.760" v="1102" actId="21"/>
          <ac:spMkLst>
            <pc:docMk/>
            <pc:sldMk cId="156782239" sldId="1735"/>
            <ac:spMk id="61" creationId="{ECFA6E65-E91E-42F5-9FB6-CA5BF0A80F62}"/>
          </ac:spMkLst>
        </pc:spChg>
        <pc:spChg chg="add del mod">
          <ac:chgData name="Wanlambok Nongbet [Chillibreeze]" userId="6bf028ea-505a-4797-9fbe-498829f78d74" providerId="ADAL" clId="{B6D7A17A-D2C1-44D0-9B40-9FBDB90D5B20}" dt="2020-07-23T13:04:53.760" v="1102" actId="21"/>
          <ac:spMkLst>
            <pc:docMk/>
            <pc:sldMk cId="156782239" sldId="1735"/>
            <ac:spMk id="62" creationId="{6C9C8DFD-62DF-452C-8664-115F19E72100}"/>
          </ac:spMkLst>
        </pc:spChg>
        <pc:spChg chg="add del mod">
          <ac:chgData name="Wanlambok Nongbet [Chillibreeze]" userId="6bf028ea-505a-4797-9fbe-498829f78d74" providerId="ADAL" clId="{B6D7A17A-D2C1-44D0-9B40-9FBDB90D5B20}" dt="2020-07-23T13:05:03.804" v="1110" actId="21"/>
          <ac:spMkLst>
            <pc:docMk/>
            <pc:sldMk cId="156782239" sldId="1735"/>
            <ac:spMk id="68" creationId="{9029C400-92BB-4EBE-9A98-71BDFD5ABB57}"/>
          </ac:spMkLst>
        </pc:spChg>
        <pc:spChg chg="add del mod">
          <ac:chgData name="Wanlambok Nongbet [Chillibreeze]" userId="6bf028ea-505a-4797-9fbe-498829f78d74" providerId="ADAL" clId="{B6D7A17A-D2C1-44D0-9B40-9FBDB90D5B20}" dt="2020-07-23T13:04:54.755" v="1104" actId="21"/>
          <ac:spMkLst>
            <pc:docMk/>
            <pc:sldMk cId="156782239" sldId="1735"/>
            <ac:spMk id="69" creationId="{6022ECE4-D646-44AE-B473-84BB33474BC5}"/>
          </ac:spMkLst>
        </pc:spChg>
        <pc:spChg chg="add del mod">
          <ac:chgData name="Wanlambok Nongbet [Chillibreeze]" userId="6bf028ea-505a-4797-9fbe-498829f78d74" providerId="ADAL" clId="{B6D7A17A-D2C1-44D0-9B40-9FBDB90D5B20}" dt="2020-07-23T13:04:54.755" v="1104" actId="21"/>
          <ac:spMkLst>
            <pc:docMk/>
            <pc:sldMk cId="156782239" sldId="1735"/>
            <ac:spMk id="70" creationId="{A63B8934-9824-4611-8DAC-9A71A9B3FC59}"/>
          </ac:spMkLst>
        </pc:spChg>
        <pc:spChg chg="add del mod">
          <ac:chgData name="Wanlambok Nongbet [Chillibreeze]" userId="6bf028ea-505a-4797-9fbe-498829f78d74" providerId="ADAL" clId="{B6D7A17A-D2C1-44D0-9B40-9FBDB90D5B20}" dt="2020-07-23T13:04:54.755" v="1104" actId="21"/>
          <ac:spMkLst>
            <pc:docMk/>
            <pc:sldMk cId="156782239" sldId="1735"/>
            <ac:spMk id="71" creationId="{C2AE2714-E4CD-4E30-9873-89BAE52D71DF}"/>
          </ac:spMkLst>
        </pc:spChg>
        <pc:spChg chg="add del mod">
          <ac:chgData name="Wanlambok Nongbet [Chillibreeze]" userId="6bf028ea-505a-4797-9fbe-498829f78d74" providerId="ADAL" clId="{B6D7A17A-D2C1-44D0-9B40-9FBDB90D5B20}" dt="2020-07-23T13:05:03.804" v="1110" actId="21"/>
          <ac:spMkLst>
            <pc:docMk/>
            <pc:sldMk cId="156782239" sldId="1735"/>
            <ac:spMk id="76" creationId="{CF3DA37C-49F3-45A3-97A2-E10310F98FC6}"/>
          </ac:spMkLst>
        </pc:spChg>
        <pc:spChg chg="add del mod">
          <ac:chgData name="Wanlambok Nongbet [Chillibreeze]" userId="6bf028ea-505a-4797-9fbe-498829f78d74" providerId="ADAL" clId="{B6D7A17A-D2C1-44D0-9B40-9FBDB90D5B20}" dt="2020-07-23T13:04:55.926" v="1106" actId="21"/>
          <ac:spMkLst>
            <pc:docMk/>
            <pc:sldMk cId="156782239" sldId="1735"/>
            <ac:spMk id="77" creationId="{9775EEAC-93EB-4C88-B05C-B6C0CA8F67D8}"/>
          </ac:spMkLst>
        </pc:spChg>
        <pc:spChg chg="add del mod">
          <ac:chgData name="Wanlambok Nongbet [Chillibreeze]" userId="6bf028ea-505a-4797-9fbe-498829f78d74" providerId="ADAL" clId="{B6D7A17A-D2C1-44D0-9B40-9FBDB90D5B20}" dt="2020-07-23T13:04:55.926" v="1106" actId="21"/>
          <ac:spMkLst>
            <pc:docMk/>
            <pc:sldMk cId="156782239" sldId="1735"/>
            <ac:spMk id="78" creationId="{AFE07550-E35F-4B6A-987C-167C324BBCFA}"/>
          </ac:spMkLst>
        </pc:spChg>
        <pc:spChg chg="add del mod">
          <ac:chgData name="Wanlambok Nongbet [Chillibreeze]" userId="6bf028ea-505a-4797-9fbe-498829f78d74" providerId="ADAL" clId="{B6D7A17A-D2C1-44D0-9B40-9FBDB90D5B20}" dt="2020-07-23T13:05:03.804" v="1110" actId="21"/>
          <ac:spMkLst>
            <pc:docMk/>
            <pc:sldMk cId="156782239" sldId="1735"/>
            <ac:spMk id="82" creationId="{C05E6BD0-6F68-4A3D-AC8E-54AAABDD49E2}"/>
          </ac:spMkLst>
        </pc:spChg>
        <pc:spChg chg="add del mod">
          <ac:chgData name="Wanlambok Nongbet [Chillibreeze]" userId="6bf028ea-505a-4797-9fbe-498829f78d74" providerId="ADAL" clId="{B6D7A17A-D2C1-44D0-9B40-9FBDB90D5B20}" dt="2020-07-23T13:04:56.933" v="1108" actId="21"/>
          <ac:spMkLst>
            <pc:docMk/>
            <pc:sldMk cId="156782239" sldId="1735"/>
            <ac:spMk id="83" creationId="{63EFBFC6-2FB1-472E-8089-E6982F05BAEE}"/>
          </ac:spMkLst>
        </pc:spChg>
        <pc:spChg chg="add del mod">
          <ac:chgData name="Wanlambok Nongbet [Chillibreeze]" userId="6bf028ea-505a-4797-9fbe-498829f78d74" providerId="ADAL" clId="{B6D7A17A-D2C1-44D0-9B40-9FBDB90D5B20}" dt="2020-07-23T13:05:03.804" v="1110" actId="21"/>
          <ac:spMkLst>
            <pc:docMk/>
            <pc:sldMk cId="156782239" sldId="1735"/>
            <ac:spMk id="86" creationId="{5B4E0C0D-0038-4DD9-A536-6AD5B782DF1D}"/>
          </ac:spMkLst>
        </pc:spChg>
        <pc:spChg chg="add mod">
          <ac:chgData name="Wanlambok Nongbet [Chillibreeze]" userId="6bf028ea-505a-4797-9fbe-498829f78d74" providerId="ADAL" clId="{B6D7A17A-D2C1-44D0-9B40-9FBDB90D5B20}" dt="2020-07-23T13:05:04.067" v="1111"/>
          <ac:spMkLst>
            <pc:docMk/>
            <pc:sldMk cId="156782239" sldId="1735"/>
            <ac:spMk id="88" creationId="{921B7FD5-FDDC-4632-A2EA-E719D50CAE26}"/>
          </ac:spMkLst>
        </pc:spChg>
        <pc:spChg chg="add del mod">
          <ac:chgData name="Wanlambok Nongbet [Chillibreeze]" userId="6bf028ea-505a-4797-9fbe-498829f78d74" providerId="ADAL" clId="{B6D7A17A-D2C1-44D0-9B40-9FBDB90D5B20}" dt="2020-07-23T13:05:05.878" v="1112" actId="21"/>
          <ac:spMkLst>
            <pc:docMk/>
            <pc:sldMk cId="156782239" sldId="1735"/>
            <ac:spMk id="89" creationId="{F548BE55-77EA-4F8F-9130-E493260C9FAE}"/>
          </ac:spMkLst>
        </pc:spChg>
        <pc:spChg chg="add del mod">
          <ac:chgData name="Wanlambok Nongbet [Chillibreeze]" userId="6bf028ea-505a-4797-9fbe-498829f78d74" providerId="ADAL" clId="{B6D7A17A-D2C1-44D0-9B40-9FBDB90D5B20}" dt="2020-07-23T13:05:05.878" v="1112" actId="21"/>
          <ac:spMkLst>
            <pc:docMk/>
            <pc:sldMk cId="156782239" sldId="1735"/>
            <ac:spMk id="91" creationId="{A2738019-610E-42CA-AD7D-BAEFBCA4251F}"/>
          </ac:spMkLst>
        </pc:spChg>
        <pc:spChg chg="add del mod">
          <ac:chgData name="Wanlambok Nongbet [Chillibreeze]" userId="6bf028ea-505a-4797-9fbe-498829f78d74" providerId="ADAL" clId="{B6D7A17A-D2C1-44D0-9B40-9FBDB90D5B20}" dt="2020-07-23T13:05:05.878" v="1112" actId="21"/>
          <ac:spMkLst>
            <pc:docMk/>
            <pc:sldMk cId="156782239" sldId="1735"/>
            <ac:spMk id="93" creationId="{8E691446-F345-4863-9A52-01EF8F85EAAB}"/>
          </ac:spMkLst>
        </pc:spChg>
        <pc:spChg chg="add del mod">
          <ac:chgData name="Wanlambok Nongbet [Chillibreeze]" userId="6bf028ea-505a-4797-9fbe-498829f78d74" providerId="ADAL" clId="{B6D7A17A-D2C1-44D0-9B40-9FBDB90D5B20}" dt="2020-07-23T13:05:05.878" v="1112" actId="21"/>
          <ac:spMkLst>
            <pc:docMk/>
            <pc:sldMk cId="156782239" sldId="1735"/>
            <ac:spMk id="95" creationId="{87316F97-1402-4980-A55B-599102459C52}"/>
          </ac:spMkLst>
        </pc:spChg>
        <pc:spChg chg="add del mod">
          <ac:chgData name="Wanlambok Nongbet [Chillibreeze]" userId="6bf028ea-505a-4797-9fbe-498829f78d74" providerId="ADAL" clId="{B6D7A17A-D2C1-44D0-9B40-9FBDB90D5B20}" dt="2020-07-23T13:05:06.814" v="1114" actId="21"/>
          <ac:spMkLst>
            <pc:docMk/>
            <pc:sldMk cId="156782239" sldId="1735"/>
            <ac:spMk id="97" creationId="{B68559DA-4D39-4C85-BFC3-AB5744307A97}"/>
          </ac:spMkLst>
        </pc:spChg>
        <pc:spChg chg="add del mod">
          <ac:chgData name="Wanlambok Nongbet [Chillibreeze]" userId="6bf028ea-505a-4797-9fbe-498829f78d74" providerId="ADAL" clId="{B6D7A17A-D2C1-44D0-9B40-9FBDB90D5B20}" dt="2020-07-23T13:05:06.814" v="1114" actId="21"/>
          <ac:spMkLst>
            <pc:docMk/>
            <pc:sldMk cId="156782239" sldId="1735"/>
            <ac:spMk id="99" creationId="{81C71BAE-8ADE-4D4C-A13A-8D72902ABB96}"/>
          </ac:spMkLst>
        </pc:spChg>
        <pc:spChg chg="add del mod">
          <ac:chgData name="Wanlambok Nongbet [Chillibreeze]" userId="6bf028ea-505a-4797-9fbe-498829f78d74" providerId="ADAL" clId="{B6D7A17A-D2C1-44D0-9B40-9FBDB90D5B20}" dt="2020-07-23T13:05:06.814" v="1114" actId="21"/>
          <ac:spMkLst>
            <pc:docMk/>
            <pc:sldMk cId="156782239" sldId="1735"/>
            <ac:spMk id="101" creationId="{7D38BC5F-BE5C-4286-BE8C-BB449746BA8C}"/>
          </ac:spMkLst>
        </pc:spChg>
        <pc:spChg chg="add del mod">
          <ac:chgData name="Wanlambok Nongbet [Chillibreeze]" userId="6bf028ea-505a-4797-9fbe-498829f78d74" providerId="ADAL" clId="{B6D7A17A-D2C1-44D0-9B40-9FBDB90D5B20}" dt="2020-07-23T13:05:06.814" v="1114" actId="21"/>
          <ac:spMkLst>
            <pc:docMk/>
            <pc:sldMk cId="156782239" sldId="1735"/>
            <ac:spMk id="103" creationId="{709A07B1-6106-4397-83D4-8C375FB039A5}"/>
          </ac:spMkLst>
        </pc:spChg>
        <pc:spChg chg="add mod">
          <ac:chgData name="Wanlambok Nongbet [Chillibreeze]" userId="6bf028ea-505a-4797-9fbe-498829f78d74" providerId="ADAL" clId="{B6D7A17A-D2C1-44D0-9B40-9FBDB90D5B20}" dt="2020-07-23T13:05:07.011" v="1115"/>
          <ac:spMkLst>
            <pc:docMk/>
            <pc:sldMk cId="156782239" sldId="1735"/>
            <ac:spMk id="105" creationId="{13CBA5B1-E2AE-4D40-8229-B8EC4D7F6F3D}"/>
          </ac:spMkLst>
        </pc:spChg>
        <pc:spChg chg="add del mod">
          <ac:chgData name="Wanlambok Nongbet [Chillibreeze]" userId="6bf028ea-505a-4797-9fbe-498829f78d74" providerId="ADAL" clId="{B6D7A17A-D2C1-44D0-9B40-9FBDB90D5B20}" dt="2020-07-23T13:05:07.722" v="1116" actId="21"/>
          <ac:spMkLst>
            <pc:docMk/>
            <pc:sldMk cId="156782239" sldId="1735"/>
            <ac:spMk id="106" creationId="{4E20D6C1-2A70-46DA-A6E3-C8BF12BCF455}"/>
          </ac:spMkLst>
        </pc:spChg>
        <pc:spChg chg="add del mod">
          <ac:chgData name="Wanlambok Nongbet [Chillibreeze]" userId="6bf028ea-505a-4797-9fbe-498829f78d74" providerId="ADAL" clId="{B6D7A17A-D2C1-44D0-9B40-9FBDB90D5B20}" dt="2020-07-23T13:05:07.722" v="1116" actId="21"/>
          <ac:spMkLst>
            <pc:docMk/>
            <pc:sldMk cId="156782239" sldId="1735"/>
            <ac:spMk id="108" creationId="{93C5DA42-46BA-491E-BDE8-FA966C8AB919}"/>
          </ac:spMkLst>
        </pc:spChg>
        <pc:spChg chg="add del mod">
          <ac:chgData name="Wanlambok Nongbet [Chillibreeze]" userId="6bf028ea-505a-4797-9fbe-498829f78d74" providerId="ADAL" clId="{B6D7A17A-D2C1-44D0-9B40-9FBDB90D5B20}" dt="2020-07-23T13:05:07.722" v="1116" actId="21"/>
          <ac:spMkLst>
            <pc:docMk/>
            <pc:sldMk cId="156782239" sldId="1735"/>
            <ac:spMk id="110" creationId="{CD187B8A-6BAF-42F2-9F3D-6232F7738C28}"/>
          </ac:spMkLst>
        </pc:spChg>
        <pc:spChg chg="add del mod">
          <ac:chgData name="Wanlambok Nongbet [Chillibreeze]" userId="6bf028ea-505a-4797-9fbe-498829f78d74" providerId="ADAL" clId="{B6D7A17A-D2C1-44D0-9B40-9FBDB90D5B20}" dt="2020-07-23T13:05:09.856" v="1118" actId="21"/>
          <ac:spMkLst>
            <pc:docMk/>
            <pc:sldMk cId="156782239" sldId="1735"/>
            <ac:spMk id="112" creationId="{659FEE96-8B0E-4ABE-86CE-1C1476877EAF}"/>
          </ac:spMkLst>
        </pc:spChg>
        <pc:spChg chg="add del mod">
          <ac:chgData name="Wanlambok Nongbet [Chillibreeze]" userId="6bf028ea-505a-4797-9fbe-498829f78d74" providerId="ADAL" clId="{B6D7A17A-D2C1-44D0-9B40-9FBDB90D5B20}" dt="2020-07-23T13:05:09.856" v="1118" actId="21"/>
          <ac:spMkLst>
            <pc:docMk/>
            <pc:sldMk cId="156782239" sldId="1735"/>
            <ac:spMk id="114" creationId="{8DF8F7DF-010E-4DF0-919A-B1F474A32521}"/>
          </ac:spMkLst>
        </pc:spChg>
        <pc:spChg chg="add del mod">
          <ac:chgData name="Wanlambok Nongbet [Chillibreeze]" userId="6bf028ea-505a-4797-9fbe-498829f78d74" providerId="ADAL" clId="{B6D7A17A-D2C1-44D0-9B40-9FBDB90D5B20}" dt="2020-07-23T13:05:09.856" v="1118" actId="21"/>
          <ac:spMkLst>
            <pc:docMk/>
            <pc:sldMk cId="156782239" sldId="1735"/>
            <ac:spMk id="116" creationId="{DDDAA6D7-3DF7-4556-AAB3-7BF6F7C90CAB}"/>
          </ac:spMkLst>
        </pc:spChg>
        <pc:spChg chg="add mod">
          <ac:chgData name="Wanlambok Nongbet [Chillibreeze]" userId="6bf028ea-505a-4797-9fbe-498829f78d74" providerId="ADAL" clId="{B6D7A17A-D2C1-44D0-9B40-9FBDB90D5B20}" dt="2020-07-23T13:05:10.060" v="1119"/>
          <ac:spMkLst>
            <pc:docMk/>
            <pc:sldMk cId="156782239" sldId="1735"/>
            <ac:spMk id="118" creationId="{8996692D-B7CC-476F-A441-C213FC12A7C2}"/>
          </ac:spMkLst>
        </pc:spChg>
        <pc:spChg chg="add del mod">
          <ac:chgData name="Wanlambok Nongbet [Chillibreeze]" userId="6bf028ea-505a-4797-9fbe-498829f78d74" providerId="ADAL" clId="{B6D7A17A-D2C1-44D0-9B40-9FBDB90D5B20}" dt="2020-07-23T13:05:10.748" v="1120" actId="21"/>
          <ac:spMkLst>
            <pc:docMk/>
            <pc:sldMk cId="156782239" sldId="1735"/>
            <ac:spMk id="119" creationId="{250F22FA-7D57-4EC8-9FB9-307AB49025F6}"/>
          </ac:spMkLst>
        </pc:spChg>
        <pc:spChg chg="add del mod">
          <ac:chgData name="Wanlambok Nongbet [Chillibreeze]" userId="6bf028ea-505a-4797-9fbe-498829f78d74" providerId="ADAL" clId="{B6D7A17A-D2C1-44D0-9B40-9FBDB90D5B20}" dt="2020-07-23T13:05:10.748" v="1120" actId="21"/>
          <ac:spMkLst>
            <pc:docMk/>
            <pc:sldMk cId="156782239" sldId="1735"/>
            <ac:spMk id="121" creationId="{ADCA8F73-9B47-4EB4-B9C6-1BBBB361DD1D}"/>
          </ac:spMkLst>
        </pc:spChg>
        <pc:spChg chg="add del mod">
          <ac:chgData name="Wanlambok Nongbet [Chillibreeze]" userId="6bf028ea-505a-4797-9fbe-498829f78d74" providerId="ADAL" clId="{B6D7A17A-D2C1-44D0-9B40-9FBDB90D5B20}" dt="2020-07-23T13:05:11.706" v="1122" actId="21"/>
          <ac:spMkLst>
            <pc:docMk/>
            <pc:sldMk cId="156782239" sldId="1735"/>
            <ac:spMk id="123" creationId="{7A2900F1-B211-4528-AB88-BE0B351BECAB}"/>
          </ac:spMkLst>
        </pc:spChg>
        <pc:spChg chg="add del mod">
          <ac:chgData name="Wanlambok Nongbet [Chillibreeze]" userId="6bf028ea-505a-4797-9fbe-498829f78d74" providerId="ADAL" clId="{B6D7A17A-D2C1-44D0-9B40-9FBDB90D5B20}" dt="2020-07-23T13:05:11.706" v="1122" actId="21"/>
          <ac:spMkLst>
            <pc:docMk/>
            <pc:sldMk cId="156782239" sldId="1735"/>
            <ac:spMk id="125" creationId="{918DFED6-A804-48CE-BA11-B2FA00B50017}"/>
          </ac:spMkLst>
        </pc:spChg>
        <pc:spChg chg="add mod">
          <ac:chgData name="Wanlambok Nongbet [Chillibreeze]" userId="6bf028ea-505a-4797-9fbe-498829f78d74" providerId="ADAL" clId="{B6D7A17A-D2C1-44D0-9B40-9FBDB90D5B20}" dt="2020-07-23T13:08:27.983" v="1273" actId="2"/>
          <ac:spMkLst>
            <pc:docMk/>
            <pc:sldMk cId="156782239" sldId="1735"/>
            <ac:spMk id="127" creationId="{6E6F84E3-97ED-408F-BC06-6F70F4962F50}"/>
          </ac:spMkLst>
        </pc:spChg>
        <pc:spChg chg="add del mod">
          <ac:chgData name="Wanlambok Nongbet [Chillibreeze]" userId="6bf028ea-505a-4797-9fbe-498829f78d74" providerId="ADAL" clId="{B6D7A17A-D2C1-44D0-9B40-9FBDB90D5B20}" dt="2020-07-23T13:05:12.586" v="1124" actId="21"/>
          <ac:spMkLst>
            <pc:docMk/>
            <pc:sldMk cId="156782239" sldId="1735"/>
            <ac:spMk id="128" creationId="{7DAA206D-6402-4902-A8CD-CC6DF5AB9ACB}"/>
          </ac:spMkLst>
        </pc:spChg>
        <pc:spChg chg="add del mod">
          <ac:chgData name="Wanlambok Nongbet [Chillibreeze]" userId="6bf028ea-505a-4797-9fbe-498829f78d74" providerId="ADAL" clId="{B6D7A17A-D2C1-44D0-9B40-9FBDB90D5B20}" dt="2020-07-23T13:05:13.539" v="1126" actId="21"/>
          <ac:spMkLst>
            <pc:docMk/>
            <pc:sldMk cId="156782239" sldId="1735"/>
            <ac:spMk id="130" creationId="{86A13F44-F392-4F09-B1AA-9674775CDC2F}"/>
          </ac:spMkLst>
        </pc:spChg>
        <pc:spChg chg="add mod">
          <ac:chgData name="Wanlambok Nongbet [Chillibreeze]" userId="6bf028ea-505a-4797-9fbe-498829f78d74" providerId="ADAL" clId="{B6D7A17A-D2C1-44D0-9B40-9FBDB90D5B20}" dt="2020-07-23T13:08:28.290" v="1274" actId="2"/>
          <ac:spMkLst>
            <pc:docMk/>
            <pc:sldMk cId="156782239" sldId="1735"/>
            <ac:spMk id="132" creationId="{D25C2754-2B87-4781-BAD7-A8D829EEDE30}"/>
          </ac:spMkLst>
        </pc:spChg>
        <pc:grpChg chg="add del mod">
          <ac:chgData name="Wanlambok Nongbet [Chillibreeze]" userId="6bf028ea-505a-4797-9fbe-498829f78d74" providerId="ADAL" clId="{B6D7A17A-D2C1-44D0-9B40-9FBDB90D5B20}" dt="2020-07-23T12:49:27.352" v="663" actId="165"/>
          <ac:grpSpMkLst>
            <pc:docMk/>
            <pc:sldMk cId="156782239" sldId="1735"/>
            <ac:grpSpMk id="4" creationId="{0B5261B3-8A5C-436B-A036-88294C97CF63}"/>
          </ac:grpSpMkLst>
        </pc:grpChg>
        <pc:cxnChg chg="add del mod topLvl">
          <ac:chgData name="Wanlambok Nongbet [Chillibreeze]" userId="6bf028ea-505a-4797-9fbe-498829f78d74" providerId="ADAL" clId="{B6D7A17A-D2C1-44D0-9B40-9FBDB90D5B20}" dt="2020-07-23T13:04:43.599" v="1094" actId="21"/>
          <ac:cxnSpMkLst>
            <pc:docMk/>
            <pc:sldMk cId="156782239" sldId="1735"/>
            <ac:cxnSpMk id="16" creationId="{2A37C073-E662-42FA-819B-07BF9FCDBFF0}"/>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18" creationId="{8D16E4FA-17FD-4670-8810-1A15466E27BE}"/>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19" creationId="{68EB1639-2635-489D-806E-93523BE50373}"/>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0" creationId="{46D418B5-CC54-4495-9F02-C5E6173BDF71}"/>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1" creationId="{F9DC1C87-7215-489F-9ED7-00CEBFF1036C}"/>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2" creationId="{80B50E34-CF19-42C5-A36C-C956A5A4CE01}"/>
          </ac:cxnSpMkLst>
        </pc:cxnChg>
        <pc:cxnChg chg="add del mod">
          <ac:chgData name="Wanlambok Nongbet [Chillibreeze]" userId="6bf028ea-505a-4797-9fbe-498829f78d74" providerId="ADAL" clId="{B6D7A17A-D2C1-44D0-9B40-9FBDB90D5B20}" dt="2020-07-23T12:41:31.636" v="338" actId="478"/>
          <ac:cxnSpMkLst>
            <pc:docMk/>
            <pc:sldMk cId="156782239" sldId="1735"/>
            <ac:cxnSpMk id="23" creationId="{6CC3BBAC-21AB-4E8F-AD93-E5AA5C7D4F0C}"/>
          </ac:cxnSpMkLst>
        </pc:cxnChg>
        <pc:cxnChg chg="add mod">
          <ac:chgData name="Wanlambok Nongbet [Chillibreeze]" userId="6bf028ea-505a-4797-9fbe-498829f78d74" providerId="ADAL" clId="{B6D7A17A-D2C1-44D0-9B40-9FBDB90D5B20}" dt="2020-07-23T13:04:43.924" v="1095"/>
          <ac:cxnSpMkLst>
            <pc:docMk/>
            <pc:sldMk cId="156782239" sldId="1735"/>
            <ac:cxnSpMk id="31" creationId="{436B81B9-B4B2-4A69-8517-55512C775368}"/>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2" creationId="{2B687680-3C24-4E87-BE6F-F90B83F98B41}"/>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3" creationId="{6026972E-2417-414D-BA07-E56F76B608E2}"/>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4" creationId="{8D9D732B-B3D4-47B4-B03D-6BFDD1479D9E}"/>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5" creationId="{FEA33D49-3099-4131-9A2A-3329D0965326}"/>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6" creationId="{A6BA4336-03C3-43E6-8FD4-37AC6AA3CEA1}"/>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3" creationId="{ED339291-C208-427C-BC65-D9D249082CED}"/>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4" creationId="{8820F7C5-FF51-4066-9A12-142E4274ABA3}"/>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5" creationId="{83E8B9EE-68A4-44E4-885A-5B0301552B9C}"/>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6" creationId="{DE754D16-A368-4AC3-9815-1D2364077D62}"/>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7" creationId="{8889B782-A1E5-4F05-805E-23D69338D44F}"/>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3" creationId="{49DF7053-8639-4B77-9E65-C095CBA9B1D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4" creationId="{A8880F39-5F84-4C57-9CA6-4E8C5DA5A8F2}"/>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5" creationId="{903BC161-E64C-4EC7-8C81-0B9B7266A91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6" creationId="{04388471-F909-4D3B-98F3-23C9CAC0AF3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7" creationId="{E33D6FD6-B24B-4035-BCFD-A485A4615EF3}"/>
          </ac:cxnSpMkLst>
        </pc:cxnChg>
        <pc:cxnChg chg="add mod">
          <ac:chgData name="Wanlambok Nongbet [Chillibreeze]" userId="6bf028ea-505a-4797-9fbe-498829f78d74" providerId="ADAL" clId="{B6D7A17A-D2C1-44D0-9B40-9FBDB90D5B20}" dt="2020-07-23T13:04:52.538" v="1101"/>
          <ac:cxnSpMkLst>
            <pc:docMk/>
            <pc:sldMk cId="156782239" sldId="1735"/>
            <ac:cxnSpMk id="63" creationId="{D7422C51-679E-431F-A224-FCEB8555138E}"/>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4" creationId="{262FCDCD-4056-40F9-9FBB-8FF05B532FB9}"/>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5" creationId="{CE02432E-D6AD-4C3F-8EF4-070FE69F41FC}"/>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6" creationId="{97A22B70-E169-44B9-A1C5-15FF8D5B4054}"/>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7" creationId="{DFE9E424-AE4C-4843-A58D-03C351FABB8A}"/>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72" creationId="{D935DDE1-1046-4997-B393-D8C383A39592}"/>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3" creationId="{78EDE1A2-9D09-4615-BEFF-E9A7020FCB7E}"/>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4" creationId="{5E2451B5-1BC4-4BD6-A4B8-EA3A2B7958E0}"/>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5" creationId="{EECE505F-E6ED-4A2F-92F7-CA7DB590CC4F}"/>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79" creationId="{6CFEA453-8021-44F3-A655-605228D6B4E9}"/>
          </ac:cxnSpMkLst>
        </pc:cxnChg>
        <pc:cxnChg chg="add del mod">
          <ac:chgData name="Wanlambok Nongbet [Chillibreeze]" userId="6bf028ea-505a-4797-9fbe-498829f78d74" providerId="ADAL" clId="{B6D7A17A-D2C1-44D0-9B40-9FBDB90D5B20}" dt="2020-07-23T13:04:55.926" v="1106" actId="21"/>
          <ac:cxnSpMkLst>
            <pc:docMk/>
            <pc:sldMk cId="156782239" sldId="1735"/>
            <ac:cxnSpMk id="80" creationId="{1981EEF7-52A2-4889-BDF1-51B4D5A946FC}"/>
          </ac:cxnSpMkLst>
        </pc:cxnChg>
        <pc:cxnChg chg="add del mod">
          <ac:chgData name="Wanlambok Nongbet [Chillibreeze]" userId="6bf028ea-505a-4797-9fbe-498829f78d74" providerId="ADAL" clId="{B6D7A17A-D2C1-44D0-9B40-9FBDB90D5B20}" dt="2020-07-23T13:04:55.926" v="1106" actId="21"/>
          <ac:cxnSpMkLst>
            <pc:docMk/>
            <pc:sldMk cId="156782239" sldId="1735"/>
            <ac:cxnSpMk id="81" creationId="{B3321D54-CF84-4E42-85F7-9108A0FBA865}"/>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84" creationId="{86074B53-E2E9-4408-B780-639A095F711B}"/>
          </ac:cxnSpMkLst>
        </pc:cxnChg>
        <pc:cxnChg chg="add del mod">
          <ac:chgData name="Wanlambok Nongbet [Chillibreeze]" userId="6bf028ea-505a-4797-9fbe-498829f78d74" providerId="ADAL" clId="{B6D7A17A-D2C1-44D0-9B40-9FBDB90D5B20}" dt="2020-07-23T13:04:56.933" v="1108" actId="21"/>
          <ac:cxnSpMkLst>
            <pc:docMk/>
            <pc:sldMk cId="156782239" sldId="1735"/>
            <ac:cxnSpMk id="85" creationId="{674F8C59-45CF-4BF9-91D8-CAAB17DBB0D5}"/>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87" creationId="{5DBF1A8C-00C1-4942-9AF5-55A8C807E286}"/>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0" creationId="{5E7B2F3B-B1E9-4FE3-8AA4-31D5CFCBD0EE}"/>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2" creationId="{8981B13D-C345-4778-A26A-847449519BA2}"/>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4" creationId="{8607D47B-232B-4B93-AD6D-DA4B3E04E4F6}"/>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6" creationId="{774CC2BA-F51A-4145-820F-EEE95235BF9F}"/>
          </ac:cxnSpMkLst>
        </pc:cxnChg>
        <pc:cxnChg chg="add mod">
          <ac:chgData name="Wanlambok Nongbet [Chillibreeze]" userId="6bf028ea-505a-4797-9fbe-498829f78d74" providerId="ADAL" clId="{B6D7A17A-D2C1-44D0-9B40-9FBDB90D5B20}" dt="2020-07-23T13:05:06.094" v="1113"/>
          <ac:cxnSpMkLst>
            <pc:docMk/>
            <pc:sldMk cId="156782239" sldId="1735"/>
            <ac:cxnSpMk id="98" creationId="{22DA224F-1FA8-4366-A356-F9BAE3615411}"/>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0" creationId="{3303154C-1D8A-4F4C-9A1E-1210E4A4692F}"/>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2" creationId="{BB598B71-90B3-4D95-99C7-F7C829C5783E}"/>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4" creationId="{D754F080-5F46-480E-B73B-5A09CD894D30}"/>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07" creationId="{4C856158-56E6-44E2-A662-E51E8D6828B5}"/>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09" creationId="{EF351E0B-40BE-4295-8D69-3380D052F51A}"/>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11" creationId="{6A238F08-5904-478D-91FB-EB2FD35DFA7F}"/>
          </ac:cxnSpMkLst>
        </pc:cxnChg>
        <pc:cxnChg chg="add mod">
          <ac:chgData name="Wanlambok Nongbet [Chillibreeze]" userId="6bf028ea-505a-4797-9fbe-498829f78d74" providerId="ADAL" clId="{B6D7A17A-D2C1-44D0-9B40-9FBDB90D5B20}" dt="2020-07-23T13:05:07.935" v="1117"/>
          <ac:cxnSpMkLst>
            <pc:docMk/>
            <pc:sldMk cId="156782239" sldId="1735"/>
            <ac:cxnSpMk id="113" creationId="{31FC450C-B9E7-46BF-A8F7-A2FB1D0FF22F}"/>
          </ac:cxnSpMkLst>
        </pc:cxnChg>
        <pc:cxnChg chg="add del mod">
          <ac:chgData name="Wanlambok Nongbet [Chillibreeze]" userId="6bf028ea-505a-4797-9fbe-498829f78d74" providerId="ADAL" clId="{B6D7A17A-D2C1-44D0-9B40-9FBDB90D5B20}" dt="2020-07-23T13:05:09.856" v="1118" actId="21"/>
          <ac:cxnSpMkLst>
            <pc:docMk/>
            <pc:sldMk cId="156782239" sldId="1735"/>
            <ac:cxnSpMk id="115" creationId="{805AA835-7C19-4765-9AD1-C5A7556FC3E5}"/>
          </ac:cxnSpMkLst>
        </pc:cxnChg>
        <pc:cxnChg chg="add del mod">
          <ac:chgData name="Wanlambok Nongbet [Chillibreeze]" userId="6bf028ea-505a-4797-9fbe-498829f78d74" providerId="ADAL" clId="{B6D7A17A-D2C1-44D0-9B40-9FBDB90D5B20}" dt="2020-07-23T13:05:09.856" v="1118" actId="21"/>
          <ac:cxnSpMkLst>
            <pc:docMk/>
            <pc:sldMk cId="156782239" sldId="1735"/>
            <ac:cxnSpMk id="117" creationId="{96479E99-972D-4190-9CBB-A68E4A4B8162}"/>
          </ac:cxnSpMkLst>
        </pc:cxnChg>
        <pc:cxnChg chg="add del mod">
          <ac:chgData name="Wanlambok Nongbet [Chillibreeze]" userId="6bf028ea-505a-4797-9fbe-498829f78d74" providerId="ADAL" clId="{B6D7A17A-D2C1-44D0-9B40-9FBDB90D5B20}" dt="2020-07-23T13:05:10.748" v="1120" actId="21"/>
          <ac:cxnSpMkLst>
            <pc:docMk/>
            <pc:sldMk cId="156782239" sldId="1735"/>
            <ac:cxnSpMk id="120" creationId="{4D3A2F13-D4A9-43FC-9894-9EA850497CEE}"/>
          </ac:cxnSpMkLst>
        </pc:cxnChg>
        <pc:cxnChg chg="add del mod">
          <ac:chgData name="Wanlambok Nongbet [Chillibreeze]" userId="6bf028ea-505a-4797-9fbe-498829f78d74" providerId="ADAL" clId="{B6D7A17A-D2C1-44D0-9B40-9FBDB90D5B20}" dt="2020-07-23T13:05:10.748" v="1120" actId="21"/>
          <ac:cxnSpMkLst>
            <pc:docMk/>
            <pc:sldMk cId="156782239" sldId="1735"/>
            <ac:cxnSpMk id="122" creationId="{053A0FE2-06D0-482A-8A59-C189E38883F2}"/>
          </ac:cxnSpMkLst>
        </pc:cxnChg>
        <pc:cxnChg chg="add mod">
          <ac:chgData name="Wanlambok Nongbet [Chillibreeze]" userId="6bf028ea-505a-4797-9fbe-498829f78d74" providerId="ADAL" clId="{B6D7A17A-D2C1-44D0-9B40-9FBDB90D5B20}" dt="2020-07-23T13:05:10.960" v="1121"/>
          <ac:cxnSpMkLst>
            <pc:docMk/>
            <pc:sldMk cId="156782239" sldId="1735"/>
            <ac:cxnSpMk id="124" creationId="{39971FF2-9D1E-4F3F-BC98-AF28828FA656}"/>
          </ac:cxnSpMkLst>
        </pc:cxnChg>
        <pc:cxnChg chg="add del mod">
          <ac:chgData name="Wanlambok Nongbet [Chillibreeze]" userId="6bf028ea-505a-4797-9fbe-498829f78d74" providerId="ADAL" clId="{B6D7A17A-D2C1-44D0-9B40-9FBDB90D5B20}" dt="2020-07-23T13:05:11.706" v="1122" actId="21"/>
          <ac:cxnSpMkLst>
            <pc:docMk/>
            <pc:sldMk cId="156782239" sldId="1735"/>
            <ac:cxnSpMk id="126" creationId="{E03CA509-4AA8-4294-9A74-517200EA4597}"/>
          </ac:cxnSpMkLst>
        </pc:cxnChg>
        <pc:cxnChg chg="add del mod">
          <ac:chgData name="Wanlambok Nongbet [Chillibreeze]" userId="6bf028ea-505a-4797-9fbe-498829f78d74" providerId="ADAL" clId="{B6D7A17A-D2C1-44D0-9B40-9FBDB90D5B20}" dt="2020-07-23T13:05:12.586" v="1124" actId="21"/>
          <ac:cxnSpMkLst>
            <pc:docMk/>
            <pc:sldMk cId="156782239" sldId="1735"/>
            <ac:cxnSpMk id="129" creationId="{1D652CCB-F477-4785-8D22-1F94A4DDD79E}"/>
          </ac:cxnSpMkLst>
        </pc:cxnChg>
        <pc:cxnChg chg="add mod">
          <ac:chgData name="Wanlambok Nongbet [Chillibreeze]" userId="6bf028ea-505a-4797-9fbe-498829f78d74" providerId="ADAL" clId="{B6D7A17A-D2C1-44D0-9B40-9FBDB90D5B20}" dt="2020-07-23T13:05:12.790" v="1125"/>
          <ac:cxnSpMkLst>
            <pc:docMk/>
            <pc:sldMk cId="156782239" sldId="1735"/>
            <ac:cxnSpMk id="131" creationId="{9C389EA5-93A4-4C14-AD0E-27EEB63F9D91}"/>
          </ac:cxnSpMkLst>
        </pc:cxnChg>
      </pc:sldChg>
      <pc:sldChg chg="del">
        <pc:chgData name="Wanlambok Nongbet [Chillibreeze]" userId="6bf028ea-505a-4797-9fbe-498829f78d74" providerId="ADAL" clId="{B6D7A17A-D2C1-44D0-9B40-9FBDB90D5B20}" dt="2020-07-23T12:34:59.965" v="78" actId="47"/>
        <pc:sldMkLst>
          <pc:docMk/>
          <pc:sldMk cId="3600067803" sldId="1735"/>
        </pc:sldMkLst>
      </pc:sldChg>
      <pc:sldChg chg="addSp delSp modSp new mod setBg chgLayout">
        <pc:chgData name="Wanlambok Nongbet [Chillibreeze]" userId="6bf028ea-505a-4797-9fbe-498829f78d74" providerId="ADAL" clId="{B6D7A17A-D2C1-44D0-9B40-9FBDB90D5B20}" dt="2020-07-28T13:14:04.758" v="1421"/>
        <pc:sldMkLst>
          <pc:docMk/>
          <pc:sldMk cId="1547188697" sldId="1736"/>
        </pc:sldMkLst>
        <pc:spChg chg="del mod ord">
          <ac:chgData name="Wanlambok Nongbet [Chillibreeze]" userId="6bf028ea-505a-4797-9fbe-498829f78d74" providerId="ADAL" clId="{B6D7A17A-D2C1-44D0-9B40-9FBDB90D5B20}" dt="2020-07-28T13:13:19.372" v="1414" actId="700"/>
          <ac:spMkLst>
            <pc:docMk/>
            <pc:sldMk cId="1547188697" sldId="1736"/>
            <ac:spMk id="2" creationId="{73E6C003-0F98-4562-A7DA-855A292D4E5D}"/>
          </ac:spMkLst>
        </pc:spChg>
        <pc:spChg chg="del">
          <ac:chgData name="Wanlambok Nongbet [Chillibreeze]" userId="6bf028ea-505a-4797-9fbe-498829f78d74" providerId="ADAL" clId="{B6D7A17A-D2C1-44D0-9B40-9FBDB90D5B20}" dt="2020-07-28T13:13:19.372" v="1414" actId="700"/>
          <ac:spMkLst>
            <pc:docMk/>
            <pc:sldMk cId="1547188697" sldId="1736"/>
            <ac:spMk id="3" creationId="{4FEEC2CC-5BE6-4F45-AC18-991681B4F194}"/>
          </ac:spMkLst>
        </pc:spChg>
        <pc:spChg chg="add mod ord">
          <ac:chgData name="Wanlambok Nongbet [Chillibreeze]" userId="6bf028ea-505a-4797-9fbe-498829f78d74" providerId="ADAL" clId="{B6D7A17A-D2C1-44D0-9B40-9FBDB90D5B20}" dt="2020-07-28T13:13:26.530" v="1417"/>
          <ac:spMkLst>
            <pc:docMk/>
            <pc:sldMk cId="1547188697" sldId="1736"/>
            <ac:spMk id="4" creationId="{F5E41A21-C04F-4E87-9555-7B3815B1CA0C}"/>
          </ac:spMkLst>
        </pc:spChg>
        <pc:spChg chg="add del mod">
          <ac:chgData name="Wanlambok Nongbet [Chillibreeze]" userId="6bf028ea-505a-4797-9fbe-498829f78d74" providerId="ADAL" clId="{B6D7A17A-D2C1-44D0-9B40-9FBDB90D5B20}" dt="2020-07-28T13:13:26.530" v="1417"/>
          <ac:spMkLst>
            <pc:docMk/>
            <pc:sldMk cId="1547188697" sldId="1736"/>
            <ac:spMk id="5" creationId="{81247D98-9608-412A-9BB4-41C3E87012E2}"/>
          </ac:spMkLst>
        </pc:spChg>
      </pc:sldChg>
      <pc:sldChg chg="del">
        <pc:chgData name="Wanlambok Nongbet [Chillibreeze]" userId="6bf028ea-505a-4797-9fbe-498829f78d74" providerId="ADAL" clId="{B6D7A17A-D2C1-44D0-9B40-9FBDB90D5B20}" dt="2020-07-23T12:34:59.965" v="78" actId="47"/>
        <pc:sldMkLst>
          <pc:docMk/>
          <pc:sldMk cId="1852164908" sldId="1736"/>
        </pc:sldMkLst>
      </pc:sldChg>
      <pc:sldChg chg="del">
        <pc:chgData name="Wanlambok Nongbet [Chillibreeze]" userId="6bf028ea-505a-4797-9fbe-498829f78d74" providerId="ADAL" clId="{B6D7A17A-D2C1-44D0-9B40-9FBDB90D5B20}" dt="2020-07-23T12:34:59.965" v="78" actId="47"/>
        <pc:sldMkLst>
          <pc:docMk/>
          <pc:sldMk cId="3658188580" sldId="1737"/>
        </pc:sldMkLst>
      </pc:sldChg>
      <pc:sldChg chg="del">
        <pc:chgData name="Wanlambok Nongbet [Chillibreeze]" userId="6bf028ea-505a-4797-9fbe-498829f78d74" providerId="ADAL" clId="{B6D7A17A-D2C1-44D0-9B40-9FBDB90D5B20}" dt="2020-07-23T12:34:59.965" v="78" actId="47"/>
        <pc:sldMkLst>
          <pc:docMk/>
          <pc:sldMk cId="3634043299" sldId="1738"/>
        </pc:sldMkLst>
      </pc:sldChg>
      <pc:sldMasterChg chg="delSldLayout modSldLayout">
        <pc:chgData name="Wanlambok Nongbet [Chillibreeze]" userId="6bf028ea-505a-4797-9fbe-498829f78d74" providerId="ADAL" clId="{B6D7A17A-D2C1-44D0-9B40-9FBDB90D5B20}" dt="2020-07-28T13:13:52.998" v="1418"/>
        <pc:sldMasterMkLst>
          <pc:docMk/>
          <pc:sldMasterMk cId="3263374804" sldId="2147484715"/>
        </pc:sldMasterMkLst>
        <pc:sldLayoutChg chg="setBg">
          <pc:chgData name="Wanlambok Nongbet [Chillibreeze]" userId="6bf028ea-505a-4797-9fbe-498829f78d74" providerId="ADAL" clId="{B6D7A17A-D2C1-44D0-9B40-9FBDB90D5B20}" dt="2020-07-28T13:13:52.998" v="1418"/>
          <pc:sldLayoutMkLst>
            <pc:docMk/>
            <pc:sldMasterMk cId="3263374804" sldId="2147484715"/>
            <pc:sldLayoutMk cId="3039092324" sldId="2147484716"/>
          </pc:sldLayoutMkLst>
        </pc:sldLayoutChg>
        <pc:sldLayoutChg chg="del">
          <pc:chgData name="Wanlambok Nongbet [Chillibreeze]" userId="6bf028ea-505a-4797-9fbe-498829f78d74" providerId="ADAL" clId="{B6D7A17A-D2C1-44D0-9B40-9FBDB90D5B20}" dt="2020-07-28T13:11:48.312" v="1399" actId="2696"/>
          <pc:sldLayoutMkLst>
            <pc:docMk/>
            <pc:sldMasterMk cId="3263374804" sldId="2147484715"/>
            <pc:sldLayoutMk cId="1004837167" sldId="2147484724"/>
          </pc:sldLayoutMkLst>
        </pc:sldLayoutChg>
        <pc:sldLayoutChg chg="del">
          <pc:chgData name="Wanlambok Nongbet [Chillibreeze]" userId="6bf028ea-505a-4797-9fbe-498829f78d74" providerId="ADAL" clId="{B6D7A17A-D2C1-44D0-9B40-9FBDB90D5B20}" dt="2020-07-28T13:11:46.721" v="1398" actId="2696"/>
          <pc:sldLayoutMkLst>
            <pc:docMk/>
            <pc:sldMasterMk cId="3263374804" sldId="2147484715"/>
            <pc:sldLayoutMk cId="3027335546" sldId="2147484727"/>
          </pc:sldLayoutMkLst>
        </pc:sldLayoutChg>
        <pc:sldLayoutChg chg="del">
          <pc:chgData name="Wanlambok Nongbet [Chillibreeze]" userId="6bf028ea-505a-4797-9fbe-498829f78d74" providerId="ADAL" clId="{B6D7A17A-D2C1-44D0-9B40-9FBDB90D5B20}" dt="2020-07-28T13:08:41.211" v="1334" actId="2696"/>
          <pc:sldLayoutMkLst>
            <pc:docMk/>
            <pc:sldMasterMk cId="3263374804" sldId="2147484715"/>
            <pc:sldLayoutMk cId="806737827" sldId="2147484730"/>
          </pc:sldLayoutMkLst>
        </pc:sldLayoutChg>
        <pc:sldLayoutChg chg="del">
          <pc:chgData name="Wanlambok Nongbet [Chillibreeze]" userId="6bf028ea-505a-4797-9fbe-498829f78d74" providerId="ADAL" clId="{B6D7A17A-D2C1-44D0-9B40-9FBDB90D5B20}" dt="2020-07-28T13:08:41.593" v="1335" actId="2696"/>
          <pc:sldLayoutMkLst>
            <pc:docMk/>
            <pc:sldMasterMk cId="3263374804" sldId="2147484715"/>
            <pc:sldLayoutMk cId="3640313646" sldId="2147484731"/>
          </pc:sldLayoutMkLst>
        </pc:sldLayoutChg>
        <pc:sldLayoutChg chg="del">
          <pc:chgData name="Wanlambok Nongbet [Chillibreeze]" userId="6bf028ea-505a-4797-9fbe-498829f78d74" providerId="ADAL" clId="{B6D7A17A-D2C1-44D0-9B40-9FBDB90D5B20}" dt="2020-07-28T13:08:42.153" v="1336" actId="2696"/>
          <pc:sldLayoutMkLst>
            <pc:docMk/>
            <pc:sldMasterMk cId="3263374804" sldId="2147484715"/>
            <pc:sldLayoutMk cId="1101958893" sldId="2147484732"/>
          </pc:sldLayoutMkLst>
        </pc:sldLayoutChg>
        <pc:sldLayoutChg chg="modSp">
          <pc:chgData name="Wanlambok Nongbet [Chillibreeze]" userId="6bf028ea-505a-4797-9fbe-498829f78d74" providerId="ADAL" clId="{B6D7A17A-D2C1-44D0-9B40-9FBDB90D5B20}" dt="2020-07-23T13:17:14.842" v="1297" actId="13244"/>
          <pc:sldLayoutMkLst>
            <pc:docMk/>
            <pc:sldMasterMk cId="3263374804" sldId="2147484715"/>
            <pc:sldLayoutMk cId="3631255645" sldId="2147484742"/>
          </pc:sldLayoutMkLst>
          <pc:spChg chg="mod">
            <ac:chgData name="Wanlambok Nongbet [Chillibreeze]" userId="6bf028ea-505a-4797-9fbe-498829f78d74" providerId="ADAL" clId="{B6D7A17A-D2C1-44D0-9B40-9FBDB90D5B20}" dt="2020-07-23T13:17:13.788" v="1296" actId="13244"/>
            <ac:spMkLst>
              <pc:docMk/>
              <pc:sldMasterMk cId="3263374804" sldId="2147484715"/>
              <pc:sldLayoutMk cId="3631255645" sldId="2147484742"/>
              <ac:spMk id="3" creationId="{9B2784C1-0B47-463C-946E-83D417F67FBE}"/>
            </ac:spMkLst>
          </pc:spChg>
          <pc:picChg chg="mod">
            <ac:chgData name="Wanlambok Nongbet [Chillibreeze]" userId="6bf028ea-505a-4797-9fbe-498829f78d74" providerId="ADAL" clId="{B6D7A17A-D2C1-44D0-9B40-9FBDB90D5B20}" dt="2020-07-23T13:17:14.842" v="1297" actId="13244"/>
            <ac:picMkLst>
              <pc:docMk/>
              <pc:sldMasterMk cId="3263374804" sldId="2147484715"/>
              <pc:sldLayoutMk cId="3631255645" sldId="2147484742"/>
              <ac:picMk id="4" creationId="{2EEC6248-87BC-4D4D-98C3-91E1890DDA17}"/>
            </ac:picMkLst>
          </pc:picChg>
        </pc:sldLayoutChg>
        <pc:sldLayoutChg chg="del">
          <pc:chgData name="Wanlambok Nongbet [Chillibreeze]" userId="6bf028ea-505a-4797-9fbe-498829f78d74" providerId="ADAL" clId="{B6D7A17A-D2C1-44D0-9B40-9FBDB90D5B20}" dt="2020-07-28T13:08:44.469" v="1337" actId="2696"/>
          <pc:sldLayoutMkLst>
            <pc:docMk/>
            <pc:sldMasterMk cId="3263374804" sldId="2147484715"/>
            <pc:sldLayoutMk cId="572133414" sldId="2147484743"/>
          </pc:sldLayoutMkLst>
        </pc:sldLayoutChg>
        <pc:sldLayoutChg chg="del">
          <pc:chgData name="Wanlambok Nongbet [Chillibreeze]" userId="6bf028ea-505a-4797-9fbe-498829f78d74" providerId="ADAL" clId="{B6D7A17A-D2C1-44D0-9B40-9FBDB90D5B20}" dt="2020-07-23T12:54:10.165" v="795" actId="2696"/>
          <pc:sldLayoutMkLst>
            <pc:docMk/>
            <pc:sldMasterMk cId="3263374804" sldId="2147484715"/>
            <pc:sldLayoutMk cId="779530050" sldId="2147484745"/>
          </pc:sldLayoutMkLst>
        </pc:sldLayoutChg>
        <pc:sldLayoutChg chg="del">
          <pc:chgData name="Wanlambok Nongbet [Chillibreeze]" userId="6bf028ea-505a-4797-9fbe-498829f78d74" providerId="ADAL" clId="{B6D7A17A-D2C1-44D0-9B40-9FBDB90D5B20}" dt="2020-07-23T12:54:10.390" v="796" actId="2696"/>
          <pc:sldLayoutMkLst>
            <pc:docMk/>
            <pc:sldMasterMk cId="3263374804" sldId="2147484715"/>
            <pc:sldLayoutMk cId="4147457619" sldId="214748474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9/1/2022 5:23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9/1/2022 5:23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9/1/2022 5:23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9/1/2022 5:23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46812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9/1/2022 5:23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543720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9/1/2022 5:23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049185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9/1/2022 5:23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770934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70934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9/1/2022 5:23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599984" y="2059284"/>
            <a:ext cx="4250919"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21"/>
            <a:ext cx="2488761"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60"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363" y="2850935"/>
            <a:ext cx="2253435"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9984" y="507450"/>
            <a:ext cx="11238030" cy="430887"/>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1"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49"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37" userDrawn="1">
          <p15:clr>
            <a:srgbClr val="A4A3A4"/>
          </p15:clr>
        </p15:guide>
        <p15:guide id="16" pos="3749" userDrawn="1">
          <p15:clr>
            <a:srgbClr val="A4A3A4"/>
          </p15:clr>
        </p15:guide>
        <p15:guide id="17" pos="3932" userDrawn="1">
          <p15:clr>
            <a:srgbClr val="A4A3A4"/>
          </p15:clr>
        </p15:guide>
        <p15:guide id="18" pos="4342" userDrawn="1">
          <p15:clr>
            <a:srgbClr val="A4A3A4"/>
          </p15:clr>
        </p15:guide>
        <p15:guide id="19" pos="4525" userDrawn="1">
          <p15:clr>
            <a:srgbClr val="A4A3A4"/>
          </p15:clr>
        </p15:guide>
        <p15:guide id="20" pos="4936" userDrawn="1">
          <p15:clr>
            <a:srgbClr val="A4A3A4"/>
          </p15:clr>
        </p15:guide>
        <p15:guide id="21" pos="5120" userDrawn="1">
          <p15:clr>
            <a:srgbClr val="A4A3A4"/>
          </p15:clr>
        </p15:guide>
        <p15:guide id="22" pos="5528" userDrawn="1">
          <p15:clr>
            <a:srgbClr val="A4A3A4"/>
          </p15:clr>
        </p15:guide>
        <p15:guide id="23" pos="5713" userDrawn="1">
          <p15:clr>
            <a:srgbClr val="A4A3A4"/>
          </p15:clr>
        </p15:guide>
        <p15:guide id="24" pos="6122" userDrawn="1">
          <p15:clr>
            <a:srgbClr val="A4A3A4"/>
          </p15:clr>
        </p15:guide>
        <p15:guide id="25" pos="6308" userDrawn="1">
          <p15:clr>
            <a:srgbClr val="A4A3A4"/>
          </p15:clr>
        </p15:guide>
        <p15:guide id="26" pos="6716" userDrawn="1">
          <p15:clr>
            <a:srgbClr val="A4A3A4"/>
          </p15:clr>
        </p15:guide>
        <p15:guide id="27" pos="6900" userDrawn="1">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841" y="493733"/>
            <a:ext cx="5618157" cy="378565"/>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838" y="6584994"/>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1"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49"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37" userDrawn="1">
          <p15:clr>
            <a:srgbClr val="A4A3A4"/>
          </p15:clr>
        </p15:guide>
        <p15:guide id="16" pos="3749" userDrawn="1">
          <p15:clr>
            <a:srgbClr val="A4A3A4"/>
          </p15:clr>
        </p15:guide>
        <p15:guide id="17" pos="3932" userDrawn="1">
          <p15:clr>
            <a:srgbClr val="A4A3A4"/>
          </p15:clr>
        </p15:guide>
        <p15:guide id="18" pos="4342" userDrawn="1">
          <p15:clr>
            <a:srgbClr val="A4A3A4"/>
          </p15:clr>
        </p15:guide>
        <p15:guide id="19" pos="4525" userDrawn="1">
          <p15:clr>
            <a:srgbClr val="A4A3A4"/>
          </p15:clr>
        </p15:guide>
        <p15:guide id="20" pos="4936" userDrawn="1">
          <p15:clr>
            <a:srgbClr val="A4A3A4"/>
          </p15:clr>
        </p15:guide>
        <p15:guide id="21" pos="5120" userDrawn="1">
          <p15:clr>
            <a:srgbClr val="A4A3A4"/>
          </p15:clr>
        </p15:guide>
        <p15:guide id="22" pos="5528" userDrawn="1">
          <p15:clr>
            <a:srgbClr val="A4A3A4"/>
          </p15:clr>
        </p15:guide>
        <p15:guide id="23" pos="5713" userDrawn="1">
          <p15:clr>
            <a:srgbClr val="A4A3A4"/>
          </p15:clr>
        </p15:guide>
        <p15:guide id="24" pos="6122" userDrawn="1">
          <p15:clr>
            <a:srgbClr val="A4A3A4"/>
          </p15:clr>
        </p15:guide>
        <p15:guide id="25" pos="6308" userDrawn="1">
          <p15:clr>
            <a:srgbClr val="A4A3A4"/>
          </p15:clr>
        </p15:guide>
        <p15:guide id="26" pos="6716" userDrawn="1">
          <p15:clr>
            <a:srgbClr val="A4A3A4"/>
          </p15:clr>
        </p15:guide>
        <p15:guide id="27" pos="6900" userDrawn="1">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093532"/>
            <a:ext cx="9326166" cy="508601"/>
          </a:xfrm>
          <a:noFill/>
        </p:spPr>
        <p:txBody>
          <a:bodyPr lIns="0" tIns="0" rIns="0" bIns="0" anchor="b" anchorCtr="0">
            <a:spAutoFit/>
          </a:bodyPr>
          <a:lstStyle>
            <a:lvl1pPr algn="l" defTabSz="95128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874" y="4056498"/>
            <a:ext cx="9326166" cy="313932"/>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4"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093532"/>
            <a:ext cx="9326166" cy="508601"/>
          </a:xfrm>
          <a:noFill/>
        </p:spPr>
        <p:txBody>
          <a:bodyPr lIns="0" tIns="0" rIns="0" bIns="0" anchor="b" anchorCtr="0">
            <a:spAutoFit/>
          </a:bodyPr>
          <a:lstStyle>
            <a:lvl1pPr algn="l" defTabSz="95128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874" y="4056501"/>
            <a:ext cx="9326166" cy="251159"/>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4"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096168"/>
            <a:ext cx="9326166" cy="508601"/>
          </a:xfrm>
          <a:noFill/>
        </p:spPr>
        <p:txBody>
          <a:bodyPr lIns="0" tIns="0" rIns="0" bIns="0" anchor="b" anchorCtr="0">
            <a:spAutoFit/>
          </a:bodyPr>
          <a:lstStyle>
            <a:lvl1pPr algn="l" defTabSz="95128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0" userDrawn="1">
          <p15:clr>
            <a:srgbClr val="5ACBF0"/>
          </p15:clr>
        </p15:guide>
        <p15:guide id="3" orient="horz" pos="1914" userDrawn="1">
          <p15:clr>
            <a:srgbClr val="5ACBF0"/>
          </p15:clr>
        </p15:guide>
        <p15:guide id="4" orient="horz" pos="2505"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096168"/>
            <a:ext cx="9326166" cy="508601"/>
          </a:xfrm>
          <a:noFill/>
        </p:spPr>
        <p:txBody>
          <a:bodyPr lIns="0" tIns="0" rIns="0" bIns="0" anchor="b" anchorCtr="0">
            <a:spAutoFit/>
          </a:bodyPr>
          <a:lstStyle>
            <a:lvl1pPr algn="l" defTabSz="95128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0" userDrawn="1">
          <p15:clr>
            <a:srgbClr val="5ACBF0"/>
          </p15:clr>
        </p15:guide>
        <p15:guide id="3" orient="horz" pos="1914" userDrawn="1">
          <p15:clr>
            <a:srgbClr val="5ACBF0"/>
          </p15:clr>
        </p15:guide>
        <p15:guide id="4" orient="horz" pos="2505"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106170"/>
            <a:ext cx="11258650" cy="498598"/>
          </a:xfrm>
          <a:noFill/>
        </p:spPr>
        <p:txBody>
          <a:bodyPr wrap="square" lIns="0" tIns="0" rIns="0" bIns="0" anchor="b" anchorCtr="0">
            <a:spAutoFit/>
          </a:bodyPr>
          <a:lstStyle>
            <a:lvl1pPr algn="l" defTabSz="951281"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6"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106170"/>
            <a:ext cx="9326166" cy="498598"/>
          </a:xfrm>
          <a:noFill/>
        </p:spPr>
        <p:txBody>
          <a:bodyPr lIns="0" tIns="0" rIns="0" bIns="0" anchor="b" anchorCtr="0">
            <a:spAutoFit/>
          </a:bodyPr>
          <a:lstStyle>
            <a:lvl1pPr algn="l" defTabSz="951281"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4"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876" y="3303364"/>
            <a:ext cx="9028496" cy="387798"/>
          </a:xfrm>
          <a:noFill/>
        </p:spPr>
        <p:txBody>
          <a:bodyPr wrap="square" lIns="0" tIns="0" rIns="0" bIns="0" anchor="ctr" anchorCtr="0">
            <a:spAutoFit/>
          </a:bodyPr>
          <a:lstStyle>
            <a:lvl1pPr algn="l" defTabSz="951281"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838" y="3039037"/>
            <a:ext cx="9326166" cy="565091"/>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838" y="4041284"/>
            <a:ext cx="9326166" cy="251159"/>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21"/>
            <a:ext cx="2488761"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1272" userDrawn="1">
          <p15:clr>
            <a:srgbClr val="5ACBF0"/>
          </p15:clr>
        </p15:guide>
        <p15:guide id="3" orient="horz" pos="288"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599984" y="507449"/>
            <a:ext cx="11238030" cy="439479"/>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99984" y="1465291"/>
            <a:ext cx="11238030" cy="1946238"/>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1"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26"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5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885"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838" y="6584994"/>
            <a:ext cx="11244831"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269" y="-601583"/>
            <a:ext cx="11238030" cy="430887"/>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21"/>
            <a:ext cx="2488761" cy="920827"/>
          </a:xfrm>
          <a:prstGeom prst="rect">
            <a:avLst/>
          </a:prstGeom>
        </p:spPr>
      </p:pic>
      <p:sp>
        <p:nvSpPr>
          <p:cNvPr id="2" name="Text Box 3"/>
          <p:cNvSpPr txBox="1">
            <a:spLocks noChangeArrowheads="1"/>
          </p:cNvSpPr>
          <p:nvPr userDrawn="1"/>
        </p:nvSpPr>
        <p:spPr bwMode="blackWhite">
          <a:xfrm>
            <a:off x="595839" y="6286117"/>
            <a:ext cx="4571416"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19"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599983" y="2059284"/>
            <a:ext cx="4250919"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41" y="287318"/>
            <a:ext cx="2488760" cy="920829"/>
          </a:xfrm>
          <a:prstGeom prst="rect">
            <a:avLst/>
          </a:prstGeom>
        </p:spPr>
      </p:pic>
    </p:spTree>
    <p:extLst>
      <p:ext uri="{BB962C8B-B14F-4D97-AF65-F5344CB8AC3E}">
        <p14:creationId xmlns:p14="http://schemas.microsoft.com/office/powerpoint/2010/main" val="300871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839" y="3039098"/>
            <a:ext cx="932616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839" y="4041282"/>
            <a:ext cx="932616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18"/>
            <a:ext cx="2488760" cy="920827"/>
          </a:xfrm>
          <a:prstGeom prst="rect">
            <a:avLst/>
          </a:prstGeom>
        </p:spPr>
      </p:pic>
    </p:spTree>
    <p:extLst>
      <p:ext uri="{BB962C8B-B14F-4D97-AF65-F5344CB8AC3E}">
        <p14:creationId xmlns:p14="http://schemas.microsoft.com/office/powerpoint/2010/main" val="27057406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595839" y="2988572"/>
            <a:ext cx="932616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18"/>
            <a:ext cx="2488760" cy="920829"/>
          </a:xfrm>
          <a:prstGeom prst="rect">
            <a:avLst/>
          </a:prstGeom>
        </p:spPr>
      </p:pic>
    </p:spTree>
    <p:extLst>
      <p:ext uri="{BB962C8B-B14F-4D97-AF65-F5344CB8AC3E}">
        <p14:creationId xmlns:p14="http://schemas.microsoft.com/office/powerpoint/2010/main" val="2173235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99982" y="508695"/>
            <a:ext cx="11238030"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072" y="1462926"/>
            <a:ext cx="11238030"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26" indent="0">
              <a:buNone/>
              <a:defRPr sz="1632">
                <a:solidFill>
                  <a:srgbClr val="000000"/>
                </a:solidFill>
              </a:defRPr>
            </a:lvl2pPr>
            <a:lvl3pPr marL="466251" indent="0">
              <a:buNone/>
              <a:defRPr sz="1428">
                <a:solidFill>
                  <a:srgbClr val="000000"/>
                </a:solidFill>
              </a:defRPr>
            </a:lvl3pPr>
            <a:lvl4pPr marL="699377" indent="0">
              <a:buNone/>
              <a:defRPr sz="1224">
                <a:solidFill>
                  <a:srgbClr val="000000"/>
                </a:solidFill>
              </a:defRPr>
            </a:lvl4pPr>
            <a:lvl5pPr marL="932504"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839" y="6584991"/>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2657398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9982" y="519292"/>
            <a:ext cx="11238030"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839" y="1464075"/>
            <a:ext cx="11238030"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839" y="6584991"/>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07144433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99982" y="508695"/>
            <a:ext cx="11238030"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838" y="1463670"/>
            <a:ext cx="5315915"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48" indent="0">
              <a:buFont typeface="Wingdings" panose="05000000000000000000" pitchFamily="2" charset="2"/>
              <a:buNone/>
              <a:defRPr sz="1632" b="0">
                <a:solidFill>
                  <a:srgbClr val="000000"/>
                </a:solidFill>
              </a:defRPr>
            </a:lvl2pPr>
            <a:lvl3pPr marL="459776" indent="0">
              <a:buFont typeface="Wingdings" panose="05000000000000000000" pitchFamily="2" charset="2"/>
              <a:buNone/>
              <a:tabLst/>
              <a:defRPr sz="1428" b="0">
                <a:solidFill>
                  <a:srgbClr val="000000"/>
                </a:solidFill>
              </a:defRPr>
            </a:lvl3pPr>
            <a:lvl4pPr marL="665379" indent="0">
              <a:buFont typeface="Wingdings" panose="05000000000000000000" pitchFamily="2" charset="2"/>
              <a:buNone/>
              <a:defRPr sz="1224" b="0">
                <a:solidFill>
                  <a:srgbClr val="000000"/>
                </a:solidFill>
              </a:defRPr>
            </a:lvl4pPr>
            <a:lvl5pPr marL="870984"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4616" y="1463670"/>
            <a:ext cx="5315915"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48" indent="0">
              <a:buFont typeface="Wingdings" panose="05000000000000000000" pitchFamily="2" charset="2"/>
              <a:buNone/>
              <a:defRPr sz="1632" b="0">
                <a:solidFill>
                  <a:srgbClr val="000000"/>
                </a:solidFill>
              </a:defRPr>
            </a:lvl2pPr>
            <a:lvl3pPr marL="459776" indent="0">
              <a:buFont typeface="Wingdings" panose="05000000000000000000" pitchFamily="2" charset="2"/>
              <a:buNone/>
              <a:tabLst/>
              <a:defRPr sz="1428" b="0">
                <a:solidFill>
                  <a:srgbClr val="000000"/>
                </a:solidFill>
              </a:defRPr>
            </a:lvl3pPr>
            <a:lvl4pPr marL="665379" indent="0">
              <a:buFont typeface="Wingdings" panose="05000000000000000000" pitchFamily="2" charset="2"/>
              <a:buNone/>
              <a:defRPr sz="1224" b="0">
                <a:solidFill>
                  <a:srgbClr val="000000"/>
                </a:solidFill>
              </a:defRPr>
            </a:lvl4pPr>
            <a:lvl5pPr marL="870984"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839" y="6584991"/>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20873636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595838" y="2988574"/>
            <a:ext cx="932616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21"/>
            <a:ext cx="2488761" cy="920829"/>
          </a:xfrm>
          <a:prstGeom prst="rect">
            <a:avLst/>
          </a:prstGeom>
        </p:spPr>
      </p:pic>
    </p:spTree>
    <p:extLst>
      <p:ext uri="{BB962C8B-B14F-4D97-AF65-F5344CB8AC3E}">
        <p14:creationId xmlns:p14="http://schemas.microsoft.com/office/powerpoint/2010/main" val="262010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99982" y="507447"/>
            <a:ext cx="11238030"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838" y="1466098"/>
            <a:ext cx="5315915" cy="1293282"/>
          </a:xfrm>
        </p:spPr>
        <p:txBody>
          <a:bodyPr wrap="square">
            <a:spAutoFit/>
          </a:bodyPr>
          <a:lstStyle>
            <a:lvl1pPr marL="236363" indent="-236363">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492" indent="-174845">
              <a:buFont typeface="Wingdings" panose="05000000000000000000" pitchFamily="2" charset="2"/>
              <a:buChar char=""/>
              <a:defRPr sz="1632" b="0">
                <a:solidFill>
                  <a:srgbClr val="000000"/>
                </a:solidFill>
              </a:defRPr>
            </a:lvl2pPr>
            <a:lvl3pPr marL="652429" indent="-192653">
              <a:buFont typeface="Wingdings" panose="05000000000000000000" pitchFamily="2" charset="2"/>
              <a:buChar char=""/>
              <a:tabLst/>
              <a:defRPr sz="1428" b="0">
                <a:solidFill>
                  <a:srgbClr val="000000"/>
                </a:solidFill>
              </a:defRPr>
            </a:lvl3pPr>
            <a:lvl4pPr marL="845081" indent="-179702">
              <a:buFont typeface="Wingdings" panose="05000000000000000000" pitchFamily="2" charset="2"/>
              <a:buChar char=""/>
              <a:defRPr sz="1224" b="0">
                <a:solidFill>
                  <a:srgbClr val="000000"/>
                </a:solidFill>
              </a:defRPr>
            </a:lvl4pPr>
            <a:lvl5pPr marL="1044210" indent="-173226">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0207" y="1466098"/>
            <a:ext cx="5315915" cy="1293282"/>
          </a:xfrm>
        </p:spPr>
        <p:txBody>
          <a:bodyPr wrap="square">
            <a:spAutoFit/>
          </a:bodyPr>
          <a:lstStyle>
            <a:lvl1pPr marL="236363" indent="-236363">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492" indent="-174845">
              <a:buFont typeface="Wingdings" panose="05000000000000000000" pitchFamily="2" charset="2"/>
              <a:buChar char=""/>
              <a:defRPr sz="1632" b="0">
                <a:solidFill>
                  <a:srgbClr val="000000"/>
                </a:solidFill>
              </a:defRPr>
            </a:lvl2pPr>
            <a:lvl3pPr marL="652429" indent="-192653">
              <a:buFont typeface="Wingdings" panose="05000000000000000000" pitchFamily="2" charset="2"/>
              <a:buChar char=""/>
              <a:tabLst/>
              <a:defRPr sz="1428" b="0">
                <a:solidFill>
                  <a:srgbClr val="000000"/>
                </a:solidFill>
              </a:defRPr>
            </a:lvl3pPr>
            <a:lvl4pPr marL="845081" indent="-179702">
              <a:buFont typeface="Wingdings" panose="05000000000000000000" pitchFamily="2" charset="2"/>
              <a:buChar char=""/>
              <a:defRPr sz="1224" b="0">
                <a:solidFill>
                  <a:srgbClr val="000000"/>
                </a:solidFill>
              </a:defRPr>
            </a:lvl4pPr>
            <a:lvl5pPr marL="1044210" indent="-173226">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839" y="6584991"/>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7019189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9982" y="507447"/>
            <a:ext cx="11238030"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839" y="6584991"/>
            <a:ext cx="11244831"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14241749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9982" y="507447"/>
            <a:ext cx="11238030"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839" y="6584991"/>
            <a:ext cx="11244831"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36235091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364" y="2850932"/>
            <a:ext cx="2253435"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01780604"/>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9982" y="507447"/>
            <a:ext cx="11238030"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403243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839" y="493731"/>
            <a:ext cx="5618157"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839" y="6584991"/>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1289838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840" y="2317099"/>
            <a:ext cx="4244895" cy="878930"/>
          </a:xfrm>
        </p:spPr>
        <p:txBody>
          <a:bodyPr wrap="square" rIns="0" anchor="b">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839" y="3605925"/>
            <a:ext cx="4245348" cy="251123"/>
          </a:xfrm>
        </p:spPr>
        <p:txBody>
          <a:bodyPr/>
          <a:lstStyle>
            <a:lvl1pPr marL="0" indent="0">
              <a:buNone/>
              <a:defRPr sz="1632">
                <a:solidFill>
                  <a:srgbClr val="000000"/>
                </a:solidFill>
                <a:latin typeface="+mn-lt"/>
              </a:defRPr>
            </a:lvl1pPr>
            <a:lvl2pPr marL="233126" indent="0">
              <a:buNone/>
              <a:defRPr/>
            </a:lvl2pPr>
            <a:lvl3pPr marL="466251" indent="0">
              <a:buNone/>
              <a:defRPr/>
            </a:lvl3pPr>
            <a:lvl4pPr marL="675094" indent="0">
              <a:buNone/>
              <a:defRPr/>
            </a:lvl4pPr>
            <a:lvl5pPr marL="872604"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440264" y="1"/>
            <a:ext cx="6994624"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7505928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662" y="3057798"/>
            <a:ext cx="4244895" cy="878930"/>
          </a:xfrm>
        </p:spPr>
        <p:txBody>
          <a:bodyPr wrap="square" rIns="0" anchor="ctr" anchorCtr="0">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440264" y="1"/>
            <a:ext cx="6994624"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15037570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839" y="3040995"/>
            <a:ext cx="4243405" cy="627807"/>
          </a:xfrm>
        </p:spPr>
        <p:txBody>
          <a:bodyPr wrap="square" anchor="t">
            <a:spAutoFit/>
          </a:bodyPr>
          <a:lstStyle>
            <a:lvl1pPr>
              <a:lnSpc>
                <a:spcPct val="100000"/>
              </a:lnSpc>
              <a:defRPr sz="204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264" y="1"/>
            <a:ext cx="6994624"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95549173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093607"/>
            <a:ext cx="9326166" cy="508524"/>
          </a:xfrm>
          <a:noFill/>
        </p:spPr>
        <p:txBody>
          <a:bodyPr lIns="0" tIns="0" rIns="0" bIns="0" anchor="b" anchorCtr="0">
            <a:spAutoFit/>
          </a:bodyPr>
          <a:lstStyle>
            <a:lvl1pPr algn="l" defTabSz="951209"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875" y="4056498"/>
            <a:ext cx="932616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1008392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99984" y="508697"/>
            <a:ext cx="11238030" cy="439479"/>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072" y="1462927"/>
            <a:ext cx="11238030" cy="1105046"/>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4" indent="0">
              <a:buNone/>
              <a:defRPr sz="1632">
                <a:solidFill>
                  <a:srgbClr val="000000"/>
                </a:solidFill>
              </a:defRPr>
            </a:lvl2pPr>
            <a:lvl3pPr marL="466286" indent="0">
              <a:buNone/>
              <a:defRPr sz="1428">
                <a:solidFill>
                  <a:srgbClr val="000000"/>
                </a:solidFill>
              </a:defRPr>
            </a:lvl3pPr>
            <a:lvl4pPr marL="699430" indent="0">
              <a:buNone/>
              <a:defRPr sz="1224">
                <a:solidFill>
                  <a:srgbClr val="000000"/>
                </a:solidFill>
              </a:defRPr>
            </a:lvl4pPr>
            <a:lvl5pPr marL="932574"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838" y="6584994"/>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093607"/>
            <a:ext cx="9326166" cy="508524"/>
          </a:xfrm>
          <a:noFill/>
        </p:spPr>
        <p:txBody>
          <a:bodyPr lIns="0" tIns="0" rIns="0" bIns="0" anchor="b" anchorCtr="0">
            <a:spAutoFit/>
          </a:bodyPr>
          <a:lstStyle>
            <a:lvl1pPr algn="l" defTabSz="951209"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875" y="4056498"/>
            <a:ext cx="932616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4086955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096243"/>
            <a:ext cx="9326166" cy="508524"/>
          </a:xfrm>
          <a:noFill/>
        </p:spPr>
        <p:txBody>
          <a:bodyPr lIns="0" tIns="0" rIns="0" bIns="0" anchor="b" anchorCtr="0">
            <a:spAutoFit/>
          </a:bodyPr>
          <a:lstStyle>
            <a:lvl1pPr algn="l" defTabSz="951209"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869199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096243"/>
            <a:ext cx="9326166" cy="508524"/>
          </a:xfrm>
          <a:noFill/>
        </p:spPr>
        <p:txBody>
          <a:bodyPr lIns="0" tIns="0" rIns="0" bIns="0" anchor="b" anchorCtr="0">
            <a:spAutoFit/>
          </a:bodyPr>
          <a:lstStyle>
            <a:lvl1pPr algn="l" defTabSz="951209"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97194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4" y="3096243"/>
            <a:ext cx="11258650" cy="508524"/>
          </a:xfrm>
          <a:noFill/>
        </p:spPr>
        <p:txBody>
          <a:bodyPr wrap="square" lIns="0" tIns="0" rIns="0" bIns="0" anchor="b" anchorCtr="0">
            <a:spAutoFit/>
          </a:bodyPr>
          <a:lstStyle>
            <a:lvl1pPr algn="l" defTabSz="951209"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7336000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875" y="3096243"/>
            <a:ext cx="9326166" cy="508524"/>
          </a:xfrm>
          <a:noFill/>
        </p:spPr>
        <p:txBody>
          <a:bodyPr lIns="0" tIns="0" rIns="0" bIns="0" anchor="b" anchorCtr="0">
            <a:spAutoFit/>
          </a:bodyPr>
          <a:lstStyle>
            <a:lvl1pPr algn="l" defTabSz="951209"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96529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876" y="3303363"/>
            <a:ext cx="9028496" cy="387798"/>
          </a:xfrm>
          <a:noFill/>
        </p:spPr>
        <p:txBody>
          <a:bodyPr wrap="square" lIns="0" tIns="0" rIns="0" bIns="0" anchor="ctr" anchorCtr="0">
            <a:spAutoFit/>
          </a:bodyPr>
          <a:lstStyle>
            <a:lvl1pPr algn="l" defTabSz="951209"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73815203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1447227"/>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78911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599982" y="507447"/>
            <a:ext cx="11238030"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99982" y="1465290"/>
            <a:ext cx="11238030"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14"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18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690"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805"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839" y="6584991"/>
            <a:ext cx="11244831"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3165215817"/>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838" y="6286116"/>
            <a:ext cx="4571417"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748"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41" y="287318"/>
            <a:ext cx="2488760"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267" y="-601583"/>
            <a:ext cx="11238030"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3435228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9984" y="519294"/>
            <a:ext cx="11238030" cy="439479"/>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839" y="1464077"/>
            <a:ext cx="11238030" cy="1293431"/>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838" y="6584994"/>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99982" y="521162"/>
            <a:ext cx="11238030" cy="439465"/>
          </a:xfr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838" y="1465289"/>
            <a:ext cx="11238355"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4889"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29793119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99984" y="508697"/>
            <a:ext cx="11238030" cy="439479"/>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840" y="1463672"/>
            <a:ext cx="5315915" cy="1293431"/>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68" indent="0">
              <a:buFont typeface="Wingdings" panose="05000000000000000000" pitchFamily="2" charset="2"/>
              <a:buNone/>
              <a:defRPr sz="1632" b="0">
                <a:solidFill>
                  <a:srgbClr val="000000"/>
                </a:solidFill>
              </a:defRPr>
            </a:lvl2pPr>
            <a:lvl3pPr marL="459811" indent="0">
              <a:buFont typeface="Wingdings" panose="05000000000000000000" pitchFamily="2" charset="2"/>
              <a:buNone/>
              <a:tabLst/>
              <a:defRPr sz="1428" b="0">
                <a:solidFill>
                  <a:srgbClr val="000000"/>
                </a:solidFill>
              </a:defRPr>
            </a:lvl3pPr>
            <a:lvl4pPr marL="665429" indent="0">
              <a:buFont typeface="Wingdings" panose="05000000000000000000" pitchFamily="2" charset="2"/>
              <a:buNone/>
              <a:defRPr sz="1224" b="0">
                <a:solidFill>
                  <a:srgbClr val="000000"/>
                </a:solidFill>
              </a:defRPr>
            </a:lvl4pPr>
            <a:lvl5pPr marL="871049"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4617" y="1463672"/>
            <a:ext cx="5315915" cy="1293431"/>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68" indent="0">
              <a:buFont typeface="Wingdings" panose="05000000000000000000" pitchFamily="2" charset="2"/>
              <a:buNone/>
              <a:defRPr sz="1632" b="0">
                <a:solidFill>
                  <a:srgbClr val="000000"/>
                </a:solidFill>
              </a:defRPr>
            </a:lvl2pPr>
            <a:lvl3pPr marL="459811" indent="0">
              <a:buFont typeface="Wingdings" panose="05000000000000000000" pitchFamily="2" charset="2"/>
              <a:buNone/>
              <a:tabLst/>
              <a:defRPr sz="1428" b="0">
                <a:solidFill>
                  <a:srgbClr val="000000"/>
                </a:solidFill>
              </a:defRPr>
            </a:lvl3pPr>
            <a:lvl4pPr marL="665429" indent="0">
              <a:buFont typeface="Wingdings" panose="05000000000000000000" pitchFamily="2" charset="2"/>
              <a:buNone/>
              <a:defRPr sz="1224" b="0">
                <a:solidFill>
                  <a:srgbClr val="000000"/>
                </a:solidFill>
              </a:defRPr>
            </a:lvl4pPr>
            <a:lvl5pPr marL="871049"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838" y="6584994"/>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99984" y="507449"/>
            <a:ext cx="11238030" cy="439479"/>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840" y="1466100"/>
            <a:ext cx="5315915" cy="1293431"/>
          </a:xfrm>
        </p:spPr>
        <p:txBody>
          <a:bodyPr wrap="square">
            <a:spAutoFit/>
          </a:bodyPr>
          <a:lstStyle>
            <a:lvl1pPr marL="236381" indent="-236381">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25" indent="-174858">
              <a:buFont typeface="Wingdings" panose="05000000000000000000" pitchFamily="2" charset="2"/>
              <a:buChar char=""/>
              <a:defRPr sz="1632" b="0">
                <a:solidFill>
                  <a:srgbClr val="000000"/>
                </a:solidFill>
              </a:defRPr>
            </a:lvl2pPr>
            <a:lvl3pPr marL="652478" indent="-192668">
              <a:buFont typeface="Wingdings" panose="05000000000000000000" pitchFamily="2" charset="2"/>
              <a:buChar char=""/>
              <a:tabLst/>
              <a:defRPr sz="1428" b="0">
                <a:solidFill>
                  <a:srgbClr val="000000"/>
                </a:solidFill>
              </a:defRPr>
            </a:lvl3pPr>
            <a:lvl4pPr marL="845145" indent="-179716">
              <a:buFont typeface="Wingdings" panose="05000000000000000000" pitchFamily="2" charset="2"/>
              <a:buChar char=""/>
              <a:defRPr sz="1224" b="0">
                <a:solidFill>
                  <a:srgbClr val="000000"/>
                </a:solidFill>
              </a:defRPr>
            </a:lvl4pPr>
            <a:lvl5pPr marL="1044288" indent="-173239">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0209" y="1466100"/>
            <a:ext cx="5315915" cy="1293431"/>
          </a:xfrm>
        </p:spPr>
        <p:txBody>
          <a:bodyPr wrap="square">
            <a:spAutoFit/>
          </a:bodyPr>
          <a:lstStyle>
            <a:lvl1pPr marL="236381" indent="-236381">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25" indent="-174858">
              <a:buFont typeface="Wingdings" panose="05000000000000000000" pitchFamily="2" charset="2"/>
              <a:buChar char=""/>
              <a:defRPr sz="1632" b="0">
                <a:solidFill>
                  <a:srgbClr val="000000"/>
                </a:solidFill>
              </a:defRPr>
            </a:lvl2pPr>
            <a:lvl3pPr marL="652478" indent="-192668">
              <a:buFont typeface="Wingdings" panose="05000000000000000000" pitchFamily="2" charset="2"/>
              <a:buChar char=""/>
              <a:tabLst/>
              <a:defRPr sz="1428" b="0">
                <a:solidFill>
                  <a:srgbClr val="000000"/>
                </a:solidFill>
              </a:defRPr>
            </a:lvl3pPr>
            <a:lvl4pPr marL="845145" indent="-179716">
              <a:buFont typeface="Wingdings" panose="05000000000000000000" pitchFamily="2" charset="2"/>
              <a:buChar char=""/>
              <a:defRPr sz="1224" b="0">
                <a:solidFill>
                  <a:srgbClr val="000000"/>
                </a:solidFill>
              </a:defRPr>
            </a:lvl4pPr>
            <a:lvl5pPr marL="1044288" indent="-173239">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838" y="6584994"/>
            <a:ext cx="11244831"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9984" y="507450"/>
            <a:ext cx="11238030" cy="430887"/>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838" y="6584994"/>
            <a:ext cx="11244831"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9984" y="507450"/>
            <a:ext cx="11238030" cy="430887"/>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838" y="6584994"/>
            <a:ext cx="11244831"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image" Target="../media/image1.emf"/><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269" y="521164"/>
            <a:ext cx="11238030" cy="43947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839" y="1464083"/>
            <a:ext cx="11238030" cy="129343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rot="5400000">
            <a:off x="9474095" y="3001220"/>
            <a:ext cx="6994525" cy="992090"/>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2" y="4"/>
            <a:ext cx="12434888"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2" y="0"/>
            <a:ext cx="596875"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5"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2" y="4"/>
            <a:ext cx="298437"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5"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16" r:id="rId1"/>
    <p:sldLayoutId id="2147484717" r:id="rId2"/>
    <p:sldLayoutId id="2147484718" r:id="rId3"/>
    <p:sldLayoutId id="2147484719" r:id="rId4"/>
    <p:sldLayoutId id="2147484720" r:id="rId5"/>
    <p:sldLayoutId id="2147484721" r:id="rId6"/>
    <p:sldLayoutId id="2147484722" r:id="rId7"/>
    <p:sldLayoutId id="2147484723" r:id="rId8"/>
    <p:sldLayoutId id="2147484725" r:id="rId9"/>
    <p:sldLayoutId id="2147484726" r:id="rId10"/>
    <p:sldLayoutId id="2147484728" r:id="rId11"/>
    <p:sldLayoutId id="2147484729" r:id="rId12"/>
    <p:sldLayoutId id="2147484733" r:id="rId13"/>
    <p:sldLayoutId id="2147484734" r:id="rId14"/>
    <p:sldLayoutId id="2147484735" r:id="rId15"/>
    <p:sldLayoutId id="2147484736" r:id="rId16"/>
    <p:sldLayoutId id="2147484737" r:id="rId17"/>
    <p:sldLayoutId id="2147484738" r:id="rId18"/>
    <p:sldLayoutId id="2147484744" r:id="rId19"/>
    <p:sldLayoutId id="2147484739" r:id="rId20"/>
    <p:sldLayoutId id="2147484740" r:id="rId21"/>
    <p:sldLayoutId id="2147484741" r:id="rId22"/>
    <p:sldLayoutId id="2147484742" r:id="rId23"/>
  </p:sldLayoutIdLst>
  <p:transition>
    <p:fade/>
  </p:transition>
  <p:hf sldNum="0" hdr="0" ftr="0" dt="0"/>
  <p:txStyles>
    <p:titleStyle>
      <a:lvl1pPr algn="l" defTabSz="951281"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4" marR="0" indent="-233144" algn="l" defTabSz="95128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86" marR="0" indent="-233144" algn="l" defTabSz="95128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287" marR="0" indent="-204000" algn="l" defTabSz="95128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17" marR="0" indent="-184571" algn="l" defTabSz="95128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288" marR="0" indent="-171620" algn="l" defTabSz="95128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19" indent="-237820" algn="l" defTabSz="95128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660" indent="-237820" algn="l" defTabSz="95128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00" indent="-237820" algn="l" defTabSz="95128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2941" indent="-237820" algn="l" defTabSz="95128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281" rtl="0" eaLnBrk="1" latinLnBrk="0" hangingPunct="1">
        <a:defRPr sz="1836" kern="1200">
          <a:solidFill>
            <a:schemeClr val="tx1"/>
          </a:solidFill>
          <a:latin typeface="+mn-lt"/>
          <a:ea typeface="+mn-ea"/>
          <a:cs typeface="+mn-cs"/>
        </a:defRPr>
      </a:lvl1pPr>
      <a:lvl2pPr marL="475640" algn="l" defTabSz="951281" rtl="0" eaLnBrk="1" latinLnBrk="0" hangingPunct="1">
        <a:defRPr sz="1836" kern="1200">
          <a:solidFill>
            <a:schemeClr val="tx1"/>
          </a:solidFill>
          <a:latin typeface="+mn-lt"/>
          <a:ea typeface="+mn-ea"/>
          <a:cs typeface="+mn-cs"/>
        </a:defRPr>
      </a:lvl2pPr>
      <a:lvl3pPr marL="951281" algn="l" defTabSz="951281" rtl="0" eaLnBrk="1" latinLnBrk="0" hangingPunct="1">
        <a:defRPr sz="1836" kern="1200">
          <a:solidFill>
            <a:schemeClr val="tx1"/>
          </a:solidFill>
          <a:latin typeface="+mn-lt"/>
          <a:ea typeface="+mn-ea"/>
          <a:cs typeface="+mn-cs"/>
        </a:defRPr>
      </a:lvl3pPr>
      <a:lvl4pPr marL="1426919" algn="l" defTabSz="951281" rtl="0" eaLnBrk="1" latinLnBrk="0" hangingPunct="1">
        <a:defRPr sz="1836" kern="1200">
          <a:solidFill>
            <a:schemeClr val="tx1"/>
          </a:solidFill>
          <a:latin typeface="+mn-lt"/>
          <a:ea typeface="+mn-ea"/>
          <a:cs typeface="+mn-cs"/>
        </a:defRPr>
      </a:lvl4pPr>
      <a:lvl5pPr marL="1902560" algn="l" defTabSz="951281" rtl="0" eaLnBrk="1" latinLnBrk="0" hangingPunct="1">
        <a:defRPr sz="1836" kern="1200">
          <a:solidFill>
            <a:schemeClr val="tx1"/>
          </a:solidFill>
          <a:latin typeface="+mn-lt"/>
          <a:ea typeface="+mn-ea"/>
          <a:cs typeface="+mn-cs"/>
        </a:defRPr>
      </a:lvl5pPr>
      <a:lvl6pPr marL="2378201" algn="l" defTabSz="951281" rtl="0" eaLnBrk="1" latinLnBrk="0" hangingPunct="1">
        <a:defRPr sz="1836" kern="1200">
          <a:solidFill>
            <a:schemeClr val="tx1"/>
          </a:solidFill>
          <a:latin typeface="+mn-lt"/>
          <a:ea typeface="+mn-ea"/>
          <a:cs typeface="+mn-cs"/>
        </a:defRPr>
      </a:lvl6pPr>
      <a:lvl7pPr marL="2853840" algn="l" defTabSz="951281" rtl="0" eaLnBrk="1" latinLnBrk="0" hangingPunct="1">
        <a:defRPr sz="1836" kern="1200">
          <a:solidFill>
            <a:schemeClr val="tx1"/>
          </a:solidFill>
          <a:latin typeface="+mn-lt"/>
          <a:ea typeface="+mn-ea"/>
          <a:cs typeface="+mn-cs"/>
        </a:defRPr>
      </a:lvl7pPr>
      <a:lvl8pPr marL="3329479" algn="l" defTabSz="951281" rtl="0" eaLnBrk="1" latinLnBrk="0" hangingPunct="1">
        <a:defRPr sz="1836" kern="1200">
          <a:solidFill>
            <a:schemeClr val="tx1"/>
          </a:solidFill>
          <a:latin typeface="+mn-lt"/>
          <a:ea typeface="+mn-ea"/>
          <a:cs typeface="+mn-cs"/>
        </a:defRPr>
      </a:lvl8pPr>
      <a:lvl9pPr marL="3805120" algn="l" defTabSz="951281"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userDrawn="1">
          <p15:clr>
            <a:srgbClr val="C35EA4"/>
          </p15:clr>
        </p15:guide>
        <p15:guide id="17" pos="7468"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4"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267" y="521162"/>
            <a:ext cx="11238030"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839" y="1464081"/>
            <a:ext cx="11238030"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9" cstate="print">
            <a:extLst>
              <a:ext uri="{28A0092B-C50C-407E-A947-70E740481C1C}">
                <a14:useLocalDpi xmlns:a14="http://schemas.microsoft.com/office/drawing/2010/main"/>
              </a:ext>
            </a:extLst>
          </a:blip>
          <a:stretch>
            <a:fillRect/>
          </a:stretch>
        </p:blipFill>
        <p:spPr>
          <a:xfrm rot="5400000">
            <a:off x="9474093" y="3001218"/>
            <a:ext cx="6994525" cy="992090"/>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1"/>
            <a:ext cx="12434888"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875"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1"/>
            <a:ext cx="298437"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48105774"/>
      </p:ext>
    </p:extLst>
  </p:cSld>
  <p:clrMap bg1="lt1" tx1="dk1" bg2="lt2" tx2="dk2" accent1="accent1" accent2="accent2" accent3="accent3" accent4="accent4" accent5="accent5" accent6="accent6" hlink="hlink" folHlink="folHlink"/>
  <p:sldLayoutIdLst>
    <p:sldLayoutId id="2147484746" r:id="rId1"/>
    <p:sldLayoutId id="2147484747" r:id="rId2"/>
    <p:sldLayoutId id="2147484748" r:id="rId3"/>
    <p:sldLayoutId id="2147484749" r:id="rId4"/>
    <p:sldLayoutId id="2147484750" r:id="rId5"/>
    <p:sldLayoutId id="2147484751" r:id="rId6"/>
    <p:sldLayoutId id="2147484752" r:id="rId7"/>
    <p:sldLayoutId id="2147484753" r:id="rId8"/>
    <p:sldLayoutId id="2147484754" r:id="rId9"/>
    <p:sldLayoutId id="2147484755" r:id="rId10"/>
    <p:sldLayoutId id="2147484756" r:id="rId11"/>
    <p:sldLayoutId id="2147484757" r:id="rId12"/>
    <p:sldLayoutId id="2147484758" r:id="rId13"/>
    <p:sldLayoutId id="2147484759" r:id="rId14"/>
    <p:sldLayoutId id="2147484760" r:id="rId15"/>
    <p:sldLayoutId id="2147484761" r:id="rId16"/>
    <p:sldLayoutId id="2147484762" r:id="rId17"/>
    <p:sldLayoutId id="2147484763" r:id="rId18"/>
    <p:sldLayoutId id="2147484764" r:id="rId19"/>
    <p:sldLayoutId id="2147484765" r:id="rId20"/>
    <p:sldLayoutId id="2147484766" r:id="rId21"/>
    <p:sldLayoutId id="2147484767" r:id="rId22"/>
    <p:sldLayoutId id="2147484768" r:id="rId23"/>
    <p:sldLayoutId id="2147484769" r:id="rId24"/>
    <p:sldLayoutId id="2147484770" r:id="rId25"/>
    <p:sldLayoutId id="2147484771" r:id="rId26"/>
    <p:sldLayoutId id="2147484772" r:id="rId27"/>
  </p:sldLayoutIdLst>
  <p:transition>
    <p:fade/>
  </p:transition>
  <p:hf sldNum="0" hdr="0" ftr="0" dt="0"/>
  <p:txStyles>
    <p:titleStyle>
      <a:lvl1pPr algn="l" defTabSz="951209"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26" marR="0" indent="-233126" algn="l" defTabSz="95120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51" marR="0" indent="-233126" algn="l" defTabSz="95120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237" marR="0" indent="-203985" algn="l" defTabSz="95120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652" marR="0" indent="-184558" algn="l" defTabSz="95120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210" marR="0" indent="-171607" algn="l" defTabSz="95120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5822" indent="-237802" algn="l" defTabSz="95120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428" indent="-237802" algn="l" defTabSz="95120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032" indent="-237802" algn="l" defTabSz="95120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2638" indent="-237802" algn="l" defTabSz="95120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209" rtl="0" eaLnBrk="1" latinLnBrk="0" hangingPunct="1">
        <a:defRPr sz="1836" kern="1200">
          <a:solidFill>
            <a:schemeClr val="tx1"/>
          </a:solidFill>
          <a:latin typeface="+mn-lt"/>
          <a:ea typeface="+mn-ea"/>
          <a:cs typeface="+mn-cs"/>
        </a:defRPr>
      </a:lvl1pPr>
      <a:lvl2pPr marL="475604" algn="l" defTabSz="951209" rtl="0" eaLnBrk="1" latinLnBrk="0" hangingPunct="1">
        <a:defRPr sz="1836" kern="1200">
          <a:solidFill>
            <a:schemeClr val="tx1"/>
          </a:solidFill>
          <a:latin typeface="+mn-lt"/>
          <a:ea typeface="+mn-ea"/>
          <a:cs typeface="+mn-cs"/>
        </a:defRPr>
      </a:lvl2pPr>
      <a:lvl3pPr marL="951209" algn="l" defTabSz="951209" rtl="0" eaLnBrk="1" latinLnBrk="0" hangingPunct="1">
        <a:defRPr sz="1836" kern="1200">
          <a:solidFill>
            <a:schemeClr val="tx1"/>
          </a:solidFill>
          <a:latin typeface="+mn-lt"/>
          <a:ea typeface="+mn-ea"/>
          <a:cs typeface="+mn-cs"/>
        </a:defRPr>
      </a:lvl3pPr>
      <a:lvl4pPr marL="1426812" algn="l" defTabSz="951209" rtl="0" eaLnBrk="1" latinLnBrk="0" hangingPunct="1">
        <a:defRPr sz="1836" kern="1200">
          <a:solidFill>
            <a:schemeClr val="tx1"/>
          </a:solidFill>
          <a:latin typeface="+mn-lt"/>
          <a:ea typeface="+mn-ea"/>
          <a:cs typeface="+mn-cs"/>
        </a:defRPr>
      </a:lvl4pPr>
      <a:lvl5pPr marL="1902417" algn="l" defTabSz="951209" rtl="0" eaLnBrk="1" latinLnBrk="0" hangingPunct="1">
        <a:defRPr sz="1836" kern="1200">
          <a:solidFill>
            <a:schemeClr val="tx1"/>
          </a:solidFill>
          <a:latin typeface="+mn-lt"/>
          <a:ea typeface="+mn-ea"/>
          <a:cs typeface="+mn-cs"/>
        </a:defRPr>
      </a:lvl5pPr>
      <a:lvl6pPr marL="2378022" algn="l" defTabSz="951209" rtl="0" eaLnBrk="1" latinLnBrk="0" hangingPunct="1">
        <a:defRPr sz="1836" kern="1200">
          <a:solidFill>
            <a:schemeClr val="tx1"/>
          </a:solidFill>
          <a:latin typeface="+mn-lt"/>
          <a:ea typeface="+mn-ea"/>
          <a:cs typeface="+mn-cs"/>
        </a:defRPr>
      </a:lvl6pPr>
      <a:lvl7pPr marL="2853626" algn="l" defTabSz="951209" rtl="0" eaLnBrk="1" latinLnBrk="0" hangingPunct="1">
        <a:defRPr sz="1836" kern="1200">
          <a:solidFill>
            <a:schemeClr val="tx1"/>
          </a:solidFill>
          <a:latin typeface="+mn-lt"/>
          <a:ea typeface="+mn-ea"/>
          <a:cs typeface="+mn-cs"/>
        </a:defRPr>
      </a:lvl7pPr>
      <a:lvl8pPr marL="3329229" algn="l" defTabSz="951209" rtl="0" eaLnBrk="1" latinLnBrk="0" hangingPunct="1">
        <a:defRPr sz="1836" kern="1200">
          <a:solidFill>
            <a:schemeClr val="tx1"/>
          </a:solidFill>
          <a:latin typeface="+mn-lt"/>
          <a:ea typeface="+mn-ea"/>
          <a:cs typeface="+mn-cs"/>
        </a:defRPr>
      </a:lvl8pPr>
      <a:lvl9pPr marL="3804834" algn="l" defTabSz="951209"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11.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E41A21-C04F-4E87-9555-7B3815B1CA0C}"/>
              </a:ext>
            </a:extLst>
          </p:cNvPr>
          <p:cNvSpPr>
            <a:spLocks noGrp="1"/>
          </p:cNvSpPr>
          <p:nvPr>
            <p:ph type="title"/>
          </p:nvPr>
        </p:nvSpPr>
        <p:spPr/>
        <p:txBody>
          <a:bodyPr/>
          <a:lstStyle/>
          <a:p>
            <a:r>
              <a:rPr lang="en-US" dirty="0"/>
              <a:t>MS-100T00</a:t>
            </a:r>
            <a:br>
              <a:rPr lang="en-US" dirty="0"/>
            </a:br>
            <a:br>
              <a:rPr lang="en-US" dirty="0"/>
            </a:br>
            <a:r>
              <a:rPr lang="bs-Latn-BA" dirty="0"/>
              <a:t>Microsoft 365 </a:t>
            </a:r>
            <a:r>
              <a:rPr lang="en-US" dirty="0"/>
              <a:t>Identity and Services</a:t>
            </a:r>
            <a:endParaRPr lang="en-IN" dirty="0"/>
          </a:p>
        </p:txBody>
      </p:sp>
    </p:spTree>
    <p:extLst>
      <p:ext uri="{BB962C8B-B14F-4D97-AF65-F5344CB8AC3E}">
        <p14:creationId xmlns:p14="http://schemas.microsoft.com/office/powerpoint/2010/main" val="154718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A4EE5-A3CF-4CDE-886E-67FDC18381A3}"/>
              </a:ext>
            </a:extLst>
          </p:cNvPr>
          <p:cNvSpPr>
            <a:spLocks noGrp="1"/>
          </p:cNvSpPr>
          <p:nvPr>
            <p:ph type="title"/>
          </p:nvPr>
        </p:nvSpPr>
        <p:spPr>
          <a:xfrm>
            <a:off x="2154146" y="507449"/>
            <a:ext cx="11238030" cy="430887"/>
          </a:xfrm>
        </p:spPr>
        <p:txBody>
          <a:bodyPr/>
          <a:lstStyle/>
          <a:p>
            <a:r>
              <a:rPr lang="en-US" spc="0">
                <a:solidFill>
                  <a:schemeClr val="tx1"/>
                </a:solidFill>
              </a:rPr>
              <a:t>Preparing for the labs</a:t>
            </a:r>
          </a:p>
        </p:txBody>
      </p:sp>
      <p:sp>
        <p:nvSpPr>
          <p:cNvPr id="7" name="Rectangle 6">
            <a:extLst>
              <a:ext uri="{FF2B5EF4-FFF2-40B4-BE49-F238E27FC236}">
                <a16:creationId xmlns:a16="http://schemas.microsoft.com/office/drawing/2014/main" id="{AFE70FB5-ED4C-4FD5-89FA-B9B6748DFF53}"/>
              </a:ext>
            </a:extLst>
          </p:cNvPr>
          <p:cNvSpPr/>
          <p:nvPr/>
        </p:nvSpPr>
        <p:spPr>
          <a:xfrm>
            <a:off x="578646" y="1436691"/>
            <a:ext cx="7280511" cy="969459"/>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spcAft>
                <a:spcPts val="612"/>
              </a:spcAft>
            </a:pPr>
            <a:r>
              <a:rPr lang="en-US" sz="2200"/>
              <a:t>Your lab activities will be centered around a fictitious company named Adatum Corporation</a:t>
            </a:r>
            <a:endParaRPr lang="en-IN" sz="2200"/>
          </a:p>
        </p:txBody>
      </p:sp>
      <p:sp>
        <p:nvSpPr>
          <p:cNvPr id="8" name="Rectangle 7">
            <a:extLst>
              <a:ext uri="{FF2B5EF4-FFF2-40B4-BE49-F238E27FC236}">
                <a16:creationId xmlns:a16="http://schemas.microsoft.com/office/drawing/2014/main" id="{9BE91853-4BB5-42E8-BE5D-F0439A212D0B}"/>
              </a:ext>
            </a:extLst>
          </p:cNvPr>
          <p:cNvSpPr/>
          <p:nvPr/>
        </p:nvSpPr>
        <p:spPr>
          <a:xfrm>
            <a:off x="578647" y="2549246"/>
            <a:ext cx="7280511" cy="969459"/>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spcAft>
                <a:spcPts val="612"/>
              </a:spcAft>
            </a:pPr>
            <a:r>
              <a:rPr lang="en-US" sz="2200" dirty="0"/>
              <a:t>In the lab exercises, you’ll take on the role of Holly Dickson, Adatum’s Enterprise Administrator</a:t>
            </a:r>
            <a:endParaRPr lang="en-IN" sz="2200" dirty="0"/>
          </a:p>
        </p:txBody>
      </p:sp>
      <p:sp>
        <p:nvSpPr>
          <p:cNvPr id="9" name="Rectangle 8">
            <a:extLst>
              <a:ext uri="{FF2B5EF4-FFF2-40B4-BE49-F238E27FC236}">
                <a16:creationId xmlns:a16="http://schemas.microsoft.com/office/drawing/2014/main" id="{2374277A-9522-4BDD-A865-754D4684656A}"/>
              </a:ext>
            </a:extLst>
          </p:cNvPr>
          <p:cNvSpPr/>
          <p:nvPr/>
        </p:nvSpPr>
        <p:spPr>
          <a:xfrm>
            <a:off x="578647" y="3661800"/>
            <a:ext cx="7280511" cy="1494687"/>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spcAft>
                <a:spcPts val="612"/>
              </a:spcAft>
            </a:pPr>
            <a:r>
              <a:rPr lang="en-US" sz="2200" dirty="0"/>
              <a:t>You’ll work in a virtual machine environment to complete the labs. </a:t>
            </a:r>
            <a:r>
              <a:rPr lang="en-IN" sz="2200" dirty="0"/>
              <a:t>The virtual machines used for this course are hosted by an authorized lab hosting provider</a:t>
            </a:r>
          </a:p>
        </p:txBody>
      </p:sp>
      <p:sp>
        <p:nvSpPr>
          <p:cNvPr id="10" name="Rectangle 9">
            <a:extLst>
              <a:ext uri="{FF2B5EF4-FFF2-40B4-BE49-F238E27FC236}">
                <a16:creationId xmlns:a16="http://schemas.microsoft.com/office/drawing/2014/main" id="{7E0C7437-1401-4692-A976-A3A65615F52F}"/>
              </a:ext>
            </a:extLst>
          </p:cNvPr>
          <p:cNvSpPr/>
          <p:nvPr/>
        </p:nvSpPr>
        <p:spPr>
          <a:xfrm>
            <a:off x="578647" y="5299582"/>
            <a:ext cx="7280511" cy="969459"/>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spcAft>
                <a:spcPts val="612"/>
              </a:spcAft>
            </a:pPr>
            <a:r>
              <a:rPr lang="en-IN" sz="2200" dirty="0"/>
              <a:t>The detailed lab instructions will be included in your lab environment rather than in the student manual</a:t>
            </a:r>
          </a:p>
        </p:txBody>
      </p:sp>
      <p:pic>
        <p:nvPicPr>
          <p:cNvPr id="12" name="Picture 11">
            <a:extLst>
              <a:ext uri="{FF2B5EF4-FFF2-40B4-BE49-F238E27FC236}">
                <a16:creationId xmlns:a16="http://schemas.microsoft.com/office/drawing/2014/main" id="{3DA19CF9-67B9-47E0-9F3B-857CC2337379}"/>
              </a:ext>
              <a:ext uri="{C183D7F6-B498-43B3-948B-1728B52AA6E4}">
                <adec:decorative xmlns:adec="http://schemas.microsoft.com/office/drawing/2017/decorative" val="1"/>
              </a:ext>
            </a:extLst>
          </p:cNvPr>
          <p:cNvPicPr>
            <a:picLocks noChangeAspect="1"/>
          </p:cNvPicPr>
          <p:nvPr/>
        </p:nvPicPr>
        <p:blipFill rotWithShape="1">
          <a:blip r:embed="rId2"/>
          <a:srcRect l="-17799" t="-21322" r="-15362" b="-21322"/>
          <a:stretch/>
        </p:blipFill>
        <p:spPr>
          <a:xfrm>
            <a:off x="7998163" y="1436688"/>
            <a:ext cx="3840568" cy="4832350"/>
          </a:xfrm>
          <a:prstGeom prst="rect">
            <a:avLst/>
          </a:prstGeom>
          <a:ln w="19050">
            <a:solidFill>
              <a:schemeClr val="accent1"/>
            </a:solidFill>
          </a:ln>
        </p:spPr>
      </p:pic>
    </p:spTree>
    <p:extLst>
      <p:ext uri="{BB962C8B-B14F-4D97-AF65-F5344CB8AC3E}">
        <p14:creationId xmlns:p14="http://schemas.microsoft.com/office/powerpoint/2010/main" val="320808508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F7E1C-03D2-429C-9786-69FFCD98A3B7}"/>
              </a:ext>
            </a:extLst>
          </p:cNvPr>
          <p:cNvSpPr>
            <a:spLocks noGrp="1"/>
          </p:cNvSpPr>
          <p:nvPr>
            <p:ph type="title"/>
          </p:nvPr>
        </p:nvSpPr>
        <p:spPr>
          <a:xfrm>
            <a:off x="599266" y="507449"/>
            <a:ext cx="11239464" cy="439465"/>
          </a:xfrm>
        </p:spPr>
        <p:txBody>
          <a:bodyPr/>
          <a:lstStyle/>
          <a:p>
            <a:r>
              <a:rPr lang="en-GB" spc="0">
                <a:solidFill>
                  <a:schemeClr val="tx1"/>
                </a:solidFill>
              </a:rPr>
              <a:t>WARNING – You may experience UI lab discrepancies</a:t>
            </a:r>
            <a:endParaRPr lang="en-US" spc="0">
              <a:solidFill>
                <a:schemeClr val="tx1"/>
              </a:solidFill>
            </a:endParaRPr>
          </a:p>
        </p:txBody>
      </p:sp>
      <p:sp>
        <p:nvSpPr>
          <p:cNvPr id="6" name="Rectangle 5">
            <a:extLst>
              <a:ext uri="{FF2B5EF4-FFF2-40B4-BE49-F238E27FC236}">
                <a16:creationId xmlns:a16="http://schemas.microsoft.com/office/drawing/2014/main" id="{E7B7F006-3BD4-4084-83B7-5337D520B442}"/>
              </a:ext>
            </a:extLst>
          </p:cNvPr>
          <p:cNvSpPr/>
          <p:nvPr/>
        </p:nvSpPr>
        <p:spPr>
          <a:xfrm>
            <a:off x="599265" y="1436688"/>
            <a:ext cx="7278624" cy="1713886"/>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pPr>
            <a:r>
              <a:rPr lang="en-GB" sz="2200" dirty="0"/>
              <a:t>Given the dynamic nature of Microsoft cloud tools, you may experience Microsoft 365 user interface (UI) changes that were made following courseware development that don’t match up with lab instructions</a:t>
            </a:r>
            <a:endParaRPr lang="en-IN" sz="2200" dirty="0"/>
          </a:p>
        </p:txBody>
      </p:sp>
      <p:sp>
        <p:nvSpPr>
          <p:cNvPr id="7" name="Rectangle 6">
            <a:extLst>
              <a:ext uri="{FF2B5EF4-FFF2-40B4-BE49-F238E27FC236}">
                <a16:creationId xmlns:a16="http://schemas.microsoft.com/office/drawing/2014/main" id="{1FCD7FA9-7257-4011-ACE0-FF84E62ED375}"/>
              </a:ext>
            </a:extLst>
          </p:cNvPr>
          <p:cNvSpPr/>
          <p:nvPr/>
        </p:nvSpPr>
        <p:spPr>
          <a:xfrm>
            <a:off x="599265" y="3291673"/>
            <a:ext cx="7278624" cy="1713886"/>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pPr>
            <a:r>
              <a:rPr lang="en-GB" sz="2200" dirty="0"/>
              <a:t>While Microsoft World-Wide Learning (WWL) will make every attempt to keep lab instructions current with the latest UI changes, you may run into Microsoft 365 changes that occur before WWL becomes aware of them</a:t>
            </a:r>
            <a:endParaRPr lang="en-IN" sz="2200" dirty="0"/>
          </a:p>
        </p:txBody>
      </p:sp>
      <p:sp>
        <p:nvSpPr>
          <p:cNvPr id="9" name="Rectangle 8">
            <a:extLst>
              <a:ext uri="{FF2B5EF4-FFF2-40B4-BE49-F238E27FC236}">
                <a16:creationId xmlns:a16="http://schemas.microsoft.com/office/drawing/2014/main" id="{F6A05C23-31B2-450F-85F6-41A682ABC8B0}"/>
              </a:ext>
            </a:extLst>
          </p:cNvPr>
          <p:cNvSpPr/>
          <p:nvPr/>
        </p:nvSpPr>
        <p:spPr>
          <a:xfrm>
            <a:off x="599265" y="5146661"/>
            <a:ext cx="7278624" cy="1122379"/>
          </a:xfrm>
          <a:prstGeom prst="rect">
            <a:avLst/>
          </a:prstGeom>
          <a:solidFill>
            <a:schemeClr val="bg1">
              <a:lumMod val="95000"/>
            </a:schemeClr>
          </a:solidFill>
          <a:ln w="19050">
            <a:solidFill>
              <a:schemeClr val="bg1">
                <a:lumMod val="95000"/>
              </a:schemeClr>
            </a:solidFill>
          </a:ln>
        </p:spPr>
        <p:txBody>
          <a:bodyPr wrap="square" lIns="182880" tIns="137160" rIns="182880" bIns="137160" rtlCol="0" anchor="ctr">
            <a:noAutofit/>
          </a:bodyPr>
          <a:lstStyle/>
          <a:p>
            <a:pPr fontAlgn="base">
              <a:spcBef>
                <a:spcPts val="1800"/>
              </a:spcBef>
            </a:pPr>
            <a:r>
              <a:rPr lang="en-GB" sz="2200" dirty="0"/>
              <a:t>If this occurs, you’ll have to adapt to the UI changes and work through them in the labs, as necessary</a:t>
            </a:r>
            <a:endParaRPr lang="en-IN" sz="2200" dirty="0"/>
          </a:p>
        </p:txBody>
      </p:sp>
      <p:pic>
        <p:nvPicPr>
          <p:cNvPr id="13" name="Picture 12">
            <a:extLst>
              <a:ext uri="{FF2B5EF4-FFF2-40B4-BE49-F238E27FC236}">
                <a16:creationId xmlns:a16="http://schemas.microsoft.com/office/drawing/2014/main" id="{29DDF20E-9A12-40B1-8B68-D5A8A145AD4D}"/>
              </a:ext>
              <a:ext uri="{C183D7F6-B498-43B3-948B-1728B52AA6E4}">
                <adec:decorative xmlns:adec="http://schemas.microsoft.com/office/drawing/2017/decorative" val="1"/>
              </a:ext>
            </a:extLst>
          </p:cNvPr>
          <p:cNvPicPr>
            <a:picLocks noChangeAspect="1"/>
          </p:cNvPicPr>
          <p:nvPr/>
        </p:nvPicPr>
        <p:blipFill rotWithShape="1">
          <a:blip r:embed="rId3"/>
          <a:srcRect l="-23289" t="-41797" r="-23289" b="-41797"/>
          <a:stretch/>
        </p:blipFill>
        <p:spPr>
          <a:xfrm>
            <a:off x="7998166" y="1436688"/>
            <a:ext cx="3858081" cy="4832350"/>
          </a:xfrm>
          <a:prstGeom prst="rect">
            <a:avLst/>
          </a:prstGeom>
          <a:ln w="19050">
            <a:solidFill>
              <a:schemeClr val="accent1"/>
            </a:solidFill>
          </a:ln>
        </p:spPr>
      </p:pic>
    </p:spTree>
    <p:extLst>
      <p:ext uri="{BB962C8B-B14F-4D97-AF65-F5344CB8AC3E}">
        <p14:creationId xmlns:p14="http://schemas.microsoft.com/office/powerpoint/2010/main" val="181722911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A4EE5-A3CF-4CDE-886E-67FDC18381A3}"/>
              </a:ext>
            </a:extLst>
          </p:cNvPr>
          <p:cNvSpPr>
            <a:spLocks noGrp="1"/>
          </p:cNvSpPr>
          <p:nvPr>
            <p:ph type="title"/>
          </p:nvPr>
        </p:nvSpPr>
        <p:spPr>
          <a:xfrm>
            <a:off x="599266" y="507449"/>
            <a:ext cx="11239464" cy="439465"/>
          </a:xfrm>
        </p:spPr>
        <p:txBody>
          <a:bodyPr/>
          <a:lstStyle/>
          <a:p>
            <a:r>
              <a:rPr lang="en-US" spc="0">
                <a:solidFill>
                  <a:schemeClr val="tx1"/>
                </a:solidFill>
              </a:rPr>
              <a:t>Post-course access to the labs </a:t>
            </a:r>
          </a:p>
        </p:txBody>
      </p:sp>
      <p:pic>
        <p:nvPicPr>
          <p:cNvPr id="5" name="Picture 4" descr="Icon of open lock pad with dot in the middle">
            <a:extLst>
              <a:ext uri="{FF2B5EF4-FFF2-40B4-BE49-F238E27FC236}">
                <a16:creationId xmlns:a16="http://schemas.microsoft.com/office/drawing/2014/main" id="{3502BE0F-E9E2-43F8-AD6B-38B07DB2A1F7}"/>
              </a:ext>
            </a:extLst>
          </p:cNvPr>
          <p:cNvPicPr>
            <a:picLocks noChangeAspect="1"/>
          </p:cNvPicPr>
          <p:nvPr/>
        </p:nvPicPr>
        <p:blipFill>
          <a:blip r:embed="rId2"/>
          <a:stretch>
            <a:fillRect/>
          </a:stretch>
        </p:blipFill>
        <p:spPr>
          <a:xfrm>
            <a:off x="578345" y="2070317"/>
            <a:ext cx="1165130" cy="1165130"/>
          </a:xfrm>
          <a:prstGeom prst="rect">
            <a:avLst/>
          </a:prstGeom>
        </p:spPr>
      </p:pic>
      <p:sp>
        <p:nvSpPr>
          <p:cNvPr id="7" name="TextBox 6">
            <a:extLst>
              <a:ext uri="{FF2B5EF4-FFF2-40B4-BE49-F238E27FC236}">
                <a16:creationId xmlns:a16="http://schemas.microsoft.com/office/drawing/2014/main" id="{0A74557A-036A-4000-B5A2-3B212B1BA9D5}"/>
              </a:ext>
            </a:extLst>
          </p:cNvPr>
          <p:cNvSpPr txBox="1"/>
          <p:nvPr/>
        </p:nvSpPr>
        <p:spPr>
          <a:xfrm>
            <a:off x="2178845" y="2017713"/>
            <a:ext cx="5657850" cy="1270338"/>
          </a:xfrm>
          <a:prstGeom prst="rect">
            <a:avLst/>
          </a:prstGeom>
          <a:noFill/>
        </p:spPr>
        <p:txBody>
          <a:bodyPr wrap="square" lIns="0" tIns="0" rIns="0" bIns="0" rtlCol="0" anchor="ctr">
            <a:noAutofit/>
          </a:bodyPr>
          <a:lstStyle/>
          <a:p>
            <a:pPr>
              <a:spcBef>
                <a:spcPts val="600"/>
              </a:spcBef>
              <a:spcAft>
                <a:spcPts val="600"/>
              </a:spcAft>
            </a:pPr>
            <a:r>
              <a:rPr lang="en-US" sz="2200" dirty="0"/>
              <a:t>Once you’ve completed this course, you can continue to access its labs within GitHub for personal self-study</a:t>
            </a:r>
          </a:p>
        </p:txBody>
      </p:sp>
      <p:cxnSp>
        <p:nvCxnSpPr>
          <p:cNvPr id="8" name="Straight Connector 7">
            <a:extLst>
              <a:ext uri="{FF2B5EF4-FFF2-40B4-BE49-F238E27FC236}">
                <a16:creationId xmlns:a16="http://schemas.microsoft.com/office/drawing/2014/main" id="{8FE2FA0D-8667-47F0-A8FF-82F37442AE7B}"/>
              </a:ext>
              <a:ext uri="{C183D7F6-B498-43B3-948B-1728B52AA6E4}">
                <adec:decorative xmlns:adec="http://schemas.microsoft.com/office/drawing/2017/decorative" val="1"/>
              </a:ext>
            </a:extLst>
          </p:cNvPr>
          <p:cNvCxnSpPr>
            <a:cxnSpLocks/>
          </p:cNvCxnSpPr>
          <p:nvPr/>
        </p:nvCxnSpPr>
        <p:spPr>
          <a:xfrm>
            <a:off x="2178848" y="3559176"/>
            <a:ext cx="565785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chain">
            <a:extLst>
              <a:ext uri="{FF2B5EF4-FFF2-40B4-BE49-F238E27FC236}">
                <a16:creationId xmlns:a16="http://schemas.microsoft.com/office/drawing/2014/main" id="{9B90FE8C-E552-46D9-A5C8-99C9B4D34E32}"/>
              </a:ext>
            </a:extLst>
          </p:cNvPr>
          <p:cNvPicPr>
            <a:picLocks noChangeAspect="1"/>
          </p:cNvPicPr>
          <p:nvPr/>
        </p:nvPicPr>
        <p:blipFill>
          <a:blip r:embed="rId3"/>
          <a:stretch>
            <a:fillRect/>
          </a:stretch>
        </p:blipFill>
        <p:spPr>
          <a:xfrm>
            <a:off x="578645" y="3883968"/>
            <a:ext cx="1163004" cy="1163004"/>
          </a:xfrm>
          <a:prstGeom prst="rect">
            <a:avLst/>
          </a:prstGeom>
        </p:spPr>
      </p:pic>
      <p:sp>
        <p:nvSpPr>
          <p:cNvPr id="10" name="TextBox 9">
            <a:extLst>
              <a:ext uri="{FF2B5EF4-FFF2-40B4-BE49-F238E27FC236}">
                <a16:creationId xmlns:a16="http://schemas.microsoft.com/office/drawing/2014/main" id="{DA393DA5-C71F-44A9-8EC1-AEE5E9D9585B}"/>
              </a:ext>
            </a:extLst>
          </p:cNvPr>
          <p:cNvSpPr txBox="1"/>
          <p:nvPr/>
        </p:nvSpPr>
        <p:spPr>
          <a:xfrm>
            <a:off x="2178845" y="3830301"/>
            <a:ext cx="5657850" cy="1270338"/>
          </a:xfrm>
          <a:prstGeom prst="rect">
            <a:avLst/>
          </a:prstGeom>
          <a:noFill/>
        </p:spPr>
        <p:txBody>
          <a:bodyPr wrap="square" lIns="0" tIns="0" rIns="0" bIns="0" rtlCol="0" anchor="ctr">
            <a:noAutofit/>
          </a:bodyPr>
          <a:lstStyle/>
          <a:p>
            <a:pPr>
              <a:spcBef>
                <a:spcPts val="600"/>
              </a:spcBef>
              <a:spcAft>
                <a:spcPts val="600"/>
              </a:spcAft>
            </a:pPr>
            <a:r>
              <a:rPr lang="en-US" sz="2200"/>
              <a:t>The GitHub link can be found on the Course Introduction page of your student manual</a:t>
            </a:r>
          </a:p>
        </p:txBody>
      </p:sp>
      <p:pic>
        <p:nvPicPr>
          <p:cNvPr id="12" name="Picture 11">
            <a:extLst>
              <a:ext uri="{FF2B5EF4-FFF2-40B4-BE49-F238E27FC236}">
                <a16:creationId xmlns:a16="http://schemas.microsoft.com/office/drawing/2014/main" id="{13B97EC4-A1E5-44A7-839D-EEED15C45E04}"/>
              </a:ext>
              <a:ext uri="{C183D7F6-B498-43B3-948B-1728B52AA6E4}">
                <adec:decorative xmlns:adec="http://schemas.microsoft.com/office/drawing/2017/decorative" val="1"/>
              </a:ext>
            </a:extLst>
          </p:cNvPr>
          <p:cNvPicPr>
            <a:picLocks noChangeAspect="1"/>
          </p:cNvPicPr>
          <p:nvPr/>
        </p:nvPicPr>
        <p:blipFill rotWithShape="1">
          <a:blip r:embed="rId4"/>
          <a:srcRect l="-38335" t="-24496" r="-38335" b="-24496"/>
          <a:stretch/>
        </p:blipFill>
        <p:spPr>
          <a:xfrm>
            <a:off x="8127206" y="2017713"/>
            <a:ext cx="3729037" cy="3122110"/>
          </a:xfrm>
          <a:prstGeom prst="rect">
            <a:avLst/>
          </a:prstGeom>
          <a:ln w="19050">
            <a:solidFill>
              <a:schemeClr val="accent1"/>
            </a:solidFill>
            <a:headEnd type="none" w="lg" len="med"/>
            <a:tailEnd type="none" w="lg" len="med"/>
          </a:ln>
        </p:spPr>
      </p:pic>
    </p:spTree>
    <p:extLst>
      <p:ext uri="{BB962C8B-B14F-4D97-AF65-F5344CB8AC3E}">
        <p14:creationId xmlns:p14="http://schemas.microsoft.com/office/powerpoint/2010/main" val="71989123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F7E1C-03D2-429C-9786-69FFCD98A3B7}"/>
              </a:ext>
            </a:extLst>
          </p:cNvPr>
          <p:cNvSpPr>
            <a:spLocks noGrp="1"/>
          </p:cNvSpPr>
          <p:nvPr>
            <p:ph type="title"/>
          </p:nvPr>
        </p:nvSpPr>
        <p:spPr>
          <a:xfrm>
            <a:off x="599983" y="507832"/>
            <a:ext cx="11238029" cy="439409"/>
          </a:xfrm>
        </p:spPr>
        <p:txBody>
          <a:bodyPr/>
          <a:lstStyle/>
          <a:p>
            <a:r>
              <a:rPr lang="en-GB" spc="0" dirty="0">
                <a:solidFill>
                  <a:schemeClr val="tx1"/>
                </a:solidFill>
              </a:rPr>
              <a:t>WARNING – Do NOT perform Interactive Demonstrations in class</a:t>
            </a:r>
            <a:endParaRPr lang="en-US" spc="0" dirty="0">
              <a:solidFill>
                <a:schemeClr val="tx1"/>
              </a:solidFill>
            </a:endParaRPr>
          </a:p>
        </p:txBody>
      </p:sp>
      <p:sp>
        <p:nvSpPr>
          <p:cNvPr id="6" name="Rectangle 5">
            <a:extLst>
              <a:ext uri="{FF2B5EF4-FFF2-40B4-BE49-F238E27FC236}">
                <a16:creationId xmlns:a16="http://schemas.microsoft.com/office/drawing/2014/main" id="{E7B7F006-3BD4-4084-83B7-5337D520B442}"/>
              </a:ext>
            </a:extLst>
          </p:cNvPr>
          <p:cNvSpPr/>
          <p:nvPr/>
        </p:nvSpPr>
        <p:spPr>
          <a:xfrm>
            <a:off x="599982" y="1436949"/>
            <a:ext cx="8137550" cy="5359355"/>
          </a:xfrm>
          <a:prstGeom prst="rect">
            <a:avLst/>
          </a:prstGeom>
          <a:solidFill>
            <a:schemeClr val="bg1">
              <a:lumMod val="95000"/>
            </a:schemeClr>
          </a:solidFill>
          <a:ln w="19050">
            <a:solidFill>
              <a:schemeClr val="bg1">
                <a:lumMod val="95000"/>
              </a:schemeClr>
            </a:solidFill>
          </a:ln>
        </p:spPr>
        <p:txBody>
          <a:bodyPr wrap="square" lIns="182857" tIns="137142" rIns="182857" bIns="137142" rtlCol="0" anchor="ctr">
            <a:noAutofit/>
          </a:bodyPr>
          <a:lstStyle/>
          <a:p>
            <a:pPr defTabSz="932649" fontAlgn="base">
              <a:spcBef>
                <a:spcPts val="1800"/>
              </a:spcBef>
            </a:pPr>
            <a:r>
              <a:rPr lang="en-GB" sz="1600" dirty="0">
                <a:solidFill>
                  <a:srgbClr val="1A1A1A"/>
                </a:solidFill>
                <a:latin typeface="Segoe UI"/>
              </a:rPr>
              <a:t>Selected topics in the student manual include links to interactive demonstrations.</a:t>
            </a:r>
          </a:p>
          <a:p>
            <a:pPr defTabSz="932649" fontAlgn="base">
              <a:spcBef>
                <a:spcPts val="1800"/>
              </a:spcBef>
            </a:pPr>
            <a:r>
              <a:rPr lang="en-GB" sz="1600" dirty="0">
                <a:solidFill>
                  <a:srgbClr val="1A1A1A"/>
                </a:solidFill>
                <a:latin typeface="Segoe UI"/>
              </a:rPr>
              <a:t>These are click-thru simulations designed for both classroom students, such as yourselves, and self-paced learners. </a:t>
            </a:r>
          </a:p>
          <a:p>
            <a:pPr marL="342866" indent="-342866" defTabSz="932649" fontAlgn="base">
              <a:spcBef>
                <a:spcPts val="1800"/>
              </a:spcBef>
              <a:buFont typeface="Arial" panose="020B0604020202020204" pitchFamily="34" charset="0"/>
              <a:buChar char="•"/>
            </a:pPr>
            <a:r>
              <a:rPr lang="en-GB" sz="1600" dirty="0">
                <a:solidFill>
                  <a:srgbClr val="1A1A1A"/>
                </a:solidFill>
                <a:latin typeface="Segoe UI"/>
              </a:rPr>
              <a:t>Self-paced learners do not have access to the labs that you perform in class. These simulations provide alternative, hands-on exercises they can perform in lieu of the labs.</a:t>
            </a:r>
          </a:p>
          <a:p>
            <a:pPr marL="342866" indent="-342866" defTabSz="932649" fontAlgn="base">
              <a:spcBef>
                <a:spcPts val="1800"/>
              </a:spcBef>
              <a:buFont typeface="Arial" panose="020B0604020202020204" pitchFamily="34" charset="0"/>
              <a:buChar char="•"/>
            </a:pPr>
            <a:r>
              <a:rPr lang="en-GB" sz="1600" dirty="0">
                <a:solidFill>
                  <a:srgbClr val="1A1A1A"/>
                </a:solidFill>
                <a:latin typeface="Segoe UI"/>
              </a:rPr>
              <a:t>Classroom students should NOT perform these simulations in class. </a:t>
            </a:r>
          </a:p>
          <a:p>
            <a:pPr marL="809190" lvl="1" indent="-342866" defTabSz="932649" fontAlgn="base">
              <a:spcBef>
                <a:spcPts val="1800"/>
              </a:spcBef>
              <a:buFont typeface="Arial" panose="020B0604020202020204" pitchFamily="34" charset="0"/>
              <a:buChar char="•"/>
            </a:pPr>
            <a:r>
              <a:rPr lang="en-GB" sz="1600" dirty="0">
                <a:solidFill>
                  <a:srgbClr val="1A1A1A"/>
                </a:solidFill>
                <a:latin typeface="Segoe UI"/>
              </a:rPr>
              <a:t>The simulations perform the same steps as their corresponding lab exercises. </a:t>
            </a:r>
          </a:p>
          <a:p>
            <a:pPr marL="809190" lvl="1" indent="-342866" defTabSz="932649" fontAlgn="base">
              <a:spcBef>
                <a:spcPts val="1800"/>
              </a:spcBef>
              <a:buFont typeface="Arial" panose="020B0604020202020204" pitchFamily="34" charset="0"/>
              <a:buChar char="•"/>
            </a:pPr>
            <a:r>
              <a:rPr lang="en-GB" sz="1600" dirty="0">
                <a:solidFill>
                  <a:srgbClr val="1A1A1A"/>
                </a:solidFill>
                <a:latin typeface="Segoe UI"/>
              </a:rPr>
              <a:t>However, not every lab exercise has a simulation. There are only a select number of simulations scattered throughout the course. </a:t>
            </a:r>
          </a:p>
          <a:p>
            <a:pPr marL="809190" lvl="1" indent="-342866" defTabSz="932649" fontAlgn="base">
              <a:spcBef>
                <a:spcPts val="1800"/>
              </a:spcBef>
              <a:buFont typeface="Arial" panose="020B0604020202020204" pitchFamily="34" charset="0"/>
              <a:buChar char="•"/>
            </a:pPr>
            <a:r>
              <a:rPr lang="en-GB" sz="1600" dirty="0">
                <a:solidFill>
                  <a:srgbClr val="1A1A1A"/>
                </a:solidFill>
                <a:latin typeface="Segoe UI"/>
              </a:rPr>
              <a:t>Therefore, skip the simulations and complete the labs instead during class.</a:t>
            </a:r>
          </a:p>
          <a:p>
            <a:pPr marL="809190" lvl="1" indent="-342866" defTabSz="932649" fontAlgn="base">
              <a:spcBef>
                <a:spcPts val="1800"/>
              </a:spcBef>
              <a:buFont typeface="Arial" panose="020B0604020202020204" pitchFamily="34" charset="0"/>
              <a:buChar char="•"/>
            </a:pPr>
            <a:r>
              <a:rPr lang="en-GB" sz="1600" dirty="0">
                <a:solidFill>
                  <a:srgbClr val="1A1A1A"/>
                </a:solidFill>
                <a:latin typeface="Segoe UI"/>
              </a:rPr>
              <a:t>After completing this class, you can perform the interactive demonstrations in preparation for the certification exam, should you decide to take it. The simulations will provide an additional form of review. </a:t>
            </a:r>
            <a:endParaRPr lang="en-IN" sz="1600" dirty="0">
              <a:solidFill>
                <a:srgbClr val="1A1A1A"/>
              </a:solidFill>
              <a:latin typeface="Segoe UI"/>
            </a:endParaRPr>
          </a:p>
        </p:txBody>
      </p:sp>
      <p:pic>
        <p:nvPicPr>
          <p:cNvPr id="13" name="Picture 12">
            <a:extLst>
              <a:ext uri="{FF2B5EF4-FFF2-40B4-BE49-F238E27FC236}">
                <a16:creationId xmlns:a16="http://schemas.microsoft.com/office/drawing/2014/main" id="{29DDF20E-9A12-40B1-8B68-D5A8A145AD4D}"/>
              </a:ext>
              <a:ext uri="{C183D7F6-B498-43B3-948B-1728B52AA6E4}">
                <adec:decorative xmlns:adec="http://schemas.microsoft.com/office/drawing/2017/decorative" val="1"/>
              </a:ext>
            </a:extLst>
          </p:cNvPr>
          <p:cNvPicPr>
            <a:picLocks noChangeAspect="1"/>
          </p:cNvPicPr>
          <p:nvPr/>
        </p:nvPicPr>
        <p:blipFill rotWithShape="1">
          <a:blip r:embed="rId3"/>
          <a:srcRect l="-23289" t="-41797" r="-23289" b="-41797"/>
          <a:stretch/>
        </p:blipFill>
        <p:spPr>
          <a:xfrm>
            <a:off x="8938768" y="1436951"/>
            <a:ext cx="2916760" cy="3653320"/>
          </a:xfrm>
          <a:prstGeom prst="rect">
            <a:avLst/>
          </a:prstGeom>
          <a:ln w="19050">
            <a:solidFill>
              <a:schemeClr val="accent1"/>
            </a:solidFill>
          </a:ln>
        </p:spPr>
      </p:pic>
    </p:spTree>
    <p:extLst>
      <p:ext uri="{BB962C8B-B14F-4D97-AF65-F5344CB8AC3E}">
        <p14:creationId xmlns:p14="http://schemas.microsoft.com/office/powerpoint/2010/main" val="396541533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E88DC-58FF-4AE8-8250-DC062920E661}"/>
              </a:ext>
            </a:extLst>
          </p:cNvPr>
          <p:cNvSpPr>
            <a:spLocks noGrp="1"/>
          </p:cNvSpPr>
          <p:nvPr>
            <p:ph type="title"/>
          </p:nvPr>
        </p:nvSpPr>
        <p:spPr>
          <a:xfrm>
            <a:off x="2140431" y="-601583"/>
            <a:ext cx="11238030" cy="430887"/>
          </a:xfrm>
        </p:spPr>
        <p:txBody>
          <a:bodyPr/>
          <a:lstStyle/>
          <a:p>
            <a:r>
              <a:rPr lang="en-US" spc="0"/>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58C37-8B91-4ECD-BDD1-18E064731319}"/>
              </a:ext>
            </a:extLst>
          </p:cNvPr>
          <p:cNvSpPr>
            <a:spLocks noGrp="1"/>
          </p:cNvSpPr>
          <p:nvPr>
            <p:ph type="title"/>
          </p:nvPr>
        </p:nvSpPr>
        <p:spPr>
          <a:xfrm>
            <a:off x="599266" y="507449"/>
            <a:ext cx="11239464" cy="439465"/>
          </a:xfrm>
        </p:spPr>
        <p:txBody>
          <a:bodyPr/>
          <a:lstStyle/>
          <a:p>
            <a:r>
              <a:rPr lang="en-US" spc="0">
                <a:solidFill>
                  <a:schemeClr val="tx1"/>
                </a:solidFill>
              </a:rPr>
              <a:t>Hello! Instructor introduction</a:t>
            </a:r>
          </a:p>
        </p:txBody>
      </p:sp>
      <p:sp>
        <p:nvSpPr>
          <p:cNvPr id="7" name="Rectangle 6">
            <a:extLst>
              <a:ext uri="{FF2B5EF4-FFF2-40B4-BE49-F238E27FC236}">
                <a16:creationId xmlns:a16="http://schemas.microsoft.com/office/drawing/2014/main" id="{47CFF912-697E-45BC-BEC7-2947E9CB50F4}"/>
              </a:ext>
              <a:ext uri="{C183D7F6-B498-43B3-948B-1728B52AA6E4}">
                <adec:decorative xmlns:adec="http://schemas.microsoft.com/office/drawing/2017/decorative" val="0"/>
              </a:ext>
            </a:extLst>
          </p:cNvPr>
          <p:cNvSpPr/>
          <p:nvPr/>
        </p:nvSpPr>
        <p:spPr bwMode="auto">
          <a:xfrm>
            <a:off x="434128" y="1549082"/>
            <a:ext cx="5458968" cy="4699318"/>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spcBef>
                <a:spcPts val="1200"/>
              </a:spcBef>
            </a:pPr>
            <a:r>
              <a:rPr lang="en-US" sz="2600">
                <a:solidFill>
                  <a:schemeClr val="accent1"/>
                </a:solidFill>
                <a:latin typeface="+mj-lt"/>
              </a:rPr>
              <a:t>Instructor:</a:t>
            </a:r>
            <a:r>
              <a:rPr lang="en-US" sz="2600">
                <a:solidFill>
                  <a:schemeClr val="accent1"/>
                </a:solidFill>
              </a:rPr>
              <a:t> </a:t>
            </a:r>
            <a:r>
              <a:rPr lang="en-US" sz="2600">
                <a:solidFill>
                  <a:schemeClr val="tx1"/>
                </a:solidFill>
              </a:rPr>
              <a:t>&lt;Name&gt;</a:t>
            </a:r>
          </a:p>
          <a:p>
            <a:pPr>
              <a:spcBef>
                <a:spcPts val="1200"/>
              </a:spcBef>
            </a:pPr>
            <a:r>
              <a:rPr lang="en-US" sz="2600">
                <a:solidFill>
                  <a:schemeClr val="tx1"/>
                </a:solidFill>
              </a:rPr>
              <a:t>&lt;Title or other credentials,</a:t>
            </a:r>
            <a:br>
              <a:rPr lang="en-US" sz="2600">
                <a:solidFill>
                  <a:schemeClr val="tx1"/>
                </a:solidFill>
              </a:rPr>
            </a:br>
            <a:r>
              <a:rPr lang="en-US" sz="2600">
                <a:solidFill>
                  <a:schemeClr val="tx1"/>
                </a:solidFill>
              </a:rPr>
              <a:t>e.g., Microsoft Certified Trainer&gt;</a:t>
            </a:r>
          </a:p>
          <a:p>
            <a:pPr>
              <a:spcBef>
                <a:spcPts val="1200"/>
              </a:spcBef>
            </a:pPr>
            <a:r>
              <a:rPr lang="en-US" sz="2600">
                <a:solidFill>
                  <a:schemeClr val="tx1"/>
                </a:solidFill>
              </a:rPr>
              <a:t>&lt;Affiliation/Company&gt;</a:t>
            </a:r>
          </a:p>
          <a:p>
            <a:pPr>
              <a:spcBef>
                <a:spcPts val="1200"/>
              </a:spcBef>
            </a:pPr>
            <a:r>
              <a:rPr lang="en-US" sz="2600">
                <a:solidFill>
                  <a:schemeClr val="tx1"/>
                </a:solidFill>
              </a:rPr>
              <a:t>&lt;A few words about my technical and professional experience</a:t>
            </a:r>
          </a:p>
        </p:txBody>
      </p:sp>
      <p:sp>
        <p:nvSpPr>
          <p:cNvPr id="8" name="Rectangle 7">
            <a:extLst>
              <a:ext uri="{FF2B5EF4-FFF2-40B4-BE49-F238E27FC236}">
                <a16:creationId xmlns:a16="http://schemas.microsoft.com/office/drawing/2014/main" id="{B86547A8-C890-486F-83F9-DF4CA7C57814}"/>
              </a:ext>
              <a:ext uri="{C183D7F6-B498-43B3-948B-1728B52AA6E4}">
                <adec:decorative xmlns:adec="http://schemas.microsoft.com/office/drawing/2017/decorative" val="1"/>
              </a:ext>
            </a:extLst>
          </p:cNvPr>
          <p:cNvSpPr/>
          <p:nvPr/>
        </p:nvSpPr>
        <p:spPr bwMode="auto">
          <a:xfrm>
            <a:off x="6037153" y="1549082"/>
            <a:ext cx="5971495" cy="469931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descr="Name tag with the word hello">
            <a:extLst>
              <a:ext uri="{FF2B5EF4-FFF2-40B4-BE49-F238E27FC236}">
                <a16:creationId xmlns:a16="http://schemas.microsoft.com/office/drawing/2014/main" id="{6FC4B459-9FB7-4998-A8CB-6D26DEC83B77}"/>
              </a:ext>
            </a:extLst>
          </p:cNvPr>
          <p:cNvPicPr>
            <a:picLocks noChangeAspect="1"/>
          </p:cNvPicPr>
          <p:nvPr/>
        </p:nvPicPr>
        <p:blipFill>
          <a:blip r:embed="rId2"/>
          <a:stretch>
            <a:fillRect/>
          </a:stretch>
        </p:blipFill>
        <p:spPr>
          <a:xfrm>
            <a:off x="6529417" y="2277067"/>
            <a:ext cx="4986960" cy="3243353"/>
          </a:xfrm>
          <a:prstGeom prst="rect">
            <a:avLst/>
          </a:prstGeom>
        </p:spPr>
      </p:pic>
    </p:spTree>
    <p:extLst>
      <p:ext uri="{BB962C8B-B14F-4D97-AF65-F5344CB8AC3E}">
        <p14:creationId xmlns:p14="http://schemas.microsoft.com/office/powerpoint/2010/main" val="328498319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58C37-8B91-4ECD-BDD1-18E064731319}"/>
              </a:ext>
            </a:extLst>
          </p:cNvPr>
          <p:cNvSpPr>
            <a:spLocks noGrp="1"/>
          </p:cNvSpPr>
          <p:nvPr>
            <p:ph type="title"/>
          </p:nvPr>
        </p:nvSpPr>
        <p:spPr>
          <a:xfrm>
            <a:off x="599266" y="507449"/>
            <a:ext cx="11239464" cy="439465"/>
          </a:xfrm>
        </p:spPr>
        <p:txBody>
          <a:bodyPr/>
          <a:lstStyle/>
          <a:p>
            <a:r>
              <a:rPr lang="en-US" spc="0">
                <a:solidFill>
                  <a:schemeClr val="tx1"/>
                </a:solidFill>
              </a:rPr>
              <a:t>Hello! Student introductions</a:t>
            </a:r>
          </a:p>
        </p:txBody>
      </p:sp>
      <p:sp>
        <p:nvSpPr>
          <p:cNvPr id="9" name="Rectangle 8">
            <a:extLst>
              <a:ext uri="{FF2B5EF4-FFF2-40B4-BE49-F238E27FC236}">
                <a16:creationId xmlns:a16="http://schemas.microsoft.com/office/drawing/2014/main" id="{99D134E9-2F15-4EFD-9FCD-1809A9CC417A}"/>
              </a:ext>
              <a:ext uri="{C183D7F6-B498-43B3-948B-1728B52AA6E4}">
                <adec:decorative xmlns:adec="http://schemas.microsoft.com/office/drawing/2017/decorative" val="0"/>
              </a:ext>
            </a:extLst>
          </p:cNvPr>
          <p:cNvSpPr/>
          <p:nvPr/>
        </p:nvSpPr>
        <p:spPr bwMode="auto">
          <a:xfrm>
            <a:off x="434128" y="1549082"/>
            <a:ext cx="5458968" cy="4699318"/>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1200"/>
              </a:spcBef>
              <a:spcAft>
                <a:spcPts val="600"/>
              </a:spcAft>
            </a:pPr>
            <a:r>
              <a:rPr lang="en-US" sz="2600" dirty="0">
                <a:solidFill>
                  <a:schemeClr val="accent1"/>
                </a:solidFill>
                <a:latin typeface="+mj-lt"/>
              </a:rPr>
              <a:t>Let’s get acquainted:</a:t>
            </a:r>
          </a:p>
          <a:p>
            <a:pPr>
              <a:spcBef>
                <a:spcPts val="600"/>
              </a:spcBef>
              <a:spcAft>
                <a:spcPts val="1200"/>
              </a:spcAft>
            </a:pPr>
            <a:r>
              <a:rPr lang="en-US" sz="2600" dirty="0">
                <a:solidFill>
                  <a:schemeClr val="tx1"/>
                </a:solidFill>
              </a:rPr>
              <a:t>Your name</a:t>
            </a:r>
          </a:p>
          <a:p>
            <a:pPr>
              <a:spcBef>
                <a:spcPts val="600"/>
              </a:spcBef>
              <a:spcAft>
                <a:spcPts val="1200"/>
              </a:spcAft>
            </a:pPr>
            <a:r>
              <a:rPr lang="en-US" sz="2600" dirty="0">
                <a:solidFill>
                  <a:schemeClr val="tx1"/>
                </a:solidFill>
              </a:rPr>
              <a:t>Company affiliation</a:t>
            </a:r>
          </a:p>
          <a:p>
            <a:pPr>
              <a:spcBef>
                <a:spcPts val="600"/>
              </a:spcBef>
              <a:spcAft>
                <a:spcPts val="1200"/>
              </a:spcAft>
            </a:pPr>
            <a:r>
              <a:rPr lang="en-US" sz="2600" dirty="0">
                <a:solidFill>
                  <a:schemeClr val="tx1"/>
                </a:solidFill>
              </a:rPr>
              <a:t>Title/function</a:t>
            </a:r>
          </a:p>
          <a:p>
            <a:pPr>
              <a:spcBef>
                <a:spcPts val="600"/>
              </a:spcBef>
              <a:spcAft>
                <a:spcPts val="1200"/>
              </a:spcAft>
            </a:pPr>
            <a:r>
              <a:rPr lang="en-US" sz="2600" dirty="0">
                <a:solidFill>
                  <a:schemeClr val="tx1"/>
                </a:solidFill>
              </a:rPr>
              <a:t>Microsoft 365 experience</a:t>
            </a:r>
          </a:p>
          <a:p>
            <a:pPr>
              <a:spcBef>
                <a:spcPts val="600"/>
              </a:spcBef>
              <a:spcAft>
                <a:spcPts val="1200"/>
              </a:spcAft>
            </a:pPr>
            <a:r>
              <a:rPr lang="en-US" sz="2600" dirty="0">
                <a:solidFill>
                  <a:schemeClr val="tx1"/>
                </a:solidFill>
              </a:rPr>
              <a:t>Your expectations for the course</a:t>
            </a:r>
          </a:p>
        </p:txBody>
      </p:sp>
      <p:sp>
        <p:nvSpPr>
          <p:cNvPr id="11" name="Rectangle 10">
            <a:extLst>
              <a:ext uri="{FF2B5EF4-FFF2-40B4-BE49-F238E27FC236}">
                <a16:creationId xmlns:a16="http://schemas.microsoft.com/office/drawing/2014/main" id="{9AA83F19-FB40-43DB-9884-6037698512F6}"/>
              </a:ext>
              <a:ext uri="{C183D7F6-B498-43B3-948B-1728B52AA6E4}">
                <adec:decorative xmlns:adec="http://schemas.microsoft.com/office/drawing/2017/decorative" val="1"/>
              </a:ext>
            </a:extLst>
          </p:cNvPr>
          <p:cNvSpPr/>
          <p:nvPr/>
        </p:nvSpPr>
        <p:spPr bwMode="auto">
          <a:xfrm>
            <a:off x="6037153" y="1549082"/>
            <a:ext cx="5971495" cy="469931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Name tag with the word hello">
            <a:extLst>
              <a:ext uri="{FF2B5EF4-FFF2-40B4-BE49-F238E27FC236}">
                <a16:creationId xmlns:a16="http://schemas.microsoft.com/office/drawing/2014/main" id="{894D1975-ABB7-4A05-BA1E-F75D2001E838}"/>
              </a:ext>
            </a:extLst>
          </p:cNvPr>
          <p:cNvPicPr>
            <a:picLocks noChangeAspect="1"/>
          </p:cNvPicPr>
          <p:nvPr/>
        </p:nvPicPr>
        <p:blipFill>
          <a:blip r:embed="rId2"/>
          <a:stretch>
            <a:fillRect/>
          </a:stretch>
        </p:blipFill>
        <p:spPr>
          <a:xfrm>
            <a:off x="6529417" y="2277067"/>
            <a:ext cx="4986960" cy="3243353"/>
          </a:xfrm>
          <a:prstGeom prst="rect">
            <a:avLst/>
          </a:prstGeom>
        </p:spPr>
      </p:pic>
    </p:spTree>
    <p:extLst>
      <p:ext uri="{BB962C8B-B14F-4D97-AF65-F5344CB8AC3E}">
        <p14:creationId xmlns:p14="http://schemas.microsoft.com/office/powerpoint/2010/main" val="205104075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a:t>Course agenda</a:t>
            </a:r>
            <a:endParaRPr lang="en-US"/>
          </a:p>
        </p:txBody>
      </p:sp>
      <p:sp>
        <p:nvSpPr>
          <p:cNvPr id="4" name="Rectangle 3">
            <a:extLst>
              <a:ext uri="{FF2B5EF4-FFF2-40B4-BE49-F238E27FC236}">
                <a16:creationId xmlns:a16="http://schemas.microsoft.com/office/drawing/2014/main" id="{A60D9EA9-A7DA-490E-9210-A74EB814B765}"/>
              </a:ext>
            </a:extLst>
          </p:cNvPr>
          <p:cNvSpPr/>
          <p:nvPr/>
        </p:nvSpPr>
        <p:spPr bwMode="auto">
          <a:xfrm>
            <a:off x="578645" y="1119188"/>
            <a:ext cx="11295062" cy="457200"/>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 </a:t>
            </a:r>
            <a:r>
              <a:rPr lang="bs-Latn-BA" dirty="0">
                <a:solidFill>
                  <a:schemeClr val="bg1"/>
                </a:solidFill>
                <a:latin typeface="+mj-lt"/>
              </a:rPr>
              <a:t>1: </a:t>
            </a:r>
            <a:r>
              <a:rPr lang="en-US" dirty="0">
                <a:solidFill>
                  <a:schemeClr val="bg1"/>
                </a:solidFill>
                <a:latin typeface="+mj-lt"/>
              </a:rPr>
              <a:t>Design your Microsoft 365 tenant</a:t>
            </a:r>
            <a:endParaRPr lang="bs-Latn-BA" dirty="0">
              <a:solidFill>
                <a:schemeClr val="bg1"/>
              </a:solidFill>
              <a:latin typeface="+mj-lt"/>
            </a:endParaRPr>
          </a:p>
        </p:txBody>
      </p:sp>
      <p:sp>
        <p:nvSpPr>
          <p:cNvPr id="92" name="Rectangle 91">
            <a:extLst>
              <a:ext uri="{FF2B5EF4-FFF2-40B4-BE49-F238E27FC236}">
                <a16:creationId xmlns:a16="http://schemas.microsoft.com/office/drawing/2014/main" id="{95186F6F-E3A9-4BAB-9624-65F2E7741723}"/>
              </a:ext>
            </a:extLst>
          </p:cNvPr>
          <p:cNvSpPr/>
          <p:nvPr/>
        </p:nvSpPr>
        <p:spPr>
          <a:xfrm>
            <a:off x="599266" y="1611458"/>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600" dirty="0">
                <a:solidFill>
                  <a:schemeClr val="tx1"/>
                </a:solidFill>
              </a:rPr>
              <a:t>Plan your tenant in Microsoft 365</a:t>
            </a:r>
            <a:endParaRPr lang="bs-Latn-BA" sz="1600" dirty="0">
              <a:solidFill>
                <a:schemeClr val="tx1"/>
              </a:solidFill>
            </a:endParaRPr>
          </a:p>
        </p:txBody>
      </p:sp>
      <p:cxnSp>
        <p:nvCxnSpPr>
          <p:cNvPr id="111" name="Straight Connector 110">
            <a:extLst>
              <a:ext uri="{FF2B5EF4-FFF2-40B4-BE49-F238E27FC236}">
                <a16:creationId xmlns:a16="http://schemas.microsoft.com/office/drawing/2014/main" id="{6C1C47C3-8097-48FC-916C-A7A407012087}"/>
              </a:ext>
              <a:ext uri="{C183D7F6-B498-43B3-948B-1728B52AA6E4}">
                <adec:decorative xmlns:adec="http://schemas.microsoft.com/office/drawing/2017/decorative" val="1"/>
              </a:ext>
            </a:extLst>
          </p:cNvPr>
          <p:cNvCxnSpPr>
            <a:cxnSpLocks/>
          </p:cNvCxnSpPr>
          <p:nvPr/>
        </p:nvCxnSpPr>
        <p:spPr>
          <a:xfrm>
            <a:off x="599265" y="215874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7" name="Rectangle 116">
            <a:extLst>
              <a:ext uri="{FF2B5EF4-FFF2-40B4-BE49-F238E27FC236}">
                <a16:creationId xmlns:a16="http://schemas.microsoft.com/office/drawing/2014/main" id="{2AD8CC52-0950-470B-A3BC-1417E2B9B184}"/>
              </a:ext>
            </a:extLst>
          </p:cNvPr>
          <p:cNvSpPr/>
          <p:nvPr/>
        </p:nvSpPr>
        <p:spPr>
          <a:xfrm>
            <a:off x="599266" y="2191269"/>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a:r>
              <a:rPr lang="bs-Latn-BA" sz="1600" dirty="0">
                <a:solidFill>
                  <a:schemeClr val="tx1"/>
                </a:solidFill>
              </a:rPr>
              <a:t>Plan your on-premises infrastructure for Microsoft 365</a:t>
            </a:r>
          </a:p>
        </p:txBody>
      </p:sp>
      <p:cxnSp>
        <p:nvCxnSpPr>
          <p:cNvPr id="133" name="Straight Connector 132">
            <a:extLst>
              <a:ext uri="{FF2B5EF4-FFF2-40B4-BE49-F238E27FC236}">
                <a16:creationId xmlns:a16="http://schemas.microsoft.com/office/drawing/2014/main" id="{DFDB1E50-F7A4-4BAF-AC7B-CDA2A21828E2}"/>
              </a:ext>
              <a:ext uri="{C183D7F6-B498-43B3-948B-1728B52AA6E4}">
                <adec:decorative xmlns:adec="http://schemas.microsoft.com/office/drawing/2017/decorative" val="1"/>
              </a:ext>
            </a:extLst>
          </p:cNvPr>
          <p:cNvCxnSpPr>
            <a:cxnSpLocks/>
          </p:cNvCxnSpPr>
          <p:nvPr/>
        </p:nvCxnSpPr>
        <p:spPr>
          <a:xfrm>
            <a:off x="599265" y="273855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B6D2B1FD-E45D-4202-A2F6-D6415BBBF9B7}"/>
              </a:ext>
            </a:extLst>
          </p:cNvPr>
          <p:cNvSpPr/>
          <p:nvPr/>
        </p:nvSpPr>
        <p:spPr>
          <a:xfrm>
            <a:off x="599266" y="277108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600" dirty="0">
                <a:solidFill>
                  <a:schemeClr val="tx1"/>
                </a:solidFill>
              </a:rPr>
              <a:t>Plan your identity and authentication solution for Microsoft 365</a:t>
            </a:r>
          </a:p>
        </p:txBody>
      </p:sp>
      <p:cxnSp>
        <p:nvCxnSpPr>
          <p:cNvPr id="151" name="Straight Connector 150">
            <a:extLst>
              <a:ext uri="{FF2B5EF4-FFF2-40B4-BE49-F238E27FC236}">
                <a16:creationId xmlns:a16="http://schemas.microsoft.com/office/drawing/2014/main" id="{43B57B61-2B11-4DF4-A62C-C679E9597410}"/>
              </a:ext>
              <a:ext uri="{C183D7F6-B498-43B3-948B-1728B52AA6E4}">
                <adec:decorative xmlns:adec="http://schemas.microsoft.com/office/drawing/2017/decorative" val="1"/>
              </a:ext>
            </a:extLst>
          </p:cNvPr>
          <p:cNvCxnSpPr>
            <a:cxnSpLocks/>
          </p:cNvCxnSpPr>
          <p:nvPr/>
        </p:nvCxnSpPr>
        <p:spPr>
          <a:xfrm>
            <a:off x="599265" y="3318364"/>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5" name="Rectangle 154">
            <a:extLst>
              <a:ext uri="{FF2B5EF4-FFF2-40B4-BE49-F238E27FC236}">
                <a16:creationId xmlns:a16="http://schemas.microsoft.com/office/drawing/2014/main" id="{A97E66DA-25FC-463B-8AD2-BCEAF7275AD4}"/>
              </a:ext>
            </a:extLst>
          </p:cNvPr>
          <p:cNvSpPr/>
          <p:nvPr/>
        </p:nvSpPr>
        <p:spPr>
          <a:xfrm>
            <a:off x="599266" y="3350893"/>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lvl="0"/>
            <a:r>
              <a:rPr lang="en-US" sz="1600" dirty="0">
                <a:solidFill>
                  <a:schemeClr val="tx1"/>
                </a:solidFill>
              </a:rPr>
              <a:t>Plan your supporting infrastructure for Microsoft 365</a:t>
            </a:r>
          </a:p>
        </p:txBody>
      </p:sp>
      <p:cxnSp>
        <p:nvCxnSpPr>
          <p:cNvPr id="165" name="Straight Connector 164">
            <a:extLst>
              <a:ext uri="{FF2B5EF4-FFF2-40B4-BE49-F238E27FC236}">
                <a16:creationId xmlns:a16="http://schemas.microsoft.com/office/drawing/2014/main" id="{07B57F89-7F37-4156-89E1-76ACB26AD0EC}"/>
              </a:ext>
              <a:ext uri="{C183D7F6-B498-43B3-948B-1728B52AA6E4}">
                <adec:decorative xmlns:adec="http://schemas.microsoft.com/office/drawing/2017/decorative" val="1"/>
              </a:ext>
            </a:extLst>
          </p:cNvPr>
          <p:cNvCxnSpPr>
            <a:cxnSpLocks/>
          </p:cNvCxnSpPr>
          <p:nvPr/>
        </p:nvCxnSpPr>
        <p:spPr>
          <a:xfrm>
            <a:off x="599265" y="3898176"/>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8" name="Rectangle 167">
            <a:extLst>
              <a:ext uri="{FF2B5EF4-FFF2-40B4-BE49-F238E27FC236}">
                <a16:creationId xmlns:a16="http://schemas.microsoft.com/office/drawing/2014/main" id="{0C5FB9EE-3C0D-4200-A67F-8EC1B5C69596}"/>
              </a:ext>
            </a:extLst>
          </p:cNvPr>
          <p:cNvSpPr/>
          <p:nvPr/>
        </p:nvSpPr>
        <p:spPr>
          <a:xfrm>
            <a:off x="599266" y="3930706"/>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600" dirty="0">
                <a:solidFill>
                  <a:schemeClr val="tx1"/>
                </a:solidFill>
              </a:rPr>
              <a:t>Plan your hybrid requirements for your Microsoft 365 deployment</a:t>
            </a:r>
          </a:p>
        </p:txBody>
      </p:sp>
      <p:cxnSp>
        <p:nvCxnSpPr>
          <p:cNvPr id="175" name="Straight Connector 174">
            <a:extLst>
              <a:ext uri="{FF2B5EF4-FFF2-40B4-BE49-F238E27FC236}">
                <a16:creationId xmlns:a16="http://schemas.microsoft.com/office/drawing/2014/main" id="{5CB0347E-2A0A-42AB-BE76-BC9F1E92A701}"/>
              </a:ext>
              <a:ext uri="{C183D7F6-B498-43B3-948B-1728B52AA6E4}">
                <adec:decorative xmlns:adec="http://schemas.microsoft.com/office/drawing/2017/decorative" val="1"/>
              </a:ext>
            </a:extLst>
          </p:cNvPr>
          <p:cNvCxnSpPr>
            <a:cxnSpLocks/>
          </p:cNvCxnSpPr>
          <p:nvPr/>
        </p:nvCxnSpPr>
        <p:spPr>
          <a:xfrm>
            <a:off x="599265" y="4477988"/>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7" name="Rectangle 176">
            <a:extLst>
              <a:ext uri="{FF2B5EF4-FFF2-40B4-BE49-F238E27FC236}">
                <a16:creationId xmlns:a16="http://schemas.microsoft.com/office/drawing/2014/main" id="{AB802D1D-1071-4B03-A8D8-BC78C18879B4}"/>
              </a:ext>
            </a:extLst>
          </p:cNvPr>
          <p:cNvSpPr/>
          <p:nvPr/>
        </p:nvSpPr>
        <p:spPr>
          <a:xfrm>
            <a:off x="599266" y="451051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lvl="0"/>
            <a:r>
              <a:rPr lang="en-US" sz="1600" dirty="0">
                <a:solidFill>
                  <a:schemeClr val="tx1"/>
                </a:solidFill>
              </a:rPr>
              <a:t>Plan your migration to Microsoft 365</a:t>
            </a:r>
          </a:p>
        </p:txBody>
      </p:sp>
      <p:cxnSp>
        <p:nvCxnSpPr>
          <p:cNvPr id="181" name="Straight Connector 180">
            <a:extLst>
              <a:ext uri="{FF2B5EF4-FFF2-40B4-BE49-F238E27FC236}">
                <a16:creationId xmlns:a16="http://schemas.microsoft.com/office/drawing/2014/main" id="{08711A66-49BF-4A7A-9198-9CE8EA871AC6}"/>
              </a:ext>
              <a:ext uri="{C183D7F6-B498-43B3-948B-1728B52AA6E4}">
                <adec:decorative xmlns:adec="http://schemas.microsoft.com/office/drawing/2017/decorative" val="1"/>
              </a:ext>
            </a:extLst>
          </p:cNvPr>
          <p:cNvCxnSpPr>
            <a:cxnSpLocks/>
          </p:cNvCxnSpPr>
          <p:nvPr/>
        </p:nvCxnSpPr>
        <p:spPr>
          <a:xfrm>
            <a:off x="599265" y="505780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2" name="Rectangle 181">
            <a:extLst>
              <a:ext uri="{FF2B5EF4-FFF2-40B4-BE49-F238E27FC236}">
                <a16:creationId xmlns:a16="http://schemas.microsoft.com/office/drawing/2014/main" id="{9F88B25F-3DB1-433F-B43A-F193E946DE44}"/>
              </a:ext>
            </a:extLst>
          </p:cNvPr>
          <p:cNvSpPr/>
          <p:nvPr/>
        </p:nvSpPr>
        <p:spPr>
          <a:xfrm>
            <a:off x="599266" y="5090329"/>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600" dirty="0">
                <a:solidFill>
                  <a:schemeClr val="tx1"/>
                </a:solidFill>
              </a:rPr>
              <a:t>Learning Path Review</a:t>
            </a:r>
          </a:p>
        </p:txBody>
      </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a:t>Course agenda</a:t>
            </a:r>
            <a:r>
              <a:rPr lang="en-US"/>
              <a:t> (continued)</a:t>
            </a:r>
          </a:p>
        </p:txBody>
      </p:sp>
      <p:sp>
        <p:nvSpPr>
          <p:cNvPr id="7" name="Rectangle 6">
            <a:extLst>
              <a:ext uri="{FF2B5EF4-FFF2-40B4-BE49-F238E27FC236}">
                <a16:creationId xmlns:a16="http://schemas.microsoft.com/office/drawing/2014/main" id="{8161CD3D-F1BC-4374-9728-BE719B27DF1F}"/>
              </a:ext>
            </a:extLst>
          </p:cNvPr>
          <p:cNvSpPr/>
          <p:nvPr/>
        </p:nvSpPr>
        <p:spPr bwMode="auto">
          <a:xfrm>
            <a:off x="578645" y="1119188"/>
            <a:ext cx="11295062" cy="457200"/>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a:t>
            </a:r>
            <a:r>
              <a:rPr lang="bs-Latn-BA" dirty="0">
                <a:solidFill>
                  <a:schemeClr val="bg1"/>
                </a:solidFill>
                <a:latin typeface="+mj-lt"/>
              </a:rPr>
              <a:t> 2: </a:t>
            </a:r>
            <a:r>
              <a:rPr lang="en-US" dirty="0">
                <a:solidFill>
                  <a:schemeClr val="bg1"/>
                </a:solidFill>
                <a:latin typeface="+mj-lt"/>
              </a:rPr>
              <a:t>Configure your Microsoft 365 experience</a:t>
            </a:r>
            <a:endParaRPr lang="bs-Latn-BA" dirty="0">
              <a:solidFill>
                <a:schemeClr val="bg1"/>
              </a:solidFill>
              <a:latin typeface="+mj-lt"/>
            </a:endParaRPr>
          </a:p>
        </p:txBody>
      </p:sp>
      <p:sp>
        <p:nvSpPr>
          <p:cNvPr id="30" name="Rectangle 29">
            <a:extLst>
              <a:ext uri="{FF2B5EF4-FFF2-40B4-BE49-F238E27FC236}">
                <a16:creationId xmlns:a16="http://schemas.microsoft.com/office/drawing/2014/main" id="{83107308-193A-4A97-BD9D-C44997FEBB34}"/>
              </a:ext>
            </a:extLst>
          </p:cNvPr>
          <p:cNvSpPr/>
          <p:nvPr/>
        </p:nvSpPr>
        <p:spPr>
          <a:xfrm>
            <a:off x="599266" y="158317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Configure your Microsoft 365 experience</a:t>
            </a:r>
            <a:endParaRPr lang="en-IN" sz="1400" dirty="0">
              <a:solidFill>
                <a:schemeClr val="tx1"/>
              </a:solidFill>
            </a:endParaRPr>
          </a:p>
        </p:txBody>
      </p:sp>
      <p:cxnSp>
        <p:nvCxnSpPr>
          <p:cNvPr id="38" name="Straight Connector 37">
            <a:extLst>
              <a:ext uri="{FF2B5EF4-FFF2-40B4-BE49-F238E27FC236}">
                <a16:creationId xmlns:a16="http://schemas.microsoft.com/office/drawing/2014/main" id="{244D66E6-364E-4FB1-B374-1B1CD5EE9F78}"/>
              </a:ext>
              <a:ext uri="{C183D7F6-B498-43B3-948B-1728B52AA6E4}">
                <adec:decorative xmlns:adec="http://schemas.microsoft.com/office/drawing/2017/decorative" val="1"/>
              </a:ext>
            </a:extLst>
          </p:cNvPr>
          <p:cNvCxnSpPr>
            <a:cxnSpLocks/>
          </p:cNvCxnSpPr>
          <p:nvPr/>
        </p:nvCxnSpPr>
        <p:spPr>
          <a:xfrm>
            <a:off x="599265" y="2083324"/>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094D1331-4319-467A-AEF6-5941D5371DA7}"/>
              </a:ext>
            </a:extLst>
          </p:cNvPr>
          <p:cNvSpPr/>
          <p:nvPr/>
        </p:nvSpPr>
        <p:spPr>
          <a:xfrm>
            <a:off x="599266" y="204043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1-Exercise 1 – Initialize your Microsoft 365 Tenant</a:t>
            </a:r>
            <a:endParaRPr lang="en-IN" sz="1400" dirty="0">
              <a:solidFill>
                <a:schemeClr val="tx1"/>
              </a:solidFill>
            </a:endParaRPr>
          </a:p>
        </p:txBody>
      </p:sp>
      <p:cxnSp>
        <p:nvCxnSpPr>
          <p:cNvPr id="90" name="Straight Connector 89">
            <a:extLst>
              <a:ext uri="{FF2B5EF4-FFF2-40B4-BE49-F238E27FC236}">
                <a16:creationId xmlns:a16="http://schemas.microsoft.com/office/drawing/2014/main" id="{B594C08F-1D5E-4EC6-B700-2A206DBE3D63}"/>
              </a:ext>
              <a:ext uri="{C183D7F6-B498-43B3-948B-1728B52AA6E4}">
                <adec:decorative xmlns:adec="http://schemas.microsoft.com/office/drawing/2017/decorative" val="1"/>
              </a:ext>
            </a:extLst>
          </p:cNvPr>
          <p:cNvCxnSpPr>
            <a:cxnSpLocks/>
          </p:cNvCxnSpPr>
          <p:nvPr/>
        </p:nvCxnSpPr>
        <p:spPr>
          <a:xfrm>
            <a:off x="599265" y="2540585"/>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6" name="Rectangle 95">
            <a:extLst>
              <a:ext uri="{FF2B5EF4-FFF2-40B4-BE49-F238E27FC236}">
                <a16:creationId xmlns:a16="http://schemas.microsoft.com/office/drawing/2014/main" id="{4117D7F8-37A8-4E51-A64B-1CBD5C656B61}"/>
              </a:ext>
            </a:extLst>
          </p:cNvPr>
          <p:cNvSpPr/>
          <p:nvPr/>
        </p:nvSpPr>
        <p:spPr>
          <a:xfrm>
            <a:off x="599266" y="255426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Manage user accounts and licenses in Microsoft 365</a:t>
            </a:r>
            <a:endParaRPr lang="en-IN" sz="1400" dirty="0">
              <a:solidFill>
                <a:schemeClr val="tx1"/>
              </a:solidFill>
            </a:endParaRPr>
          </a:p>
        </p:txBody>
      </p:sp>
      <p:cxnSp>
        <p:nvCxnSpPr>
          <p:cNvPr id="112" name="Straight Connector 111">
            <a:extLst>
              <a:ext uri="{FF2B5EF4-FFF2-40B4-BE49-F238E27FC236}">
                <a16:creationId xmlns:a16="http://schemas.microsoft.com/office/drawing/2014/main" id="{FDB948F9-500F-44FF-98B4-ACF39148C6C6}"/>
              </a:ext>
              <a:ext uri="{C183D7F6-B498-43B3-948B-1728B52AA6E4}">
                <adec:decorative xmlns:adec="http://schemas.microsoft.com/office/drawing/2017/decorative" val="1"/>
              </a:ext>
            </a:extLst>
          </p:cNvPr>
          <p:cNvCxnSpPr>
            <a:cxnSpLocks/>
          </p:cNvCxnSpPr>
          <p:nvPr/>
        </p:nvCxnSpPr>
        <p:spPr>
          <a:xfrm>
            <a:off x="599265" y="307326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7" name="Rectangle 116">
            <a:extLst>
              <a:ext uri="{FF2B5EF4-FFF2-40B4-BE49-F238E27FC236}">
                <a16:creationId xmlns:a16="http://schemas.microsoft.com/office/drawing/2014/main" id="{F4D1698E-C1E1-4EA9-B5FE-2ECA56B62392}"/>
              </a:ext>
            </a:extLst>
          </p:cNvPr>
          <p:cNvSpPr/>
          <p:nvPr/>
        </p:nvSpPr>
        <p:spPr>
          <a:xfrm>
            <a:off x="599266" y="307751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Manage groups in Microsoft 365</a:t>
            </a:r>
            <a:endParaRPr lang="en-IN" sz="1400" dirty="0">
              <a:solidFill>
                <a:schemeClr val="tx1"/>
              </a:solidFill>
            </a:endParaRPr>
          </a:p>
        </p:txBody>
      </p:sp>
      <p:cxnSp>
        <p:nvCxnSpPr>
          <p:cNvPr id="130" name="Straight Connector 129">
            <a:extLst>
              <a:ext uri="{FF2B5EF4-FFF2-40B4-BE49-F238E27FC236}">
                <a16:creationId xmlns:a16="http://schemas.microsoft.com/office/drawing/2014/main" id="{BB8BC685-3632-405F-ABD9-4FC9BEB887F3}"/>
              </a:ext>
              <a:ext uri="{C183D7F6-B498-43B3-948B-1728B52AA6E4}">
                <adec:decorative xmlns:adec="http://schemas.microsoft.com/office/drawing/2017/decorative" val="1"/>
              </a:ext>
            </a:extLst>
          </p:cNvPr>
          <p:cNvCxnSpPr>
            <a:cxnSpLocks/>
          </p:cNvCxnSpPr>
          <p:nvPr/>
        </p:nvCxnSpPr>
        <p:spPr>
          <a:xfrm>
            <a:off x="599265" y="3577663"/>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65625B07-B190-4A17-AE04-B53A2E13FEF7}"/>
              </a:ext>
            </a:extLst>
          </p:cNvPr>
          <p:cNvSpPr/>
          <p:nvPr/>
        </p:nvSpPr>
        <p:spPr>
          <a:xfrm>
            <a:off x="599266" y="3581910"/>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1-Exercise 2 – Manage users and groups</a:t>
            </a:r>
            <a:endParaRPr lang="en-IN" sz="1400" dirty="0">
              <a:solidFill>
                <a:schemeClr val="tx1"/>
              </a:solidFill>
            </a:endParaRPr>
          </a:p>
        </p:txBody>
      </p:sp>
      <p:cxnSp>
        <p:nvCxnSpPr>
          <p:cNvPr id="144" name="Straight Connector 143">
            <a:extLst>
              <a:ext uri="{FF2B5EF4-FFF2-40B4-BE49-F238E27FC236}">
                <a16:creationId xmlns:a16="http://schemas.microsoft.com/office/drawing/2014/main" id="{59FFB84F-4824-42D2-B260-E8531EEBD2C8}"/>
              </a:ext>
              <a:ext uri="{C183D7F6-B498-43B3-948B-1728B52AA6E4}">
                <adec:decorative xmlns:adec="http://schemas.microsoft.com/office/drawing/2017/decorative" val="1"/>
              </a:ext>
            </a:extLst>
          </p:cNvPr>
          <p:cNvCxnSpPr>
            <a:cxnSpLocks/>
          </p:cNvCxnSpPr>
          <p:nvPr/>
        </p:nvCxnSpPr>
        <p:spPr>
          <a:xfrm>
            <a:off x="599265" y="4110341"/>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7" name="Rectangle 146">
            <a:extLst>
              <a:ext uri="{FF2B5EF4-FFF2-40B4-BE49-F238E27FC236}">
                <a16:creationId xmlns:a16="http://schemas.microsoft.com/office/drawing/2014/main" id="{8B81D989-1E02-492D-91ED-67464BCDF460}"/>
              </a:ext>
            </a:extLst>
          </p:cNvPr>
          <p:cNvSpPr/>
          <p:nvPr/>
        </p:nvSpPr>
        <p:spPr>
          <a:xfrm>
            <a:off x="599266" y="4114588"/>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bs-Latn-BA" sz="1400" dirty="0">
                <a:solidFill>
                  <a:schemeClr val="tx1"/>
                </a:solidFill>
              </a:rPr>
              <a:t>Add a custom domain in Microsoft 365</a:t>
            </a:r>
            <a:endParaRPr lang="en-IN" sz="1400" dirty="0">
              <a:solidFill>
                <a:schemeClr val="tx1"/>
              </a:solidFill>
            </a:endParaRPr>
          </a:p>
        </p:txBody>
      </p:sp>
      <p:cxnSp>
        <p:nvCxnSpPr>
          <p:cNvPr id="154" name="Straight Connector 153">
            <a:extLst>
              <a:ext uri="{FF2B5EF4-FFF2-40B4-BE49-F238E27FC236}">
                <a16:creationId xmlns:a16="http://schemas.microsoft.com/office/drawing/2014/main" id="{ED93BEFB-BA5D-4DB8-8D9C-A409AE82BBBB}"/>
              </a:ext>
              <a:ext uri="{C183D7F6-B498-43B3-948B-1728B52AA6E4}">
                <adec:decorative xmlns:adec="http://schemas.microsoft.com/office/drawing/2017/decorative" val="1"/>
              </a:ext>
            </a:extLst>
          </p:cNvPr>
          <p:cNvCxnSpPr>
            <a:cxnSpLocks/>
          </p:cNvCxnSpPr>
          <p:nvPr/>
        </p:nvCxnSpPr>
        <p:spPr>
          <a:xfrm>
            <a:off x="599265" y="4633589"/>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6" name="Rectangle 155">
            <a:extLst>
              <a:ext uri="{FF2B5EF4-FFF2-40B4-BE49-F238E27FC236}">
                <a16:creationId xmlns:a16="http://schemas.microsoft.com/office/drawing/2014/main" id="{9CEDBF37-7831-4DA5-B564-C12F3CF61FF4}"/>
              </a:ext>
            </a:extLst>
          </p:cNvPr>
          <p:cNvSpPr/>
          <p:nvPr/>
        </p:nvSpPr>
        <p:spPr>
          <a:xfrm>
            <a:off x="599266" y="4628408"/>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1-Exercise 3 – Add a custom domain</a:t>
            </a:r>
            <a:endParaRPr lang="en-IN" sz="1400" dirty="0">
              <a:solidFill>
                <a:schemeClr val="tx1"/>
              </a:solidFill>
            </a:endParaRPr>
          </a:p>
        </p:txBody>
      </p:sp>
      <p:cxnSp>
        <p:nvCxnSpPr>
          <p:cNvPr id="160" name="Straight Connector 159">
            <a:extLst>
              <a:ext uri="{FF2B5EF4-FFF2-40B4-BE49-F238E27FC236}">
                <a16:creationId xmlns:a16="http://schemas.microsoft.com/office/drawing/2014/main" id="{9A208294-85C3-4956-9A02-E9376DB279AA}"/>
              </a:ext>
              <a:ext uri="{C183D7F6-B498-43B3-948B-1728B52AA6E4}">
                <adec:decorative xmlns:adec="http://schemas.microsoft.com/office/drawing/2017/decorative" val="1"/>
              </a:ext>
            </a:extLst>
          </p:cNvPr>
          <p:cNvCxnSpPr>
            <a:cxnSpLocks/>
          </p:cNvCxnSpPr>
          <p:nvPr/>
        </p:nvCxnSpPr>
        <p:spPr>
          <a:xfrm>
            <a:off x="599265" y="5100284"/>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1" name="Rectangle 160">
            <a:extLst>
              <a:ext uri="{FF2B5EF4-FFF2-40B4-BE49-F238E27FC236}">
                <a16:creationId xmlns:a16="http://schemas.microsoft.com/office/drawing/2014/main" id="{4FA6FF83-FFF9-4CD0-8121-2793EA737DE9}"/>
              </a:ext>
            </a:extLst>
          </p:cNvPr>
          <p:cNvSpPr/>
          <p:nvPr/>
        </p:nvSpPr>
        <p:spPr>
          <a:xfrm>
            <a:off x="599266" y="5104535"/>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Configure client connectivity to Microsoft 365</a:t>
            </a:r>
            <a:endParaRPr lang="en-IN" sz="1400" dirty="0">
              <a:solidFill>
                <a:schemeClr val="tx1"/>
              </a:solidFill>
            </a:endParaRPr>
          </a:p>
        </p:txBody>
      </p:sp>
      <p:cxnSp>
        <p:nvCxnSpPr>
          <p:cNvPr id="20" name="Straight Connector 19">
            <a:extLst>
              <a:ext uri="{FF2B5EF4-FFF2-40B4-BE49-F238E27FC236}">
                <a16:creationId xmlns:a16="http://schemas.microsoft.com/office/drawing/2014/main" id="{4811A15A-1752-425D-8BA9-BFBE4D5A16BC}"/>
              </a:ext>
              <a:ext uri="{C183D7F6-B498-43B3-948B-1728B52AA6E4}">
                <adec:decorative xmlns:adec="http://schemas.microsoft.com/office/drawing/2017/decorative" val="1"/>
              </a:ext>
            </a:extLst>
          </p:cNvPr>
          <p:cNvCxnSpPr>
            <a:cxnSpLocks/>
          </p:cNvCxnSpPr>
          <p:nvPr/>
        </p:nvCxnSpPr>
        <p:spPr>
          <a:xfrm>
            <a:off x="599265" y="5619289"/>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3C043BA-1EE3-4B7F-9623-17E843F77A5C}"/>
              </a:ext>
              <a:ext uri="{C183D7F6-B498-43B3-948B-1728B52AA6E4}">
                <adec:decorative xmlns:adec="http://schemas.microsoft.com/office/drawing/2017/decorative" val="1"/>
              </a:ext>
            </a:extLst>
          </p:cNvPr>
          <p:cNvCxnSpPr>
            <a:cxnSpLocks/>
          </p:cNvCxnSpPr>
          <p:nvPr/>
        </p:nvCxnSpPr>
        <p:spPr>
          <a:xfrm>
            <a:off x="599265" y="6096317"/>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8A1D2DAE-A229-42B1-9C44-0DF447AB2574}"/>
              </a:ext>
            </a:extLst>
          </p:cNvPr>
          <p:cNvSpPr/>
          <p:nvPr/>
        </p:nvSpPr>
        <p:spPr>
          <a:xfrm>
            <a:off x="599266" y="5598480"/>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Learning Path Review</a:t>
            </a:r>
            <a:endParaRPr lang="en-IN" sz="1400" dirty="0">
              <a:solidFill>
                <a:schemeClr val="tx1"/>
              </a:solidFill>
            </a:endParaRPr>
          </a:p>
        </p:txBody>
      </p:sp>
    </p:spTree>
    <p:extLst>
      <p:ext uri="{BB962C8B-B14F-4D97-AF65-F5344CB8AC3E}">
        <p14:creationId xmlns:p14="http://schemas.microsoft.com/office/powerpoint/2010/main" val="240664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a:t>Course agenda</a:t>
            </a:r>
            <a:r>
              <a:rPr lang="en-US"/>
              <a:t> (continued) </a:t>
            </a:r>
          </a:p>
        </p:txBody>
      </p:sp>
      <p:sp>
        <p:nvSpPr>
          <p:cNvPr id="7" name="Rectangle 6">
            <a:extLst>
              <a:ext uri="{FF2B5EF4-FFF2-40B4-BE49-F238E27FC236}">
                <a16:creationId xmlns:a16="http://schemas.microsoft.com/office/drawing/2014/main" id="{50ABF646-93C2-4EDE-BF28-12FA8FA2F957}"/>
              </a:ext>
            </a:extLst>
          </p:cNvPr>
          <p:cNvSpPr/>
          <p:nvPr/>
        </p:nvSpPr>
        <p:spPr bwMode="auto">
          <a:xfrm>
            <a:off x="578645" y="1119188"/>
            <a:ext cx="11295062" cy="457200"/>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a:t>
            </a:r>
            <a:r>
              <a:rPr lang="bs-Latn-BA" dirty="0">
                <a:solidFill>
                  <a:schemeClr val="bg1"/>
                </a:solidFill>
                <a:latin typeface="+mj-lt"/>
              </a:rPr>
              <a:t> </a:t>
            </a:r>
            <a:r>
              <a:rPr lang="en-US" dirty="0">
                <a:solidFill>
                  <a:schemeClr val="bg1"/>
                </a:solidFill>
                <a:latin typeface="+mj-lt"/>
              </a:rPr>
              <a:t>3</a:t>
            </a:r>
            <a:r>
              <a:rPr lang="bs-Latn-BA" dirty="0">
                <a:solidFill>
                  <a:schemeClr val="bg1"/>
                </a:solidFill>
                <a:latin typeface="+mj-lt"/>
              </a:rPr>
              <a:t>: </a:t>
            </a:r>
            <a:r>
              <a:rPr lang="en-US" dirty="0">
                <a:solidFill>
                  <a:schemeClr val="bg1"/>
                </a:solidFill>
                <a:latin typeface="+mj-lt"/>
              </a:rPr>
              <a:t>Manage your Microsoft 365 tenant</a:t>
            </a:r>
            <a:endParaRPr lang="bs-Latn-BA" dirty="0">
              <a:solidFill>
                <a:schemeClr val="bg1"/>
              </a:solidFill>
              <a:latin typeface="+mj-lt"/>
            </a:endParaRPr>
          </a:p>
        </p:txBody>
      </p:sp>
      <p:sp>
        <p:nvSpPr>
          <p:cNvPr id="8" name="Rectangle 7">
            <a:extLst>
              <a:ext uri="{FF2B5EF4-FFF2-40B4-BE49-F238E27FC236}">
                <a16:creationId xmlns:a16="http://schemas.microsoft.com/office/drawing/2014/main" id="{0F199C2E-4C77-40CB-8A52-59CAA8DD4F74}"/>
              </a:ext>
            </a:extLst>
          </p:cNvPr>
          <p:cNvSpPr/>
          <p:nvPr/>
        </p:nvSpPr>
        <p:spPr>
          <a:xfrm>
            <a:off x="599266" y="1564323"/>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bs-Latn-BA" sz="1400" dirty="0">
                <a:solidFill>
                  <a:schemeClr val="tx1"/>
                </a:solidFill>
              </a:rPr>
              <a:t>Configure administrative roles in Microsoft 365</a:t>
            </a:r>
          </a:p>
        </p:txBody>
      </p:sp>
      <p:cxnSp>
        <p:nvCxnSpPr>
          <p:cNvPr id="31" name="Straight Connector 30">
            <a:extLst>
              <a:ext uri="{FF2B5EF4-FFF2-40B4-BE49-F238E27FC236}">
                <a16:creationId xmlns:a16="http://schemas.microsoft.com/office/drawing/2014/main" id="{436B81B9-B4B2-4A69-8517-55512C775368}"/>
              </a:ext>
              <a:ext uri="{C183D7F6-B498-43B3-948B-1728B52AA6E4}">
                <adec:decorative xmlns:adec="http://schemas.microsoft.com/office/drawing/2017/decorative" val="1"/>
              </a:ext>
            </a:extLst>
          </p:cNvPr>
          <p:cNvCxnSpPr>
            <a:cxnSpLocks/>
          </p:cNvCxnSpPr>
          <p:nvPr/>
        </p:nvCxnSpPr>
        <p:spPr>
          <a:xfrm>
            <a:off x="599265" y="206447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24881FDD-82FA-4607-AD76-DD0779A7E258}"/>
              </a:ext>
            </a:extLst>
          </p:cNvPr>
          <p:cNvSpPr/>
          <p:nvPr/>
        </p:nvSpPr>
        <p:spPr>
          <a:xfrm>
            <a:off x="599266" y="2059292"/>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2-Exercise 1 – Manage administration delegation</a:t>
            </a:r>
          </a:p>
        </p:txBody>
      </p:sp>
      <p:cxnSp>
        <p:nvCxnSpPr>
          <p:cNvPr id="63" name="Straight Connector 62">
            <a:extLst>
              <a:ext uri="{FF2B5EF4-FFF2-40B4-BE49-F238E27FC236}">
                <a16:creationId xmlns:a16="http://schemas.microsoft.com/office/drawing/2014/main" id="{D7422C51-679E-431F-A224-FCEB8555138E}"/>
              </a:ext>
              <a:ext uri="{C183D7F6-B498-43B3-948B-1728B52AA6E4}">
                <adec:decorative xmlns:adec="http://schemas.microsoft.com/office/drawing/2017/decorative" val="1"/>
              </a:ext>
            </a:extLst>
          </p:cNvPr>
          <p:cNvCxnSpPr>
            <a:cxnSpLocks/>
          </p:cNvCxnSpPr>
          <p:nvPr/>
        </p:nvCxnSpPr>
        <p:spPr>
          <a:xfrm>
            <a:off x="599265" y="2578293"/>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921B7FD5-FDDC-4632-A2EA-E719D50CAE26}"/>
              </a:ext>
            </a:extLst>
          </p:cNvPr>
          <p:cNvSpPr/>
          <p:nvPr/>
        </p:nvSpPr>
        <p:spPr>
          <a:xfrm>
            <a:off x="599266" y="2563692"/>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Manage tenant health and services in Microsoft 365</a:t>
            </a:r>
          </a:p>
        </p:txBody>
      </p:sp>
      <p:cxnSp>
        <p:nvCxnSpPr>
          <p:cNvPr id="98" name="Straight Connector 97">
            <a:extLst>
              <a:ext uri="{FF2B5EF4-FFF2-40B4-BE49-F238E27FC236}">
                <a16:creationId xmlns:a16="http://schemas.microsoft.com/office/drawing/2014/main" id="{22DA224F-1FA8-4366-A356-F9BAE3615411}"/>
              </a:ext>
              <a:ext uri="{C183D7F6-B498-43B3-948B-1728B52AA6E4}">
                <adec:decorative xmlns:adec="http://schemas.microsoft.com/office/drawing/2017/decorative" val="1"/>
              </a:ext>
            </a:extLst>
          </p:cNvPr>
          <p:cNvCxnSpPr>
            <a:cxnSpLocks/>
          </p:cNvCxnSpPr>
          <p:nvPr/>
        </p:nvCxnSpPr>
        <p:spPr>
          <a:xfrm>
            <a:off x="599265" y="306384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13CBA5B1-E2AE-4D40-8229-B8EC4D7F6F3D}"/>
              </a:ext>
            </a:extLst>
          </p:cNvPr>
          <p:cNvSpPr/>
          <p:nvPr/>
        </p:nvSpPr>
        <p:spPr>
          <a:xfrm>
            <a:off x="599266" y="304923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2-Exercise 2 – Monitor and troubleshoot Microsoft 365 </a:t>
            </a:r>
          </a:p>
        </p:txBody>
      </p:sp>
      <p:cxnSp>
        <p:nvCxnSpPr>
          <p:cNvPr id="113" name="Straight Connector 112">
            <a:extLst>
              <a:ext uri="{FF2B5EF4-FFF2-40B4-BE49-F238E27FC236}">
                <a16:creationId xmlns:a16="http://schemas.microsoft.com/office/drawing/2014/main" id="{31FC450C-B9E7-46BF-A8F7-A2FB1D0FF22F}"/>
              </a:ext>
              <a:ext uri="{C183D7F6-B498-43B3-948B-1728B52AA6E4}">
                <adec:decorative xmlns:adec="http://schemas.microsoft.com/office/drawing/2017/decorative" val="1"/>
              </a:ext>
            </a:extLst>
          </p:cNvPr>
          <p:cNvCxnSpPr>
            <a:cxnSpLocks/>
          </p:cNvCxnSpPr>
          <p:nvPr/>
        </p:nvCxnSpPr>
        <p:spPr>
          <a:xfrm>
            <a:off x="599265" y="355881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8" name="Rectangle 117">
            <a:extLst>
              <a:ext uri="{FF2B5EF4-FFF2-40B4-BE49-F238E27FC236}">
                <a16:creationId xmlns:a16="http://schemas.microsoft.com/office/drawing/2014/main" id="{8996692D-B7CC-476F-A441-C213FC12A7C2}"/>
              </a:ext>
            </a:extLst>
          </p:cNvPr>
          <p:cNvSpPr/>
          <p:nvPr/>
        </p:nvSpPr>
        <p:spPr>
          <a:xfrm>
            <a:off x="599266" y="354420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Deploy Microsoft 365 Apps for enterprise</a:t>
            </a:r>
          </a:p>
        </p:txBody>
      </p:sp>
      <p:cxnSp>
        <p:nvCxnSpPr>
          <p:cNvPr id="124" name="Straight Connector 123">
            <a:extLst>
              <a:ext uri="{FF2B5EF4-FFF2-40B4-BE49-F238E27FC236}">
                <a16:creationId xmlns:a16="http://schemas.microsoft.com/office/drawing/2014/main" id="{39971FF2-9D1E-4F3F-BC98-AF28828FA656}"/>
              </a:ext>
              <a:ext uri="{C183D7F6-B498-43B3-948B-1728B52AA6E4}">
                <adec:decorative xmlns:adec="http://schemas.microsoft.com/office/drawing/2017/decorative" val="1"/>
              </a:ext>
            </a:extLst>
          </p:cNvPr>
          <p:cNvCxnSpPr>
            <a:cxnSpLocks/>
          </p:cNvCxnSpPr>
          <p:nvPr/>
        </p:nvCxnSpPr>
        <p:spPr>
          <a:xfrm>
            <a:off x="599265" y="402550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9C389EA5-93A4-4C14-AD0E-27EEB63F9D91}"/>
              </a:ext>
              <a:ext uri="{C183D7F6-B498-43B3-948B-1728B52AA6E4}">
                <adec:decorative xmlns:adec="http://schemas.microsoft.com/office/drawing/2017/decorative" val="1"/>
              </a:ext>
            </a:extLst>
          </p:cNvPr>
          <p:cNvCxnSpPr>
            <a:cxnSpLocks/>
          </p:cNvCxnSpPr>
          <p:nvPr/>
        </p:nvCxnSpPr>
        <p:spPr>
          <a:xfrm>
            <a:off x="599265" y="446391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D25C2754-2B87-4781-BAD7-A8D829EEDE30}"/>
              </a:ext>
            </a:extLst>
          </p:cNvPr>
          <p:cNvSpPr/>
          <p:nvPr/>
        </p:nvSpPr>
        <p:spPr>
          <a:xfrm>
            <a:off x="561181" y="494583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2-Exercise 4 – Implement Password Management</a:t>
            </a:r>
          </a:p>
        </p:txBody>
      </p:sp>
      <p:cxnSp>
        <p:nvCxnSpPr>
          <p:cNvPr id="18" name="Straight Connector 17">
            <a:extLst>
              <a:ext uri="{FF2B5EF4-FFF2-40B4-BE49-F238E27FC236}">
                <a16:creationId xmlns:a16="http://schemas.microsoft.com/office/drawing/2014/main" id="{7A6237DA-E35D-445C-8B14-FDDC87769C60}"/>
              </a:ext>
              <a:ext uri="{C183D7F6-B498-43B3-948B-1728B52AA6E4}">
                <adec:decorative xmlns:adec="http://schemas.microsoft.com/office/drawing/2017/decorative" val="1"/>
              </a:ext>
            </a:extLst>
          </p:cNvPr>
          <p:cNvCxnSpPr>
            <a:cxnSpLocks/>
          </p:cNvCxnSpPr>
          <p:nvPr/>
        </p:nvCxnSpPr>
        <p:spPr>
          <a:xfrm>
            <a:off x="599265" y="4926353"/>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3E97AE5-C13D-467B-B681-1ACEF8B33C96}"/>
              </a:ext>
              <a:ext uri="{C183D7F6-B498-43B3-948B-1728B52AA6E4}">
                <adec:decorative xmlns:adec="http://schemas.microsoft.com/office/drawing/2017/decorative" val="1"/>
              </a:ext>
            </a:extLst>
          </p:cNvPr>
          <p:cNvCxnSpPr>
            <a:cxnSpLocks/>
          </p:cNvCxnSpPr>
          <p:nvPr/>
        </p:nvCxnSpPr>
        <p:spPr>
          <a:xfrm>
            <a:off x="599265" y="5407118"/>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A33BAAC-0CBA-4A0E-8DA4-1AA8B64130FB}"/>
              </a:ext>
            </a:extLst>
          </p:cNvPr>
          <p:cNvSpPr/>
          <p:nvPr/>
        </p:nvSpPr>
        <p:spPr>
          <a:xfrm>
            <a:off x="559506" y="5480074"/>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Analyze your Microsoft 365 workplace data using Microsoft Viva Insights</a:t>
            </a:r>
          </a:p>
        </p:txBody>
      </p:sp>
      <p:cxnSp>
        <p:nvCxnSpPr>
          <p:cNvPr id="2" name="Straight Connector 1">
            <a:extLst>
              <a:ext uri="{FF2B5EF4-FFF2-40B4-BE49-F238E27FC236}">
                <a16:creationId xmlns:a16="http://schemas.microsoft.com/office/drawing/2014/main" id="{D513D350-F744-4E7C-97BE-C9A263AB91D5}"/>
              </a:ext>
              <a:ext uri="{C183D7F6-B498-43B3-948B-1728B52AA6E4}">
                <adec:decorative xmlns:adec="http://schemas.microsoft.com/office/drawing/2017/decorative" val="1"/>
              </a:ext>
            </a:extLst>
          </p:cNvPr>
          <p:cNvCxnSpPr>
            <a:cxnSpLocks/>
          </p:cNvCxnSpPr>
          <p:nvPr/>
        </p:nvCxnSpPr>
        <p:spPr>
          <a:xfrm>
            <a:off x="600940" y="5941356"/>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1C52100D-02AE-CC50-4B65-CC711B10D080}"/>
              </a:ext>
            </a:extLst>
          </p:cNvPr>
          <p:cNvSpPr txBox="1"/>
          <p:nvPr/>
        </p:nvSpPr>
        <p:spPr>
          <a:xfrm>
            <a:off x="599265" y="4593769"/>
            <a:ext cx="11274441" cy="215444"/>
          </a:xfrm>
          <a:prstGeom prst="rect">
            <a:avLst/>
          </a:prstGeom>
          <a:noFill/>
        </p:spPr>
        <p:txBody>
          <a:bodyPr wrap="square" lIns="0" tIns="0" rIns="0" bIns="0" rtlCol="0">
            <a:spAutoFit/>
          </a:bodyPr>
          <a:lstStyle/>
          <a:p>
            <a:pPr algn="l"/>
            <a:r>
              <a:rPr lang="en-US" sz="1400" dirty="0">
                <a:gradFill>
                  <a:gsLst>
                    <a:gs pos="2917">
                      <a:schemeClr val="tx1"/>
                    </a:gs>
                    <a:gs pos="30000">
                      <a:schemeClr val="tx1"/>
                    </a:gs>
                  </a:gsLst>
                  <a:lin ang="5400000" scaled="0"/>
                </a:gradFill>
              </a:rPr>
              <a:t>Manage secure user access in Microsoft 365</a:t>
            </a:r>
          </a:p>
        </p:txBody>
      </p:sp>
      <p:sp>
        <p:nvSpPr>
          <p:cNvPr id="24" name="Rectangle 23">
            <a:extLst>
              <a:ext uri="{FF2B5EF4-FFF2-40B4-BE49-F238E27FC236}">
                <a16:creationId xmlns:a16="http://schemas.microsoft.com/office/drawing/2014/main" id="{0C5EF6A6-85C3-977B-547E-0215CBC12498}"/>
              </a:ext>
            </a:extLst>
          </p:cNvPr>
          <p:cNvSpPr/>
          <p:nvPr/>
        </p:nvSpPr>
        <p:spPr>
          <a:xfrm>
            <a:off x="599265" y="4022835"/>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Lab 2-Exercise 3 – Install Microsoft 365 Apps for enterprise</a:t>
            </a:r>
          </a:p>
        </p:txBody>
      </p:sp>
      <p:sp>
        <p:nvSpPr>
          <p:cNvPr id="25" name="Rectangle 24">
            <a:extLst>
              <a:ext uri="{FF2B5EF4-FFF2-40B4-BE49-F238E27FC236}">
                <a16:creationId xmlns:a16="http://schemas.microsoft.com/office/drawing/2014/main" id="{DB95C656-12CB-A9F5-22B5-2653EA0F168D}"/>
              </a:ext>
            </a:extLst>
          </p:cNvPr>
          <p:cNvSpPr/>
          <p:nvPr/>
        </p:nvSpPr>
        <p:spPr>
          <a:xfrm>
            <a:off x="559505" y="5978383"/>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Learning Path Review</a:t>
            </a:r>
          </a:p>
        </p:txBody>
      </p:sp>
    </p:spTree>
    <p:extLst>
      <p:ext uri="{BB962C8B-B14F-4D97-AF65-F5344CB8AC3E}">
        <p14:creationId xmlns:p14="http://schemas.microsoft.com/office/powerpoint/2010/main" val="15678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a:t>Course agenda</a:t>
            </a:r>
            <a:r>
              <a:rPr lang="en-US"/>
              <a:t> (continued)  </a:t>
            </a:r>
          </a:p>
        </p:txBody>
      </p:sp>
      <p:sp>
        <p:nvSpPr>
          <p:cNvPr id="7" name="Rectangle 6">
            <a:extLst>
              <a:ext uri="{FF2B5EF4-FFF2-40B4-BE49-F238E27FC236}">
                <a16:creationId xmlns:a16="http://schemas.microsoft.com/office/drawing/2014/main" id="{A4CCFCFB-4ACD-4D36-88E5-D5ED2079FF56}"/>
              </a:ext>
            </a:extLst>
          </p:cNvPr>
          <p:cNvSpPr/>
          <p:nvPr/>
        </p:nvSpPr>
        <p:spPr bwMode="auto">
          <a:xfrm>
            <a:off x="578645" y="1119188"/>
            <a:ext cx="11295062" cy="457200"/>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a:t>
            </a:r>
            <a:r>
              <a:rPr lang="bs-Latn-BA" dirty="0">
                <a:solidFill>
                  <a:schemeClr val="bg1"/>
                </a:solidFill>
                <a:latin typeface="+mj-lt"/>
              </a:rPr>
              <a:t> </a:t>
            </a:r>
            <a:r>
              <a:rPr lang="en-US" dirty="0">
                <a:solidFill>
                  <a:schemeClr val="bg1"/>
                </a:solidFill>
                <a:latin typeface="+mj-lt"/>
              </a:rPr>
              <a:t>4</a:t>
            </a:r>
            <a:r>
              <a:rPr lang="bs-Latn-BA" dirty="0">
                <a:solidFill>
                  <a:schemeClr val="bg1"/>
                </a:solidFill>
                <a:latin typeface="+mj-lt"/>
              </a:rPr>
              <a:t>: </a:t>
            </a:r>
            <a:r>
              <a:rPr lang="en-US" dirty="0">
                <a:solidFill>
                  <a:schemeClr val="bg1"/>
                </a:solidFill>
                <a:latin typeface="+mj-lt"/>
              </a:rPr>
              <a:t>Explore the Microsoft 365 platform services</a:t>
            </a:r>
            <a:endParaRPr lang="bs-Latn-BA" dirty="0">
              <a:solidFill>
                <a:schemeClr val="bg1"/>
              </a:solidFill>
              <a:latin typeface="+mj-lt"/>
            </a:endParaRPr>
          </a:p>
        </p:txBody>
      </p:sp>
      <p:pic>
        <p:nvPicPr>
          <p:cNvPr id="15" name="Picture 14">
            <a:extLst>
              <a:ext uri="{FF2B5EF4-FFF2-40B4-BE49-F238E27FC236}">
                <a16:creationId xmlns:a16="http://schemas.microsoft.com/office/drawing/2014/main" id="{7EE41032-F2AC-4841-B811-9C50EAD32BE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5596" y="2008652"/>
            <a:ext cx="11283696" cy="4290060"/>
          </a:xfrm>
          <a:prstGeom prst="rect">
            <a:avLst/>
          </a:prstGeom>
        </p:spPr>
      </p:pic>
      <p:sp>
        <p:nvSpPr>
          <p:cNvPr id="282" name="Rectangle 281">
            <a:extLst>
              <a:ext uri="{FF2B5EF4-FFF2-40B4-BE49-F238E27FC236}">
                <a16:creationId xmlns:a16="http://schemas.microsoft.com/office/drawing/2014/main" id="{C7B9FD8F-B836-4432-9F53-30E79A0EF9D6}"/>
              </a:ext>
            </a:extLst>
          </p:cNvPr>
          <p:cNvSpPr/>
          <p:nvPr/>
        </p:nvSpPr>
        <p:spPr>
          <a:xfrm>
            <a:off x="599263" y="1611457"/>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Explore Exchange Online as a Microsoft 365 Enterprise Admin</a:t>
            </a:r>
          </a:p>
        </p:txBody>
      </p:sp>
      <p:sp>
        <p:nvSpPr>
          <p:cNvPr id="304" name="Rectangle 303">
            <a:extLst>
              <a:ext uri="{FF2B5EF4-FFF2-40B4-BE49-F238E27FC236}">
                <a16:creationId xmlns:a16="http://schemas.microsoft.com/office/drawing/2014/main" id="{CFE71E1D-3B86-42B3-B14F-799C9A9D40A4}"/>
              </a:ext>
            </a:extLst>
          </p:cNvPr>
          <p:cNvSpPr/>
          <p:nvPr/>
        </p:nvSpPr>
        <p:spPr>
          <a:xfrm>
            <a:off x="599263" y="2085805"/>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1 – Review Exchange Online</a:t>
            </a:r>
            <a:endParaRPr lang="bs-Latn-BA" sz="1400" dirty="0">
              <a:solidFill>
                <a:schemeClr val="tx1"/>
              </a:solidFill>
            </a:endParaRPr>
          </a:p>
        </p:txBody>
      </p:sp>
      <p:sp>
        <p:nvSpPr>
          <p:cNvPr id="325" name="Rectangle 324">
            <a:extLst>
              <a:ext uri="{FF2B5EF4-FFF2-40B4-BE49-F238E27FC236}">
                <a16:creationId xmlns:a16="http://schemas.microsoft.com/office/drawing/2014/main" id="{146E6FB9-000D-4806-8184-EC7C54EB9472}"/>
              </a:ext>
            </a:extLst>
          </p:cNvPr>
          <p:cNvSpPr/>
          <p:nvPr/>
        </p:nvSpPr>
        <p:spPr>
          <a:xfrm>
            <a:off x="599263" y="2560153"/>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Explore SharePoint Online as a Microsoft 365 Enterprise Admin </a:t>
            </a:r>
          </a:p>
        </p:txBody>
      </p:sp>
      <p:sp>
        <p:nvSpPr>
          <p:cNvPr id="345" name="Rectangle 344">
            <a:extLst>
              <a:ext uri="{FF2B5EF4-FFF2-40B4-BE49-F238E27FC236}">
                <a16:creationId xmlns:a16="http://schemas.microsoft.com/office/drawing/2014/main" id="{17590599-C6CB-4EB1-8E3B-76C9F92C0574}"/>
              </a:ext>
            </a:extLst>
          </p:cNvPr>
          <p:cNvSpPr/>
          <p:nvPr/>
        </p:nvSpPr>
        <p:spPr>
          <a:xfrm>
            <a:off x="599263" y="3034501"/>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2 – Review SharePoint Online</a:t>
            </a:r>
          </a:p>
        </p:txBody>
      </p:sp>
      <p:sp>
        <p:nvSpPr>
          <p:cNvPr id="364" name="Rectangle 363">
            <a:extLst>
              <a:ext uri="{FF2B5EF4-FFF2-40B4-BE49-F238E27FC236}">
                <a16:creationId xmlns:a16="http://schemas.microsoft.com/office/drawing/2014/main" id="{CCD4E840-1620-479F-84CD-E842BCA92764}"/>
              </a:ext>
            </a:extLst>
          </p:cNvPr>
          <p:cNvSpPr/>
          <p:nvPr/>
        </p:nvSpPr>
        <p:spPr>
          <a:xfrm>
            <a:off x="599263" y="3508849"/>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55732" tIns="55732" rIns="0" bIns="55732" numCol="1" spcCol="1270" anchor="ctr" anchorCtr="0">
            <a:noAutofit/>
          </a:bodyPr>
          <a:lstStyle/>
          <a:p>
            <a:pPr marL="0" lvl="1"/>
            <a:r>
              <a:rPr lang="en-US" sz="1400" dirty="0">
                <a:solidFill>
                  <a:schemeClr val="tx1"/>
                </a:solidFill>
              </a:rPr>
              <a:t>Lab 3-Exercise 3 – Implement a ticketing system in SharePoint Online</a:t>
            </a:r>
          </a:p>
        </p:txBody>
      </p:sp>
      <p:sp>
        <p:nvSpPr>
          <p:cNvPr id="382" name="Rectangle 381">
            <a:extLst>
              <a:ext uri="{FF2B5EF4-FFF2-40B4-BE49-F238E27FC236}">
                <a16:creationId xmlns:a16="http://schemas.microsoft.com/office/drawing/2014/main" id="{F649DE8C-C30E-40EB-BAAE-E9BB47C4EED0}"/>
              </a:ext>
            </a:extLst>
          </p:cNvPr>
          <p:cNvSpPr/>
          <p:nvPr/>
        </p:nvSpPr>
        <p:spPr>
          <a:xfrm>
            <a:off x="599263" y="3983197"/>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a:r>
              <a:rPr lang="en-US" sz="1400" dirty="0">
                <a:solidFill>
                  <a:schemeClr val="tx1"/>
                </a:solidFill>
              </a:rPr>
              <a:t>Explore Microsoft Teams as a Microsoft 365 Enterprise Admin</a:t>
            </a:r>
          </a:p>
        </p:txBody>
      </p:sp>
      <p:sp>
        <p:nvSpPr>
          <p:cNvPr id="399" name="Rectangle 398">
            <a:extLst>
              <a:ext uri="{FF2B5EF4-FFF2-40B4-BE49-F238E27FC236}">
                <a16:creationId xmlns:a16="http://schemas.microsoft.com/office/drawing/2014/main" id="{A8F6494A-EB5E-4AD7-B1AD-0AFD86602011}"/>
              </a:ext>
            </a:extLst>
          </p:cNvPr>
          <p:cNvSpPr/>
          <p:nvPr/>
        </p:nvSpPr>
        <p:spPr>
          <a:xfrm>
            <a:off x="599263" y="4457545"/>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4 – Review Microsoft Teams</a:t>
            </a:r>
          </a:p>
        </p:txBody>
      </p:sp>
      <p:sp>
        <p:nvSpPr>
          <p:cNvPr id="415" name="Rectangle 414">
            <a:extLst>
              <a:ext uri="{FF2B5EF4-FFF2-40B4-BE49-F238E27FC236}">
                <a16:creationId xmlns:a16="http://schemas.microsoft.com/office/drawing/2014/main" id="{11745D7B-5DB2-44B0-94DD-F03CEDD0B56A}"/>
              </a:ext>
            </a:extLst>
          </p:cNvPr>
          <p:cNvSpPr/>
          <p:nvPr/>
        </p:nvSpPr>
        <p:spPr>
          <a:xfrm>
            <a:off x="599263" y="4931893"/>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a:r>
              <a:rPr lang="en-US" sz="1400" dirty="0">
                <a:solidFill>
                  <a:schemeClr val="tx1"/>
                </a:solidFill>
              </a:rPr>
              <a:t>Explore Microsoft Power Platform as a Microsoft 365 Enterprise Admin</a:t>
            </a:r>
          </a:p>
        </p:txBody>
      </p:sp>
      <p:sp>
        <p:nvSpPr>
          <p:cNvPr id="430" name="Rectangle 429">
            <a:extLst>
              <a:ext uri="{FF2B5EF4-FFF2-40B4-BE49-F238E27FC236}">
                <a16:creationId xmlns:a16="http://schemas.microsoft.com/office/drawing/2014/main" id="{5C5D5D9E-E564-46DB-BB92-EDAEAAF2C088}"/>
              </a:ext>
            </a:extLst>
          </p:cNvPr>
          <p:cNvSpPr/>
          <p:nvPr/>
        </p:nvSpPr>
        <p:spPr>
          <a:xfrm>
            <a:off x="599263" y="5406241"/>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a:r>
              <a:rPr lang="en-US" altLang="zh-CN" sz="1400" dirty="0">
                <a:solidFill>
                  <a:schemeClr val="tx1"/>
                </a:solidFill>
              </a:rPr>
              <a:t>Lab 3-Exercise 5 – Explore the Microsoft Power Platform admin center</a:t>
            </a:r>
          </a:p>
        </p:txBody>
      </p:sp>
      <p:sp>
        <p:nvSpPr>
          <p:cNvPr id="444" name="Rectangle 443">
            <a:extLst>
              <a:ext uri="{FF2B5EF4-FFF2-40B4-BE49-F238E27FC236}">
                <a16:creationId xmlns:a16="http://schemas.microsoft.com/office/drawing/2014/main" id="{49F98B52-D059-4FDE-8755-3435DC0B6F35}"/>
              </a:ext>
            </a:extLst>
          </p:cNvPr>
          <p:cNvSpPr/>
          <p:nvPr/>
        </p:nvSpPr>
        <p:spPr>
          <a:xfrm>
            <a:off x="599263" y="5880589"/>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effectLst/>
                <a:ea typeface="Times New Roman" panose="02020603050405020304" pitchFamily="18" charset="0"/>
                <a:cs typeface="Times New Roman" panose="02020603050405020304" pitchFamily="18" charset="0"/>
              </a:rPr>
              <a:t>Create apps as a Microsoft 365 Enterprise Admin with Power Apps</a:t>
            </a:r>
            <a:endParaRPr lang="en-US" sz="1400" dirty="0">
              <a:solidFill>
                <a:schemeClr val="tx1"/>
              </a:solidFill>
            </a:endParaRPr>
          </a:p>
        </p:txBody>
      </p:sp>
      <p:sp>
        <p:nvSpPr>
          <p:cNvPr id="446" name="Rectangle 445">
            <a:extLst>
              <a:ext uri="{FF2B5EF4-FFF2-40B4-BE49-F238E27FC236}">
                <a16:creationId xmlns:a16="http://schemas.microsoft.com/office/drawing/2014/main" id="{5F7D8530-5E46-48C7-9840-01CEE38C077E}"/>
              </a:ext>
            </a:extLst>
          </p:cNvPr>
          <p:cNvSpPr/>
          <p:nvPr/>
        </p:nvSpPr>
        <p:spPr>
          <a:xfrm>
            <a:off x="599263" y="7229139"/>
            <a:ext cx="5412817"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a:solidFill>
                  <a:schemeClr val="tx1"/>
                </a:solidFill>
              </a:rPr>
              <a:t>Power Apps Overview</a:t>
            </a:r>
          </a:p>
        </p:txBody>
      </p:sp>
      <p:sp>
        <p:nvSpPr>
          <p:cNvPr id="457" name="Rectangle 456">
            <a:extLst>
              <a:ext uri="{FF2B5EF4-FFF2-40B4-BE49-F238E27FC236}">
                <a16:creationId xmlns:a16="http://schemas.microsoft.com/office/drawing/2014/main" id="{50EC5014-7659-4032-9B40-88DC7E060D60}"/>
              </a:ext>
            </a:extLst>
          </p:cNvPr>
          <p:cNvSpPr/>
          <p:nvPr/>
        </p:nvSpPr>
        <p:spPr>
          <a:xfrm>
            <a:off x="6247608" y="1611457"/>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6 – Create a Power App from a SharePoint data source</a:t>
            </a:r>
          </a:p>
        </p:txBody>
      </p:sp>
      <p:sp>
        <p:nvSpPr>
          <p:cNvPr id="467" name="Rectangle 466">
            <a:extLst>
              <a:ext uri="{FF2B5EF4-FFF2-40B4-BE49-F238E27FC236}">
                <a16:creationId xmlns:a16="http://schemas.microsoft.com/office/drawing/2014/main" id="{2E148669-3BB2-48DD-813F-45BB1C691C8B}"/>
              </a:ext>
            </a:extLst>
          </p:cNvPr>
          <p:cNvSpPr/>
          <p:nvPr/>
        </p:nvSpPr>
        <p:spPr>
          <a:xfrm>
            <a:off x="6247608" y="2085805"/>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7 – Create a Power App from scratch</a:t>
            </a:r>
          </a:p>
        </p:txBody>
      </p:sp>
      <p:sp>
        <p:nvSpPr>
          <p:cNvPr id="476" name="Rectangle 475">
            <a:extLst>
              <a:ext uri="{FF2B5EF4-FFF2-40B4-BE49-F238E27FC236}">
                <a16:creationId xmlns:a16="http://schemas.microsoft.com/office/drawing/2014/main" id="{C3FF94BF-7C92-4767-9132-AA209674D2F3}"/>
              </a:ext>
            </a:extLst>
          </p:cNvPr>
          <p:cNvSpPr/>
          <p:nvPr/>
        </p:nvSpPr>
        <p:spPr>
          <a:xfrm>
            <a:off x="6247608" y="2560153"/>
            <a:ext cx="5800366"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R="0">
              <a:lnSpc>
                <a:spcPct val="105000"/>
              </a:lnSpc>
              <a:spcBef>
                <a:spcPts val="0"/>
              </a:spcBef>
              <a:spcAft>
                <a:spcPts val="0"/>
              </a:spcAft>
            </a:pPr>
            <a:r>
              <a:rPr lang="en-US" sz="1400" dirty="0">
                <a:solidFill>
                  <a:schemeClr val="tx1"/>
                </a:solidFill>
                <a:effectLst/>
                <a:ea typeface="Times New Roman" panose="02020603050405020304" pitchFamily="18" charset="0"/>
                <a:cs typeface="Times New Roman" panose="02020603050405020304" pitchFamily="18" charset="0"/>
              </a:rPr>
              <a:t>Create flows as a Microsoft 365 Enterprise Admin with Power Automate</a:t>
            </a:r>
            <a:endParaRPr lang="en-US" sz="1400" dirty="0">
              <a:solidFill>
                <a:schemeClr val="tx1"/>
              </a:solidFill>
              <a:effectLst/>
              <a:ea typeface="Calibri" panose="020F0502020204030204" pitchFamily="34" charset="0"/>
              <a:cs typeface="Times New Roman" panose="02020603050405020304" pitchFamily="18" charset="0"/>
            </a:endParaRPr>
          </a:p>
        </p:txBody>
      </p:sp>
      <p:sp>
        <p:nvSpPr>
          <p:cNvPr id="484" name="Rectangle 483">
            <a:extLst>
              <a:ext uri="{FF2B5EF4-FFF2-40B4-BE49-F238E27FC236}">
                <a16:creationId xmlns:a16="http://schemas.microsoft.com/office/drawing/2014/main" id="{60BAD1DE-204C-4DB0-9BB6-1B77547D7AA0}"/>
              </a:ext>
            </a:extLst>
          </p:cNvPr>
          <p:cNvSpPr/>
          <p:nvPr/>
        </p:nvSpPr>
        <p:spPr>
          <a:xfrm>
            <a:off x="6247608" y="3034501"/>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8 – Create and share a flow using Power Automate</a:t>
            </a:r>
          </a:p>
        </p:txBody>
      </p:sp>
      <p:sp>
        <p:nvSpPr>
          <p:cNvPr id="491" name="Rectangle 490">
            <a:extLst>
              <a:ext uri="{FF2B5EF4-FFF2-40B4-BE49-F238E27FC236}">
                <a16:creationId xmlns:a16="http://schemas.microsoft.com/office/drawing/2014/main" id="{0B4AE80D-E2A8-48BB-8B06-25BB37A34EC9}"/>
              </a:ext>
            </a:extLst>
          </p:cNvPr>
          <p:cNvSpPr/>
          <p:nvPr/>
        </p:nvSpPr>
        <p:spPr>
          <a:xfrm>
            <a:off x="6247608" y="3508849"/>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9 – Implement a DLP policy using Power Automate</a:t>
            </a:r>
          </a:p>
        </p:txBody>
      </p:sp>
      <p:sp>
        <p:nvSpPr>
          <p:cNvPr id="497" name="Rectangle 496">
            <a:extLst>
              <a:ext uri="{FF2B5EF4-FFF2-40B4-BE49-F238E27FC236}">
                <a16:creationId xmlns:a16="http://schemas.microsoft.com/office/drawing/2014/main" id="{1C260E3F-E177-42A6-9E62-A3893BDACAD6}"/>
              </a:ext>
            </a:extLst>
          </p:cNvPr>
          <p:cNvSpPr/>
          <p:nvPr/>
        </p:nvSpPr>
        <p:spPr>
          <a:xfrm>
            <a:off x="6247608" y="3983197"/>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effectLst/>
                <a:latin typeface="Segoe UI" panose="020B0502040204020203" pitchFamily="34" charset="0"/>
                <a:ea typeface="Times New Roman" panose="02020603050405020304" pitchFamily="18" charset="0"/>
              </a:rPr>
              <a:t>Create reports and dashboards as a Microsoft 365 Enterprise Admin with Power BI</a:t>
            </a:r>
            <a:endParaRPr lang="en-US" sz="1100" dirty="0">
              <a:solidFill>
                <a:schemeClr val="tx1"/>
              </a:solidFill>
            </a:endParaRPr>
          </a:p>
        </p:txBody>
      </p:sp>
      <p:sp>
        <p:nvSpPr>
          <p:cNvPr id="502" name="Rectangle 501">
            <a:extLst>
              <a:ext uri="{FF2B5EF4-FFF2-40B4-BE49-F238E27FC236}">
                <a16:creationId xmlns:a16="http://schemas.microsoft.com/office/drawing/2014/main" id="{DC0AD391-9BA2-464A-83CD-2194A81FF1EE}"/>
              </a:ext>
            </a:extLst>
          </p:cNvPr>
          <p:cNvSpPr/>
          <p:nvPr/>
        </p:nvSpPr>
        <p:spPr>
          <a:xfrm>
            <a:off x="6247608" y="4457545"/>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defTabSz="488938">
              <a:lnSpc>
                <a:spcPct val="90000"/>
              </a:lnSpc>
              <a:spcBef>
                <a:spcPct val="0"/>
              </a:spcBef>
              <a:spcAft>
                <a:spcPct val="35000"/>
              </a:spcAft>
            </a:pPr>
            <a:r>
              <a:rPr lang="en-US" sz="1400" dirty="0">
                <a:solidFill>
                  <a:schemeClr val="tx1"/>
                </a:solidFill>
              </a:rPr>
              <a:t>Lab 3-Exercise 10 – Build a Power BI report and dashboard</a:t>
            </a:r>
          </a:p>
        </p:txBody>
      </p:sp>
      <p:sp>
        <p:nvSpPr>
          <p:cNvPr id="506" name="Rectangle 505">
            <a:extLst>
              <a:ext uri="{FF2B5EF4-FFF2-40B4-BE49-F238E27FC236}">
                <a16:creationId xmlns:a16="http://schemas.microsoft.com/office/drawing/2014/main" id="{F7FF1C1F-C8DD-419D-B066-94B8AEDD3806}"/>
              </a:ext>
            </a:extLst>
          </p:cNvPr>
          <p:cNvSpPr/>
          <p:nvPr/>
        </p:nvSpPr>
        <p:spPr>
          <a:xfrm>
            <a:off x="6247608" y="4931893"/>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R="0">
              <a:lnSpc>
                <a:spcPct val="105000"/>
              </a:lnSpc>
              <a:spcBef>
                <a:spcPts val="0"/>
              </a:spcBef>
              <a:spcAft>
                <a:spcPts val="0"/>
              </a:spcAft>
            </a:pPr>
            <a:r>
              <a:rPr lang="en-US" sz="1400" dirty="0">
                <a:solidFill>
                  <a:schemeClr val="tx1"/>
                </a:solidFill>
                <a:effectLst/>
                <a:latin typeface="Segoe UI" panose="020B0502040204020203" pitchFamily="34" charset="0"/>
                <a:ea typeface="Times New Roman" panose="02020603050405020304" pitchFamily="18" charset="0"/>
                <a:cs typeface="Times New Roman" panose="02020603050405020304" pitchFamily="18" charset="0"/>
              </a:rPr>
              <a:t>Create chatbots as a Microsoft 365 Enterprise Admin with Power Virtual Agents</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09" name="Rectangle 508">
            <a:extLst>
              <a:ext uri="{FF2B5EF4-FFF2-40B4-BE49-F238E27FC236}">
                <a16:creationId xmlns:a16="http://schemas.microsoft.com/office/drawing/2014/main" id="{ACE96F5A-8E26-4C75-BB13-14CE56759284}"/>
              </a:ext>
            </a:extLst>
          </p:cNvPr>
          <p:cNvSpPr/>
          <p:nvPr/>
        </p:nvSpPr>
        <p:spPr>
          <a:xfrm>
            <a:off x="6247608" y="5406241"/>
            <a:ext cx="5623560" cy="3200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marL="0" lvl="1"/>
            <a:r>
              <a:rPr lang="en-US" sz="1400" dirty="0">
                <a:solidFill>
                  <a:schemeClr val="tx1"/>
                </a:solidFill>
              </a:rPr>
              <a:t>Learning Path Review</a:t>
            </a:r>
          </a:p>
        </p:txBody>
      </p:sp>
    </p:spTree>
    <p:extLst>
      <p:ext uri="{BB962C8B-B14F-4D97-AF65-F5344CB8AC3E}">
        <p14:creationId xmlns:p14="http://schemas.microsoft.com/office/powerpoint/2010/main" val="393306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03B20-FDC9-4A07-ABCA-6A6AACA64E93}"/>
              </a:ext>
            </a:extLst>
          </p:cNvPr>
          <p:cNvSpPr>
            <a:spLocks noGrp="1"/>
          </p:cNvSpPr>
          <p:nvPr>
            <p:ph type="title"/>
          </p:nvPr>
        </p:nvSpPr>
        <p:spPr/>
        <p:txBody>
          <a:bodyPr/>
          <a:lstStyle/>
          <a:p>
            <a:r>
              <a:rPr lang="bs-Latn-BA"/>
              <a:t>Course agenda (continued)</a:t>
            </a:r>
            <a:r>
              <a:rPr lang="en-US"/>
              <a:t>   </a:t>
            </a:r>
          </a:p>
        </p:txBody>
      </p:sp>
      <p:sp>
        <p:nvSpPr>
          <p:cNvPr id="6" name="Rectangle 5">
            <a:extLst>
              <a:ext uri="{FF2B5EF4-FFF2-40B4-BE49-F238E27FC236}">
                <a16:creationId xmlns:a16="http://schemas.microsoft.com/office/drawing/2014/main" id="{C65F71C7-FE97-4CEF-9FED-83FA4CD18684}"/>
              </a:ext>
            </a:extLst>
          </p:cNvPr>
          <p:cNvSpPr/>
          <p:nvPr/>
        </p:nvSpPr>
        <p:spPr bwMode="auto">
          <a:xfrm>
            <a:off x="578646" y="1119187"/>
            <a:ext cx="11259367" cy="463989"/>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a:t>
            </a:r>
            <a:r>
              <a:rPr lang="bs-Latn-BA" dirty="0">
                <a:solidFill>
                  <a:schemeClr val="bg1"/>
                </a:solidFill>
                <a:latin typeface="+mj-lt"/>
              </a:rPr>
              <a:t> </a:t>
            </a:r>
            <a:r>
              <a:rPr lang="en-US" dirty="0">
                <a:solidFill>
                  <a:schemeClr val="bg1"/>
                </a:solidFill>
                <a:latin typeface="+mj-lt"/>
              </a:rPr>
              <a:t>5</a:t>
            </a:r>
            <a:r>
              <a:rPr lang="bs-Latn-BA" dirty="0">
                <a:solidFill>
                  <a:schemeClr val="bg1"/>
                </a:solidFill>
                <a:latin typeface="+mj-lt"/>
              </a:rPr>
              <a:t>: </a:t>
            </a:r>
            <a:r>
              <a:rPr lang="en-US" dirty="0">
                <a:solidFill>
                  <a:schemeClr val="bg1"/>
                </a:solidFill>
                <a:latin typeface="+mj-lt"/>
              </a:rPr>
              <a:t>Plan and implement identity synchronization</a:t>
            </a:r>
            <a:endParaRPr lang="bs-Latn-BA" dirty="0">
              <a:solidFill>
                <a:schemeClr val="bg1"/>
              </a:solidFill>
              <a:latin typeface="+mj-lt"/>
            </a:endParaRPr>
          </a:p>
        </p:txBody>
      </p:sp>
      <p:sp>
        <p:nvSpPr>
          <p:cNvPr id="3" name="Rectangle 2">
            <a:extLst>
              <a:ext uri="{FF2B5EF4-FFF2-40B4-BE49-F238E27FC236}">
                <a16:creationId xmlns:a16="http://schemas.microsoft.com/office/drawing/2014/main" id="{7DFE17E3-E11A-4E88-8585-0E182F2594FE}"/>
              </a:ext>
            </a:extLst>
          </p:cNvPr>
          <p:cNvSpPr/>
          <p:nvPr/>
        </p:nvSpPr>
        <p:spPr>
          <a:xfrm>
            <a:off x="599266" y="158317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Explore identity synchronization</a:t>
            </a:r>
            <a:endParaRPr lang="en-IN" sz="1400" dirty="0">
              <a:solidFill>
                <a:schemeClr val="tx1"/>
              </a:solidFill>
            </a:endParaRPr>
          </a:p>
        </p:txBody>
      </p:sp>
      <p:cxnSp>
        <p:nvCxnSpPr>
          <p:cNvPr id="4" name="Straight Connector 3">
            <a:extLst>
              <a:ext uri="{FF2B5EF4-FFF2-40B4-BE49-F238E27FC236}">
                <a16:creationId xmlns:a16="http://schemas.microsoft.com/office/drawing/2014/main" id="{5DB889DC-23C3-4058-9CAF-AB656856F5B1}"/>
              </a:ext>
              <a:ext uri="{C183D7F6-B498-43B3-948B-1728B52AA6E4}">
                <adec:decorative xmlns:adec="http://schemas.microsoft.com/office/drawing/2017/decorative" val="1"/>
              </a:ext>
            </a:extLst>
          </p:cNvPr>
          <p:cNvCxnSpPr>
            <a:cxnSpLocks/>
          </p:cNvCxnSpPr>
          <p:nvPr/>
        </p:nvCxnSpPr>
        <p:spPr>
          <a:xfrm>
            <a:off x="599265" y="2083324"/>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0221459-E1E5-4425-B12B-D4872A56BE98}"/>
              </a:ext>
            </a:extLst>
          </p:cNvPr>
          <p:cNvSpPr/>
          <p:nvPr/>
        </p:nvSpPr>
        <p:spPr>
          <a:xfrm>
            <a:off x="599266" y="204043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Plan for Azure AD Connect implementation</a:t>
            </a:r>
            <a:endParaRPr lang="en-IN" sz="1400" dirty="0">
              <a:solidFill>
                <a:schemeClr val="tx1"/>
              </a:solidFill>
            </a:endParaRPr>
          </a:p>
        </p:txBody>
      </p:sp>
      <p:cxnSp>
        <p:nvCxnSpPr>
          <p:cNvPr id="7" name="Straight Connector 6">
            <a:extLst>
              <a:ext uri="{FF2B5EF4-FFF2-40B4-BE49-F238E27FC236}">
                <a16:creationId xmlns:a16="http://schemas.microsoft.com/office/drawing/2014/main" id="{8777FDFE-5E25-429F-AEB8-5A886E95C6DC}"/>
              </a:ext>
              <a:ext uri="{C183D7F6-B498-43B3-948B-1728B52AA6E4}">
                <adec:decorative xmlns:adec="http://schemas.microsoft.com/office/drawing/2017/decorative" val="1"/>
              </a:ext>
            </a:extLst>
          </p:cNvPr>
          <p:cNvCxnSpPr>
            <a:cxnSpLocks/>
          </p:cNvCxnSpPr>
          <p:nvPr/>
        </p:nvCxnSpPr>
        <p:spPr>
          <a:xfrm>
            <a:off x="599265" y="2540585"/>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09AD595-C3CC-4667-A886-B9FD73209033}"/>
              </a:ext>
            </a:extLst>
          </p:cNvPr>
          <p:cNvSpPr/>
          <p:nvPr/>
        </p:nvSpPr>
        <p:spPr>
          <a:xfrm>
            <a:off x="599266" y="255426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Implement Azure AD Connect</a:t>
            </a:r>
            <a:endParaRPr lang="en-IN" sz="1400" dirty="0">
              <a:solidFill>
                <a:schemeClr val="tx1"/>
              </a:solidFill>
            </a:endParaRPr>
          </a:p>
        </p:txBody>
      </p:sp>
      <p:cxnSp>
        <p:nvCxnSpPr>
          <p:cNvPr id="9" name="Straight Connector 8">
            <a:extLst>
              <a:ext uri="{FF2B5EF4-FFF2-40B4-BE49-F238E27FC236}">
                <a16:creationId xmlns:a16="http://schemas.microsoft.com/office/drawing/2014/main" id="{B71A09A0-69C3-4B37-8537-7669E712A257}"/>
              </a:ext>
              <a:ext uri="{C183D7F6-B498-43B3-948B-1728B52AA6E4}">
                <adec:decorative xmlns:adec="http://schemas.microsoft.com/office/drawing/2017/decorative" val="1"/>
              </a:ext>
            </a:extLst>
          </p:cNvPr>
          <p:cNvCxnSpPr>
            <a:cxnSpLocks/>
          </p:cNvCxnSpPr>
          <p:nvPr/>
        </p:nvCxnSpPr>
        <p:spPr>
          <a:xfrm>
            <a:off x="599265" y="307326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466FF856-29E2-456F-8286-8534C4D0A9DB}"/>
              </a:ext>
            </a:extLst>
          </p:cNvPr>
          <p:cNvSpPr/>
          <p:nvPr/>
        </p:nvSpPr>
        <p:spPr>
          <a:xfrm>
            <a:off x="599266" y="307751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altLang="zh-CN" sz="1400" dirty="0">
                <a:solidFill>
                  <a:schemeClr val="tx1"/>
                </a:solidFill>
              </a:rPr>
              <a:t>Lab 4-Exercise 1 – </a:t>
            </a:r>
            <a:r>
              <a:rPr lang="en-US" sz="1400" dirty="0">
                <a:solidFill>
                  <a:schemeClr val="tx1"/>
                </a:solidFill>
              </a:rPr>
              <a:t>Prepare for identity synchronization </a:t>
            </a:r>
            <a:endParaRPr lang="en-IN" sz="1400" dirty="0">
              <a:solidFill>
                <a:schemeClr val="tx1"/>
              </a:solidFill>
            </a:endParaRPr>
          </a:p>
        </p:txBody>
      </p:sp>
      <p:cxnSp>
        <p:nvCxnSpPr>
          <p:cNvPr id="11" name="Straight Connector 10">
            <a:extLst>
              <a:ext uri="{FF2B5EF4-FFF2-40B4-BE49-F238E27FC236}">
                <a16:creationId xmlns:a16="http://schemas.microsoft.com/office/drawing/2014/main" id="{DC28A3E2-5BA0-45D2-8D54-EA0A72DE07FA}"/>
              </a:ext>
              <a:ext uri="{C183D7F6-B498-43B3-948B-1728B52AA6E4}">
                <adec:decorative xmlns:adec="http://schemas.microsoft.com/office/drawing/2017/decorative" val="1"/>
              </a:ext>
            </a:extLst>
          </p:cNvPr>
          <p:cNvCxnSpPr>
            <a:cxnSpLocks/>
          </p:cNvCxnSpPr>
          <p:nvPr/>
        </p:nvCxnSpPr>
        <p:spPr>
          <a:xfrm>
            <a:off x="599265" y="3577663"/>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F0DA3CD-813A-4177-A24C-9FE3E39CC8C3}"/>
              </a:ext>
            </a:extLst>
          </p:cNvPr>
          <p:cNvSpPr/>
          <p:nvPr/>
        </p:nvSpPr>
        <p:spPr>
          <a:xfrm>
            <a:off x="599266" y="3581910"/>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Manage synchronized identities</a:t>
            </a:r>
            <a:endParaRPr lang="en-IN" sz="1400" dirty="0">
              <a:solidFill>
                <a:schemeClr val="tx1"/>
              </a:solidFill>
            </a:endParaRPr>
          </a:p>
        </p:txBody>
      </p:sp>
      <p:cxnSp>
        <p:nvCxnSpPr>
          <p:cNvPr id="14" name="Straight Connector 13">
            <a:extLst>
              <a:ext uri="{FF2B5EF4-FFF2-40B4-BE49-F238E27FC236}">
                <a16:creationId xmlns:a16="http://schemas.microsoft.com/office/drawing/2014/main" id="{1292F36C-D567-4623-9964-E3EE8D360D8E}"/>
              </a:ext>
              <a:ext uri="{C183D7F6-B498-43B3-948B-1728B52AA6E4}">
                <adec:decorative xmlns:adec="http://schemas.microsoft.com/office/drawing/2017/decorative" val="1"/>
              </a:ext>
            </a:extLst>
          </p:cNvPr>
          <p:cNvCxnSpPr>
            <a:cxnSpLocks/>
          </p:cNvCxnSpPr>
          <p:nvPr/>
        </p:nvCxnSpPr>
        <p:spPr>
          <a:xfrm>
            <a:off x="599265" y="4110341"/>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3E378C5-A391-419A-868A-600D3ADCEC74}"/>
              </a:ext>
            </a:extLst>
          </p:cNvPr>
          <p:cNvSpPr/>
          <p:nvPr/>
        </p:nvSpPr>
        <p:spPr>
          <a:xfrm>
            <a:off x="599266" y="4114588"/>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altLang="zh-CN" sz="1400" dirty="0">
                <a:solidFill>
                  <a:schemeClr val="tx1"/>
                </a:solidFill>
              </a:rPr>
              <a:t>Lab 4-Exercise 2 – </a:t>
            </a:r>
            <a:r>
              <a:rPr lang="bs-Latn-BA" sz="1400" dirty="0">
                <a:solidFill>
                  <a:schemeClr val="tx1"/>
                </a:solidFill>
              </a:rPr>
              <a:t>Implement </a:t>
            </a:r>
            <a:r>
              <a:rPr lang="en-US" sz="1400" dirty="0" err="1">
                <a:solidFill>
                  <a:schemeClr val="tx1"/>
                </a:solidFill>
              </a:rPr>
              <a:t>i</a:t>
            </a:r>
            <a:r>
              <a:rPr lang="bs-Latn-BA" sz="1400" dirty="0">
                <a:solidFill>
                  <a:schemeClr val="tx1"/>
                </a:solidFill>
              </a:rPr>
              <a:t>dentity </a:t>
            </a:r>
            <a:r>
              <a:rPr lang="en-US" sz="1400" dirty="0">
                <a:solidFill>
                  <a:schemeClr val="tx1"/>
                </a:solidFill>
              </a:rPr>
              <a:t>s</a:t>
            </a:r>
            <a:r>
              <a:rPr lang="bs-Latn-BA" sz="1400" dirty="0">
                <a:solidFill>
                  <a:schemeClr val="tx1"/>
                </a:solidFill>
              </a:rPr>
              <a:t>ynchronization </a:t>
            </a:r>
            <a:endParaRPr lang="en-IN" sz="1400" dirty="0">
              <a:solidFill>
                <a:schemeClr val="tx1"/>
              </a:solidFill>
            </a:endParaRPr>
          </a:p>
        </p:txBody>
      </p:sp>
      <p:cxnSp>
        <p:nvCxnSpPr>
          <p:cNvPr id="18" name="Straight Connector 17">
            <a:extLst>
              <a:ext uri="{FF2B5EF4-FFF2-40B4-BE49-F238E27FC236}">
                <a16:creationId xmlns:a16="http://schemas.microsoft.com/office/drawing/2014/main" id="{09EC7421-806A-4FFD-B9FA-3529C5919DBC}"/>
              </a:ext>
              <a:ext uri="{C183D7F6-B498-43B3-948B-1728B52AA6E4}">
                <adec:decorative xmlns:adec="http://schemas.microsoft.com/office/drawing/2017/decorative" val="1"/>
              </a:ext>
            </a:extLst>
          </p:cNvPr>
          <p:cNvCxnSpPr>
            <a:cxnSpLocks/>
          </p:cNvCxnSpPr>
          <p:nvPr/>
        </p:nvCxnSpPr>
        <p:spPr>
          <a:xfrm>
            <a:off x="599265" y="4633589"/>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CF335A23-980E-4BC8-914F-3A7F134B5681}"/>
              </a:ext>
            </a:extLst>
          </p:cNvPr>
          <p:cNvSpPr/>
          <p:nvPr/>
        </p:nvSpPr>
        <p:spPr>
          <a:xfrm>
            <a:off x="599266" y="4731743"/>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400" dirty="0">
                <a:solidFill>
                  <a:schemeClr val="tx1"/>
                </a:solidFill>
              </a:rPr>
              <a:t>Learning Path Review</a:t>
            </a:r>
            <a:endParaRPr lang="en-IN" sz="1400" dirty="0">
              <a:solidFill>
                <a:schemeClr val="tx1"/>
              </a:solidFill>
            </a:endParaRPr>
          </a:p>
        </p:txBody>
      </p:sp>
    </p:spTree>
    <p:extLst>
      <p:ext uri="{BB962C8B-B14F-4D97-AF65-F5344CB8AC3E}">
        <p14:creationId xmlns:p14="http://schemas.microsoft.com/office/powerpoint/2010/main" val="149192164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Course agenda (continued)</a:t>
            </a:r>
            <a:r>
              <a:rPr lang="en-US" dirty="0"/>
              <a:t>    </a:t>
            </a:r>
          </a:p>
        </p:txBody>
      </p:sp>
      <p:sp>
        <p:nvSpPr>
          <p:cNvPr id="2" name="Rectangle 1">
            <a:extLst>
              <a:ext uri="{FF2B5EF4-FFF2-40B4-BE49-F238E27FC236}">
                <a16:creationId xmlns:a16="http://schemas.microsoft.com/office/drawing/2014/main" id="{D4BDA1E1-405F-44E5-ACFE-2738F70949A2}"/>
              </a:ext>
            </a:extLst>
          </p:cNvPr>
          <p:cNvSpPr/>
          <p:nvPr/>
        </p:nvSpPr>
        <p:spPr bwMode="auto">
          <a:xfrm>
            <a:off x="578646" y="1119187"/>
            <a:ext cx="11259367" cy="463989"/>
          </a:xfrm>
          <a:prstGeom prst="rect">
            <a:avLst/>
          </a:prstGeom>
          <a:solidFill>
            <a:schemeClr val="accent2"/>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0" lvl="1"/>
            <a:r>
              <a:rPr lang="en-US" dirty="0">
                <a:solidFill>
                  <a:schemeClr val="bg1"/>
                </a:solidFill>
                <a:latin typeface="+mj-lt"/>
              </a:rPr>
              <a:t>Learning Path</a:t>
            </a:r>
            <a:r>
              <a:rPr lang="bs-Latn-BA" dirty="0">
                <a:solidFill>
                  <a:schemeClr val="bg1"/>
                </a:solidFill>
                <a:latin typeface="+mj-lt"/>
              </a:rPr>
              <a:t> </a:t>
            </a:r>
            <a:r>
              <a:rPr lang="en-US" dirty="0">
                <a:solidFill>
                  <a:schemeClr val="bg1"/>
                </a:solidFill>
                <a:latin typeface="+mj-lt"/>
              </a:rPr>
              <a:t>6</a:t>
            </a:r>
            <a:r>
              <a:rPr lang="bs-Latn-BA" dirty="0">
                <a:solidFill>
                  <a:schemeClr val="bg1"/>
                </a:solidFill>
                <a:latin typeface="+mj-lt"/>
              </a:rPr>
              <a:t>: </a:t>
            </a:r>
            <a:r>
              <a:rPr lang="en-US" dirty="0">
                <a:solidFill>
                  <a:schemeClr val="bg1"/>
                </a:solidFill>
                <a:latin typeface="+mj-lt"/>
              </a:rPr>
              <a:t>Implement applications and external access in Azure AD</a:t>
            </a:r>
            <a:endParaRPr lang="bs-Latn-BA" dirty="0">
              <a:solidFill>
                <a:schemeClr val="bg1"/>
              </a:solidFill>
              <a:latin typeface="+mj-lt"/>
            </a:endParaRPr>
          </a:p>
        </p:txBody>
      </p:sp>
      <p:sp>
        <p:nvSpPr>
          <p:cNvPr id="3" name="Rectangle 2">
            <a:extLst>
              <a:ext uri="{FF2B5EF4-FFF2-40B4-BE49-F238E27FC236}">
                <a16:creationId xmlns:a16="http://schemas.microsoft.com/office/drawing/2014/main" id="{AF04E3F9-3F95-4794-9FDB-B967C8A62735}"/>
              </a:ext>
            </a:extLst>
          </p:cNvPr>
          <p:cNvSpPr/>
          <p:nvPr/>
        </p:nvSpPr>
        <p:spPr>
          <a:xfrm>
            <a:off x="599266" y="1677447"/>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600" dirty="0">
                <a:solidFill>
                  <a:schemeClr val="tx1"/>
                </a:solidFill>
              </a:rPr>
              <a:t>Implement applications in Azure AD</a:t>
            </a:r>
            <a:endParaRPr lang="en-IN" sz="1600" dirty="0">
              <a:solidFill>
                <a:schemeClr val="tx1"/>
              </a:solidFill>
            </a:endParaRPr>
          </a:p>
        </p:txBody>
      </p:sp>
      <p:cxnSp>
        <p:nvCxnSpPr>
          <p:cNvPr id="4" name="Straight Connector 3">
            <a:extLst>
              <a:ext uri="{FF2B5EF4-FFF2-40B4-BE49-F238E27FC236}">
                <a16:creationId xmlns:a16="http://schemas.microsoft.com/office/drawing/2014/main" id="{F1659762-B576-4913-A255-8C735698AA91}"/>
              </a:ext>
              <a:ext uri="{C183D7F6-B498-43B3-948B-1728B52AA6E4}">
                <adec:decorative xmlns:adec="http://schemas.microsoft.com/office/drawing/2017/decorative" val="1"/>
              </a:ext>
            </a:extLst>
          </p:cNvPr>
          <p:cNvCxnSpPr>
            <a:cxnSpLocks/>
          </p:cNvCxnSpPr>
          <p:nvPr/>
        </p:nvCxnSpPr>
        <p:spPr>
          <a:xfrm>
            <a:off x="599265" y="2215302"/>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291B501-367C-4709-B858-8FC96C0919C2}"/>
              </a:ext>
            </a:extLst>
          </p:cNvPr>
          <p:cNvSpPr/>
          <p:nvPr/>
        </p:nvSpPr>
        <p:spPr>
          <a:xfrm>
            <a:off x="599266" y="2294964"/>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it-IT" sz="1600" dirty="0">
                <a:solidFill>
                  <a:schemeClr val="tx1"/>
                </a:solidFill>
              </a:rPr>
              <a:t>Configure Azure AD Application Proxy</a:t>
            </a:r>
            <a:endParaRPr lang="en-IN" sz="1600" dirty="0">
              <a:solidFill>
                <a:schemeClr val="tx1"/>
              </a:solidFill>
            </a:endParaRPr>
          </a:p>
        </p:txBody>
      </p:sp>
      <p:cxnSp>
        <p:nvCxnSpPr>
          <p:cNvPr id="6" name="Straight Connector 5">
            <a:extLst>
              <a:ext uri="{FF2B5EF4-FFF2-40B4-BE49-F238E27FC236}">
                <a16:creationId xmlns:a16="http://schemas.microsoft.com/office/drawing/2014/main" id="{1933F44E-A011-4BC3-B663-B464930B9379}"/>
              </a:ext>
              <a:ext uri="{C183D7F6-B498-43B3-948B-1728B52AA6E4}">
                <adec:decorative xmlns:adec="http://schemas.microsoft.com/office/drawing/2017/decorative" val="1"/>
              </a:ext>
            </a:extLst>
          </p:cNvPr>
          <p:cNvCxnSpPr>
            <a:cxnSpLocks/>
          </p:cNvCxnSpPr>
          <p:nvPr/>
        </p:nvCxnSpPr>
        <p:spPr>
          <a:xfrm>
            <a:off x="599265" y="2927086"/>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08E7C952-57B4-4394-88F5-71B17E11DC07}"/>
              </a:ext>
            </a:extLst>
          </p:cNvPr>
          <p:cNvSpPr/>
          <p:nvPr/>
        </p:nvSpPr>
        <p:spPr>
          <a:xfrm>
            <a:off x="599266" y="3013951"/>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600" dirty="0">
                <a:solidFill>
                  <a:schemeClr val="tx1"/>
                </a:solidFill>
              </a:rPr>
              <a:t>Explore solutions for external access</a:t>
            </a:r>
            <a:endParaRPr lang="en-IN" sz="1600" dirty="0">
              <a:solidFill>
                <a:schemeClr val="tx1"/>
              </a:solidFill>
            </a:endParaRPr>
          </a:p>
        </p:txBody>
      </p:sp>
      <p:cxnSp>
        <p:nvCxnSpPr>
          <p:cNvPr id="9" name="Straight Connector 8">
            <a:extLst>
              <a:ext uri="{FF2B5EF4-FFF2-40B4-BE49-F238E27FC236}">
                <a16:creationId xmlns:a16="http://schemas.microsoft.com/office/drawing/2014/main" id="{DB66AA71-D584-4F5A-8DF3-8A1F06211B91}"/>
              </a:ext>
              <a:ext uri="{C183D7F6-B498-43B3-948B-1728B52AA6E4}">
                <adec:decorative xmlns:adec="http://schemas.microsoft.com/office/drawing/2017/decorative" val="1"/>
              </a:ext>
            </a:extLst>
          </p:cNvPr>
          <p:cNvCxnSpPr>
            <a:cxnSpLocks/>
          </p:cNvCxnSpPr>
          <p:nvPr/>
        </p:nvCxnSpPr>
        <p:spPr>
          <a:xfrm>
            <a:off x="599265" y="3619730"/>
            <a:ext cx="112744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DF30BBC-5ED2-4DE1-9A89-D1EADC5FCF58}"/>
              </a:ext>
            </a:extLst>
          </p:cNvPr>
          <p:cNvSpPr/>
          <p:nvPr/>
        </p:nvSpPr>
        <p:spPr>
          <a:xfrm>
            <a:off x="599266" y="3758155"/>
            <a:ext cx="11274441" cy="5147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732" tIns="55732" rIns="55732" bIns="55732" numCol="1" spcCol="1270" anchor="ctr" anchorCtr="0">
            <a:noAutofit/>
          </a:bodyPr>
          <a:lstStyle/>
          <a:p>
            <a:pPr defTabSz="488938">
              <a:lnSpc>
                <a:spcPct val="90000"/>
              </a:lnSpc>
              <a:spcBef>
                <a:spcPct val="0"/>
              </a:spcBef>
              <a:spcAft>
                <a:spcPct val="35000"/>
              </a:spcAft>
            </a:pPr>
            <a:r>
              <a:rPr lang="en-US" sz="1600" dirty="0">
                <a:solidFill>
                  <a:schemeClr val="tx1"/>
                </a:solidFill>
              </a:rPr>
              <a:t>Learning Path</a:t>
            </a:r>
            <a:r>
              <a:rPr lang="en-US" altLang="zh-CN" sz="1600" dirty="0">
                <a:solidFill>
                  <a:schemeClr val="tx1"/>
                </a:solidFill>
              </a:rPr>
              <a:t> Review</a:t>
            </a:r>
            <a:endParaRPr lang="en-IN" sz="1600" dirty="0">
              <a:solidFill>
                <a:schemeClr val="tx1"/>
              </a:solidFill>
            </a:endParaRPr>
          </a:p>
        </p:txBody>
      </p:sp>
    </p:spTree>
    <p:extLst>
      <p:ext uri="{BB962C8B-B14F-4D97-AF65-F5344CB8AC3E}">
        <p14:creationId xmlns:p14="http://schemas.microsoft.com/office/powerpoint/2010/main" val="51200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2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a4bc753f-e3bb-4cba-8373-da173ea1515c"/>
    <ds:schemaRef ds:uri="10db0749-eddb-4627-97e5-bcd86b41c8cd"/>
    <ds:schemaRef ds:uri="http://purl.org/dc/dcmitype/"/>
    <ds:schemaRef ds:uri="http://www.w3.org/XML/1998/namespac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terms/"/>
    <ds:schemaRef ds:uri="http://schemas.microsoft.com/sharepoint/v3"/>
  </ds:schemaRefs>
</ds:datastoreItem>
</file>

<file path=customXml/itemProps2.xml><?xml version="1.0" encoding="utf-8"?>
<ds:datastoreItem xmlns:ds="http://schemas.openxmlformats.org/officeDocument/2006/customXml" ds:itemID="{270A81D0-B9B1-45CF-99EA-9C1F6057B2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248</TotalTime>
  <Words>1141</Words>
  <Application>Microsoft Office PowerPoint</Application>
  <PresentationFormat>Custom</PresentationFormat>
  <Paragraphs>126</Paragraphs>
  <Slides>14</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Calibri</vt:lpstr>
      <vt:lpstr>Consolas</vt:lpstr>
      <vt:lpstr>Segoe UI</vt:lpstr>
      <vt:lpstr>Segoe UI Light</vt:lpstr>
      <vt:lpstr>Segoe UI Semibold</vt:lpstr>
      <vt:lpstr>Wingdings</vt:lpstr>
      <vt:lpstr>1_LIGHT GRAY TEMPLATE</vt:lpstr>
      <vt:lpstr>2_LIGHT GRAY TEMPLATE</vt:lpstr>
      <vt:lpstr>MS-100T00  Microsoft 365 Identity and Services</vt:lpstr>
      <vt:lpstr>Hello! Instructor introduction</vt:lpstr>
      <vt:lpstr>Hello! Student introductions</vt:lpstr>
      <vt:lpstr>Course agenda</vt:lpstr>
      <vt:lpstr>Course agenda (continued)</vt:lpstr>
      <vt:lpstr>Course agenda (continued) </vt:lpstr>
      <vt:lpstr>Course agenda (continued)  </vt:lpstr>
      <vt:lpstr>Course agenda (continued)   </vt:lpstr>
      <vt:lpstr>Course agenda (continued)    </vt:lpstr>
      <vt:lpstr>Preparing for the labs</vt:lpstr>
      <vt:lpstr>WARNING – You may experience UI lab discrepancies</vt:lpstr>
      <vt:lpstr>Post-course access to the labs </vt:lpstr>
      <vt:lpstr>WARNING – Do NOT perform Interactive Demonstrations in class</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Evelyn Sheahan</dc:creator>
  <cp:lastModifiedBy>Tony Frink</cp:lastModifiedBy>
  <cp:revision>16</cp:revision>
  <dcterms:created xsi:type="dcterms:W3CDTF">2020-04-30T00:33:59Z</dcterms:created>
  <dcterms:modified xsi:type="dcterms:W3CDTF">2022-09-01T22:25:59Z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