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715" r:id="rId4"/>
  </p:sldMasterIdLst>
  <p:notesMasterIdLst>
    <p:notesMasterId r:id="rId39"/>
  </p:notesMasterIdLst>
  <p:handoutMasterIdLst>
    <p:handoutMasterId r:id="rId40"/>
  </p:handoutMasterIdLst>
  <p:sldIdLst>
    <p:sldId id="1721" r:id="rId5"/>
    <p:sldId id="1670" r:id="rId6"/>
    <p:sldId id="1722" r:id="rId7"/>
    <p:sldId id="1731" r:id="rId8"/>
    <p:sldId id="1826" r:id="rId9"/>
    <p:sldId id="1720" r:id="rId10"/>
    <p:sldId id="1736" r:id="rId11"/>
    <p:sldId id="1737" r:id="rId12"/>
    <p:sldId id="1827" r:id="rId13"/>
    <p:sldId id="1828" r:id="rId14"/>
    <p:sldId id="1815" r:id="rId15"/>
    <p:sldId id="1775" r:id="rId16"/>
    <p:sldId id="1723" r:id="rId17"/>
    <p:sldId id="1732" r:id="rId18"/>
    <p:sldId id="1724" r:id="rId19"/>
    <p:sldId id="1762" r:id="rId20"/>
    <p:sldId id="1739" r:id="rId21"/>
    <p:sldId id="1740" r:id="rId22"/>
    <p:sldId id="1741" r:id="rId23"/>
    <p:sldId id="1824" r:id="rId24"/>
    <p:sldId id="1777" r:id="rId25"/>
    <p:sldId id="1725" r:id="rId26"/>
    <p:sldId id="1733" r:id="rId27"/>
    <p:sldId id="1764" r:id="rId28"/>
    <p:sldId id="1830" r:id="rId29"/>
    <p:sldId id="1829" r:id="rId30"/>
    <p:sldId id="1765" r:id="rId31"/>
    <p:sldId id="1766" r:id="rId32"/>
    <p:sldId id="1825" r:id="rId33"/>
    <p:sldId id="1773" r:id="rId34"/>
    <p:sldId id="1779" r:id="rId35"/>
    <p:sldId id="1761" r:id="rId36"/>
    <p:sldId id="1760" r:id="rId37"/>
    <p:sldId id="1532" r:id="rId3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cmAuthor id="3" name="Mary Feil-Jacobs" initials="MF" lastIdx="22" clrIdx="3"/>
  <p:cmAuthor id="4" name="Angela Powell" initials="AP" lastIdx="9" clrIdx="4"/>
  <p:cmAuthor id="5" name="Wanlambok Nongbet [Chillibreeze]" initials="WN[" lastIdx="2" clrIdx="5">
    <p:extLst>
      <p:ext uri="{19B8F6BF-5375-455C-9EA6-DF929625EA0E}">
        <p15:presenceInfo xmlns:p15="http://schemas.microsoft.com/office/powerpoint/2012/main" userId="S::wanlambok.nongbet@chillibreeze.com::6bf028ea-505a-4797-9fbe-498829f78d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DEF1FB"/>
    <a:srgbClr val="FFFFFF"/>
    <a:srgbClr val="DDF1FB"/>
    <a:srgbClr val="D8EEFA"/>
    <a:srgbClr val="F2F2F2"/>
    <a:srgbClr val="243A5E"/>
    <a:srgbClr val="D5EDFF"/>
    <a:srgbClr val="C1C1C1"/>
    <a:srgbClr val="EBEBEB"/>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C1F682-0359-4A61-B06F-AED4B52E4C9F}" v="3" dt="2022-10-04T22:08:01.3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2" autoAdjust="0"/>
    <p:restoredTop sz="95020" autoAdjust="0"/>
  </p:normalViewPr>
  <p:slideViewPr>
    <p:cSldViewPr snapToGrid="0">
      <p:cViewPr varScale="1">
        <p:scale>
          <a:sx n="100" d="100"/>
          <a:sy n="100" d="100"/>
        </p:scale>
        <p:origin x="72" y="144"/>
      </p:cViewPr>
      <p:guideLst/>
    </p:cSldViewPr>
  </p:slideViewPr>
  <p:outlineViewPr>
    <p:cViewPr>
      <p:scale>
        <a:sx n="33" d="100"/>
        <a:sy n="33" d="100"/>
      </p:scale>
      <p:origin x="0" y="-3100"/>
    </p:cViewPr>
  </p:outlin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ny Frink" userId="f3ada52a-06d5-4454-9a8d-cefb10747f9e" providerId="ADAL" clId="{3AC1F682-0359-4A61-B06F-AED4B52E4C9F}"/>
    <pc:docChg chg="custSel modSld">
      <pc:chgData name="Tony Frink" userId="f3ada52a-06d5-4454-9a8d-cefb10747f9e" providerId="ADAL" clId="{3AC1F682-0359-4A61-B06F-AED4B52E4C9F}" dt="2022-10-04T22:09:21.433" v="246" actId="1036"/>
      <pc:docMkLst>
        <pc:docMk/>
      </pc:docMkLst>
      <pc:sldChg chg="addSp delSp modSp mod">
        <pc:chgData name="Tony Frink" userId="f3ada52a-06d5-4454-9a8d-cefb10747f9e" providerId="ADAL" clId="{3AC1F682-0359-4A61-B06F-AED4B52E4C9F}" dt="2022-10-04T22:09:21.433" v="246" actId="1036"/>
        <pc:sldMkLst>
          <pc:docMk/>
          <pc:sldMk cId="1793706927" sldId="1670"/>
        </pc:sldMkLst>
        <pc:spChg chg="add mod">
          <ac:chgData name="Tony Frink" userId="f3ada52a-06d5-4454-9a8d-cefb10747f9e" providerId="ADAL" clId="{3AC1F682-0359-4A61-B06F-AED4B52E4C9F}" dt="2022-10-04T22:09:15.486" v="208" actId="1035"/>
          <ac:spMkLst>
            <pc:docMk/>
            <pc:sldMk cId="1793706927" sldId="1670"/>
            <ac:spMk id="2" creationId="{E9FDD976-EF7C-D705-98BD-A17ED9C90042}"/>
          </ac:spMkLst>
        </pc:spChg>
        <pc:spChg chg="del">
          <ac:chgData name="Tony Frink" userId="f3ada52a-06d5-4454-9a8d-cefb10747f9e" providerId="ADAL" clId="{3AC1F682-0359-4A61-B06F-AED4B52E4C9F}" dt="2022-10-04T22:09:10.965" v="184" actId="478"/>
          <ac:spMkLst>
            <pc:docMk/>
            <pc:sldMk cId="1793706927" sldId="1670"/>
            <ac:spMk id="3" creationId="{CFC0DAFE-2CDA-73C1-ADDB-2C1C0B4AA305}"/>
          </ac:spMkLst>
        </pc:spChg>
        <pc:picChg chg="add mod">
          <ac:chgData name="Tony Frink" userId="f3ada52a-06d5-4454-9a8d-cefb10747f9e" providerId="ADAL" clId="{3AC1F682-0359-4A61-B06F-AED4B52E4C9F}" dt="2022-10-04T22:09:21.433" v="246" actId="1036"/>
          <ac:picMkLst>
            <pc:docMk/>
            <pc:sldMk cId="1793706927" sldId="1670"/>
            <ac:picMk id="4" creationId="{81DC79A0-D9C5-A467-CB67-DE299DFB5591}"/>
          </ac:picMkLst>
        </pc:picChg>
        <pc:picChg chg="del mod">
          <ac:chgData name="Tony Frink" userId="f3ada52a-06d5-4454-9a8d-cefb10747f9e" providerId="ADAL" clId="{3AC1F682-0359-4A61-B06F-AED4B52E4C9F}" dt="2022-10-04T22:08:42.388" v="183" actId="478"/>
          <ac:picMkLst>
            <pc:docMk/>
            <pc:sldMk cId="1793706927" sldId="1670"/>
            <ac:picMk id="5" creationId="{B6B43B52-AC8B-2212-F3A0-AD553F7963BB}"/>
          </ac:picMkLst>
        </pc:picChg>
        <pc:picChg chg="mod">
          <ac:chgData name="Tony Frink" userId="f3ada52a-06d5-4454-9a8d-cefb10747f9e" providerId="ADAL" clId="{3AC1F682-0359-4A61-B06F-AED4B52E4C9F}" dt="2022-10-04T22:08:33.955" v="161" actId="1036"/>
          <ac:picMkLst>
            <pc:docMk/>
            <pc:sldMk cId="1793706927" sldId="1670"/>
            <ac:picMk id="28" creationId="{FBACD681-9C22-48E2-A5BF-D658EA46EB19}"/>
          </ac:picMkLst>
        </pc:picChg>
        <pc:picChg chg="mod">
          <ac:chgData name="Tony Frink" userId="f3ada52a-06d5-4454-9a8d-cefb10747f9e" providerId="ADAL" clId="{3AC1F682-0359-4A61-B06F-AED4B52E4C9F}" dt="2022-10-04T22:08:36.632" v="171" actId="1036"/>
          <ac:picMkLst>
            <pc:docMk/>
            <pc:sldMk cId="1793706927" sldId="1670"/>
            <ac:picMk id="49" creationId="{A488F8D0-4492-4853-BC31-191E2D04C611}"/>
          </ac:picMkLst>
        </pc:picChg>
        <pc:picChg chg="mod">
          <ac:chgData name="Tony Frink" userId="f3ada52a-06d5-4454-9a8d-cefb10747f9e" providerId="ADAL" clId="{3AC1F682-0359-4A61-B06F-AED4B52E4C9F}" dt="2022-10-04T22:08:39.986" v="182" actId="1036"/>
          <ac:picMkLst>
            <pc:docMk/>
            <pc:sldMk cId="1793706927" sldId="1670"/>
            <ac:picMk id="55" creationId="{87B82B12-9159-4EA2-BE3B-9757329E0888}"/>
          </ac:picMkLst>
        </pc:picChg>
      </pc:sldChg>
    </pc:docChg>
  </pc:docChgLst>
  <pc:docChgLst>
    <pc:chgData name="Mili Diengdoh" userId="4e667e83-9d62-4727-9cfb-ee24b16ffb56" providerId="ADAL" clId="{366A748B-D83C-4151-BD9D-669864742225}"/>
    <pc:docChg chg="undo custSel modSld">
      <pc:chgData name="Mili Diengdoh" userId="4e667e83-9d62-4727-9cfb-ee24b16ffb56" providerId="ADAL" clId="{366A748B-D83C-4151-BD9D-669864742225}" dt="2020-07-28T10:01:12.445" v="63" actId="20577"/>
      <pc:docMkLst>
        <pc:docMk/>
      </pc:docMkLst>
      <pc:sldChg chg="modSp">
        <pc:chgData name="Mili Diengdoh" userId="4e667e83-9d62-4727-9cfb-ee24b16ffb56" providerId="ADAL" clId="{366A748B-D83C-4151-BD9D-669864742225}" dt="2020-07-28T09:50:26.338" v="5"/>
        <pc:sldMkLst>
          <pc:docMk/>
          <pc:sldMk cId="1793706927" sldId="1670"/>
        </pc:sldMkLst>
        <pc:spChg chg="mod">
          <ac:chgData name="Mili Diengdoh" userId="4e667e83-9d62-4727-9cfb-ee24b16ffb56" providerId="ADAL" clId="{366A748B-D83C-4151-BD9D-669864742225}" dt="2020-07-28T09:50:26.338" v="5"/>
          <ac:spMkLst>
            <pc:docMk/>
            <pc:sldMk cId="1793706927" sldId="1670"/>
            <ac:spMk id="42" creationId="{5DA51378-1B03-4A1B-A078-06F1641BB925}"/>
          </ac:spMkLst>
        </pc:spChg>
      </pc:sldChg>
      <pc:sldChg chg="modSp">
        <pc:chgData name="Mili Diengdoh" userId="4e667e83-9d62-4727-9cfb-ee24b16ffb56" providerId="ADAL" clId="{366A748B-D83C-4151-BD9D-669864742225}" dt="2020-07-28T09:50:16.054" v="1"/>
        <pc:sldMkLst>
          <pc:docMk/>
          <pc:sldMk cId="2754656475" sldId="1721"/>
        </pc:sldMkLst>
        <pc:spChg chg="mod">
          <ac:chgData name="Mili Diengdoh" userId="4e667e83-9d62-4727-9cfb-ee24b16ffb56" providerId="ADAL" clId="{366A748B-D83C-4151-BD9D-669864742225}" dt="2020-07-28T09:50:16.054" v="1"/>
          <ac:spMkLst>
            <pc:docMk/>
            <pc:sldMk cId="2754656475" sldId="1721"/>
            <ac:spMk id="2" creationId="{00000000-0000-0000-0000-000000000000}"/>
          </ac:spMkLst>
        </pc:spChg>
      </pc:sldChg>
      <pc:sldChg chg="modSp">
        <pc:chgData name="Mili Diengdoh" userId="4e667e83-9d62-4727-9cfb-ee24b16ffb56" providerId="ADAL" clId="{366A748B-D83C-4151-BD9D-669864742225}" dt="2020-07-28T09:50:23.021" v="3"/>
        <pc:sldMkLst>
          <pc:docMk/>
          <pc:sldMk cId="2164016885" sldId="1722"/>
        </pc:sldMkLst>
        <pc:spChg chg="mod">
          <ac:chgData name="Mili Diengdoh" userId="4e667e83-9d62-4727-9cfb-ee24b16ffb56" providerId="ADAL" clId="{366A748B-D83C-4151-BD9D-669864742225}" dt="2020-07-28T09:50:23.021" v="3"/>
          <ac:spMkLst>
            <pc:docMk/>
            <pc:sldMk cId="2164016885" sldId="1722"/>
            <ac:spMk id="2" creationId="{00000000-0000-0000-0000-000000000000}"/>
          </ac:spMkLst>
        </pc:spChg>
      </pc:sldChg>
      <pc:sldChg chg="addSp delSp modSp mod">
        <pc:chgData name="Mili Diengdoh" userId="4e667e83-9d62-4727-9cfb-ee24b16ffb56" providerId="ADAL" clId="{366A748B-D83C-4151-BD9D-669864742225}" dt="2020-07-28T10:01:12.445" v="63" actId="20577"/>
        <pc:sldMkLst>
          <pc:docMk/>
          <pc:sldMk cId="3221091382" sldId="1726"/>
        </pc:sldMkLst>
        <pc:spChg chg="mod topLvl">
          <ac:chgData name="Mili Diengdoh" userId="4e667e83-9d62-4727-9cfb-ee24b16ffb56" providerId="ADAL" clId="{366A748B-D83C-4151-BD9D-669864742225}" dt="2020-07-28T10:01:12.445" v="63" actId="20577"/>
          <ac:spMkLst>
            <pc:docMk/>
            <pc:sldMk cId="3221091382" sldId="1726"/>
            <ac:spMk id="67" creationId="{D7D16425-FA36-4A88-9AAE-B33065B930F8}"/>
          </ac:spMkLst>
        </pc:spChg>
        <pc:spChg chg="mod topLvl">
          <ac:chgData name="Mili Diengdoh" userId="4e667e83-9d62-4727-9cfb-ee24b16ffb56" providerId="ADAL" clId="{366A748B-D83C-4151-BD9D-669864742225}" dt="2020-07-28T09:54:57.016" v="50" actId="14100"/>
          <ac:spMkLst>
            <pc:docMk/>
            <pc:sldMk cId="3221091382" sldId="1726"/>
            <ac:spMk id="85" creationId="{503C4AD3-81DE-49CB-84DC-1D6C2933FE97}"/>
          </ac:spMkLst>
        </pc:spChg>
        <pc:spChg chg="mod topLvl">
          <ac:chgData name="Mili Diengdoh" userId="4e667e83-9d62-4727-9cfb-ee24b16ffb56" providerId="ADAL" clId="{366A748B-D83C-4151-BD9D-669864742225}" dt="2020-07-28T09:54:57.016" v="50" actId="14100"/>
          <ac:spMkLst>
            <pc:docMk/>
            <pc:sldMk cId="3221091382" sldId="1726"/>
            <ac:spMk id="94" creationId="{48CDFA25-B9AD-4DD3-A8DF-9CD6DFC44488}"/>
          </ac:spMkLst>
        </pc:spChg>
        <pc:grpChg chg="add del mod">
          <ac:chgData name="Mili Diengdoh" userId="4e667e83-9d62-4727-9cfb-ee24b16ffb56" providerId="ADAL" clId="{366A748B-D83C-4151-BD9D-669864742225}" dt="2020-07-28T09:54:52.339" v="49" actId="165"/>
          <ac:grpSpMkLst>
            <pc:docMk/>
            <pc:sldMk cId="3221091382" sldId="1726"/>
            <ac:grpSpMk id="2" creationId="{91B059E3-2994-4ED4-B52E-5BE0F6CC641D}"/>
          </ac:grpSpMkLst>
        </pc:grpChg>
        <pc:grpChg chg="add del mod">
          <ac:chgData name="Mili Diengdoh" userId="4e667e83-9d62-4727-9cfb-ee24b16ffb56" providerId="ADAL" clId="{366A748B-D83C-4151-BD9D-669864742225}" dt="2020-07-28T09:54:52.339" v="49" actId="165"/>
          <ac:grpSpMkLst>
            <pc:docMk/>
            <pc:sldMk cId="3221091382" sldId="1726"/>
            <ac:grpSpMk id="3" creationId="{87B69D96-0399-45DE-9943-D9BAE9D12122}"/>
          </ac:grpSpMkLst>
        </pc:grpChg>
        <pc:grpChg chg="add del mod">
          <ac:chgData name="Mili Diengdoh" userId="4e667e83-9d62-4727-9cfb-ee24b16ffb56" providerId="ADAL" clId="{366A748B-D83C-4151-BD9D-669864742225}" dt="2020-07-28T09:54:52.339" v="49" actId="165"/>
          <ac:grpSpMkLst>
            <pc:docMk/>
            <pc:sldMk cId="3221091382" sldId="1726"/>
            <ac:grpSpMk id="4" creationId="{2F60EB7E-F0CA-4F8C-A1F1-45B14DB24123}"/>
          </ac:grpSpMkLst>
        </pc:grpChg>
        <pc:picChg chg="mod topLvl">
          <ac:chgData name="Mili Diengdoh" userId="4e667e83-9d62-4727-9cfb-ee24b16ffb56" providerId="ADAL" clId="{366A748B-D83C-4151-BD9D-669864742225}" dt="2020-07-28T09:54:52.339" v="49" actId="165"/>
          <ac:picMkLst>
            <pc:docMk/>
            <pc:sldMk cId="3221091382" sldId="1726"/>
            <ac:picMk id="64" creationId="{9EC80BE8-85B9-451F-A263-7188EBC6F888}"/>
          </ac:picMkLst>
        </pc:picChg>
        <pc:picChg chg="mod topLvl">
          <ac:chgData name="Mili Diengdoh" userId="4e667e83-9d62-4727-9cfb-ee24b16ffb56" providerId="ADAL" clId="{366A748B-D83C-4151-BD9D-669864742225}" dt="2020-07-28T09:54:52.339" v="49" actId="165"/>
          <ac:picMkLst>
            <pc:docMk/>
            <pc:sldMk cId="3221091382" sldId="1726"/>
            <ac:picMk id="83" creationId="{E9799525-A742-4D33-8A25-28078679583D}"/>
          </ac:picMkLst>
        </pc:picChg>
        <pc:picChg chg="mod topLvl">
          <ac:chgData name="Mili Diengdoh" userId="4e667e83-9d62-4727-9cfb-ee24b16ffb56" providerId="ADAL" clId="{366A748B-D83C-4151-BD9D-669864742225}" dt="2020-07-28T09:54:52.339" v="49" actId="165"/>
          <ac:picMkLst>
            <pc:docMk/>
            <pc:sldMk cId="3221091382" sldId="1726"/>
            <ac:picMk id="93" creationId="{91A45929-9C71-4BA4-AE63-192F48A199BF}"/>
          </ac:picMkLst>
        </pc:picChg>
        <pc:cxnChg chg="mod">
          <ac:chgData name="Mili Diengdoh" userId="4e667e83-9d62-4727-9cfb-ee24b16ffb56" providerId="ADAL" clId="{366A748B-D83C-4151-BD9D-669864742225}" dt="2020-07-28T09:54:51.391" v="48" actId="465"/>
          <ac:cxnSpMkLst>
            <pc:docMk/>
            <pc:sldMk cId="3221091382" sldId="1726"/>
            <ac:cxnSpMk id="77" creationId="{05570443-8CE3-475D-A10A-6056F1B40B29}"/>
          </ac:cxnSpMkLst>
        </pc:cxnChg>
        <pc:cxnChg chg="mod">
          <ac:chgData name="Mili Diengdoh" userId="4e667e83-9d62-4727-9cfb-ee24b16ffb56" providerId="ADAL" clId="{366A748B-D83C-4151-BD9D-669864742225}" dt="2020-07-28T09:54:51.391" v="48" actId="465"/>
          <ac:cxnSpMkLst>
            <pc:docMk/>
            <pc:sldMk cId="3221091382" sldId="1726"/>
            <ac:cxnSpMk id="90" creationId="{FC924C0F-C77C-4ABE-836A-AE5A094E4C42}"/>
          </ac:cxnSpMkLst>
        </pc:cxnChg>
      </pc:sldChg>
      <pc:sldChg chg="modSp">
        <pc:chgData name="Mili Diengdoh" userId="4e667e83-9d62-4727-9cfb-ee24b16ffb56" providerId="ADAL" clId="{366A748B-D83C-4151-BD9D-669864742225}" dt="2020-07-28T09:50:33.922" v="6" actId="207"/>
        <pc:sldMkLst>
          <pc:docMk/>
          <pc:sldMk cId="2906060374" sldId="1731"/>
        </pc:sldMkLst>
        <pc:spChg chg="mod">
          <ac:chgData name="Mili Diengdoh" userId="4e667e83-9d62-4727-9cfb-ee24b16ffb56" providerId="ADAL" clId="{366A748B-D83C-4151-BD9D-669864742225}" dt="2020-07-28T09:50:33.922" v="6" actId="207"/>
          <ac:spMkLst>
            <pc:docMk/>
            <pc:sldMk cId="2906060374" sldId="1731"/>
            <ac:spMk id="4" creationId="{39EE0A57-9022-4A55-AB99-790DD2D1B49F}"/>
          </ac:spMkLst>
        </pc:spChg>
      </pc:sldChg>
      <pc:sldChg chg="modSp">
        <pc:chgData name="Mili Diengdoh" userId="4e667e83-9d62-4727-9cfb-ee24b16ffb56" providerId="ADAL" clId="{366A748B-D83C-4151-BD9D-669864742225}" dt="2020-07-28T09:59:56.913" v="59"/>
        <pc:sldMkLst>
          <pc:docMk/>
          <pc:sldMk cId="2936289883" sldId="1732"/>
        </pc:sldMkLst>
        <pc:spChg chg="mod">
          <ac:chgData name="Mili Diengdoh" userId="4e667e83-9d62-4727-9cfb-ee24b16ffb56" providerId="ADAL" clId="{366A748B-D83C-4151-BD9D-669864742225}" dt="2020-07-28T09:59:52.714" v="57"/>
          <ac:spMkLst>
            <pc:docMk/>
            <pc:sldMk cId="2936289883" sldId="1732"/>
            <ac:spMk id="134" creationId="{7CA992F4-ADD9-4946-8B12-0A28209B4144}"/>
          </ac:spMkLst>
        </pc:spChg>
        <pc:spChg chg="mod">
          <ac:chgData name="Mili Diengdoh" userId="4e667e83-9d62-4727-9cfb-ee24b16ffb56" providerId="ADAL" clId="{366A748B-D83C-4151-BD9D-669864742225}" dt="2020-07-28T09:59:56.913" v="59"/>
          <ac:spMkLst>
            <pc:docMk/>
            <pc:sldMk cId="2936289883" sldId="1732"/>
            <ac:spMk id="143" creationId="{D7AC2046-EA2D-4469-90CE-EC01EC0CED9A}"/>
          </ac:spMkLst>
        </pc:spChg>
      </pc:sldChg>
      <pc:sldChg chg="addSp delSp modSp mod">
        <pc:chgData name="Mili Diengdoh" userId="4e667e83-9d62-4727-9cfb-ee24b16ffb56" providerId="ADAL" clId="{366A748B-D83C-4151-BD9D-669864742225}" dt="2020-07-28T09:59:28.240" v="55" actId="14100"/>
        <pc:sldMkLst>
          <pc:docMk/>
          <pc:sldMk cId="1781838637" sldId="1737"/>
        </pc:sldMkLst>
        <pc:spChg chg="mod topLvl">
          <ac:chgData name="Mili Diengdoh" userId="4e667e83-9d62-4727-9cfb-ee24b16ffb56" providerId="ADAL" clId="{366A748B-D83C-4151-BD9D-669864742225}" dt="2020-07-28T09:59:28.240" v="55" actId="14100"/>
          <ac:spMkLst>
            <pc:docMk/>
            <pc:sldMk cId="1781838637" sldId="1737"/>
            <ac:spMk id="44" creationId="{9808E5D2-6092-45D8-B5FC-F00155C00C8F}"/>
          </ac:spMkLst>
        </pc:spChg>
        <pc:spChg chg="mod topLvl">
          <ac:chgData name="Mili Diengdoh" userId="4e667e83-9d62-4727-9cfb-ee24b16ffb56" providerId="ADAL" clId="{366A748B-D83C-4151-BD9D-669864742225}" dt="2020-07-28T09:59:28.240" v="55" actId="14100"/>
          <ac:spMkLst>
            <pc:docMk/>
            <pc:sldMk cId="1781838637" sldId="1737"/>
            <ac:spMk id="80" creationId="{07893FB3-D378-4058-AED3-DD7AFEE67EB6}"/>
          </ac:spMkLst>
        </pc:spChg>
        <pc:spChg chg="mod topLvl">
          <ac:chgData name="Mili Diengdoh" userId="4e667e83-9d62-4727-9cfb-ee24b16ffb56" providerId="ADAL" clId="{366A748B-D83C-4151-BD9D-669864742225}" dt="2020-07-28T09:59:28.240" v="55" actId="14100"/>
          <ac:spMkLst>
            <pc:docMk/>
            <pc:sldMk cId="1781838637" sldId="1737"/>
            <ac:spMk id="107" creationId="{56F09AB9-7A6E-4E9F-BDDB-2A341A827596}"/>
          </ac:spMkLst>
        </pc:spChg>
        <pc:spChg chg="mod topLvl">
          <ac:chgData name="Mili Diengdoh" userId="4e667e83-9d62-4727-9cfb-ee24b16ffb56" providerId="ADAL" clId="{366A748B-D83C-4151-BD9D-669864742225}" dt="2020-07-28T09:59:28.240" v="55" actId="14100"/>
          <ac:spMkLst>
            <pc:docMk/>
            <pc:sldMk cId="1781838637" sldId="1737"/>
            <ac:spMk id="125" creationId="{49E41540-9F34-4D5A-AE44-D5DE28AEA261}"/>
          </ac:spMkLst>
        </pc:spChg>
        <pc:spChg chg="mod topLvl">
          <ac:chgData name="Mili Diengdoh" userId="4e667e83-9d62-4727-9cfb-ee24b16ffb56" providerId="ADAL" clId="{366A748B-D83C-4151-BD9D-669864742225}" dt="2020-07-28T09:59:28.240" v="55" actId="14100"/>
          <ac:spMkLst>
            <pc:docMk/>
            <pc:sldMk cId="1781838637" sldId="1737"/>
            <ac:spMk id="134" creationId="{5A5A76DF-3A7D-4941-A08D-C96764A85075}"/>
          </ac:spMkLst>
        </pc:spChg>
        <pc:grpChg chg="add del mod">
          <ac:chgData name="Mili Diengdoh" userId="4e667e83-9d62-4727-9cfb-ee24b16ffb56" providerId="ADAL" clId="{366A748B-D83C-4151-BD9D-669864742225}" dt="2020-07-28T09:51:45.341" v="18" actId="165"/>
          <ac:grpSpMkLst>
            <pc:docMk/>
            <pc:sldMk cId="1781838637" sldId="1737"/>
            <ac:grpSpMk id="2" creationId="{14E17A33-C999-44F1-BC23-5C6552BCDA37}"/>
          </ac:grpSpMkLst>
        </pc:grpChg>
        <pc:grpChg chg="add del mod">
          <ac:chgData name="Mili Diengdoh" userId="4e667e83-9d62-4727-9cfb-ee24b16ffb56" providerId="ADAL" clId="{366A748B-D83C-4151-BD9D-669864742225}" dt="2020-07-28T09:51:45.341" v="18" actId="165"/>
          <ac:grpSpMkLst>
            <pc:docMk/>
            <pc:sldMk cId="1781838637" sldId="1737"/>
            <ac:grpSpMk id="3" creationId="{339E8506-B757-421A-8AEA-EEB1D5E07C26}"/>
          </ac:grpSpMkLst>
        </pc:grpChg>
        <pc:grpChg chg="add del mod">
          <ac:chgData name="Mili Diengdoh" userId="4e667e83-9d62-4727-9cfb-ee24b16ffb56" providerId="ADAL" clId="{366A748B-D83C-4151-BD9D-669864742225}" dt="2020-07-28T09:51:45.341" v="18" actId="165"/>
          <ac:grpSpMkLst>
            <pc:docMk/>
            <pc:sldMk cId="1781838637" sldId="1737"/>
            <ac:grpSpMk id="4" creationId="{E5B64C99-15FE-46ED-A7B4-C4B7D15A216F}"/>
          </ac:grpSpMkLst>
        </pc:grpChg>
        <pc:grpChg chg="add del mod">
          <ac:chgData name="Mili Diengdoh" userId="4e667e83-9d62-4727-9cfb-ee24b16ffb56" providerId="ADAL" clId="{366A748B-D83C-4151-BD9D-669864742225}" dt="2020-07-28T09:51:45.341" v="18" actId="165"/>
          <ac:grpSpMkLst>
            <pc:docMk/>
            <pc:sldMk cId="1781838637" sldId="1737"/>
            <ac:grpSpMk id="5" creationId="{C96F8BA2-6DDD-4A0E-B6C5-05753A4EA9D0}"/>
          </ac:grpSpMkLst>
        </pc:grpChg>
        <pc:grpChg chg="add del mod">
          <ac:chgData name="Mili Diengdoh" userId="4e667e83-9d62-4727-9cfb-ee24b16ffb56" providerId="ADAL" clId="{366A748B-D83C-4151-BD9D-669864742225}" dt="2020-07-28T09:51:45.341" v="18" actId="165"/>
          <ac:grpSpMkLst>
            <pc:docMk/>
            <pc:sldMk cId="1781838637" sldId="1737"/>
            <ac:grpSpMk id="6" creationId="{A76A4252-38AD-4C92-9D05-2A3BD560675C}"/>
          </ac:grpSpMkLst>
        </pc:grpChg>
        <pc:picChg chg="mod topLvl">
          <ac:chgData name="Mili Diengdoh" userId="4e667e83-9d62-4727-9cfb-ee24b16ffb56" providerId="ADAL" clId="{366A748B-D83C-4151-BD9D-669864742225}" dt="2020-07-28T09:51:45.341" v="18" actId="165"/>
          <ac:picMkLst>
            <pc:docMk/>
            <pc:sldMk cId="1781838637" sldId="1737"/>
            <ac:picMk id="39" creationId="{A2B16C32-F9A2-4A80-8CA5-DE2AAE3A9362}"/>
          </ac:picMkLst>
        </pc:picChg>
        <pc:picChg chg="mod topLvl">
          <ac:chgData name="Mili Diengdoh" userId="4e667e83-9d62-4727-9cfb-ee24b16ffb56" providerId="ADAL" clId="{366A748B-D83C-4151-BD9D-669864742225}" dt="2020-07-28T09:51:45.341" v="18" actId="165"/>
          <ac:picMkLst>
            <pc:docMk/>
            <pc:sldMk cId="1781838637" sldId="1737"/>
            <ac:picMk id="76" creationId="{D49659D5-33CC-4228-924C-80A790E8058B}"/>
          </ac:picMkLst>
        </pc:picChg>
        <pc:picChg chg="mod topLvl">
          <ac:chgData name="Mili Diengdoh" userId="4e667e83-9d62-4727-9cfb-ee24b16ffb56" providerId="ADAL" clId="{366A748B-D83C-4151-BD9D-669864742225}" dt="2020-07-28T09:51:45.341" v="18" actId="165"/>
          <ac:picMkLst>
            <pc:docMk/>
            <pc:sldMk cId="1781838637" sldId="1737"/>
            <ac:picMk id="104" creationId="{8DEC0D3D-8F53-41F4-974A-F76E7544F2F4}"/>
          </ac:picMkLst>
        </pc:picChg>
        <pc:picChg chg="mod topLvl">
          <ac:chgData name="Mili Diengdoh" userId="4e667e83-9d62-4727-9cfb-ee24b16ffb56" providerId="ADAL" clId="{366A748B-D83C-4151-BD9D-669864742225}" dt="2020-07-28T09:51:45.341" v="18" actId="165"/>
          <ac:picMkLst>
            <pc:docMk/>
            <pc:sldMk cId="1781838637" sldId="1737"/>
            <ac:picMk id="123" creationId="{45E8FB0B-456C-4CFA-ACEA-98A860E9C22A}"/>
          </ac:picMkLst>
        </pc:picChg>
        <pc:picChg chg="mod topLvl">
          <ac:chgData name="Mili Diengdoh" userId="4e667e83-9d62-4727-9cfb-ee24b16ffb56" providerId="ADAL" clId="{366A748B-D83C-4151-BD9D-669864742225}" dt="2020-07-28T09:51:45.341" v="18" actId="165"/>
          <ac:picMkLst>
            <pc:docMk/>
            <pc:sldMk cId="1781838637" sldId="1737"/>
            <ac:picMk id="133" creationId="{EF7FA854-2A3F-48A7-AC01-3144C81818D0}"/>
          </ac:picMkLst>
        </pc:picChg>
        <pc:cxnChg chg="mod">
          <ac:chgData name="Mili Diengdoh" userId="4e667e83-9d62-4727-9cfb-ee24b16ffb56" providerId="ADAL" clId="{366A748B-D83C-4151-BD9D-669864742225}" dt="2020-07-28T09:59:28.240" v="55" actId="14100"/>
          <ac:cxnSpMkLst>
            <pc:docMk/>
            <pc:sldMk cId="1781838637" sldId="1737"/>
            <ac:cxnSpMk id="61" creationId="{8041BC5D-5B8D-4942-ABC8-68761FD5AE8B}"/>
          </ac:cxnSpMkLst>
        </pc:cxnChg>
        <pc:cxnChg chg="mod">
          <ac:chgData name="Mili Diengdoh" userId="4e667e83-9d62-4727-9cfb-ee24b16ffb56" providerId="ADAL" clId="{366A748B-D83C-4151-BD9D-669864742225}" dt="2020-07-28T09:59:28.240" v="55" actId="14100"/>
          <ac:cxnSpMkLst>
            <pc:docMk/>
            <pc:sldMk cId="1781838637" sldId="1737"/>
            <ac:cxnSpMk id="93" creationId="{79D0C488-19D1-4A0A-A4E2-EB865E6E7E20}"/>
          </ac:cxnSpMkLst>
        </pc:cxnChg>
        <pc:cxnChg chg="mod">
          <ac:chgData name="Mili Diengdoh" userId="4e667e83-9d62-4727-9cfb-ee24b16ffb56" providerId="ADAL" clId="{366A748B-D83C-4151-BD9D-669864742225}" dt="2020-07-28T09:59:28.240" v="55" actId="14100"/>
          <ac:cxnSpMkLst>
            <pc:docMk/>
            <pc:sldMk cId="1781838637" sldId="1737"/>
            <ac:cxnSpMk id="116" creationId="{BF5EA003-8679-469A-B27E-4F3915F286B9}"/>
          </ac:cxnSpMkLst>
        </pc:cxnChg>
        <pc:cxnChg chg="mod">
          <ac:chgData name="Mili Diengdoh" userId="4e667e83-9d62-4727-9cfb-ee24b16ffb56" providerId="ADAL" clId="{366A748B-D83C-4151-BD9D-669864742225}" dt="2020-07-28T09:59:28.240" v="55" actId="14100"/>
          <ac:cxnSpMkLst>
            <pc:docMk/>
            <pc:sldMk cId="1781838637" sldId="1737"/>
            <ac:cxnSpMk id="130" creationId="{0BE1AC01-30FB-442E-BF6D-7FC490285C30}"/>
          </ac:cxnSpMkLst>
        </pc:cxnChg>
      </pc:sldChg>
      <pc:sldChg chg="modSp mod">
        <pc:chgData name="Mili Diengdoh" userId="4e667e83-9d62-4727-9cfb-ee24b16ffb56" providerId="ADAL" clId="{366A748B-D83C-4151-BD9D-669864742225}" dt="2020-07-28T09:52:41.881" v="24" actId="465"/>
        <pc:sldMkLst>
          <pc:docMk/>
          <pc:sldMk cId="878408988" sldId="1739"/>
        </pc:sldMkLst>
        <pc:spChg chg="mod">
          <ac:chgData name="Mili Diengdoh" userId="4e667e83-9d62-4727-9cfb-ee24b16ffb56" providerId="ADAL" clId="{366A748B-D83C-4151-BD9D-669864742225}" dt="2020-07-28T09:52:38.336" v="23" actId="554"/>
          <ac:spMkLst>
            <pc:docMk/>
            <pc:sldMk cId="878408988" sldId="1739"/>
            <ac:spMk id="29" creationId="{1CC488D2-6248-4AF5-9AAA-E374818D4CB5}"/>
          </ac:spMkLst>
        </pc:spChg>
        <pc:spChg chg="mod">
          <ac:chgData name="Mili Diengdoh" userId="4e667e83-9d62-4727-9cfb-ee24b16ffb56" providerId="ADAL" clId="{366A748B-D83C-4151-BD9D-669864742225}" dt="2020-07-28T09:52:33.400" v="22" actId="255"/>
          <ac:spMkLst>
            <pc:docMk/>
            <pc:sldMk cId="878408988" sldId="1739"/>
            <ac:spMk id="38" creationId="{EB5695A7-B502-4FDE-8F73-64736FA774E9}"/>
          </ac:spMkLst>
        </pc:spChg>
        <pc:picChg chg="mod">
          <ac:chgData name="Mili Diengdoh" userId="4e667e83-9d62-4727-9cfb-ee24b16ffb56" providerId="ADAL" clId="{366A748B-D83C-4151-BD9D-669864742225}" dt="2020-07-28T09:52:38.336" v="23" actId="554"/>
          <ac:picMkLst>
            <pc:docMk/>
            <pc:sldMk cId="878408988" sldId="1739"/>
            <ac:picMk id="23" creationId="{3998663C-56D2-4BFD-B1C0-1E28E3F3EE63}"/>
          </ac:picMkLst>
        </pc:picChg>
        <pc:cxnChg chg="mod">
          <ac:chgData name="Mili Diengdoh" userId="4e667e83-9d62-4727-9cfb-ee24b16ffb56" providerId="ADAL" clId="{366A748B-D83C-4151-BD9D-669864742225}" dt="2020-07-28T09:52:41.881" v="24" actId="465"/>
          <ac:cxnSpMkLst>
            <pc:docMk/>
            <pc:sldMk cId="878408988" sldId="1739"/>
            <ac:cxnSpMk id="34" creationId="{8D0594E3-424B-4C9D-8761-2B237EE53A4A}"/>
          </ac:cxnSpMkLst>
        </pc:cxnChg>
      </pc:sldChg>
      <pc:sldChg chg="modSp mod">
        <pc:chgData name="Mili Diengdoh" userId="4e667e83-9d62-4727-9cfb-ee24b16ffb56" providerId="ADAL" clId="{366A748B-D83C-4151-BD9D-669864742225}" dt="2020-07-28T09:53:00.686" v="28" actId="732"/>
        <pc:sldMkLst>
          <pc:docMk/>
          <pc:sldMk cId="1475160578" sldId="1740"/>
        </pc:sldMkLst>
        <pc:picChg chg="mod modCrop">
          <ac:chgData name="Mili Diengdoh" userId="4e667e83-9d62-4727-9cfb-ee24b16ffb56" providerId="ADAL" clId="{366A748B-D83C-4151-BD9D-669864742225}" dt="2020-07-28T09:53:00.686" v="28" actId="732"/>
          <ac:picMkLst>
            <pc:docMk/>
            <pc:sldMk cId="1475160578" sldId="1740"/>
            <ac:picMk id="13" creationId="{B43C7329-D663-41A8-8CDE-4DDF28398632}"/>
          </ac:picMkLst>
        </pc:picChg>
      </pc:sldChg>
      <pc:sldChg chg="modSp mod">
        <pc:chgData name="Mili Diengdoh" userId="4e667e83-9d62-4727-9cfb-ee24b16ffb56" providerId="ADAL" clId="{366A748B-D83C-4151-BD9D-669864742225}" dt="2020-07-28T10:00:53.731" v="62" actId="20577"/>
        <pc:sldMkLst>
          <pc:docMk/>
          <pc:sldMk cId="3643715278" sldId="1763"/>
        </pc:sldMkLst>
        <pc:spChg chg="mod">
          <ac:chgData name="Mili Diengdoh" userId="4e667e83-9d62-4727-9cfb-ee24b16ffb56" providerId="ADAL" clId="{366A748B-D83C-4151-BD9D-669864742225}" dt="2020-07-28T10:00:53.731" v="62" actId="20577"/>
          <ac:spMkLst>
            <pc:docMk/>
            <pc:sldMk cId="3643715278" sldId="1763"/>
            <ac:spMk id="93" creationId="{42894DA8-E08B-4FA7-94B5-AD929FBA74BA}"/>
          </ac:spMkLst>
        </pc:spChg>
      </pc:sldChg>
      <pc:sldChg chg="modSp mod">
        <pc:chgData name="Mili Diengdoh" userId="4e667e83-9d62-4727-9cfb-ee24b16ffb56" providerId="ADAL" clId="{366A748B-D83C-4151-BD9D-669864742225}" dt="2020-07-28T09:55:08.417" v="52" actId="948"/>
        <pc:sldMkLst>
          <pc:docMk/>
          <pc:sldMk cId="962014222" sldId="1765"/>
        </pc:sldMkLst>
        <pc:spChg chg="mod">
          <ac:chgData name="Mili Diengdoh" userId="4e667e83-9d62-4727-9cfb-ee24b16ffb56" providerId="ADAL" clId="{366A748B-D83C-4151-BD9D-669864742225}" dt="2020-07-28T09:55:08.417" v="52" actId="948"/>
          <ac:spMkLst>
            <pc:docMk/>
            <pc:sldMk cId="962014222" sldId="1765"/>
            <ac:spMk id="9" creationId="{F6A9A8B4-705B-4AF7-B7F6-285D5FFF5458}"/>
          </ac:spMkLst>
        </pc:spChg>
      </pc:sldChg>
      <pc:sldChg chg="modSp mod">
        <pc:chgData name="Mili Diengdoh" userId="4e667e83-9d62-4727-9cfb-ee24b16ffb56" providerId="ADAL" clId="{366A748B-D83C-4151-BD9D-669864742225}" dt="2020-07-28T09:55:18.129" v="54" actId="1076"/>
        <pc:sldMkLst>
          <pc:docMk/>
          <pc:sldMk cId="946552035" sldId="1766"/>
        </pc:sldMkLst>
        <pc:spChg chg="mod">
          <ac:chgData name="Mili Diengdoh" userId="4e667e83-9d62-4727-9cfb-ee24b16ffb56" providerId="ADAL" clId="{366A748B-D83C-4151-BD9D-669864742225}" dt="2020-07-28T09:55:18.129" v="54" actId="1076"/>
          <ac:spMkLst>
            <pc:docMk/>
            <pc:sldMk cId="946552035" sldId="1766"/>
            <ac:spMk id="204" creationId="{EBAF302D-82D4-43A5-B720-7CBAE77EC9C6}"/>
          </ac:spMkLst>
        </pc:spChg>
      </pc:sldChg>
    </pc:docChg>
  </pc:docChgLst>
  <pc:docChgLst>
    <pc:chgData name="Wanlambok Nongbet [Chillibreeze]" userId="6bf028ea-505a-4797-9fbe-498829f78d74" providerId="ADAL" clId="{FE636EC3-8809-4DCB-9AC5-1BA3B10F9AB2}"/>
    <pc:docChg chg="undo redo custSel addSld delSld modSld modMainMaster delSection">
      <pc:chgData name="Wanlambok Nongbet [Chillibreeze]" userId="6bf028ea-505a-4797-9fbe-498829f78d74" providerId="ADAL" clId="{FE636EC3-8809-4DCB-9AC5-1BA3B10F9AB2}" dt="2020-07-28T15:22:27.491" v="3717" actId="962"/>
      <pc:docMkLst>
        <pc:docMk/>
      </pc:docMkLst>
      <pc:sldChg chg="addSp delSp modSp add del mod chgLayout">
        <pc:chgData name="Wanlambok Nongbet [Chillibreeze]" userId="6bf028ea-505a-4797-9fbe-498829f78d74" providerId="ADAL" clId="{FE636EC3-8809-4DCB-9AC5-1BA3B10F9AB2}" dt="2020-07-24T06:52:45.785" v="19" actId="20577"/>
        <pc:sldMkLst>
          <pc:docMk/>
          <pc:sldMk cId="2402828649" sldId="1532"/>
        </pc:sldMkLst>
        <pc:spChg chg="add del mod ord">
          <ac:chgData name="Wanlambok Nongbet [Chillibreeze]" userId="6bf028ea-505a-4797-9fbe-498829f78d74" providerId="ADAL" clId="{FE636EC3-8809-4DCB-9AC5-1BA3B10F9AB2}" dt="2020-07-24T06:52:42.006" v="6" actId="700"/>
          <ac:spMkLst>
            <pc:docMk/>
            <pc:sldMk cId="2402828649" sldId="1532"/>
            <ac:spMk id="2" creationId="{7A1049F4-5FDD-45BB-97D7-070EAFDA6AF0}"/>
          </ac:spMkLst>
        </pc:spChg>
        <pc:spChg chg="add mod ord">
          <ac:chgData name="Wanlambok Nongbet [Chillibreeze]" userId="6bf028ea-505a-4797-9fbe-498829f78d74" providerId="ADAL" clId="{FE636EC3-8809-4DCB-9AC5-1BA3B10F9AB2}" dt="2020-07-24T06:52:45.785" v="19" actId="20577"/>
          <ac:spMkLst>
            <pc:docMk/>
            <pc:sldMk cId="2402828649" sldId="1532"/>
            <ac:spMk id="3" creationId="{696329E1-FAD2-4606-AA12-D59A9B6CA23E}"/>
          </ac:spMkLst>
        </pc:spChg>
      </pc:sldChg>
      <pc:sldChg chg="addSp delSp modSp add del mod modClrScheme chgLayout">
        <pc:chgData name="Wanlambok Nongbet [Chillibreeze]" userId="6bf028ea-505a-4797-9fbe-498829f78d74" providerId="ADAL" clId="{FE636EC3-8809-4DCB-9AC5-1BA3B10F9AB2}" dt="2020-07-27T09:25:18.125" v="3267"/>
        <pc:sldMkLst>
          <pc:docMk/>
          <pc:sldMk cId="1793706927" sldId="1670"/>
        </pc:sldMkLst>
        <pc:spChg chg="add del mod topLvl">
          <ac:chgData name="Wanlambok Nongbet [Chillibreeze]" userId="6bf028ea-505a-4797-9fbe-498829f78d74" providerId="ADAL" clId="{FE636EC3-8809-4DCB-9AC5-1BA3B10F9AB2}" dt="2020-07-27T08:52:14.481" v="2138" actId="21"/>
          <ac:spMkLst>
            <pc:docMk/>
            <pc:sldMk cId="1793706927" sldId="1670"/>
            <ac:spMk id="4" creationId="{802C0B20-C4B9-4856-BBC9-F554689D6307}"/>
          </ac:spMkLst>
        </pc:spChg>
        <pc:spChg chg="add del mod topLvl">
          <ac:chgData name="Wanlambok Nongbet [Chillibreeze]" userId="6bf028ea-505a-4797-9fbe-498829f78d74" providerId="ADAL" clId="{FE636EC3-8809-4DCB-9AC5-1BA3B10F9AB2}" dt="2020-07-27T08:52:14.481" v="2138" actId="21"/>
          <ac:spMkLst>
            <pc:docMk/>
            <pc:sldMk cId="1793706927" sldId="1670"/>
            <ac:spMk id="5" creationId="{102B8C5E-EF44-4589-B1BC-10313BA8664D}"/>
          </ac:spMkLst>
        </pc:spChg>
        <pc:spChg chg="del mod ord">
          <ac:chgData name="Wanlambok Nongbet [Chillibreeze]" userId="6bf028ea-505a-4797-9fbe-498829f78d74" providerId="ADAL" clId="{FE636EC3-8809-4DCB-9AC5-1BA3B10F9AB2}" dt="2020-07-24T06:53:39.617" v="39" actId="478"/>
          <ac:spMkLst>
            <pc:docMk/>
            <pc:sldMk cId="1793706927" sldId="1670"/>
            <ac:spMk id="6" creationId="{00000000-0000-0000-0000-000000000000}"/>
          </ac:spMkLst>
        </pc:spChg>
        <pc:spChg chg="add mod topLvl">
          <ac:chgData name="Wanlambok Nongbet [Chillibreeze]" userId="6bf028ea-505a-4797-9fbe-498829f78d74" providerId="ADAL" clId="{FE636EC3-8809-4DCB-9AC5-1BA3B10F9AB2}" dt="2020-07-27T08:51:27.639" v="2100" actId="164"/>
          <ac:spMkLst>
            <pc:docMk/>
            <pc:sldMk cId="1793706927" sldId="1670"/>
            <ac:spMk id="7" creationId="{C636244C-18E1-4625-A3DA-6C4265A8A1BD}"/>
          </ac:spMkLst>
        </pc:spChg>
        <pc:spChg chg="add mod topLvl">
          <ac:chgData name="Wanlambok Nongbet [Chillibreeze]" userId="6bf028ea-505a-4797-9fbe-498829f78d74" providerId="ADAL" clId="{FE636EC3-8809-4DCB-9AC5-1BA3B10F9AB2}" dt="2020-07-27T08:51:29.160" v="2101" actId="164"/>
          <ac:spMkLst>
            <pc:docMk/>
            <pc:sldMk cId="1793706927" sldId="1670"/>
            <ac:spMk id="8" creationId="{0097D8FB-161F-4B99-8999-4339A7D07427}"/>
          </ac:spMkLst>
        </pc:spChg>
        <pc:spChg chg="add mod topLvl">
          <ac:chgData name="Wanlambok Nongbet [Chillibreeze]" userId="6bf028ea-505a-4797-9fbe-498829f78d74" providerId="ADAL" clId="{FE636EC3-8809-4DCB-9AC5-1BA3B10F9AB2}" dt="2020-07-27T08:51:27.639" v="2100" actId="164"/>
          <ac:spMkLst>
            <pc:docMk/>
            <pc:sldMk cId="1793706927" sldId="1670"/>
            <ac:spMk id="9" creationId="{B08489CB-5D68-4079-B7CB-2F8A5D3CC45E}"/>
          </ac:spMkLst>
        </pc:spChg>
        <pc:spChg chg="add mod topLvl">
          <ac:chgData name="Wanlambok Nongbet [Chillibreeze]" userId="6bf028ea-505a-4797-9fbe-498829f78d74" providerId="ADAL" clId="{FE636EC3-8809-4DCB-9AC5-1BA3B10F9AB2}" dt="2020-07-27T08:51:29.160" v="2101" actId="164"/>
          <ac:spMkLst>
            <pc:docMk/>
            <pc:sldMk cId="1793706927" sldId="1670"/>
            <ac:spMk id="10" creationId="{F2B99F27-3439-4FC1-A291-6C4209EF70A9}"/>
          </ac:spMkLst>
        </pc:spChg>
        <pc:spChg chg="add del mod topLvl">
          <ac:chgData name="Wanlambok Nongbet [Chillibreeze]" userId="6bf028ea-505a-4797-9fbe-498829f78d74" providerId="ADAL" clId="{FE636EC3-8809-4DCB-9AC5-1BA3B10F9AB2}" dt="2020-07-27T08:52:14.481" v="2138" actId="21"/>
          <ac:spMkLst>
            <pc:docMk/>
            <pc:sldMk cId="1793706927" sldId="1670"/>
            <ac:spMk id="11" creationId="{546D7175-AA08-487B-A9AA-8DFACAA60317}"/>
          </ac:spMkLst>
        </pc:spChg>
        <pc:spChg chg="add mod topLvl">
          <ac:chgData name="Wanlambok Nongbet [Chillibreeze]" userId="6bf028ea-505a-4797-9fbe-498829f78d74" providerId="ADAL" clId="{FE636EC3-8809-4DCB-9AC5-1BA3B10F9AB2}" dt="2020-07-27T08:51:29.910" v="2102" actId="164"/>
          <ac:spMkLst>
            <pc:docMk/>
            <pc:sldMk cId="1793706927" sldId="1670"/>
            <ac:spMk id="12" creationId="{2E124DB3-8E6E-4917-89F6-0F06C4A5FA57}"/>
          </ac:spMkLst>
        </pc:spChg>
        <pc:spChg chg="add mod topLvl">
          <ac:chgData name="Wanlambok Nongbet [Chillibreeze]" userId="6bf028ea-505a-4797-9fbe-498829f78d74" providerId="ADAL" clId="{FE636EC3-8809-4DCB-9AC5-1BA3B10F9AB2}" dt="2020-07-27T08:51:29.910" v="2102" actId="164"/>
          <ac:spMkLst>
            <pc:docMk/>
            <pc:sldMk cId="1793706927" sldId="1670"/>
            <ac:spMk id="13" creationId="{25C01343-BB3E-49E2-B01E-03CA09EE8C1A}"/>
          </ac:spMkLst>
        </pc:spChg>
        <pc:spChg chg="mod ord">
          <ac:chgData name="Wanlambok Nongbet [Chillibreeze]" userId="6bf028ea-505a-4797-9fbe-498829f78d74" providerId="ADAL" clId="{FE636EC3-8809-4DCB-9AC5-1BA3B10F9AB2}" dt="2020-07-27T08:52:08.366" v="2136" actId="1076"/>
          <ac:spMkLst>
            <pc:docMk/>
            <pc:sldMk cId="1793706927" sldId="1670"/>
            <ac:spMk id="17" creationId="{00000000-0000-0000-0000-000000000000}"/>
          </ac:spMkLst>
        </pc:spChg>
        <pc:spChg chg="mod">
          <ac:chgData name="Wanlambok Nongbet [Chillibreeze]" userId="6bf028ea-505a-4797-9fbe-498829f78d74" providerId="ADAL" clId="{FE636EC3-8809-4DCB-9AC5-1BA3B10F9AB2}" dt="2020-07-27T08:51:31.044" v="2103" actId="571"/>
          <ac:spMkLst>
            <pc:docMk/>
            <pc:sldMk cId="1793706927" sldId="1670"/>
            <ac:spMk id="23" creationId="{3A3BF4E4-A0BD-41C6-9CEF-D42C1247DFC1}"/>
          </ac:spMkLst>
        </pc:spChg>
        <pc:spChg chg="mod">
          <ac:chgData name="Wanlambok Nongbet [Chillibreeze]" userId="6bf028ea-505a-4797-9fbe-498829f78d74" providerId="ADAL" clId="{FE636EC3-8809-4DCB-9AC5-1BA3B10F9AB2}" dt="2020-07-27T08:51:31.044" v="2103" actId="571"/>
          <ac:spMkLst>
            <pc:docMk/>
            <pc:sldMk cId="1793706927" sldId="1670"/>
            <ac:spMk id="24" creationId="{B8E4D60E-8BDC-423D-963D-D473C0C0B1FA}"/>
          </ac:spMkLst>
        </pc:spChg>
        <pc:spChg chg="mod">
          <ac:chgData name="Wanlambok Nongbet [Chillibreeze]" userId="6bf028ea-505a-4797-9fbe-498829f78d74" providerId="ADAL" clId="{FE636EC3-8809-4DCB-9AC5-1BA3B10F9AB2}" dt="2020-07-27T08:51:40.018" v="2111" actId="571"/>
          <ac:spMkLst>
            <pc:docMk/>
            <pc:sldMk cId="1793706927" sldId="1670"/>
            <ac:spMk id="30" creationId="{B0A5AAFE-0D99-47AD-8B42-8FEA062B6EBE}"/>
          </ac:spMkLst>
        </pc:spChg>
        <pc:spChg chg="mod">
          <ac:chgData name="Wanlambok Nongbet [Chillibreeze]" userId="6bf028ea-505a-4797-9fbe-498829f78d74" providerId="ADAL" clId="{FE636EC3-8809-4DCB-9AC5-1BA3B10F9AB2}" dt="2020-07-27T08:51:40.018" v="2111" actId="571"/>
          <ac:spMkLst>
            <pc:docMk/>
            <pc:sldMk cId="1793706927" sldId="1670"/>
            <ac:spMk id="31" creationId="{6AA77573-2105-4B59-92AA-44C4621957B6}"/>
          </ac:spMkLst>
        </pc:spChg>
        <pc:spChg chg="mod">
          <ac:chgData name="Wanlambok Nongbet [Chillibreeze]" userId="6bf028ea-505a-4797-9fbe-498829f78d74" providerId="ADAL" clId="{FE636EC3-8809-4DCB-9AC5-1BA3B10F9AB2}" dt="2020-07-27T08:51:50.527" v="2121" actId="571"/>
          <ac:spMkLst>
            <pc:docMk/>
            <pc:sldMk cId="1793706927" sldId="1670"/>
            <ac:spMk id="37" creationId="{5BD90F1B-A839-480A-AA08-4A16FDB4D0A0}"/>
          </ac:spMkLst>
        </pc:spChg>
        <pc:spChg chg="mod">
          <ac:chgData name="Wanlambok Nongbet [Chillibreeze]" userId="6bf028ea-505a-4797-9fbe-498829f78d74" providerId="ADAL" clId="{FE636EC3-8809-4DCB-9AC5-1BA3B10F9AB2}" dt="2020-07-27T08:51:50.527" v="2121" actId="571"/>
          <ac:spMkLst>
            <pc:docMk/>
            <pc:sldMk cId="1793706927" sldId="1670"/>
            <ac:spMk id="38" creationId="{38DFF5AA-EEA6-45B6-B51E-5504F6A19A0E}"/>
          </ac:spMkLst>
        </pc:spChg>
        <pc:spChg chg="add mod">
          <ac:chgData name="Wanlambok Nongbet [Chillibreeze]" userId="6bf028ea-505a-4797-9fbe-498829f78d74" providerId="ADAL" clId="{FE636EC3-8809-4DCB-9AC5-1BA3B10F9AB2}" dt="2020-07-27T08:52:14.671" v="2139"/>
          <ac:spMkLst>
            <pc:docMk/>
            <pc:sldMk cId="1793706927" sldId="1670"/>
            <ac:spMk id="42" creationId="{5DA51378-1B03-4A1B-A078-06F1641BB925}"/>
          </ac:spMkLst>
        </pc:spChg>
        <pc:spChg chg="add del mod">
          <ac:chgData name="Wanlambok Nongbet [Chillibreeze]" userId="6bf028ea-505a-4797-9fbe-498829f78d74" providerId="ADAL" clId="{FE636EC3-8809-4DCB-9AC5-1BA3B10F9AB2}" dt="2020-07-27T08:52:15.428" v="2140" actId="21"/>
          <ac:spMkLst>
            <pc:docMk/>
            <pc:sldMk cId="1793706927" sldId="1670"/>
            <ac:spMk id="43" creationId="{F5A8FC32-3BB5-471D-AA27-EA53705C3174}"/>
          </ac:spMkLst>
        </pc:spChg>
        <pc:spChg chg="add del mod">
          <ac:chgData name="Wanlambok Nongbet [Chillibreeze]" userId="6bf028ea-505a-4797-9fbe-498829f78d74" providerId="ADAL" clId="{FE636EC3-8809-4DCB-9AC5-1BA3B10F9AB2}" dt="2020-07-27T08:52:15.428" v="2140" actId="21"/>
          <ac:spMkLst>
            <pc:docMk/>
            <pc:sldMk cId="1793706927" sldId="1670"/>
            <ac:spMk id="44" creationId="{5927F1ED-4A34-4476-B294-8A8B5031BEEF}"/>
          </ac:spMkLst>
        </pc:spChg>
        <pc:spChg chg="add del mod">
          <ac:chgData name="Wanlambok Nongbet [Chillibreeze]" userId="6bf028ea-505a-4797-9fbe-498829f78d74" providerId="ADAL" clId="{FE636EC3-8809-4DCB-9AC5-1BA3B10F9AB2}" dt="2020-07-27T08:52:16.191" v="2142" actId="21"/>
          <ac:spMkLst>
            <pc:docMk/>
            <pc:sldMk cId="1793706927" sldId="1670"/>
            <ac:spMk id="47" creationId="{2E9D508C-E440-40AD-AFAD-C2DF95D3063A}"/>
          </ac:spMkLst>
        </pc:spChg>
        <pc:spChg chg="add del mod">
          <ac:chgData name="Wanlambok Nongbet [Chillibreeze]" userId="6bf028ea-505a-4797-9fbe-498829f78d74" providerId="ADAL" clId="{FE636EC3-8809-4DCB-9AC5-1BA3B10F9AB2}" dt="2020-07-27T08:52:16.191" v="2142" actId="21"/>
          <ac:spMkLst>
            <pc:docMk/>
            <pc:sldMk cId="1793706927" sldId="1670"/>
            <ac:spMk id="48" creationId="{83FC9C05-DC8D-460D-8670-8689EA50E36B}"/>
          </ac:spMkLst>
        </pc:spChg>
        <pc:spChg chg="add mod">
          <ac:chgData name="Wanlambok Nongbet [Chillibreeze]" userId="6bf028ea-505a-4797-9fbe-498829f78d74" providerId="ADAL" clId="{FE636EC3-8809-4DCB-9AC5-1BA3B10F9AB2}" dt="2020-07-27T08:52:16.361" v="2143"/>
          <ac:spMkLst>
            <pc:docMk/>
            <pc:sldMk cId="1793706927" sldId="1670"/>
            <ac:spMk id="51" creationId="{9A49AF4D-249F-4B5A-A9A8-A41D1040F836}"/>
          </ac:spMkLst>
        </pc:spChg>
        <pc:spChg chg="add del mod">
          <ac:chgData name="Wanlambok Nongbet [Chillibreeze]" userId="6bf028ea-505a-4797-9fbe-498829f78d74" providerId="ADAL" clId="{FE636EC3-8809-4DCB-9AC5-1BA3B10F9AB2}" dt="2020-07-27T08:52:16.855" v="2144" actId="21"/>
          <ac:spMkLst>
            <pc:docMk/>
            <pc:sldMk cId="1793706927" sldId="1670"/>
            <ac:spMk id="52" creationId="{337B7826-9C66-4631-85E1-4E541E81D25F}"/>
          </ac:spMkLst>
        </pc:spChg>
        <pc:spChg chg="add del mod">
          <ac:chgData name="Wanlambok Nongbet [Chillibreeze]" userId="6bf028ea-505a-4797-9fbe-498829f78d74" providerId="ADAL" clId="{FE636EC3-8809-4DCB-9AC5-1BA3B10F9AB2}" dt="2020-07-27T08:52:17.610" v="2146" actId="21"/>
          <ac:spMkLst>
            <pc:docMk/>
            <pc:sldMk cId="1793706927" sldId="1670"/>
            <ac:spMk id="54" creationId="{098D22D3-8B32-4BED-8344-7004CC7F571D}"/>
          </ac:spMkLst>
        </pc:spChg>
        <pc:spChg chg="add mod">
          <ac:chgData name="Wanlambok Nongbet [Chillibreeze]" userId="6bf028ea-505a-4797-9fbe-498829f78d74" providerId="ADAL" clId="{FE636EC3-8809-4DCB-9AC5-1BA3B10F9AB2}" dt="2020-07-27T09:25:18.125" v="3267"/>
          <ac:spMkLst>
            <pc:docMk/>
            <pc:sldMk cId="1793706927" sldId="1670"/>
            <ac:spMk id="56" creationId="{447F22F0-BC87-46E8-952D-A7420292BFCD}"/>
          </ac:spMkLst>
        </pc:spChg>
        <pc:grpChg chg="add del mod">
          <ac:chgData name="Wanlambok Nongbet [Chillibreeze]" userId="6bf028ea-505a-4797-9fbe-498829f78d74" providerId="ADAL" clId="{FE636EC3-8809-4DCB-9AC5-1BA3B10F9AB2}" dt="2020-07-27T08:51:39.018" v="2109" actId="478"/>
          <ac:grpSpMkLst>
            <pc:docMk/>
            <pc:sldMk cId="1793706927" sldId="1670"/>
            <ac:grpSpMk id="2" creationId="{92E9FEBF-03DB-4E68-B19B-61F87A4FA7C5}"/>
          </ac:grpSpMkLst>
        </pc:grpChg>
        <pc:grpChg chg="add del mod">
          <ac:chgData name="Wanlambok Nongbet [Chillibreeze]" userId="6bf028ea-505a-4797-9fbe-498829f78d74" providerId="ADAL" clId="{FE636EC3-8809-4DCB-9AC5-1BA3B10F9AB2}" dt="2020-07-24T06:55:51.583" v="125" actId="165"/>
          <ac:grpSpMkLst>
            <pc:docMk/>
            <pc:sldMk cId="1793706927" sldId="1670"/>
            <ac:grpSpMk id="2" creationId="{ACF3F691-55BF-43F3-AAA4-27A2BA9EADF8}"/>
          </ac:grpSpMkLst>
        </pc:grpChg>
        <pc:grpChg chg="add mod">
          <ac:chgData name="Wanlambok Nongbet [Chillibreeze]" userId="6bf028ea-505a-4797-9fbe-498829f78d74" providerId="ADAL" clId="{FE636EC3-8809-4DCB-9AC5-1BA3B10F9AB2}" dt="2020-07-24T07:11:47.137" v="181" actId="164"/>
          <ac:grpSpMkLst>
            <pc:docMk/>
            <pc:sldMk cId="1793706927" sldId="1670"/>
            <ac:grpSpMk id="3" creationId="{D932FEDF-7228-46C8-840D-4E174B385763}"/>
          </ac:grpSpMkLst>
        </pc:grpChg>
        <pc:grpChg chg="add del mod">
          <ac:chgData name="Wanlambok Nongbet [Chillibreeze]" userId="6bf028ea-505a-4797-9fbe-498829f78d74" providerId="ADAL" clId="{FE636EC3-8809-4DCB-9AC5-1BA3B10F9AB2}" dt="2020-07-27T08:51:49.458" v="2119" actId="478"/>
          <ac:grpSpMkLst>
            <pc:docMk/>
            <pc:sldMk cId="1793706927" sldId="1670"/>
            <ac:grpSpMk id="3" creationId="{F3D65BF1-D769-43B6-BF0E-E371E228923D}"/>
          </ac:grpSpMkLst>
        </pc:grpChg>
        <pc:grpChg chg="add del mod">
          <ac:chgData name="Wanlambok Nongbet [Chillibreeze]" userId="6bf028ea-505a-4797-9fbe-498829f78d74" providerId="ADAL" clId="{FE636EC3-8809-4DCB-9AC5-1BA3B10F9AB2}" dt="2020-07-27T08:51:56.167" v="2127" actId="478"/>
          <ac:grpSpMkLst>
            <pc:docMk/>
            <pc:sldMk cId="1793706927" sldId="1670"/>
            <ac:grpSpMk id="6" creationId="{A77C0099-A246-42D3-BF80-3E1B0A5CA458}"/>
          </ac:grpSpMkLst>
        </pc:grpChg>
        <pc:grpChg chg="add del mod">
          <ac:chgData name="Wanlambok Nongbet [Chillibreeze]" userId="6bf028ea-505a-4797-9fbe-498829f78d74" providerId="ADAL" clId="{FE636EC3-8809-4DCB-9AC5-1BA3B10F9AB2}" dt="2020-07-27T08:51:31.256" v="2104" actId="21"/>
          <ac:grpSpMkLst>
            <pc:docMk/>
            <pc:sldMk cId="1793706927" sldId="1670"/>
            <ac:grpSpMk id="22" creationId="{086B84E1-C582-4805-87E6-4419F315BCA1}"/>
          </ac:grpSpMkLst>
        </pc:grpChg>
        <pc:grpChg chg="add del mod">
          <ac:chgData name="Wanlambok Nongbet [Chillibreeze]" userId="6bf028ea-505a-4797-9fbe-498829f78d74" providerId="ADAL" clId="{FE636EC3-8809-4DCB-9AC5-1BA3B10F9AB2}" dt="2020-07-27T08:51:40.657" v="2113" actId="21"/>
          <ac:grpSpMkLst>
            <pc:docMk/>
            <pc:sldMk cId="1793706927" sldId="1670"/>
            <ac:grpSpMk id="29" creationId="{B0C53879-DA94-4D79-B542-AC5FD463383E}"/>
          </ac:grpSpMkLst>
        </pc:grpChg>
        <pc:grpChg chg="add del mod">
          <ac:chgData name="Wanlambok Nongbet [Chillibreeze]" userId="6bf028ea-505a-4797-9fbe-498829f78d74" providerId="ADAL" clId="{FE636EC3-8809-4DCB-9AC5-1BA3B10F9AB2}" dt="2020-07-27T08:51:51.105" v="2123" actId="21"/>
          <ac:grpSpMkLst>
            <pc:docMk/>
            <pc:sldMk cId="1793706927" sldId="1670"/>
            <ac:grpSpMk id="36" creationId="{8D97973D-A086-42C4-BA6E-BC4AA983C361}"/>
          </ac:grpSpMkLst>
        </pc:grpChg>
        <pc:picChg chg="add mod">
          <ac:chgData name="Wanlambok Nongbet [Chillibreeze]" userId="6bf028ea-505a-4797-9fbe-498829f78d74" providerId="ADAL" clId="{FE636EC3-8809-4DCB-9AC5-1BA3B10F9AB2}" dt="2020-07-27T08:51:27.639" v="2100" actId="164"/>
          <ac:picMkLst>
            <pc:docMk/>
            <pc:sldMk cId="1793706927" sldId="1670"/>
            <ac:picMk id="14" creationId="{80D06AA7-1C37-4635-9E70-7F411B27E7BC}"/>
          </ac:picMkLst>
        </pc:picChg>
        <pc:picChg chg="add del mod">
          <ac:chgData name="Wanlambok Nongbet [Chillibreeze]" userId="6bf028ea-505a-4797-9fbe-498829f78d74" providerId="ADAL" clId="{FE636EC3-8809-4DCB-9AC5-1BA3B10F9AB2}" dt="2020-07-27T08:50:14.043" v="2068" actId="478"/>
          <ac:picMkLst>
            <pc:docMk/>
            <pc:sldMk cId="1793706927" sldId="1670"/>
            <ac:picMk id="15" creationId="{32DB3042-D8A0-4AD6-B075-BD6769666763}"/>
          </ac:picMkLst>
        </pc:picChg>
        <pc:picChg chg="add mod">
          <ac:chgData name="Wanlambok Nongbet [Chillibreeze]" userId="6bf028ea-505a-4797-9fbe-498829f78d74" providerId="ADAL" clId="{FE636EC3-8809-4DCB-9AC5-1BA3B10F9AB2}" dt="2020-07-27T08:51:29.910" v="2102" actId="164"/>
          <ac:picMkLst>
            <pc:docMk/>
            <pc:sldMk cId="1793706927" sldId="1670"/>
            <ac:picMk id="16" creationId="{40DC767F-81AD-4B4D-A4C5-87F730CEFBAD}"/>
          </ac:picMkLst>
        </pc:picChg>
        <pc:picChg chg="add mod">
          <ac:chgData name="Wanlambok Nongbet [Chillibreeze]" userId="6bf028ea-505a-4797-9fbe-498829f78d74" providerId="ADAL" clId="{FE636EC3-8809-4DCB-9AC5-1BA3B10F9AB2}" dt="2020-07-27T08:51:29.160" v="2101" actId="164"/>
          <ac:picMkLst>
            <pc:docMk/>
            <pc:sldMk cId="1793706927" sldId="1670"/>
            <ac:picMk id="18" creationId="{EBF77DF7-1381-4E98-BA10-DF37E6E6E381}"/>
          </ac:picMkLst>
        </pc:picChg>
        <pc:picChg chg="add del mod">
          <ac:chgData name="Wanlambok Nongbet [Chillibreeze]" userId="6bf028ea-505a-4797-9fbe-498829f78d74" providerId="ADAL" clId="{FE636EC3-8809-4DCB-9AC5-1BA3B10F9AB2}" dt="2020-07-27T08:52:09.298" v="2137" actId="478"/>
          <ac:picMkLst>
            <pc:docMk/>
            <pc:sldMk cId="1793706927" sldId="1670"/>
            <ac:picMk id="19" creationId="{33535D6C-7C45-4C89-8C16-6230259E6AC2}"/>
          </ac:picMkLst>
        </pc:picChg>
        <pc:picChg chg="add del mod">
          <ac:chgData name="Wanlambok Nongbet [Chillibreeze]" userId="6bf028ea-505a-4797-9fbe-498829f78d74" providerId="ADAL" clId="{FE636EC3-8809-4DCB-9AC5-1BA3B10F9AB2}" dt="2020-07-27T08:52:09.298" v="2137" actId="478"/>
          <ac:picMkLst>
            <pc:docMk/>
            <pc:sldMk cId="1793706927" sldId="1670"/>
            <ac:picMk id="20" creationId="{2E976898-27CF-430C-A107-6E229D7F17AC}"/>
          </ac:picMkLst>
        </pc:picChg>
        <pc:picChg chg="add del mod">
          <ac:chgData name="Wanlambok Nongbet [Chillibreeze]" userId="6bf028ea-505a-4797-9fbe-498829f78d74" providerId="ADAL" clId="{FE636EC3-8809-4DCB-9AC5-1BA3B10F9AB2}" dt="2020-07-27T08:52:09.298" v="2137" actId="478"/>
          <ac:picMkLst>
            <pc:docMk/>
            <pc:sldMk cId="1793706927" sldId="1670"/>
            <ac:picMk id="21" creationId="{66FE7543-8AA4-405A-BD78-F8231A083BC4}"/>
          </ac:picMkLst>
        </pc:picChg>
        <pc:picChg chg="mod">
          <ac:chgData name="Wanlambok Nongbet [Chillibreeze]" userId="6bf028ea-505a-4797-9fbe-498829f78d74" providerId="ADAL" clId="{FE636EC3-8809-4DCB-9AC5-1BA3B10F9AB2}" dt="2020-07-27T08:51:31.044" v="2103" actId="571"/>
          <ac:picMkLst>
            <pc:docMk/>
            <pc:sldMk cId="1793706927" sldId="1670"/>
            <ac:picMk id="25" creationId="{33B9A2A3-FF3F-4152-8BC6-2FB10C66F201}"/>
          </ac:picMkLst>
        </pc:picChg>
        <pc:picChg chg="del mod">
          <ac:chgData name="Wanlambok Nongbet [Chillibreeze]" userId="6bf028ea-505a-4797-9fbe-498829f78d74" providerId="ADAL" clId="{FE636EC3-8809-4DCB-9AC5-1BA3B10F9AB2}" dt="2020-07-27T08:51:33.855" v="2105"/>
          <ac:picMkLst>
            <pc:docMk/>
            <pc:sldMk cId="1793706927" sldId="1670"/>
            <ac:picMk id="26" creationId="{FC213629-8077-4A38-8285-8DDECF4CDC2C}"/>
          </ac:picMkLst>
        </pc:picChg>
        <pc:picChg chg="del mod">
          <ac:chgData name="Wanlambok Nongbet [Chillibreeze]" userId="6bf028ea-505a-4797-9fbe-498829f78d74" providerId="ADAL" clId="{FE636EC3-8809-4DCB-9AC5-1BA3B10F9AB2}" dt="2020-07-27T08:51:38.170" v="2108" actId="21"/>
          <ac:picMkLst>
            <pc:docMk/>
            <pc:sldMk cId="1793706927" sldId="1670"/>
            <ac:picMk id="27" creationId="{0160003A-B4F3-4CBB-AA96-AE22ED4290FA}"/>
          </ac:picMkLst>
        </pc:picChg>
        <pc:picChg chg="add mod">
          <ac:chgData name="Wanlambok Nongbet [Chillibreeze]" userId="6bf028ea-505a-4797-9fbe-498829f78d74" providerId="ADAL" clId="{FE636EC3-8809-4DCB-9AC5-1BA3B10F9AB2}" dt="2020-07-27T08:52:00.085" v="2130" actId="962"/>
          <ac:picMkLst>
            <pc:docMk/>
            <pc:sldMk cId="1793706927" sldId="1670"/>
            <ac:picMk id="28" creationId="{FBACD681-9C22-48E2-A5BF-D658EA46EB19}"/>
          </ac:picMkLst>
        </pc:picChg>
        <pc:picChg chg="mod">
          <ac:chgData name="Wanlambok Nongbet [Chillibreeze]" userId="6bf028ea-505a-4797-9fbe-498829f78d74" providerId="ADAL" clId="{FE636EC3-8809-4DCB-9AC5-1BA3B10F9AB2}" dt="2020-07-27T08:51:40.018" v="2111" actId="571"/>
          <ac:picMkLst>
            <pc:docMk/>
            <pc:sldMk cId="1793706927" sldId="1670"/>
            <ac:picMk id="32" creationId="{414111CE-E0C2-480C-940E-F7C366BABC97}"/>
          </ac:picMkLst>
        </pc:picChg>
        <pc:picChg chg="del mod">
          <ac:chgData name="Wanlambok Nongbet [Chillibreeze]" userId="6bf028ea-505a-4797-9fbe-498829f78d74" providerId="ADAL" clId="{FE636EC3-8809-4DCB-9AC5-1BA3B10F9AB2}" dt="2020-07-27T08:51:42.981" v="2114"/>
          <ac:picMkLst>
            <pc:docMk/>
            <pc:sldMk cId="1793706927" sldId="1670"/>
            <ac:picMk id="33" creationId="{F96B1D0F-9D72-459D-B50E-17B2FE95585F}"/>
          </ac:picMkLst>
        </pc:picChg>
        <pc:picChg chg="del mod">
          <ac:chgData name="Wanlambok Nongbet [Chillibreeze]" userId="6bf028ea-505a-4797-9fbe-498829f78d74" providerId="ADAL" clId="{FE636EC3-8809-4DCB-9AC5-1BA3B10F9AB2}" dt="2020-07-27T08:51:49.040" v="2118" actId="21"/>
          <ac:picMkLst>
            <pc:docMk/>
            <pc:sldMk cId="1793706927" sldId="1670"/>
            <ac:picMk id="34" creationId="{38EBD43D-066F-42C0-B52C-F7A9640A5325}"/>
          </ac:picMkLst>
        </pc:picChg>
        <pc:picChg chg="add del mod">
          <ac:chgData name="Wanlambok Nongbet [Chillibreeze]" userId="6bf028ea-505a-4797-9fbe-498829f78d74" providerId="ADAL" clId="{FE636EC3-8809-4DCB-9AC5-1BA3B10F9AB2}" dt="2020-07-27T08:52:14.481" v="2138" actId="21"/>
          <ac:picMkLst>
            <pc:docMk/>
            <pc:sldMk cId="1793706927" sldId="1670"/>
            <ac:picMk id="35" creationId="{3CE73731-5F11-4AFE-A10F-8C5C544FB072}"/>
          </ac:picMkLst>
        </pc:picChg>
        <pc:picChg chg="mod">
          <ac:chgData name="Wanlambok Nongbet [Chillibreeze]" userId="6bf028ea-505a-4797-9fbe-498829f78d74" providerId="ADAL" clId="{FE636EC3-8809-4DCB-9AC5-1BA3B10F9AB2}" dt="2020-07-27T08:51:50.527" v="2121" actId="571"/>
          <ac:picMkLst>
            <pc:docMk/>
            <pc:sldMk cId="1793706927" sldId="1670"/>
            <ac:picMk id="39" creationId="{FA5B72DD-709A-4FDF-B486-B8AA76D4E961}"/>
          </ac:picMkLst>
        </pc:picChg>
        <pc:picChg chg="del mod">
          <ac:chgData name="Wanlambok Nongbet [Chillibreeze]" userId="6bf028ea-505a-4797-9fbe-498829f78d74" providerId="ADAL" clId="{FE636EC3-8809-4DCB-9AC5-1BA3B10F9AB2}" dt="2020-07-27T08:51:55.435" v="2126" actId="21"/>
          <ac:picMkLst>
            <pc:docMk/>
            <pc:sldMk cId="1793706927" sldId="1670"/>
            <ac:picMk id="40" creationId="{6DCCD0CA-8E6E-4B6C-A343-1A1D9092870B}"/>
          </ac:picMkLst>
        </pc:picChg>
        <pc:picChg chg="add del mod">
          <ac:chgData name="Wanlambok Nongbet [Chillibreeze]" userId="6bf028ea-505a-4797-9fbe-498829f78d74" providerId="ADAL" clId="{FE636EC3-8809-4DCB-9AC5-1BA3B10F9AB2}" dt="2020-07-27T08:52:14.481" v="2138" actId="21"/>
          <ac:picMkLst>
            <pc:docMk/>
            <pc:sldMk cId="1793706927" sldId="1670"/>
            <ac:picMk id="41" creationId="{9EA81CC8-7D65-490F-93D5-11E3013947E0}"/>
          </ac:picMkLst>
        </pc:picChg>
        <pc:picChg chg="add del mod">
          <ac:chgData name="Wanlambok Nongbet [Chillibreeze]" userId="6bf028ea-505a-4797-9fbe-498829f78d74" providerId="ADAL" clId="{FE636EC3-8809-4DCB-9AC5-1BA3B10F9AB2}" dt="2020-07-27T08:52:15.428" v="2140" actId="21"/>
          <ac:picMkLst>
            <pc:docMk/>
            <pc:sldMk cId="1793706927" sldId="1670"/>
            <ac:picMk id="45" creationId="{0DE14313-E9DC-4138-B843-F1262F9442B1}"/>
          </ac:picMkLst>
        </pc:picChg>
        <pc:picChg chg="add del mod">
          <ac:chgData name="Wanlambok Nongbet [Chillibreeze]" userId="6bf028ea-505a-4797-9fbe-498829f78d74" providerId="ADAL" clId="{FE636EC3-8809-4DCB-9AC5-1BA3B10F9AB2}" dt="2020-07-27T08:52:15.428" v="2140" actId="21"/>
          <ac:picMkLst>
            <pc:docMk/>
            <pc:sldMk cId="1793706927" sldId="1670"/>
            <ac:picMk id="46" creationId="{A27FC268-4692-4A71-BE0C-55B2DA2AD64B}"/>
          </ac:picMkLst>
        </pc:picChg>
        <pc:picChg chg="add mod">
          <ac:chgData name="Wanlambok Nongbet [Chillibreeze]" userId="6bf028ea-505a-4797-9fbe-498829f78d74" providerId="ADAL" clId="{FE636EC3-8809-4DCB-9AC5-1BA3B10F9AB2}" dt="2020-07-27T08:52:15.629" v="2141"/>
          <ac:picMkLst>
            <pc:docMk/>
            <pc:sldMk cId="1793706927" sldId="1670"/>
            <ac:picMk id="49" creationId="{A488F8D0-4492-4853-BC31-191E2D04C611}"/>
          </ac:picMkLst>
        </pc:picChg>
        <pc:picChg chg="add del mod">
          <ac:chgData name="Wanlambok Nongbet [Chillibreeze]" userId="6bf028ea-505a-4797-9fbe-498829f78d74" providerId="ADAL" clId="{FE636EC3-8809-4DCB-9AC5-1BA3B10F9AB2}" dt="2020-07-27T08:52:16.191" v="2142" actId="21"/>
          <ac:picMkLst>
            <pc:docMk/>
            <pc:sldMk cId="1793706927" sldId="1670"/>
            <ac:picMk id="50" creationId="{2824987B-6C5E-4F73-987E-84D46EE702C8}"/>
          </ac:picMkLst>
        </pc:picChg>
        <pc:picChg chg="add del mod">
          <ac:chgData name="Wanlambok Nongbet [Chillibreeze]" userId="6bf028ea-505a-4797-9fbe-498829f78d74" providerId="ADAL" clId="{FE636EC3-8809-4DCB-9AC5-1BA3B10F9AB2}" dt="2020-07-27T08:52:16.855" v="2144" actId="21"/>
          <ac:picMkLst>
            <pc:docMk/>
            <pc:sldMk cId="1793706927" sldId="1670"/>
            <ac:picMk id="53" creationId="{1992E2E7-88FF-416B-A482-B49D56DC729D}"/>
          </ac:picMkLst>
        </pc:picChg>
        <pc:picChg chg="add mod">
          <ac:chgData name="Wanlambok Nongbet [Chillibreeze]" userId="6bf028ea-505a-4797-9fbe-498829f78d74" providerId="ADAL" clId="{FE636EC3-8809-4DCB-9AC5-1BA3B10F9AB2}" dt="2020-07-27T08:52:17.043" v="2145"/>
          <ac:picMkLst>
            <pc:docMk/>
            <pc:sldMk cId="1793706927" sldId="1670"/>
            <ac:picMk id="55" creationId="{87B82B12-9159-4EA2-BE3B-9757329E0888}"/>
          </ac:picMkLst>
        </pc:picChg>
      </pc:sldChg>
      <pc:sldChg chg="addSp delSp modSp add mod modClrScheme chgLayout">
        <pc:chgData name="Wanlambok Nongbet [Chillibreeze]" userId="6bf028ea-505a-4797-9fbe-498829f78d74" providerId="ADAL" clId="{FE636EC3-8809-4DCB-9AC5-1BA3B10F9AB2}" dt="2020-07-28T14:03:27.281" v="3573" actId="179"/>
        <pc:sldMkLst>
          <pc:docMk/>
          <pc:sldMk cId="224013511" sldId="1720"/>
        </pc:sldMkLst>
        <pc:spChg chg="del">
          <ac:chgData name="Wanlambok Nongbet [Chillibreeze]" userId="6bf028ea-505a-4797-9fbe-498829f78d74" providerId="ADAL" clId="{FE636EC3-8809-4DCB-9AC5-1BA3B10F9AB2}" dt="2020-07-24T06:53:45.938" v="45" actId="478"/>
          <ac:spMkLst>
            <pc:docMk/>
            <pc:sldMk cId="224013511" sldId="1720"/>
            <ac:spMk id="4" creationId="{CD79CC4D-86A0-4F49-8D30-DDBE4A18F9C5}"/>
          </ac:spMkLst>
        </pc:spChg>
        <pc:spChg chg="del mod ord">
          <ac:chgData name="Wanlambok Nongbet [Chillibreeze]" userId="6bf028ea-505a-4797-9fbe-498829f78d74" providerId="ADAL" clId="{FE636EC3-8809-4DCB-9AC5-1BA3B10F9AB2}" dt="2020-07-24T06:53:45.938" v="45" actId="478"/>
          <ac:spMkLst>
            <pc:docMk/>
            <pc:sldMk cId="224013511" sldId="1720"/>
            <ac:spMk id="6" creationId="{00000000-0000-0000-0000-000000000000}"/>
          </ac:spMkLst>
        </pc:spChg>
        <pc:spChg chg="add mod topLvl">
          <ac:chgData name="Wanlambok Nongbet [Chillibreeze]" userId="6bf028ea-505a-4797-9fbe-498829f78d74" providerId="ADAL" clId="{FE636EC3-8809-4DCB-9AC5-1BA3B10F9AB2}" dt="2020-07-24T09:45:55.994" v="490" actId="14100"/>
          <ac:spMkLst>
            <pc:docMk/>
            <pc:sldMk cId="224013511" sldId="1720"/>
            <ac:spMk id="7" creationId="{8098964D-F1F9-497C-8A1F-6F67B140DFE4}"/>
          </ac:spMkLst>
        </pc:spChg>
        <pc:spChg chg="add del mod">
          <ac:chgData name="Wanlambok Nongbet [Chillibreeze]" userId="6bf028ea-505a-4797-9fbe-498829f78d74" providerId="ADAL" clId="{FE636EC3-8809-4DCB-9AC5-1BA3B10F9AB2}" dt="2020-07-27T09:28:57.925" v="3297" actId="21"/>
          <ac:spMkLst>
            <pc:docMk/>
            <pc:sldMk cId="224013511" sldId="1720"/>
            <ac:spMk id="8" creationId="{E21399BB-4E83-4FDE-9CFA-C53F6E2B43F2}"/>
          </ac:spMkLst>
        </pc:spChg>
        <pc:spChg chg="add mod topLvl">
          <ac:chgData name="Wanlambok Nongbet [Chillibreeze]" userId="6bf028ea-505a-4797-9fbe-498829f78d74" providerId="ADAL" clId="{FE636EC3-8809-4DCB-9AC5-1BA3B10F9AB2}" dt="2020-07-28T14:03:27.281" v="3573" actId="179"/>
          <ac:spMkLst>
            <pc:docMk/>
            <pc:sldMk cId="224013511" sldId="1720"/>
            <ac:spMk id="9" creationId="{940BA3AC-5CDF-45AD-9A59-752B1102401E}"/>
          </ac:spMkLst>
        </pc:spChg>
        <pc:spChg chg="add del mod">
          <ac:chgData name="Wanlambok Nongbet [Chillibreeze]" userId="6bf028ea-505a-4797-9fbe-498829f78d74" providerId="ADAL" clId="{FE636EC3-8809-4DCB-9AC5-1BA3B10F9AB2}" dt="2020-07-24T09:45:59.896" v="492" actId="478"/>
          <ac:spMkLst>
            <pc:docMk/>
            <pc:sldMk cId="224013511" sldId="1720"/>
            <ac:spMk id="10" creationId="{AC0D5641-B480-4DE6-8EF7-859AFF926FB6}"/>
          </ac:spMkLst>
        </pc:spChg>
        <pc:spChg chg="add mod">
          <ac:chgData name="Wanlambok Nongbet [Chillibreeze]" userId="6bf028ea-505a-4797-9fbe-498829f78d74" providerId="ADAL" clId="{FE636EC3-8809-4DCB-9AC5-1BA3B10F9AB2}" dt="2020-07-27T09:28:58.212" v="3298"/>
          <ac:spMkLst>
            <pc:docMk/>
            <pc:sldMk cId="224013511" sldId="1720"/>
            <ac:spMk id="10" creationId="{BAB24D89-9620-4AA7-8A33-A0FF570FA76C}"/>
          </ac:spMkLst>
        </pc:spChg>
        <pc:spChg chg="mod ord">
          <ac:chgData name="Wanlambok Nongbet [Chillibreeze]" userId="6bf028ea-505a-4797-9fbe-498829f78d74" providerId="ADAL" clId="{FE636EC3-8809-4DCB-9AC5-1BA3B10F9AB2}" dt="2020-07-24T06:53:44.970" v="44"/>
          <ac:spMkLst>
            <pc:docMk/>
            <pc:sldMk cId="224013511" sldId="1720"/>
            <ac:spMk id="17" creationId="{00000000-0000-0000-0000-000000000000}"/>
          </ac:spMkLst>
        </pc:spChg>
        <pc:grpChg chg="add del mod">
          <ac:chgData name="Wanlambok Nongbet [Chillibreeze]" userId="6bf028ea-505a-4797-9fbe-498829f78d74" providerId="ADAL" clId="{FE636EC3-8809-4DCB-9AC5-1BA3B10F9AB2}" dt="2020-07-24T09:42:50.502" v="434" actId="165"/>
          <ac:grpSpMkLst>
            <pc:docMk/>
            <pc:sldMk cId="224013511" sldId="1720"/>
            <ac:grpSpMk id="2" creationId="{B95305CC-32AE-444B-8EC4-07A361D42743}"/>
          </ac:grpSpMkLst>
        </pc:grpChg>
        <pc:grpChg chg="add del mod">
          <ac:chgData name="Wanlambok Nongbet [Chillibreeze]" userId="6bf028ea-505a-4797-9fbe-498829f78d74" providerId="ADAL" clId="{FE636EC3-8809-4DCB-9AC5-1BA3B10F9AB2}" dt="2020-07-24T09:43:21.455" v="445" actId="165"/>
          <ac:grpSpMkLst>
            <pc:docMk/>
            <pc:sldMk cId="224013511" sldId="1720"/>
            <ac:grpSpMk id="5" creationId="{FFF7D4C0-A8F0-474B-95E5-EB31F2831850}"/>
          </ac:grpSpMkLst>
        </pc:grpChg>
        <pc:picChg chg="del">
          <ac:chgData name="Wanlambok Nongbet [Chillibreeze]" userId="6bf028ea-505a-4797-9fbe-498829f78d74" providerId="ADAL" clId="{FE636EC3-8809-4DCB-9AC5-1BA3B10F9AB2}" dt="2020-07-24T06:53:46.248" v="46" actId="478"/>
          <ac:picMkLst>
            <pc:docMk/>
            <pc:sldMk cId="224013511" sldId="1720"/>
            <ac:picMk id="3" creationId="{F20C3F86-CC6B-45B7-BE0B-E97602DE4759}"/>
          </ac:picMkLst>
        </pc:picChg>
        <pc:picChg chg="add del mod modCrop">
          <ac:chgData name="Wanlambok Nongbet [Chillibreeze]" userId="6bf028ea-505a-4797-9fbe-498829f78d74" providerId="ADAL" clId="{FE636EC3-8809-4DCB-9AC5-1BA3B10F9AB2}" dt="2020-07-27T09:28:57.925" v="3297" actId="21"/>
          <ac:picMkLst>
            <pc:docMk/>
            <pc:sldMk cId="224013511" sldId="1720"/>
            <ac:picMk id="11" creationId="{C55D82F5-D640-4B4E-AD28-7BF2CB7AB0A0}"/>
          </ac:picMkLst>
        </pc:picChg>
        <pc:picChg chg="add mod">
          <ac:chgData name="Wanlambok Nongbet [Chillibreeze]" userId="6bf028ea-505a-4797-9fbe-498829f78d74" providerId="ADAL" clId="{FE636EC3-8809-4DCB-9AC5-1BA3B10F9AB2}" dt="2020-07-27T09:28:58.212" v="3298"/>
          <ac:picMkLst>
            <pc:docMk/>
            <pc:sldMk cId="224013511" sldId="1720"/>
            <ac:picMk id="12" creationId="{DE77C43C-8CE2-4BDD-9C62-872B6BD34EF4}"/>
          </ac:picMkLst>
        </pc:picChg>
      </pc:sldChg>
      <pc:sldChg chg="del">
        <pc:chgData name="Wanlambok Nongbet [Chillibreeze]" userId="6bf028ea-505a-4797-9fbe-498829f78d74" providerId="ADAL" clId="{FE636EC3-8809-4DCB-9AC5-1BA3B10F9AB2}" dt="2020-07-24T06:52:23.678" v="0" actId="47"/>
        <pc:sldMkLst>
          <pc:docMk/>
          <pc:sldMk cId="546707467" sldId="1720"/>
        </pc:sldMkLst>
      </pc:sldChg>
      <pc:sldChg chg="addSp delSp modSp add mod setBg chgLayout">
        <pc:chgData name="Wanlambok Nongbet [Chillibreeze]" userId="6bf028ea-505a-4797-9fbe-498829f78d74" providerId="ADAL" clId="{FE636EC3-8809-4DCB-9AC5-1BA3B10F9AB2}" dt="2020-07-28T13:40:24.157" v="3566"/>
        <pc:sldMkLst>
          <pc:docMk/>
          <pc:sldMk cId="2754656475" sldId="1721"/>
        </pc:sldMkLst>
        <pc:spChg chg="mod ord">
          <ac:chgData name="Wanlambok Nongbet [Chillibreeze]" userId="6bf028ea-505a-4797-9fbe-498829f78d74" providerId="ADAL" clId="{FE636EC3-8809-4DCB-9AC5-1BA3B10F9AB2}" dt="2020-07-27T09:27:19.855" v="3296" actId="790"/>
          <ac:spMkLst>
            <pc:docMk/>
            <pc:sldMk cId="2754656475" sldId="1721"/>
            <ac:spMk id="2" creationId="{00000000-0000-0000-0000-000000000000}"/>
          </ac:spMkLst>
        </pc:spChg>
        <pc:spChg chg="add del mod">
          <ac:chgData name="Wanlambok Nongbet [Chillibreeze]" userId="6bf028ea-505a-4797-9fbe-498829f78d74" providerId="ADAL" clId="{FE636EC3-8809-4DCB-9AC5-1BA3B10F9AB2}" dt="2020-07-28T06:52:35.369" v="3558" actId="478"/>
          <ac:spMkLst>
            <pc:docMk/>
            <pc:sldMk cId="2754656475" sldId="1721"/>
            <ac:spMk id="6" creationId="{53C688ED-85B8-415E-8CF5-1ED31746FABD}"/>
          </ac:spMkLst>
        </pc:spChg>
        <pc:picChg chg="add del mod modCrop">
          <ac:chgData name="Wanlambok Nongbet [Chillibreeze]" userId="6bf028ea-505a-4797-9fbe-498829f78d74" providerId="ADAL" clId="{FE636EC3-8809-4DCB-9AC5-1BA3B10F9AB2}" dt="2020-07-28T06:52:24.189" v="3554" actId="21"/>
          <ac:picMkLst>
            <pc:docMk/>
            <pc:sldMk cId="2754656475" sldId="1721"/>
            <ac:picMk id="5" creationId="{DF1D67E3-FBFF-4F21-BAE5-F2C25560B9CA}"/>
          </ac:picMkLst>
        </pc:picChg>
        <pc:picChg chg="del mod">
          <ac:chgData name="Wanlambok Nongbet [Chillibreeze]" userId="6bf028ea-505a-4797-9fbe-498829f78d74" providerId="ADAL" clId="{FE636EC3-8809-4DCB-9AC5-1BA3B10F9AB2}" dt="2020-07-28T06:52:26.633" v="3555"/>
          <ac:picMkLst>
            <pc:docMk/>
            <pc:sldMk cId="2754656475" sldId="1721"/>
            <ac:picMk id="7" creationId="{8CD52096-EDB0-4897-8F83-DB981404C130}"/>
          </ac:picMkLst>
        </pc:picChg>
        <pc:picChg chg="del mod">
          <ac:chgData name="Wanlambok Nongbet [Chillibreeze]" userId="6bf028ea-505a-4797-9fbe-498829f78d74" providerId="ADAL" clId="{FE636EC3-8809-4DCB-9AC5-1BA3B10F9AB2}" dt="2020-07-28T06:52:35.369" v="3558" actId="478"/>
          <ac:picMkLst>
            <pc:docMk/>
            <pc:sldMk cId="2754656475" sldId="1721"/>
            <ac:picMk id="8" creationId="{7077B4ED-9E07-461A-9CFD-8FC272F9E5EB}"/>
          </ac:picMkLst>
        </pc:picChg>
        <pc:cxnChg chg="add del mod">
          <ac:chgData name="Wanlambok Nongbet [Chillibreeze]" userId="6bf028ea-505a-4797-9fbe-498829f78d74" providerId="ADAL" clId="{FE636EC3-8809-4DCB-9AC5-1BA3B10F9AB2}" dt="2020-07-28T06:50:27.151" v="3551" actId="478"/>
          <ac:cxnSpMkLst>
            <pc:docMk/>
            <pc:sldMk cId="2754656475" sldId="1721"/>
            <ac:cxnSpMk id="4" creationId="{70CC17FA-A1B3-462D-BE29-BADD7B042908}"/>
          </ac:cxnSpMkLst>
        </pc:cxnChg>
      </pc:sldChg>
      <pc:sldChg chg="addSp modSp add mod modClrScheme chgLayout">
        <pc:chgData name="Wanlambok Nongbet [Chillibreeze]" userId="6bf028ea-505a-4797-9fbe-498829f78d74" providerId="ADAL" clId="{FE636EC3-8809-4DCB-9AC5-1BA3B10F9AB2}" dt="2020-07-27T08:50:47.073" v="2085" actId="1076"/>
        <pc:sldMkLst>
          <pc:docMk/>
          <pc:sldMk cId="2164016885" sldId="1722"/>
        </pc:sldMkLst>
        <pc:spChg chg="mod ord">
          <ac:chgData name="Wanlambok Nongbet [Chillibreeze]" userId="6bf028ea-505a-4797-9fbe-498829f78d74" providerId="ADAL" clId="{FE636EC3-8809-4DCB-9AC5-1BA3B10F9AB2}" dt="2020-07-24T06:52:56.199" v="20" actId="700"/>
          <ac:spMkLst>
            <pc:docMk/>
            <pc:sldMk cId="2164016885" sldId="1722"/>
            <ac:spMk id="2" creationId="{00000000-0000-0000-0000-000000000000}"/>
          </ac:spMkLst>
        </pc:spChg>
        <pc:picChg chg="add mod">
          <ac:chgData name="Wanlambok Nongbet [Chillibreeze]" userId="6bf028ea-505a-4797-9fbe-498829f78d74" providerId="ADAL" clId="{FE636EC3-8809-4DCB-9AC5-1BA3B10F9AB2}" dt="2020-07-27T08:50:47.073" v="2085" actId="1076"/>
          <ac:picMkLst>
            <pc:docMk/>
            <pc:sldMk cId="2164016885" sldId="1722"/>
            <ac:picMk id="3" creationId="{F9716387-6EB1-4921-8C3E-A745F672F7C8}"/>
          </ac:picMkLst>
        </pc:picChg>
        <pc:picChg chg="add mod">
          <ac:chgData name="Wanlambok Nongbet [Chillibreeze]" userId="6bf028ea-505a-4797-9fbe-498829f78d74" providerId="ADAL" clId="{FE636EC3-8809-4DCB-9AC5-1BA3B10F9AB2}" dt="2020-07-27T08:50:29.828" v="2079" actId="571"/>
          <ac:picMkLst>
            <pc:docMk/>
            <pc:sldMk cId="2164016885" sldId="1722"/>
            <ac:picMk id="4" creationId="{4357B060-A63D-4CCB-BAB1-F2285B16830E}"/>
          </ac:picMkLst>
        </pc:picChg>
        <pc:picChg chg="add mod">
          <ac:chgData name="Wanlambok Nongbet [Chillibreeze]" userId="6bf028ea-505a-4797-9fbe-498829f78d74" providerId="ADAL" clId="{FE636EC3-8809-4DCB-9AC5-1BA3B10F9AB2}" dt="2020-07-27T08:50:45.024" v="2083" actId="571"/>
          <ac:picMkLst>
            <pc:docMk/>
            <pc:sldMk cId="2164016885" sldId="1722"/>
            <ac:picMk id="5" creationId="{776E2D31-BB94-42BE-9D32-2B7729850426}"/>
          </ac:picMkLst>
        </pc:picChg>
      </pc:sldChg>
      <pc:sldChg chg="addSp modSp add mod modClrScheme chgLayout">
        <pc:chgData name="Wanlambok Nongbet [Chillibreeze]" userId="6bf028ea-505a-4797-9fbe-498829f78d74" providerId="ADAL" clId="{FE636EC3-8809-4DCB-9AC5-1BA3B10F9AB2}" dt="2020-07-27T08:50:56.062" v="2091" actId="14100"/>
        <pc:sldMkLst>
          <pc:docMk/>
          <pc:sldMk cId="973494851" sldId="1723"/>
        </pc:sldMkLst>
        <pc:spChg chg="mod ord">
          <ac:chgData name="Wanlambok Nongbet [Chillibreeze]" userId="6bf028ea-505a-4797-9fbe-498829f78d74" providerId="ADAL" clId="{FE636EC3-8809-4DCB-9AC5-1BA3B10F9AB2}" dt="2020-07-24T06:52:56.199" v="20" actId="700"/>
          <ac:spMkLst>
            <pc:docMk/>
            <pc:sldMk cId="973494851" sldId="1723"/>
            <ac:spMk id="2" creationId="{00000000-0000-0000-0000-000000000000}"/>
          </ac:spMkLst>
        </pc:spChg>
        <pc:picChg chg="add mod">
          <ac:chgData name="Wanlambok Nongbet [Chillibreeze]" userId="6bf028ea-505a-4797-9fbe-498829f78d74" providerId="ADAL" clId="{FE636EC3-8809-4DCB-9AC5-1BA3B10F9AB2}" dt="2020-07-27T08:50:56.062" v="2091" actId="14100"/>
          <ac:picMkLst>
            <pc:docMk/>
            <pc:sldMk cId="973494851" sldId="1723"/>
            <ac:picMk id="3" creationId="{54E278B8-B1DC-428F-AED0-8876A1143B60}"/>
          </ac:picMkLst>
        </pc:picChg>
      </pc:sldChg>
      <pc:sldChg chg="del">
        <pc:chgData name="Wanlambok Nongbet [Chillibreeze]" userId="6bf028ea-505a-4797-9fbe-498829f78d74" providerId="ADAL" clId="{FE636EC3-8809-4DCB-9AC5-1BA3B10F9AB2}" dt="2020-07-24T06:52:23.678" v="0" actId="47"/>
        <pc:sldMkLst>
          <pc:docMk/>
          <pc:sldMk cId="3742052386" sldId="1723"/>
        </pc:sldMkLst>
      </pc:sldChg>
      <pc:sldChg chg="addSp delSp modSp add mod modClrScheme chgLayout">
        <pc:chgData name="Wanlambok Nongbet [Chillibreeze]" userId="6bf028ea-505a-4797-9fbe-498829f78d74" providerId="ADAL" clId="{FE636EC3-8809-4DCB-9AC5-1BA3B10F9AB2}" dt="2020-07-28T14:03:54.098" v="3577" actId="179"/>
        <pc:sldMkLst>
          <pc:docMk/>
          <pc:sldMk cId="1748985861" sldId="1724"/>
        </pc:sldMkLst>
        <pc:spChg chg="add del mod">
          <ac:chgData name="Wanlambok Nongbet [Chillibreeze]" userId="6bf028ea-505a-4797-9fbe-498829f78d74" providerId="ADAL" clId="{FE636EC3-8809-4DCB-9AC5-1BA3B10F9AB2}" dt="2020-07-24T06:54:02.799" v="58"/>
          <ac:spMkLst>
            <pc:docMk/>
            <pc:sldMk cId="1748985861" sldId="1724"/>
            <ac:spMk id="2" creationId="{0302687F-EA91-4649-9A3F-B58EF84300E7}"/>
          </ac:spMkLst>
        </pc:spChg>
        <pc:spChg chg="add del mod">
          <ac:chgData name="Wanlambok Nongbet [Chillibreeze]" userId="6bf028ea-505a-4797-9fbe-498829f78d74" providerId="ADAL" clId="{FE636EC3-8809-4DCB-9AC5-1BA3B10F9AB2}" dt="2020-07-24T06:54:02.969" v="59"/>
          <ac:spMkLst>
            <pc:docMk/>
            <pc:sldMk cId="1748985861" sldId="1724"/>
            <ac:spMk id="3" creationId="{D8327842-458F-4E34-B2FA-5ECAB406A1F8}"/>
          </ac:spMkLst>
        </pc:spChg>
        <pc:spChg chg="del mod ord">
          <ac:chgData name="Wanlambok Nongbet [Chillibreeze]" userId="6bf028ea-505a-4797-9fbe-498829f78d74" providerId="ADAL" clId="{FE636EC3-8809-4DCB-9AC5-1BA3B10F9AB2}" dt="2020-07-24T06:54:01.632" v="57" actId="478"/>
          <ac:spMkLst>
            <pc:docMk/>
            <pc:sldMk cId="1748985861" sldId="1724"/>
            <ac:spMk id="6" creationId="{00000000-0000-0000-0000-000000000000}"/>
          </ac:spMkLst>
        </pc:spChg>
        <pc:spChg chg="add mod">
          <ac:chgData name="Wanlambok Nongbet [Chillibreeze]" userId="6bf028ea-505a-4797-9fbe-498829f78d74" providerId="ADAL" clId="{FE636EC3-8809-4DCB-9AC5-1BA3B10F9AB2}" dt="2020-07-27T03:24:09.940" v="1600" actId="552"/>
          <ac:spMkLst>
            <pc:docMk/>
            <pc:sldMk cId="1748985861" sldId="1724"/>
            <ac:spMk id="7" creationId="{96601417-20DA-489F-9E00-6645FC15C9E9}"/>
          </ac:spMkLst>
        </pc:spChg>
        <pc:spChg chg="add mod">
          <ac:chgData name="Wanlambok Nongbet [Chillibreeze]" userId="6bf028ea-505a-4797-9fbe-498829f78d74" providerId="ADAL" clId="{FE636EC3-8809-4DCB-9AC5-1BA3B10F9AB2}" dt="2020-07-28T14:03:54.098" v="3577" actId="179"/>
          <ac:spMkLst>
            <pc:docMk/>
            <pc:sldMk cId="1748985861" sldId="1724"/>
            <ac:spMk id="8" creationId="{64AE4335-FEB7-474D-9281-6EC25F0FF0A7}"/>
          </ac:spMkLst>
        </pc:spChg>
        <pc:spChg chg="add mod">
          <ac:chgData name="Wanlambok Nongbet [Chillibreeze]" userId="6bf028ea-505a-4797-9fbe-498829f78d74" providerId="ADAL" clId="{FE636EC3-8809-4DCB-9AC5-1BA3B10F9AB2}" dt="2020-07-27T03:24:09.940" v="1600" actId="552"/>
          <ac:spMkLst>
            <pc:docMk/>
            <pc:sldMk cId="1748985861" sldId="1724"/>
            <ac:spMk id="9" creationId="{773D4BA9-0EB0-4134-A6B0-49A5CE3ADDCE}"/>
          </ac:spMkLst>
        </pc:spChg>
        <pc:spChg chg="mod ord">
          <ac:chgData name="Wanlambok Nongbet [Chillibreeze]" userId="6bf028ea-505a-4797-9fbe-498829f78d74" providerId="ADAL" clId="{FE636EC3-8809-4DCB-9AC5-1BA3B10F9AB2}" dt="2020-07-27T09:26:09.094" v="3286"/>
          <ac:spMkLst>
            <pc:docMk/>
            <pc:sldMk cId="1748985861" sldId="1724"/>
            <ac:spMk id="17" creationId="{00000000-0000-0000-0000-000000000000}"/>
          </ac:spMkLst>
        </pc:spChg>
      </pc:sldChg>
      <pc:sldChg chg="del">
        <pc:chgData name="Wanlambok Nongbet [Chillibreeze]" userId="6bf028ea-505a-4797-9fbe-498829f78d74" providerId="ADAL" clId="{FE636EC3-8809-4DCB-9AC5-1BA3B10F9AB2}" dt="2020-07-24T06:52:23.678" v="0" actId="47"/>
        <pc:sldMkLst>
          <pc:docMk/>
          <pc:sldMk cId="2590579138" sldId="1724"/>
        </pc:sldMkLst>
      </pc:sldChg>
      <pc:sldChg chg="addSp modSp add mod modClrScheme chgLayout">
        <pc:chgData name="Wanlambok Nongbet [Chillibreeze]" userId="6bf028ea-505a-4797-9fbe-498829f78d74" providerId="ADAL" clId="{FE636EC3-8809-4DCB-9AC5-1BA3B10F9AB2}" dt="2020-07-27T08:51:12.075" v="2098" actId="14100"/>
        <pc:sldMkLst>
          <pc:docMk/>
          <pc:sldMk cId="1633891919" sldId="1725"/>
        </pc:sldMkLst>
        <pc:spChg chg="mod ord">
          <ac:chgData name="Wanlambok Nongbet [Chillibreeze]" userId="6bf028ea-505a-4797-9fbe-498829f78d74" providerId="ADAL" clId="{FE636EC3-8809-4DCB-9AC5-1BA3B10F9AB2}" dt="2020-07-24T06:54:20.998" v="74"/>
          <ac:spMkLst>
            <pc:docMk/>
            <pc:sldMk cId="1633891919" sldId="1725"/>
            <ac:spMk id="2" creationId="{00000000-0000-0000-0000-000000000000}"/>
          </ac:spMkLst>
        </pc:spChg>
        <pc:picChg chg="add mod">
          <ac:chgData name="Wanlambok Nongbet [Chillibreeze]" userId="6bf028ea-505a-4797-9fbe-498829f78d74" providerId="ADAL" clId="{FE636EC3-8809-4DCB-9AC5-1BA3B10F9AB2}" dt="2020-07-27T08:51:12.075" v="2098" actId="14100"/>
          <ac:picMkLst>
            <pc:docMk/>
            <pc:sldMk cId="1633891919" sldId="1725"/>
            <ac:picMk id="3" creationId="{3129D65C-D9B9-4046-A090-D72DC386DA1C}"/>
          </ac:picMkLst>
        </pc:picChg>
        <pc:picChg chg="add mod">
          <ac:chgData name="Wanlambok Nongbet [Chillibreeze]" userId="6bf028ea-505a-4797-9fbe-498829f78d74" providerId="ADAL" clId="{FE636EC3-8809-4DCB-9AC5-1BA3B10F9AB2}" dt="2020-07-27T08:51:07.434" v="2096" actId="571"/>
          <ac:picMkLst>
            <pc:docMk/>
            <pc:sldMk cId="1633891919" sldId="1725"/>
            <ac:picMk id="4" creationId="{DA641444-B6F3-45CE-BF60-92F5E5F5CA8E}"/>
          </ac:picMkLst>
        </pc:picChg>
      </pc:sldChg>
      <pc:sldChg chg="addSp delSp modSp add mod modClrScheme chgLayout">
        <pc:chgData name="Wanlambok Nongbet [Chillibreeze]" userId="6bf028ea-505a-4797-9fbe-498829f78d74" providerId="ADAL" clId="{FE636EC3-8809-4DCB-9AC5-1BA3B10F9AB2}" dt="2020-07-27T09:22:31.710" v="3206"/>
        <pc:sldMkLst>
          <pc:docMk/>
          <pc:sldMk cId="3221091382" sldId="1726"/>
        </pc:sldMkLst>
        <pc:spChg chg="del mod ord">
          <ac:chgData name="Wanlambok Nongbet [Chillibreeze]" userId="6bf028ea-505a-4797-9fbe-498829f78d74" providerId="ADAL" clId="{FE636EC3-8809-4DCB-9AC5-1BA3B10F9AB2}" dt="2020-07-24T06:54:40.895" v="93" actId="478"/>
          <ac:spMkLst>
            <pc:docMk/>
            <pc:sldMk cId="3221091382" sldId="1726"/>
            <ac:spMk id="6" creationId="{00000000-0000-0000-0000-000000000000}"/>
          </ac:spMkLst>
        </pc:spChg>
        <pc:spChg chg="add del mod">
          <ac:chgData name="Wanlambok Nongbet [Chillibreeze]" userId="6bf028ea-505a-4797-9fbe-498829f78d74" providerId="ADAL" clId="{FE636EC3-8809-4DCB-9AC5-1BA3B10F9AB2}" dt="2020-07-27T09:22:26.067" v="3191" actId="21"/>
          <ac:spMkLst>
            <pc:docMk/>
            <pc:sldMk cId="3221091382" sldId="1726"/>
            <ac:spMk id="7" creationId="{5E6C2510-EE85-4759-A0CC-E53B32A11C9C}"/>
          </ac:spMkLst>
        </pc:spChg>
        <pc:spChg chg="add del mod">
          <ac:chgData name="Wanlambok Nongbet [Chillibreeze]" userId="6bf028ea-505a-4797-9fbe-498829f78d74" providerId="ADAL" clId="{FE636EC3-8809-4DCB-9AC5-1BA3B10F9AB2}" dt="2020-07-27T09:22:26.067" v="3191" actId="21"/>
          <ac:spMkLst>
            <pc:docMk/>
            <pc:sldMk cId="3221091382" sldId="1726"/>
            <ac:spMk id="8" creationId="{5452BA8E-CC3B-4283-A07B-BCA36A8F6A30}"/>
          </ac:spMkLst>
        </pc:spChg>
        <pc:spChg chg="add del mod">
          <ac:chgData name="Wanlambok Nongbet [Chillibreeze]" userId="6bf028ea-505a-4797-9fbe-498829f78d74" providerId="ADAL" clId="{FE636EC3-8809-4DCB-9AC5-1BA3B10F9AB2}" dt="2020-07-27T09:22:26.067" v="3191" actId="21"/>
          <ac:spMkLst>
            <pc:docMk/>
            <pc:sldMk cId="3221091382" sldId="1726"/>
            <ac:spMk id="9" creationId="{8F661636-BB05-4480-88E1-B8BFC763B8CC}"/>
          </ac:spMkLst>
        </pc:spChg>
        <pc:spChg chg="mod">
          <ac:chgData name="Wanlambok Nongbet [Chillibreeze]" userId="6bf028ea-505a-4797-9fbe-498829f78d74" providerId="ADAL" clId="{FE636EC3-8809-4DCB-9AC5-1BA3B10F9AB2}" dt="2020-07-27T03:29:04.351" v="1675"/>
          <ac:spMkLst>
            <pc:docMk/>
            <pc:sldMk cId="3221091382" sldId="1726"/>
            <ac:spMk id="11" creationId="{3500EE15-470A-455B-B0DC-62366E982EED}"/>
          </ac:spMkLst>
        </pc:spChg>
        <pc:spChg chg="mod">
          <ac:chgData name="Wanlambok Nongbet [Chillibreeze]" userId="6bf028ea-505a-4797-9fbe-498829f78d74" providerId="ADAL" clId="{FE636EC3-8809-4DCB-9AC5-1BA3B10F9AB2}" dt="2020-07-27T03:29:04.351" v="1675"/>
          <ac:spMkLst>
            <pc:docMk/>
            <pc:sldMk cId="3221091382" sldId="1726"/>
            <ac:spMk id="12" creationId="{DBAFB1E5-D2B0-4B59-A932-F67397BC771B}"/>
          </ac:spMkLst>
        </pc:spChg>
        <pc:spChg chg="mod">
          <ac:chgData name="Wanlambok Nongbet [Chillibreeze]" userId="6bf028ea-505a-4797-9fbe-498829f78d74" providerId="ADAL" clId="{FE636EC3-8809-4DCB-9AC5-1BA3B10F9AB2}" dt="2020-07-27T03:29:13.066" v="1679" actId="571"/>
          <ac:spMkLst>
            <pc:docMk/>
            <pc:sldMk cId="3221091382" sldId="1726"/>
            <ac:spMk id="14" creationId="{687877F9-04A9-453F-B093-BD9BF3F45232}"/>
          </ac:spMkLst>
        </pc:spChg>
        <pc:spChg chg="mod">
          <ac:chgData name="Wanlambok Nongbet [Chillibreeze]" userId="6bf028ea-505a-4797-9fbe-498829f78d74" providerId="ADAL" clId="{FE636EC3-8809-4DCB-9AC5-1BA3B10F9AB2}" dt="2020-07-27T03:29:13.066" v="1679" actId="571"/>
          <ac:spMkLst>
            <pc:docMk/>
            <pc:sldMk cId="3221091382" sldId="1726"/>
            <ac:spMk id="15" creationId="{37C82172-F5A5-4952-AC01-7A7D0684747A}"/>
          </ac:spMkLst>
        </pc:spChg>
        <pc:spChg chg="mod ord">
          <ac:chgData name="Wanlambok Nongbet [Chillibreeze]" userId="6bf028ea-505a-4797-9fbe-498829f78d74" providerId="ADAL" clId="{FE636EC3-8809-4DCB-9AC5-1BA3B10F9AB2}" dt="2020-07-24T06:54:42.829" v="97"/>
          <ac:spMkLst>
            <pc:docMk/>
            <pc:sldMk cId="3221091382" sldId="1726"/>
            <ac:spMk id="17" creationId="{00000000-0000-0000-0000-000000000000}"/>
          </ac:spMkLst>
        </pc:spChg>
        <pc:spChg chg="mod">
          <ac:chgData name="Wanlambok Nongbet [Chillibreeze]" userId="6bf028ea-505a-4797-9fbe-498829f78d74" providerId="ADAL" clId="{FE636EC3-8809-4DCB-9AC5-1BA3B10F9AB2}" dt="2020-07-27T03:29:14.082" v="1680" actId="571"/>
          <ac:spMkLst>
            <pc:docMk/>
            <pc:sldMk cId="3221091382" sldId="1726"/>
            <ac:spMk id="18" creationId="{E20994B1-5771-4C80-9FC6-50CB54F17636}"/>
          </ac:spMkLst>
        </pc:spChg>
        <pc:spChg chg="mod">
          <ac:chgData name="Wanlambok Nongbet [Chillibreeze]" userId="6bf028ea-505a-4797-9fbe-498829f78d74" providerId="ADAL" clId="{FE636EC3-8809-4DCB-9AC5-1BA3B10F9AB2}" dt="2020-07-27T03:29:14.082" v="1680" actId="571"/>
          <ac:spMkLst>
            <pc:docMk/>
            <pc:sldMk cId="3221091382" sldId="1726"/>
            <ac:spMk id="19" creationId="{138DE702-E55E-4070-93C8-B06B37CDAC37}"/>
          </ac:spMkLst>
        </pc:spChg>
        <pc:spChg chg="mod">
          <ac:chgData name="Wanlambok Nongbet [Chillibreeze]" userId="6bf028ea-505a-4797-9fbe-498829f78d74" providerId="ADAL" clId="{FE636EC3-8809-4DCB-9AC5-1BA3B10F9AB2}" dt="2020-07-27T09:21:51.685" v="3158" actId="165"/>
          <ac:spMkLst>
            <pc:docMk/>
            <pc:sldMk cId="3221091382" sldId="1726"/>
            <ac:spMk id="28" creationId="{5932F85F-143E-4C63-97B4-0882510E3D80}"/>
          </ac:spMkLst>
        </pc:spChg>
        <pc:spChg chg="mod">
          <ac:chgData name="Wanlambok Nongbet [Chillibreeze]" userId="6bf028ea-505a-4797-9fbe-498829f78d74" providerId="ADAL" clId="{FE636EC3-8809-4DCB-9AC5-1BA3B10F9AB2}" dt="2020-07-27T09:21:51.685" v="3158" actId="165"/>
          <ac:spMkLst>
            <pc:docMk/>
            <pc:sldMk cId="3221091382" sldId="1726"/>
            <ac:spMk id="29" creationId="{DD4567F7-0CE6-439B-ABA5-255D2828F6DC}"/>
          </ac:spMkLst>
        </pc:spChg>
        <pc:spChg chg="mod">
          <ac:chgData name="Wanlambok Nongbet [Chillibreeze]" userId="6bf028ea-505a-4797-9fbe-498829f78d74" providerId="ADAL" clId="{FE636EC3-8809-4DCB-9AC5-1BA3B10F9AB2}" dt="2020-07-27T09:21:51.685" v="3158" actId="165"/>
          <ac:spMkLst>
            <pc:docMk/>
            <pc:sldMk cId="3221091382" sldId="1726"/>
            <ac:spMk id="33" creationId="{62E9E48B-5CC0-45A7-B51D-9E761DA0D73A}"/>
          </ac:spMkLst>
        </pc:spChg>
        <pc:spChg chg="mod">
          <ac:chgData name="Wanlambok Nongbet [Chillibreeze]" userId="6bf028ea-505a-4797-9fbe-498829f78d74" providerId="ADAL" clId="{FE636EC3-8809-4DCB-9AC5-1BA3B10F9AB2}" dt="2020-07-27T09:21:51.685" v="3158" actId="165"/>
          <ac:spMkLst>
            <pc:docMk/>
            <pc:sldMk cId="3221091382" sldId="1726"/>
            <ac:spMk id="34" creationId="{8B664092-9B55-466F-8E28-12F1EDB73DDB}"/>
          </ac:spMkLst>
        </pc:spChg>
        <pc:spChg chg="mod">
          <ac:chgData name="Wanlambok Nongbet [Chillibreeze]" userId="6bf028ea-505a-4797-9fbe-498829f78d74" providerId="ADAL" clId="{FE636EC3-8809-4DCB-9AC5-1BA3B10F9AB2}" dt="2020-07-27T09:21:51.685" v="3158" actId="165"/>
          <ac:spMkLst>
            <pc:docMk/>
            <pc:sldMk cId="3221091382" sldId="1726"/>
            <ac:spMk id="38" creationId="{FD1F67FA-1C1A-4996-8807-E79CA7602B69}"/>
          </ac:spMkLst>
        </pc:spChg>
        <pc:spChg chg="mod">
          <ac:chgData name="Wanlambok Nongbet [Chillibreeze]" userId="6bf028ea-505a-4797-9fbe-498829f78d74" providerId="ADAL" clId="{FE636EC3-8809-4DCB-9AC5-1BA3B10F9AB2}" dt="2020-07-27T09:21:51.685" v="3158" actId="165"/>
          <ac:spMkLst>
            <pc:docMk/>
            <pc:sldMk cId="3221091382" sldId="1726"/>
            <ac:spMk id="39" creationId="{57C4903A-216F-4CD9-B29B-30D70A180C72}"/>
          </ac:spMkLst>
        </pc:spChg>
        <pc:spChg chg="mod">
          <ac:chgData name="Wanlambok Nongbet [Chillibreeze]" userId="6bf028ea-505a-4797-9fbe-498829f78d74" providerId="ADAL" clId="{FE636EC3-8809-4DCB-9AC5-1BA3B10F9AB2}" dt="2020-07-27T09:21:52.622" v="3159" actId="571"/>
          <ac:spMkLst>
            <pc:docMk/>
            <pc:sldMk cId="3221091382" sldId="1726"/>
            <ac:spMk id="43" creationId="{CAEB39C7-6E89-4AFE-B7CA-5A83EE86BB18}"/>
          </ac:spMkLst>
        </pc:spChg>
        <pc:spChg chg="mod">
          <ac:chgData name="Wanlambok Nongbet [Chillibreeze]" userId="6bf028ea-505a-4797-9fbe-498829f78d74" providerId="ADAL" clId="{FE636EC3-8809-4DCB-9AC5-1BA3B10F9AB2}" dt="2020-07-27T09:21:52.622" v="3159" actId="571"/>
          <ac:spMkLst>
            <pc:docMk/>
            <pc:sldMk cId="3221091382" sldId="1726"/>
            <ac:spMk id="44" creationId="{47283469-76C8-4EBA-8608-5279278A17D3}"/>
          </ac:spMkLst>
        </pc:spChg>
        <pc:spChg chg="mod">
          <ac:chgData name="Wanlambok Nongbet [Chillibreeze]" userId="6bf028ea-505a-4797-9fbe-498829f78d74" providerId="ADAL" clId="{FE636EC3-8809-4DCB-9AC5-1BA3B10F9AB2}" dt="2020-07-27T09:21:59.002" v="3166" actId="571"/>
          <ac:spMkLst>
            <pc:docMk/>
            <pc:sldMk cId="3221091382" sldId="1726"/>
            <ac:spMk id="49" creationId="{C9AD3254-31AE-4DD4-B625-318EAC222761}"/>
          </ac:spMkLst>
        </pc:spChg>
        <pc:spChg chg="mod">
          <ac:chgData name="Wanlambok Nongbet [Chillibreeze]" userId="6bf028ea-505a-4797-9fbe-498829f78d74" providerId="ADAL" clId="{FE636EC3-8809-4DCB-9AC5-1BA3B10F9AB2}" dt="2020-07-27T09:21:59.002" v="3166" actId="571"/>
          <ac:spMkLst>
            <pc:docMk/>
            <pc:sldMk cId="3221091382" sldId="1726"/>
            <ac:spMk id="50" creationId="{403FF8B4-D6A6-4419-94D0-B8118F0C4D4E}"/>
          </ac:spMkLst>
        </pc:spChg>
        <pc:spChg chg="mod">
          <ac:chgData name="Wanlambok Nongbet [Chillibreeze]" userId="6bf028ea-505a-4797-9fbe-498829f78d74" providerId="ADAL" clId="{FE636EC3-8809-4DCB-9AC5-1BA3B10F9AB2}" dt="2020-07-27T09:22:05.275" v="3176" actId="571"/>
          <ac:spMkLst>
            <pc:docMk/>
            <pc:sldMk cId="3221091382" sldId="1726"/>
            <ac:spMk id="55" creationId="{D664ECA6-7923-46FC-A937-FC53431317E9}"/>
          </ac:spMkLst>
        </pc:spChg>
        <pc:spChg chg="mod">
          <ac:chgData name="Wanlambok Nongbet [Chillibreeze]" userId="6bf028ea-505a-4797-9fbe-498829f78d74" providerId="ADAL" clId="{FE636EC3-8809-4DCB-9AC5-1BA3B10F9AB2}" dt="2020-07-27T09:22:05.275" v="3176" actId="571"/>
          <ac:spMkLst>
            <pc:docMk/>
            <pc:sldMk cId="3221091382" sldId="1726"/>
            <ac:spMk id="56" creationId="{7AA93A83-6D51-42DB-9667-FCDDD4ED7F05}"/>
          </ac:spMkLst>
        </pc:spChg>
        <pc:spChg chg="add del mod">
          <ac:chgData name="Wanlambok Nongbet [Chillibreeze]" userId="6bf028ea-505a-4797-9fbe-498829f78d74" providerId="ADAL" clId="{FE636EC3-8809-4DCB-9AC5-1BA3B10F9AB2}" dt="2020-07-27T09:22:27.094" v="3193" actId="21"/>
          <ac:spMkLst>
            <pc:docMk/>
            <pc:sldMk cId="3221091382" sldId="1726"/>
            <ac:spMk id="59" creationId="{B74865DC-C985-49FA-8953-F2C085926CD2}"/>
          </ac:spMkLst>
        </pc:spChg>
        <pc:spChg chg="add del mod">
          <ac:chgData name="Wanlambok Nongbet [Chillibreeze]" userId="6bf028ea-505a-4797-9fbe-498829f78d74" providerId="ADAL" clId="{FE636EC3-8809-4DCB-9AC5-1BA3B10F9AB2}" dt="2020-07-27T09:22:27.094" v="3193" actId="21"/>
          <ac:spMkLst>
            <pc:docMk/>
            <pc:sldMk cId="3221091382" sldId="1726"/>
            <ac:spMk id="60" creationId="{CC209366-86AC-4E46-A906-53E74F821F60}"/>
          </ac:spMkLst>
        </pc:spChg>
        <pc:spChg chg="add del mod">
          <ac:chgData name="Wanlambok Nongbet [Chillibreeze]" userId="6bf028ea-505a-4797-9fbe-498829f78d74" providerId="ADAL" clId="{FE636EC3-8809-4DCB-9AC5-1BA3B10F9AB2}" dt="2020-07-27T09:22:27.094" v="3193" actId="21"/>
          <ac:spMkLst>
            <pc:docMk/>
            <pc:sldMk cId="3221091382" sldId="1726"/>
            <ac:spMk id="61" creationId="{08DD7AFD-3E73-4007-9BAE-F128784EB410}"/>
          </ac:spMkLst>
        </pc:spChg>
        <pc:spChg chg="add mod">
          <ac:chgData name="Wanlambok Nongbet [Chillibreeze]" userId="6bf028ea-505a-4797-9fbe-498829f78d74" providerId="ADAL" clId="{FE636EC3-8809-4DCB-9AC5-1BA3B10F9AB2}" dt="2020-07-27T09:22:27.317" v="3194"/>
          <ac:spMkLst>
            <pc:docMk/>
            <pc:sldMk cId="3221091382" sldId="1726"/>
            <ac:spMk id="67" creationId="{D7D16425-FA36-4A88-9AAE-B33065B930F8}"/>
          </ac:spMkLst>
        </pc:spChg>
        <pc:spChg chg="add del mod">
          <ac:chgData name="Wanlambok Nongbet [Chillibreeze]" userId="6bf028ea-505a-4797-9fbe-498829f78d74" providerId="ADAL" clId="{FE636EC3-8809-4DCB-9AC5-1BA3B10F9AB2}" dt="2020-07-27T09:22:27.770" v="3195" actId="21"/>
          <ac:spMkLst>
            <pc:docMk/>
            <pc:sldMk cId="3221091382" sldId="1726"/>
            <ac:spMk id="68" creationId="{7F9E99B8-8852-44D0-835E-E0AD96A7D37E}"/>
          </ac:spMkLst>
        </pc:spChg>
        <pc:spChg chg="add del mod">
          <ac:chgData name="Wanlambok Nongbet [Chillibreeze]" userId="6bf028ea-505a-4797-9fbe-498829f78d74" providerId="ADAL" clId="{FE636EC3-8809-4DCB-9AC5-1BA3B10F9AB2}" dt="2020-07-27T09:22:27.770" v="3195" actId="21"/>
          <ac:spMkLst>
            <pc:docMk/>
            <pc:sldMk cId="3221091382" sldId="1726"/>
            <ac:spMk id="69" creationId="{21B3F74F-3114-441D-8B0B-C373B9F0E5E9}"/>
          </ac:spMkLst>
        </pc:spChg>
        <pc:spChg chg="add del mod">
          <ac:chgData name="Wanlambok Nongbet [Chillibreeze]" userId="6bf028ea-505a-4797-9fbe-498829f78d74" providerId="ADAL" clId="{FE636EC3-8809-4DCB-9AC5-1BA3B10F9AB2}" dt="2020-07-27T09:22:28.386" v="3197" actId="21"/>
          <ac:spMkLst>
            <pc:docMk/>
            <pc:sldMk cId="3221091382" sldId="1726"/>
            <ac:spMk id="74" creationId="{235F73E5-81FC-48DF-A7BD-D5C16B6B73E0}"/>
          </ac:spMkLst>
        </pc:spChg>
        <pc:spChg chg="add del mod">
          <ac:chgData name="Wanlambok Nongbet [Chillibreeze]" userId="6bf028ea-505a-4797-9fbe-498829f78d74" providerId="ADAL" clId="{FE636EC3-8809-4DCB-9AC5-1BA3B10F9AB2}" dt="2020-07-27T09:22:28.386" v="3197" actId="21"/>
          <ac:spMkLst>
            <pc:docMk/>
            <pc:sldMk cId="3221091382" sldId="1726"/>
            <ac:spMk id="75" creationId="{43C148E2-2979-4BAC-9C21-EF939DA894FB}"/>
          </ac:spMkLst>
        </pc:spChg>
        <pc:spChg chg="add del mod">
          <ac:chgData name="Wanlambok Nongbet [Chillibreeze]" userId="6bf028ea-505a-4797-9fbe-498829f78d74" providerId="ADAL" clId="{FE636EC3-8809-4DCB-9AC5-1BA3B10F9AB2}" dt="2020-07-27T09:22:29.121" v="3199" actId="21"/>
          <ac:spMkLst>
            <pc:docMk/>
            <pc:sldMk cId="3221091382" sldId="1726"/>
            <ac:spMk id="80" creationId="{3868CFEC-9A0C-4B46-805E-5676E476CCCC}"/>
          </ac:spMkLst>
        </pc:spChg>
        <pc:spChg chg="add del mod">
          <ac:chgData name="Wanlambok Nongbet [Chillibreeze]" userId="6bf028ea-505a-4797-9fbe-498829f78d74" providerId="ADAL" clId="{FE636EC3-8809-4DCB-9AC5-1BA3B10F9AB2}" dt="2020-07-27T09:22:29.121" v="3199" actId="21"/>
          <ac:spMkLst>
            <pc:docMk/>
            <pc:sldMk cId="3221091382" sldId="1726"/>
            <ac:spMk id="81" creationId="{20871267-5B8E-44D6-ADEF-D8C7EAE94E29}"/>
          </ac:spMkLst>
        </pc:spChg>
        <pc:spChg chg="add mod">
          <ac:chgData name="Wanlambok Nongbet [Chillibreeze]" userId="6bf028ea-505a-4797-9fbe-498829f78d74" providerId="ADAL" clId="{FE636EC3-8809-4DCB-9AC5-1BA3B10F9AB2}" dt="2020-07-27T09:22:29.363" v="3200"/>
          <ac:spMkLst>
            <pc:docMk/>
            <pc:sldMk cId="3221091382" sldId="1726"/>
            <ac:spMk id="85" creationId="{503C4AD3-81DE-49CB-84DC-1D6C2933FE97}"/>
          </ac:spMkLst>
        </pc:spChg>
        <pc:spChg chg="add del mod">
          <ac:chgData name="Wanlambok Nongbet [Chillibreeze]" userId="6bf028ea-505a-4797-9fbe-498829f78d74" providerId="ADAL" clId="{FE636EC3-8809-4DCB-9AC5-1BA3B10F9AB2}" dt="2020-07-27T09:22:29.754" v="3201" actId="21"/>
          <ac:spMkLst>
            <pc:docMk/>
            <pc:sldMk cId="3221091382" sldId="1726"/>
            <ac:spMk id="86" creationId="{F0C4468D-0314-4434-B7D7-32382DA85B00}"/>
          </ac:spMkLst>
        </pc:spChg>
        <pc:spChg chg="add del mod">
          <ac:chgData name="Wanlambok Nongbet [Chillibreeze]" userId="6bf028ea-505a-4797-9fbe-498829f78d74" providerId="ADAL" clId="{FE636EC3-8809-4DCB-9AC5-1BA3B10F9AB2}" dt="2020-07-27T09:22:30.690" v="3203" actId="21"/>
          <ac:spMkLst>
            <pc:docMk/>
            <pc:sldMk cId="3221091382" sldId="1726"/>
            <ac:spMk id="89" creationId="{C1958A70-30C4-4A27-BCD0-E9818C876CBC}"/>
          </ac:spMkLst>
        </pc:spChg>
        <pc:spChg chg="add del mod">
          <ac:chgData name="Wanlambok Nongbet [Chillibreeze]" userId="6bf028ea-505a-4797-9fbe-498829f78d74" providerId="ADAL" clId="{FE636EC3-8809-4DCB-9AC5-1BA3B10F9AB2}" dt="2020-07-27T09:22:31.495" v="3205" actId="21"/>
          <ac:spMkLst>
            <pc:docMk/>
            <pc:sldMk cId="3221091382" sldId="1726"/>
            <ac:spMk id="92" creationId="{955506F8-84E1-48DE-88EB-598BDD357C25}"/>
          </ac:spMkLst>
        </pc:spChg>
        <pc:spChg chg="add mod">
          <ac:chgData name="Wanlambok Nongbet [Chillibreeze]" userId="6bf028ea-505a-4797-9fbe-498829f78d74" providerId="ADAL" clId="{FE636EC3-8809-4DCB-9AC5-1BA3B10F9AB2}" dt="2020-07-27T09:22:31.710" v="3206"/>
          <ac:spMkLst>
            <pc:docMk/>
            <pc:sldMk cId="3221091382" sldId="1726"/>
            <ac:spMk id="94" creationId="{48CDFA25-B9AD-4DD3-A8DF-9CD6DFC44488}"/>
          </ac:spMkLst>
        </pc:spChg>
        <pc:grpChg chg="add del mod">
          <ac:chgData name="Wanlambok Nongbet [Chillibreeze]" userId="6bf028ea-505a-4797-9fbe-498829f78d74" providerId="ADAL" clId="{FE636EC3-8809-4DCB-9AC5-1BA3B10F9AB2}" dt="2020-07-27T09:22:04.205" v="3174" actId="478"/>
          <ac:grpSpMkLst>
            <pc:docMk/>
            <pc:sldMk cId="3221091382" sldId="1726"/>
            <ac:grpSpMk id="2" creationId="{876F6633-0670-4365-B6EB-307160572501}"/>
          </ac:grpSpMkLst>
        </pc:grpChg>
        <pc:grpChg chg="add del mod">
          <ac:chgData name="Wanlambok Nongbet [Chillibreeze]" userId="6bf028ea-505a-4797-9fbe-498829f78d74" providerId="ADAL" clId="{FE636EC3-8809-4DCB-9AC5-1BA3B10F9AB2}" dt="2020-07-27T09:21:57.903" v="3164" actId="478"/>
          <ac:grpSpMkLst>
            <pc:docMk/>
            <pc:sldMk cId="3221091382" sldId="1726"/>
            <ac:grpSpMk id="3" creationId="{6D9C2D0A-376B-44BC-9609-66A52D5E311A}"/>
          </ac:grpSpMkLst>
        </pc:grpChg>
        <pc:grpChg chg="add del mod">
          <ac:chgData name="Wanlambok Nongbet [Chillibreeze]" userId="6bf028ea-505a-4797-9fbe-498829f78d74" providerId="ADAL" clId="{FE636EC3-8809-4DCB-9AC5-1BA3B10F9AB2}" dt="2020-07-27T09:22:10.389" v="3182" actId="478"/>
          <ac:grpSpMkLst>
            <pc:docMk/>
            <pc:sldMk cId="3221091382" sldId="1726"/>
            <ac:grpSpMk id="4" creationId="{8ABE697D-A7D6-4799-8643-DF008927BE77}"/>
          </ac:grpSpMkLst>
        </pc:grpChg>
        <pc:grpChg chg="add mod">
          <ac:chgData name="Wanlambok Nongbet [Chillibreeze]" userId="6bf028ea-505a-4797-9fbe-498829f78d74" providerId="ADAL" clId="{FE636EC3-8809-4DCB-9AC5-1BA3B10F9AB2}" dt="2020-07-27T09:21:48.922" v="3155" actId="164"/>
          <ac:grpSpMkLst>
            <pc:docMk/>
            <pc:sldMk cId="3221091382" sldId="1726"/>
            <ac:grpSpMk id="10" creationId="{C4284284-39E1-4A88-A40F-5741C3CF46FE}"/>
          </ac:grpSpMkLst>
        </pc:grpChg>
        <pc:grpChg chg="add mod">
          <ac:chgData name="Wanlambok Nongbet [Chillibreeze]" userId="6bf028ea-505a-4797-9fbe-498829f78d74" providerId="ADAL" clId="{FE636EC3-8809-4DCB-9AC5-1BA3B10F9AB2}" dt="2020-07-27T09:21:48.300" v="3154" actId="164"/>
          <ac:grpSpMkLst>
            <pc:docMk/>
            <pc:sldMk cId="3221091382" sldId="1726"/>
            <ac:grpSpMk id="13" creationId="{B794756C-AE32-44CE-AF1F-9D15AD66D321}"/>
          </ac:grpSpMkLst>
        </pc:grpChg>
        <pc:grpChg chg="add mod">
          <ac:chgData name="Wanlambok Nongbet [Chillibreeze]" userId="6bf028ea-505a-4797-9fbe-498829f78d74" providerId="ADAL" clId="{FE636EC3-8809-4DCB-9AC5-1BA3B10F9AB2}" dt="2020-07-27T09:21:49.588" v="3156" actId="164"/>
          <ac:grpSpMkLst>
            <pc:docMk/>
            <pc:sldMk cId="3221091382" sldId="1726"/>
            <ac:grpSpMk id="16" creationId="{049D8F61-A2A0-49DE-BBDA-60D99E8F48BE}"/>
          </ac:grpSpMkLst>
        </pc:grpChg>
        <pc:grpChg chg="add del mod">
          <ac:chgData name="Wanlambok Nongbet [Chillibreeze]" userId="6bf028ea-505a-4797-9fbe-498829f78d74" providerId="ADAL" clId="{FE636EC3-8809-4DCB-9AC5-1BA3B10F9AB2}" dt="2020-07-27T09:21:51.685" v="3158" actId="165"/>
          <ac:grpSpMkLst>
            <pc:docMk/>
            <pc:sldMk cId="3221091382" sldId="1726"/>
            <ac:grpSpMk id="25" creationId="{528CBACE-1FFC-4253-8E88-C92C71FA0E41}"/>
          </ac:grpSpMkLst>
        </pc:grpChg>
        <pc:grpChg chg="del mod topLvl">
          <ac:chgData name="Wanlambok Nongbet [Chillibreeze]" userId="6bf028ea-505a-4797-9fbe-498829f78d74" providerId="ADAL" clId="{FE636EC3-8809-4DCB-9AC5-1BA3B10F9AB2}" dt="2020-07-27T09:22:25.198" v="3190" actId="478"/>
          <ac:grpSpMkLst>
            <pc:docMk/>
            <pc:sldMk cId="3221091382" sldId="1726"/>
            <ac:grpSpMk id="26" creationId="{0DB818F0-69D5-4F7F-9708-D9DFBE7494CC}"/>
          </ac:grpSpMkLst>
        </pc:grpChg>
        <pc:grpChg chg="add del mod">
          <ac:chgData name="Wanlambok Nongbet [Chillibreeze]" userId="6bf028ea-505a-4797-9fbe-498829f78d74" providerId="ADAL" clId="{FE636EC3-8809-4DCB-9AC5-1BA3B10F9AB2}" dt="2020-07-27T09:21:51.685" v="3158" actId="165"/>
          <ac:grpSpMkLst>
            <pc:docMk/>
            <pc:sldMk cId="3221091382" sldId="1726"/>
            <ac:grpSpMk id="30" creationId="{947FBEC2-F8E0-4FCC-8477-FAF0B4AB79FC}"/>
          </ac:grpSpMkLst>
        </pc:grpChg>
        <pc:grpChg chg="del mod topLvl">
          <ac:chgData name="Wanlambok Nongbet [Chillibreeze]" userId="6bf028ea-505a-4797-9fbe-498829f78d74" providerId="ADAL" clId="{FE636EC3-8809-4DCB-9AC5-1BA3B10F9AB2}" dt="2020-07-27T09:22:25.198" v="3190" actId="478"/>
          <ac:grpSpMkLst>
            <pc:docMk/>
            <pc:sldMk cId="3221091382" sldId="1726"/>
            <ac:grpSpMk id="31" creationId="{649D0822-98F2-4F22-B98C-956BFE869396}"/>
          </ac:grpSpMkLst>
        </pc:grpChg>
        <pc:grpChg chg="add del mod">
          <ac:chgData name="Wanlambok Nongbet [Chillibreeze]" userId="6bf028ea-505a-4797-9fbe-498829f78d74" providerId="ADAL" clId="{FE636EC3-8809-4DCB-9AC5-1BA3B10F9AB2}" dt="2020-07-27T09:21:51.685" v="3158" actId="165"/>
          <ac:grpSpMkLst>
            <pc:docMk/>
            <pc:sldMk cId="3221091382" sldId="1726"/>
            <ac:grpSpMk id="35" creationId="{34B8C7B5-8B0A-464B-9317-77212528229A}"/>
          </ac:grpSpMkLst>
        </pc:grpChg>
        <pc:grpChg chg="del mod topLvl">
          <ac:chgData name="Wanlambok Nongbet [Chillibreeze]" userId="6bf028ea-505a-4797-9fbe-498829f78d74" providerId="ADAL" clId="{FE636EC3-8809-4DCB-9AC5-1BA3B10F9AB2}" dt="2020-07-27T09:22:25.198" v="3190" actId="478"/>
          <ac:grpSpMkLst>
            <pc:docMk/>
            <pc:sldMk cId="3221091382" sldId="1726"/>
            <ac:grpSpMk id="36" creationId="{FA2848E5-6BBF-4C18-BE72-9DC09169EB3D}"/>
          </ac:grpSpMkLst>
        </pc:grpChg>
        <pc:grpChg chg="add del mod">
          <ac:chgData name="Wanlambok Nongbet [Chillibreeze]" userId="6bf028ea-505a-4797-9fbe-498829f78d74" providerId="ADAL" clId="{FE636EC3-8809-4DCB-9AC5-1BA3B10F9AB2}" dt="2020-07-27T09:21:52.814" v="3160" actId="21"/>
          <ac:grpSpMkLst>
            <pc:docMk/>
            <pc:sldMk cId="3221091382" sldId="1726"/>
            <ac:grpSpMk id="40" creationId="{347930F9-23C7-4235-81E1-8FA5E5685501}"/>
          </ac:grpSpMkLst>
        </pc:grpChg>
        <pc:grpChg chg="mod">
          <ac:chgData name="Wanlambok Nongbet [Chillibreeze]" userId="6bf028ea-505a-4797-9fbe-498829f78d74" providerId="ADAL" clId="{FE636EC3-8809-4DCB-9AC5-1BA3B10F9AB2}" dt="2020-07-27T09:21:52.622" v="3159" actId="571"/>
          <ac:grpSpMkLst>
            <pc:docMk/>
            <pc:sldMk cId="3221091382" sldId="1726"/>
            <ac:grpSpMk id="41" creationId="{CF15ADCA-05BB-415E-9D4B-63B94E8A2F77}"/>
          </ac:grpSpMkLst>
        </pc:grpChg>
        <pc:grpChg chg="add del mod">
          <ac:chgData name="Wanlambok Nongbet [Chillibreeze]" userId="6bf028ea-505a-4797-9fbe-498829f78d74" providerId="ADAL" clId="{FE636EC3-8809-4DCB-9AC5-1BA3B10F9AB2}" dt="2020-07-27T09:21:59.468" v="3168" actId="21"/>
          <ac:grpSpMkLst>
            <pc:docMk/>
            <pc:sldMk cId="3221091382" sldId="1726"/>
            <ac:grpSpMk id="46" creationId="{6DFBAFEB-DA8D-49C1-9C00-336478CEE3C8}"/>
          </ac:grpSpMkLst>
        </pc:grpChg>
        <pc:grpChg chg="mod">
          <ac:chgData name="Wanlambok Nongbet [Chillibreeze]" userId="6bf028ea-505a-4797-9fbe-498829f78d74" providerId="ADAL" clId="{FE636EC3-8809-4DCB-9AC5-1BA3B10F9AB2}" dt="2020-07-27T09:21:59.002" v="3166" actId="571"/>
          <ac:grpSpMkLst>
            <pc:docMk/>
            <pc:sldMk cId="3221091382" sldId="1726"/>
            <ac:grpSpMk id="47" creationId="{B1866516-BFAF-482C-AA38-43CABAC7E163}"/>
          </ac:grpSpMkLst>
        </pc:grpChg>
        <pc:grpChg chg="add del mod">
          <ac:chgData name="Wanlambok Nongbet [Chillibreeze]" userId="6bf028ea-505a-4797-9fbe-498829f78d74" providerId="ADAL" clId="{FE636EC3-8809-4DCB-9AC5-1BA3B10F9AB2}" dt="2020-07-27T09:22:05.809" v="3178" actId="21"/>
          <ac:grpSpMkLst>
            <pc:docMk/>
            <pc:sldMk cId="3221091382" sldId="1726"/>
            <ac:grpSpMk id="52" creationId="{4FBC375F-367D-4E36-8388-ECB225ED7D89}"/>
          </ac:grpSpMkLst>
        </pc:grpChg>
        <pc:grpChg chg="mod">
          <ac:chgData name="Wanlambok Nongbet [Chillibreeze]" userId="6bf028ea-505a-4797-9fbe-498829f78d74" providerId="ADAL" clId="{FE636EC3-8809-4DCB-9AC5-1BA3B10F9AB2}" dt="2020-07-27T09:22:05.275" v="3176" actId="571"/>
          <ac:grpSpMkLst>
            <pc:docMk/>
            <pc:sldMk cId="3221091382" sldId="1726"/>
            <ac:grpSpMk id="53" creationId="{9F3C54F9-6FEC-4030-B4EE-0150DF6C0596}"/>
          </ac:grpSpMkLst>
        </pc:grpChg>
        <pc:picChg chg="add del mod modCrop">
          <ac:chgData name="Wanlambok Nongbet [Chillibreeze]" userId="6bf028ea-505a-4797-9fbe-498829f78d74" providerId="ADAL" clId="{FE636EC3-8809-4DCB-9AC5-1BA3B10F9AB2}" dt="2020-07-24T10:17:12.772" v="668" actId="21"/>
          <ac:picMkLst>
            <pc:docMk/>
            <pc:sldMk cId="3221091382" sldId="1726"/>
            <ac:picMk id="3" creationId="{DDD6EFFD-0D3B-4851-94ED-711CAC3378FF}"/>
          </ac:picMkLst>
        </pc:picChg>
        <pc:picChg chg="del mod">
          <ac:chgData name="Wanlambok Nongbet [Chillibreeze]" userId="6bf028ea-505a-4797-9fbe-498829f78d74" providerId="ADAL" clId="{FE636EC3-8809-4DCB-9AC5-1BA3B10F9AB2}" dt="2020-07-27T09:21:56.858" v="3163" actId="21"/>
          <ac:picMkLst>
            <pc:docMk/>
            <pc:sldMk cId="3221091382" sldId="1726"/>
            <ac:picMk id="5" creationId="{87D321FD-2FF5-4008-BE41-AD6D700EFACF}"/>
          </ac:picMkLst>
        </pc:picChg>
        <pc:picChg chg="del mod">
          <ac:chgData name="Wanlambok Nongbet [Chillibreeze]" userId="6bf028ea-505a-4797-9fbe-498829f78d74" providerId="ADAL" clId="{FE636EC3-8809-4DCB-9AC5-1BA3B10F9AB2}" dt="2020-07-27T09:22:03.727" v="3173" actId="21"/>
          <ac:picMkLst>
            <pc:docMk/>
            <pc:sldMk cId="3221091382" sldId="1726"/>
            <ac:picMk id="6" creationId="{29B95EF8-F8C7-4468-BAEC-C53E1BC7F121}"/>
          </ac:picMkLst>
        </pc:picChg>
        <pc:picChg chg="add mod">
          <ac:chgData name="Wanlambok Nongbet [Chillibreeze]" userId="6bf028ea-505a-4797-9fbe-498829f78d74" providerId="ADAL" clId="{FE636EC3-8809-4DCB-9AC5-1BA3B10F9AB2}" dt="2020-07-27T09:21:48.922" v="3155" actId="164"/>
          <ac:picMkLst>
            <pc:docMk/>
            <pc:sldMk cId="3221091382" sldId="1726"/>
            <ac:picMk id="22" creationId="{30D5DDBE-9057-4581-B894-93D537D09C50}"/>
          </ac:picMkLst>
        </pc:picChg>
        <pc:picChg chg="add mod">
          <ac:chgData name="Wanlambok Nongbet [Chillibreeze]" userId="6bf028ea-505a-4797-9fbe-498829f78d74" providerId="ADAL" clId="{FE636EC3-8809-4DCB-9AC5-1BA3B10F9AB2}" dt="2020-07-27T09:21:48.300" v="3154" actId="164"/>
          <ac:picMkLst>
            <pc:docMk/>
            <pc:sldMk cId="3221091382" sldId="1726"/>
            <ac:picMk id="23" creationId="{BB2F9BD7-4592-4B13-8CF5-39001BF531C9}"/>
          </ac:picMkLst>
        </pc:picChg>
        <pc:picChg chg="add mod">
          <ac:chgData name="Wanlambok Nongbet [Chillibreeze]" userId="6bf028ea-505a-4797-9fbe-498829f78d74" providerId="ADAL" clId="{FE636EC3-8809-4DCB-9AC5-1BA3B10F9AB2}" dt="2020-07-27T09:21:49.588" v="3156" actId="164"/>
          <ac:picMkLst>
            <pc:docMk/>
            <pc:sldMk cId="3221091382" sldId="1726"/>
            <ac:picMk id="24" creationId="{675A983B-25BB-4990-B594-1038BA50A7D6}"/>
          </ac:picMkLst>
        </pc:picChg>
        <pc:picChg chg="del mod topLvl">
          <ac:chgData name="Wanlambok Nongbet [Chillibreeze]" userId="6bf028ea-505a-4797-9fbe-498829f78d74" providerId="ADAL" clId="{FE636EC3-8809-4DCB-9AC5-1BA3B10F9AB2}" dt="2020-07-27T09:22:25.198" v="3190" actId="478"/>
          <ac:picMkLst>
            <pc:docMk/>
            <pc:sldMk cId="3221091382" sldId="1726"/>
            <ac:picMk id="27" creationId="{A7B3869B-2E14-47CA-AAC4-4AC2A0A98BF6}"/>
          </ac:picMkLst>
        </pc:picChg>
        <pc:picChg chg="del mod topLvl">
          <ac:chgData name="Wanlambok Nongbet [Chillibreeze]" userId="6bf028ea-505a-4797-9fbe-498829f78d74" providerId="ADAL" clId="{FE636EC3-8809-4DCB-9AC5-1BA3B10F9AB2}" dt="2020-07-27T09:22:25.198" v="3190" actId="478"/>
          <ac:picMkLst>
            <pc:docMk/>
            <pc:sldMk cId="3221091382" sldId="1726"/>
            <ac:picMk id="32" creationId="{0CAA4AFF-B41B-4955-86B3-91B8AEE510E6}"/>
          </ac:picMkLst>
        </pc:picChg>
        <pc:picChg chg="del mod topLvl">
          <ac:chgData name="Wanlambok Nongbet [Chillibreeze]" userId="6bf028ea-505a-4797-9fbe-498829f78d74" providerId="ADAL" clId="{FE636EC3-8809-4DCB-9AC5-1BA3B10F9AB2}" dt="2020-07-27T09:22:25.198" v="3190" actId="478"/>
          <ac:picMkLst>
            <pc:docMk/>
            <pc:sldMk cId="3221091382" sldId="1726"/>
            <ac:picMk id="37" creationId="{1F86700D-1D5F-4191-B268-05C75D263099}"/>
          </ac:picMkLst>
        </pc:picChg>
        <pc:picChg chg="mod">
          <ac:chgData name="Wanlambok Nongbet [Chillibreeze]" userId="6bf028ea-505a-4797-9fbe-498829f78d74" providerId="ADAL" clId="{FE636EC3-8809-4DCB-9AC5-1BA3B10F9AB2}" dt="2020-07-27T09:21:52.622" v="3159" actId="571"/>
          <ac:picMkLst>
            <pc:docMk/>
            <pc:sldMk cId="3221091382" sldId="1726"/>
            <ac:picMk id="42" creationId="{1EBB18BB-0880-49E5-98A1-E58493B4327A}"/>
          </ac:picMkLst>
        </pc:picChg>
        <pc:picChg chg="add del mod">
          <ac:chgData name="Wanlambok Nongbet [Chillibreeze]" userId="6bf028ea-505a-4797-9fbe-498829f78d74" providerId="ADAL" clId="{FE636EC3-8809-4DCB-9AC5-1BA3B10F9AB2}" dt="2020-07-27T09:22:26.067" v="3191" actId="21"/>
          <ac:picMkLst>
            <pc:docMk/>
            <pc:sldMk cId="3221091382" sldId="1726"/>
            <ac:picMk id="45" creationId="{1EF89CEA-EFE0-49DE-907C-62F4A07C02FD}"/>
          </ac:picMkLst>
        </pc:picChg>
        <pc:picChg chg="mod">
          <ac:chgData name="Wanlambok Nongbet [Chillibreeze]" userId="6bf028ea-505a-4797-9fbe-498829f78d74" providerId="ADAL" clId="{FE636EC3-8809-4DCB-9AC5-1BA3B10F9AB2}" dt="2020-07-27T09:21:59.002" v="3166" actId="571"/>
          <ac:picMkLst>
            <pc:docMk/>
            <pc:sldMk cId="3221091382" sldId="1726"/>
            <ac:picMk id="48" creationId="{AE4117D7-9877-43D3-8B97-BB1011A4813B}"/>
          </ac:picMkLst>
        </pc:picChg>
        <pc:picChg chg="add del mod">
          <ac:chgData name="Wanlambok Nongbet [Chillibreeze]" userId="6bf028ea-505a-4797-9fbe-498829f78d74" providerId="ADAL" clId="{FE636EC3-8809-4DCB-9AC5-1BA3B10F9AB2}" dt="2020-07-27T09:22:26.067" v="3191" actId="21"/>
          <ac:picMkLst>
            <pc:docMk/>
            <pc:sldMk cId="3221091382" sldId="1726"/>
            <ac:picMk id="51" creationId="{261FDA46-1474-4A96-A0A6-D48CEC658679}"/>
          </ac:picMkLst>
        </pc:picChg>
        <pc:picChg chg="mod">
          <ac:chgData name="Wanlambok Nongbet [Chillibreeze]" userId="6bf028ea-505a-4797-9fbe-498829f78d74" providerId="ADAL" clId="{FE636EC3-8809-4DCB-9AC5-1BA3B10F9AB2}" dt="2020-07-27T09:22:05.275" v="3176" actId="571"/>
          <ac:picMkLst>
            <pc:docMk/>
            <pc:sldMk cId="3221091382" sldId="1726"/>
            <ac:picMk id="54" creationId="{B1D7033F-044B-4366-8B54-929A7998F48C}"/>
          </ac:picMkLst>
        </pc:picChg>
        <pc:picChg chg="del mod">
          <ac:chgData name="Wanlambok Nongbet [Chillibreeze]" userId="6bf028ea-505a-4797-9fbe-498829f78d74" providerId="ADAL" clId="{FE636EC3-8809-4DCB-9AC5-1BA3B10F9AB2}" dt="2020-07-27T09:22:09.848" v="3181" actId="21"/>
          <ac:picMkLst>
            <pc:docMk/>
            <pc:sldMk cId="3221091382" sldId="1726"/>
            <ac:picMk id="57" creationId="{A36B472C-A9FE-429C-8B38-D2F5777C4FBC}"/>
          </ac:picMkLst>
        </pc:picChg>
        <pc:picChg chg="add del mod">
          <ac:chgData name="Wanlambok Nongbet [Chillibreeze]" userId="6bf028ea-505a-4797-9fbe-498829f78d74" providerId="ADAL" clId="{FE636EC3-8809-4DCB-9AC5-1BA3B10F9AB2}" dt="2020-07-27T09:22:26.067" v="3191" actId="21"/>
          <ac:picMkLst>
            <pc:docMk/>
            <pc:sldMk cId="3221091382" sldId="1726"/>
            <ac:picMk id="58" creationId="{9617F292-2127-4BE6-86A4-5B4432EF7FAB}"/>
          </ac:picMkLst>
        </pc:picChg>
        <pc:picChg chg="add mod">
          <ac:chgData name="Wanlambok Nongbet [Chillibreeze]" userId="6bf028ea-505a-4797-9fbe-498829f78d74" providerId="ADAL" clId="{FE636EC3-8809-4DCB-9AC5-1BA3B10F9AB2}" dt="2020-07-27T09:22:26.482" v="3192"/>
          <ac:picMkLst>
            <pc:docMk/>
            <pc:sldMk cId="3221091382" sldId="1726"/>
            <ac:picMk id="64" creationId="{9EC80BE8-85B9-451F-A263-7188EBC6F888}"/>
          </ac:picMkLst>
        </pc:picChg>
        <pc:picChg chg="add del mod">
          <ac:chgData name="Wanlambok Nongbet [Chillibreeze]" userId="6bf028ea-505a-4797-9fbe-498829f78d74" providerId="ADAL" clId="{FE636EC3-8809-4DCB-9AC5-1BA3B10F9AB2}" dt="2020-07-27T09:22:27.094" v="3193" actId="21"/>
          <ac:picMkLst>
            <pc:docMk/>
            <pc:sldMk cId="3221091382" sldId="1726"/>
            <ac:picMk id="65" creationId="{14ABD038-1C8D-452F-9320-29B2A3E4414A}"/>
          </ac:picMkLst>
        </pc:picChg>
        <pc:picChg chg="add del mod">
          <ac:chgData name="Wanlambok Nongbet [Chillibreeze]" userId="6bf028ea-505a-4797-9fbe-498829f78d74" providerId="ADAL" clId="{FE636EC3-8809-4DCB-9AC5-1BA3B10F9AB2}" dt="2020-07-27T09:22:27.094" v="3193" actId="21"/>
          <ac:picMkLst>
            <pc:docMk/>
            <pc:sldMk cId="3221091382" sldId="1726"/>
            <ac:picMk id="66" creationId="{6FD8D57A-A391-468D-BC39-B7F9B5B5B2E9}"/>
          </ac:picMkLst>
        </pc:picChg>
        <pc:picChg chg="add del mod">
          <ac:chgData name="Wanlambok Nongbet [Chillibreeze]" userId="6bf028ea-505a-4797-9fbe-498829f78d74" providerId="ADAL" clId="{FE636EC3-8809-4DCB-9AC5-1BA3B10F9AB2}" dt="2020-07-27T09:22:27.770" v="3195" actId="21"/>
          <ac:picMkLst>
            <pc:docMk/>
            <pc:sldMk cId="3221091382" sldId="1726"/>
            <ac:picMk id="72" creationId="{EE67802A-4C29-427E-B1AC-A5FA1547A49B}"/>
          </ac:picMkLst>
        </pc:picChg>
        <pc:picChg chg="add del mod">
          <ac:chgData name="Wanlambok Nongbet [Chillibreeze]" userId="6bf028ea-505a-4797-9fbe-498829f78d74" providerId="ADAL" clId="{FE636EC3-8809-4DCB-9AC5-1BA3B10F9AB2}" dt="2020-07-27T09:22:27.770" v="3195" actId="21"/>
          <ac:picMkLst>
            <pc:docMk/>
            <pc:sldMk cId="3221091382" sldId="1726"/>
            <ac:picMk id="73" creationId="{7F37F943-4445-4F4C-8E6D-D3AE7B606B43}"/>
          </ac:picMkLst>
        </pc:picChg>
        <pc:picChg chg="add del mod">
          <ac:chgData name="Wanlambok Nongbet [Chillibreeze]" userId="6bf028ea-505a-4797-9fbe-498829f78d74" providerId="ADAL" clId="{FE636EC3-8809-4DCB-9AC5-1BA3B10F9AB2}" dt="2020-07-27T09:22:28.386" v="3197" actId="21"/>
          <ac:picMkLst>
            <pc:docMk/>
            <pc:sldMk cId="3221091382" sldId="1726"/>
            <ac:picMk id="78" creationId="{76B793C5-C57B-4017-AD77-B8FA124DEBBF}"/>
          </ac:picMkLst>
        </pc:picChg>
        <pc:picChg chg="add del mod">
          <ac:chgData name="Wanlambok Nongbet [Chillibreeze]" userId="6bf028ea-505a-4797-9fbe-498829f78d74" providerId="ADAL" clId="{FE636EC3-8809-4DCB-9AC5-1BA3B10F9AB2}" dt="2020-07-27T09:22:28.386" v="3197" actId="21"/>
          <ac:picMkLst>
            <pc:docMk/>
            <pc:sldMk cId="3221091382" sldId="1726"/>
            <ac:picMk id="79" creationId="{0FEC30F2-DB7E-40C7-81A5-E78260DFAB6C}"/>
          </ac:picMkLst>
        </pc:picChg>
        <pc:picChg chg="add mod">
          <ac:chgData name="Wanlambok Nongbet [Chillibreeze]" userId="6bf028ea-505a-4797-9fbe-498829f78d74" providerId="ADAL" clId="{FE636EC3-8809-4DCB-9AC5-1BA3B10F9AB2}" dt="2020-07-27T09:22:28.594" v="3198"/>
          <ac:picMkLst>
            <pc:docMk/>
            <pc:sldMk cId="3221091382" sldId="1726"/>
            <ac:picMk id="83" creationId="{E9799525-A742-4D33-8A25-28078679583D}"/>
          </ac:picMkLst>
        </pc:picChg>
        <pc:picChg chg="add del mod">
          <ac:chgData name="Wanlambok Nongbet [Chillibreeze]" userId="6bf028ea-505a-4797-9fbe-498829f78d74" providerId="ADAL" clId="{FE636EC3-8809-4DCB-9AC5-1BA3B10F9AB2}" dt="2020-07-27T09:22:29.121" v="3199" actId="21"/>
          <ac:picMkLst>
            <pc:docMk/>
            <pc:sldMk cId="3221091382" sldId="1726"/>
            <ac:picMk id="84" creationId="{A1F2D2FD-C901-4368-8B60-524B3E4D687E}"/>
          </ac:picMkLst>
        </pc:picChg>
        <pc:picChg chg="add del mod">
          <ac:chgData name="Wanlambok Nongbet [Chillibreeze]" userId="6bf028ea-505a-4797-9fbe-498829f78d74" providerId="ADAL" clId="{FE636EC3-8809-4DCB-9AC5-1BA3B10F9AB2}" dt="2020-07-27T09:22:29.754" v="3201" actId="21"/>
          <ac:picMkLst>
            <pc:docMk/>
            <pc:sldMk cId="3221091382" sldId="1726"/>
            <ac:picMk id="88" creationId="{2880899D-B1A2-49C1-B2D0-BDCA7D3FAD96}"/>
          </ac:picMkLst>
        </pc:picChg>
        <pc:picChg chg="add del mod">
          <ac:chgData name="Wanlambok Nongbet [Chillibreeze]" userId="6bf028ea-505a-4797-9fbe-498829f78d74" providerId="ADAL" clId="{FE636EC3-8809-4DCB-9AC5-1BA3B10F9AB2}" dt="2020-07-27T09:22:30.690" v="3203" actId="21"/>
          <ac:picMkLst>
            <pc:docMk/>
            <pc:sldMk cId="3221091382" sldId="1726"/>
            <ac:picMk id="91" creationId="{9143FCFB-3818-4890-A28F-0A985239252F}"/>
          </ac:picMkLst>
        </pc:picChg>
        <pc:picChg chg="add mod">
          <ac:chgData name="Wanlambok Nongbet [Chillibreeze]" userId="6bf028ea-505a-4797-9fbe-498829f78d74" providerId="ADAL" clId="{FE636EC3-8809-4DCB-9AC5-1BA3B10F9AB2}" dt="2020-07-27T09:22:30.982" v="3204"/>
          <ac:picMkLst>
            <pc:docMk/>
            <pc:sldMk cId="3221091382" sldId="1726"/>
            <ac:picMk id="93" creationId="{91A45929-9C71-4BA4-AE63-192F48A199BF}"/>
          </ac:picMkLst>
        </pc:picChg>
        <pc:cxnChg chg="add del mod">
          <ac:chgData name="Wanlambok Nongbet [Chillibreeze]" userId="6bf028ea-505a-4797-9fbe-498829f78d74" providerId="ADAL" clId="{FE636EC3-8809-4DCB-9AC5-1BA3B10F9AB2}" dt="2020-07-27T09:22:26.067" v="3191" actId="21"/>
          <ac:cxnSpMkLst>
            <pc:docMk/>
            <pc:sldMk cId="3221091382" sldId="1726"/>
            <ac:cxnSpMk id="20" creationId="{44AD9B50-BE0F-4273-B796-68A8EA867532}"/>
          </ac:cxnSpMkLst>
        </pc:cxnChg>
        <pc:cxnChg chg="add del mod">
          <ac:chgData name="Wanlambok Nongbet [Chillibreeze]" userId="6bf028ea-505a-4797-9fbe-498829f78d74" providerId="ADAL" clId="{FE636EC3-8809-4DCB-9AC5-1BA3B10F9AB2}" dt="2020-07-27T09:22:26.067" v="3191" actId="21"/>
          <ac:cxnSpMkLst>
            <pc:docMk/>
            <pc:sldMk cId="3221091382" sldId="1726"/>
            <ac:cxnSpMk id="21" creationId="{F1124EC9-8E8A-4B1E-95EE-B1F1768FD7DD}"/>
          </ac:cxnSpMkLst>
        </pc:cxnChg>
        <pc:cxnChg chg="add del mod">
          <ac:chgData name="Wanlambok Nongbet [Chillibreeze]" userId="6bf028ea-505a-4797-9fbe-498829f78d74" providerId="ADAL" clId="{FE636EC3-8809-4DCB-9AC5-1BA3B10F9AB2}" dt="2020-07-27T09:22:27.094" v="3193" actId="21"/>
          <ac:cxnSpMkLst>
            <pc:docMk/>
            <pc:sldMk cId="3221091382" sldId="1726"/>
            <ac:cxnSpMk id="62" creationId="{D97DBD85-44CA-4E24-AD1B-4E80B7E32C44}"/>
          </ac:cxnSpMkLst>
        </pc:cxnChg>
        <pc:cxnChg chg="add del mod">
          <ac:chgData name="Wanlambok Nongbet [Chillibreeze]" userId="6bf028ea-505a-4797-9fbe-498829f78d74" providerId="ADAL" clId="{FE636EC3-8809-4DCB-9AC5-1BA3B10F9AB2}" dt="2020-07-27T09:22:27.094" v="3193" actId="21"/>
          <ac:cxnSpMkLst>
            <pc:docMk/>
            <pc:sldMk cId="3221091382" sldId="1726"/>
            <ac:cxnSpMk id="63" creationId="{95CE2952-68EE-4F23-B073-3CEBEB755AAC}"/>
          </ac:cxnSpMkLst>
        </pc:cxnChg>
        <pc:cxnChg chg="add del mod">
          <ac:chgData name="Wanlambok Nongbet [Chillibreeze]" userId="6bf028ea-505a-4797-9fbe-498829f78d74" providerId="ADAL" clId="{FE636EC3-8809-4DCB-9AC5-1BA3B10F9AB2}" dt="2020-07-27T09:22:27.770" v="3195" actId="21"/>
          <ac:cxnSpMkLst>
            <pc:docMk/>
            <pc:sldMk cId="3221091382" sldId="1726"/>
            <ac:cxnSpMk id="70" creationId="{BDDF5096-A533-4C68-92B7-4F0E014AC79E}"/>
          </ac:cxnSpMkLst>
        </pc:cxnChg>
        <pc:cxnChg chg="add del mod">
          <ac:chgData name="Wanlambok Nongbet [Chillibreeze]" userId="6bf028ea-505a-4797-9fbe-498829f78d74" providerId="ADAL" clId="{FE636EC3-8809-4DCB-9AC5-1BA3B10F9AB2}" dt="2020-07-27T09:22:27.770" v="3195" actId="21"/>
          <ac:cxnSpMkLst>
            <pc:docMk/>
            <pc:sldMk cId="3221091382" sldId="1726"/>
            <ac:cxnSpMk id="71" creationId="{02EF8289-8F63-45A8-9994-8735EE0BFEC8}"/>
          </ac:cxnSpMkLst>
        </pc:cxnChg>
        <pc:cxnChg chg="add del mod">
          <ac:chgData name="Wanlambok Nongbet [Chillibreeze]" userId="6bf028ea-505a-4797-9fbe-498829f78d74" providerId="ADAL" clId="{FE636EC3-8809-4DCB-9AC5-1BA3B10F9AB2}" dt="2020-07-27T09:22:28.386" v="3197" actId="21"/>
          <ac:cxnSpMkLst>
            <pc:docMk/>
            <pc:sldMk cId="3221091382" sldId="1726"/>
            <ac:cxnSpMk id="76" creationId="{F3B5636E-0524-4DD1-99D6-B00904FF39A6}"/>
          </ac:cxnSpMkLst>
        </pc:cxnChg>
        <pc:cxnChg chg="add mod">
          <ac:chgData name="Wanlambok Nongbet [Chillibreeze]" userId="6bf028ea-505a-4797-9fbe-498829f78d74" providerId="ADAL" clId="{FE636EC3-8809-4DCB-9AC5-1BA3B10F9AB2}" dt="2020-07-27T09:22:27.969" v="3196"/>
          <ac:cxnSpMkLst>
            <pc:docMk/>
            <pc:sldMk cId="3221091382" sldId="1726"/>
            <ac:cxnSpMk id="77" creationId="{05570443-8CE3-475D-A10A-6056F1B40B29}"/>
          </ac:cxnSpMkLst>
        </pc:cxnChg>
        <pc:cxnChg chg="add del mod">
          <ac:chgData name="Wanlambok Nongbet [Chillibreeze]" userId="6bf028ea-505a-4797-9fbe-498829f78d74" providerId="ADAL" clId="{FE636EC3-8809-4DCB-9AC5-1BA3B10F9AB2}" dt="2020-07-27T09:22:29.121" v="3199" actId="21"/>
          <ac:cxnSpMkLst>
            <pc:docMk/>
            <pc:sldMk cId="3221091382" sldId="1726"/>
            <ac:cxnSpMk id="82" creationId="{5155C179-C319-48E0-9C01-8C546626C279}"/>
          </ac:cxnSpMkLst>
        </pc:cxnChg>
        <pc:cxnChg chg="add del mod">
          <ac:chgData name="Wanlambok Nongbet [Chillibreeze]" userId="6bf028ea-505a-4797-9fbe-498829f78d74" providerId="ADAL" clId="{FE636EC3-8809-4DCB-9AC5-1BA3B10F9AB2}" dt="2020-07-27T09:22:29.754" v="3201" actId="21"/>
          <ac:cxnSpMkLst>
            <pc:docMk/>
            <pc:sldMk cId="3221091382" sldId="1726"/>
            <ac:cxnSpMk id="87" creationId="{A4FE36A2-0FD6-4526-B465-89D5036E8A9B}"/>
          </ac:cxnSpMkLst>
        </pc:cxnChg>
        <pc:cxnChg chg="add mod">
          <ac:chgData name="Wanlambok Nongbet [Chillibreeze]" userId="6bf028ea-505a-4797-9fbe-498829f78d74" providerId="ADAL" clId="{FE636EC3-8809-4DCB-9AC5-1BA3B10F9AB2}" dt="2020-07-27T09:22:29.973" v="3202"/>
          <ac:cxnSpMkLst>
            <pc:docMk/>
            <pc:sldMk cId="3221091382" sldId="1726"/>
            <ac:cxnSpMk id="90" creationId="{FC924C0F-C77C-4ABE-836A-AE5A094E4C42}"/>
          </ac:cxnSpMkLst>
        </pc:cxnChg>
      </pc:sldChg>
      <pc:sldChg chg="del">
        <pc:chgData name="Wanlambok Nongbet [Chillibreeze]" userId="6bf028ea-505a-4797-9fbe-498829f78d74" providerId="ADAL" clId="{FE636EC3-8809-4DCB-9AC5-1BA3B10F9AB2}" dt="2020-07-24T06:52:23.678" v="0" actId="47"/>
        <pc:sldMkLst>
          <pc:docMk/>
          <pc:sldMk cId="125839227" sldId="1731"/>
        </pc:sldMkLst>
      </pc:sldChg>
      <pc:sldChg chg="addSp delSp modSp add mod modClrScheme chgLayout">
        <pc:chgData name="Wanlambok Nongbet [Chillibreeze]" userId="6bf028ea-505a-4797-9fbe-498829f78d74" providerId="ADAL" clId="{FE636EC3-8809-4DCB-9AC5-1BA3B10F9AB2}" dt="2020-07-28T06:04:19.915" v="3500"/>
        <pc:sldMkLst>
          <pc:docMk/>
          <pc:sldMk cId="2906060374" sldId="1731"/>
        </pc:sldMkLst>
        <pc:spChg chg="add mod">
          <ac:chgData name="Wanlambok Nongbet [Chillibreeze]" userId="6bf028ea-505a-4797-9fbe-498829f78d74" providerId="ADAL" clId="{FE636EC3-8809-4DCB-9AC5-1BA3B10F9AB2}" dt="2020-07-28T06:03:57.647" v="3484" actId="948"/>
          <ac:spMkLst>
            <pc:docMk/>
            <pc:sldMk cId="2906060374" sldId="1731"/>
            <ac:spMk id="4" creationId="{39EE0A57-9022-4A55-AB99-790DD2D1B49F}"/>
          </ac:spMkLst>
        </pc:spChg>
        <pc:spChg chg="add del mod topLvl">
          <ac:chgData name="Wanlambok Nongbet [Chillibreeze]" userId="6bf028ea-505a-4797-9fbe-498829f78d74" providerId="ADAL" clId="{FE636EC3-8809-4DCB-9AC5-1BA3B10F9AB2}" dt="2020-07-27T08:53:11.027" v="2173" actId="21"/>
          <ac:spMkLst>
            <pc:docMk/>
            <pc:sldMk cId="2906060374" sldId="1731"/>
            <ac:spMk id="5" creationId="{1E7C3FBA-40AB-4640-92EC-EA15D0EFC799}"/>
          </ac:spMkLst>
        </pc:spChg>
        <pc:spChg chg="del mod ord">
          <ac:chgData name="Wanlambok Nongbet [Chillibreeze]" userId="6bf028ea-505a-4797-9fbe-498829f78d74" providerId="ADAL" clId="{FE636EC3-8809-4DCB-9AC5-1BA3B10F9AB2}" dt="2020-07-24T06:53:41.112" v="40" actId="478"/>
          <ac:spMkLst>
            <pc:docMk/>
            <pc:sldMk cId="2906060374" sldId="1731"/>
            <ac:spMk id="6" creationId="{00000000-0000-0000-0000-000000000000}"/>
          </ac:spMkLst>
        </pc:spChg>
        <pc:spChg chg="add del mod topLvl">
          <ac:chgData name="Wanlambok Nongbet [Chillibreeze]" userId="6bf028ea-505a-4797-9fbe-498829f78d74" providerId="ADAL" clId="{FE636EC3-8809-4DCB-9AC5-1BA3B10F9AB2}" dt="2020-07-27T08:53:11.027" v="2173" actId="21"/>
          <ac:spMkLst>
            <pc:docMk/>
            <pc:sldMk cId="2906060374" sldId="1731"/>
            <ac:spMk id="7" creationId="{521347E2-FF78-441C-BAAB-FF5C8FCA61F4}"/>
          </ac:spMkLst>
        </pc:spChg>
        <pc:spChg chg="add del mod topLvl">
          <ac:chgData name="Wanlambok Nongbet [Chillibreeze]" userId="6bf028ea-505a-4797-9fbe-498829f78d74" providerId="ADAL" clId="{FE636EC3-8809-4DCB-9AC5-1BA3B10F9AB2}" dt="2020-07-27T08:53:11.027" v="2173" actId="21"/>
          <ac:spMkLst>
            <pc:docMk/>
            <pc:sldMk cId="2906060374" sldId="1731"/>
            <ac:spMk id="8" creationId="{EFEDDBFE-6C25-4A4B-8438-9D350B7FA04C}"/>
          </ac:spMkLst>
        </pc:spChg>
        <pc:spChg chg="add del mod topLvl">
          <ac:chgData name="Wanlambok Nongbet [Chillibreeze]" userId="6bf028ea-505a-4797-9fbe-498829f78d74" providerId="ADAL" clId="{FE636EC3-8809-4DCB-9AC5-1BA3B10F9AB2}" dt="2020-07-27T08:53:11.027" v="2173" actId="21"/>
          <ac:spMkLst>
            <pc:docMk/>
            <pc:sldMk cId="2906060374" sldId="1731"/>
            <ac:spMk id="9" creationId="{02AC930C-A312-4808-87E2-5D06923BB8FC}"/>
          </ac:spMkLst>
        </pc:spChg>
        <pc:spChg chg="add del mod">
          <ac:chgData name="Wanlambok Nongbet [Chillibreeze]" userId="6bf028ea-505a-4797-9fbe-498829f78d74" providerId="ADAL" clId="{FE636EC3-8809-4DCB-9AC5-1BA3B10F9AB2}" dt="2020-07-24T07:11:44.810" v="179"/>
          <ac:spMkLst>
            <pc:docMk/>
            <pc:sldMk cId="2906060374" sldId="1731"/>
            <ac:spMk id="10" creationId="{61137145-7C7F-45B0-B32B-136C4945B2E4}"/>
          </ac:spMkLst>
        </pc:spChg>
        <pc:spChg chg="mod">
          <ac:chgData name="Wanlambok Nongbet [Chillibreeze]" userId="6bf028ea-505a-4797-9fbe-498829f78d74" providerId="ADAL" clId="{FE636EC3-8809-4DCB-9AC5-1BA3B10F9AB2}" dt="2020-07-24T07:12:36.531" v="203" actId="165"/>
          <ac:spMkLst>
            <pc:docMk/>
            <pc:sldMk cId="2906060374" sldId="1731"/>
            <ac:spMk id="12" creationId="{8499444D-EBC4-46C9-B1C4-81FA7F644768}"/>
          </ac:spMkLst>
        </pc:spChg>
        <pc:spChg chg="mod">
          <ac:chgData name="Wanlambok Nongbet [Chillibreeze]" userId="6bf028ea-505a-4797-9fbe-498829f78d74" providerId="ADAL" clId="{FE636EC3-8809-4DCB-9AC5-1BA3B10F9AB2}" dt="2020-07-24T07:12:36.531" v="203" actId="165"/>
          <ac:spMkLst>
            <pc:docMk/>
            <pc:sldMk cId="2906060374" sldId="1731"/>
            <ac:spMk id="13" creationId="{9B4354B8-42A5-439E-8CD0-8B7648FFDB27}"/>
          </ac:spMkLst>
        </pc:spChg>
        <pc:spChg chg="mod">
          <ac:chgData name="Wanlambok Nongbet [Chillibreeze]" userId="6bf028ea-505a-4797-9fbe-498829f78d74" providerId="ADAL" clId="{FE636EC3-8809-4DCB-9AC5-1BA3B10F9AB2}" dt="2020-07-24T07:12:36.531" v="203" actId="165"/>
          <ac:spMkLst>
            <pc:docMk/>
            <pc:sldMk cId="2906060374" sldId="1731"/>
            <ac:spMk id="15" creationId="{1262D4B4-A486-4AEE-A266-056695D542F7}"/>
          </ac:spMkLst>
        </pc:spChg>
        <pc:spChg chg="mod">
          <ac:chgData name="Wanlambok Nongbet [Chillibreeze]" userId="6bf028ea-505a-4797-9fbe-498829f78d74" providerId="ADAL" clId="{FE636EC3-8809-4DCB-9AC5-1BA3B10F9AB2}" dt="2020-07-24T07:12:36.531" v="203" actId="165"/>
          <ac:spMkLst>
            <pc:docMk/>
            <pc:sldMk cId="2906060374" sldId="1731"/>
            <ac:spMk id="16" creationId="{681E1BBE-A9A6-413D-8D48-FC0E3777F91A}"/>
          </ac:spMkLst>
        </pc:spChg>
        <pc:spChg chg="mod ord">
          <ac:chgData name="Wanlambok Nongbet [Chillibreeze]" userId="6bf028ea-505a-4797-9fbe-498829f78d74" providerId="ADAL" clId="{FE636EC3-8809-4DCB-9AC5-1BA3B10F9AB2}" dt="2020-07-28T06:03:01.271" v="3465" actId="700"/>
          <ac:spMkLst>
            <pc:docMk/>
            <pc:sldMk cId="2906060374" sldId="1731"/>
            <ac:spMk id="17" creationId="{00000000-0000-0000-0000-000000000000}"/>
          </ac:spMkLst>
        </pc:spChg>
        <pc:spChg chg="mod">
          <ac:chgData name="Wanlambok Nongbet [Chillibreeze]" userId="6bf028ea-505a-4797-9fbe-498829f78d74" providerId="ADAL" clId="{FE636EC3-8809-4DCB-9AC5-1BA3B10F9AB2}" dt="2020-07-24T07:12:36.531" v="203" actId="165"/>
          <ac:spMkLst>
            <pc:docMk/>
            <pc:sldMk cId="2906060374" sldId="1731"/>
            <ac:spMk id="19" creationId="{5B02E9FE-68D9-4058-AC3A-9A5E1227BC2F}"/>
          </ac:spMkLst>
        </pc:spChg>
        <pc:spChg chg="mod">
          <ac:chgData name="Wanlambok Nongbet [Chillibreeze]" userId="6bf028ea-505a-4797-9fbe-498829f78d74" providerId="ADAL" clId="{FE636EC3-8809-4DCB-9AC5-1BA3B10F9AB2}" dt="2020-07-24T07:12:36.531" v="203" actId="165"/>
          <ac:spMkLst>
            <pc:docMk/>
            <pc:sldMk cId="2906060374" sldId="1731"/>
            <ac:spMk id="20" creationId="{74492701-2167-4D54-ACC3-5449AC327DAE}"/>
          </ac:spMkLst>
        </pc:spChg>
        <pc:spChg chg="add del mod">
          <ac:chgData name="Wanlambok Nongbet [Chillibreeze]" userId="6bf028ea-505a-4797-9fbe-498829f78d74" providerId="ADAL" clId="{FE636EC3-8809-4DCB-9AC5-1BA3B10F9AB2}" dt="2020-07-28T06:04:06.856" v="3487" actId="21"/>
          <ac:spMkLst>
            <pc:docMk/>
            <pc:sldMk cId="2906060374" sldId="1731"/>
            <ac:spMk id="22" creationId="{DE25F15A-B79A-4A0B-8E99-96D87D93078D}"/>
          </ac:spMkLst>
        </pc:spChg>
        <pc:spChg chg="mod">
          <ac:chgData name="Wanlambok Nongbet [Chillibreeze]" userId="6bf028ea-505a-4797-9fbe-498829f78d74" providerId="ADAL" clId="{FE636EC3-8809-4DCB-9AC5-1BA3B10F9AB2}" dt="2020-07-24T07:12:36.531" v="203" actId="165"/>
          <ac:spMkLst>
            <pc:docMk/>
            <pc:sldMk cId="2906060374" sldId="1731"/>
            <ac:spMk id="22" creationId="{F44BECA5-59C7-4905-B9DE-58A09B307DBD}"/>
          </ac:spMkLst>
        </pc:spChg>
        <pc:spChg chg="mod">
          <ac:chgData name="Wanlambok Nongbet [Chillibreeze]" userId="6bf028ea-505a-4797-9fbe-498829f78d74" providerId="ADAL" clId="{FE636EC3-8809-4DCB-9AC5-1BA3B10F9AB2}" dt="2020-07-24T07:12:36.531" v="203" actId="165"/>
          <ac:spMkLst>
            <pc:docMk/>
            <pc:sldMk cId="2906060374" sldId="1731"/>
            <ac:spMk id="23" creationId="{7F5201BF-62A7-47D2-8E7F-DFA5734348BE}"/>
          </ac:spMkLst>
        </pc:spChg>
        <pc:spChg chg="add del mod">
          <ac:chgData name="Wanlambok Nongbet [Chillibreeze]" userId="6bf028ea-505a-4797-9fbe-498829f78d74" providerId="ADAL" clId="{FE636EC3-8809-4DCB-9AC5-1BA3B10F9AB2}" dt="2020-07-28T06:04:06.856" v="3487" actId="21"/>
          <ac:spMkLst>
            <pc:docMk/>
            <pc:sldMk cId="2906060374" sldId="1731"/>
            <ac:spMk id="24" creationId="{B846C861-B157-41D5-88FB-B7055D25192A}"/>
          </ac:spMkLst>
        </pc:spChg>
        <pc:spChg chg="add del mod">
          <ac:chgData name="Wanlambok Nongbet [Chillibreeze]" userId="6bf028ea-505a-4797-9fbe-498829f78d74" providerId="ADAL" clId="{FE636EC3-8809-4DCB-9AC5-1BA3B10F9AB2}" dt="2020-07-28T06:04:06.856" v="3487" actId="21"/>
          <ac:spMkLst>
            <pc:docMk/>
            <pc:sldMk cId="2906060374" sldId="1731"/>
            <ac:spMk id="27" creationId="{9FD3062C-A879-4C7D-813E-89E6ABD0AF97}"/>
          </ac:spMkLst>
        </pc:spChg>
        <pc:spChg chg="add del mod">
          <ac:chgData name="Wanlambok Nongbet [Chillibreeze]" userId="6bf028ea-505a-4797-9fbe-498829f78d74" providerId="ADAL" clId="{FE636EC3-8809-4DCB-9AC5-1BA3B10F9AB2}" dt="2020-07-28T06:04:08.265" v="3490" actId="21"/>
          <ac:spMkLst>
            <pc:docMk/>
            <pc:sldMk cId="2906060374" sldId="1731"/>
            <ac:spMk id="31" creationId="{566DBC4D-E633-4598-9103-80CA2106D49D}"/>
          </ac:spMkLst>
        </pc:spChg>
        <pc:spChg chg="add mod topLvl">
          <ac:chgData name="Wanlambok Nongbet [Chillibreeze]" userId="6bf028ea-505a-4797-9fbe-498829f78d74" providerId="ADAL" clId="{FE636EC3-8809-4DCB-9AC5-1BA3B10F9AB2}" dt="2020-07-28T06:03:50.414" v="3482" actId="165"/>
          <ac:spMkLst>
            <pc:docMk/>
            <pc:sldMk cId="2906060374" sldId="1731"/>
            <ac:spMk id="32" creationId="{12337358-F6D4-482A-B574-9BAE6B3B9053}"/>
          </ac:spMkLst>
        </pc:spChg>
        <pc:spChg chg="add del mod">
          <ac:chgData name="Wanlambok Nongbet [Chillibreeze]" userId="6bf028ea-505a-4797-9fbe-498829f78d74" providerId="ADAL" clId="{FE636EC3-8809-4DCB-9AC5-1BA3B10F9AB2}" dt="2020-07-27T08:53:12.377" v="2175" actId="21"/>
          <ac:spMkLst>
            <pc:docMk/>
            <pc:sldMk cId="2906060374" sldId="1731"/>
            <ac:spMk id="33" creationId="{5951635E-722A-4EC0-89D5-53C1B10BF9F2}"/>
          </ac:spMkLst>
        </pc:spChg>
        <pc:spChg chg="add del mod">
          <ac:chgData name="Wanlambok Nongbet [Chillibreeze]" userId="6bf028ea-505a-4797-9fbe-498829f78d74" providerId="ADAL" clId="{FE636EC3-8809-4DCB-9AC5-1BA3B10F9AB2}" dt="2020-07-27T08:53:12.377" v="2175" actId="21"/>
          <ac:spMkLst>
            <pc:docMk/>
            <pc:sldMk cId="2906060374" sldId="1731"/>
            <ac:spMk id="34" creationId="{7C595C36-A20B-424E-B929-76B619A87025}"/>
          </ac:spMkLst>
        </pc:spChg>
        <pc:spChg chg="add del mod">
          <ac:chgData name="Wanlambok Nongbet [Chillibreeze]" userId="6bf028ea-505a-4797-9fbe-498829f78d74" providerId="ADAL" clId="{FE636EC3-8809-4DCB-9AC5-1BA3B10F9AB2}" dt="2020-07-28T06:04:09.167" v="3491" actId="21"/>
          <ac:spMkLst>
            <pc:docMk/>
            <pc:sldMk cId="2906060374" sldId="1731"/>
            <ac:spMk id="34" creationId="{D1604353-5B3C-496A-BA8D-F6D46304B4A4}"/>
          </ac:spMkLst>
        </pc:spChg>
        <pc:spChg chg="add del mod">
          <ac:chgData name="Wanlambok Nongbet [Chillibreeze]" userId="6bf028ea-505a-4797-9fbe-498829f78d74" providerId="ADAL" clId="{FE636EC3-8809-4DCB-9AC5-1BA3B10F9AB2}" dt="2020-07-27T08:53:12.377" v="2175" actId="21"/>
          <ac:spMkLst>
            <pc:docMk/>
            <pc:sldMk cId="2906060374" sldId="1731"/>
            <ac:spMk id="35" creationId="{AFEF088E-8F08-454C-B02F-18D690DFF8B3}"/>
          </ac:spMkLst>
        </pc:spChg>
        <pc:spChg chg="add del mod">
          <ac:chgData name="Wanlambok Nongbet [Chillibreeze]" userId="6bf028ea-505a-4797-9fbe-498829f78d74" providerId="ADAL" clId="{FE636EC3-8809-4DCB-9AC5-1BA3B10F9AB2}" dt="2020-07-28T06:04:09.167" v="3491" actId="21"/>
          <ac:spMkLst>
            <pc:docMk/>
            <pc:sldMk cId="2906060374" sldId="1731"/>
            <ac:spMk id="36" creationId="{95AFD1AB-9BF0-4A8A-8905-E30095310973}"/>
          </ac:spMkLst>
        </pc:spChg>
        <pc:spChg chg="add del mod">
          <ac:chgData name="Wanlambok Nongbet [Chillibreeze]" userId="6bf028ea-505a-4797-9fbe-498829f78d74" providerId="ADAL" clId="{FE636EC3-8809-4DCB-9AC5-1BA3B10F9AB2}" dt="2020-07-28T06:04:13.205" v="3495" actId="21"/>
          <ac:spMkLst>
            <pc:docMk/>
            <pc:sldMk cId="2906060374" sldId="1731"/>
            <ac:spMk id="40" creationId="{1A737689-A2D5-475F-A7A5-EF622C2F5FD6}"/>
          </ac:spMkLst>
        </pc:spChg>
        <pc:spChg chg="add del mod">
          <ac:chgData name="Wanlambok Nongbet [Chillibreeze]" userId="6bf028ea-505a-4797-9fbe-498829f78d74" providerId="ADAL" clId="{FE636EC3-8809-4DCB-9AC5-1BA3B10F9AB2}" dt="2020-07-28T06:04:10.123" v="3493" actId="21"/>
          <ac:spMkLst>
            <pc:docMk/>
            <pc:sldMk cId="2906060374" sldId="1731"/>
            <ac:spMk id="42" creationId="{D8CCD984-8131-48F4-8DD6-54DF0B6129E4}"/>
          </ac:spMkLst>
        </pc:spChg>
        <pc:spChg chg="add del mod">
          <ac:chgData name="Wanlambok Nongbet [Chillibreeze]" userId="6bf028ea-505a-4797-9fbe-498829f78d74" providerId="ADAL" clId="{FE636EC3-8809-4DCB-9AC5-1BA3B10F9AB2}" dt="2020-07-27T08:53:13.455" v="2177" actId="21"/>
          <ac:spMkLst>
            <pc:docMk/>
            <pc:sldMk cId="2906060374" sldId="1731"/>
            <ac:spMk id="42" creationId="{E621AA95-1C08-479A-9766-73DC157B3148}"/>
          </ac:spMkLst>
        </pc:spChg>
        <pc:spChg chg="add del mod">
          <ac:chgData name="Wanlambok Nongbet [Chillibreeze]" userId="6bf028ea-505a-4797-9fbe-498829f78d74" providerId="ADAL" clId="{FE636EC3-8809-4DCB-9AC5-1BA3B10F9AB2}" dt="2020-07-27T08:53:13.455" v="2177" actId="21"/>
          <ac:spMkLst>
            <pc:docMk/>
            <pc:sldMk cId="2906060374" sldId="1731"/>
            <ac:spMk id="43" creationId="{C9DFE57A-F23B-405A-A6C3-1D88012D6530}"/>
          </ac:spMkLst>
        </pc:spChg>
        <pc:spChg chg="add del mod">
          <ac:chgData name="Wanlambok Nongbet [Chillibreeze]" userId="6bf028ea-505a-4797-9fbe-498829f78d74" providerId="ADAL" clId="{FE636EC3-8809-4DCB-9AC5-1BA3B10F9AB2}" dt="2020-07-27T08:53:13.455" v="2177" actId="21"/>
          <ac:spMkLst>
            <pc:docMk/>
            <pc:sldMk cId="2906060374" sldId="1731"/>
            <ac:spMk id="44" creationId="{DD88E049-446E-45E2-BA6F-8199838FDF97}"/>
          </ac:spMkLst>
        </pc:spChg>
        <pc:spChg chg="add del mod">
          <ac:chgData name="Wanlambok Nongbet [Chillibreeze]" userId="6bf028ea-505a-4797-9fbe-498829f78d74" providerId="ADAL" clId="{FE636EC3-8809-4DCB-9AC5-1BA3B10F9AB2}" dt="2020-07-28T06:04:13.205" v="3495" actId="21"/>
          <ac:spMkLst>
            <pc:docMk/>
            <pc:sldMk cId="2906060374" sldId="1731"/>
            <ac:spMk id="48" creationId="{481FFA0A-67A3-4332-A76E-A5446EC490DD}"/>
          </ac:spMkLst>
        </pc:spChg>
        <pc:spChg chg="add del mod">
          <ac:chgData name="Wanlambok Nongbet [Chillibreeze]" userId="6bf028ea-505a-4797-9fbe-498829f78d74" providerId="ADAL" clId="{FE636EC3-8809-4DCB-9AC5-1BA3B10F9AB2}" dt="2020-07-28T06:04:19.748" v="3499" actId="21"/>
          <ac:spMkLst>
            <pc:docMk/>
            <pc:sldMk cId="2906060374" sldId="1731"/>
            <ac:spMk id="49" creationId="{E6A2C869-2623-4C94-B559-0DFC7D26DE21}"/>
          </ac:spMkLst>
        </pc:spChg>
        <pc:spChg chg="add del mod">
          <ac:chgData name="Wanlambok Nongbet [Chillibreeze]" userId="6bf028ea-505a-4797-9fbe-498829f78d74" providerId="ADAL" clId="{FE636EC3-8809-4DCB-9AC5-1BA3B10F9AB2}" dt="2020-07-27T08:53:14.169" v="2179" actId="21"/>
          <ac:spMkLst>
            <pc:docMk/>
            <pc:sldMk cId="2906060374" sldId="1731"/>
            <ac:spMk id="51" creationId="{FA11C8AD-ACFC-4879-8053-5E1FFD180714}"/>
          </ac:spMkLst>
        </pc:spChg>
        <pc:spChg chg="add del mod">
          <ac:chgData name="Wanlambok Nongbet [Chillibreeze]" userId="6bf028ea-505a-4797-9fbe-498829f78d74" providerId="ADAL" clId="{FE636EC3-8809-4DCB-9AC5-1BA3B10F9AB2}" dt="2020-07-27T08:53:14.169" v="2179" actId="21"/>
          <ac:spMkLst>
            <pc:docMk/>
            <pc:sldMk cId="2906060374" sldId="1731"/>
            <ac:spMk id="52" creationId="{C3BEA34A-7A83-4D25-9B59-5097B64334B8}"/>
          </ac:spMkLst>
        </pc:spChg>
        <pc:spChg chg="add del mod">
          <ac:chgData name="Wanlambok Nongbet [Chillibreeze]" userId="6bf028ea-505a-4797-9fbe-498829f78d74" providerId="ADAL" clId="{FE636EC3-8809-4DCB-9AC5-1BA3B10F9AB2}" dt="2020-07-28T06:04:14.458" v="3497" actId="21"/>
          <ac:spMkLst>
            <pc:docMk/>
            <pc:sldMk cId="2906060374" sldId="1731"/>
            <ac:spMk id="53" creationId="{3980D4A0-DBA6-4FA2-AD31-68944E07B298}"/>
          </ac:spMkLst>
        </pc:spChg>
        <pc:spChg chg="add del mod">
          <ac:chgData name="Wanlambok Nongbet [Chillibreeze]" userId="6bf028ea-505a-4797-9fbe-498829f78d74" providerId="ADAL" clId="{FE636EC3-8809-4DCB-9AC5-1BA3B10F9AB2}" dt="2020-07-27T08:53:14.169" v="2179" actId="21"/>
          <ac:spMkLst>
            <pc:docMk/>
            <pc:sldMk cId="2906060374" sldId="1731"/>
            <ac:spMk id="53" creationId="{C2FBE913-28A2-49D7-B513-4CC7621DD1DC}"/>
          </ac:spMkLst>
        </pc:spChg>
        <pc:spChg chg="add del mod">
          <ac:chgData name="Wanlambok Nongbet [Chillibreeze]" userId="6bf028ea-505a-4797-9fbe-498829f78d74" providerId="ADAL" clId="{FE636EC3-8809-4DCB-9AC5-1BA3B10F9AB2}" dt="2020-07-28T06:04:19.748" v="3499" actId="21"/>
          <ac:spMkLst>
            <pc:docMk/>
            <pc:sldMk cId="2906060374" sldId="1731"/>
            <ac:spMk id="55" creationId="{BDA090A7-12E0-4C78-9324-B9931BAFA4FA}"/>
          </ac:spMkLst>
        </pc:spChg>
        <pc:spChg chg="add mod">
          <ac:chgData name="Wanlambok Nongbet [Chillibreeze]" userId="6bf028ea-505a-4797-9fbe-498829f78d74" providerId="ADAL" clId="{FE636EC3-8809-4DCB-9AC5-1BA3B10F9AB2}" dt="2020-07-28T06:04:19.915" v="3500"/>
          <ac:spMkLst>
            <pc:docMk/>
            <pc:sldMk cId="2906060374" sldId="1731"/>
            <ac:spMk id="57" creationId="{243EF1D1-7714-4DA4-B9B5-EAA6FAB3BF7B}"/>
          </ac:spMkLst>
        </pc:spChg>
        <pc:spChg chg="add del mod topLvl">
          <ac:chgData name="Wanlambok Nongbet [Chillibreeze]" userId="6bf028ea-505a-4797-9fbe-498829f78d74" providerId="ADAL" clId="{FE636EC3-8809-4DCB-9AC5-1BA3B10F9AB2}" dt="2020-07-28T06:04:02.384" v="3485" actId="21"/>
          <ac:spMkLst>
            <pc:docMk/>
            <pc:sldMk cId="2906060374" sldId="1731"/>
            <ac:spMk id="59" creationId="{C3FA67F2-C9A1-470A-8715-1B35EDEF2619}"/>
          </ac:spMkLst>
        </pc:spChg>
        <pc:spChg chg="add del mod">
          <ac:chgData name="Wanlambok Nongbet [Chillibreeze]" userId="6bf028ea-505a-4797-9fbe-498829f78d74" providerId="ADAL" clId="{FE636EC3-8809-4DCB-9AC5-1BA3B10F9AB2}" dt="2020-07-27T08:53:14.964" v="2181" actId="21"/>
          <ac:spMkLst>
            <pc:docMk/>
            <pc:sldMk cId="2906060374" sldId="1731"/>
            <ac:spMk id="60" creationId="{83A4719B-1568-4AD9-9A54-8057B9CF95A9}"/>
          </ac:spMkLst>
        </pc:spChg>
        <pc:spChg chg="add mod">
          <ac:chgData name="Wanlambok Nongbet [Chillibreeze]" userId="6bf028ea-505a-4797-9fbe-498829f78d74" providerId="ADAL" clId="{FE636EC3-8809-4DCB-9AC5-1BA3B10F9AB2}" dt="2020-07-28T06:04:19.915" v="3500"/>
          <ac:spMkLst>
            <pc:docMk/>
            <pc:sldMk cId="2906060374" sldId="1731"/>
            <ac:spMk id="61" creationId="{1454C784-A5C1-4AED-96A7-5A1136F9884B}"/>
          </ac:spMkLst>
        </pc:spChg>
        <pc:spChg chg="add del mod">
          <ac:chgData name="Wanlambok Nongbet [Chillibreeze]" userId="6bf028ea-505a-4797-9fbe-498829f78d74" providerId="ADAL" clId="{FE636EC3-8809-4DCB-9AC5-1BA3B10F9AB2}" dt="2020-07-27T08:53:14.964" v="2181" actId="21"/>
          <ac:spMkLst>
            <pc:docMk/>
            <pc:sldMk cId="2906060374" sldId="1731"/>
            <ac:spMk id="61" creationId="{A6449CEA-0B3B-4C1B-B578-57E0A6E998FE}"/>
          </ac:spMkLst>
        </pc:spChg>
        <pc:spChg chg="add del mod">
          <ac:chgData name="Wanlambok Nongbet [Chillibreeze]" userId="6bf028ea-505a-4797-9fbe-498829f78d74" providerId="ADAL" clId="{FE636EC3-8809-4DCB-9AC5-1BA3B10F9AB2}" dt="2020-07-27T08:53:15.803" v="2183" actId="21"/>
          <ac:spMkLst>
            <pc:docMk/>
            <pc:sldMk cId="2906060374" sldId="1731"/>
            <ac:spMk id="66" creationId="{719BBFE3-B733-45D3-BFF6-F6163B10DFFC}"/>
          </ac:spMkLst>
        </pc:spChg>
        <pc:spChg chg="add del mod">
          <ac:chgData name="Wanlambok Nongbet [Chillibreeze]" userId="6bf028ea-505a-4797-9fbe-498829f78d74" providerId="ADAL" clId="{FE636EC3-8809-4DCB-9AC5-1BA3B10F9AB2}" dt="2020-07-27T08:53:15.803" v="2183" actId="21"/>
          <ac:spMkLst>
            <pc:docMk/>
            <pc:sldMk cId="2906060374" sldId="1731"/>
            <ac:spMk id="67" creationId="{722A6799-BCBA-4FFF-B1B8-6BE257280C98}"/>
          </ac:spMkLst>
        </pc:spChg>
        <pc:spChg chg="add del mod">
          <ac:chgData name="Wanlambok Nongbet [Chillibreeze]" userId="6bf028ea-505a-4797-9fbe-498829f78d74" providerId="ADAL" clId="{FE636EC3-8809-4DCB-9AC5-1BA3B10F9AB2}" dt="2020-07-27T08:53:16.622" v="2185" actId="21"/>
          <ac:spMkLst>
            <pc:docMk/>
            <pc:sldMk cId="2906060374" sldId="1731"/>
            <ac:spMk id="72" creationId="{7E725A5F-8618-47ED-81DB-036638E6E7B9}"/>
          </ac:spMkLst>
        </pc:spChg>
        <pc:spChg chg="add del mod">
          <ac:chgData name="Wanlambok Nongbet [Chillibreeze]" userId="6bf028ea-505a-4797-9fbe-498829f78d74" providerId="ADAL" clId="{FE636EC3-8809-4DCB-9AC5-1BA3B10F9AB2}" dt="2020-07-27T08:53:16.622" v="2185" actId="21"/>
          <ac:spMkLst>
            <pc:docMk/>
            <pc:sldMk cId="2906060374" sldId="1731"/>
            <ac:spMk id="73" creationId="{F4E354AF-FCE4-48FF-ABEC-A34AAC8B0C09}"/>
          </ac:spMkLst>
        </pc:spChg>
        <pc:spChg chg="add del mod topLvl">
          <ac:chgData name="Wanlambok Nongbet [Chillibreeze]" userId="6bf028ea-505a-4797-9fbe-498829f78d74" providerId="ADAL" clId="{FE636EC3-8809-4DCB-9AC5-1BA3B10F9AB2}" dt="2020-07-28T06:04:02.384" v="3485" actId="21"/>
          <ac:spMkLst>
            <pc:docMk/>
            <pc:sldMk cId="2906060374" sldId="1731"/>
            <ac:spMk id="77" creationId="{0655118B-89E1-457A-A1C0-D525D24C5522}"/>
          </ac:spMkLst>
        </pc:spChg>
        <pc:spChg chg="add del mod">
          <ac:chgData name="Wanlambok Nongbet [Chillibreeze]" userId="6bf028ea-505a-4797-9fbe-498829f78d74" providerId="ADAL" clId="{FE636EC3-8809-4DCB-9AC5-1BA3B10F9AB2}" dt="2020-07-27T08:53:17.495" v="2187" actId="21"/>
          <ac:spMkLst>
            <pc:docMk/>
            <pc:sldMk cId="2906060374" sldId="1731"/>
            <ac:spMk id="78" creationId="{5C42402B-938A-4B21-BB77-87CBBC377C94}"/>
          </ac:spMkLst>
        </pc:spChg>
        <pc:spChg chg="add del mod">
          <ac:chgData name="Wanlambok Nongbet [Chillibreeze]" userId="6bf028ea-505a-4797-9fbe-498829f78d74" providerId="ADAL" clId="{FE636EC3-8809-4DCB-9AC5-1BA3B10F9AB2}" dt="2020-07-27T08:53:18.559" v="2189" actId="21"/>
          <ac:spMkLst>
            <pc:docMk/>
            <pc:sldMk cId="2906060374" sldId="1731"/>
            <ac:spMk id="81" creationId="{B8F31762-E8DA-4978-8AFA-4894D349BEB1}"/>
          </ac:spMkLst>
        </pc:spChg>
        <pc:spChg chg="add del mod">
          <ac:chgData name="Wanlambok Nongbet [Chillibreeze]" userId="6bf028ea-505a-4797-9fbe-498829f78d74" providerId="ADAL" clId="{FE636EC3-8809-4DCB-9AC5-1BA3B10F9AB2}" dt="2020-07-27T08:53:19.334" v="2191" actId="21"/>
          <ac:spMkLst>
            <pc:docMk/>
            <pc:sldMk cId="2906060374" sldId="1731"/>
            <ac:spMk id="84" creationId="{69E42A9C-6EC6-4C30-90C2-19A9DC74F9FE}"/>
          </ac:spMkLst>
        </pc:spChg>
        <pc:spChg chg="add del mod topLvl">
          <ac:chgData name="Wanlambok Nongbet [Chillibreeze]" userId="6bf028ea-505a-4797-9fbe-498829f78d74" providerId="ADAL" clId="{FE636EC3-8809-4DCB-9AC5-1BA3B10F9AB2}" dt="2020-07-28T06:04:02.384" v="3485" actId="21"/>
          <ac:spMkLst>
            <pc:docMk/>
            <pc:sldMk cId="2906060374" sldId="1731"/>
            <ac:spMk id="86" creationId="{68B7A9D4-A643-4DE9-9CFA-3F0F930E76E9}"/>
          </ac:spMkLst>
        </pc:spChg>
        <pc:grpChg chg="add del mod">
          <ac:chgData name="Wanlambok Nongbet [Chillibreeze]" userId="6bf028ea-505a-4797-9fbe-498829f78d74" providerId="ADAL" clId="{FE636EC3-8809-4DCB-9AC5-1BA3B10F9AB2}" dt="2020-07-24T07:11:41.288" v="177" actId="165"/>
          <ac:grpSpMkLst>
            <pc:docMk/>
            <pc:sldMk cId="2906060374" sldId="1731"/>
            <ac:grpSpMk id="2" creationId="{AF9CB37C-DDCF-4354-8833-5786807A2DAE}"/>
          </ac:grpSpMkLst>
        </pc:grpChg>
        <pc:grpChg chg="add del mod">
          <ac:chgData name="Wanlambok Nongbet [Chillibreeze]" userId="6bf028ea-505a-4797-9fbe-498829f78d74" providerId="ADAL" clId="{FE636EC3-8809-4DCB-9AC5-1BA3B10F9AB2}" dt="2020-07-28T06:03:20.738" v="3470" actId="165"/>
          <ac:grpSpMkLst>
            <pc:docMk/>
            <pc:sldMk cId="2906060374" sldId="1731"/>
            <ac:grpSpMk id="2" creationId="{B88F9F09-D77E-4296-A348-2B7386DAF8BB}"/>
          </ac:grpSpMkLst>
        </pc:grpChg>
        <pc:grpChg chg="add del mod">
          <ac:chgData name="Wanlambok Nongbet [Chillibreeze]" userId="6bf028ea-505a-4797-9fbe-498829f78d74" providerId="ADAL" clId="{FE636EC3-8809-4DCB-9AC5-1BA3B10F9AB2}" dt="2020-07-28T06:03:50.414" v="3482" actId="165"/>
          <ac:grpSpMkLst>
            <pc:docMk/>
            <pc:sldMk cId="2906060374" sldId="1731"/>
            <ac:grpSpMk id="3" creationId="{314D7870-1784-4C02-B366-27EE7F00256F}"/>
          </ac:grpSpMkLst>
        </pc:grpChg>
        <pc:grpChg chg="add del mod">
          <ac:chgData name="Wanlambok Nongbet [Chillibreeze]" userId="6bf028ea-505a-4797-9fbe-498829f78d74" providerId="ADAL" clId="{FE636EC3-8809-4DCB-9AC5-1BA3B10F9AB2}" dt="2020-07-24T07:12:36.531" v="203" actId="165"/>
          <ac:grpSpMkLst>
            <pc:docMk/>
            <pc:sldMk cId="2906060374" sldId="1731"/>
            <ac:grpSpMk id="3" creationId="{46B40ECA-A004-4216-BDDD-D8E6AAA992A9}"/>
          </ac:grpSpMkLst>
        </pc:grpChg>
        <pc:grpChg chg="add del mod topLvl">
          <ac:chgData name="Wanlambok Nongbet [Chillibreeze]" userId="6bf028ea-505a-4797-9fbe-498829f78d74" providerId="ADAL" clId="{FE636EC3-8809-4DCB-9AC5-1BA3B10F9AB2}" dt="2020-07-27T08:52:35.893" v="2151" actId="478"/>
          <ac:grpSpMkLst>
            <pc:docMk/>
            <pc:sldMk cId="2906060374" sldId="1731"/>
            <ac:grpSpMk id="11" creationId="{4CEE8DAF-E829-40B6-AD4C-FBBE7827073A}"/>
          </ac:grpSpMkLst>
        </pc:grpChg>
        <pc:grpChg chg="add del mod topLvl">
          <ac:chgData name="Wanlambok Nongbet [Chillibreeze]" userId="6bf028ea-505a-4797-9fbe-498829f78d74" providerId="ADAL" clId="{FE636EC3-8809-4DCB-9AC5-1BA3B10F9AB2}" dt="2020-07-27T08:52:47.545" v="2156" actId="478"/>
          <ac:grpSpMkLst>
            <pc:docMk/>
            <pc:sldMk cId="2906060374" sldId="1731"/>
            <ac:grpSpMk id="14" creationId="{49F67B1F-EAA9-4588-81B2-2C7DD19A3159}"/>
          </ac:grpSpMkLst>
        </pc:grpChg>
        <pc:grpChg chg="add del mod topLvl">
          <ac:chgData name="Wanlambok Nongbet [Chillibreeze]" userId="6bf028ea-505a-4797-9fbe-498829f78d74" providerId="ADAL" clId="{FE636EC3-8809-4DCB-9AC5-1BA3B10F9AB2}" dt="2020-07-27T08:52:58.451" v="2166" actId="478"/>
          <ac:grpSpMkLst>
            <pc:docMk/>
            <pc:sldMk cId="2906060374" sldId="1731"/>
            <ac:grpSpMk id="18" creationId="{6A36300A-12DB-45A7-AD76-AE3EC6AC6698}"/>
          </ac:grpSpMkLst>
        </pc:grpChg>
        <pc:grpChg chg="add del mod topLvl">
          <ac:chgData name="Wanlambok Nongbet [Chillibreeze]" userId="6bf028ea-505a-4797-9fbe-498829f78d74" providerId="ADAL" clId="{FE636EC3-8809-4DCB-9AC5-1BA3B10F9AB2}" dt="2020-07-27T08:53:06.682" v="2171" actId="478"/>
          <ac:grpSpMkLst>
            <pc:docMk/>
            <pc:sldMk cId="2906060374" sldId="1731"/>
            <ac:grpSpMk id="21" creationId="{C5981C39-FC70-464F-8168-F90D1A90FE12}"/>
          </ac:grpSpMkLst>
        </pc:grpChg>
        <pc:picChg chg="del mod">
          <ac:chgData name="Wanlambok Nongbet [Chillibreeze]" userId="6bf028ea-505a-4797-9fbe-498829f78d74" providerId="ADAL" clId="{FE636EC3-8809-4DCB-9AC5-1BA3B10F9AB2}" dt="2020-07-27T08:52:34.203" v="2150" actId="21"/>
          <ac:picMkLst>
            <pc:docMk/>
            <pc:sldMk cId="2906060374" sldId="1731"/>
            <ac:picMk id="2" creationId="{F5C8D3BE-9BB2-4700-A5B9-1BE54C6F424A}"/>
          </ac:picMkLst>
        </pc:picChg>
        <pc:picChg chg="del mod">
          <ac:chgData name="Wanlambok Nongbet [Chillibreeze]" userId="6bf028ea-505a-4797-9fbe-498829f78d74" providerId="ADAL" clId="{FE636EC3-8809-4DCB-9AC5-1BA3B10F9AB2}" dt="2020-07-27T08:52:47.095" v="2155" actId="21"/>
          <ac:picMkLst>
            <pc:docMk/>
            <pc:sldMk cId="2906060374" sldId="1731"/>
            <ac:picMk id="3" creationId="{5CC3CAC1-5B42-4E6B-A1A7-26DF521EE0A0}"/>
          </ac:picMkLst>
        </pc:picChg>
        <pc:picChg chg="del mod">
          <ac:chgData name="Wanlambok Nongbet [Chillibreeze]" userId="6bf028ea-505a-4797-9fbe-498829f78d74" providerId="ADAL" clId="{FE636EC3-8809-4DCB-9AC5-1BA3B10F9AB2}" dt="2020-07-27T08:52:57.287" v="2165" actId="21"/>
          <ac:picMkLst>
            <pc:docMk/>
            <pc:sldMk cId="2906060374" sldId="1731"/>
            <ac:picMk id="6" creationId="{11B30C97-FB17-4CB8-B0D7-EBC3A1067C44}"/>
          </ac:picMkLst>
        </pc:picChg>
        <pc:picChg chg="del mod">
          <ac:chgData name="Wanlambok Nongbet [Chillibreeze]" userId="6bf028ea-505a-4797-9fbe-498829f78d74" providerId="ADAL" clId="{FE636EC3-8809-4DCB-9AC5-1BA3B10F9AB2}" dt="2020-07-27T08:53:05.812" v="2170" actId="21"/>
          <ac:picMkLst>
            <pc:docMk/>
            <pc:sldMk cId="2906060374" sldId="1731"/>
            <ac:picMk id="10" creationId="{85A91BE2-D2ED-4E60-AB91-1A5AB30F491C}"/>
          </ac:picMkLst>
        </pc:picChg>
        <pc:picChg chg="add del mod">
          <ac:chgData name="Wanlambok Nongbet [Chillibreeze]" userId="6bf028ea-505a-4797-9fbe-498829f78d74" providerId="ADAL" clId="{FE636EC3-8809-4DCB-9AC5-1BA3B10F9AB2}" dt="2020-07-28T06:04:06.856" v="3487" actId="21"/>
          <ac:picMkLst>
            <pc:docMk/>
            <pc:sldMk cId="2906060374" sldId="1731"/>
            <ac:picMk id="18" creationId="{1058DECA-4C34-45B6-8210-2CC73CAA1BD1}"/>
          </ac:picMkLst>
        </pc:picChg>
        <pc:picChg chg="add del mod">
          <ac:chgData name="Wanlambok Nongbet [Chillibreeze]" userId="6bf028ea-505a-4797-9fbe-498829f78d74" providerId="ADAL" clId="{FE636EC3-8809-4DCB-9AC5-1BA3B10F9AB2}" dt="2020-07-28T06:04:06.856" v="3487" actId="21"/>
          <ac:picMkLst>
            <pc:docMk/>
            <pc:sldMk cId="2906060374" sldId="1731"/>
            <ac:picMk id="19" creationId="{61FC41A5-F974-438C-812D-92D635E6D937}"/>
          </ac:picMkLst>
        </pc:picChg>
        <pc:picChg chg="add del mod">
          <ac:chgData name="Wanlambok Nongbet [Chillibreeze]" userId="6bf028ea-505a-4797-9fbe-498829f78d74" providerId="ADAL" clId="{FE636EC3-8809-4DCB-9AC5-1BA3B10F9AB2}" dt="2020-07-28T06:04:06.856" v="3487" actId="21"/>
          <ac:picMkLst>
            <pc:docMk/>
            <pc:sldMk cId="2906060374" sldId="1731"/>
            <ac:picMk id="20" creationId="{3667170A-224E-4FB9-B2A3-BE53B578BB0A}"/>
          </ac:picMkLst>
        </pc:picChg>
        <pc:picChg chg="add mod topLvl">
          <ac:chgData name="Wanlambok Nongbet [Chillibreeze]" userId="6bf028ea-505a-4797-9fbe-498829f78d74" providerId="ADAL" clId="{FE636EC3-8809-4DCB-9AC5-1BA3B10F9AB2}" dt="2020-07-28T06:03:44.249" v="3476" actId="555"/>
          <ac:picMkLst>
            <pc:docMk/>
            <pc:sldMk cId="2906060374" sldId="1731"/>
            <ac:picMk id="25" creationId="{8318C595-ED8C-430C-99F9-B21569F0F6FA}"/>
          </ac:picMkLst>
        </pc:picChg>
        <pc:picChg chg="add del mod">
          <ac:chgData name="Wanlambok Nongbet [Chillibreeze]" userId="6bf028ea-505a-4797-9fbe-498829f78d74" providerId="ADAL" clId="{FE636EC3-8809-4DCB-9AC5-1BA3B10F9AB2}" dt="2020-07-27T08:53:11.027" v="2173" actId="21"/>
          <ac:picMkLst>
            <pc:docMk/>
            <pc:sldMk cId="2906060374" sldId="1731"/>
            <ac:picMk id="26" creationId="{3945794A-B67A-47CC-9370-83AB0CD96C2E}"/>
          </ac:picMkLst>
        </pc:picChg>
        <pc:picChg chg="add mod">
          <ac:chgData name="Wanlambok Nongbet [Chillibreeze]" userId="6bf028ea-505a-4797-9fbe-498829f78d74" providerId="ADAL" clId="{FE636EC3-8809-4DCB-9AC5-1BA3B10F9AB2}" dt="2020-07-28T06:04:07.061" v="3488"/>
          <ac:picMkLst>
            <pc:docMk/>
            <pc:sldMk cId="2906060374" sldId="1731"/>
            <ac:picMk id="28" creationId="{0B070D9F-1499-4490-B1E7-66C8ECF7AF02}"/>
          </ac:picMkLst>
        </pc:picChg>
        <pc:picChg chg="add del mod">
          <ac:chgData name="Wanlambok Nongbet [Chillibreeze]" userId="6bf028ea-505a-4797-9fbe-498829f78d74" providerId="ADAL" clId="{FE636EC3-8809-4DCB-9AC5-1BA3B10F9AB2}" dt="2020-07-27T08:52:58.451" v="2166" actId="478"/>
          <ac:picMkLst>
            <pc:docMk/>
            <pc:sldMk cId="2906060374" sldId="1731"/>
            <ac:picMk id="29" creationId="{3ACC4A62-020B-408D-917E-47FD404E8BCC}"/>
          </ac:picMkLst>
        </pc:picChg>
        <pc:picChg chg="add del mod">
          <ac:chgData name="Wanlambok Nongbet [Chillibreeze]" userId="6bf028ea-505a-4797-9fbe-498829f78d74" providerId="ADAL" clId="{FE636EC3-8809-4DCB-9AC5-1BA3B10F9AB2}" dt="2020-07-28T06:04:09.167" v="3491" actId="21"/>
          <ac:picMkLst>
            <pc:docMk/>
            <pc:sldMk cId="2906060374" sldId="1731"/>
            <ac:picMk id="29" creationId="{ACE7E125-F248-4668-9E39-3B71622CCEC9}"/>
          </ac:picMkLst>
        </pc:picChg>
        <pc:picChg chg="add del mod">
          <ac:chgData name="Wanlambok Nongbet [Chillibreeze]" userId="6bf028ea-505a-4797-9fbe-498829f78d74" providerId="ADAL" clId="{FE636EC3-8809-4DCB-9AC5-1BA3B10F9AB2}" dt="2020-07-28T06:04:09.167" v="3491" actId="21"/>
          <ac:picMkLst>
            <pc:docMk/>
            <pc:sldMk cId="2906060374" sldId="1731"/>
            <ac:picMk id="30" creationId="{55548D73-81D8-413F-A6B7-4086F2BC0777}"/>
          </ac:picMkLst>
        </pc:picChg>
        <pc:picChg chg="add del mod">
          <ac:chgData name="Wanlambok Nongbet [Chillibreeze]" userId="6bf028ea-505a-4797-9fbe-498829f78d74" providerId="ADAL" clId="{FE636EC3-8809-4DCB-9AC5-1BA3B10F9AB2}" dt="2020-07-27T08:53:11.027" v="2173" actId="21"/>
          <ac:picMkLst>
            <pc:docMk/>
            <pc:sldMk cId="2906060374" sldId="1731"/>
            <ac:picMk id="30" creationId="{DA5F6376-49C1-4F9F-AE4E-43104A84DD3B}"/>
          </ac:picMkLst>
        </pc:picChg>
        <pc:picChg chg="add del mod">
          <ac:chgData name="Wanlambok Nongbet [Chillibreeze]" userId="6bf028ea-505a-4797-9fbe-498829f78d74" providerId="ADAL" clId="{FE636EC3-8809-4DCB-9AC5-1BA3B10F9AB2}" dt="2020-07-27T08:53:11.027" v="2173" actId="21"/>
          <ac:picMkLst>
            <pc:docMk/>
            <pc:sldMk cId="2906060374" sldId="1731"/>
            <ac:picMk id="31" creationId="{0195AE91-0A3D-4331-8802-9CABB92D8DDA}"/>
          </ac:picMkLst>
        </pc:picChg>
        <pc:picChg chg="add del mod">
          <ac:chgData name="Wanlambok Nongbet [Chillibreeze]" userId="6bf028ea-505a-4797-9fbe-498829f78d74" providerId="ADAL" clId="{FE636EC3-8809-4DCB-9AC5-1BA3B10F9AB2}" dt="2020-07-28T06:04:10.123" v="3493" actId="21"/>
          <ac:picMkLst>
            <pc:docMk/>
            <pc:sldMk cId="2906060374" sldId="1731"/>
            <ac:picMk id="37" creationId="{716AB338-2E1A-4CC0-80C5-7327A5F7E73B}"/>
          </ac:picMkLst>
        </pc:picChg>
        <pc:picChg chg="add del mod">
          <ac:chgData name="Wanlambok Nongbet [Chillibreeze]" userId="6bf028ea-505a-4797-9fbe-498829f78d74" providerId="ADAL" clId="{FE636EC3-8809-4DCB-9AC5-1BA3B10F9AB2}" dt="2020-07-28T06:04:10.123" v="3493" actId="21"/>
          <ac:picMkLst>
            <pc:docMk/>
            <pc:sldMk cId="2906060374" sldId="1731"/>
            <ac:picMk id="38" creationId="{790FF377-FDBF-4EF1-BD53-581E4D84F2F3}"/>
          </ac:picMkLst>
        </pc:picChg>
        <pc:picChg chg="add del mod">
          <ac:chgData name="Wanlambok Nongbet [Chillibreeze]" userId="6bf028ea-505a-4797-9fbe-498829f78d74" providerId="ADAL" clId="{FE636EC3-8809-4DCB-9AC5-1BA3B10F9AB2}" dt="2020-07-27T08:53:12.377" v="2175" actId="21"/>
          <ac:picMkLst>
            <pc:docMk/>
            <pc:sldMk cId="2906060374" sldId="1731"/>
            <ac:picMk id="39" creationId="{F2935204-13AC-43F8-A56B-420B660B7BA3}"/>
          </ac:picMkLst>
        </pc:picChg>
        <pc:picChg chg="add del mod">
          <ac:chgData name="Wanlambok Nongbet [Chillibreeze]" userId="6bf028ea-505a-4797-9fbe-498829f78d74" providerId="ADAL" clId="{FE636EC3-8809-4DCB-9AC5-1BA3B10F9AB2}" dt="2020-07-27T08:53:12.377" v="2175" actId="21"/>
          <ac:picMkLst>
            <pc:docMk/>
            <pc:sldMk cId="2906060374" sldId="1731"/>
            <ac:picMk id="40" creationId="{BB1BF7C4-0735-4B49-868C-33192A5C00B1}"/>
          </ac:picMkLst>
        </pc:picChg>
        <pc:picChg chg="add del mod">
          <ac:chgData name="Wanlambok Nongbet [Chillibreeze]" userId="6bf028ea-505a-4797-9fbe-498829f78d74" providerId="ADAL" clId="{FE636EC3-8809-4DCB-9AC5-1BA3B10F9AB2}" dt="2020-07-27T08:53:12.377" v="2175" actId="21"/>
          <ac:picMkLst>
            <pc:docMk/>
            <pc:sldMk cId="2906060374" sldId="1731"/>
            <ac:picMk id="41" creationId="{A8755603-E432-4465-B259-838A2C619D6C}"/>
          </ac:picMkLst>
        </pc:picChg>
        <pc:picChg chg="add del mod">
          <ac:chgData name="Wanlambok Nongbet [Chillibreeze]" userId="6bf028ea-505a-4797-9fbe-498829f78d74" providerId="ADAL" clId="{FE636EC3-8809-4DCB-9AC5-1BA3B10F9AB2}" dt="2020-07-28T06:04:13.205" v="3495" actId="21"/>
          <ac:picMkLst>
            <pc:docMk/>
            <pc:sldMk cId="2906060374" sldId="1731"/>
            <ac:picMk id="43" creationId="{5C91AD49-C608-4EE3-B7CE-A9912BE1CCCC}"/>
          </ac:picMkLst>
        </pc:picChg>
        <pc:picChg chg="add del mod">
          <ac:chgData name="Wanlambok Nongbet [Chillibreeze]" userId="6bf028ea-505a-4797-9fbe-498829f78d74" providerId="ADAL" clId="{FE636EC3-8809-4DCB-9AC5-1BA3B10F9AB2}" dt="2020-07-28T06:04:13.205" v="3495" actId="21"/>
          <ac:picMkLst>
            <pc:docMk/>
            <pc:sldMk cId="2906060374" sldId="1731"/>
            <ac:picMk id="44" creationId="{C3E39B01-1FDA-4FDB-B00A-B7083A70D780}"/>
          </ac:picMkLst>
        </pc:picChg>
        <pc:picChg chg="add del mod">
          <ac:chgData name="Wanlambok Nongbet [Chillibreeze]" userId="6bf028ea-505a-4797-9fbe-498829f78d74" providerId="ADAL" clId="{FE636EC3-8809-4DCB-9AC5-1BA3B10F9AB2}" dt="2020-07-27T08:53:13.455" v="2177" actId="21"/>
          <ac:picMkLst>
            <pc:docMk/>
            <pc:sldMk cId="2906060374" sldId="1731"/>
            <ac:picMk id="48" creationId="{C2CD42FA-59C9-4EFB-A3A9-604C2DCCFA9F}"/>
          </ac:picMkLst>
        </pc:picChg>
        <pc:picChg chg="add del mod">
          <ac:chgData name="Wanlambok Nongbet [Chillibreeze]" userId="6bf028ea-505a-4797-9fbe-498829f78d74" providerId="ADAL" clId="{FE636EC3-8809-4DCB-9AC5-1BA3B10F9AB2}" dt="2020-07-27T08:53:13.455" v="2177" actId="21"/>
          <ac:picMkLst>
            <pc:docMk/>
            <pc:sldMk cId="2906060374" sldId="1731"/>
            <ac:picMk id="49" creationId="{CAE266CD-CAE4-4BBF-8219-D1257AEACD63}"/>
          </ac:picMkLst>
        </pc:picChg>
        <pc:picChg chg="add mod">
          <ac:chgData name="Wanlambok Nongbet [Chillibreeze]" userId="6bf028ea-505a-4797-9fbe-498829f78d74" providerId="ADAL" clId="{FE636EC3-8809-4DCB-9AC5-1BA3B10F9AB2}" dt="2020-07-28T06:04:13.406" v="3496"/>
          <ac:picMkLst>
            <pc:docMk/>
            <pc:sldMk cId="2906060374" sldId="1731"/>
            <ac:picMk id="50" creationId="{96CCCDEA-BCA0-4783-A5D9-0F6B3DF9CC4F}"/>
          </ac:picMkLst>
        </pc:picChg>
        <pc:picChg chg="add del mod">
          <ac:chgData name="Wanlambok Nongbet [Chillibreeze]" userId="6bf028ea-505a-4797-9fbe-498829f78d74" providerId="ADAL" clId="{FE636EC3-8809-4DCB-9AC5-1BA3B10F9AB2}" dt="2020-07-27T08:53:13.455" v="2177" actId="21"/>
          <ac:picMkLst>
            <pc:docMk/>
            <pc:sldMk cId="2906060374" sldId="1731"/>
            <ac:picMk id="50" creationId="{B0DBF673-8632-46E2-97C5-8A220314D93B}"/>
          </ac:picMkLst>
        </pc:picChg>
        <pc:picChg chg="add del mod">
          <ac:chgData name="Wanlambok Nongbet [Chillibreeze]" userId="6bf028ea-505a-4797-9fbe-498829f78d74" providerId="ADAL" clId="{FE636EC3-8809-4DCB-9AC5-1BA3B10F9AB2}" dt="2020-07-28T06:04:14.458" v="3497" actId="21"/>
          <ac:picMkLst>
            <pc:docMk/>
            <pc:sldMk cId="2906060374" sldId="1731"/>
            <ac:picMk id="51" creationId="{19738B21-5712-4B97-B138-908E5C2C53F3}"/>
          </ac:picMkLst>
        </pc:picChg>
        <pc:picChg chg="add del mod">
          <ac:chgData name="Wanlambok Nongbet [Chillibreeze]" userId="6bf028ea-505a-4797-9fbe-498829f78d74" providerId="ADAL" clId="{FE636EC3-8809-4DCB-9AC5-1BA3B10F9AB2}" dt="2020-07-28T06:04:19.748" v="3499" actId="21"/>
          <ac:picMkLst>
            <pc:docMk/>
            <pc:sldMk cId="2906060374" sldId="1731"/>
            <ac:picMk id="54" creationId="{A9558E27-E477-46DF-8F51-17F2149D921B}"/>
          </ac:picMkLst>
        </pc:picChg>
        <pc:picChg chg="add del mod topLvl">
          <ac:chgData name="Wanlambok Nongbet [Chillibreeze]" userId="6bf028ea-505a-4797-9fbe-498829f78d74" providerId="ADAL" clId="{FE636EC3-8809-4DCB-9AC5-1BA3B10F9AB2}" dt="2020-07-28T06:04:02.384" v="3485" actId="21"/>
          <ac:picMkLst>
            <pc:docMk/>
            <pc:sldMk cId="2906060374" sldId="1731"/>
            <ac:picMk id="56" creationId="{D4056D29-82AF-401D-856F-30CD6D153C30}"/>
          </ac:picMkLst>
        </pc:picChg>
        <pc:picChg chg="add del mod">
          <ac:chgData name="Wanlambok Nongbet [Chillibreeze]" userId="6bf028ea-505a-4797-9fbe-498829f78d74" providerId="ADAL" clId="{FE636EC3-8809-4DCB-9AC5-1BA3B10F9AB2}" dt="2020-07-27T08:53:14.169" v="2179" actId="21"/>
          <ac:picMkLst>
            <pc:docMk/>
            <pc:sldMk cId="2906060374" sldId="1731"/>
            <ac:picMk id="57" creationId="{E7D9CF38-B697-4DE7-9FF2-704A3D65BA9B}"/>
          </ac:picMkLst>
        </pc:picChg>
        <pc:picChg chg="add del mod">
          <ac:chgData name="Wanlambok Nongbet [Chillibreeze]" userId="6bf028ea-505a-4797-9fbe-498829f78d74" providerId="ADAL" clId="{FE636EC3-8809-4DCB-9AC5-1BA3B10F9AB2}" dt="2020-07-27T08:53:14.169" v="2179" actId="21"/>
          <ac:picMkLst>
            <pc:docMk/>
            <pc:sldMk cId="2906060374" sldId="1731"/>
            <ac:picMk id="58" creationId="{139B8401-692D-4256-83A2-2921FC3507A3}"/>
          </ac:picMkLst>
        </pc:picChg>
        <pc:picChg chg="add mod">
          <ac:chgData name="Wanlambok Nongbet [Chillibreeze]" userId="6bf028ea-505a-4797-9fbe-498829f78d74" providerId="ADAL" clId="{FE636EC3-8809-4DCB-9AC5-1BA3B10F9AB2}" dt="2020-07-28T06:04:19.915" v="3500"/>
          <ac:picMkLst>
            <pc:docMk/>
            <pc:sldMk cId="2906060374" sldId="1731"/>
            <ac:picMk id="60" creationId="{72589FE5-D68F-4F5B-A74E-33B6A0AE7237}"/>
          </ac:picMkLst>
        </pc:picChg>
        <pc:picChg chg="add del mod">
          <ac:chgData name="Wanlambok Nongbet [Chillibreeze]" userId="6bf028ea-505a-4797-9fbe-498829f78d74" providerId="ADAL" clId="{FE636EC3-8809-4DCB-9AC5-1BA3B10F9AB2}" dt="2020-07-27T08:53:14.964" v="2181" actId="21"/>
          <ac:picMkLst>
            <pc:docMk/>
            <pc:sldMk cId="2906060374" sldId="1731"/>
            <ac:picMk id="64" creationId="{5E34A114-BFD4-4785-A814-0C11B1270447}"/>
          </ac:picMkLst>
        </pc:picChg>
        <pc:picChg chg="add del mod">
          <ac:chgData name="Wanlambok Nongbet [Chillibreeze]" userId="6bf028ea-505a-4797-9fbe-498829f78d74" providerId="ADAL" clId="{FE636EC3-8809-4DCB-9AC5-1BA3B10F9AB2}" dt="2020-07-27T08:53:14.964" v="2181" actId="21"/>
          <ac:picMkLst>
            <pc:docMk/>
            <pc:sldMk cId="2906060374" sldId="1731"/>
            <ac:picMk id="65" creationId="{2723425A-9251-443B-AD65-BCAB311E067F}"/>
          </ac:picMkLst>
        </pc:picChg>
        <pc:picChg chg="add del mod">
          <ac:chgData name="Wanlambok Nongbet [Chillibreeze]" userId="6bf028ea-505a-4797-9fbe-498829f78d74" providerId="ADAL" clId="{FE636EC3-8809-4DCB-9AC5-1BA3B10F9AB2}" dt="2020-07-27T08:53:15.803" v="2183" actId="21"/>
          <ac:picMkLst>
            <pc:docMk/>
            <pc:sldMk cId="2906060374" sldId="1731"/>
            <ac:picMk id="70" creationId="{233B0C02-5440-4EDF-AC8B-D7DE23C02792}"/>
          </ac:picMkLst>
        </pc:picChg>
        <pc:picChg chg="add del mod">
          <ac:chgData name="Wanlambok Nongbet [Chillibreeze]" userId="6bf028ea-505a-4797-9fbe-498829f78d74" providerId="ADAL" clId="{FE636EC3-8809-4DCB-9AC5-1BA3B10F9AB2}" dt="2020-07-27T08:53:15.803" v="2183" actId="21"/>
          <ac:picMkLst>
            <pc:docMk/>
            <pc:sldMk cId="2906060374" sldId="1731"/>
            <ac:picMk id="71" creationId="{FAA3E6EE-CF82-4B44-BAFD-4EB8CA2A959D}"/>
          </ac:picMkLst>
        </pc:picChg>
        <pc:picChg chg="add del mod topLvl">
          <ac:chgData name="Wanlambok Nongbet [Chillibreeze]" userId="6bf028ea-505a-4797-9fbe-498829f78d74" providerId="ADAL" clId="{FE636EC3-8809-4DCB-9AC5-1BA3B10F9AB2}" dt="2020-07-28T06:04:02.384" v="3485" actId="21"/>
          <ac:picMkLst>
            <pc:docMk/>
            <pc:sldMk cId="2906060374" sldId="1731"/>
            <ac:picMk id="75" creationId="{2BA844B3-6F18-4102-B77B-9276BD1D715A}"/>
          </ac:picMkLst>
        </pc:picChg>
        <pc:picChg chg="add del mod">
          <ac:chgData name="Wanlambok Nongbet [Chillibreeze]" userId="6bf028ea-505a-4797-9fbe-498829f78d74" providerId="ADAL" clId="{FE636EC3-8809-4DCB-9AC5-1BA3B10F9AB2}" dt="2020-07-27T08:53:16.622" v="2185" actId="21"/>
          <ac:picMkLst>
            <pc:docMk/>
            <pc:sldMk cId="2906060374" sldId="1731"/>
            <ac:picMk id="76" creationId="{0966AE1A-F125-4568-9628-1D41CB75B3B1}"/>
          </ac:picMkLst>
        </pc:picChg>
        <pc:picChg chg="add del mod">
          <ac:chgData name="Wanlambok Nongbet [Chillibreeze]" userId="6bf028ea-505a-4797-9fbe-498829f78d74" providerId="ADAL" clId="{FE636EC3-8809-4DCB-9AC5-1BA3B10F9AB2}" dt="2020-07-27T08:53:17.495" v="2187" actId="21"/>
          <ac:picMkLst>
            <pc:docMk/>
            <pc:sldMk cId="2906060374" sldId="1731"/>
            <ac:picMk id="80" creationId="{59F42681-50FB-4658-8F9D-B232B989C450}"/>
          </ac:picMkLst>
        </pc:picChg>
        <pc:picChg chg="add del mod">
          <ac:chgData name="Wanlambok Nongbet [Chillibreeze]" userId="6bf028ea-505a-4797-9fbe-498829f78d74" providerId="ADAL" clId="{FE636EC3-8809-4DCB-9AC5-1BA3B10F9AB2}" dt="2020-07-27T08:53:18.559" v="2189" actId="21"/>
          <ac:picMkLst>
            <pc:docMk/>
            <pc:sldMk cId="2906060374" sldId="1731"/>
            <ac:picMk id="83" creationId="{44177128-F385-4105-B3DD-4994FFE06834}"/>
          </ac:picMkLst>
        </pc:picChg>
        <pc:picChg chg="add del mod topLvl">
          <ac:chgData name="Wanlambok Nongbet [Chillibreeze]" userId="6bf028ea-505a-4797-9fbe-498829f78d74" providerId="ADAL" clId="{FE636EC3-8809-4DCB-9AC5-1BA3B10F9AB2}" dt="2020-07-28T06:04:02.384" v="3485" actId="21"/>
          <ac:picMkLst>
            <pc:docMk/>
            <pc:sldMk cId="2906060374" sldId="1731"/>
            <ac:picMk id="85" creationId="{B430EF0A-292C-43F9-A920-75D5C09916F5}"/>
          </ac:picMkLst>
        </pc:picChg>
        <pc:picChg chg="add del mod">
          <ac:chgData name="Wanlambok Nongbet [Chillibreeze]" userId="6bf028ea-505a-4797-9fbe-498829f78d74" providerId="ADAL" clId="{FE636EC3-8809-4DCB-9AC5-1BA3B10F9AB2}" dt="2020-07-27T08:53:39.183" v="2268" actId="478"/>
          <ac:picMkLst>
            <pc:docMk/>
            <pc:sldMk cId="2906060374" sldId="1731"/>
            <ac:picMk id="87" creationId="{20EB023D-DB7B-497F-A1C9-71E5B2D13D5E}"/>
          </ac:picMkLst>
        </pc:picChg>
        <pc:picChg chg="add del mod">
          <ac:chgData name="Wanlambok Nongbet [Chillibreeze]" userId="6bf028ea-505a-4797-9fbe-498829f78d74" providerId="ADAL" clId="{FE636EC3-8809-4DCB-9AC5-1BA3B10F9AB2}" dt="2020-07-27T08:53:58.196" v="2275" actId="478"/>
          <ac:picMkLst>
            <pc:docMk/>
            <pc:sldMk cId="2906060374" sldId="1731"/>
            <ac:picMk id="88" creationId="{FF5559CF-C3FD-4FA4-823B-A494EEAF02F9}"/>
          </ac:picMkLst>
        </pc:picChg>
        <pc:picChg chg="add del mod">
          <ac:chgData name="Wanlambok Nongbet [Chillibreeze]" userId="6bf028ea-505a-4797-9fbe-498829f78d74" providerId="ADAL" clId="{FE636EC3-8809-4DCB-9AC5-1BA3B10F9AB2}" dt="2020-07-27T08:53:58.196" v="2275" actId="478"/>
          <ac:picMkLst>
            <pc:docMk/>
            <pc:sldMk cId="2906060374" sldId="1731"/>
            <ac:picMk id="89" creationId="{BF5F4731-36C0-48BD-B98D-56BA032F27F8}"/>
          </ac:picMkLst>
        </pc:picChg>
        <pc:picChg chg="add del mod">
          <ac:chgData name="Wanlambok Nongbet [Chillibreeze]" userId="6bf028ea-505a-4797-9fbe-498829f78d74" providerId="ADAL" clId="{FE636EC3-8809-4DCB-9AC5-1BA3B10F9AB2}" dt="2020-07-27T08:53:58.196" v="2275" actId="478"/>
          <ac:picMkLst>
            <pc:docMk/>
            <pc:sldMk cId="2906060374" sldId="1731"/>
            <ac:picMk id="90" creationId="{CC8CE72B-B078-41E1-8977-07F8C33CA3F7}"/>
          </ac:picMkLst>
        </pc:picChg>
        <pc:cxnChg chg="add mod">
          <ac:chgData name="Wanlambok Nongbet [Chillibreeze]" userId="6bf028ea-505a-4797-9fbe-498829f78d74" providerId="ADAL" clId="{FE636EC3-8809-4DCB-9AC5-1BA3B10F9AB2}" dt="2020-07-28T06:04:02.805" v="3486"/>
          <ac:cxnSpMkLst>
            <pc:docMk/>
            <pc:sldMk cId="2906060374" sldId="1731"/>
            <ac:cxnSpMk id="21" creationId="{81D0DF91-B8B6-4545-8CE8-0E96D24B141E}"/>
          </ac:cxnSpMkLst>
        </pc:cxnChg>
        <pc:cxnChg chg="add del mod">
          <ac:chgData name="Wanlambok Nongbet [Chillibreeze]" userId="6bf028ea-505a-4797-9fbe-498829f78d74" providerId="ADAL" clId="{FE636EC3-8809-4DCB-9AC5-1BA3B10F9AB2}" dt="2020-07-28T06:04:06.856" v="3487" actId="21"/>
          <ac:cxnSpMkLst>
            <pc:docMk/>
            <pc:sldMk cId="2906060374" sldId="1731"/>
            <ac:cxnSpMk id="23" creationId="{9F23B02D-2A4B-4208-B2C4-FFD947637367}"/>
          </ac:cxnSpMkLst>
        </pc:cxnChg>
        <pc:cxnChg chg="add del mod">
          <ac:chgData name="Wanlambok Nongbet [Chillibreeze]" userId="6bf028ea-505a-4797-9fbe-498829f78d74" providerId="ADAL" clId="{FE636EC3-8809-4DCB-9AC5-1BA3B10F9AB2}" dt="2020-07-27T08:53:11.027" v="2173" actId="21"/>
          <ac:cxnSpMkLst>
            <pc:docMk/>
            <pc:sldMk cId="2906060374" sldId="1731"/>
            <ac:cxnSpMk id="24" creationId="{B8E62565-07D1-48D1-AE6A-A9928E1FE41D}"/>
          </ac:cxnSpMkLst>
        </pc:cxnChg>
        <pc:cxnChg chg="add del mod">
          <ac:chgData name="Wanlambok Nongbet [Chillibreeze]" userId="6bf028ea-505a-4797-9fbe-498829f78d74" providerId="ADAL" clId="{FE636EC3-8809-4DCB-9AC5-1BA3B10F9AB2}" dt="2020-07-28T06:04:06.856" v="3487" actId="21"/>
          <ac:cxnSpMkLst>
            <pc:docMk/>
            <pc:sldMk cId="2906060374" sldId="1731"/>
            <ac:cxnSpMk id="26" creationId="{1A29B4C4-A3BC-4C22-9805-44B67C764712}"/>
          </ac:cxnSpMkLst>
        </pc:cxnChg>
        <pc:cxnChg chg="add del mod">
          <ac:chgData name="Wanlambok Nongbet [Chillibreeze]" userId="6bf028ea-505a-4797-9fbe-498829f78d74" providerId="ADAL" clId="{FE636EC3-8809-4DCB-9AC5-1BA3B10F9AB2}" dt="2020-07-27T08:53:11.027" v="2173" actId="21"/>
          <ac:cxnSpMkLst>
            <pc:docMk/>
            <pc:sldMk cId="2906060374" sldId="1731"/>
            <ac:cxnSpMk id="27" creationId="{A29A38D1-8EBB-4677-8AAA-087A704C6440}"/>
          </ac:cxnSpMkLst>
        </pc:cxnChg>
        <pc:cxnChg chg="add del mod">
          <ac:chgData name="Wanlambok Nongbet [Chillibreeze]" userId="6bf028ea-505a-4797-9fbe-498829f78d74" providerId="ADAL" clId="{FE636EC3-8809-4DCB-9AC5-1BA3B10F9AB2}" dt="2020-07-27T08:53:11.027" v="2173" actId="21"/>
          <ac:cxnSpMkLst>
            <pc:docMk/>
            <pc:sldMk cId="2906060374" sldId="1731"/>
            <ac:cxnSpMk id="28" creationId="{03E526BD-9ACD-43A3-BE01-62E0AE78E689}"/>
          </ac:cxnSpMkLst>
        </pc:cxnChg>
        <pc:cxnChg chg="add mod">
          <ac:chgData name="Wanlambok Nongbet [Chillibreeze]" userId="6bf028ea-505a-4797-9fbe-498829f78d74" providerId="ADAL" clId="{FE636EC3-8809-4DCB-9AC5-1BA3B10F9AB2}" dt="2020-07-24T08:47:30.577" v="241" actId="571"/>
          <ac:cxnSpMkLst>
            <pc:docMk/>
            <pc:sldMk cId="2906060374" sldId="1731"/>
            <ac:cxnSpMk id="29" creationId="{362DBE8F-BE41-4410-8644-ABB466DC740F}"/>
          </ac:cxnSpMkLst>
        </pc:cxnChg>
        <pc:cxnChg chg="add del mod">
          <ac:chgData name="Wanlambok Nongbet [Chillibreeze]" userId="6bf028ea-505a-4797-9fbe-498829f78d74" providerId="ADAL" clId="{FE636EC3-8809-4DCB-9AC5-1BA3B10F9AB2}" dt="2020-07-28T06:04:09.167" v="3491" actId="21"/>
          <ac:cxnSpMkLst>
            <pc:docMk/>
            <pc:sldMk cId="2906060374" sldId="1731"/>
            <ac:cxnSpMk id="33" creationId="{BC0A49B0-6DB7-4C8B-A7CC-19DC26FAEB43}"/>
          </ac:cxnSpMkLst>
        </pc:cxnChg>
        <pc:cxnChg chg="add del mod">
          <ac:chgData name="Wanlambok Nongbet [Chillibreeze]" userId="6bf028ea-505a-4797-9fbe-498829f78d74" providerId="ADAL" clId="{FE636EC3-8809-4DCB-9AC5-1BA3B10F9AB2}" dt="2020-07-28T06:04:09.167" v="3491" actId="21"/>
          <ac:cxnSpMkLst>
            <pc:docMk/>
            <pc:sldMk cId="2906060374" sldId="1731"/>
            <ac:cxnSpMk id="35" creationId="{C60426C9-AF79-4008-9A2E-43AC3DB3F053}"/>
          </ac:cxnSpMkLst>
        </pc:cxnChg>
        <pc:cxnChg chg="add del mod">
          <ac:chgData name="Wanlambok Nongbet [Chillibreeze]" userId="6bf028ea-505a-4797-9fbe-498829f78d74" providerId="ADAL" clId="{FE636EC3-8809-4DCB-9AC5-1BA3B10F9AB2}" dt="2020-07-27T08:53:12.377" v="2175" actId="21"/>
          <ac:cxnSpMkLst>
            <pc:docMk/>
            <pc:sldMk cId="2906060374" sldId="1731"/>
            <ac:cxnSpMk id="36" creationId="{5893037E-010C-49B7-B46F-79B1FA8CC435}"/>
          </ac:cxnSpMkLst>
        </pc:cxnChg>
        <pc:cxnChg chg="add del mod">
          <ac:chgData name="Wanlambok Nongbet [Chillibreeze]" userId="6bf028ea-505a-4797-9fbe-498829f78d74" providerId="ADAL" clId="{FE636EC3-8809-4DCB-9AC5-1BA3B10F9AB2}" dt="2020-07-27T08:53:12.377" v="2175" actId="21"/>
          <ac:cxnSpMkLst>
            <pc:docMk/>
            <pc:sldMk cId="2906060374" sldId="1731"/>
            <ac:cxnSpMk id="37" creationId="{D77D6D6B-7F98-473F-9144-FC51FC54D48B}"/>
          </ac:cxnSpMkLst>
        </pc:cxnChg>
        <pc:cxnChg chg="add del mod">
          <ac:chgData name="Wanlambok Nongbet [Chillibreeze]" userId="6bf028ea-505a-4797-9fbe-498829f78d74" providerId="ADAL" clId="{FE636EC3-8809-4DCB-9AC5-1BA3B10F9AB2}" dt="2020-07-27T08:53:12.377" v="2175" actId="21"/>
          <ac:cxnSpMkLst>
            <pc:docMk/>
            <pc:sldMk cId="2906060374" sldId="1731"/>
            <ac:cxnSpMk id="38" creationId="{264BBCB6-10CF-43D5-98F1-05C6FEA6E52B}"/>
          </ac:cxnSpMkLst>
        </pc:cxnChg>
        <pc:cxnChg chg="add del mod">
          <ac:chgData name="Wanlambok Nongbet [Chillibreeze]" userId="6bf028ea-505a-4797-9fbe-498829f78d74" providerId="ADAL" clId="{FE636EC3-8809-4DCB-9AC5-1BA3B10F9AB2}" dt="2020-07-28T06:04:10.123" v="3493" actId="21"/>
          <ac:cxnSpMkLst>
            <pc:docMk/>
            <pc:sldMk cId="2906060374" sldId="1731"/>
            <ac:cxnSpMk id="39" creationId="{C6C5BA7A-358D-4A6A-BF64-FCBE6E7D490F}"/>
          </ac:cxnSpMkLst>
        </pc:cxnChg>
        <pc:cxnChg chg="add del mod">
          <ac:chgData name="Wanlambok Nongbet [Chillibreeze]" userId="6bf028ea-505a-4797-9fbe-498829f78d74" providerId="ADAL" clId="{FE636EC3-8809-4DCB-9AC5-1BA3B10F9AB2}" dt="2020-07-28T06:04:10.123" v="3493" actId="21"/>
          <ac:cxnSpMkLst>
            <pc:docMk/>
            <pc:sldMk cId="2906060374" sldId="1731"/>
            <ac:cxnSpMk id="41" creationId="{25F94D38-2AED-407A-B945-1FDFE3B71C8E}"/>
          </ac:cxnSpMkLst>
        </pc:cxnChg>
        <pc:cxnChg chg="add del mod topLvl">
          <ac:chgData name="Wanlambok Nongbet [Chillibreeze]" userId="6bf028ea-505a-4797-9fbe-498829f78d74" providerId="ADAL" clId="{FE636EC3-8809-4DCB-9AC5-1BA3B10F9AB2}" dt="2020-07-28T06:04:02.384" v="3485" actId="21"/>
          <ac:cxnSpMkLst>
            <pc:docMk/>
            <pc:sldMk cId="2906060374" sldId="1731"/>
            <ac:cxnSpMk id="45" creationId="{24F0585F-858B-414A-AA0F-81AFC0967B53}"/>
          </ac:cxnSpMkLst>
        </pc:cxnChg>
        <pc:cxnChg chg="add del mod">
          <ac:chgData name="Wanlambok Nongbet [Chillibreeze]" userId="6bf028ea-505a-4797-9fbe-498829f78d74" providerId="ADAL" clId="{FE636EC3-8809-4DCB-9AC5-1BA3B10F9AB2}" dt="2020-07-27T08:53:13.455" v="2177" actId="21"/>
          <ac:cxnSpMkLst>
            <pc:docMk/>
            <pc:sldMk cId="2906060374" sldId="1731"/>
            <ac:cxnSpMk id="46" creationId="{A67E4575-0FB5-41FF-92BF-BE9CAD72A093}"/>
          </ac:cxnSpMkLst>
        </pc:cxnChg>
        <pc:cxnChg chg="add mod">
          <ac:chgData name="Wanlambok Nongbet [Chillibreeze]" userId="6bf028ea-505a-4797-9fbe-498829f78d74" providerId="ADAL" clId="{FE636EC3-8809-4DCB-9AC5-1BA3B10F9AB2}" dt="2020-07-28T06:04:10.316" v="3494"/>
          <ac:cxnSpMkLst>
            <pc:docMk/>
            <pc:sldMk cId="2906060374" sldId="1731"/>
            <ac:cxnSpMk id="46" creationId="{A714813B-DF8E-47D1-8074-84380B356109}"/>
          </ac:cxnSpMkLst>
        </pc:cxnChg>
        <pc:cxnChg chg="add del mod">
          <ac:chgData name="Wanlambok Nongbet [Chillibreeze]" userId="6bf028ea-505a-4797-9fbe-498829f78d74" providerId="ADAL" clId="{FE636EC3-8809-4DCB-9AC5-1BA3B10F9AB2}" dt="2020-07-27T08:53:13.455" v="2177" actId="21"/>
          <ac:cxnSpMkLst>
            <pc:docMk/>
            <pc:sldMk cId="2906060374" sldId="1731"/>
            <ac:cxnSpMk id="47" creationId="{378FDFD2-A412-4801-9920-6EA3EF809EA5}"/>
          </ac:cxnSpMkLst>
        </pc:cxnChg>
        <pc:cxnChg chg="add del mod">
          <ac:chgData name="Wanlambok Nongbet [Chillibreeze]" userId="6bf028ea-505a-4797-9fbe-498829f78d74" providerId="ADAL" clId="{FE636EC3-8809-4DCB-9AC5-1BA3B10F9AB2}" dt="2020-07-28T06:04:13.205" v="3495" actId="21"/>
          <ac:cxnSpMkLst>
            <pc:docMk/>
            <pc:sldMk cId="2906060374" sldId="1731"/>
            <ac:cxnSpMk id="47" creationId="{4EDE61C2-0529-491B-A7D9-0904BE37BB0A}"/>
          </ac:cxnSpMkLst>
        </pc:cxnChg>
        <pc:cxnChg chg="add del mod">
          <ac:chgData name="Wanlambok Nongbet [Chillibreeze]" userId="6bf028ea-505a-4797-9fbe-498829f78d74" providerId="ADAL" clId="{FE636EC3-8809-4DCB-9AC5-1BA3B10F9AB2}" dt="2020-07-28T06:04:19.748" v="3499" actId="21"/>
          <ac:cxnSpMkLst>
            <pc:docMk/>
            <pc:sldMk cId="2906060374" sldId="1731"/>
            <ac:cxnSpMk id="52" creationId="{52728415-6E38-4EE5-866F-4D384D6A474B}"/>
          </ac:cxnSpMkLst>
        </pc:cxnChg>
        <pc:cxnChg chg="add del mod">
          <ac:chgData name="Wanlambok Nongbet [Chillibreeze]" userId="6bf028ea-505a-4797-9fbe-498829f78d74" providerId="ADAL" clId="{FE636EC3-8809-4DCB-9AC5-1BA3B10F9AB2}" dt="2020-07-27T08:53:14.169" v="2179" actId="21"/>
          <ac:cxnSpMkLst>
            <pc:docMk/>
            <pc:sldMk cId="2906060374" sldId="1731"/>
            <ac:cxnSpMk id="54" creationId="{4BA00C41-AAD2-4290-8EC6-FD1D4BD0CAEB}"/>
          </ac:cxnSpMkLst>
        </pc:cxnChg>
        <pc:cxnChg chg="add del mod">
          <ac:chgData name="Wanlambok Nongbet [Chillibreeze]" userId="6bf028ea-505a-4797-9fbe-498829f78d74" providerId="ADAL" clId="{FE636EC3-8809-4DCB-9AC5-1BA3B10F9AB2}" dt="2020-07-27T08:53:14.169" v="2179" actId="21"/>
          <ac:cxnSpMkLst>
            <pc:docMk/>
            <pc:sldMk cId="2906060374" sldId="1731"/>
            <ac:cxnSpMk id="55" creationId="{B61AA60E-6C63-4A0A-A34F-945462BC4F67}"/>
          </ac:cxnSpMkLst>
        </pc:cxnChg>
        <pc:cxnChg chg="add mod">
          <ac:chgData name="Wanlambok Nongbet [Chillibreeze]" userId="6bf028ea-505a-4797-9fbe-498829f78d74" providerId="ADAL" clId="{FE636EC3-8809-4DCB-9AC5-1BA3B10F9AB2}" dt="2020-07-28T06:04:19.915" v="3500"/>
          <ac:cxnSpMkLst>
            <pc:docMk/>
            <pc:sldMk cId="2906060374" sldId="1731"/>
            <ac:cxnSpMk id="58" creationId="{8ED72A2A-F16D-469F-9F93-8535400623B3}"/>
          </ac:cxnSpMkLst>
        </pc:cxnChg>
        <pc:cxnChg chg="add del mod">
          <ac:chgData name="Wanlambok Nongbet [Chillibreeze]" userId="6bf028ea-505a-4797-9fbe-498829f78d74" providerId="ADAL" clId="{FE636EC3-8809-4DCB-9AC5-1BA3B10F9AB2}" dt="2020-07-27T08:53:14.964" v="2181" actId="21"/>
          <ac:cxnSpMkLst>
            <pc:docMk/>
            <pc:sldMk cId="2906060374" sldId="1731"/>
            <ac:cxnSpMk id="62" creationId="{4C2DF7F2-1BF8-4482-B21B-85E6BA027019}"/>
          </ac:cxnSpMkLst>
        </pc:cxnChg>
        <pc:cxnChg chg="add del mod">
          <ac:chgData name="Wanlambok Nongbet [Chillibreeze]" userId="6bf028ea-505a-4797-9fbe-498829f78d74" providerId="ADAL" clId="{FE636EC3-8809-4DCB-9AC5-1BA3B10F9AB2}" dt="2020-07-27T08:53:14.964" v="2181" actId="21"/>
          <ac:cxnSpMkLst>
            <pc:docMk/>
            <pc:sldMk cId="2906060374" sldId="1731"/>
            <ac:cxnSpMk id="63" creationId="{FBD1713A-EE97-469D-B645-4B4DCF0B44EE}"/>
          </ac:cxnSpMkLst>
        </pc:cxnChg>
        <pc:cxnChg chg="add del mod topLvl">
          <ac:chgData name="Wanlambok Nongbet [Chillibreeze]" userId="6bf028ea-505a-4797-9fbe-498829f78d74" providerId="ADAL" clId="{FE636EC3-8809-4DCB-9AC5-1BA3B10F9AB2}" dt="2020-07-28T06:04:02.384" v="3485" actId="21"/>
          <ac:cxnSpMkLst>
            <pc:docMk/>
            <pc:sldMk cId="2906060374" sldId="1731"/>
            <ac:cxnSpMk id="68" creationId="{56EF30D2-5415-468A-A96B-9718AD25C070}"/>
          </ac:cxnSpMkLst>
        </pc:cxnChg>
        <pc:cxnChg chg="add del mod">
          <ac:chgData name="Wanlambok Nongbet [Chillibreeze]" userId="6bf028ea-505a-4797-9fbe-498829f78d74" providerId="ADAL" clId="{FE636EC3-8809-4DCB-9AC5-1BA3B10F9AB2}" dt="2020-07-27T08:53:15.803" v="2183" actId="21"/>
          <ac:cxnSpMkLst>
            <pc:docMk/>
            <pc:sldMk cId="2906060374" sldId="1731"/>
            <ac:cxnSpMk id="69" creationId="{EB6A4448-07D3-439E-8109-DB6DB0CD2165}"/>
          </ac:cxnSpMkLst>
        </pc:cxnChg>
        <pc:cxnChg chg="add del mod">
          <ac:chgData name="Wanlambok Nongbet [Chillibreeze]" userId="6bf028ea-505a-4797-9fbe-498829f78d74" providerId="ADAL" clId="{FE636EC3-8809-4DCB-9AC5-1BA3B10F9AB2}" dt="2020-07-27T08:53:16.622" v="2185" actId="21"/>
          <ac:cxnSpMkLst>
            <pc:docMk/>
            <pc:sldMk cId="2906060374" sldId="1731"/>
            <ac:cxnSpMk id="74" creationId="{E49A811F-F6F8-486E-AE71-024F5A4500E3}"/>
          </ac:cxnSpMkLst>
        </pc:cxnChg>
        <pc:cxnChg chg="add del mod">
          <ac:chgData name="Wanlambok Nongbet [Chillibreeze]" userId="6bf028ea-505a-4797-9fbe-498829f78d74" providerId="ADAL" clId="{FE636EC3-8809-4DCB-9AC5-1BA3B10F9AB2}" dt="2020-07-27T08:53:17.495" v="2187" actId="21"/>
          <ac:cxnSpMkLst>
            <pc:docMk/>
            <pc:sldMk cId="2906060374" sldId="1731"/>
            <ac:cxnSpMk id="79" creationId="{5F7F40DB-29F8-4B0A-A9D1-A97FBECD60E1}"/>
          </ac:cxnSpMkLst>
        </pc:cxnChg>
        <pc:cxnChg chg="add del mod topLvl">
          <ac:chgData name="Wanlambok Nongbet [Chillibreeze]" userId="6bf028ea-505a-4797-9fbe-498829f78d74" providerId="ADAL" clId="{FE636EC3-8809-4DCB-9AC5-1BA3B10F9AB2}" dt="2020-07-28T06:04:02.384" v="3485" actId="21"/>
          <ac:cxnSpMkLst>
            <pc:docMk/>
            <pc:sldMk cId="2906060374" sldId="1731"/>
            <ac:cxnSpMk id="82" creationId="{34288347-86B7-428E-A168-2A503B532BAA}"/>
          </ac:cxnSpMkLst>
        </pc:cxnChg>
      </pc:sldChg>
      <pc:sldChg chg="del">
        <pc:chgData name="Wanlambok Nongbet [Chillibreeze]" userId="6bf028ea-505a-4797-9fbe-498829f78d74" providerId="ADAL" clId="{FE636EC3-8809-4DCB-9AC5-1BA3B10F9AB2}" dt="2020-07-24T06:52:23.678" v="0" actId="47"/>
        <pc:sldMkLst>
          <pc:docMk/>
          <pc:sldMk cId="1248012092" sldId="1732"/>
        </pc:sldMkLst>
      </pc:sldChg>
      <pc:sldChg chg="addSp delSp modSp add mod modClrScheme chgLayout">
        <pc:chgData name="Wanlambok Nongbet [Chillibreeze]" userId="6bf028ea-505a-4797-9fbe-498829f78d74" providerId="ADAL" clId="{FE636EC3-8809-4DCB-9AC5-1BA3B10F9AB2}" dt="2020-07-28T06:04:42.426" v="3505" actId="255"/>
        <pc:sldMkLst>
          <pc:docMk/>
          <pc:sldMk cId="2936289883" sldId="1732"/>
        </pc:sldMkLst>
        <pc:spChg chg="add mod">
          <ac:chgData name="Wanlambok Nongbet [Chillibreeze]" userId="6bf028ea-505a-4797-9fbe-498829f78d74" providerId="ADAL" clId="{FE636EC3-8809-4DCB-9AC5-1BA3B10F9AB2}" dt="2020-07-28T06:04:42.426" v="3505" actId="255"/>
          <ac:spMkLst>
            <pc:docMk/>
            <pc:sldMk cId="2936289883" sldId="1732"/>
            <ac:spMk id="4" creationId="{65CFC72D-C29C-4C9B-A96E-345516948D3B}"/>
          </ac:spMkLst>
        </pc:spChg>
        <pc:spChg chg="add del mod">
          <ac:chgData name="Wanlambok Nongbet [Chillibreeze]" userId="6bf028ea-505a-4797-9fbe-498829f78d74" providerId="ADAL" clId="{FE636EC3-8809-4DCB-9AC5-1BA3B10F9AB2}" dt="2020-07-27T09:03:08.604" v="2688" actId="21"/>
          <ac:spMkLst>
            <pc:docMk/>
            <pc:sldMk cId="2936289883" sldId="1732"/>
            <ac:spMk id="5" creationId="{B0239BA1-2BE0-416D-8E8F-B26144BC0237}"/>
          </ac:spMkLst>
        </pc:spChg>
        <pc:spChg chg="del mod ord">
          <ac:chgData name="Wanlambok Nongbet [Chillibreeze]" userId="6bf028ea-505a-4797-9fbe-498829f78d74" providerId="ADAL" clId="{FE636EC3-8809-4DCB-9AC5-1BA3B10F9AB2}" dt="2020-07-24T06:53:56.050" v="54" actId="478"/>
          <ac:spMkLst>
            <pc:docMk/>
            <pc:sldMk cId="2936289883" sldId="1732"/>
            <ac:spMk id="6" creationId="{00000000-0000-0000-0000-000000000000}"/>
          </ac:spMkLst>
        </pc:spChg>
        <pc:spChg chg="add del mod">
          <ac:chgData name="Wanlambok Nongbet [Chillibreeze]" userId="6bf028ea-505a-4797-9fbe-498829f78d74" providerId="ADAL" clId="{FE636EC3-8809-4DCB-9AC5-1BA3B10F9AB2}" dt="2020-07-27T09:03:08.604" v="2688" actId="21"/>
          <ac:spMkLst>
            <pc:docMk/>
            <pc:sldMk cId="2936289883" sldId="1732"/>
            <ac:spMk id="7" creationId="{1157DDD5-92FE-4102-83DC-163391F20244}"/>
          </ac:spMkLst>
        </pc:spChg>
        <pc:spChg chg="add del mod">
          <ac:chgData name="Wanlambok Nongbet [Chillibreeze]" userId="6bf028ea-505a-4797-9fbe-498829f78d74" providerId="ADAL" clId="{FE636EC3-8809-4DCB-9AC5-1BA3B10F9AB2}" dt="2020-07-27T09:03:08.604" v="2688" actId="21"/>
          <ac:spMkLst>
            <pc:docMk/>
            <pc:sldMk cId="2936289883" sldId="1732"/>
            <ac:spMk id="8" creationId="{98D3F6E4-86F8-4F6D-BC6D-EFF3D890BF30}"/>
          </ac:spMkLst>
        </pc:spChg>
        <pc:spChg chg="add del mod">
          <ac:chgData name="Wanlambok Nongbet [Chillibreeze]" userId="6bf028ea-505a-4797-9fbe-498829f78d74" providerId="ADAL" clId="{FE636EC3-8809-4DCB-9AC5-1BA3B10F9AB2}" dt="2020-07-27T09:03:08.604" v="2688" actId="21"/>
          <ac:spMkLst>
            <pc:docMk/>
            <pc:sldMk cId="2936289883" sldId="1732"/>
            <ac:spMk id="9" creationId="{A3BCF81D-1D09-4E79-A327-3D523B6E57EA}"/>
          </ac:spMkLst>
        </pc:spChg>
        <pc:spChg chg="mod">
          <ac:chgData name="Wanlambok Nongbet [Chillibreeze]" userId="6bf028ea-505a-4797-9fbe-498829f78d74" providerId="ADAL" clId="{FE636EC3-8809-4DCB-9AC5-1BA3B10F9AB2}" dt="2020-07-27T09:01:58.672" v="2611" actId="164"/>
          <ac:spMkLst>
            <pc:docMk/>
            <pc:sldMk cId="2936289883" sldId="1732"/>
            <ac:spMk id="11" creationId="{9C2B93BF-4B37-4B0B-8013-4F974D6A7430}"/>
          </ac:spMkLst>
        </pc:spChg>
        <pc:spChg chg="mod">
          <ac:chgData name="Wanlambok Nongbet [Chillibreeze]" userId="6bf028ea-505a-4797-9fbe-498829f78d74" providerId="ADAL" clId="{FE636EC3-8809-4DCB-9AC5-1BA3B10F9AB2}" dt="2020-07-27T09:01:58.672" v="2611" actId="164"/>
          <ac:spMkLst>
            <pc:docMk/>
            <pc:sldMk cId="2936289883" sldId="1732"/>
            <ac:spMk id="12" creationId="{3DC3EAD9-FA07-4777-BDD2-18B628B2572F}"/>
          </ac:spMkLst>
        </pc:spChg>
        <pc:spChg chg="mod">
          <ac:chgData name="Wanlambok Nongbet [Chillibreeze]" userId="6bf028ea-505a-4797-9fbe-498829f78d74" providerId="ADAL" clId="{FE636EC3-8809-4DCB-9AC5-1BA3B10F9AB2}" dt="2020-07-24T09:07:05.821" v="268" actId="165"/>
          <ac:spMkLst>
            <pc:docMk/>
            <pc:sldMk cId="2936289883" sldId="1732"/>
            <ac:spMk id="14" creationId="{C77D5AE0-E7A7-4270-BEAD-66F14009EE7C}"/>
          </ac:spMkLst>
        </pc:spChg>
        <pc:spChg chg="mod">
          <ac:chgData name="Wanlambok Nongbet [Chillibreeze]" userId="6bf028ea-505a-4797-9fbe-498829f78d74" providerId="ADAL" clId="{FE636EC3-8809-4DCB-9AC5-1BA3B10F9AB2}" dt="2020-07-24T09:07:05.821" v="268" actId="165"/>
          <ac:spMkLst>
            <pc:docMk/>
            <pc:sldMk cId="2936289883" sldId="1732"/>
            <ac:spMk id="15" creationId="{8DF9BE4E-045E-4385-9007-7E97376BBD5E}"/>
          </ac:spMkLst>
        </pc:spChg>
        <pc:spChg chg="mod ord">
          <ac:chgData name="Wanlambok Nongbet [Chillibreeze]" userId="6bf028ea-505a-4797-9fbe-498829f78d74" providerId="ADAL" clId="{FE636EC3-8809-4DCB-9AC5-1BA3B10F9AB2}" dt="2020-07-28T06:03:01.271" v="3465" actId="700"/>
          <ac:spMkLst>
            <pc:docMk/>
            <pc:sldMk cId="2936289883" sldId="1732"/>
            <ac:spMk id="17" creationId="{00000000-0000-0000-0000-000000000000}"/>
          </ac:spMkLst>
        </pc:spChg>
        <pc:spChg chg="mod">
          <ac:chgData name="Wanlambok Nongbet [Chillibreeze]" userId="6bf028ea-505a-4797-9fbe-498829f78d74" providerId="ADAL" clId="{FE636EC3-8809-4DCB-9AC5-1BA3B10F9AB2}" dt="2020-07-24T09:07:05.821" v="268" actId="165"/>
          <ac:spMkLst>
            <pc:docMk/>
            <pc:sldMk cId="2936289883" sldId="1732"/>
            <ac:spMk id="18" creationId="{008203F2-4302-4AD2-856D-6AC6C987F467}"/>
          </ac:spMkLst>
        </pc:spChg>
        <pc:spChg chg="mod">
          <ac:chgData name="Wanlambok Nongbet [Chillibreeze]" userId="6bf028ea-505a-4797-9fbe-498829f78d74" providerId="ADAL" clId="{FE636EC3-8809-4DCB-9AC5-1BA3B10F9AB2}" dt="2020-07-24T09:07:05.821" v="268" actId="165"/>
          <ac:spMkLst>
            <pc:docMk/>
            <pc:sldMk cId="2936289883" sldId="1732"/>
            <ac:spMk id="19" creationId="{89E6C79A-3E71-4115-BDB9-A3ADB3F7D2FA}"/>
          </ac:spMkLst>
        </pc:spChg>
        <pc:spChg chg="mod">
          <ac:chgData name="Wanlambok Nongbet [Chillibreeze]" userId="6bf028ea-505a-4797-9fbe-498829f78d74" providerId="ADAL" clId="{FE636EC3-8809-4DCB-9AC5-1BA3B10F9AB2}" dt="2020-07-24T09:07:05.821" v="268" actId="165"/>
          <ac:spMkLst>
            <pc:docMk/>
            <pc:sldMk cId="2936289883" sldId="1732"/>
            <ac:spMk id="21" creationId="{C00BCDEC-A0B1-461F-9D18-17A48C8CA4EA}"/>
          </ac:spMkLst>
        </pc:spChg>
        <pc:spChg chg="mod">
          <ac:chgData name="Wanlambok Nongbet [Chillibreeze]" userId="6bf028ea-505a-4797-9fbe-498829f78d74" providerId="ADAL" clId="{FE636EC3-8809-4DCB-9AC5-1BA3B10F9AB2}" dt="2020-07-24T09:07:05.821" v="268" actId="165"/>
          <ac:spMkLst>
            <pc:docMk/>
            <pc:sldMk cId="2936289883" sldId="1732"/>
            <ac:spMk id="22" creationId="{E030A569-0B6F-4388-8B58-F8CD83F650FC}"/>
          </ac:spMkLst>
        </pc:spChg>
        <pc:spChg chg="add del mod">
          <ac:chgData name="Wanlambok Nongbet [Chillibreeze]" userId="6bf028ea-505a-4797-9fbe-498829f78d74" providerId="ADAL" clId="{FE636EC3-8809-4DCB-9AC5-1BA3B10F9AB2}" dt="2020-07-24T08:46:48.108" v="231" actId="478"/>
          <ac:spMkLst>
            <pc:docMk/>
            <pc:sldMk cId="2936289883" sldId="1732"/>
            <ac:spMk id="23" creationId="{DB7380D7-CFE9-4C90-BB80-FA4908F9018A}"/>
          </ac:spMkLst>
        </pc:spChg>
        <pc:spChg chg="mod">
          <ac:chgData name="Wanlambok Nongbet [Chillibreeze]" userId="6bf028ea-505a-4797-9fbe-498829f78d74" providerId="ADAL" clId="{FE636EC3-8809-4DCB-9AC5-1BA3B10F9AB2}" dt="2020-07-27T09:02:00.279" v="2612" actId="571"/>
          <ac:spMkLst>
            <pc:docMk/>
            <pc:sldMk cId="2936289883" sldId="1732"/>
            <ac:spMk id="31" creationId="{A76E7929-5C58-490D-9332-91EB7EBF201A}"/>
          </ac:spMkLst>
        </pc:spChg>
        <pc:spChg chg="mod">
          <ac:chgData name="Wanlambok Nongbet [Chillibreeze]" userId="6bf028ea-505a-4797-9fbe-498829f78d74" providerId="ADAL" clId="{FE636EC3-8809-4DCB-9AC5-1BA3B10F9AB2}" dt="2020-07-27T09:02:00.279" v="2612" actId="571"/>
          <ac:spMkLst>
            <pc:docMk/>
            <pc:sldMk cId="2936289883" sldId="1732"/>
            <ac:spMk id="32" creationId="{E7CC60AD-2B0E-4173-AED6-0A2D6C416E41}"/>
          </ac:spMkLst>
        </pc:spChg>
        <pc:spChg chg="mod">
          <ac:chgData name="Wanlambok Nongbet [Chillibreeze]" userId="6bf028ea-505a-4797-9fbe-498829f78d74" providerId="ADAL" clId="{FE636EC3-8809-4DCB-9AC5-1BA3B10F9AB2}" dt="2020-07-27T09:02:00.279" v="2612" actId="571"/>
          <ac:spMkLst>
            <pc:docMk/>
            <pc:sldMk cId="2936289883" sldId="1732"/>
            <ac:spMk id="34" creationId="{83C9F558-6CBE-4893-A8A6-AEF48A634A0E}"/>
          </ac:spMkLst>
        </pc:spChg>
        <pc:spChg chg="mod">
          <ac:chgData name="Wanlambok Nongbet [Chillibreeze]" userId="6bf028ea-505a-4797-9fbe-498829f78d74" providerId="ADAL" clId="{FE636EC3-8809-4DCB-9AC5-1BA3B10F9AB2}" dt="2020-07-27T09:02:00.279" v="2612" actId="571"/>
          <ac:spMkLst>
            <pc:docMk/>
            <pc:sldMk cId="2936289883" sldId="1732"/>
            <ac:spMk id="35" creationId="{263A605B-CEFE-40B1-B666-5039774C332A}"/>
          </ac:spMkLst>
        </pc:spChg>
        <pc:spChg chg="mod">
          <ac:chgData name="Wanlambok Nongbet [Chillibreeze]" userId="6bf028ea-505a-4797-9fbe-498829f78d74" providerId="ADAL" clId="{FE636EC3-8809-4DCB-9AC5-1BA3B10F9AB2}" dt="2020-07-27T09:02:00.279" v="2612" actId="571"/>
          <ac:spMkLst>
            <pc:docMk/>
            <pc:sldMk cId="2936289883" sldId="1732"/>
            <ac:spMk id="37" creationId="{DFF43523-19E7-42AA-BF4B-E90115E1DD8C}"/>
          </ac:spMkLst>
        </pc:spChg>
        <pc:spChg chg="mod">
          <ac:chgData name="Wanlambok Nongbet [Chillibreeze]" userId="6bf028ea-505a-4797-9fbe-498829f78d74" providerId="ADAL" clId="{FE636EC3-8809-4DCB-9AC5-1BA3B10F9AB2}" dt="2020-07-27T09:02:00.279" v="2612" actId="571"/>
          <ac:spMkLst>
            <pc:docMk/>
            <pc:sldMk cId="2936289883" sldId="1732"/>
            <ac:spMk id="38" creationId="{B0CF6557-5C13-4DF6-ABD2-6D9659F44471}"/>
          </ac:spMkLst>
        </pc:spChg>
        <pc:spChg chg="mod">
          <ac:chgData name="Wanlambok Nongbet [Chillibreeze]" userId="6bf028ea-505a-4797-9fbe-498829f78d74" providerId="ADAL" clId="{FE636EC3-8809-4DCB-9AC5-1BA3B10F9AB2}" dt="2020-07-27T09:02:00.279" v="2612" actId="571"/>
          <ac:spMkLst>
            <pc:docMk/>
            <pc:sldMk cId="2936289883" sldId="1732"/>
            <ac:spMk id="40" creationId="{59CC8377-CB0A-4FF9-850C-8A01D9D75BC7}"/>
          </ac:spMkLst>
        </pc:spChg>
        <pc:spChg chg="mod">
          <ac:chgData name="Wanlambok Nongbet [Chillibreeze]" userId="6bf028ea-505a-4797-9fbe-498829f78d74" providerId="ADAL" clId="{FE636EC3-8809-4DCB-9AC5-1BA3B10F9AB2}" dt="2020-07-27T09:02:00.279" v="2612" actId="571"/>
          <ac:spMkLst>
            <pc:docMk/>
            <pc:sldMk cId="2936289883" sldId="1732"/>
            <ac:spMk id="41" creationId="{C31FC63C-1A07-4C71-A8AD-AD82EB8C295F}"/>
          </ac:spMkLst>
        </pc:spChg>
        <pc:spChg chg="mod">
          <ac:chgData name="Wanlambok Nongbet [Chillibreeze]" userId="6bf028ea-505a-4797-9fbe-498829f78d74" providerId="ADAL" clId="{FE636EC3-8809-4DCB-9AC5-1BA3B10F9AB2}" dt="2020-07-27T09:02:06.053" v="2617" actId="571"/>
          <ac:spMkLst>
            <pc:docMk/>
            <pc:sldMk cId="2936289883" sldId="1732"/>
            <ac:spMk id="51" creationId="{DA52664A-9553-44C4-94F6-D5B7F5D306CC}"/>
          </ac:spMkLst>
        </pc:spChg>
        <pc:spChg chg="mod">
          <ac:chgData name="Wanlambok Nongbet [Chillibreeze]" userId="6bf028ea-505a-4797-9fbe-498829f78d74" providerId="ADAL" clId="{FE636EC3-8809-4DCB-9AC5-1BA3B10F9AB2}" dt="2020-07-27T09:02:06.053" v="2617" actId="571"/>
          <ac:spMkLst>
            <pc:docMk/>
            <pc:sldMk cId="2936289883" sldId="1732"/>
            <ac:spMk id="52" creationId="{29617D4E-BC99-4CBE-8778-CDAD13475A9F}"/>
          </ac:spMkLst>
        </pc:spChg>
        <pc:spChg chg="mod">
          <ac:chgData name="Wanlambok Nongbet [Chillibreeze]" userId="6bf028ea-505a-4797-9fbe-498829f78d74" providerId="ADAL" clId="{FE636EC3-8809-4DCB-9AC5-1BA3B10F9AB2}" dt="2020-07-27T09:02:15.096" v="2625" actId="571"/>
          <ac:spMkLst>
            <pc:docMk/>
            <pc:sldMk cId="2936289883" sldId="1732"/>
            <ac:spMk id="59" creationId="{1BBE56BE-5FAD-418C-943D-EBD1F49229BB}"/>
          </ac:spMkLst>
        </pc:spChg>
        <pc:spChg chg="mod">
          <ac:chgData name="Wanlambok Nongbet [Chillibreeze]" userId="6bf028ea-505a-4797-9fbe-498829f78d74" providerId="ADAL" clId="{FE636EC3-8809-4DCB-9AC5-1BA3B10F9AB2}" dt="2020-07-27T09:02:15.096" v="2625" actId="571"/>
          <ac:spMkLst>
            <pc:docMk/>
            <pc:sldMk cId="2936289883" sldId="1732"/>
            <ac:spMk id="60" creationId="{721552B2-C014-4130-8474-F895359CCD85}"/>
          </ac:spMkLst>
        </pc:spChg>
        <pc:spChg chg="add del mod">
          <ac:chgData name="Wanlambok Nongbet [Chillibreeze]" userId="6bf028ea-505a-4797-9fbe-498829f78d74" providerId="ADAL" clId="{FE636EC3-8809-4DCB-9AC5-1BA3B10F9AB2}" dt="2020-07-27T09:02:17.900" v="2630" actId="21"/>
          <ac:spMkLst>
            <pc:docMk/>
            <pc:sldMk cId="2936289883" sldId="1732"/>
            <ac:spMk id="64" creationId="{DEE86885-62E8-4B3B-A3FD-ECD3AA09B324}"/>
          </ac:spMkLst>
        </pc:spChg>
        <pc:spChg chg="mod">
          <ac:chgData name="Wanlambok Nongbet [Chillibreeze]" userId="6bf028ea-505a-4797-9fbe-498829f78d74" providerId="ADAL" clId="{FE636EC3-8809-4DCB-9AC5-1BA3B10F9AB2}" dt="2020-07-27T09:02:17.900" v="2630" actId="21"/>
          <ac:spMkLst>
            <pc:docMk/>
            <pc:sldMk cId="2936289883" sldId="1732"/>
            <ac:spMk id="65" creationId="{863ECA3D-90FA-4C07-AD16-3952D3D691AA}"/>
          </ac:spMkLst>
        </pc:spChg>
        <pc:spChg chg="mod">
          <ac:chgData name="Wanlambok Nongbet [Chillibreeze]" userId="6bf028ea-505a-4797-9fbe-498829f78d74" providerId="ADAL" clId="{FE636EC3-8809-4DCB-9AC5-1BA3B10F9AB2}" dt="2020-07-27T09:02:25.608" v="2637" actId="571"/>
          <ac:spMkLst>
            <pc:docMk/>
            <pc:sldMk cId="2936289883" sldId="1732"/>
            <ac:spMk id="71" creationId="{09988259-0FA8-46C1-B008-B3294AAA4C01}"/>
          </ac:spMkLst>
        </pc:spChg>
        <pc:spChg chg="mod">
          <ac:chgData name="Wanlambok Nongbet [Chillibreeze]" userId="6bf028ea-505a-4797-9fbe-498829f78d74" providerId="ADAL" clId="{FE636EC3-8809-4DCB-9AC5-1BA3B10F9AB2}" dt="2020-07-27T09:02:25.608" v="2637" actId="571"/>
          <ac:spMkLst>
            <pc:docMk/>
            <pc:sldMk cId="2936289883" sldId="1732"/>
            <ac:spMk id="72" creationId="{694F79CD-F6F9-43A6-AF47-5DEAEB766619}"/>
          </ac:spMkLst>
        </pc:spChg>
        <pc:spChg chg="mod">
          <ac:chgData name="Wanlambok Nongbet [Chillibreeze]" userId="6bf028ea-505a-4797-9fbe-498829f78d74" providerId="ADAL" clId="{FE636EC3-8809-4DCB-9AC5-1BA3B10F9AB2}" dt="2020-07-27T09:02:33.835" v="2647" actId="571"/>
          <ac:spMkLst>
            <pc:docMk/>
            <pc:sldMk cId="2936289883" sldId="1732"/>
            <ac:spMk id="78" creationId="{7AAF0137-EFE4-4972-9546-C3F798792D8F}"/>
          </ac:spMkLst>
        </pc:spChg>
        <pc:spChg chg="mod">
          <ac:chgData name="Wanlambok Nongbet [Chillibreeze]" userId="6bf028ea-505a-4797-9fbe-498829f78d74" providerId="ADAL" clId="{FE636EC3-8809-4DCB-9AC5-1BA3B10F9AB2}" dt="2020-07-27T09:02:33.835" v="2647" actId="571"/>
          <ac:spMkLst>
            <pc:docMk/>
            <pc:sldMk cId="2936289883" sldId="1732"/>
            <ac:spMk id="79" creationId="{5FDEC170-EFA3-4035-834D-9A10DCF31AC6}"/>
          </ac:spMkLst>
        </pc:spChg>
        <pc:spChg chg="mod">
          <ac:chgData name="Wanlambok Nongbet [Chillibreeze]" userId="6bf028ea-505a-4797-9fbe-498829f78d74" providerId="ADAL" clId="{FE636EC3-8809-4DCB-9AC5-1BA3B10F9AB2}" dt="2020-07-27T09:02:34.624" v="2649" actId="571"/>
          <ac:spMkLst>
            <pc:docMk/>
            <pc:sldMk cId="2936289883" sldId="1732"/>
            <ac:spMk id="83" creationId="{595D1B15-839D-46B1-8535-7FF4DEC987CF}"/>
          </ac:spMkLst>
        </pc:spChg>
        <pc:spChg chg="mod">
          <ac:chgData name="Wanlambok Nongbet [Chillibreeze]" userId="6bf028ea-505a-4797-9fbe-498829f78d74" providerId="ADAL" clId="{FE636EC3-8809-4DCB-9AC5-1BA3B10F9AB2}" dt="2020-07-27T09:02:34.624" v="2649" actId="571"/>
          <ac:spMkLst>
            <pc:docMk/>
            <pc:sldMk cId="2936289883" sldId="1732"/>
            <ac:spMk id="84" creationId="{6480FA80-A871-4B90-B909-160B8B3E50BE}"/>
          </ac:spMkLst>
        </pc:spChg>
        <pc:spChg chg="add mod">
          <ac:chgData name="Wanlambok Nongbet [Chillibreeze]" userId="6bf028ea-505a-4797-9fbe-498829f78d74" providerId="ADAL" clId="{FE636EC3-8809-4DCB-9AC5-1BA3B10F9AB2}" dt="2020-07-28T06:04:39.078" v="3504" actId="14100"/>
          <ac:spMkLst>
            <pc:docMk/>
            <pc:sldMk cId="2936289883" sldId="1732"/>
            <ac:spMk id="89" creationId="{1654DAE4-3748-471F-9597-72DE616614D5}"/>
          </ac:spMkLst>
        </pc:spChg>
        <pc:spChg chg="add del mod">
          <ac:chgData name="Wanlambok Nongbet [Chillibreeze]" userId="6bf028ea-505a-4797-9fbe-498829f78d74" providerId="ADAL" clId="{FE636EC3-8809-4DCB-9AC5-1BA3B10F9AB2}" dt="2020-07-27T09:03:09.406" v="2690" actId="21"/>
          <ac:spMkLst>
            <pc:docMk/>
            <pc:sldMk cId="2936289883" sldId="1732"/>
            <ac:spMk id="90" creationId="{E0042479-AD79-4EF4-8350-4914B00A8DAB}"/>
          </ac:spMkLst>
        </pc:spChg>
        <pc:spChg chg="add del mod">
          <ac:chgData name="Wanlambok Nongbet [Chillibreeze]" userId="6bf028ea-505a-4797-9fbe-498829f78d74" providerId="ADAL" clId="{FE636EC3-8809-4DCB-9AC5-1BA3B10F9AB2}" dt="2020-07-27T09:03:09.406" v="2690" actId="21"/>
          <ac:spMkLst>
            <pc:docMk/>
            <pc:sldMk cId="2936289883" sldId="1732"/>
            <ac:spMk id="91" creationId="{0ACDDF97-6D39-49A1-AC0F-64B044BD6448}"/>
          </ac:spMkLst>
        </pc:spChg>
        <pc:spChg chg="add del mod">
          <ac:chgData name="Wanlambok Nongbet [Chillibreeze]" userId="6bf028ea-505a-4797-9fbe-498829f78d74" providerId="ADAL" clId="{FE636EC3-8809-4DCB-9AC5-1BA3B10F9AB2}" dt="2020-07-27T09:03:09.406" v="2690" actId="21"/>
          <ac:spMkLst>
            <pc:docMk/>
            <pc:sldMk cId="2936289883" sldId="1732"/>
            <ac:spMk id="92" creationId="{F77A2779-CC21-4746-87CE-9A137F625DCE}"/>
          </ac:spMkLst>
        </pc:spChg>
        <pc:spChg chg="add del mod">
          <ac:chgData name="Wanlambok Nongbet [Chillibreeze]" userId="6bf028ea-505a-4797-9fbe-498829f78d74" providerId="ADAL" clId="{FE636EC3-8809-4DCB-9AC5-1BA3B10F9AB2}" dt="2020-07-27T09:03:10.270" v="2692" actId="21"/>
          <ac:spMkLst>
            <pc:docMk/>
            <pc:sldMk cId="2936289883" sldId="1732"/>
            <ac:spMk id="99" creationId="{F4D72FF5-2FDD-4B81-9DA6-42828D826786}"/>
          </ac:spMkLst>
        </pc:spChg>
        <pc:spChg chg="add del mod">
          <ac:chgData name="Wanlambok Nongbet [Chillibreeze]" userId="6bf028ea-505a-4797-9fbe-498829f78d74" providerId="ADAL" clId="{FE636EC3-8809-4DCB-9AC5-1BA3B10F9AB2}" dt="2020-07-27T09:03:10.270" v="2692" actId="21"/>
          <ac:spMkLst>
            <pc:docMk/>
            <pc:sldMk cId="2936289883" sldId="1732"/>
            <ac:spMk id="100" creationId="{F649B50C-ECDB-4E1A-810C-836288F09CB2}"/>
          </ac:spMkLst>
        </pc:spChg>
        <pc:spChg chg="add del mod">
          <ac:chgData name="Wanlambok Nongbet [Chillibreeze]" userId="6bf028ea-505a-4797-9fbe-498829f78d74" providerId="ADAL" clId="{FE636EC3-8809-4DCB-9AC5-1BA3B10F9AB2}" dt="2020-07-27T09:03:10.270" v="2692" actId="21"/>
          <ac:spMkLst>
            <pc:docMk/>
            <pc:sldMk cId="2936289883" sldId="1732"/>
            <ac:spMk id="101" creationId="{1022F24F-9E7D-41FB-9B91-F2328B5C98C7}"/>
          </ac:spMkLst>
        </pc:spChg>
        <pc:spChg chg="add del mod">
          <ac:chgData name="Wanlambok Nongbet [Chillibreeze]" userId="6bf028ea-505a-4797-9fbe-498829f78d74" providerId="ADAL" clId="{FE636EC3-8809-4DCB-9AC5-1BA3B10F9AB2}" dt="2020-07-27T09:03:11.086" v="2694" actId="21"/>
          <ac:spMkLst>
            <pc:docMk/>
            <pc:sldMk cId="2936289883" sldId="1732"/>
            <ac:spMk id="108" creationId="{269F55C9-F54E-4F75-B385-2FD7E7FD32E4}"/>
          </ac:spMkLst>
        </pc:spChg>
        <pc:spChg chg="add del mod">
          <ac:chgData name="Wanlambok Nongbet [Chillibreeze]" userId="6bf028ea-505a-4797-9fbe-498829f78d74" providerId="ADAL" clId="{FE636EC3-8809-4DCB-9AC5-1BA3B10F9AB2}" dt="2020-07-27T09:03:11.086" v="2694" actId="21"/>
          <ac:spMkLst>
            <pc:docMk/>
            <pc:sldMk cId="2936289883" sldId="1732"/>
            <ac:spMk id="109" creationId="{0F287E3F-7DF9-4133-8C4F-F5CEBBC55F59}"/>
          </ac:spMkLst>
        </pc:spChg>
        <pc:spChg chg="add del mod">
          <ac:chgData name="Wanlambok Nongbet [Chillibreeze]" userId="6bf028ea-505a-4797-9fbe-498829f78d74" providerId="ADAL" clId="{FE636EC3-8809-4DCB-9AC5-1BA3B10F9AB2}" dt="2020-07-27T09:03:11.086" v="2694" actId="21"/>
          <ac:spMkLst>
            <pc:docMk/>
            <pc:sldMk cId="2936289883" sldId="1732"/>
            <ac:spMk id="110" creationId="{C76C8D7E-632E-4710-91FE-9F9FE0918AF0}"/>
          </ac:spMkLst>
        </pc:spChg>
        <pc:spChg chg="add mod">
          <ac:chgData name="Wanlambok Nongbet [Chillibreeze]" userId="6bf028ea-505a-4797-9fbe-498829f78d74" providerId="ADAL" clId="{FE636EC3-8809-4DCB-9AC5-1BA3B10F9AB2}" dt="2020-07-28T06:04:39.078" v="3504" actId="14100"/>
          <ac:spMkLst>
            <pc:docMk/>
            <pc:sldMk cId="2936289883" sldId="1732"/>
            <ac:spMk id="116" creationId="{AAA48B71-C091-4613-B22D-A821ACB8B591}"/>
          </ac:spMkLst>
        </pc:spChg>
        <pc:spChg chg="add del mod">
          <ac:chgData name="Wanlambok Nongbet [Chillibreeze]" userId="6bf028ea-505a-4797-9fbe-498829f78d74" providerId="ADAL" clId="{FE636EC3-8809-4DCB-9AC5-1BA3B10F9AB2}" dt="2020-07-27T09:03:11.987" v="2696" actId="21"/>
          <ac:spMkLst>
            <pc:docMk/>
            <pc:sldMk cId="2936289883" sldId="1732"/>
            <ac:spMk id="117" creationId="{F0BF8800-5317-4113-8EC3-E0915B8B3AEE}"/>
          </ac:spMkLst>
        </pc:spChg>
        <pc:spChg chg="add del mod">
          <ac:chgData name="Wanlambok Nongbet [Chillibreeze]" userId="6bf028ea-505a-4797-9fbe-498829f78d74" providerId="ADAL" clId="{FE636EC3-8809-4DCB-9AC5-1BA3B10F9AB2}" dt="2020-07-27T09:03:11.987" v="2696" actId="21"/>
          <ac:spMkLst>
            <pc:docMk/>
            <pc:sldMk cId="2936289883" sldId="1732"/>
            <ac:spMk id="118" creationId="{D5CC8D06-60B3-4D88-8915-2CBF602D73C9}"/>
          </ac:spMkLst>
        </pc:spChg>
        <pc:spChg chg="add del mod">
          <ac:chgData name="Wanlambok Nongbet [Chillibreeze]" userId="6bf028ea-505a-4797-9fbe-498829f78d74" providerId="ADAL" clId="{FE636EC3-8809-4DCB-9AC5-1BA3B10F9AB2}" dt="2020-07-27T09:03:12.876" v="2698" actId="21"/>
          <ac:spMkLst>
            <pc:docMk/>
            <pc:sldMk cId="2936289883" sldId="1732"/>
            <ac:spMk id="123" creationId="{B043B0A0-4757-4DE6-B21A-3E20ACBEA519}"/>
          </ac:spMkLst>
        </pc:spChg>
        <pc:spChg chg="add del mod">
          <ac:chgData name="Wanlambok Nongbet [Chillibreeze]" userId="6bf028ea-505a-4797-9fbe-498829f78d74" providerId="ADAL" clId="{FE636EC3-8809-4DCB-9AC5-1BA3B10F9AB2}" dt="2020-07-27T09:03:12.876" v="2698" actId="21"/>
          <ac:spMkLst>
            <pc:docMk/>
            <pc:sldMk cId="2936289883" sldId="1732"/>
            <ac:spMk id="124" creationId="{A3E29D53-5E7F-4EC5-BD7D-8F7D1B1F49D6}"/>
          </ac:spMkLst>
        </pc:spChg>
        <pc:spChg chg="add del mod">
          <ac:chgData name="Wanlambok Nongbet [Chillibreeze]" userId="6bf028ea-505a-4797-9fbe-498829f78d74" providerId="ADAL" clId="{FE636EC3-8809-4DCB-9AC5-1BA3B10F9AB2}" dt="2020-07-27T09:03:13.632" v="2700" actId="21"/>
          <ac:spMkLst>
            <pc:docMk/>
            <pc:sldMk cId="2936289883" sldId="1732"/>
            <ac:spMk id="129" creationId="{75095B7A-79D1-43BF-B820-C5B76B7DF00A}"/>
          </ac:spMkLst>
        </pc:spChg>
        <pc:spChg chg="add del mod">
          <ac:chgData name="Wanlambok Nongbet [Chillibreeze]" userId="6bf028ea-505a-4797-9fbe-498829f78d74" providerId="ADAL" clId="{FE636EC3-8809-4DCB-9AC5-1BA3B10F9AB2}" dt="2020-07-27T09:03:13.632" v="2700" actId="21"/>
          <ac:spMkLst>
            <pc:docMk/>
            <pc:sldMk cId="2936289883" sldId="1732"/>
            <ac:spMk id="130" creationId="{7B3E74D9-E106-4123-9A60-4ED85571F3C4}"/>
          </ac:spMkLst>
        </pc:spChg>
        <pc:spChg chg="add mod">
          <ac:chgData name="Wanlambok Nongbet [Chillibreeze]" userId="6bf028ea-505a-4797-9fbe-498829f78d74" providerId="ADAL" clId="{FE636EC3-8809-4DCB-9AC5-1BA3B10F9AB2}" dt="2020-07-28T06:04:39.078" v="3504" actId="14100"/>
          <ac:spMkLst>
            <pc:docMk/>
            <pc:sldMk cId="2936289883" sldId="1732"/>
            <ac:spMk id="134" creationId="{7CA992F4-ADD9-4946-8B12-0A28209B4144}"/>
          </ac:spMkLst>
        </pc:spChg>
        <pc:spChg chg="add del mod">
          <ac:chgData name="Wanlambok Nongbet [Chillibreeze]" userId="6bf028ea-505a-4797-9fbe-498829f78d74" providerId="ADAL" clId="{FE636EC3-8809-4DCB-9AC5-1BA3B10F9AB2}" dt="2020-07-27T09:03:14.377" v="2702" actId="21"/>
          <ac:spMkLst>
            <pc:docMk/>
            <pc:sldMk cId="2936289883" sldId="1732"/>
            <ac:spMk id="135" creationId="{AB91D412-D847-42C8-91CD-020C68997C83}"/>
          </ac:spMkLst>
        </pc:spChg>
        <pc:spChg chg="add del mod">
          <ac:chgData name="Wanlambok Nongbet [Chillibreeze]" userId="6bf028ea-505a-4797-9fbe-498829f78d74" providerId="ADAL" clId="{FE636EC3-8809-4DCB-9AC5-1BA3B10F9AB2}" dt="2020-07-27T09:03:15.280" v="2704" actId="21"/>
          <ac:spMkLst>
            <pc:docMk/>
            <pc:sldMk cId="2936289883" sldId="1732"/>
            <ac:spMk id="138" creationId="{EF6D2508-4662-4362-9D8A-A9EF4AE9792C}"/>
          </ac:spMkLst>
        </pc:spChg>
        <pc:spChg chg="add del mod">
          <ac:chgData name="Wanlambok Nongbet [Chillibreeze]" userId="6bf028ea-505a-4797-9fbe-498829f78d74" providerId="ADAL" clId="{FE636EC3-8809-4DCB-9AC5-1BA3B10F9AB2}" dt="2020-07-27T09:03:16.021" v="2706" actId="21"/>
          <ac:spMkLst>
            <pc:docMk/>
            <pc:sldMk cId="2936289883" sldId="1732"/>
            <ac:spMk id="141" creationId="{DB4F8E51-3A35-4CE4-9515-EE3596966C3E}"/>
          </ac:spMkLst>
        </pc:spChg>
        <pc:spChg chg="add mod">
          <ac:chgData name="Wanlambok Nongbet [Chillibreeze]" userId="6bf028ea-505a-4797-9fbe-498829f78d74" providerId="ADAL" clId="{FE636EC3-8809-4DCB-9AC5-1BA3B10F9AB2}" dt="2020-07-28T06:04:39.078" v="3504" actId="14100"/>
          <ac:spMkLst>
            <pc:docMk/>
            <pc:sldMk cId="2936289883" sldId="1732"/>
            <ac:spMk id="143" creationId="{D7AC2046-EA2D-4469-90CE-EC01EC0CED9A}"/>
          </ac:spMkLst>
        </pc:spChg>
        <pc:grpChg chg="add mod">
          <ac:chgData name="Wanlambok Nongbet [Chillibreeze]" userId="6bf028ea-505a-4797-9fbe-498829f78d74" providerId="ADAL" clId="{FE636EC3-8809-4DCB-9AC5-1BA3B10F9AB2}" dt="2020-07-27T09:01:58.672" v="2611" actId="164"/>
          <ac:grpSpMkLst>
            <pc:docMk/>
            <pc:sldMk cId="2936289883" sldId="1732"/>
            <ac:grpSpMk id="2" creationId="{D67F0B3E-E4FC-4885-B663-A6B5F28DA389}"/>
          </ac:grpSpMkLst>
        </pc:grpChg>
        <pc:grpChg chg="add del mod">
          <ac:chgData name="Wanlambok Nongbet [Chillibreeze]" userId="6bf028ea-505a-4797-9fbe-498829f78d74" providerId="ADAL" clId="{FE636EC3-8809-4DCB-9AC5-1BA3B10F9AB2}" dt="2020-07-24T09:07:05.821" v="268" actId="165"/>
          <ac:grpSpMkLst>
            <pc:docMk/>
            <pc:sldMk cId="2936289883" sldId="1732"/>
            <ac:grpSpMk id="3" creationId="{14AFDC12-54A5-4811-8629-F0BBAA76F200}"/>
          </ac:grpSpMkLst>
        </pc:grpChg>
        <pc:grpChg chg="add del mod">
          <ac:chgData name="Wanlambok Nongbet [Chillibreeze]" userId="6bf028ea-505a-4797-9fbe-498829f78d74" providerId="ADAL" clId="{FE636EC3-8809-4DCB-9AC5-1BA3B10F9AB2}" dt="2020-07-27T09:02:24.599" v="2635" actId="478"/>
          <ac:grpSpMkLst>
            <pc:docMk/>
            <pc:sldMk cId="2936289883" sldId="1732"/>
            <ac:grpSpMk id="3" creationId="{A72FE9DC-396D-49F3-891D-DA00F6CA87BA}"/>
          </ac:grpSpMkLst>
        </pc:grpChg>
        <pc:grpChg chg="add del mod">
          <ac:chgData name="Wanlambok Nongbet [Chillibreeze]" userId="6bf028ea-505a-4797-9fbe-498829f78d74" providerId="ADAL" clId="{FE636EC3-8809-4DCB-9AC5-1BA3B10F9AB2}" dt="2020-07-27T09:02:13.639" v="2623" actId="478"/>
          <ac:grpSpMkLst>
            <pc:docMk/>
            <pc:sldMk cId="2936289883" sldId="1732"/>
            <ac:grpSpMk id="6" creationId="{89148671-20AC-444F-8B20-2F4654CB0926}"/>
          </ac:grpSpMkLst>
        </pc:grpChg>
        <pc:grpChg chg="add mod topLvl">
          <ac:chgData name="Wanlambok Nongbet [Chillibreeze]" userId="6bf028ea-505a-4797-9fbe-498829f78d74" providerId="ADAL" clId="{FE636EC3-8809-4DCB-9AC5-1BA3B10F9AB2}" dt="2020-07-27T09:02:05.302" v="2616" actId="164"/>
          <ac:grpSpMkLst>
            <pc:docMk/>
            <pc:sldMk cId="2936289883" sldId="1732"/>
            <ac:grpSpMk id="10" creationId="{3C4D2074-5EED-4079-95C4-EFDBFA817881}"/>
          </ac:grpSpMkLst>
        </pc:grpChg>
        <pc:grpChg chg="add mod topLvl">
          <ac:chgData name="Wanlambok Nongbet [Chillibreeze]" userId="6bf028ea-505a-4797-9fbe-498829f78d74" providerId="ADAL" clId="{FE636EC3-8809-4DCB-9AC5-1BA3B10F9AB2}" dt="2020-07-27T09:02:04.498" v="2615" actId="164"/>
          <ac:grpSpMkLst>
            <pc:docMk/>
            <pc:sldMk cId="2936289883" sldId="1732"/>
            <ac:grpSpMk id="13" creationId="{48114476-E74E-4C76-BF39-C2C137984B6A}"/>
          </ac:grpSpMkLst>
        </pc:grpChg>
        <pc:grpChg chg="add mod topLvl">
          <ac:chgData name="Wanlambok Nongbet [Chillibreeze]" userId="6bf028ea-505a-4797-9fbe-498829f78d74" providerId="ADAL" clId="{FE636EC3-8809-4DCB-9AC5-1BA3B10F9AB2}" dt="2020-07-27T09:02:02.512" v="2613" actId="164"/>
          <ac:grpSpMkLst>
            <pc:docMk/>
            <pc:sldMk cId="2936289883" sldId="1732"/>
            <ac:grpSpMk id="16" creationId="{E049FDF0-FE4E-48ED-8D9F-F55B71A1051A}"/>
          </ac:grpSpMkLst>
        </pc:grpChg>
        <pc:grpChg chg="add mod topLvl">
          <ac:chgData name="Wanlambok Nongbet [Chillibreeze]" userId="6bf028ea-505a-4797-9fbe-498829f78d74" providerId="ADAL" clId="{FE636EC3-8809-4DCB-9AC5-1BA3B10F9AB2}" dt="2020-07-27T09:02:03.611" v="2614" actId="164"/>
          <ac:grpSpMkLst>
            <pc:docMk/>
            <pc:sldMk cId="2936289883" sldId="1732"/>
            <ac:grpSpMk id="20" creationId="{ACD61416-561E-4A7A-A672-6CB288CD251D}"/>
          </ac:grpSpMkLst>
        </pc:grpChg>
        <pc:grpChg chg="add del mod">
          <ac:chgData name="Wanlambok Nongbet [Chillibreeze]" userId="6bf028ea-505a-4797-9fbe-498829f78d74" providerId="ADAL" clId="{FE636EC3-8809-4DCB-9AC5-1BA3B10F9AB2}" dt="2020-07-27T09:03:04.921" v="2687" actId="478"/>
          <ac:grpSpMkLst>
            <pc:docMk/>
            <pc:sldMk cId="2936289883" sldId="1732"/>
            <ac:grpSpMk id="30" creationId="{824D0475-153D-41E9-816C-DC4C8A9C2F44}"/>
          </ac:grpSpMkLst>
        </pc:grpChg>
        <pc:grpChg chg="add del mod">
          <ac:chgData name="Wanlambok Nongbet [Chillibreeze]" userId="6bf028ea-505a-4797-9fbe-498829f78d74" providerId="ADAL" clId="{FE636EC3-8809-4DCB-9AC5-1BA3B10F9AB2}" dt="2020-07-27T09:03:04.921" v="2687" actId="478"/>
          <ac:grpSpMkLst>
            <pc:docMk/>
            <pc:sldMk cId="2936289883" sldId="1732"/>
            <ac:grpSpMk id="33" creationId="{21497F66-815F-460F-ACB1-501B8601D4C1}"/>
          </ac:grpSpMkLst>
        </pc:grpChg>
        <pc:grpChg chg="add del mod">
          <ac:chgData name="Wanlambok Nongbet [Chillibreeze]" userId="6bf028ea-505a-4797-9fbe-498829f78d74" providerId="ADAL" clId="{FE636EC3-8809-4DCB-9AC5-1BA3B10F9AB2}" dt="2020-07-27T09:03:04.921" v="2687" actId="478"/>
          <ac:grpSpMkLst>
            <pc:docMk/>
            <pc:sldMk cId="2936289883" sldId="1732"/>
            <ac:grpSpMk id="36" creationId="{174CA559-C6D1-4F9A-A2BA-9D2EAF961739}"/>
          </ac:grpSpMkLst>
        </pc:grpChg>
        <pc:grpChg chg="add del mod">
          <ac:chgData name="Wanlambok Nongbet [Chillibreeze]" userId="6bf028ea-505a-4797-9fbe-498829f78d74" providerId="ADAL" clId="{FE636EC3-8809-4DCB-9AC5-1BA3B10F9AB2}" dt="2020-07-27T09:03:04.921" v="2687" actId="478"/>
          <ac:grpSpMkLst>
            <pc:docMk/>
            <pc:sldMk cId="2936289883" sldId="1732"/>
            <ac:grpSpMk id="39" creationId="{5DADD159-5E70-44DB-A947-31928BBD5EFC}"/>
          </ac:grpSpMkLst>
        </pc:grpChg>
        <pc:grpChg chg="add del mod">
          <ac:chgData name="Wanlambok Nongbet [Chillibreeze]" userId="6bf028ea-505a-4797-9fbe-498829f78d74" providerId="ADAL" clId="{FE636EC3-8809-4DCB-9AC5-1BA3B10F9AB2}" dt="2020-07-27T09:02:31.970" v="2643" actId="478"/>
          <ac:grpSpMkLst>
            <pc:docMk/>
            <pc:sldMk cId="2936289883" sldId="1732"/>
            <ac:grpSpMk id="46" creationId="{077D64AA-2A7F-4EB7-AB71-547AF4ADB807}"/>
          </ac:grpSpMkLst>
        </pc:grpChg>
        <pc:grpChg chg="add del mod">
          <ac:chgData name="Wanlambok Nongbet [Chillibreeze]" userId="6bf028ea-505a-4797-9fbe-498829f78d74" providerId="ADAL" clId="{FE636EC3-8809-4DCB-9AC5-1BA3B10F9AB2}" dt="2020-07-27T09:02:47.328" v="2657" actId="478"/>
          <ac:grpSpMkLst>
            <pc:docMk/>
            <pc:sldMk cId="2936289883" sldId="1732"/>
            <ac:grpSpMk id="47" creationId="{B39052F4-E95C-4BF1-85FF-DB807928F68E}"/>
          </ac:grpSpMkLst>
        </pc:grpChg>
        <pc:grpChg chg="add del mod">
          <ac:chgData name="Wanlambok Nongbet [Chillibreeze]" userId="6bf028ea-505a-4797-9fbe-498829f78d74" providerId="ADAL" clId="{FE636EC3-8809-4DCB-9AC5-1BA3B10F9AB2}" dt="2020-07-27T09:02:06.473" v="2618" actId="21"/>
          <ac:grpSpMkLst>
            <pc:docMk/>
            <pc:sldMk cId="2936289883" sldId="1732"/>
            <ac:grpSpMk id="48" creationId="{B316359C-5768-462D-B86D-A6FC120F4A50}"/>
          </ac:grpSpMkLst>
        </pc:grpChg>
        <pc:grpChg chg="mod">
          <ac:chgData name="Wanlambok Nongbet [Chillibreeze]" userId="6bf028ea-505a-4797-9fbe-498829f78d74" providerId="ADAL" clId="{FE636EC3-8809-4DCB-9AC5-1BA3B10F9AB2}" dt="2020-07-27T09:02:06.053" v="2617" actId="571"/>
          <ac:grpSpMkLst>
            <pc:docMk/>
            <pc:sldMk cId="2936289883" sldId="1732"/>
            <ac:grpSpMk id="49" creationId="{3C8EC41F-08D5-4249-80DB-EE37D6133F60}"/>
          </ac:grpSpMkLst>
        </pc:grpChg>
        <pc:grpChg chg="add del mod">
          <ac:chgData name="Wanlambok Nongbet [Chillibreeze]" userId="6bf028ea-505a-4797-9fbe-498829f78d74" providerId="ADAL" clId="{FE636EC3-8809-4DCB-9AC5-1BA3B10F9AB2}" dt="2020-07-27T09:02:15.632" v="2627" actId="21"/>
          <ac:grpSpMkLst>
            <pc:docMk/>
            <pc:sldMk cId="2936289883" sldId="1732"/>
            <ac:grpSpMk id="56" creationId="{08E540D4-E789-4250-ADD4-97A3FD5234F6}"/>
          </ac:grpSpMkLst>
        </pc:grpChg>
        <pc:grpChg chg="mod">
          <ac:chgData name="Wanlambok Nongbet [Chillibreeze]" userId="6bf028ea-505a-4797-9fbe-498829f78d74" providerId="ADAL" clId="{FE636EC3-8809-4DCB-9AC5-1BA3B10F9AB2}" dt="2020-07-27T09:02:15.096" v="2625" actId="571"/>
          <ac:grpSpMkLst>
            <pc:docMk/>
            <pc:sldMk cId="2936289883" sldId="1732"/>
            <ac:grpSpMk id="57" creationId="{45B2FFEE-D8D9-425F-BF38-3B3C11A41956}"/>
          </ac:grpSpMkLst>
        </pc:grpChg>
        <pc:grpChg chg="add del mod">
          <ac:chgData name="Wanlambok Nongbet [Chillibreeze]" userId="6bf028ea-505a-4797-9fbe-498829f78d74" providerId="ADAL" clId="{FE636EC3-8809-4DCB-9AC5-1BA3B10F9AB2}" dt="2020-07-27T09:02:19.251" v="2631" actId="21"/>
          <ac:grpSpMkLst>
            <pc:docMk/>
            <pc:sldMk cId="2936289883" sldId="1732"/>
            <ac:grpSpMk id="61" creationId="{40B05059-5F7E-439B-92D4-98F8E3B13B17}"/>
          </ac:grpSpMkLst>
        </pc:grpChg>
        <pc:grpChg chg="add del mod">
          <ac:chgData name="Wanlambok Nongbet [Chillibreeze]" userId="6bf028ea-505a-4797-9fbe-498829f78d74" providerId="ADAL" clId="{FE636EC3-8809-4DCB-9AC5-1BA3B10F9AB2}" dt="2020-07-27T09:02:17.900" v="2630" actId="21"/>
          <ac:grpSpMkLst>
            <pc:docMk/>
            <pc:sldMk cId="2936289883" sldId="1732"/>
            <ac:grpSpMk id="62" creationId="{3E8E94E7-A7DB-43D4-897E-0D59CE31BC49}"/>
          </ac:grpSpMkLst>
        </pc:grpChg>
        <pc:grpChg chg="add del mod">
          <ac:chgData name="Wanlambok Nongbet [Chillibreeze]" userId="6bf028ea-505a-4797-9fbe-498829f78d74" providerId="ADAL" clId="{FE636EC3-8809-4DCB-9AC5-1BA3B10F9AB2}" dt="2020-07-27T09:02:25.925" v="2638" actId="21"/>
          <ac:grpSpMkLst>
            <pc:docMk/>
            <pc:sldMk cId="2936289883" sldId="1732"/>
            <ac:grpSpMk id="68" creationId="{B511473C-20D9-4097-A7A6-5E897290E0C3}"/>
          </ac:grpSpMkLst>
        </pc:grpChg>
        <pc:grpChg chg="mod">
          <ac:chgData name="Wanlambok Nongbet [Chillibreeze]" userId="6bf028ea-505a-4797-9fbe-498829f78d74" providerId="ADAL" clId="{FE636EC3-8809-4DCB-9AC5-1BA3B10F9AB2}" dt="2020-07-27T09:02:25.608" v="2637" actId="571"/>
          <ac:grpSpMkLst>
            <pc:docMk/>
            <pc:sldMk cId="2936289883" sldId="1732"/>
            <ac:grpSpMk id="69" creationId="{5A08FBBE-FE26-4135-BE34-33AEBE765FB7}"/>
          </ac:grpSpMkLst>
        </pc:grpChg>
        <pc:grpChg chg="add mod">
          <ac:chgData name="Wanlambok Nongbet [Chillibreeze]" userId="6bf028ea-505a-4797-9fbe-498829f78d74" providerId="ADAL" clId="{FE636EC3-8809-4DCB-9AC5-1BA3B10F9AB2}" dt="2020-07-27T09:02:33.835" v="2647" actId="571"/>
          <ac:grpSpMkLst>
            <pc:docMk/>
            <pc:sldMk cId="2936289883" sldId="1732"/>
            <ac:grpSpMk id="75" creationId="{990DFCFD-FCEE-4D39-97EA-CB90C9C57998}"/>
          </ac:grpSpMkLst>
        </pc:grpChg>
        <pc:grpChg chg="mod">
          <ac:chgData name="Wanlambok Nongbet [Chillibreeze]" userId="6bf028ea-505a-4797-9fbe-498829f78d74" providerId="ADAL" clId="{FE636EC3-8809-4DCB-9AC5-1BA3B10F9AB2}" dt="2020-07-27T09:02:33.835" v="2647" actId="571"/>
          <ac:grpSpMkLst>
            <pc:docMk/>
            <pc:sldMk cId="2936289883" sldId="1732"/>
            <ac:grpSpMk id="76" creationId="{533E1247-3113-42F4-82EF-DCF8A664DCEE}"/>
          </ac:grpSpMkLst>
        </pc:grpChg>
        <pc:grpChg chg="add del mod">
          <ac:chgData name="Wanlambok Nongbet [Chillibreeze]" userId="6bf028ea-505a-4797-9fbe-498829f78d74" providerId="ADAL" clId="{FE636EC3-8809-4DCB-9AC5-1BA3B10F9AB2}" dt="2020-07-27T09:02:35.163" v="2651" actId="21"/>
          <ac:grpSpMkLst>
            <pc:docMk/>
            <pc:sldMk cId="2936289883" sldId="1732"/>
            <ac:grpSpMk id="80" creationId="{15A9A911-06AB-471E-A743-58293BCB5DAC}"/>
          </ac:grpSpMkLst>
        </pc:grpChg>
        <pc:grpChg chg="mod">
          <ac:chgData name="Wanlambok Nongbet [Chillibreeze]" userId="6bf028ea-505a-4797-9fbe-498829f78d74" providerId="ADAL" clId="{FE636EC3-8809-4DCB-9AC5-1BA3B10F9AB2}" dt="2020-07-27T09:02:34.624" v="2649" actId="571"/>
          <ac:grpSpMkLst>
            <pc:docMk/>
            <pc:sldMk cId="2936289883" sldId="1732"/>
            <ac:grpSpMk id="81" creationId="{EF8B1A38-D7CB-4151-85D2-3C9853AC8681}"/>
          </ac:grpSpMkLst>
        </pc:grpChg>
        <pc:picChg chg="add mod">
          <ac:chgData name="Wanlambok Nongbet [Chillibreeze]" userId="6bf028ea-505a-4797-9fbe-498829f78d74" providerId="ADAL" clId="{FE636EC3-8809-4DCB-9AC5-1BA3B10F9AB2}" dt="2020-07-27T09:02:05.302" v="2616" actId="164"/>
          <ac:picMkLst>
            <pc:docMk/>
            <pc:sldMk cId="2936289883" sldId="1732"/>
            <ac:picMk id="23" creationId="{83797ECA-B1F1-4D21-BF11-095CA3DAD6A0}"/>
          </ac:picMkLst>
        </pc:picChg>
        <pc:picChg chg="add mod">
          <ac:chgData name="Wanlambok Nongbet [Chillibreeze]" userId="6bf028ea-505a-4797-9fbe-498829f78d74" providerId="ADAL" clId="{FE636EC3-8809-4DCB-9AC5-1BA3B10F9AB2}" dt="2020-07-27T09:02:04.498" v="2615" actId="164"/>
          <ac:picMkLst>
            <pc:docMk/>
            <pc:sldMk cId="2936289883" sldId="1732"/>
            <ac:picMk id="24" creationId="{80522DF0-4362-4A1C-B0DD-0D7FB772E7FC}"/>
          </ac:picMkLst>
        </pc:picChg>
        <pc:picChg chg="add mod">
          <ac:chgData name="Wanlambok Nongbet [Chillibreeze]" userId="6bf028ea-505a-4797-9fbe-498829f78d74" providerId="ADAL" clId="{FE636EC3-8809-4DCB-9AC5-1BA3B10F9AB2}" dt="2020-07-27T09:02:02.512" v="2613" actId="164"/>
          <ac:picMkLst>
            <pc:docMk/>
            <pc:sldMk cId="2936289883" sldId="1732"/>
            <ac:picMk id="25" creationId="{E6DD905D-D2F0-4824-AC5D-9D94195D1E13}"/>
          </ac:picMkLst>
        </pc:picChg>
        <pc:picChg chg="add mod">
          <ac:chgData name="Wanlambok Nongbet [Chillibreeze]" userId="6bf028ea-505a-4797-9fbe-498829f78d74" providerId="ADAL" clId="{FE636EC3-8809-4DCB-9AC5-1BA3B10F9AB2}" dt="2020-07-27T09:02:03.611" v="2614" actId="164"/>
          <ac:picMkLst>
            <pc:docMk/>
            <pc:sldMk cId="2936289883" sldId="1732"/>
            <ac:picMk id="26" creationId="{F0566B34-44A7-43C4-963E-2150AB030AB9}"/>
          </ac:picMkLst>
        </pc:picChg>
        <pc:picChg chg="add del mod">
          <ac:chgData name="Wanlambok Nongbet [Chillibreeze]" userId="6bf028ea-505a-4797-9fbe-498829f78d74" providerId="ADAL" clId="{FE636EC3-8809-4DCB-9AC5-1BA3B10F9AB2}" dt="2020-07-27T09:03:04.921" v="2687" actId="478"/>
          <ac:picMkLst>
            <pc:docMk/>
            <pc:sldMk cId="2936289883" sldId="1732"/>
            <ac:picMk id="42" creationId="{4D6EE40A-8BEC-4E77-B001-FE47F4F29F1C}"/>
          </ac:picMkLst>
        </pc:picChg>
        <pc:picChg chg="add del mod">
          <ac:chgData name="Wanlambok Nongbet [Chillibreeze]" userId="6bf028ea-505a-4797-9fbe-498829f78d74" providerId="ADAL" clId="{FE636EC3-8809-4DCB-9AC5-1BA3B10F9AB2}" dt="2020-07-27T09:03:04.921" v="2687" actId="478"/>
          <ac:picMkLst>
            <pc:docMk/>
            <pc:sldMk cId="2936289883" sldId="1732"/>
            <ac:picMk id="43" creationId="{7BB39558-D5AB-4E60-A26E-A3636498B9AA}"/>
          </ac:picMkLst>
        </pc:picChg>
        <pc:picChg chg="add del mod">
          <ac:chgData name="Wanlambok Nongbet [Chillibreeze]" userId="6bf028ea-505a-4797-9fbe-498829f78d74" providerId="ADAL" clId="{FE636EC3-8809-4DCB-9AC5-1BA3B10F9AB2}" dt="2020-07-27T09:03:04.921" v="2687" actId="478"/>
          <ac:picMkLst>
            <pc:docMk/>
            <pc:sldMk cId="2936289883" sldId="1732"/>
            <ac:picMk id="44" creationId="{32E72D02-5E6D-4E7F-A744-45324136CD1D}"/>
          </ac:picMkLst>
        </pc:picChg>
        <pc:picChg chg="add del mod">
          <ac:chgData name="Wanlambok Nongbet [Chillibreeze]" userId="6bf028ea-505a-4797-9fbe-498829f78d74" providerId="ADAL" clId="{FE636EC3-8809-4DCB-9AC5-1BA3B10F9AB2}" dt="2020-07-27T09:03:04.921" v="2687" actId="478"/>
          <ac:picMkLst>
            <pc:docMk/>
            <pc:sldMk cId="2936289883" sldId="1732"/>
            <ac:picMk id="45" creationId="{2835A817-03D8-41C3-8E47-EC2B89545B9F}"/>
          </ac:picMkLst>
        </pc:picChg>
        <pc:picChg chg="mod">
          <ac:chgData name="Wanlambok Nongbet [Chillibreeze]" userId="6bf028ea-505a-4797-9fbe-498829f78d74" providerId="ADAL" clId="{FE636EC3-8809-4DCB-9AC5-1BA3B10F9AB2}" dt="2020-07-27T09:02:06.053" v="2617" actId="571"/>
          <ac:picMkLst>
            <pc:docMk/>
            <pc:sldMk cId="2936289883" sldId="1732"/>
            <ac:picMk id="50" creationId="{CABA25A5-9EB1-41D6-9BAE-F867284C6110}"/>
          </ac:picMkLst>
        </pc:picChg>
        <pc:picChg chg="del mod">
          <ac:chgData name="Wanlambok Nongbet [Chillibreeze]" userId="6bf028ea-505a-4797-9fbe-498829f78d74" providerId="ADAL" clId="{FE636EC3-8809-4DCB-9AC5-1BA3B10F9AB2}" dt="2020-07-27T09:02:08.201" v="2619"/>
          <ac:picMkLst>
            <pc:docMk/>
            <pc:sldMk cId="2936289883" sldId="1732"/>
            <ac:picMk id="53" creationId="{89675135-FAAA-459D-BFD2-42340161B91D}"/>
          </ac:picMkLst>
        </pc:picChg>
        <pc:picChg chg="del mod">
          <ac:chgData name="Wanlambok Nongbet [Chillibreeze]" userId="6bf028ea-505a-4797-9fbe-498829f78d74" providerId="ADAL" clId="{FE636EC3-8809-4DCB-9AC5-1BA3B10F9AB2}" dt="2020-07-27T09:02:12.171" v="2622" actId="21"/>
          <ac:picMkLst>
            <pc:docMk/>
            <pc:sldMk cId="2936289883" sldId="1732"/>
            <ac:picMk id="54" creationId="{63FF2C6F-4BFE-4A24-BC1F-D4C4A508B2F7}"/>
          </ac:picMkLst>
        </pc:picChg>
        <pc:picChg chg="add del mod">
          <ac:chgData name="Wanlambok Nongbet [Chillibreeze]" userId="6bf028ea-505a-4797-9fbe-498829f78d74" providerId="ADAL" clId="{FE636EC3-8809-4DCB-9AC5-1BA3B10F9AB2}" dt="2020-07-27T09:03:08.604" v="2688" actId="21"/>
          <ac:picMkLst>
            <pc:docMk/>
            <pc:sldMk cId="2936289883" sldId="1732"/>
            <ac:picMk id="55" creationId="{64725AA4-DCBD-44C3-A31C-376FDE80376C}"/>
          </ac:picMkLst>
        </pc:picChg>
        <pc:picChg chg="mod">
          <ac:chgData name="Wanlambok Nongbet [Chillibreeze]" userId="6bf028ea-505a-4797-9fbe-498829f78d74" providerId="ADAL" clId="{FE636EC3-8809-4DCB-9AC5-1BA3B10F9AB2}" dt="2020-07-27T09:02:15.096" v="2625" actId="571"/>
          <ac:picMkLst>
            <pc:docMk/>
            <pc:sldMk cId="2936289883" sldId="1732"/>
            <ac:picMk id="58" creationId="{A5F80FF8-E8F2-4960-A5A0-FFC49FD2101D}"/>
          </ac:picMkLst>
        </pc:picChg>
        <pc:picChg chg="mod">
          <ac:chgData name="Wanlambok Nongbet [Chillibreeze]" userId="6bf028ea-505a-4797-9fbe-498829f78d74" providerId="ADAL" clId="{FE636EC3-8809-4DCB-9AC5-1BA3B10F9AB2}" dt="2020-07-27T09:02:16.315" v="2628"/>
          <ac:picMkLst>
            <pc:docMk/>
            <pc:sldMk cId="2936289883" sldId="1732"/>
            <ac:picMk id="63" creationId="{A7CF07F8-BD8C-4E77-935B-2124DD16E224}"/>
          </ac:picMkLst>
        </pc:picChg>
        <pc:picChg chg="del mod">
          <ac:chgData name="Wanlambok Nongbet [Chillibreeze]" userId="6bf028ea-505a-4797-9fbe-498829f78d74" providerId="ADAL" clId="{FE636EC3-8809-4DCB-9AC5-1BA3B10F9AB2}" dt="2020-07-27T09:02:24.127" v="2634" actId="21"/>
          <ac:picMkLst>
            <pc:docMk/>
            <pc:sldMk cId="2936289883" sldId="1732"/>
            <ac:picMk id="66" creationId="{AA2855BE-5EC7-466E-B0B1-9219A24C5B93}"/>
          </ac:picMkLst>
        </pc:picChg>
        <pc:picChg chg="add del mod">
          <ac:chgData name="Wanlambok Nongbet [Chillibreeze]" userId="6bf028ea-505a-4797-9fbe-498829f78d74" providerId="ADAL" clId="{FE636EC3-8809-4DCB-9AC5-1BA3B10F9AB2}" dt="2020-07-27T09:03:08.604" v="2688" actId="21"/>
          <ac:picMkLst>
            <pc:docMk/>
            <pc:sldMk cId="2936289883" sldId="1732"/>
            <ac:picMk id="67" creationId="{579E92A8-EBCD-493D-8AA7-6228E3C85F6F}"/>
          </ac:picMkLst>
        </pc:picChg>
        <pc:picChg chg="mod">
          <ac:chgData name="Wanlambok Nongbet [Chillibreeze]" userId="6bf028ea-505a-4797-9fbe-498829f78d74" providerId="ADAL" clId="{FE636EC3-8809-4DCB-9AC5-1BA3B10F9AB2}" dt="2020-07-27T09:02:25.608" v="2637" actId="571"/>
          <ac:picMkLst>
            <pc:docMk/>
            <pc:sldMk cId="2936289883" sldId="1732"/>
            <ac:picMk id="70" creationId="{0CD8A3EC-7BE3-4DB0-87A8-82C0B3E799EA}"/>
          </ac:picMkLst>
        </pc:picChg>
        <pc:picChg chg="del mod">
          <ac:chgData name="Wanlambok Nongbet [Chillibreeze]" userId="6bf028ea-505a-4797-9fbe-498829f78d74" providerId="ADAL" clId="{FE636EC3-8809-4DCB-9AC5-1BA3B10F9AB2}" dt="2020-07-27T09:02:31.294" v="2642" actId="21"/>
          <ac:picMkLst>
            <pc:docMk/>
            <pc:sldMk cId="2936289883" sldId="1732"/>
            <ac:picMk id="73" creationId="{F25AF22E-A9A2-4122-B615-54AD0F6A3307}"/>
          </ac:picMkLst>
        </pc:picChg>
        <pc:picChg chg="add del mod">
          <ac:chgData name="Wanlambok Nongbet [Chillibreeze]" userId="6bf028ea-505a-4797-9fbe-498829f78d74" providerId="ADAL" clId="{FE636EC3-8809-4DCB-9AC5-1BA3B10F9AB2}" dt="2020-07-27T09:03:08.604" v="2688" actId="21"/>
          <ac:picMkLst>
            <pc:docMk/>
            <pc:sldMk cId="2936289883" sldId="1732"/>
            <ac:picMk id="74" creationId="{28D7BDBD-05C9-4F73-99A3-21BE7E09AC9D}"/>
          </ac:picMkLst>
        </pc:picChg>
        <pc:picChg chg="mod">
          <ac:chgData name="Wanlambok Nongbet [Chillibreeze]" userId="6bf028ea-505a-4797-9fbe-498829f78d74" providerId="ADAL" clId="{FE636EC3-8809-4DCB-9AC5-1BA3B10F9AB2}" dt="2020-07-27T09:02:33.835" v="2647" actId="571"/>
          <ac:picMkLst>
            <pc:docMk/>
            <pc:sldMk cId="2936289883" sldId="1732"/>
            <ac:picMk id="77" creationId="{6DFE0B37-81FB-4444-B9EF-48639B6D4C28}"/>
          </ac:picMkLst>
        </pc:picChg>
        <pc:picChg chg="mod">
          <ac:chgData name="Wanlambok Nongbet [Chillibreeze]" userId="6bf028ea-505a-4797-9fbe-498829f78d74" providerId="ADAL" clId="{FE636EC3-8809-4DCB-9AC5-1BA3B10F9AB2}" dt="2020-07-27T09:02:34.624" v="2649" actId="571"/>
          <ac:picMkLst>
            <pc:docMk/>
            <pc:sldMk cId="2936289883" sldId="1732"/>
            <ac:picMk id="82" creationId="{D93BEFAE-5A6C-412B-80E6-93F00230E4EC}"/>
          </ac:picMkLst>
        </pc:picChg>
        <pc:picChg chg="del">
          <ac:chgData name="Wanlambok Nongbet [Chillibreeze]" userId="6bf028ea-505a-4797-9fbe-498829f78d74" providerId="ADAL" clId="{FE636EC3-8809-4DCB-9AC5-1BA3B10F9AB2}" dt="2020-07-27T09:02:37.191" v="2652"/>
          <ac:picMkLst>
            <pc:docMk/>
            <pc:sldMk cId="2936289883" sldId="1732"/>
            <ac:picMk id="85" creationId="{CA85BEE1-FFF5-4262-AFDD-CECD623F63D1}"/>
          </ac:picMkLst>
        </pc:picChg>
        <pc:picChg chg="del">
          <ac:chgData name="Wanlambok Nongbet [Chillibreeze]" userId="6bf028ea-505a-4797-9fbe-498829f78d74" providerId="ADAL" clId="{FE636EC3-8809-4DCB-9AC5-1BA3B10F9AB2}" dt="2020-07-27T09:02:38.747" v="2653"/>
          <ac:picMkLst>
            <pc:docMk/>
            <pc:sldMk cId="2936289883" sldId="1732"/>
            <ac:picMk id="86" creationId="{996B164F-F5B0-4473-B6EB-1C14D506E265}"/>
          </ac:picMkLst>
        </pc:picChg>
        <pc:picChg chg="del mod">
          <ac:chgData name="Wanlambok Nongbet [Chillibreeze]" userId="6bf028ea-505a-4797-9fbe-498829f78d74" providerId="ADAL" clId="{FE636EC3-8809-4DCB-9AC5-1BA3B10F9AB2}" dt="2020-07-27T09:02:44.817" v="2656" actId="21"/>
          <ac:picMkLst>
            <pc:docMk/>
            <pc:sldMk cId="2936289883" sldId="1732"/>
            <ac:picMk id="87" creationId="{0EAF0FAB-6B55-440D-863C-559332C498C7}"/>
          </ac:picMkLst>
        </pc:picChg>
        <pc:picChg chg="add mod">
          <ac:chgData name="Wanlambok Nongbet [Chillibreeze]" userId="6bf028ea-505a-4797-9fbe-498829f78d74" providerId="ADAL" clId="{FE636EC3-8809-4DCB-9AC5-1BA3B10F9AB2}" dt="2020-07-27T09:02:50.902" v="2660" actId="962"/>
          <ac:picMkLst>
            <pc:docMk/>
            <pc:sldMk cId="2936289883" sldId="1732"/>
            <ac:picMk id="88" creationId="{49CCF81D-7B18-4861-A38B-BB1B1F4E6B0B}"/>
          </ac:picMkLst>
        </pc:picChg>
        <pc:picChg chg="add del mod">
          <ac:chgData name="Wanlambok Nongbet [Chillibreeze]" userId="6bf028ea-505a-4797-9fbe-498829f78d74" providerId="ADAL" clId="{FE636EC3-8809-4DCB-9AC5-1BA3B10F9AB2}" dt="2020-07-27T09:03:09.406" v="2690" actId="21"/>
          <ac:picMkLst>
            <pc:docMk/>
            <pc:sldMk cId="2936289883" sldId="1732"/>
            <ac:picMk id="96" creationId="{980470B6-21BD-4477-A7F8-F01FD9A0C21A}"/>
          </ac:picMkLst>
        </pc:picChg>
        <pc:picChg chg="add del mod">
          <ac:chgData name="Wanlambok Nongbet [Chillibreeze]" userId="6bf028ea-505a-4797-9fbe-498829f78d74" providerId="ADAL" clId="{FE636EC3-8809-4DCB-9AC5-1BA3B10F9AB2}" dt="2020-07-27T09:03:09.406" v="2690" actId="21"/>
          <ac:picMkLst>
            <pc:docMk/>
            <pc:sldMk cId="2936289883" sldId="1732"/>
            <ac:picMk id="97" creationId="{695B936C-5DA6-4DF1-9E0B-351EE38DB6C4}"/>
          </ac:picMkLst>
        </pc:picChg>
        <pc:picChg chg="add del mod">
          <ac:chgData name="Wanlambok Nongbet [Chillibreeze]" userId="6bf028ea-505a-4797-9fbe-498829f78d74" providerId="ADAL" clId="{FE636EC3-8809-4DCB-9AC5-1BA3B10F9AB2}" dt="2020-07-27T09:03:09.406" v="2690" actId="21"/>
          <ac:picMkLst>
            <pc:docMk/>
            <pc:sldMk cId="2936289883" sldId="1732"/>
            <ac:picMk id="98" creationId="{75247B33-CD19-4D2E-B609-A4D1495BC6F7}"/>
          </ac:picMkLst>
        </pc:picChg>
        <pc:picChg chg="add del mod">
          <ac:chgData name="Wanlambok Nongbet [Chillibreeze]" userId="6bf028ea-505a-4797-9fbe-498829f78d74" providerId="ADAL" clId="{FE636EC3-8809-4DCB-9AC5-1BA3B10F9AB2}" dt="2020-07-27T09:03:10.270" v="2692" actId="21"/>
          <ac:picMkLst>
            <pc:docMk/>
            <pc:sldMk cId="2936289883" sldId="1732"/>
            <ac:picMk id="105" creationId="{50074C38-9C5E-4DC6-A1E6-0F4360452065}"/>
          </ac:picMkLst>
        </pc:picChg>
        <pc:picChg chg="add del mod">
          <ac:chgData name="Wanlambok Nongbet [Chillibreeze]" userId="6bf028ea-505a-4797-9fbe-498829f78d74" providerId="ADAL" clId="{FE636EC3-8809-4DCB-9AC5-1BA3B10F9AB2}" dt="2020-07-27T09:03:10.270" v="2692" actId="21"/>
          <ac:picMkLst>
            <pc:docMk/>
            <pc:sldMk cId="2936289883" sldId="1732"/>
            <ac:picMk id="106" creationId="{9BAC9835-BFEA-49D8-A65C-938CA04D7008}"/>
          </ac:picMkLst>
        </pc:picChg>
        <pc:picChg chg="add del mod">
          <ac:chgData name="Wanlambok Nongbet [Chillibreeze]" userId="6bf028ea-505a-4797-9fbe-498829f78d74" providerId="ADAL" clId="{FE636EC3-8809-4DCB-9AC5-1BA3B10F9AB2}" dt="2020-07-27T09:03:10.270" v="2692" actId="21"/>
          <ac:picMkLst>
            <pc:docMk/>
            <pc:sldMk cId="2936289883" sldId="1732"/>
            <ac:picMk id="107" creationId="{574711D3-9FD5-4294-BCDA-2A3D65B96FCB}"/>
          </ac:picMkLst>
        </pc:picChg>
        <pc:picChg chg="add del mod">
          <ac:chgData name="Wanlambok Nongbet [Chillibreeze]" userId="6bf028ea-505a-4797-9fbe-498829f78d74" providerId="ADAL" clId="{FE636EC3-8809-4DCB-9AC5-1BA3B10F9AB2}" dt="2020-07-27T09:03:11.086" v="2694" actId="21"/>
          <ac:picMkLst>
            <pc:docMk/>
            <pc:sldMk cId="2936289883" sldId="1732"/>
            <ac:picMk id="113" creationId="{1D322C4C-FFA5-4E94-8683-9988AE513442}"/>
          </ac:picMkLst>
        </pc:picChg>
        <pc:picChg chg="add del mod">
          <ac:chgData name="Wanlambok Nongbet [Chillibreeze]" userId="6bf028ea-505a-4797-9fbe-498829f78d74" providerId="ADAL" clId="{FE636EC3-8809-4DCB-9AC5-1BA3B10F9AB2}" dt="2020-07-27T09:03:11.086" v="2694" actId="21"/>
          <ac:picMkLst>
            <pc:docMk/>
            <pc:sldMk cId="2936289883" sldId="1732"/>
            <ac:picMk id="114" creationId="{702565FC-8A2C-4E19-8346-F5D75BFDC489}"/>
          </ac:picMkLst>
        </pc:picChg>
        <pc:picChg chg="add mod">
          <ac:chgData name="Wanlambok Nongbet [Chillibreeze]" userId="6bf028ea-505a-4797-9fbe-498829f78d74" providerId="ADAL" clId="{FE636EC3-8809-4DCB-9AC5-1BA3B10F9AB2}" dt="2020-07-27T09:03:10.552" v="2693"/>
          <ac:picMkLst>
            <pc:docMk/>
            <pc:sldMk cId="2936289883" sldId="1732"/>
            <ac:picMk id="115" creationId="{F76D5A32-47E7-4F4A-BC32-CA8D52651B57}"/>
          </ac:picMkLst>
        </pc:picChg>
        <pc:picChg chg="add del mod">
          <ac:chgData name="Wanlambok Nongbet [Chillibreeze]" userId="6bf028ea-505a-4797-9fbe-498829f78d74" providerId="ADAL" clId="{FE636EC3-8809-4DCB-9AC5-1BA3B10F9AB2}" dt="2020-07-27T09:03:11.987" v="2696" actId="21"/>
          <ac:picMkLst>
            <pc:docMk/>
            <pc:sldMk cId="2936289883" sldId="1732"/>
            <ac:picMk id="121" creationId="{4C5D9566-949B-4212-A88C-C3100D7A53A4}"/>
          </ac:picMkLst>
        </pc:picChg>
        <pc:picChg chg="add del mod">
          <ac:chgData name="Wanlambok Nongbet [Chillibreeze]" userId="6bf028ea-505a-4797-9fbe-498829f78d74" providerId="ADAL" clId="{FE636EC3-8809-4DCB-9AC5-1BA3B10F9AB2}" dt="2020-07-27T09:03:11.987" v="2696" actId="21"/>
          <ac:picMkLst>
            <pc:docMk/>
            <pc:sldMk cId="2936289883" sldId="1732"/>
            <ac:picMk id="122" creationId="{8CC1A08D-4D92-4C0F-AB1B-A04790756EAD}"/>
          </ac:picMkLst>
        </pc:picChg>
        <pc:picChg chg="add del mod">
          <ac:chgData name="Wanlambok Nongbet [Chillibreeze]" userId="6bf028ea-505a-4797-9fbe-498829f78d74" providerId="ADAL" clId="{FE636EC3-8809-4DCB-9AC5-1BA3B10F9AB2}" dt="2020-07-27T09:03:12.876" v="2698" actId="21"/>
          <ac:picMkLst>
            <pc:docMk/>
            <pc:sldMk cId="2936289883" sldId="1732"/>
            <ac:picMk id="127" creationId="{40692B02-4CF9-46E8-A75E-8EC478EAA9AA}"/>
          </ac:picMkLst>
        </pc:picChg>
        <pc:picChg chg="add del mod">
          <ac:chgData name="Wanlambok Nongbet [Chillibreeze]" userId="6bf028ea-505a-4797-9fbe-498829f78d74" providerId="ADAL" clId="{FE636EC3-8809-4DCB-9AC5-1BA3B10F9AB2}" dt="2020-07-27T09:03:12.876" v="2698" actId="21"/>
          <ac:picMkLst>
            <pc:docMk/>
            <pc:sldMk cId="2936289883" sldId="1732"/>
            <ac:picMk id="128" creationId="{DBA71BCD-58C1-4893-B266-C2A15A26BE2C}"/>
          </ac:picMkLst>
        </pc:picChg>
        <pc:picChg chg="add del mod">
          <ac:chgData name="Wanlambok Nongbet [Chillibreeze]" userId="6bf028ea-505a-4797-9fbe-498829f78d74" providerId="ADAL" clId="{FE636EC3-8809-4DCB-9AC5-1BA3B10F9AB2}" dt="2020-07-27T09:03:13.632" v="2700" actId="21"/>
          <ac:picMkLst>
            <pc:docMk/>
            <pc:sldMk cId="2936289883" sldId="1732"/>
            <ac:picMk id="132" creationId="{4B32420D-7D7A-4639-B4CE-99D40A0B3304}"/>
          </ac:picMkLst>
        </pc:picChg>
        <pc:picChg chg="add mod">
          <ac:chgData name="Wanlambok Nongbet [Chillibreeze]" userId="6bf028ea-505a-4797-9fbe-498829f78d74" providerId="ADAL" clId="{FE636EC3-8809-4DCB-9AC5-1BA3B10F9AB2}" dt="2020-07-27T09:03:13.090" v="2699"/>
          <ac:picMkLst>
            <pc:docMk/>
            <pc:sldMk cId="2936289883" sldId="1732"/>
            <ac:picMk id="133" creationId="{AA76C766-DE17-4F32-A9B8-90998E5DCFA9}"/>
          </ac:picMkLst>
        </pc:picChg>
        <pc:picChg chg="add del mod">
          <ac:chgData name="Wanlambok Nongbet [Chillibreeze]" userId="6bf028ea-505a-4797-9fbe-498829f78d74" providerId="ADAL" clId="{FE636EC3-8809-4DCB-9AC5-1BA3B10F9AB2}" dt="2020-07-27T09:03:14.377" v="2702" actId="21"/>
          <ac:picMkLst>
            <pc:docMk/>
            <pc:sldMk cId="2936289883" sldId="1732"/>
            <ac:picMk id="137" creationId="{7A96676B-8187-4A48-AAF9-66FDE5ED8124}"/>
          </ac:picMkLst>
        </pc:picChg>
        <pc:picChg chg="add del mod">
          <ac:chgData name="Wanlambok Nongbet [Chillibreeze]" userId="6bf028ea-505a-4797-9fbe-498829f78d74" providerId="ADAL" clId="{FE636EC3-8809-4DCB-9AC5-1BA3B10F9AB2}" dt="2020-07-27T09:03:15.280" v="2704" actId="21"/>
          <ac:picMkLst>
            <pc:docMk/>
            <pc:sldMk cId="2936289883" sldId="1732"/>
            <ac:picMk id="140" creationId="{4CA90338-824B-47C2-9040-EF2058A5426D}"/>
          </ac:picMkLst>
        </pc:picChg>
        <pc:picChg chg="add mod">
          <ac:chgData name="Wanlambok Nongbet [Chillibreeze]" userId="6bf028ea-505a-4797-9fbe-498829f78d74" providerId="ADAL" clId="{FE636EC3-8809-4DCB-9AC5-1BA3B10F9AB2}" dt="2020-07-27T09:03:15.506" v="2705"/>
          <ac:picMkLst>
            <pc:docMk/>
            <pc:sldMk cId="2936289883" sldId="1732"/>
            <ac:picMk id="142" creationId="{CD3E1547-7081-4B2F-BFDE-C5FD4CDC2231}"/>
          </ac:picMkLst>
        </pc:picChg>
        <pc:cxnChg chg="add del mod">
          <ac:chgData name="Wanlambok Nongbet [Chillibreeze]" userId="6bf028ea-505a-4797-9fbe-498829f78d74" providerId="ADAL" clId="{FE636EC3-8809-4DCB-9AC5-1BA3B10F9AB2}" dt="2020-07-27T03:01:21.422" v="1031" actId="21"/>
          <ac:cxnSpMkLst>
            <pc:docMk/>
            <pc:sldMk cId="2936289883" sldId="1732"/>
            <ac:cxnSpMk id="24" creationId="{7272F1C2-9CE2-4D86-A568-32DB52986378}"/>
          </ac:cxnSpMkLst>
        </pc:cxnChg>
        <pc:cxnChg chg="add del mod">
          <ac:chgData name="Wanlambok Nongbet [Chillibreeze]" userId="6bf028ea-505a-4797-9fbe-498829f78d74" providerId="ADAL" clId="{FE636EC3-8809-4DCB-9AC5-1BA3B10F9AB2}" dt="2020-07-27T09:03:08.604" v="2688" actId="21"/>
          <ac:cxnSpMkLst>
            <pc:docMk/>
            <pc:sldMk cId="2936289883" sldId="1732"/>
            <ac:cxnSpMk id="27" creationId="{5E674B17-60FF-4BB3-BF1B-0E04DE094737}"/>
          </ac:cxnSpMkLst>
        </pc:cxnChg>
        <pc:cxnChg chg="add del mod">
          <ac:chgData name="Wanlambok Nongbet [Chillibreeze]" userId="6bf028ea-505a-4797-9fbe-498829f78d74" providerId="ADAL" clId="{FE636EC3-8809-4DCB-9AC5-1BA3B10F9AB2}" dt="2020-07-27T09:03:08.604" v="2688" actId="21"/>
          <ac:cxnSpMkLst>
            <pc:docMk/>
            <pc:sldMk cId="2936289883" sldId="1732"/>
            <ac:cxnSpMk id="28" creationId="{6AD746B0-01B3-4643-89D9-843E3CD62ECE}"/>
          </ac:cxnSpMkLst>
        </pc:cxnChg>
        <pc:cxnChg chg="add del mod">
          <ac:chgData name="Wanlambok Nongbet [Chillibreeze]" userId="6bf028ea-505a-4797-9fbe-498829f78d74" providerId="ADAL" clId="{FE636EC3-8809-4DCB-9AC5-1BA3B10F9AB2}" dt="2020-07-27T09:03:08.604" v="2688" actId="21"/>
          <ac:cxnSpMkLst>
            <pc:docMk/>
            <pc:sldMk cId="2936289883" sldId="1732"/>
            <ac:cxnSpMk id="29" creationId="{B85B1C64-7920-4FDA-9E8E-11265819C8D7}"/>
          </ac:cxnSpMkLst>
        </pc:cxnChg>
        <pc:cxnChg chg="add del mod">
          <ac:chgData name="Wanlambok Nongbet [Chillibreeze]" userId="6bf028ea-505a-4797-9fbe-498829f78d74" providerId="ADAL" clId="{FE636EC3-8809-4DCB-9AC5-1BA3B10F9AB2}" dt="2020-07-27T09:03:09.406" v="2690" actId="21"/>
          <ac:cxnSpMkLst>
            <pc:docMk/>
            <pc:sldMk cId="2936289883" sldId="1732"/>
            <ac:cxnSpMk id="93" creationId="{3AE3CF99-F816-4075-B841-6093FB1AB236}"/>
          </ac:cxnSpMkLst>
        </pc:cxnChg>
        <pc:cxnChg chg="add del mod">
          <ac:chgData name="Wanlambok Nongbet [Chillibreeze]" userId="6bf028ea-505a-4797-9fbe-498829f78d74" providerId="ADAL" clId="{FE636EC3-8809-4DCB-9AC5-1BA3B10F9AB2}" dt="2020-07-27T09:03:09.406" v="2690" actId="21"/>
          <ac:cxnSpMkLst>
            <pc:docMk/>
            <pc:sldMk cId="2936289883" sldId="1732"/>
            <ac:cxnSpMk id="94" creationId="{3F132125-C6D3-4269-BAE3-88A437F49481}"/>
          </ac:cxnSpMkLst>
        </pc:cxnChg>
        <pc:cxnChg chg="add del mod">
          <ac:chgData name="Wanlambok Nongbet [Chillibreeze]" userId="6bf028ea-505a-4797-9fbe-498829f78d74" providerId="ADAL" clId="{FE636EC3-8809-4DCB-9AC5-1BA3B10F9AB2}" dt="2020-07-27T09:03:09.406" v="2690" actId="21"/>
          <ac:cxnSpMkLst>
            <pc:docMk/>
            <pc:sldMk cId="2936289883" sldId="1732"/>
            <ac:cxnSpMk id="95" creationId="{8A49FEA0-A92B-407A-984C-223F9EC770D0}"/>
          </ac:cxnSpMkLst>
        </pc:cxnChg>
        <pc:cxnChg chg="add mod">
          <ac:chgData name="Wanlambok Nongbet [Chillibreeze]" userId="6bf028ea-505a-4797-9fbe-498829f78d74" providerId="ADAL" clId="{FE636EC3-8809-4DCB-9AC5-1BA3B10F9AB2}" dt="2020-07-28T06:04:39.078" v="3504" actId="14100"/>
          <ac:cxnSpMkLst>
            <pc:docMk/>
            <pc:sldMk cId="2936289883" sldId="1732"/>
            <ac:cxnSpMk id="102" creationId="{3DBCB63B-B409-49DE-9767-E60835CEFAEA}"/>
          </ac:cxnSpMkLst>
        </pc:cxnChg>
        <pc:cxnChg chg="add del mod">
          <ac:chgData name="Wanlambok Nongbet [Chillibreeze]" userId="6bf028ea-505a-4797-9fbe-498829f78d74" providerId="ADAL" clId="{FE636EC3-8809-4DCB-9AC5-1BA3B10F9AB2}" dt="2020-07-27T09:03:10.270" v="2692" actId="21"/>
          <ac:cxnSpMkLst>
            <pc:docMk/>
            <pc:sldMk cId="2936289883" sldId="1732"/>
            <ac:cxnSpMk id="103" creationId="{B84B4FBD-EDA3-4658-A970-45200C7A2DD9}"/>
          </ac:cxnSpMkLst>
        </pc:cxnChg>
        <pc:cxnChg chg="add del mod">
          <ac:chgData name="Wanlambok Nongbet [Chillibreeze]" userId="6bf028ea-505a-4797-9fbe-498829f78d74" providerId="ADAL" clId="{FE636EC3-8809-4DCB-9AC5-1BA3B10F9AB2}" dt="2020-07-27T09:03:10.270" v="2692" actId="21"/>
          <ac:cxnSpMkLst>
            <pc:docMk/>
            <pc:sldMk cId="2936289883" sldId="1732"/>
            <ac:cxnSpMk id="104" creationId="{3728D2A3-89E2-4734-B860-69D38F17E93A}"/>
          </ac:cxnSpMkLst>
        </pc:cxnChg>
        <pc:cxnChg chg="add del mod">
          <ac:chgData name="Wanlambok Nongbet [Chillibreeze]" userId="6bf028ea-505a-4797-9fbe-498829f78d74" providerId="ADAL" clId="{FE636EC3-8809-4DCB-9AC5-1BA3B10F9AB2}" dt="2020-07-27T09:03:11.086" v="2694" actId="21"/>
          <ac:cxnSpMkLst>
            <pc:docMk/>
            <pc:sldMk cId="2936289883" sldId="1732"/>
            <ac:cxnSpMk id="111" creationId="{3B78E6A3-B861-40AB-91CD-7FF7C0018816}"/>
          </ac:cxnSpMkLst>
        </pc:cxnChg>
        <pc:cxnChg chg="add del mod">
          <ac:chgData name="Wanlambok Nongbet [Chillibreeze]" userId="6bf028ea-505a-4797-9fbe-498829f78d74" providerId="ADAL" clId="{FE636EC3-8809-4DCB-9AC5-1BA3B10F9AB2}" dt="2020-07-27T09:03:11.086" v="2694" actId="21"/>
          <ac:cxnSpMkLst>
            <pc:docMk/>
            <pc:sldMk cId="2936289883" sldId="1732"/>
            <ac:cxnSpMk id="112" creationId="{8C58BC9E-987F-4E66-8BF6-A86BA86303C5}"/>
          </ac:cxnSpMkLst>
        </pc:cxnChg>
        <pc:cxnChg chg="add del mod">
          <ac:chgData name="Wanlambok Nongbet [Chillibreeze]" userId="6bf028ea-505a-4797-9fbe-498829f78d74" providerId="ADAL" clId="{FE636EC3-8809-4DCB-9AC5-1BA3B10F9AB2}" dt="2020-07-27T09:03:11.987" v="2696" actId="21"/>
          <ac:cxnSpMkLst>
            <pc:docMk/>
            <pc:sldMk cId="2936289883" sldId="1732"/>
            <ac:cxnSpMk id="119" creationId="{BDFB669B-F90D-4E98-B4E7-1EFBD40FFD06}"/>
          </ac:cxnSpMkLst>
        </pc:cxnChg>
        <pc:cxnChg chg="add del mod">
          <ac:chgData name="Wanlambok Nongbet [Chillibreeze]" userId="6bf028ea-505a-4797-9fbe-498829f78d74" providerId="ADAL" clId="{FE636EC3-8809-4DCB-9AC5-1BA3B10F9AB2}" dt="2020-07-27T09:03:11.987" v="2696" actId="21"/>
          <ac:cxnSpMkLst>
            <pc:docMk/>
            <pc:sldMk cId="2936289883" sldId="1732"/>
            <ac:cxnSpMk id="120" creationId="{4D952D79-F0C0-45B5-A8C8-ED3B8FF4C84A}"/>
          </ac:cxnSpMkLst>
        </pc:cxnChg>
        <pc:cxnChg chg="add mod">
          <ac:chgData name="Wanlambok Nongbet [Chillibreeze]" userId="6bf028ea-505a-4797-9fbe-498829f78d74" providerId="ADAL" clId="{FE636EC3-8809-4DCB-9AC5-1BA3B10F9AB2}" dt="2020-07-28T06:04:39.078" v="3504" actId="14100"/>
          <ac:cxnSpMkLst>
            <pc:docMk/>
            <pc:sldMk cId="2936289883" sldId="1732"/>
            <ac:cxnSpMk id="125" creationId="{C9B0028F-8A90-4360-987E-E3C7634186C5}"/>
          </ac:cxnSpMkLst>
        </pc:cxnChg>
        <pc:cxnChg chg="add del mod">
          <ac:chgData name="Wanlambok Nongbet [Chillibreeze]" userId="6bf028ea-505a-4797-9fbe-498829f78d74" providerId="ADAL" clId="{FE636EC3-8809-4DCB-9AC5-1BA3B10F9AB2}" dt="2020-07-27T09:03:12.876" v="2698" actId="21"/>
          <ac:cxnSpMkLst>
            <pc:docMk/>
            <pc:sldMk cId="2936289883" sldId="1732"/>
            <ac:cxnSpMk id="126" creationId="{13FDAAB9-13FD-4B41-9AD2-A918DC857FE0}"/>
          </ac:cxnSpMkLst>
        </pc:cxnChg>
        <pc:cxnChg chg="add del mod">
          <ac:chgData name="Wanlambok Nongbet [Chillibreeze]" userId="6bf028ea-505a-4797-9fbe-498829f78d74" providerId="ADAL" clId="{FE636EC3-8809-4DCB-9AC5-1BA3B10F9AB2}" dt="2020-07-27T09:03:13.632" v="2700" actId="21"/>
          <ac:cxnSpMkLst>
            <pc:docMk/>
            <pc:sldMk cId="2936289883" sldId="1732"/>
            <ac:cxnSpMk id="131" creationId="{29B4D2E9-1C8C-42B6-8EE1-E1DF9C92AB89}"/>
          </ac:cxnSpMkLst>
        </pc:cxnChg>
        <pc:cxnChg chg="add del mod">
          <ac:chgData name="Wanlambok Nongbet [Chillibreeze]" userId="6bf028ea-505a-4797-9fbe-498829f78d74" providerId="ADAL" clId="{FE636EC3-8809-4DCB-9AC5-1BA3B10F9AB2}" dt="2020-07-27T09:03:14.377" v="2702" actId="21"/>
          <ac:cxnSpMkLst>
            <pc:docMk/>
            <pc:sldMk cId="2936289883" sldId="1732"/>
            <ac:cxnSpMk id="136" creationId="{236823CB-DAB6-4CB4-8C36-13FF93A56BA9}"/>
          </ac:cxnSpMkLst>
        </pc:cxnChg>
        <pc:cxnChg chg="add mod">
          <ac:chgData name="Wanlambok Nongbet [Chillibreeze]" userId="6bf028ea-505a-4797-9fbe-498829f78d74" providerId="ADAL" clId="{FE636EC3-8809-4DCB-9AC5-1BA3B10F9AB2}" dt="2020-07-28T06:04:39.078" v="3504" actId="14100"/>
          <ac:cxnSpMkLst>
            <pc:docMk/>
            <pc:sldMk cId="2936289883" sldId="1732"/>
            <ac:cxnSpMk id="139" creationId="{8973773D-CF3B-4BC0-ADD1-AFE9982ABAEB}"/>
          </ac:cxnSpMkLst>
        </pc:cxnChg>
      </pc:sldChg>
      <pc:sldChg chg="del">
        <pc:chgData name="Wanlambok Nongbet [Chillibreeze]" userId="6bf028ea-505a-4797-9fbe-498829f78d74" providerId="ADAL" clId="{FE636EC3-8809-4DCB-9AC5-1BA3B10F9AB2}" dt="2020-07-24T06:52:23.678" v="0" actId="47"/>
        <pc:sldMkLst>
          <pc:docMk/>
          <pc:sldMk cId="1249165711" sldId="1733"/>
        </pc:sldMkLst>
      </pc:sldChg>
      <pc:sldChg chg="addSp delSp modSp add mod modClrScheme chgLayout">
        <pc:chgData name="Wanlambok Nongbet [Chillibreeze]" userId="6bf028ea-505a-4797-9fbe-498829f78d74" providerId="ADAL" clId="{FE636EC3-8809-4DCB-9AC5-1BA3B10F9AB2}" dt="2020-07-28T15:21:57.422" v="3715"/>
        <pc:sldMkLst>
          <pc:docMk/>
          <pc:sldMk cId="3360045161" sldId="1733"/>
        </pc:sldMkLst>
        <pc:spChg chg="add mod">
          <ac:chgData name="Wanlambok Nongbet [Chillibreeze]" userId="6bf028ea-505a-4797-9fbe-498829f78d74" providerId="ADAL" clId="{FE636EC3-8809-4DCB-9AC5-1BA3B10F9AB2}" dt="2020-07-28T06:05:55.157" v="3535" actId="948"/>
          <ac:spMkLst>
            <pc:docMk/>
            <pc:sldMk cId="3360045161" sldId="1733"/>
            <ac:spMk id="4" creationId="{29845DAA-6A77-455E-B069-F40CBB2AFDAE}"/>
          </ac:spMkLst>
        </pc:spChg>
        <pc:spChg chg="add del mod">
          <ac:chgData name="Wanlambok Nongbet [Chillibreeze]" userId="6bf028ea-505a-4797-9fbe-498829f78d74" providerId="ADAL" clId="{FE636EC3-8809-4DCB-9AC5-1BA3B10F9AB2}" dt="2020-07-24T09:06:28.636" v="244" actId="478"/>
          <ac:spMkLst>
            <pc:docMk/>
            <pc:sldMk cId="3360045161" sldId="1733"/>
            <ac:spMk id="5" creationId="{9E2C57C1-C86D-4CA9-9F31-CE9B2DDB6045}"/>
          </ac:spMkLst>
        </pc:spChg>
        <pc:spChg chg="del mod ord">
          <ac:chgData name="Wanlambok Nongbet [Chillibreeze]" userId="6bf028ea-505a-4797-9fbe-498829f78d74" providerId="ADAL" clId="{FE636EC3-8809-4DCB-9AC5-1BA3B10F9AB2}" dt="2020-07-24T06:54:22.914" v="75" actId="478"/>
          <ac:spMkLst>
            <pc:docMk/>
            <pc:sldMk cId="3360045161" sldId="1733"/>
            <ac:spMk id="6" creationId="{00000000-0000-0000-0000-000000000000}"/>
          </ac:spMkLst>
        </pc:spChg>
        <pc:spChg chg="add del mod">
          <ac:chgData name="Wanlambok Nongbet [Chillibreeze]" userId="6bf028ea-505a-4797-9fbe-498829f78d74" providerId="ADAL" clId="{FE636EC3-8809-4DCB-9AC5-1BA3B10F9AB2}" dt="2020-07-24T09:06:28.636" v="244" actId="478"/>
          <ac:spMkLst>
            <pc:docMk/>
            <pc:sldMk cId="3360045161" sldId="1733"/>
            <ac:spMk id="7" creationId="{64FF9EFE-48A2-4523-9C0F-E5EC66094A29}"/>
          </ac:spMkLst>
        </pc:spChg>
        <pc:spChg chg="add del mod">
          <ac:chgData name="Wanlambok Nongbet [Chillibreeze]" userId="6bf028ea-505a-4797-9fbe-498829f78d74" providerId="ADAL" clId="{FE636EC3-8809-4DCB-9AC5-1BA3B10F9AB2}" dt="2020-07-24T09:06:28.636" v="244" actId="478"/>
          <ac:spMkLst>
            <pc:docMk/>
            <pc:sldMk cId="3360045161" sldId="1733"/>
            <ac:spMk id="8" creationId="{53CB3F5F-B6F8-4C3E-859A-EA6A4E3AC334}"/>
          </ac:spMkLst>
        </pc:spChg>
        <pc:spChg chg="add del mod">
          <ac:chgData name="Wanlambok Nongbet [Chillibreeze]" userId="6bf028ea-505a-4797-9fbe-498829f78d74" providerId="ADAL" clId="{FE636EC3-8809-4DCB-9AC5-1BA3B10F9AB2}" dt="2020-07-24T09:06:28.636" v="244" actId="478"/>
          <ac:spMkLst>
            <pc:docMk/>
            <pc:sldMk cId="3360045161" sldId="1733"/>
            <ac:spMk id="9" creationId="{6E92EBA1-8D0A-4BA4-8852-09F6A1F8FA75}"/>
          </ac:spMkLst>
        </pc:spChg>
        <pc:spChg chg="mod">
          <ac:chgData name="Wanlambok Nongbet [Chillibreeze]" userId="6bf028ea-505a-4797-9fbe-498829f78d74" providerId="ADAL" clId="{FE636EC3-8809-4DCB-9AC5-1BA3B10F9AB2}" dt="2020-07-24T09:06:24.905" v="243"/>
          <ac:spMkLst>
            <pc:docMk/>
            <pc:sldMk cId="3360045161" sldId="1733"/>
            <ac:spMk id="11" creationId="{142B7A38-72BE-4763-92D3-FBDA7A2DB3A0}"/>
          </ac:spMkLst>
        </pc:spChg>
        <pc:spChg chg="mod">
          <ac:chgData name="Wanlambok Nongbet [Chillibreeze]" userId="6bf028ea-505a-4797-9fbe-498829f78d74" providerId="ADAL" clId="{FE636EC3-8809-4DCB-9AC5-1BA3B10F9AB2}" dt="2020-07-24T09:06:24.905" v="243"/>
          <ac:spMkLst>
            <pc:docMk/>
            <pc:sldMk cId="3360045161" sldId="1733"/>
            <ac:spMk id="12" creationId="{D4E385EC-8717-4B75-B33C-4206A2CCDC05}"/>
          </ac:spMkLst>
        </pc:spChg>
        <pc:spChg chg="mod">
          <ac:chgData name="Wanlambok Nongbet [Chillibreeze]" userId="6bf028ea-505a-4797-9fbe-498829f78d74" providerId="ADAL" clId="{FE636EC3-8809-4DCB-9AC5-1BA3B10F9AB2}" dt="2020-07-24T09:06:24.905" v="243"/>
          <ac:spMkLst>
            <pc:docMk/>
            <pc:sldMk cId="3360045161" sldId="1733"/>
            <ac:spMk id="14" creationId="{FF490EEA-E4E6-4FC8-B12B-E748829BDDC9}"/>
          </ac:spMkLst>
        </pc:spChg>
        <pc:spChg chg="mod">
          <ac:chgData name="Wanlambok Nongbet [Chillibreeze]" userId="6bf028ea-505a-4797-9fbe-498829f78d74" providerId="ADAL" clId="{FE636EC3-8809-4DCB-9AC5-1BA3B10F9AB2}" dt="2020-07-24T09:06:24.905" v="243"/>
          <ac:spMkLst>
            <pc:docMk/>
            <pc:sldMk cId="3360045161" sldId="1733"/>
            <ac:spMk id="15" creationId="{7C2D7C7A-C0F5-4342-969B-5D09528BCDFF}"/>
          </ac:spMkLst>
        </pc:spChg>
        <pc:spChg chg="mod ord">
          <ac:chgData name="Wanlambok Nongbet [Chillibreeze]" userId="6bf028ea-505a-4797-9fbe-498829f78d74" providerId="ADAL" clId="{FE636EC3-8809-4DCB-9AC5-1BA3B10F9AB2}" dt="2020-07-28T06:03:01.271" v="3465" actId="700"/>
          <ac:spMkLst>
            <pc:docMk/>
            <pc:sldMk cId="3360045161" sldId="1733"/>
            <ac:spMk id="17" creationId="{00000000-0000-0000-0000-000000000000}"/>
          </ac:spMkLst>
        </pc:spChg>
        <pc:spChg chg="mod">
          <ac:chgData name="Wanlambok Nongbet [Chillibreeze]" userId="6bf028ea-505a-4797-9fbe-498829f78d74" providerId="ADAL" clId="{FE636EC3-8809-4DCB-9AC5-1BA3B10F9AB2}" dt="2020-07-24T09:06:24.905" v="243"/>
          <ac:spMkLst>
            <pc:docMk/>
            <pc:sldMk cId="3360045161" sldId="1733"/>
            <ac:spMk id="18" creationId="{90C92519-88EC-4AA9-827D-CBBD0F372238}"/>
          </ac:spMkLst>
        </pc:spChg>
        <pc:spChg chg="mod">
          <ac:chgData name="Wanlambok Nongbet [Chillibreeze]" userId="6bf028ea-505a-4797-9fbe-498829f78d74" providerId="ADAL" clId="{FE636EC3-8809-4DCB-9AC5-1BA3B10F9AB2}" dt="2020-07-24T09:06:24.905" v="243"/>
          <ac:spMkLst>
            <pc:docMk/>
            <pc:sldMk cId="3360045161" sldId="1733"/>
            <ac:spMk id="19" creationId="{551E1352-7920-4357-8E60-295F1941C262}"/>
          </ac:spMkLst>
        </pc:spChg>
        <pc:spChg chg="mod">
          <ac:chgData name="Wanlambok Nongbet [Chillibreeze]" userId="6bf028ea-505a-4797-9fbe-498829f78d74" providerId="ADAL" clId="{FE636EC3-8809-4DCB-9AC5-1BA3B10F9AB2}" dt="2020-07-24T09:06:24.905" v="243"/>
          <ac:spMkLst>
            <pc:docMk/>
            <pc:sldMk cId="3360045161" sldId="1733"/>
            <ac:spMk id="21" creationId="{586612C7-FA02-425E-9C3B-518058D8B958}"/>
          </ac:spMkLst>
        </pc:spChg>
        <pc:spChg chg="mod">
          <ac:chgData name="Wanlambok Nongbet [Chillibreeze]" userId="6bf028ea-505a-4797-9fbe-498829f78d74" providerId="ADAL" clId="{FE636EC3-8809-4DCB-9AC5-1BA3B10F9AB2}" dt="2020-07-24T09:06:24.905" v="243"/>
          <ac:spMkLst>
            <pc:docMk/>
            <pc:sldMk cId="3360045161" sldId="1733"/>
            <ac:spMk id="22" creationId="{98287A01-7CB3-4858-8F49-F2EE0B007F08}"/>
          </ac:spMkLst>
        </pc:spChg>
        <pc:spChg chg="add del mod">
          <ac:chgData name="Wanlambok Nongbet [Chillibreeze]" userId="6bf028ea-505a-4797-9fbe-498829f78d74" providerId="ADAL" clId="{FE636EC3-8809-4DCB-9AC5-1BA3B10F9AB2}" dt="2020-07-28T15:21:45.500" v="3692" actId="21"/>
          <ac:spMkLst>
            <pc:docMk/>
            <pc:sldMk cId="3360045161" sldId="1733"/>
            <ac:spMk id="23" creationId="{3BA0E708-F2EB-441E-B96A-109137B44289}"/>
          </ac:spMkLst>
        </pc:spChg>
        <pc:spChg chg="add del mod">
          <ac:chgData name="Wanlambok Nongbet [Chillibreeze]" userId="6bf028ea-505a-4797-9fbe-498829f78d74" providerId="ADAL" clId="{FE636EC3-8809-4DCB-9AC5-1BA3B10F9AB2}" dt="2020-07-28T15:21:45.500" v="3692" actId="21"/>
          <ac:spMkLst>
            <pc:docMk/>
            <pc:sldMk cId="3360045161" sldId="1733"/>
            <ac:spMk id="25" creationId="{BD66B1EE-51DC-42B3-B34F-F6ED90B8C075}"/>
          </ac:spMkLst>
        </pc:spChg>
        <pc:spChg chg="add del mod topLvl">
          <ac:chgData name="Wanlambok Nongbet [Chillibreeze]" userId="6bf028ea-505a-4797-9fbe-498829f78d74" providerId="ADAL" clId="{FE636EC3-8809-4DCB-9AC5-1BA3B10F9AB2}" dt="2020-07-27T09:10:20.362" v="2906" actId="21"/>
          <ac:spMkLst>
            <pc:docMk/>
            <pc:sldMk cId="3360045161" sldId="1733"/>
            <ac:spMk id="26" creationId="{5C8A0119-E6FF-4C07-B358-62CEA2BAF142}"/>
          </ac:spMkLst>
        </pc:spChg>
        <pc:spChg chg="add del mod topLvl">
          <ac:chgData name="Wanlambok Nongbet [Chillibreeze]" userId="6bf028ea-505a-4797-9fbe-498829f78d74" providerId="ADAL" clId="{FE636EC3-8809-4DCB-9AC5-1BA3B10F9AB2}" dt="2020-07-27T09:10:20.362" v="2906" actId="21"/>
          <ac:spMkLst>
            <pc:docMk/>
            <pc:sldMk cId="3360045161" sldId="1733"/>
            <ac:spMk id="27" creationId="{19B21F48-0D88-4FE5-B8DD-EB3BE1D2DB4D}"/>
          </ac:spMkLst>
        </pc:spChg>
        <pc:spChg chg="add del mod">
          <ac:chgData name="Wanlambok Nongbet [Chillibreeze]" userId="6bf028ea-505a-4797-9fbe-498829f78d74" providerId="ADAL" clId="{FE636EC3-8809-4DCB-9AC5-1BA3B10F9AB2}" dt="2020-07-28T15:21:45.500" v="3692" actId="21"/>
          <ac:spMkLst>
            <pc:docMk/>
            <pc:sldMk cId="3360045161" sldId="1733"/>
            <ac:spMk id="27" creationId="{269A776D-F6B0-4B9B-995A-89632A8497E8}"/>
          </ac:spMkLst>
        </pc:spChg>
        <pc:spChg chg="add del mod topLvl">
          <ac:chgData name="Wanlambok Nongbet [Chillibreeze]" userId="6bf028ea-505a-4797-9fbe-498829f78d74" providerId="ADAL" clId="{FE636EC3-8809-4DCB-9AC5-1BA3B10F9AB2}" dt="2020-07-27T09:10:20.362" v="2906" actId="21"/>
          <ac:spMkLst>
            <pc:docMk/>
            <pc:sldMk cId="3360045161" sldId="1733"/>
            <ac:spMk id="28" creationId="{6C6D8E80-D716-41FB-9BDF-9A4E6F810EB2}"/>
          </ac:spMkLst>
        </pc:spChg>
        <pc:spChg chg="add del mod topLvl">
          <ac:chgData name="Wanlambok Nongbet [Chillibreeze]" userId="6bf028ea-505a-4797-9fbe-498829f78d74" providerId="ADAL" clId="{FE636EC3-8809-4DCB-9AC5-1BA3B10F9AB2}" dt="2020-07-27T09:10:20.362" v="2906" actId="21"/>
          <ac:spMkLst>
            <pc:docMk/>
            <pc:sldMk cId="3360045161" sldId="1733"/>
            <ac:spMk id="29" creationId="{09B390AC-E7E3-407C-9570-8C4CC46EA79E}"/>
          </ac:spMkLst>
        </pc:spChg>
        <pc:spChg chg="add del mod">
          <ac:chgData name="Wanlambok Nongbet [Chillibreeze]" userId="6bf028ea-505a-4797-9fbe-498829f78d74" providerId="ADAL" clId="{FE636EC3-8809-4DCB-9AC5-1BA3B10F9AB2}" dt="2020-07-28T15:21:45.500" v="3692" actId="21"/>
          <ac:spMkLst>
            <pc:docMk/>
            <pc:sldMk cId="3360045161" sldId="1733"/>
            <ac:spMk id="29" creationId="{FB5E1547-4C40-42EC-8649-5141E071692D}"/>
          </ac:spMkLst>
        </pc:spChg>
        <pc:spChg chg="add del mod topLvl">
          <ac:chgData name="Wanlambok Nongbet [Chillibreeze]" userId="6bf028ea-505a-4797-9fbe-498829f78d74" providerId="ADAL" clId="{FE636EC3-8809-4DCB-9AC5-1BA3B10F9AB2}" dt="2020-07-27T09:10:20.362" v="2906" actId="21"/>
          <ac:spMkLst>
            <pc:docMk/>
            <pc:sldMk cId="3360045161" sldId="1733"/>
            <ac:spMk id="30" creationId="{CCFF72D6-C0C2-4BDE-90B1-0C98D56C5889}"/>
          </ac:spMkLst>
        </pc:spChg>
        <pc:spChg chg="mod topLvl">
          <ac:chgData name="Wanlambok Nongbet [Chillibreeze]" userId="6bf028ea-505a-4797-9fbe-498829f78d74" providerId="ADAL" clId="{FE636EC3-8809-4DCB-9AC5-1BA3B10F9AB2}" dt="2020-07-24T09:36:01.470" v="356" actId="165"/>
          <ac:spMkLst>
            <pc:docMk/>
            <pc:sldMk cId="3360045161" sldId="1733"/>
            <ac:spMk id="34" creationId="{2B198ACC-5FF9-4C32-8EA3-9CE84C38A06A}"/>
          </ac:spMkLst>
        </pc:spChg>
        <pc:spChg chg="add del mod">
          <ac:chgData name="Wanlambok Nongbet [Chillibreeze]" userId="6bf028ea-505a-4797-9fbe-498829f78d74" providerId="ADAL" clId="{FE636EC3-8809-4DCB-9AC5-1BA3B10F9AB2}" dt="2020-07-28T15:21:46.274" v="3694" actId="21"/>
          <ac:spMkLst>
            <pc:docMk/>
            <pc:sldMk cId="3360045161" sldId="1733"/>
            <ac:spMk id="34" creationId="{53B678D8-E587-4B74-99B8-DEB6C8A34316}"/>
          </ac:spMkLst>
        </pc:spChg>
        <pc:spChg chg="mod topLvl">
          <ac:chgData name="Wanlambok Nongbet [Chillibreeze]" userId="6bf028ea-505a-4797-9fbe-498829f78d74" providerId="ADAL" clId="{FE636EC3-8809-4DCB-9AC5-1BA3B10F9AB2}" dt="2020-07-24T09:36:01.470" v="356" actId="165"/>
          <ac:spMkLst>
            <pc:docMk/>
            <pc:sldMk cId="3360045161" sldId="1733"/>
            <ac:spMk id="35" creationId="{14B91686-B7BA-4421-9CB5-7EA0725C35E5}"/>
          </ac:spMkLst>
        </pc:spChg>
        <pc:spChg chg="add del mod">
          <ac:chgData name="Wanlambok Nongbet [Chillibreeze]" userId="6bf028ea-505a-4797-9fbe-498829f78d74" providerId="ADAL" clId="{FE636EC3-8809-4DCB-9AC5-1BA3B10F9AB2}" dt="2020-07-28T15:21:46.274" v="3694" actId="21"/>
          <ac:spMkLst>
            <pc:docMk/>
            <pc:sldMk cId="3360045161" sldId="1733"/>
            <ac:spMk id="36" creationId="{AC9F40D4-0793-4695-A561-7645338EA096}"/>
          </ac:spMkLst>
        </pc:spChg>
        <pc:spChg chg="mod topLvl">
          <ac:chgData name="Wanlambok Nongbet [Chillibreeze]" userId="6bf028ea-505a-4797-9fbe-498829f78d74" providerId="ADAL" clId="{FE636EC3-8809-4DCB-9AC5-1BA3B10F9AB2}" dt="2020-07-24T09:36:01.470" v="356" actId="165"/>
          <ac:spMkLst>
            <pc:docMk/>
            <pc:sldMk cId="3360045161" sldId="1733"/>
            <ac:spMk id="37" creationId="{D7FFA5FE-8D92-47E6-BBDE-EF33DA2577DB}"/>
          </ac:spMkLst>
        </pc:spChg>
        <pc:spChg chg="add del mod">
          <ac:chgData name="Wanlambok Nongbet [Chillibreeze]" userId="6bf028ea-505a-4797-9fbe-498829f78d74" providerId="ADAL" clId="{FE636EC3-8809-4DCB-9AC5-1BA3B10F9AB2}" dt="2020-07-28T15:21:46.274" v="3694" actId="21"/>
          <ac:spMkLst>
            <pc:docMk/>
            <pc:sldMk cId="3360045161" sldId="1733"/>
            <ac:spMk id="38" creationId="{1C4E6D87-C8F9-4D2B-AF4C-B8844281AC24}"/>
          </ac:spMkLst>
        </pc:spChg>
        <pc:spChg chg="mod topLvl">
          <ac:chgData name="Wanlambok Nongbet [Chillibreeze]" userId="6bf028ea-505a-4797-9fbe-498829f78d74" providerId="ADAL" clId="{FE636EC3-8809-4DCB-9AC5-1BA3B10F9AB2}" dt="2020-07-24T09:36:01.470" v="356" actId="165"/>
          <ac:spMkLst>
            <pc:docMk/>
            <pc:sldMk cId="3360045161" sldId="1733"/>
            <ac:spMk id="38" creationId="{7286CD23-85E0-4E76-BDBC-6628D651A50B}"/>
          </ac:spMkLst>
        </pc:spChg>
        <pc:spChg chg="mod topLvl">
          <ac:chgData name="Wanlambok Nongbet [Chillibreeze]" userId="6bf028ea-505a-4797-9fbe-498829f78d74" providerId="ADAL" clId="{FE636EC3-8809-4DCB-9AC5-1BA3B10F9AB2}" dt="2020-07-24T09:36:01.470" v="356" actId="165"/>
          <ac:spMkLst>
            <pc:docMk/>
            <pc:sldMk cId="3360045161" sldId="1733"/>
            <ac:spMk id="40" creationId="{632A16A5-3D94-4B6F-8CFC-4E60851CC576}"/>
          </ac:spMkLst>
        </pc:spChg>
        <pc:spChg chg="add del mod">
          <ac:chgData name="Wanlambok Nongbet [Chillibreeze]" userId="6bf028ea-505a-4797-9fbe-498829f78d74" providerId="ADAL" clId="{FE636EC3-8809-4DCB-9AC5-1BA3B10F9AB2}" dt="2020-07-28T15:21:46.274" v="3694" actId="21"/>
          <ac:spMkLst>
            <pc:docMk/>
            <pc:sldMk cId="3360045161" sldId="1733"/>
            <ac:spMk id="40" creationId="{647BA017-188B-4C4D-A7EA-C3698C24223A}"/>
          </ac:spMkLst>
        </pc:spChg>
        <pc:spChg chg="mod topLvl">
          <ac:chgData name="Wanlambok Nongbet [Chillibreeze]" userId="6bf028ea-505a-4797-9fbe-498829f78d74" providerId="ADAL" clId="{FE636EC3-8809-4DCB-9AC5-1BA3B10F9AB2}" dt="2020-07-24T09:36:01.470" v="356" actId="165"/>
          <ac:spMkLst>
            <pc:docMk/>
            <pc:sldMk cId="3360045161" sldId="1733"/>
            <ac:spMk id="41" creationId="{A853ADD3-F0F2-47B8-8713-BB162B017C09}"/>
          </ac:spMkLst>
        </pc:spChg>
        <pc:spChg chg="mod topLvl">
          <ac:chgData name="Wanlambok Nongbet [Chillibreeze]" userId="6bf028ea-505a-4797-9fbe-498829f78d74" providerId="ADAL" clId="{FE636EC3-8809-4DCB-9AC5-1BA3B10F9AB2}" dt="2020-07-24T09:36:01.470" v="356" actId="165"/>
          <ac:spMkLst>
            <pc:docMk/>
            <pc:sldMk cId="3360045161" sldId="1733"/>
            <ac:spMk id="43" creationId="{B3F043D0-5097-4409-AD81-7719B32CF790}"/>
          </ac:spMkLst>
        </pc:spChg>
        <pc:spChg chg="add mod">
          <ac:chgData name="Wanlambok Nongbet [Chillibreeze]" userId="6bf028ea-505a-4797-9fbe-498829f78d74" providerId="ADAL" clId="{FE636EC3-8809-4DCB-9AC5-1BA3B10F9AB2}" dt="2020-07-28T15:21:46.463" v="3695"/>
          <ac:spMkLst>
            <pc:docMk/>
            <pc:sldMk cId="3360045161" sldId="1733"/>
            <ac:spMk id="44" creationId="{76B9392D-02CD-4DBE-A1D4-58F35F499094}"/>
          </ac:spMkLst>
        </pc:spChg>
        <pc:spChg chg="mod topLvl">
          <ac:chgData name="Wanlambok Nongbet [Chillibreeze]" userId="6bf028ea-505a-4797-9fbe-498829f78d74" providerId="ADAL" clId="{FE636EC3-8809-4DCB-9AC5-1BA3B10F9AB2}" dt="2020-07-24T09:36:01.470" v="356" actId="165"/>
          <ac:spMkLst>
            <pc:docMk/>
            <pc:sldMk cId="3360045161" sldId="1733"/>
            <ac:spMk id="44" creationId="{ABEC2057-151E-42FC-A7B8-3F1C427B82EC}"/>
          </ac:spMkLst>
        </pc:spChg>
        <pc:spChg chg="mod topLvl">
          <ac:chgData name="Wanlambok Nongbet [Chillibreeze]" userId="6bf028ea-505a-4797-9fbe-498829f78d74" providerId="ADAL" clId="{FE636EC3-8809-4DCB-9AC5-1BA3B10F9AB2}" dt="2020-07-24T09:36:01.470" v="356" actId="165"/>
          <ac:spMkLst>
            <pc:docMk/>
            <pc:sldMk cId="3360045161" sldId="1733"/>
            <ac:spMk id="46" creationId="{27AF83B0-072B-4DA1-8715-4624963DA20B}"/>
          </ac:spMkLst>
        </pc:spChg>
        <pc:spChg chg="add del mod">
          <ac:chgData name="Wanlambok Nongbet [Chillibreeze]" userId="6bf028ea-505a-4797-9fbe-498829f78d74" providerId="ADAL" clId="{FE636EC3-8809-4DCB-9AC5-1BA3B10F9AB2}" dt="2020-07-28T15:21:47.183" v="3696" actId="21"/>
          <ac:spMkLst>
            <pc:docMk/>
            <pc:sldMk cId="3360045161" sldId="1733"/>
            <ac:spMk id="46" creationId="{F9F1221A-2EB2-4EAB-8F67-D43C2B0232A6}"/>
          </ac:spMkLst>
        </pc:spChg>
        <pc:spChg chg="mod topLvl">
          <ac:chgData name="Wanlambok Nongbet [Chillibreeze]" userId="6bf028ea-505a-4797-9fbe-498829f78d74" providerId="ADAL" clId="{FE636EC3-8809-4DCB-9AC5-1BA3B10F9AB2}" dt="2020-07-24T09:36:01.470" v="356" actId="165"/>
          <ac:spMkLst>
            <pc:docMk/>
            <pc:sldMk cId="3360045161" sldId="1733"/>
            <ac:spMk id="47" creationId="{6DAAD726-2E35-4BDD-AD34-6CE56A254AB0}"/>
          </ac:spMkLst>
        </pc:spChg>
        <pc:spChg chg="add del mod">
          <ac:chgData name="Wanlambok Nongbet [Chillibreeze]" userId="6bf028ea-505a-4797-9fbe-498829f78d74" providerId="ADAL" clId="{FE636EC3-8809-4DCB-9AC5-1BA3B10F9AB2}" dt="2020-07-28T15:21:47.183" v="3696" actId="21"/>
          <ac:spMkLst>
            <pc:docMk/>
            <pc:sldMk cId="3360045161" sldId="1733"/>
            <ac:spMk id="48" creationId="{DB0A22A6-C13D-4F10-A7CA-9786E3D4C1AD}"/>
          </ac:spMkLst>
        </pc:spChg>
        <pc:spChg chg="add del mod">
          <ac:chgData name="Wanlambok Nongbet [Chillibreeze]" userId="6bf028ea-505a-4797-9fbe-498829f78d74" providerId="ADAL" clId="{FE636EC3-8809-4DCB-9AC5-1BA3B10F9AB2}" dt="2020-07-28T15:21:47.183" v="3696" actId="21"/>
          <ac:spMkLst>
            <pc:docMk/>
            <pc:sldMk cId="3360045161" sldId="1733"/>
            <ac:spMk id="50" creationId="{72416A85-34DC-49CC-A69A-FA8D17A4F302}"/>
          </ac:spMkLst>
        </pc:spChg>
        <pc:spChg chg="add del mod">
          <ac:chgData name="Wanlambok Nongbet [Chillibreeze]" userId="6bf028ea-505a-4797-9fbe-498829f78d74" providerId="ADAL" clId="{FE636EC3-8809-4DCB-9AC5-1BA3B10F9AB2}" dt="2020-07-28T15:21:50.616" v="3700" actId="21"/>
          <ac:spMkLst>
            <pc:docMk/>
            <pc:sldMk cId="3360045161" sldId="1733"/>
            <ac:spMk id="55" creationId="{43D062BE-5B18-4F70-BA3D-C20B6C23705D}"/>
          </ac:spMkLst>
        </pc:spChg>
        <pc:spChg chg="add del mod">
          <ac:chgData name="Wanlambok Nongbet [Chillibreeze]" userId="6bf028ea-505a-4797-9fbe-498829f78d74" providerId="ADAL" clId="{FE636EC3-8809-4DCB-9AC5-1BA3B10F9AB2}" dt="2020-07-28T15:21:48.102" v="3698" actId="21"/>
          <ac:spMkLst>
            <pc:docMk/>
            <pc:sldMk cId="3360045161" sldId="1733"/>
            <ac:spMk id="57" creationId="{9FAACCC6-570D-4194-B160-904D0447F903}"/>
          </ac:spMkLst>
        </pc:spChg>
        <pc:spChg chg="add del mod">
          <ac:chgData name="Wanlambok Nongbet [Chillibreeze]" userId="6bf028ea-505a-4797-9fbe-498829f78d74" providerId="ADAL" clId="{FE636EC3-8809-4DCB-9AC5-1BA3B10F9AB2}" dt="2020-07-28T15:21:48.102" v="3698" actId="21"/>
          <ac:spMkLst>
            <pc:docMk/>
            <pc:sldMk cId="3360045161" sldId="1733"/>
            <ac:spMk id="59" creationId="{37819C77-6D47-4B24-A167-9EE75D82A49F}"/>
          </ac:spMkLst>
        </pc:spChg>
        <pc:spChg chg="add del mod">
          <ac:chgData name="Wanlambok Nongbet [Chillibreeze]" userId="6bf028ea-505a-4797-9fbe-498829f78d74" providerId="ADAL" clId="{FE636EC3-8809-4DCB-9AC5-1BA3B10F9AB2}" dt="2020-07-28T15:21:50.616" v="3700" actId="21"/>
          <ac:spMkLst>
            <pc:docMk/>
            <pc:sldMk cId="3360045161" sldId="1733"/>
            <ac:spMk id="65" creationId="{6F0752C1-E85B-4709-A93E-EF1CC182DD21}"/>
          </ac:spMkLst>
        </pc:spChg>
        <pc:spChg chg="mod">
          <ac:chgData name="Wanlambok Nongbet [Chillibreeze]" userId="6bf028ea-505a-4797-9fbe-498829f78d74" providerId="ADAL" clId="{FE636EC3-8809-4DCB-9AC5-1BA3B10F9AB2}" dt="2020-07-27T09:09:13.562" v="2846" actId="571"/>
          <ac:spMkLst>
            <pc:docMk/>
            <pc:sldMk cId="3360045161" sldId="1733"/>
            <ac:spMk id="67" creationId="{CE07C529-CF38-48B7-B79C-4541401189D1}"/>
          </ac:spMkLst>
        </pc:spChg>
        <pc:spChg chg="add del mod">
          <ac:chgData name="Wanlambok Nongbet [Chillibreeze]" userId="6bf028ea-505a-4797-9fbe-498829f78d74" providerId="ADAL" clId="{FE636EC3-8809-4DCB-9AC5-1BA3B10F9AB2}" dt="2020-07-28T15:21:50.616" v="3700" actId="21"/>
          <ac:spMkLst>
            <pc:docMk/>
            <pc:sldMk cId="3360045161" sldId="1733"/>
            <ac:spMk id="67" creationId="{D5B33B8A-4C40-44BF-84E7-3460860527ED}"/>
          </ac:spMkLst>
        </pc:spChg>
        <pc:spChg chg="mod">
          <ac:chgData name="Wanlambok Nongbet [Chillibreeze]" userId="6bf028ea-505a-4797-9fbe-498829f78d74" providerId="ADAL" clId="{FE636EC3-8809-4DCB-9AC5-1BA3B10F9AB2}" dt="2020-07-27T09:09:13.562" v="2846" actId="571"/>
          <ac:spMkLst>
            <pc:docMk/>
            <pc:sldMk cId="3360045161" sldId="1733"/>
            <ac:spMk id="68" creationId="{93BB8F65-758D-4590-845A-FF52C76777B0}"/>
          </ac:spMkLst>
        </pc:spChg>
        <pc:spChg chg="add del mod">
          <ac:chgData name="Wanlambok Nongbet [Chillibreeze]" userId="6bf028ea-505a-4797-9fbe-498829f78d74" providerId="ADAL" clId="{FE636EC3-8809-4DCB-9AC5-1BA3B10F9AB2}" dt="2020-07-28T15:21:51.590" v="3702" actId="21"/>
          <ac:spMkLst>
            <pc:docMk/>
            <pc:sldMk cId="3360045161" sldId="1733"/>
            <ac:spMk id="68" creationId="{DAE57E02-CD53-44C9-B856-B990D2A8C003}"/>
          </ac:spMkLst>
        </pc:spChg>
        <pc:spChg chg="mod">
          <ac:chgData name="Wanlambok Nongbet [Chillibreeze]" userId="6bf028ea-505a-4797-9fbe-498829f78d74" providerId="ADAL" clId="{FE636EC3-8809-4DCB-9AC5-1BA3B10F9AB2}" dt="2020-07-27T09:09:23.699" v="2855" actId="571"/>
          <ac:spMkLst>
            <pc:docMk/>
            <pc:sldMk cId="3360045161" sldId="1733"/>
            <ac:spMk id="73" creationId="{371F3A8A-A3A0-4530-B6C3-C62486E9451F}"/>
          </ac:spMkLst>
        </pc:spChg>
        <pc:spChg chg="add del mod">
          <ac:chgData name="Wanlambok Nongbet [Chillibreeze]" userId="6bf028ea-505a-4797-9fbe-498829f78d74" providerId="ADAL" clId="{FE636EC3-8809-4DCB-9AC5-1BA3B10F9AB2}" dt="2020-07-28T15:21:51.590" v="3702" actId="21"/>
          <ac:spMkLst>
            <pc:docMk/>
            <pc:sldMk cId="3360045161" sldId="1733"/>
            <ac:spMk id="73" creationId="{C5B785CF-C894-48B6-876F-33A5BD6C1AB6}"/>
          </ac:spMkLst>
        </pc:spChg>
        <pc:spChg chg="mod">
          <ac:chgData name="Wanlambok Nongbet [Chillibreeze]" userId="6bf028ea-505a-4797-9fbe-498829f78d74" providerId="ADAL" clId="{FE636EC3-8809-4DCB-9AC5-1BA3B10F9AB2}" dt="2020-07-27T09:09:23.699" v="2855" actId="571"/>
          <ac:spMkLst>
            <pc:docMk/>
            <pc:sldMk cId="3360045161" sldId="1733"/>
            <ac:spMk id="74" creationId="{E99A69D9-77AE-4AF1-91A4-85B996EA0D7A}"/>
          </ac:spMkLst>
        </pc:spChg>
        <pc:spChg chg="add del mod">
          <ac:chgData name="Wanlambok Nongbet [Chillibreeze]" userId="6bf028ea-505a-4797-9fbe-498829f78d74" providerId="ADAL" clId="{FE636EC3-8809-4DCB-9AC5-1BA3B10F9AB2}" dt="2020-07-28T15:21:51.590" v="3702" actId="21"/>
          <ac:spMkLst>
            <pc:docMk/>
            <pc:sldMk cId="3360045161" sldId="1733"/>
            <ac:spMk id="75" creationId="{0A1F94E2-9AB5-4922-9E85-A3792F69E760}"/>
          </ac:spMkLst>
        </pc:spChg>
        <pc:spChg chg="add mod">
          <ac:chgData name="Wanlambok Nongbet [Chillibreeze]" userId="6bf028ea-505a-4797-9fbe-498829f78d74" providerId="ADAL" clId="{FE636EC3-8809-4DCB-9AC5-1BA3B10F9AB2}" dt="2020-07-28T15:21:51.790" v="3703"/>
          <ac:spMkLst>
            <pc:docMk/>
            <pc:sldMk cId="3360045161" sldId="1733"/>
            <ac:spMk id="76" creationId="{C61B7F6D-D937-4AA6-95CE-A42A3630329D}"/>
          </ac:spMkLst>
        </pc:spChg>
        <pc:spChg chg="mod">
          <ac:chgData name="Wanlambok Nongbet [Chillibreeze]" userId="6bf028ea-505a-4797-9fbe-498829f78d74" providerId="ADAL" clId="{FE636EC3-8809-4DCB-9AC5-1BA3B10F9AB2}" dt="2020-07-27T09:09:30.536" v="2863" actId="571"/>
          <ac:spMkLst>
            <pc:docMk/>
            <pc:sldMk cId="3360045161" sldId="1733"/>
            <ac:spMk id="79" creationId="{58A408FA-9C96-4D62-9DFA-854FF93EB12A}"/>
          </ac:spMkLst>
        </pc:spChg>
        <pc:spChg chg="add del mod">
          <ac:chgData name="Wanlambok Nongbet [Chillibreeze]" userId="6bf028ea-505a-4797-9fbe-498829f78d74" providerId="ADAL" clId="{FE636EC3-8809-4DCB-9AC5-1BA3B10F9AB2}" dt="2020-07-28T15:21:52.380" v="3704" actId="21"/>
          <ac:spMkLst>
            <pc:docMk/>
            <pc:sldMk cId="3360045161" sldId="1733"/>
            <ac:spMk id="80" creationId="{3DEDFCFF-2F43-4BBA-A783-C9022BC3A2FC}"/>
          </ac:spMkLst>
        </pc:spChg>
        <pc:spChg chg="mod">
          <ac:chgData name="Wanlambok Nongbet [Chillibreeze]" userId="6bf028ea-505a-4797-9fbe-498829f78d74" providerId="ADAL" clId="{FE636EC3-8809-4DCB-9AC5-1BA3B10F9AB2}" dt="2020-07-27T09:09:30.536" v="2863" actId="571"/>
          <ac:spMkLst>
            <pc:docMk/>
            <pc:sldMk cId="3360045161" sldId="1733"/>
            <ac:spMk id="80" creationId="{77D6284D-1EE3-469D-B83B-E626374E9F89}"/>
          </ac:spMkLst>
        </pc:spChg>
        <pc:spChg chg="add del mod">
          <ac:chgData name="Wanlambok Nongbet [Chillibreeze]" userId="6bf028ea-505a-4797-9fbe-498829f78d74" providerId="ADAL" clId="{FE636EC3-8809-4DCB-9AC5-1BA3B10F9AB2}" dt="2020-07-28T15:21:52.380" v="3704" actId="21"/>
          <ac:spMkLst>
            <pc:docMk/>
            <pc:sldMk cId="3360045161" sldId="1733"/>
            <ac:spMk id="82" creationId="{980349D8-D85C-426C-97F5-E68CAA166279}"/>
          </ac:spMkLst>
        </pc:spChg>
        <pc:spChg chg="mod">
          <ac:chgData name="Wanlambok Nongbet [Chillibreeze]" userId="6bf028ea-505a-4797-9fbe-498829f78d74" providerId="ADAL" clId="{FE636EC3-8809-4DCB-9AC5-1BA3B10F9AB2}" dt="2020-07-27T09:09:31.586" v="2866"/>
          <ac:spMkLst>
            <pc:docMk/>
            <pc:sldMk cId="3360045161" sldId="1733"/>
            <ac:spMk id="84" creationId="{5CF8E157-2499-4FF3-8A5E-826A472716F7}"/>
          </ac:spMkLst>
        </pc:spChg>
        <pc:spChg chg="mod">
          <ac:chgData name="Wanlambok Nongbet [Chillibreeze]" userId="6bf028ea-505a-4797-9fbe-498829f78d74" providerId="ADAL" clId="{FE636EC3-8809-4DCB-9AC5-1BA3B10F9AB2}" dt="2020-07-27T09:09:31.586" v="2866"/>
          <ac:spMkLst>
            <pc:docMk/>
            <pc:sldMk cId="3360045161" sldId="1733"/>
            <ac:spMk id="85" creationId="{4EAB3B3B-8A93-4298-B7FE-70A3D0F8814E}"/>
          </ac:spMkLst>
        </pc:spChg>
        <pc:spChg chg="add del mod">
          <ac:chgData name="Wanlambok Nongbet [Chillibreeze]" userId="6bf028ea-505a-4797-9fbe-498829f78d74" providerId="ADAL" clId="{FE636EC3-8809-4DCB-9AC5-1BA3B10F9AB2}" dt="2020-07-28T15:21:53.426" v="3706" actId="21"/>
          <ac:spMkLst>
            <pc:docMk/>
            <pc:sldMk cId="3360045161" sldId="1733"/>
            <ac:spMk id="86" creationId="{20DAC3BD-C6BB-48D6-B2B7-96A20D02BA44}"/>
          </ac:spMkLst>
        </pc:spChg>
        <pc:spChg chg="add del mod">
          <ac:chgData name="Wanlambok Nongbet [Chillibreeze]" userId="6bf028ea-505a-4797-9fbe-498829f78d74" providerId="ADAL" clId="{FE636EC3-8809-4DCB-9AC5-1BA3B10F9AB2}" dt="2020-07-28T15:21:53.426" v="3706" actId="21"/>
          <ac:spMkLst>
            <pc:docMk/>
            <pc:sldMk cId="3360045161" sldId="1733"/>
            <ac:spMk id="88" creationId="{FEA7B266-4C97-4E45-8EA4-56F85C7CA327}"/>
          </ac:spMkLst>
        </pc:spChg>
        <pc:spChg chg="mod">
          <ac:chgData name="Wanlambok Nongbet [Chillibreeze]" userId="6bf028ea-505a-4797-9fbe-498829f78d74" providerId="ADAL" clId="{FE636EC3-8809-4DCB-9AC5-1BA3B10F9AB2}" dt="2020-07-27T09:09:39.448" v="2876" actId="571"/>
          <ac:spMkLst>
            <pc:docMk/>
            <pc:sldMk cId="3360045161" sldId="1733"/>
            <ac:spMk id="90" creationId="{8820A522-F4C3-4179-BB43-CFFEC414A8DE}"/>
          </ac:spMkLst>
        </pc:spChg>
        <pc:spChg chg="mod">
          <ac:chgData name="Wanlambok Nongbet [Chillibreeze]" userId="6bf028ea-505a-4797-9fbe-498829f78d74" providerId="ADAL" clId="{FE636EC3-8809-4DCB-9AC5-1BA3B10F9AB2}" dt="2020-07-27T09:09:39.448" v="2876" actId="571"/>
          <ac:spMkLst>
            <pc:docMk/>
            <pc:sldMk cId="3360045161" sldId="1733"/>
            <ac:spMk id="91" creationId="{86559B51-C63E-4419-8E43-3BDBAC28DEB3}"/>
          </ac:spMkLst>
        </pc:spChg>
        <pc:spChg chg="add del mod">
          <ac:chgData name="Wanlambok Nongbet [Chillibreeze]" userId="6bf028ea-505a-4797-9fbe-498829f78d74" providerId="ADAL" clId="{FE636EC3-8809-4DCB-9AC5-1BA3B10F9AB2}" dt="2020-07-28T15:21:54.434" v="3708" actId="21"/>
          <ac:spMkLst>
            <pc:docMk/>
            <pc:sldMk cId="3360045161" sldId="1733"/>
            <ac:spMk id="91" creationId="{CC914186-E3D2-4BA5-9BB2-26B4A43DDF83}"/>
          </ac:spMkLst>
        </pc:spChg>
        <pc:spChg chg="add del mod">
          <ac:chgData name="Wanlambok Nongbet [Chillibreeze]" userId="6bf028ea-505a-4797-9fbe-498829f78d74" providerId="ADAL" clId="{FE636EC3-8809-4DCB-9AC5-1BA3B10F9AB2}" dt="2020-07-28T15:21:54.434" v="3708" actId="21"/>
          <ac:spMkLst>
            <pc:docMk/>
            <pc:sldMk cId="3360045161" sldId="1733"/>
            <ac:spMk id="93" creationId="{CB0ED16B-77A2-4D07-8B58-74FAE74D492A}"/>
          </ac:spMkLst>
        </pc:spChg>
        <pc:spChg chg="add mod">
          <ac:chgData name="Wanlambok Nongbet [Chillibreeze]" userId="6bf028ea-505a-4797-9fbe-498829f78d74" providerId="ADAL" clId="{FE636EC3-8809-4DCB-9AC5-1BA3B10F9AB2}" dt="2020-07-28T15:21:54.635" v="3709"/>
          <ac:spMkLst>
            <pc:docMk/>
            <pc:sldMk cId="3360045161" sldId="1733"/>
            <ac:spMk id="95" creationId="{559294E9-6C9C-4B60-81F6-0592D80AF489}"/>
          </ac:spMkLst>
        </pc:spChg>
        <pc:spChg chg="mod">
          <ac:chgData name="Wanlambok Nongbet [Chillibreeze]" userId="6bf028ea-505a-4797-9fbe-498829f78d74" providerId="ADAL" clId="{FE636EC3-8809-4DCB-9AC5-1BA3B10F9AB2}" dt="2020-07-27T09:09:40.121" v="2877" actId="571"/>
          <ac:spMkLst>
            <pc:docMk/>
            <pc:sldMk cId="3360045161" sldId="1733"/>
            <ac:spMk id="96" creationId="{B5C268F8-090A-4163-A133-A9BE0CEE0A8E}"/>
          </ac:spMkLst>
        </pc:spChg>
        <pc:spChg chg="mod">
          <ac:chgData name="Wanlambok Nongbet [Chillibreeze]" userId="6bf028ea-505a-4797-9fbe-498829f78d74" providerId="ADAL" clId="{FE636EC3-8809-4DCB-9AC5-1BA3B10F9AB2}" dt="2020-07-27T09:09:40.121" v="2877" actId="571"/>
          <ac:spMkLst>
            <pc:docMk/>
            <pc:sldMk cId="3360045161" sldId="1733"/>
            <ac:spMk id="97" creationId="{0C4DF85A-428F-4250-B464-FEE70F8DD35C}"/>
          </ac:spMkLst>
        </pc:spChg>
        <pc:spChg chg="add del mod">
          <ac:chgData name="Wanlambok Nongbet [Chillibreeze]" userId="6bf028ea-505a-4797-9fbe-498829f78d74" providerId="ADAL" clId="{FE636EC3-8809-4DCB-9AC5-1BA3B10F9AB2}" dt="2020-07-28T15:21:55.181" v="3710" actId="21"/>
          <ac:spMkLst>
            <pc:docMk/>
            <pc:sldMk cId="3360045161" sldId="1733"/>
            <ac:spMk id="97" creationId="{A66C83F6-9B8D-4F5A-A71C-DBFA8CD688E6}"/>
          </ac:spMkLst>
        </pc:spChg>
        <pc:spChg chg="add del mod">
          <ac:chgData name="Wanlambok Nongbet [Chillibreeze]" userId="6bf028ea-505a-4797-9fbe-498829f78d74" providerId="ADAL" clId="{FE636EC3-8809-4DCB-9AC5-1BA3B10F9AB2}" dt="2020-07-28T15:21:56.087" v="3712" actId="21"/>
          <ac:spMkLst>
            <pc:docMk/>
            <pc:sldMk cId="3360045161" sldId="1733"/>
            <ac:spMk id="100" creationId="{91D24613-A54E-4C27-98E8-0F2FBB602461}"/>
          </ac:spMkLst>
        </pc:spChg>
        <pc:spChg chg="mod">
          <ac:chgData name="Wanlambok Nongbet [Chillibreeze]" userId="6bf028ea-505a-4797-9fbe-498829f78d74" providerId="ADAL" clId="{FE636EC3-8809-4DCB-9AC5-1BA3B10F9AB2}" dt="2020-07-27T09:09:46.620" v="2885" actId="571"/>
          <ac:spMkLst>
            <pc:docMk/>
            <pc:sldMk cId="3360045161" sldId="1733"/>
            <ac:spMk id="102" creationId="{66D9CA25-C760-4100-8C69-53F1B777664E}"/>
          </ac:spMkLst>
        </pc:spChg>
        <pc:spChg chg="add del mod">
          <ac:chgData name="Wanlambok Nongbet [Chillibreeze]" userId="6bf028ea-505a-4797-9fbe-498829f78d74" providerId="ADAL" clId="{FE636EC3-8809-4DCB-9AC5-1BA3B10F9AB2}" dt="2020-07-28T15:21:57.215" v="3714" actId="21"/>
          <ac:spMkLst>
            <pc:docMk/>
            <pc:sldMk cId="3360045161" sldId="1733"/>
            <ac:spMk id="102" creationId="{9362DD4D-4130-4CE8-8677-96A74F77413E}"/>
          </ac:spMkLst>
        </pc:spChg>
        <pc:spChg chg="add mod">
          <ac:chgData name="Wanlambok Nongbet [Chillibreeze]" userId="6bf028ea-505a-4797-9fbe-498829f78d74" providerId="ADAL" clId="{FE636EC3-8809-4DCB-9AC5-1BA3B10F9AB2}" dt="2020-07-28T15:21:57.422" v="3715"/>
          <ac:spMkLst>
            <pc:docMk/>
            <pc:sldMk cId="3360045161" sldId="1733"/>
            <ac:spMk id="103" creationId="{0877D5F0-805D-4C54-B8F9-0180B9A21254}"/>
          </ac:spMkLst>
        </pc:spChg>
        <pc:spChg chg="mod">
          <ac:chgData name="Wanlambok Nongbet [Chillibreeze]" userId="6bf028ea-505a-4797-9fbe-498829f78d74" providerId="ADAL" clId="{FE636EC3-8809-4DCB-9AC5-1BA3B10F9AB2}" dt="2020-07-27T09:09:46.620" v="2885" actId="571"/>
          <ac:spMkLst>
            <pc:docMk/>
            <pc:sldMk cId="3360045161" sldId="1733"/>
            <ac:spMk id="103" creationId="{89928CB7-F8A8-42DC-866A-7E02285AAA46}"/>
          </ac:spMkLst>
        </pc:spChg>
        <pc:spChg chg="mod">
          <ac:chgData name="Wanlambok Nongbet [Chillibreeze]" userId="6bf028ea-505a-4797-9fbe-498829f78d74" providerId="ADAL" clId="{FE636EC3-8809-4DCB-9AC5-1BA3B10F9AB2}" dt="2020-07-27T09:09:47.678" v="2888"/>
          <ac:spMkLst>
            <pc:docMk/>
            <pc:sldMk cId="3360045161" sldId="1733"/>
            <ac:spMk id="107" creationId="{D63305C2-4757-4921-A03E-BA007E906A61}"/>
          </ac:spMkLst>
        </pc:spChg>
        <pc:spChg chg="mod">
          <ac:chgData name="Wanlambok Nongbet [Chillibreeze]" userId="6bf028ea-505a-4797-9fbe-498829f78d74" providerId="ADAL" clId="{FE636EC3-8809-4DCB-9AC5-1BA3B10F9AB2}" dt="2020-07-27T09:09:47.678" v="2888"/>
          <ac:spMkLst>
            <pc:docMk/>
            <pc:sldMk cId="3360045161" sldId="1733"/>
            <ac:spMk id="108" creationId="{291F37AC-4BF9-4DB4-8860-D9580FD61759}"/>
          </ac:spMkLst>
        </pc:spChg>
        <pc:spChg chg="add del mod">
          <ac:chgData name="Wanlambok Nongbet [Chillibreeze]" userId="6bf028ea-505a-4797-9fbe-498829f78d74" providerId="ADAL" clId="{FE636EC3-8809-4DCB-9AC5-1BA3B10F9AB2}" dt="2020-07-27T09:10:21.049" v="2908" actId="21"/>
          <ac:spMkLst>
            <pc:docMk/>
            <pc:sldMk cId="3360045161" sldId="1733"/>
            <ac:spMk id="110" creationId="{9F6DC868-4B0C-4D99-870F-E853031B033A}"/>
          </ac:spMkLst>
        </pc:spChg>
        <pc:spChg chg="add del mod">
          <ac:chgData name="Wanlambok Nongbet [Chillibreeze]" userId="6bf028ea-505a-4797-9fbe-498829f78d74" providerId="ADAL" clId="{FE636EC3-8809-4DCB-9AC5-1BA3B10F9AB2}" dt="2020-07-27T09:10:21.049" v="2908" actId="21"/>
          <ac:spMkLst>
            <pc:docMk/>
            <pc:sldMk cId="3360045161" sldId="1733"/>
            <ac:spMk id="111" creationId="{D8AD018A-7E11-4533-A463-2180481B7081}"/>
          </ac:spMkLst>
        </pc:spChg>
        <pc:spChg chg="add del mod">
          <ac:chgData name="Wanlambok Nongbet [Chillibreeze]" userId="6bf028ea-505a-4797-9fbe-498829f78d74" providerId="ADAL" clId="{FE636EC3-8809-4DCB-9AC5-1BA3B10F9AB2}" dt="2020-07-27T09:10:21.049" v="2908" actId="21"/>
          <ac:spMkLst>
            <pc:docMk/>
            <pc:sldMk cId="3360045161" sldId="1733"/>
            <ac:spMk id="112" creationId="{0C2F425B-DAA6-47F5-A5A6-CDB708C88BCD}"/>
          </ac:spMkLst>
        </pc:spChg>
        <pc:spChg chg="add del mod">
          <ac:chgData name="Wanlambok Nongbet [Chillibreeze]" userId="6bf028ea-505a-4797-9fbe-498829f78d74" providerId="ADAL" clId="{FE636EC3-8809-4DCB-9AC5-1BA3B10F9AB2}" dt="2020-07-27T09:10:21.049" v="2908" actId="21"/>
          <ac:spMkLst>
            <pc:docMk/>
            <pc:sldMk cId="3360045161" sldId="1733"/>
            <ac:spMk id="113" creationId="{F905EE35-C3FE-4396-A1C6-4A77F4A44E82}"/>
          </ac:spMkLst>
        </pc:spChg>
        <pc:spChg chg="add del mod">
          <ac:chgData name="Wanlambok Nongbet [Chillibreeze]" userId="6bf028ea-505a-4797-9fbe-498829f78d74" providerId="ADAL" clId="{FE636EC3-8809-4DCB-9AC5-1BA3B10F9AB2}" dt="2020-07-27T09:10:21.049" v="2908" actId="21"/>
          <ac:spMkLst>
            <pc:docMk/>
            <pc:sldMk cId="3360045161" sldId="1733"/>
            <ac:spMk id="114" creationId="{26BC00DD-1002-4D7B-991E-DBC2E715DCDD}"/>
          </ac:spMkLst>
        </pc:spChg>
        <pc:spChg chg="add mod topLvl">
          <ac:chgData name="Wanlambok Nongbet [Chillibreeze]" userId="6bf028ea-505a-4797-9fbe-498829f78d74" providerId="ADAL" clId="{FE636EC3-8809-4DCB-9AC5-1BA3B10F9AB2}" dt="2020-07-28T06:05:45.441" v="3532" actId="1035"/>
          <ac:spMkLst>
            <pc:docMk/>
            <pc:sldMk cId="3360045161" sldId="1733"/>
            <ac:spMk id="124" creationId="{EAC59413-2596-41A2-B1B7-4E3D57C40241}"/>
          </ac:spMkLst>
        </pc:spChg>
        <pc:spChg chg="add del mod">
          <ac:chgData name="Wanlambok Nongbet [Chillibreeze]" userId="6bf028ea-505a-4797-9fbe-498829f78d74" providerId="ADAL" clId="{FE636EC3-8809-4DCB-9AC5-1BA3B10F9AB2}" dt="2020-07-27T09:10:21.812" v="2910" actId="21"/>
          <ac:spMkLst>
            <pc:docMk/>
            <pc:sldMk cId="3360045161" sldId="1733"/>
            <ac:spMk id="125" creationId="{65E0CC09-344F-4B65-944C-6ECC3F0EC906}"/>
          </ac:spMkLst>
        </pc:spChg>
        <pc:spChg chg="add del mod">
          <ac:chgData name="Wanlambok Nongbet [Chillibreeze]" userId="6bf028ea-505a-4797-9fbe-498829f78d74" providerId="ADAL" clId="{FE636EC3-8809-4DCB-9AC5-1BA3B10F9AB2}" dt="2020-07-27T09:10:21.812" v="2910" actId="21"/>
          <ac:spMkLst>
            <pc:docMk/>
            <pc:sldMk cId="3360045161" sldId="1733"/>
            <ac:spMk id="126" creationId="{FB84D29E-55EF-4B22-A9FA-56CEDC44CFF1}"/>
          </ac:spMkLst>
        </pc:spChg>
        <pc:spChg chg="add del mod">
          <ac:chgData name="Wanlambok Nongbet [Chillibreeze]" userId="6bf028ea-505a-4797-9fbe-498829f78d74" providerId="ADAL" clId="{FE636EC3-8809-4DCB-9AC5-1BA3B10F9AB2}" dt="2020-07-27T09:10:21.812" v="2910" actId="21"/>
          <ac:spMkLst>
            <pc:docMk/>
            <pc:sldMk cId="3360045161" sldId="1733"/>
            <ac:spMk id="127" creationId="{9CBB35A9-A23C-4693-939C-8B1320A5BEBA}"/>
          </ac:spMkLst>
        </pc:spChg>
        <pc:spChg chg="add del mod">
          <ac:chgData name="Wanlambok Nongbet [Chillibreeze]" userId="6bf028ea-505a-4797-9fbe-498829f78d74" providerId="ADAL" clId="{FE636EC3-8809-4DCB-9AC5-1BA3B10F9AB2}" dt="2020-07-27T09:10:21.812" v="2910" actId="21"/>
          <ac:spMkLst>
            <pc:docMk/>
            <pc:sldMk cId="3360045161" sldId="1733"/>
            <ac:spMk id="128" creationId="{1A964D9D-25BD-43CB-8576-7FF82305AB0F}"/>
          </ac:spMkLst>
        </pc:spChg>
        <pc:spChg chg="add del mod">
          <ac:chgData name="Wanlambok Nongbet [Chillibreeze]" userId="6bf028ea-505a-4797-9fbe-498829f78d74" providerId="ADAL" clId="{FE636EC3-8809-4DCB-9AC5-1BA3B10F9AB2}" dt="2020-07-27T09:10:22.612" v="2912" actId="21"/>
          <ac:spMkLst>
            <pc:docMk/>
            <pc:sldMk cId="3360045161" sldId="1733"/>
            <ac:spMk id="137" creationId="{85D22721-50BD-479D-94F3-EB8CBB83A666}"/>
          </ac:spMkLst>
        </pc:spChg>
        <pc:spChg chg="add del mod">
          <ac:chgData name="Wanlambok Nongbet [Chillibreeze]" userId="6bf028ea-505a-4797-9fbe-498829f78d74" providerId="ADAL" clId="{FE636EC3-8809-4DCB-9AC5-1BA3B10F9AB2}" dt="2020-07-27T09:10:22.612" v="2912" actId="21"/>
          <ac:spMkLst>
            <pc:docMk/>
            <pc:sldMk cId="3360045161" sldId="1733"/>
            <ac:spMk id="138" creationId="{E6EB5C34-0745-41AA-800E-B1D88AFE8ED8}"/>
          </ac:spMkLst>
        </pc:spChg>
        <pc:spChg chg="add del mod">
          <ac:chgData name="Wanlambok Nongbet [Chillibreeze]" userId="6bf028ea-505a-4797-9fbe-498829f78d74" providerId="ADAL" clId="{FE636EC3-8809-4DCB-9AC5-1BA3B10F9AB2}" dt="2020-07-27T09:10:22.612" v="2912" actId="21"/>
          <ac:spMkLst>
            <pc:docMk/>
            <pc:sldMk cId="3360045161" sldId="1733"/>
            <ac:spMk id="139" creationId="{ED595F7C-B2D9-4011-9F6D-5177DA2ACC33}"/>
          </ac:spMkLst>
        </pc:spChg>
        <pc:spChg chg="add del mod">
          <ac:chgData name="Wanlambok Nongbet [Chillibreeze]" userId="6bf028ea-505a-4797-9fbe-498829f78d74" providerId="ADAL" clId="{FE636EC3-8809-4DCB-9AC5-1BA3B10F9AB2}" dt="2020-07-27T09:10:22.612" v="2912" actId="21"/>
          <ac:spMkLst>
            <pc:docMk/>
            <pc:sldMk cId="3360045161" sldId="1733"/>
            <ac:spMk id="140" creationId="{5F6D660F-C728-4EF7-866A-390A97C50D0C}"/>
          </ac:spMkLst>
        </pc:spChg>
        <pc:spChg chg="add del mod">
          <ac:chgData name="Wanlambok Nongbet [Chillibreeze]" userId="6bf028ea-505a-4797-9fbe-498829f78d74" providerId="ADAL" clId="{FE636EC3-8809-4DCB-9AC5-1BA3B10F9AB2}" dt="2020-07-27T09:10:23.301" v="2914" actId="21"/>
          <ac:spMkLst>
            <pc:docMk/>
            <pc:sldMk cId="3360045161" sldId="1733"/>
            <ac:spMk id="149" creationId="{4812CE06-F84F-4DF7-A503-48F6D46BDBD8}"/>
          </ac:spMkLst>
        </pc:spChg>
        <pc:spChg chg="add del mod">
          <ac:chgData name="Wanlambok Nongbet [Chillibreeze]" userId="6bf028ea-505a-4797-9fbe-498829f78d74" providerId="ADAL" clId="{FE636EC3-8809-4DCB-9AC5-1BA3B10F9AB2}" dt="2020-07-27T09:10:23.301" v="2914" actId="21"/>
          <ac:spMkLst>
            <pc:docMk/>
            <pc:sldMk cId="3360045161" sldId="1733"/>
            <ac:spMk id="150" creationId="{3230D855-9F69-46F1-8B0C-5419CD0688B5}"/>
          </ac:spMkLst>
        </pc:spChg>
        <pc:spChg chg="add del mod">
          <ac:chgData name="Wanlambok Nongbet [Chillibreeze]" userId="6bf028ea-505a-4797-9fbe-498829f78d74" providerId="ADAL" clId="{FE636EC3-8809-4DCB-9AC5-1BA3B10F9AB2}" dt="2020-07-27T09:10:23.301" v="2914" actId="21"/>
          <ac:spMkLst>
            <pc:docMk/>
            <pc:sldMk cId="3360045161" sldId="1733"/>
            <ac:spMk id="151" creationId="{13DB3051-96FE-4B93-9494-5F700DB38208}"/>
          </ac:spMkLst>
        </pc:spChg>
        <pc:spChg chg="add del mod">
          <ac:chgData name="Wanlambok Nongbet [Chillibreeze]" userId="6bf028ea-505a-4797-9fbe-498829f78d74" providerId="ADAL" clId="{FE636EC3-8809-4DCB-9AC5-1BA3B10F9AB2}" dt="2020-07-27T09:10:23.301" v="2914" actId="21"/>
          <ac:spMkLst>
            <pc:docMk/>
            <pc:sldMk cId="3360045161" sldId="1733"/>
            <ac:spMk id="152" creationId="{3A7C6274-9AFC-4B7C-9F3C-9F406AC5B306}"/>
          </ac:spMkLst>
        </pc:spChg>
        <pc:spChg chg="add del mod topLvl">
          <ac:chgData name="Wanlambok Nongbet [Chillibreeze]" userId="6bf028ea-505a-4797-9fbe-498829f78d74" providerId="ADAL" clId="{FE636EC3-8809-4DCB-9AC5-1BA3B10F9AB2}" dt="2020-07-28T15:21:44.096" v="3690" actId="21"/>
          <ac:spMkLst>
            <pc:docMk/>
            <pc:sldMk cId="3360045161" sldId="1733"/>
            <ac:spMk id="160" creationId="{38E661F3-614C-40A1-BA04-F9D96CD4627A}"/>
          </ac:spMkLst>
        </pc:spChg>
        <pc:spChg chg="add del mod">
          <ac:chgData name="Wanlambok Nongbet [Chillibreeze]" userId="6bf028ea-505a-4797-9fbe-498829f78d74" providerId="ADAL" clId="{FE636EC3-8809-4DCB-9AC5-1BA3B10F9AB2}" dt="2020-07-27T09:10:24.121" v="2916" actId="21"/>
          <ac:spMkLst>
            <pc:docMk/>
            <pc:sldMk cId="3360045161" sldId="1733"/>
            <ac:spMk id="161" creationId="{3FCBAC41-7DE5-42A3-AA7A-BAE101031EBD}"/>
          </ac:spMkLst>
        </pc:spChg>
        <pc:spChg chg="add del mod">
          <ac:chgData name="Wanlambok Nongbet [Chillibreeze]" userId="6bf028ea-505a-4797-9fbe-498829f78d74" providerId="ADAL" clId="{FE636EC3-8809-4DCB-9AC5-1BA3B10F9AB2}" dt="2020-07-27T09:10:24.121" v="2916" actId="21"/>
          <ac:spMkLst>
            <pc:docMk/>
            <pc:sldMk cId="3360045161" sldId="1733"/>
            <ac:spMk id="162" creationId="{1F3A3229-9454-439D-826A-05476B97D9EB}"/>
          </ac:spMkLst>
        </pc:spChg>
        <pc:spChg chg="add del mod">
          <ac:chgData name="Wanlambok Nongbet [Chillibreeze]" userId="6bf028ea-505a-4797-9fbe-498829f78d74" providerId="ADAL" clId="{FE636EC3-8809-4DCB-9AC5-1BA3B10F9AB2}" dt="2020-07-27T09:10:24.121" v="2916" actId="21"/>
          <ac:spMkLst>
            <pc:docMk/>
            <pc:sldMk cId="3360045161" sldId="1733"/>
            <ac:spMk id="163" creationId="{C77CF4D4-9078-4D9C-878B-38E8CBAE17D7}"/>
          </ac:spMkLst>
        </pc:spChg>
        <pc:spChg chg="add del mod">
          <ac:chgData name="Wanlambok Nongbet [Chillibreeze]" userId="6bf028ea-505a-4797-9fbe-498829f78d74" providerId="ADAL" clId="{FE636EC3-8809-4DCB-9AC5-1BA3B10F9AB2}" dt="2020-07-27T09:10:25.164" v="2918" actId="21"/>
          <ac:spMkLst>
            <pc:docMk/>
            <pc:sldMk cId="3360045161" sldId="1733"/>
            <ac:spMk id="170" creationId="{6D54BFDF-F9FB-4C7E-8E77-D4EA9382C39A}"/>
          </ac:spMkLst>
        </pc:spChg>
        <pc:spChg chg="add del mod">
          <ac:chgData name="Wanlambok Nongbet [Chillibreeze]" userId="6bf028ea-505a-4797-9fbe-498829f78d74" providerId="ADAL" clId="{FE636EC3-8809-4DCB-9AC5-1BA3B10F9AB2}" dt="2020-07-27T09:10:25.164" v="2918" actId="21"/>
          <ac:spMkLst>
            <pc:docMk/>
            <pc:sldMk cId="3360045161" sldId="1733"/>
            <ac:spMk id="171" creationId="{4F01EB4D-66EC-40E1-BC2C-D407CBEDC53E}"/>
          </ac:spMkLst>
        </pc:spChg>
        <pc:spChg chg="add del mod">
          <ac:chgData name="Wanlambok Nongbet [Chillibreeze]" userId="6bf028ea-505a-4797-9fbe-498829f78d74" providerId="ADAL" clId="{FE636EC3-8809-4DCB-9AC5-1BA3B10F9AB2}" dt="2020-07-27T09:10:25.164" v="2918" actId="21"/>
          <ac:spMkLst>
            <pc:docMk/>
            <pc:sldMk cId="3360045161" sldId="1733"/>
            <ac:spMk id="172" creationId="{F818F06B-DDBE-49E6-A722-1E2A83478308}"/>
          </ac:spMkLst>
        </pc:spChg>
        <pc:spChg chg="add del mod">
          <ac:chgData name="Wanlambok Nongbet [Chillibreeze]" userId="6bf028ea-505a-4797-9fbe-498829f78d74" providerId="ADAL" clId="{FE636EC3-8809-4DCB-9AC5-1BA3B10F9AB2}" dt="2020-07-27T09:10:25.845" v="2920" actId="21"/>
          <ac:spMkLst>
            <pc:docMk/>
            <pc:sldMk cId="3360045161" sldId="1733"/>
            <ac:spMk id="179" creationId="{BC2C2EF2-4A82-4D40-875B-FC6191E6CCA2}"/>
          </ac:spMkLst>
        </pc:spChg>
        <pc:spChg chg="add del mod">
          <ac:chgData name="Wanlambok Nongbet [Chillibreeze]" userId="6bf028ea-505a-4797-9fbe-498829f78d74" providerId="ADAL" clId="{FE636EC3-8809-4DCB-9AC5-1BA3B10F9AB2}" dt="2020-07-27T09:10:25.845" v="2920" actId="21"/>
          <ac:spMkLst>
            <pc:docMk/>
            <pc:sldMk cId="3360045161" sldId="1733"/>
            <ac:spMk id="180" creationId="{3224B75E-8374-42D0-8525-E310AD26580A}"/>
          </ac:spMkLst>
        </pc:spChg>
        <pc:spChg chg="add del mod">
          <ac:chgData name="Wanlambok Nongbet [Chillibreeze]" userId="6bf028ea-505a-4797-9fbe-498829f78d74" providerId="ADAL" clId="{FE636EC3-8809-4DCB-9AC5-1BA3B10F9AB2}" dt="2020-07-27T09:10:25.845" v="2920" actId="21"/>
          <ac:spMkLst>
            <pc:docMk/>
            <pc:sldMk cId="3360045161" sldId="1733"/>
            <ac:spMk id="181" creationId="{DD5E7E46-4803-4C30-8F9C-AEE61A2DC19E}"/>
          </ac:spMkLst>
        </pc:spChg>
        <pc:spChg chg="add del mod">
          <ac:chgData name="Wanlambok Nongbet [Chillibreeze]" userId="6bf028ea-505a-4797-9fbe-498829f78d74" providerId="ADAL" clId="{FE636EC3-8809-4DCB-9AC5-1BA3B10F9AB2}" dt="2020-07-27T09:10:26.769" v="2922" actId="21"/>
          <ac:spMkLst>
            <pc:docMk/>
            <pc:sldMk cId="3360045161" sldId="1733"/>
            <ac:spMk id="187" creationId="{12754AD2-640A-49AA-B9C1-F071D762F22A}"/>
          </ac:spMkLst>
        </pc:spChg>
        <pc:spChg chg="add del mod">
          <ac:chgData name="Wanlambok Nongbet [Chillibreeze]" userId="6bf028ea-505a-4797-9fbe-498829f78d74" providerId="ADAL" clId="{FE636EC3-8809-4DCB-9AC5-1BA3B10F9AB2}" dt="2020-07-27T09:10:26.769" v="2922" actId="21"/>
          <ac:spMkLst>
            <pc:docMk/>
            <pc:sldMk cId="3360045161" sldId="1733"/>
            <ac:spMk id="188" creationId="{8DBD8B73-13C8-49F0-B17E-AE9B98F6CDFA}"/>
          </ac:spMkLst>
        </pc:spChg>
        <pc:spChg chg="add del mod">
          <ac:chgData name="Wanlambok Nongbet [Chillibreeze]" userId="6bf028ea-505a-4797-9fbe-498829f78d74" providerId="ADAL" clId="{FE636EC3-8809-4DCB-9AC5-1BA3B10F9AB2}" dt="2020-07-27T09:10:26.769" v="2922" actId="21"/>
          <ac:spMkLst>
            <pc:docMk/>
            <pc:sldMk cId="3360045161" sldId="1733"/>
            <ac:spMk id="189" creationId="{C5A82737-FD09-4146-9C5B-3E29741DC7D9}"/>
          </ac:spMkLst>
        </pc:spChg>
        <pc:spChg chg="add del mod topLvl">
          <ac:chgData name="Wanlambok Nongbet [Chillibreeze]" userId="6bf028ea-505a-4797-9fbe-498829f78d74" providerId="ADAL" clId="{FE636EC3-8809-4DCB-9AC5-1BA3B10F9AB2}" dt="2020-07-28T15:21:44.096" v="3690" actId="21"/>
          <ac:spMkLst>
            <pc:docMk/>
            <pc:sldMk cId="3360045161" sldId="1733"/>
            <ac:spMk id="194" creationId="{CFA1A93B-D0CE-46CF-8EE0-4549198DDD6C}"/>
          </ac:spMkLst>
        </pc:spChg>
        <pc:spChg chg="add del mod">
          <ac:chgData name="Wanlambok Nongbet [Chillibreeze]" userId="6bf028ea-505a-4797-9fbe-498829f78d74" providerId="ADAL" clId="{FE636EC3-8809-4DCB-9AC5-1BA3B10F9AB2}" dt="2020-07-27T09:10:29.112" v="2924" actId="21"/>
          <ac:spMkLst>
            <pc:docMk/>
            <pc:sldMk cId="3360045161" sldId="1733"/>
            <ac:spMk id="195" creationId="{E8A4DD7B-579C-48C2-A881-B44601779608}"/>
          </ac:spMkLst>
        </pc:spChg>
        <pc:spChg chg="add del mod">
          <ac:chgData name="Wanlambok Nongbet [Chillibreeze]" userId="6bf028ea-505a-4797-9fbe-498829f78d74" providerId="ADAL" clId="{FE636EC3-8809-4DCB-9AC5-1BA3B10F9AB2}" dt="2020-07-27T09:10:29.112" v="2924" actId="21"/>
          <ac:spMkLst>
            <pc:docMk/>
            <pc:sldMk cId="3360045161" sldId="1733"/>
            <ac:spMk id="196" creationId="{7C140620-E9FF-4DAF-BCB3-0DF31B174AD5}"/>
          </ac:spMkLst>
        </pc:spChg>
        <pc:spChg chg="add del mod">
          <ac:chgData name="Wanlambok Nongbet [Chillibreeze]" userId="6bf028ea-505a-4797-9fbe-498829f78d74" providerId="ADAL" clId="{FE636EC3-8809-4DCB-9AC5-1BA3B10F9AB2}" dt="2020-07-27T09:10:29.914" v="2926" actId="21"/>
          <ac:spMkLst>
            <pc:docMk/>
            <pc:sldMk cId="3360045161" sldId="1733"/>
            <ac:spMk id="201" creationId="{88EFE432-C437-4DED-A002-EFB1C6177AC4}"/>
          </ac:spMkLst>
        </pc:spChg>
        <pc:spChg chg="add del mod">
          <ac:chgData name="Wanlambok Nongbet [Chillibreeze]" userId="6bf028ea-505a-4797-9fbe-498829f78d74" providerId="ADAL" clId="{FE636EC3-8809-4DCB-9AC5-1BA3B10F9AB2}" dt="2020-07-27T09:10:29.914" v="2926" actId="21"/>
          <ac:spMkLst>
            <pc:docMk/>
            <pc:sldMk cId="3360045161" sldId="1733"/>
            <ac:spMk id="202" creationId="{9AE76262-C66D-4ABD-8AEF-889C9949F6A2}"/>
          </ac:spMkLst>
        </pc:spChg>
        <pc:spChg chg="add del mod">
          <ac:chgData name="Wanlambok Nongbet [Chillibreeze]" userId="6bf028ea-505a-4797-9fbe-498829f78d74" providerId="ADAL" clId="{FE636EC3-8809-4DCB-9AC5-1BA3B10F9AB2}" dt="2020-07-27T09:10:30.588" v="2928" actId="21"/>
          <ac:spMkLst>
            <pc:docMk/>
            <pc:sldMk cId="3360045161" sldId="1733"/>
            <ac:spMk id="207" creationId="{4321BBFD-A3A7-494F-9999-7A9F73667698}"/>
          </ac:spMkLst>
        </pc:spChg>
        <pc:spChg chg="add del mod">
          <ac:chgData name="Wanlambok Nongbet [Chillibreeze]" userId="6bf028ea-505a-4797-9fbe-498829f78d74" providerId="ADAL" clId="{FE636EC3-8809-4DCB-9AC5-1BA3B10F9AB2}" dt="2020-07-27T09:10:30.588" v="2928" actId="21"/>
          <ac:spMkLst>
            <pc:docMk/>
            <pc:sldMk cId="3360045161" sldId="1733"/>
            <ac:spMk id="208" creationId="{66F291A8-12C5-4779-B1E8-A3E472017657}"/>
          </ac:spMkLst>
        </pc:spChg>
        <pc:spChg chg="add del mod topLvl">
          <ac:chgData name="Wanlambok Nongbet [Chillibreeze]" userId="6bf028ea-505a-4797-9fbe-498829f78d74" providerId="ADAL" clId="{FE636EC3-8809-4DCB-9AC5-1BA3B10F9AB2}" dt="2020-07-28T15:21:44.096" v="3690" actId="21"/>
          <ac:spMkLst>
            <pc:docMk/>
            <pc:sldMk cId="3360045161" sldId="1733"/>
            <ac:spMk id="212" creationId="{2AD630A3-C385-4DA1-83CE-A5958AB36BD5}"/>
          </ac:spMkLst>
        </pc:spChg>
        <pc:spChg chg="add del mod">
          <ac:chgData name="Wanlambok Nongbet [Chillibreeze]" userId="6bf028ea-505a-4797-9fbe-498829f78d74" providerId="ADAL" clId="{FE636EC3-8809-4DCB-9AC5-1BA3B10F9AB2}" dt="2020-07-27T09:10:31.325" v="2930" actId="21"/>
          <ac:spMkLst>
            <pc:docMk/>
            <pc:sldMk cId="3360045161" sldId="1733"/>
            <ac:spMk id="213" creationId="{45AE6B36-15F3-4337-998C-CC02FCA776F5}"/>
          </ac:spMkLst>
        </pc:spChg>
        <pc:spChg chg="add del mod">
          <ac:chgData name="Wanlambok Nongbet [Chillibreeze]" userId="6bf028ea-505a-4797-9fbe-498829f78d74" providerId="ADAL" clId="{FE636EC3-8809-4DCB-9AC5-1BA3B10F9AB2}" dt="2020-07-27T09:10:32.197" v="2932" actId="21"/>
          <ac:spMkLst>
            <pc:docMk/>
            <pc:sldMk cId="3360045161" sldId="1733"/>
            <ac:spMk id="216" creationId="{402148CE-54D7-4C13-B330-A426AFF94ADF}"/>
          </ac:spMkLst>
        </pc:spChg>
        <pc:spChg chg="add del mod">
          <ac:chgData name="Wanlambok Nongbet [Chillibreeze]" userId="6bf028ea-505a-4797-9fbe-498829f78d74" providerId="ADAL" clId="{FE636EC3-8809-4DCB-9AC5-1BA3B10F9AB2}" dt="2020-07-27T09:10:32.842" v="2934" actId="21"/>
          <ac:spMkLst>
            <pc:docMk/>
            <pc:sldMk cId="3360045161" sldId="1733"/>
            <ac:spMk id="219" creationId="{D3E4460A-864C-4911-B579-B83768B1BEBB}"/>
          </ac:spMkLst>
        </pc:spChg>
        <pc:spChg chg="add del mod topLvl">
          <ac:chgData name="Wanlambok Nongbet [Chillibreeze]" userId="6bf028ea-505a-4797-9fbe-498829f78d74" providerId="ADAL" clId="{FE636EC3-8809-4DCB-9AC5-1BA3B10F9AB2}" dt="2020-07-28T15:21:44.096" v="3690" actId="21"/>
          <ac:spMkLst>
            <pc:docMk/>
            <pc:sldMk cId="3360045161" sldId="1733"/>
            <ac:spMk id="221" creationId="{EDC667DF-1BA5-4FCD-8AC8-600D596CB340}"/>
          </ac:spMkLst>
        </pc:spChg>
        <pc:grpChg chg="add del mod">
          <ac:chgData name="Wanlambok Nongbet [Chillibreeze]" userId="6bf028ea-505a-4797-9fbe-498829f78d74" providerId="ADAL" clId="{FE636EC3-8809-4DCB-9AC5-1BA3B10F9AB2}" dt="2020-07-24T09:31:24.885" v="299" actId="165"/>
          <ac:grpSpMkLst>
            <pc:docMk/>
            <pc:sldMk cId="3360045161" sldId="1733"/>
            <ac:grpSpMk id="2" creationId="{1308E0EC-635B-44E4-AAC6-5BDC1E116CBB}"/>
          </ac:grpSpMkLst>
        </pc:grpChg>
        <pc:grpChg chg="add del mod">
          <ac:chgData name="Wanlambok Nongbet [Chillibreeze]" userId="6bf028ea-505a-4797-9fbe-498829f78d74" providerId="ADAL" clId="{FE636EC3-8809-4DCB-9AC5-1BA3B10F9AB2}" dt="2020-07-28T06:05:06.458" v="3513" actId="165"/>
          <ac:grpSpMkLst>
            <pc:docMk/>
            <pc:sldMk cId="3360045161" sldId="1733"/>
            <ac:grpSpMk id="2" creationId="{9351EE08-26D0-4882-A7C5-61E066F79253}"/>
          </ac:grpSpMkLst>
        </pc:grpChg>
        <pc:grpChg chg="add mod">
          <ac:chgData name="Wanlambok Nongbet [Chillibreeze]" userId="6bf028ea-505a-4797-9fbe-498829f78d74" providerId="ADAL" clId="{FE636EC3-8809-4DCB-9AC5-1BA3B10F9AB2}" dt="2020-07-24T09:31:40.031" v="309" actId="164"/>
          <ac:grpSpMkLst>
            <pc:docMk/>
            <pc:sldMk cId="3360045161" sldId="1733"/>
            <ac:grpSpMk id="3" creationId="{6AF64A10-F013-4EA4-92B2-49FFA49E0EF4}"/>
          </ac:grpSpMkLst>
        </pc:grpChg>
        <pc:grpChg chg="add del mod">
          <ac:chgData name="Wanlambok Nongbet [Chillibreeze]" userId="6bf028ea-505a-4797-9fbe-498829f78d74" providerId="ADAL" clId="{FE636EC3-8809-4DCB-9AC5-1BA3B10F9AB2}" dt="2020-07-27T09:09:22.402" v="2853" actId="478"/>
          <ac:grpSpMkLst>
            <pc:docMk/>
            <pc:sldMk cId="3360045161" sldId="1733"/>
            <ac:grpSpMk id="7" creationId="{73D72069-1E86-4532-864C-A0DC635C9454}"/>
          </ac:grpSpMkLst>
        </pc:grpChg>
        <pc:grpChg chg="add del mod">
          <ac:chgData name="Wanlambok Nongbet [Chillibreeze]" userId="6bf028ea-505a-4797-9fbe-498829f78d74" providerId="ADAL" clId="{FE636EC3-8809-4DCB-9AC5-1BA3B10F9AB2}" dt="2020-07-27T09:09:29.698" v="2861" actId="478"/>
          <ac:grpSpMkLst>
            <pc:docMk/>
            <pc:sldMk cId="3360045161" sldId="1733"/>
            <ac:grpSpMk id="8" creationId="{29C350AA-7437-4012-BFCE-6921CF5722AF}"/>
          </ac:grpSpMkLst>
        </pc:grpChg>
        <pc:grpChg chg="add del mod">
          <ac:chgData name="Wanlambok Nongbet [Chillibreeze]" userId="6bf028ea-505a-4797-9fbe-498829f78d74" providerId="ADAL" clId="{FE636EC3-8809-4DCB-9AC5-1BA3B10F9AB2}" dt="2020-07-27T09:09:37.252" v="2871" actId="478"/>
          <ac:grpSpMkLst>
            <pc:docMk/>
            <pc:sldMk cId="3360045161" sldId="1733"/>
            <ac:grpSpMk id="9" creationId="{B3CA6D34-6B42-4D27-B1F5-63EA8B9FE6AE}"/>
          </ac:grpSpMkLst>
        </pc:grpChg>
        <pc:grpChg chg="add del mod">
          <ac:chgData name="Wanlambok Nongbet [Chillibreeze]" userId="6bf028ea-505a-4797-9fbe-498829f78d74" providerId="ADAL" clId="{FE636EC3-8809-4DCB-9AC5-1BA3B10F9AB2}" dt="2020-07-27T09:09:45.638" v="2883" actId="478"/>
          <ac:grpSpMkLst>
            <pc:docMk/>
            <pc:sldMk cId="3360045161" sldId="1733"/>
            <ac:grpSpMk id="10" creationId="{9E268A54-D6B1-46F9-835A-07072C5268F7}"/>
          </ac:grpSpMkLst>
        </pc:grpChg>
        <pc:grpChg chg="add del mod">
          <ac:chgData name="Wanlambok Nongbet [Chillibreeze]" userId="6bf028ea-505a-4797-9fbe-498829f78d74" providerId="ADAL" clId="{FE636EC3-8809-4DCB-9AC5-1BA3B10F9AB2}" dt="2020-07-24T09:06:28.636" v="244" actId="478"/>
          <ac:grpSpMkLst>
            <pc:docMk/>
            <pc:sldMk cId="3360045161" sldId="1733"/>
            <ac:grpSpMk id="10" creationId="{C9D1800A-DF45-468F-9CF3-BCEEFBAF3A5F}"/>
          </ac:grpSpMkLst>
        </pc:grpChg>
        <pc:grpChg chg="add del mod">
          <ac:chgData name="Wanlambok Nongbet [Chillibreeze]" userId="6bf028ea-505a-4797-9fbe-498829f78d74" providerId="ADAL" clId="{FE636EC3-8809-4DCB-9AC5-1BA3B10F9AB2}" dt="2020-07-27T09:09:55.373" v="2893" actId="478"/>
          <ac:grpSpMkLst>
            <pc:docMk/>
            <pc:sldMk cId="3360045161" sldId="1733"/>
            <ac:grpSpMk id="11" creationId="{61CCCB92-5A41-4160-800E-ACE74E13998B}"/>
          </ac:grpSpMkLst>
        </pc:grpChg>
        <pc:grpChg chg="add del mod">
          <ac:chgData name="Wanlambok Nongbet [Chillibreeze]" userId="6bf028ea-505a-4797-9fbe-498829f78d74" providerId="ADAL" clId="{FE636EC3-8809-4DCB-9AC5-1BA3B10F9AB2}" dt="2020-07-24T09:06:28.636" v="244" actId="478"/>
          <ac:grpSpMkLst>
            <pc:docMk/>
            <pc:sldMk cId="3360045161" sldId="1733"/>
            <ac:grpSpMk id="13" creationId="{FC329DA2-FAF2-443C-AAA0-99B3ED241CD6}"/>
          </ac:grpSpMkLst>
        </pc:grpChg>
        <pc:grpChg chg="add del mod">
          <ac:chgData name="Wanlambok Nongbet [Chillibreeze]" userId="6bf028ea-505a-4797-9fbe-498829f78d74" providerId="ADAL" clId="{FE636EC3-8809-4DCB-9AC5-1BA3B10F9AB2}" dt="2020-07-24T09:06:28.636" v="244" actId="478"/>
          <ac:grpSpMkLst>
            <pc:docMk/>
            <pc:sldMk cId="3360045161" sldId="1733"/>
            <ac:grpSpMk id="16" creationId="{5609A2B7-7E8D-4DDF-9DFE-C9E444AD451A}"/>
          </ac:grpSpMkLst>
        </pc:grpChg>
        <pc:grpChg chg="add del mod">
          <ac:chgData name="Wanlambok Nongbet [Chillibreeze]" userId="6bf028ea-505a-4797-9fbe-498829f78d74" providerId="ADAL" clId="{FE636EC3-8809-4DCB-9AC5-1BA3B10F9AB2}" dt="2020-07-24T09:06:28.636" v="244" actId="478"/>
          <ac:grpSpMkLst>
            <pc:docMk/>
            <pc:sldMk cId="3360045161" sldId="1733"/>
            <ac:grpSpMk id="20" creationId="{251AE14C-FFA3-4F84-9811-CBA851A0CC79}"/>
          </ac:grpSpMkLst>
        </pc:grpChg>
        <pc:grpChg chg="add del mod">
          <ac:chgData name="Wanlambok Nongbet [Chillibreeze]" userId="6bf028ea-505a-4797-9fbe-498829f78d74" providerId="ADAL" clId="{FE636EC3-8809-4DCB-9AC5-1BA3B10F9AB2}" dt="2020-07-24T09:31:55.838" v="315" actId="165"/>
          <ac:grpSpMkLst>
            <pc:docMk/>
            <pc:sldMk cId="3360045161" sldId="1733"/>
            <ac:grpSpMk id="31" creationId="{09C0BA91-DB27-452D-83FB-D19F13B60483}"/>
          </ac:grpSpMkLst>
        </pc:grpChg>
        <pc:grpChg chg="add del mod">
          <ac:chgData name="Wanlambok Nongbet [Chillibreeze]" userId="6bf028ea-505a-4797-9fbe-498829f78d74" providerId="ADAL" clId="{FE636EC3-8809-4DCB-9AC5-1BA3B10F9AB2}" dt="2020-07-24T09:31:59.696" v="319" actId="165"/>
          <ac:grpSpMkLst>
            <pc:docMk/>
            <pc:sldMk cId="3360045161" sldId="1733"/>
            <ac:grpSpMk id="32" creationId="{407CFB46-00BA-4FBA-83B8-1E58CDF7C20D}"/>
          </ac:grpSpMkLst>
        </pc:grpChg>
        <pc:grpChg chg="add del mod topLvl">
          <ac:chgData name="Wanlambok Nongbet [Chillibreeze]" userId="6bf028ea-505a-4797-9fbe-498829f78d74" providerId="ADAL" clId="{FE636EC3-8809-4DCB-9AC5-1BA3B10F9AB2}" dt="2020-07-24T09:32:24.675" v="335" actId="165"/>
          <ac:grpSpMkLst>
            <pc:docMk/>
            <pc:sldMk cId="3360045161" sldId="1733"/>
            <ac:grpSpMk id="33" creationId="{DA987CD1-3C60-4894-944E-AA44AA5B2F15}"/>
          </ac:grpSpMkLst>
        </pc:grpChg>
        <pc:grpChg chg="add del mod topLvl">
          <ac:chgData name="Wanlambok Nongbet [Chillibreeze]" userId="6bf028ea-505a-4797-9fbe-498829f78d74" providerId="ADAL" clId="{FE636EC3-8809-4DCB-9AC5-1BA3B10F9AB2}" dt="2020-07-24T09:32:24.675" v="335" actId="165"/>
          <ac:grpSpMkLst>
            <pc:docMk/>
            <pc:sldMk cId="3360045161" sldId="1733"/>
            <ac:grpSpMk id="36" creationId="{D878CE9D-CD2F-4BD5-801F-FAB3827F3376}"/>
          </ac:grpSpMkLst>
        </pc:grpChg>
        <pc:grpChg chg="add del mod topLvl">
          <ac:chgData name="Wanlambok Nongbet [Chillibreeze]" userId="6bf028ea-505a-4797-9fbe-498829f78d74" providerId="ADAL" clId="{FE636EC3-8809-4DCB-9AC5-1BA3B10F9AB2}" dt="2020-07-24T09:32:24.675" v="335" actId="165"/>
          <ac:grpSpMkLst>
            <pc:docMk/>
            <pc:sldMk cId="3360045161" sldId="1733"/>
            <ac:grpSpMk id="39" creationId="{D2356D84-7CC4-4B94-BCC2-BD812C132DFB}"/>
          </ac:grpSpMkLst>
        </pc:grpChg>
        <pc:grpChg chg="add del mod topLvl">
          <ac:chgData name="Wanlambok Nongbet [Chillibreeze]" userId="6bf028ea-505a-4797-9fbe-498829f78d74" providerId="ADAL" clId="{FE636EC3-8809-4DCB-9AC5-1BA3B10F9AB2}" dt="2020-07-24T09:32:24.675" v="335" actId="165"/>
          <ac:grpSpMkLst>
            <pc:docMk/>
            <pc:sldMk cId="3360045161" sldId="1733"/>
            <ac:grpSpMk id="42" creationId="{2AD49ED6-1AF6-4519-B392-89AC68CC1FDE}"/>
          </ac:grpSpMkLst>
        </pc:grpChg>
        <pc:grpChg chg="add del mod topLvl">
          <ac:chgData name="Wanlambok Nongbet [Chillibreeze]" userId="6bf028ea-505a-4797-9fbe-498829f78d74" providerId="ADAL" clId="{FE636EC3-8809-4DCB-9AC5-1BA3B10F9AB2}" dt="2020-07-24T09:32:24.675" v="335" actId="165"/>
          <ac:grpSpMkLst>
            <pc:docMk/>
            <pc:sldMk cId="3360045161" sldId="1733"/>
            <ac:grpSpMk id="45" creationId="{6A29965B-E03D-48AE-9D33-872801460983}"/>
          </ac:grpSpMkLst>
        </pc:grpChg>
        <pc:grpChg chg="add del mod">
          <ac:chgData name="Wanlambok Nongbet [Chillibreeze]" userId="6bf028ea-505a-4797-9fbe-498829f78d74" providerId="ADAL" clId="{FE636EC3-8809-4DCB-9AC5-1BA3B10F9AB2}" dt="2020-07-24T09:32:24.470" v="334" actId="165"/>
          <ac:grpSpMkLst>
            <pc:docMk/>
            <pc:sldMk cId="3360045161" sldId="1733"/>
            <ac:grpSpMk id="48" creationId="{74271393-6CD3-42A9-B59C-2A7BF99F9E93}"/>
          </ac:grpSpMkLst>
        </pc:grpChg>
        <pc:grpChg chg="add mod topLvl">
          <ac:chgData name="Wanlambok Nongbet [Chillibreeze]" userId="6bf028ea-505a-4797-9fbe-498829f78d74" providerId="ADAL" clId="{FE636EC3-8809-4DCB-9AC5-1BA3B10F9AB2}" dt="2020-07-27T09:09:06.519" v="2841" actId="164"/>
          <ac:grpSpMkLst>
            <pc:docMk/>
            <pc:sldMk cId="3360045161" sldId="1733"/>
            <ac:grpSpMk id="49" creationId="{EFE6F557-3086-49B3-91B0-85689DDBC9EF}"/>
          </ac:grpSpMkLst>
        </pc:grpChg>
        <pc:grpChg chg="add mod topLvl">
          <ac:chgData name="Wanlambok Nongbet [Chillibreeze]" userId="6bf028ea-505a-4797-9fbe-498829f78d74" providerId="ADAL" clId="{FE636EC3-8809-4DCB-9AC5-1BA3B10F9AB2}" dt="2020-07-27T09:09:08.440" v="2842" actId="164"/>
          <ac:grpSpMkLst>
            <pc:docMk/>
            <pc:sldMk cId="3360045161" sldId="1733"/>
            <ac:grpSpMk id="50" creationId="{30C6890C-D487-4AD1-B8A2-83B4AA678EF2}"/>
          </ac:grpSpMkLst>
        </pc:grpChg>
        <pc:grpChg chg="add mod">
          <ac:chgData name="Wanlambok Nongbet [Chillibreeze]" userId="6bf028ea-505a-4797-9fbe-498829f78d74" providerId="ADAL" clId="{FE636EC3-8809-4DCB-9AC5-1BA3B10F9AB2}" dt="2020-07-24T09:34:28.350" v="341" actId="164"/>
          <ac:grpSpMkLst>
            <pc:docMk/>
            <pc:sldMk cId="3360045161" sldId="1733"/>
            <ac:grpSpMk id="51" creationId="{4F140275-EEB3-4281-B8B2-E69B5630F2B8}"/>
          </ac:grpSpMkLst>
        </pc:grpChg>
        <pc:grpChg chg="add mod topLvl">
          <ac:chgData name="Wanlambok Nongbet [Chillibreeze]" userId="6bf028ea-505a-4797-9fbe-498829f78d74" providerId="ADAL" clId="{FE636EC3-8809-4DCB-9AC5-1BA3B10F9AB2}" dt="2020-07-27T09:09:09.738" v="2843" actId="164"/>
          <ac:grpSpMkLst>
            <pc:docMk/>
            <pc:sldMk cId="3360045161" sldId="1733"/>
            <ac:grpSpMk id="52" creationId="{F707FA5A-C208-41B0-9A1D-0397D77DAD0E}"/>
          </ac:grpSpMkLst>
        </pc:grpChg>
        <pc:grpChg chg="add mod topLvl">
          <ac:chgData name="Wanlambok Nongbet [Chillibreeze]" userId="6bf028ea-505a-4797-9fbe-498829f78d74" providerId="ADAL" clId="{FE636EC3-8809-4DCB-9AC5-1BA3B10F9AB2}" dt="2020-07-27T09:09:11.119" v="2844" actId="164"/>
          <ac:grpSpMkLst>
            <pc:docMk/>
            <pc:sldMk cId="3360045161" sldId="1733"/>
            <ac:grpSpMk id="53" creationId="{FDC01C46-0BCD-40FD-A068-0BDBF6CB01AD}"/>
          </ac:grpSpMkLst>
        </pc:grpChg>
        <pc:grpChg chg="add mod topLvl">
          <ac:chgData name="Wanlambok Nongbet [Chillibreeze]" userId="6bf028ea-505a-4797-9fbe-498829f78d74" providerId="ADAL" clId="{FE636EC3-8809-4DCB-9AC5-1BA3B10F9AB2}" dt="2020-07-27T09:09:12.603" v="2845" actId="164"/>
          <ac:grpSpMkLst>
            <pc:docMk/>
            <pc:sldMk cId="3360045161" sldId="1733"/>
            <ac:grpSpMk id="54" creationId="{F7DF1E0C-4465-4430-9BE2-EA8EFBAAD262}"/>
          </ac:grpSpMkLst>
        </pc:grpChg>
        <pc:grpChg chg="add del mod">
          <ac:chgData name="Wanlambok Nongbet [Chillibreeze]" userId="6bf028ea-505a-4797-9fbe-498829f78d74" providerId="ADAL" clId="{FE636EC3-8809-4DCB-9AC5-1BA3B10F9AB2}" dt="2020-07-24T09:36:01.470" v="356" actId="165"/>
          <ac:grpSpMkLst>
            <pc:docMk/>
            <pc:sldMk cId="3360045161" sldId="1733"/>
            <ac:grpSpMk id="55" creationId="{949F0680-9BDE-4203-89DD-54F088EE1799}"/>
          </ac:grpSpMkLst>
        </pc:grpChg>
        <pc:grpChg chg="add del mod">
          <ac:chgData name="Wanlambok Nongbet [Chillibreeze]" userId="6bf028ea-505a-4797-9fbe-498829f78d74" providerId="ADAL" clId="{FE636EC3-8809-4DCB-9AC5-1BA3B10F9AB2}" dt="2020-07-27T09:09:13.784" v="2847" actId="21"/>
          <ac:grpSpMkLst>
            <pc:docMk/>
            <pc:sldMk cId="3360045161" sldId="1733"/>
            <ac:grpSpMk id="64" creationId="{52DF1A3C-5805-49A8-962F-5FB2BEAF1F33}"/>
          </ac:grpSpMkLst>
        </pc:grpChg>
        <pc:grpChg chg="mod">
          <ac:chgData name="Wanlambok Nongbet [Chillibreeze]" userId="6bf028ea-505a-4797-9fbe-498829f78d74" providerId="ADAL" clId="{FE636EC3-8809-4DCB-9AC5-1BA3B10F9AB2}" dt="2020-07-27T09:09:13.562" v="2846" actId="571"/>
          <ac:grpSpMkLst>
            <pc:docMk/>
            <pc:sldMk cId="3360045161" sldId="1733"/>
            <ac:grpSpMk id="65" creationId="{75A92987-C564-4F42-A2DB-4A81D26A86E7}"/>
          </ac:grpSpMkLst>
        </pc:grpChg>
        <pc:grpChg chg="add del mod">
          <ac:chgData name="Wanlambok Nongbet [Chillibreeze]" userId="6bf028ea-505a-4797-9fbe-498829f78d74" providerId="ADAL" clId="{FE636EC3-8809-4DCB-9AC5-1BA3B10F9AB2}" dt="2020-07-27T09:09:24.248" v="2857" actId="21"/>
          <ac:grpSpMkLst>
            <pc:docMk/>
            <pc:sldMk cId="3360045161" sldId="1733"/>
            <ac:grpSpMk id="70" creationId="{9BA28AD8-E40B-4F35-9F28-14175E6A4834}"/>
          </ac:grpSpMkLst>
        </pc:grpChg>
        <pc:grpChg chg="mod">
          <ac:chgData name="Wanlambok Nongbet [Chillibreeze]" userId="6bf028ea-505a-4797-9fbe-498829f78d74" providerId="ADAL" clId="{FE636EC3-8809-4DCB-9AC5-1BA3B10F9AB2}" dt="2020-07-27T09:09:23.699" v="2855" actId="571"/>
          <ac:grpSpMkLst>
            <pc:docMk/>
            <pc:sldMk cId="3360045161" sldId="1733"/>
            <ac:grpSpMk id="71" creationId="{B9B16CDC-F384-46C0-BA62-F93DAE0C9A15}"/>
          </ac:grpSpMkLst>
        </pc:grpChg>
        <pc:grpChg chg="add del mod">
          <ac:chgData name="Wanlambok Nongbet [Chillibreeze]" userId="6bf028ea-505a-4797-9fbe-498829f78d74" providerId="ADAL" clId="{FE636EC3-8809-4DCB-9AC5-1BA3B10F9AB2}" dt="2020-07-27T09:09:31.242" v="2865" actId="21"/>
          <ac:grpSpMkLst>
            <pc:docMk/>
            <pc:sldMk cId="3360045161" sldId="1733"/>
            <ac:grpSpMk id="76" creationId="{0BBE5646-0464-42E2-9128-2A4744B43DD6}"/>
          </ac:grpSpMkLst>
        </pc:grpChg>
        <pc:grpChg chg="mod">
          <ac:chgData name="Wanlambok Nongbet [Chillibreeze]" userId="6bf028ea-505a-4797-9fbe-498829f78d74" providerId="ADAL" clId="{FE636EC3-8809-4DCB-9AC5-1BA3B10F9AB2}" dt="2020-07-27T09:09:30.536" v="2863" actId="571"/>
          <ac:grpSpMkLst>
            <pc:docMk/>
            <pc:sldMk cId="3360045161" sldId="1733"/>
            <ac:grpSpMk id="77" creationId="{644A2614-1C81-4FCF-A073-72548EFC4324}"/>
          </ac:grpSpMkLst>
        </pc:grpChg>
        <pc:grpChg chg="add del mod">
          <ac:chgData name="Wanlambok Nongbet [Chillibreeze]" userId="6bf028ea-505a-4797-9fbe-498829f78d74" providerId="ADAL" clId="{FE636EC3-8809-4DCB-9AC5-1BA3B10F9AB2}" dt="2020-07-27T09:09:32.610" v="2867" actId="21"/>
          <ac:grpSpMkLst>
            <pc:docMk/>
            <pc:sldMk cId="3360045161" sldId="1733"/>
            <ac:grpSpMk id="81" creationId="{A8CF268F-ACBB-4FBF-999F-302DEE10B48C}"/>
          </ac:grpSpMkLst>
        </pc:grpChg>
        <pc:grpChg chg="mod">
          <ac:chgData name="Wanlambok Nongbet [Chillibreeze]" userId="6bf028ea-505a-4797-9fbe-498829f78d74" providerId="ADAL" clId="{FE636EC3-8809-4DCB-9AC5-1BA3B10F9AB2}" dt="2020-07-27T09:09:31.586" v="2866"/>
          <ac:grpSpMkLst>
            <pc:docMk/>
            <pc:sldMk cId="3360045161" sldId="1733"/>
            <ac:grpSpMk id="82" creationId="{7C346416-D027-4D57-B7F1-966B2E9C65F6}"/>
          </ac:grpSpMkLst>
        </pc:grpChg>
        <pc:grpChg chg="add mod">
          <ac:chgData name="Wanlambok Nongbet [Chillibreeze]" userId="6bf028ea-505a-4797-9fbe-498829f78d74" providerId="ADAL" clId="{FE636EC3-8809-4DCB-9AC5-1BA3B10F9AB2}" dt="2020-07-27T09:09:39.448" v="2876" actId="571"/>
          <ac:grpSpMkLst>
            <pc:docMk/>
            <pc:sldMk cId="3360045161" sldId="1733"/>
            <ac:grpSpMk id="87" creationId="{8A7FC50C-91B7-458C-A98B-29EC1C0CCD7A}"/>
          </ac:grpSpMkLst>
        </pc:grpChg>
        <pc:grpChg chg="mod">
          <ac:chgData name="Wanlambok Nongbet [Chillibreeze]" userId="6bf028ea-505a-4797-9fbe-498829f78d74" providerId="ADAL" clId="{FE636EC3-8809-4DCB-9AC5-1BA3B10F9AB2}" dt="2020-07-27T09:09:39.448" v="2876" actId="571"/>
          <ac:grpSpMkLst>
            <pc:docMk/>
            <pc:sldMk cId="3360045161" sldId="1733"/>
            <ac:grpSpMk id="88" creationId="{17617E04-4E9D-4013-BA67-A194F53E5277}"/>
          </ac:grpSpMkLst>
        </pc:grpChg>
        <pc:grpChg chg="add del mod">
          <ac:chgData name="Wanlambok Nongbet [Chillibreeze]" userId="6bf028ea-505a-4797-9fbe-498829f78d74" providerId="ADAL" clId="{FE636EC3-8809-4DCB-9AC5-1BA3B10F9AB2}" dt="2020-07-27T09:09:40.714" v="2879" actId="21"/>
          <ac:grpSpMkLst>
            <pc:docMk/>
            <pc:sldMk cId="3360045161" sldId="1733"/>
            <ac:grpSpMk id="93" creationId="{BE2593FC-CAA4-434E-BED0-1A1B6ACBB6A6}"/>
          </ac:grpSpMkLst>
        </pc:grpChg>
        <pc:grpChg chg="mod">
          <ac:chgData name="Wanlambok Nongbet [Chillibreeze]" userId="6bf028ea-505a-4797-9fbe-498829f78d74" providerId="ADAL" clId="{FE636EC3-8809-4DCB-9AC5-1BA3B10F9AB2}" dt="2020-07-27T09:09:40.121" v="2877" actId="571"/>
          <ac:grpSpMkLst>
            <pc:docMk/>
            <pc:sldMk cId="3360045161" sldId="1733"/>
            <ac:grpSpMk id="94" creationId="{D7F33FF7-4F6B-491D-96E4-9FE06840C235}"/>
          </ac:grpSpMkLst>
        </pc:grpChg>
        <pc:grpChg chg="add del mod">
          <ac:chgData name="Wanlambok Nongbet [Chillibreeze]" userId="6bf028ea-505a-4797-9fbe-498829f78d74" providerId="ADAL" clId="{FE636EC3-8809-4DCB-9AC5-1BA3B10F9AB2}" dt="2020-07-27T09:09:47.280" v="2887" actId="21"/>
          <ac:grpSpMkLst>
            <pc:docMk/>
            <pc:sldMk cId="3360045161" sldId="1733"/>
            <ac:grpSpMk id="99" creationId="{C74372AF-817F-45F0-B878-FE951C3C7364}"/>
          </ac:grpSpMkLst>
        </pc:grpChg>
        <pc:grpChg chg="mod">
          <ac:chgData name="Wanlambok Nongbet [Chillibreeze]" userId="6bf028ea-505a-4797-9fbe-498829f78d74" providerId="ADAL" clId="{FE636EC3-8809-4DCB-9AC5-1BA3B10F9AB2}" dt="2020-07-27T09:09:46.620" v="2885" actId="571"/>
          <ac:grpSpMkLst>
            <pc:docMk/>
            <pc:sldMk cId="3360045161" sldId="1733"/>
            <ac:grpSpMk id="100" creationId="{BCD540CE-1375-46AF-A763-60709ECA8C72}"/>
          </ac:grpSpMkLst>
        </pc:grpChg>
        <pc:grpChg chg="add del mod">
          <ac:chgData name="Wanlambok Nongbet [Chillibreeze]" userId="6bf028ea-505a-4797-9fbe-498829f78d74" providerId="ADAL" clId="{FE636EC3-8809-4DCB-9AC5-1BA3B10F9AB2}" dt="2020-07-27T09:09:48.725" v="2889" actId="21"/>
          <ac:grpSpMkLst>
            <pc:docMk/>
            <pc:sldMk cId="3360045161" sldId="1733"/>
            <ac:grpSpMk id="104" creationId="{8FF3F73E-9E45-40A0-AC58-DCD736F85008}"/>
          </ac:grpSpMkLst>
        </pc:grpChg>
        <pc:grpChg chg="mod">
          <ac:chgData name="Wanlambok Nongbet [Chillibreeze]" userId="6bf028ea-505a-4797-9fbe-498829f78d74" providerId="ADAL" clId="{FE636EC3-8809-4DCB-9AC5-1BA3B10F9AB2}" dt="2020-07-27T09:09:47.678" v="2888"/>
          <ac:grpSpMkLst>
            <pc:docMk/>
            <pc:sldMk cId="3360045161" sldId="1733"/>
            <ac:grpSpMk id="105" creationId="{50B31DB5-F65E-4CAD-8E97-DE1BD9E58F60}"/>
          </ac:grpSpMkLst>
        </pc:grpChg>
        <pc:picChg chg="del mod">
          <ac:chgData name="Wanlambok Nongbet [Chillibreeze]" userId="6bf028ea-505a-4797-9fbe-498829f78d74" providerId="ADAL" clId="{FE636EC3-8809-4DCB-9AC5-1BA3B10F9AB2}" dt="2020-07-27T09:09:21.815" v="2852" actId="21"/>
          <ac:picMkLst>
            <pc:docMk/>
            <pc:sldMk cId="3360045161" sldId="1733"/>
            <ac:picMk id="12" creationId="{7C6B3829-27E4-4C80-B67F-B2462615B30B}"/>
          </ac:picMkLst>
        </pc:picChg>
        <pc:picChg chg="del mod">
          <ac:chgData name="Wanlambok Nongbet [Chillibreeze]" userId="6bf028ea-505a-4797-9fbe-498829f78d74" providerId="ADAL" clId="{FE636EC3-8809-4DCB-9AC5-1BA3B10F9AB2}" dt="2020-07-27T09:09:29.263" v="2860" actId="21"/>
          <ac:picMkLst>
            <pc:docMk/>
            <pc:sldMk cId="3360045161" sldId="1733"/>
            <ac:picMk id="13" creationId="{CC58A5DE-BC7B-4B3D-8F3D-6FA85923699B}"/>
          </ac:picMkLst>
        </pc:picChg>
        <pc:picChg chg="del mod">
          <ac:chgData name="Wanlambok Nongbet [Chillibreeze]" userId="6bf028ea-505a-4797-9fbe-498829f78d74" providerId="ADAL" clId="{FE636EC3-8809-4DCB-9AC5-1BA3B10F9AB2}" dt="2020-07-27T09:09:36.755" v="2870" actId="21"/>
          <ac:picMkLst>
            <pc:docMk/>
            <pc:sldMk cId="3360045161" sldId="1733"/>
            <ac:picMk id="14" creationId="{3972C723-B80C-4F5E-AC2A-DB9E82EC2A18}"/>
          </ac:picMkLst>
        </pc:picChg>
        <pc:picChg chg="del mod">
          <ac:chgData name="Wanlambok Nongbet [Chillibreeze]" userId="6bf028ea-505a-4797-9fbe-498829f78d74" providerId="ADAL" clId="{FE636EC3-8809-4DCB-9AC5-1BA3B10F9AB2}" dt="2020-07-27T09:09:45.183" v="2882" actId="21"/>
          <ac:picMkLst>
            <pc:docMk/>
            <pc:sldMk cId="3360045161" sldId="1733"/>
            <ac:picMk id="15" creationId="{8A0F09DA-070E-475D-AF1F-BAC7B6090F59}"/>
          </ac:picMkLst>
        </pc:picChg>
        <pc:picChg chg="del mod">
          <ac:chgData name="Wanlambok Nongbet [Chillibreeze]" userId="6bf028ea-505a-4797-9fbe-498829f78d74" providerId="ADAL" clId="{FE636EC3-8809-4DCB-9AC5-1BA3B10F9AB2}" dt="2020-07-27T09:09:54.867" v="2892" actId="21"/>
          <ac:picMkLst>
            <pc:docMk/>
            <pc:sldMk cId="3360045161" sldId="1733"/>
            <ac:picMk id="16" creationId="{90C756AC-471C-4410-BA22-04827DB779E8}"/>
          </ac:picMkLst>
        </pc:picChg>
        <pc:picChg chg="add del mod">
          <ac:chgData name="Wanlambok Nongbet [Chillibreeze]" userId="6bf028ea-505a-4797-9fbe-498829f78d74" providerId="ADAL" clId="{FE636EC3-8809-4DCB-9AC5-1BA3B10F9AB2}" dt="2020-07-28T15:21:45.500" v="3692" actId="21"/>
          <ac:picMkLst>
            <pc:docMk/>
            <pc:sldMk cId="3360045161" sldId="1733"/>
            <ac:picMk id="18" creationId="{872C316F-2429-4C73-88BD-B6D89268C603}"/>
          </ac:picMkLst>
        </pc:picChg>
        <pc:picChg chg="add del mod">
          <ac:chgData name="Wanlambok Nongbet [Chillibreeze]" userId="6bf028ea-505a-4797-9fbe-498829f78d74" providerId="ADAL" clId="{FE636EC3-8809-4DCB-9AC5-1BA3B10F9AB2}" dt="2020-07-28T15:21:45.500" v="3692" actId="21"/>
          <ac:picMkLst>
            <pc:docMk/>
            <pc:sldMk cId="3360045161" sldId="1733"/>
            <ac:picMk id="19" creationId="{B86E699E-B290-4758-BF8B-695BC62597A7}"/>
          </ac:picMkLst>
        </pc:picChg>
        <pc:picChg chg="add del mod">
          <ac:chgData name="Wanlambok Nongbet [Chillibreeze]" userId="6bf028ea-505a-4797-9fbe-498829f78d74" providerId="ADAL" clId="{FE636EC3-8809-4DCB-9AC5-1BA3B10F9AB2}" dt="2020-07-28T15:21:45.500" v="3692" actId="21"/>
          <ac:picMkLst>
            <pc:docMk/>
            <pc:sldMk cId="3360045161" sldId="1733"/>
            <ac:picMk id="20" creationId="{27C9AA25-A7C9-452C-BD3E-577414A95DA3}"/>
          </ac:picMkLst>
        </pc:picChg>
        <pc:picChg chg="add del mod">
          <ac:chgData name="Wanlambok Nongbet [Chillibreeze]" userId="6bf028ea-505a-4797-9fbe-498829f78d74" providerId="ADAL" clId="{FE636EC3-8809-4DCB-9AC5-1BA3B10F9AB2}" dt="2020-07-28T15:21:45.500" v="3692" actId="21"/>
          <ac:picMkLst>
            <pc:docMk/>
            <pc:sldMk cId="3360045161" sldId="1733"/>
            <ac:picMk id="21" creationId="{9C9579CE-474B-4010-A7C8-4C9A8874CDB9}"/>
          </ac:picMkLst>
        </pc:picChg>
        <pc:picChg chg="add mod">
          <ac:chgData name="Wanlambok Nongbet [Chillibreeze]" userId="6bf028ea-505a-4797-9fbe-498829f78d74" providerId="ADAL" clId="{FE636EC3-8809-4DCB-9AC5-1BA3B10F9AB2}" dt="2020-07-28T15:21:45.705" v="3693"/>
          <ac:picMkLst>
            <pc:docMk/>
            <pc:sldMk cId="3360045161" sldId="1733"/>
            <ac:picMk id="30" creationId="{4ADE0D3F-CF83-4542-844F-C85D4E782206}"/>
          </ac:picMkLst>
        </pc:picChg>
        <pc:picChg chg="add mod">
          <ac:chgData name="Wanlambok Nongbet [Chillibreeze]" userId="6bf028ea-505a-4797-9fbe-498829f78d74" providerId="ADAL" clId="{FE636EC3-8809-4DCB-9AC5-1BA3B10F9AB2}" dt="2020-07-27T09:09:11.119" v="2844" actId="164"/>
          <ac:picMkLst>
            <pc:docMk/>
            <pc:sldMk cId="3360045161" sldId="1733"/>
            <ac:picMk id="31" creationId="{821E8B81-128A-4761-B9FE-D76AF24B4C59}"/>
          </ac:picMkLst>
        </pc:picChg>
        <pc:picChg chg="add del mod">
          <ac:chgData name="Wanlambok Nongbet [Chillibreeze]" userId="6bf028ea-505a-4797-9fbe-498829f78d74" providerId="ADAL" clId="{FE636EC3-8809-4DCB-9AC5-1BA3B10F9AB2}" dt="2020-07-28T15:21:46.274" v="3694" actId="21"/>
          <ac:picMkLst>
            <pc:docMk/>
            <pc:sldMk cId="3360045161" sldId="1733"/>
            <ac:picMk id="31" creationId="{F3A24F4A-15BF-4787-B390-BCB471BE3D2A}"/>
          </ac:picMkLst>
        </pc:picChg>
        <pc:picChg chg="add mod">
          <ac:chgData name="Wanlambok Nongbet [Chillibreeze]" userId="6bf028ea-505a-4797-9fbe-498829f78d74" providerId="ADAL" clId="{FE636EC3-8809-4DCB-9AC5-1BA3B10F9AB2}" dt="2020-07-27T09:09:06.519" v="2841" actId="164"/>
          <ac:picMkLst>
            <pc:docMk/>
            <pc:sldMk cId="3360045161" sldId="1733"/>
            <ac:picMk id="32" creationId="{1609EA33-C5AD-4811-8E99-BB15FAB7A31A}"/>
          </ac:picMkLst>
        </pc:picChg>
        <pc:picChg chg="add del mod">
          <ac:chgData name="Wanlambok Nongbet [Chillibreeze]" userId="6bf028ea-505a-4797-9fbe-498829f78d74" providerId="ADAL" clId="{FE636EC3-8809-4DCB-9AC5-1BA3B10F9AB2}" dt="2020-07-28T15:21:46.274" v="3694" actId="21"/>
          <ac:picMkLst>
            <pc:docMk/>
            <pc:sldMk cId="3360045161" sldId="1733"/>
            <ac:picMk id="32" creationId="{FEDCB538-8EBA-49C7-B32D-A53D64C9BB6C}"/>
          </ac:picMkLst>
        </pc:picChg>
        <pc:picChg chg="add del mod">
          <ac:chgData name="Wanlambok Nongbet [Chillibreeze]" userId="6bf028ea-505a-4797-9fbe-498829f78d74" providerId="ADAL" clId="{FE636EC3-8809-4DCB-9AC5-1BA3B10F9AB2}" dt="2020-07-28T15:21:46.274" v="3694" actId="21"/>
          <ac:picMkLst>
            <pc:docMk/>
            <pc:sldMk cId="3360045161" sldId="1733"/>
            <ac:picMk id="33" creationId="{FD29AA04-DFD3-4F87-AC3F-D7A985523029}"/>
          </ac:picMkLst>
        </pc:picChg>
        <pc:picChg chg="add mod">
          <ac:chgData name="Wanlambok Nongbet [Chillibreeze]" userId="6bf028ea-505a-4797-9fbe-498829f78d74" providerId="ADAL" clId="{FE636EC3-8809-4DCB-9AC5-1BA3B10F9AB2}" dt="2020-07-27T09:09:09.738" v="2843" actId="164"/>
          <ac:picMkLst>
            <pc:docMk/>
            <pc:sldMk cId="3360045161" sldId="1733"/>
            <ac:picMk id="36" creationId="{3B9A671D-8DFF-4875-8040-2F33A8532264}"/>
          </ac:picMkLst>
        </pc:picChg>
        <pc:picChg chg="add del mod">
          <ac:chgData name="Wanlambok Nongbet [Chillibreeze]" userId="6bf028ea-505a-4797-9fbe-498829f78d74" providerId="ADAL" clId="{FE636EC3-8809-4DCB-9AC5-1BA3B10F9AB2}" dt="2020-07-27T09:08:00.168" v="2824"/>
          <ac:picMkLst>
            <pc:docMk/>
            <pc:sldMk cId="3360045161" sldId="1733"/>
            <ac:picMk id="39" creationId="{55C28B54-FBB1-4E57-B5F1-3185618DAC96}"/>
          </ac:picMkLst>
        </pc:picChg>
        <pc:picChg chg="add del mod">
          <ac:chgData name="Wanlambok Nongbet [Chillibreeze]" userId="6bf028ea-505a-4797-9fbe-498829f78d74" providerId="ADAL" clId="{FE636EC3-8809-4DCB-9AC5-1BA3B10F9AB2}" dt="2020-07-28T15:21:47.183" v="3696" actId="21"/>
          <ac:picMkLst>
            <pc:docMk/>
            <pc:sldMk cId="3360045161" sldId="1733"/>
            <ac:picMk id="41" creationId="{F49F25A6-1C12-4CDE-BC03-7584F2E1B49F}"/>
          </ac:picMkLst>
        </pc:picChg>
        <pc:picChg chg="add del mod">
          <ac:chgData name="Wanlambok Nongbet [Chillibreeze]" userId="6bf028ea-505a-4797-9fbe-498829f78d74" providerId="ADAL" clId="{FE636EC3-8809-4DCB-9AC5-1BA3B10F9AB2}" dt="2020-07-27T09:07:58.107" v="2821"/>
          <ac:picMkLst>
            <pc:docMk/>
            <pc:sldMk cId="3360045161" sldId="1733"/>
            <ac:picMk id="42" creationId="{AED06080-20C6-40EB-A49F-CA1A81926B92}"/>
          </ac:picMkLst>
        </pc:picChg>
        <pc:picChg chg="add del mod">
          <ac:chgData name="Wanlambok Nongbet [Chillibreeze]" userId="6bf028ea-505a-4797-9fbe-498829f78d74" providerId="ADAL" clId="{FE636EC3-8809-4DCB-9AC5-1BA3B10F9AB2}" dt="2020-07-28T15:21:47.183" v="3696" actId="21"/>
          <ac:picMkLst>
            <pc:docMk/>
            <pc:sldMk cId="3360045161" sldId="1733"/>
            <ac:picMk id="42" creationId="{B3F61474-17C7-41DB-92CC-E8A5F599B30A}"/>
          </ac:picMkLst>
        </pc:picChg>
        <pc:picChg chg="add del mod">
          <ac:chgData name="Wanlambok Nongbet [Chillibreeze]" userId="6bf028ea-505a-4797-9fbe-498829f78d74" providerId="ADAL" clId="{FE636EC3-8809-4DCB-9AC5-1BA3B10F9AB2}" dt="2020-07-28T15:21:47.183" v="3696" actId="21"/>
          <ac:picMkLst>
            <pc:docMk/>
            <pc:sldMk cId="3360045161" sldId="1733"/>
            <ac:picMk id="43" creationId="{2B4029CC-4885-4A0A-95AE-7BAAC024B8DB}"/>
          </ac:picMkLst>
        </pc:picChg>
        <pc:picChg chg="add del mod">
          <ac:chgData name="Wanlambok Nongbet [Chillibreeze]" userId="6bf028ea-505a-4797-9fbe-498829f78d74" providerId="ADAL" clId="{FE636EC3-8809-4DCB-9AC5-1BA3B10F9AB2}" dt="2020-07-27T09:07:59.794" v="2823"/>
          <ac:picMkLst>
            <pc:docMk/>
            <pc:sldMk cId="3360045161" sldId="1733"/>
            <ac:picMk id="45" creationId="{F34C3E95-6634-45AF-8B80-31A7B954CFCF}"/>
          </ac:picMkLst>
        </pc:picChg>
        <pc:picChg chg="add mod">
          <ac:chgData name="Wanlambok Nongbet [Chillibreeze]" userId="6bf028ea-505a-4797-9fbe-498829f78d74" providerId="ADAL" clId="{FE636EC3-8809-4DCB-9AC5-1BA3B10F9AB2}" dt="2020-07-27T09:09:08.440" v="2842" actId="164"/>
          <ac:picMkLst>
            <pc:docMk/>
            <pc:sldMk cId="3360045161" sldId="1733"/>
            <ac:picMk id="48" creationId="{A899CA72-AE0E-4B84-946C-9C44B2580EA6}"/>
          </ac:picMkLst>
        </pc:picChg>
        <pc:picChg chg="add mod">
          <ac:chgData name="Wanlambok Nongbet [Chillibreeze]" userId="6bf028ea-505a-4797-9fbe-498829f78d74" providerId="ADAL" clId="{FE636EC3-8809-4DCB-9AC5-1BA3B10F9AB2}" dt="2020-07-27T09:09:12.603" v="2845" actId="164"/>
          <ac:picMkLst>
            <pc:docMk/>
            <pc:sldMk cId="3360045161" sldId="1733"/>
            <ac:picMk id="51" creationId="{51D1F622-F683-4A74-8E4C-63E3CB27A7A5}"/>
          </ac:picMkLst>
        </pc:picChg>
        <pc:picChg chg="add del mod">
          <ac:chgData name="Wanlambok Nongbet [Chillibreeze]" userId="6bf028ea-505a-4797-9fbe-498829f78d74" providerId="ADAL" clId="{FE636EC3-8809-4DCB-9AC5-1BA3B10F9AB2}" dt="2020-07-28T15:21:48.102" v="3698" actId="21"/>
          <ac:picMkLst>
            <pc:docMk/>
            <pc:sldMk cId="3360045161" sldId="1733"/>
            <ac:picMk id="51" creationId="{55E7DC63-6558-4272-9A4C-45A49FB13F7E}"/>
          </ac:picMkLst>
        </pc:picChg>
        <pc:picChg chg="add del mod">
          <ac:chgData name="Wanlambok Nongbet [Chillibreeze]" userId="6bf028ea-505a-4797-9fbe-498829f78d74" providerId="ADAL" clId="{FE636EC3-8809-4DCB-9AC5-1BA3B10F9AB2}" dt="2020-07-28T15:21:48.102" v="3698" actId="21"/>
          <ac:picMkLst>
            <pc:docMk/>
            <pc:sldMk cId="3360045161" sldId="1733"/>
            <ac:picMk id="52" creationId="{747DBB72-9B1B-4308-84D9-6BAA37AAF37A}"/>
          </ac:picMkLst>
        </pc:picChg>
        <pc:picChg chg="add del mod">
          <ac:chgData name="Wanlambok Nongbet [Chillibreeze]" userId="6bf028ea-505a-4797-9fbe-498829f78d74" providerId="ADAL" clId="{FE636EC3-8809-4DCB-9AC5-1BA3B10F9AB2}" dt="2020-07-28T15:21:48.102" v="3698" actId="21"/>
          <ac:picMkLst>
            <pc:docMk/>
            <pc:sldMk cId="3360045161" sldId="1733"/>
            <ac:picMk id="53" creationId="{D601DBE5-9567-4D0D-A85D-78C174D89DDF}"/>
          </ac:picMkLst>
        </pc:picChg>
        <pc:picChg chg="add del mod">
          <ac:chgData name="Wanlambok Nongbet [Chillibreeze]" userId="6bf028ea-505a-4797-9fbe-498829f78d74" providerId="ADAL" clId="{FE636EC3-8809-4DCB-9AC5-1BA3B10F9AB2}" dt="2020-07-27T09:10:17.390" v="2905" actId="478"/>
          <ac:picMkLst>
            <pc:docMk/>
            <pc:sldMk cId="3360045161" sldId="1733"/>
            <ac:picMk id="55" creationId="{1663DA89-D9EF-4D3F-9B7E-D9754020126B}"/>
          </ac:picMkLst>
        </pc:picChg>
        <pc:picChg chg="add del mod">
          <ac:chgData name="Wanlambok Nongbet [Chillibreeze]" userId="6bf028ea-505a-4797-9fbe-498829f78d74" providerId="ADAL" clId="{FE636EC3-8809-4DCB-9AC5-1BA3B10F9AB2}" dt="2020-07-28T15:21:50.616" v="3700" actId="21"/>
          <ac:picMkLst>
            <pc:docMk/>
            <pc:sldMk cId="3360045161" sldId="1733"/>
            <ac:picMk id="60" creationId="{2D3A59AE-40E4-4685-B7B8-31404482C15B}"/>
          </ac:picMkLst>
        </pc:picChg>
        <pc:picChg chg="add del mod">
          <ac:chgData name="Wanlambok Nongbet [Chillibreeze]" userId="6bf028ea-505a-4797-9fbe-498829f78d74" providerId="ADAL" clId="{FE636EC3-8809-4DCB-9AC5-1BA3B10F9AB2}" dt="2020-07-27T09:10:17.390" v="2905" actId="478"/>
          <ac:picMkLst>
            <pc:docMk/>
            <pc:sldMk cId="3360045161" sldId="1733"/>
            <ac:picMk id="60" creationId="{E23D317B-9687-4B64-9285-625771BDABA6}"/>
          </ac:picMkLst>
        </pc:picChg>
        <pc:picChg chg="add del mod">
          <ac:chgData name="Wanlambok Nongbet [Chillibreeze]" userId="6bf028ea-505a-4797-9fbe-498829f78d74" providerId="ADAL" clId="{FE636EC3-8809-4DCB-9AC5-1BA3B10F9AB2}" dt="2020-07-28T15:21:50.616" v="3700" actId="21"/>
          <ac:picMkLst>
            <pc:docMk/>
            <pc:sldMk cId="3360045161" sldId="1733"/>
            <ac:picMk id="61" creationId="{4AC3F6DE-2C94-4984-AF79-55DFA959CF03}"/>
          </ac:picMkLst>
        </pc:picChg>
        <pc:picChg chg="add del mod">
          <ac:chgData name="Wanlambok Nongbet [Chillibreeze]" userId="6bf028ea-505a-4797-9fbe-498829f78d74" providerId="ADAL" clId="{FE636EC3-8809-4DCB-9AC5-1BA3B10F9AB2}" dt="2020-07-27T09:10:17.390" v="2905" actId="478"/>
          <ac:picMkLst>
            <pc:docMk/>
            <pc:sldMk cId="3360045161" sldId="1733"/>
            <ac:picMk id="61" creationId="{C8721292-A8D6-4112-B410-67C528310831}"/>
          </ac:picMkLst>
        </pc:picChg>
        <pc:picChg chg="add del mod">
          <ac:chgData name="Wanlambok Nongbet [Chillibreeze]" userId="6bf028ea-505a-4797-9fbe-498829f78d74" providerId="ADAL" clId="{FE636EC3-8809-4DCB-9AC5-1BA3B10F9AB2}" dt="2020-07-27T09:10:17.390" v="2905" actId="478"/>
          <ac:picMkLst>
            <pc:docMk/>
            <pc:sldMk cId="3360045161" sldId="1733"/>
            <ac:picMk id="62" creationId="{1029E72B-C5FE-45BD-A73F-9CBE8C93BDE7}"/>
          </ac:picMkLst>
        </pc:picChg>
        <pc:picChg chg="add del mod">
          <ac:chgData name="Wanlambok Nongbet [Chillibreeze]" userId="6bf028ea-505a-4797-9fbe-498829f78d74" providerId="ADAL" clId="{FE636EC3-8809-4DCB-9AC5-1BA3B10F9AB2}" dt="2020-07-28T15:21:50.616" v="3700" actId="21"/>
          <ac:picMkLst>
            <pc:docMk/>
            <pc:sldMk cId="3360045161" sldId="1733"/>
            <ac:picMk id="62" creationId="{4FFEA151-0C5A-4020-AEDE-9077176A4F4E}"/>
          </ac:picMkLst>
        </pc:picChg>
        <pc:picChg chg="add del mod">
          <ac:chgData name="Wanlambok Nongbet [Chillibreeze]" userId="6bf028ea-505a-4797-9fbe-498829f78d74" providerId="ADAL" clId="{FE636EC3-8809-4DCB-9AC5-1BA3B10F9AB2}" dt="2020-07-27T09:10:17.390" v="2905" actId="478"/>
          <ac:picMkLst>
            <pc:docMk/>
            <pc:sldMk cId="3360045161" sldId="1733"/>
            <ac:picMk id="63" creationId="{4E1B915D-6BD4-4F09-9506-D6342A12A7F1}"/>
          </ac:picMkLst>
        </pc:picChg>
        <pc:picChg chg="mod">
          <ac:chgData name="Wanlambok Nongbet [Chillibreeze]" userId="6bf028ea-505a-4797-9fbe-498829f78d74" providerId="ADAL" clId="{FE636EC3-8809-4DCB-9AC5-1BA3B10F9AB2}" dt="2020-07-27T09:09:13.562" v="2846" actId="571"/>
          <ac:picMkLst>
            <pc:docMk/>
            <pc:sldMk cId="3360045161" sldId="1733"/>
            <ac:picMk id="66" creationId="{CDE63D6D-9ACE-458E-BD3D-95B1002C5C6D}"/>
          </ac:picMkLst>
        </pc:picChg>
        <pc:picChg chg="add mod">
          <ac:chgData name="Wanlambok Nongbet [Chillibreeze]" userId="6bf028ea-505a-4797-9fbe-498829f78d74" providerId="ADAL" clId="{FE636EC3-8809-4DCB-9AC5-1BA3B10F9AB2}" dt="2020-07-28T15:21:50.812" v="3701"/>
          <ac:picMkLst>
            <pc:docMk/>
            <pc:sldMk cId="3360045161" sldId="1733"/>
            <ac:picMk id="69" creationId="{8A83C47C-6320-4AF3-90CC-B48C29C2B0C4}"/>
          </ac:picMkLst>
        </pc:picChg>
        <pc:picChg chg="add del mod">
          <ac:chgData name="Wanlambok Nongbet [Chillibreeze]" userId="6bf028ea-505a-4797-9fbe-498829f78d74" providerId="ADAL" clId="{FE636EC3-8809-4DCB-9AC5-1BA3B10F9AB2}" dt="2020-07-27T09:10:20.362" v="2906" actId="21"/>
          <ac:picMkLst>
            <pc:docMk/>
            <pc:sldMk cId="3360045161" sldId="1733"/>
            <ac:picMk id="69" creationId="{E2FE909B-98F6-4A60-8829-E9ABE768F555}"/>
          </ac:picMkLst>
        </pc:picChg>
        <pc:picChg chg="add del mod">
          <ac:chgData name="Wanlambok Nongbet [Chillibreeze]" userId="6bf028ea-505a-4797-9fbe-498829f78d74" providerId="ADAL" clId="{FE636EC3-8809-4DCB-9AC5-1BA3B10F9AB2}" dt="2020-07-28T15:21:51.590" v="3702" actId="21"/>
          <ac:picMkLst>
            <pc:docMk/>
            <pc:sldMk cId="3360045161" sldId="1733"/>
            <ac:picMk id="70" creationId="{D50C8E69-E540-4754-9891-4B5981D7A19F}"/>
          </ac:picMkLst>
        </pc:picChg>
        <pc:picChg chg="add del mod">
          <ac:chgData name="Wanlambok Nongbet [Chillibreeze]" userId="6bf028ea-505a-4797-9fbe-498829f78d74" providerId="ADAL" clId="{FE636EC3-8809-4DCB-9AC5-1BA3B10F9AB2}" dt="2020-07-28T15:21:51.590" v="3702" actId="21"/>
          <ac:picMkLst>
            <pc:docMk/>
            <pc:sldMk cId="3360045161" sldId="1733"/>
            <ac:picMk id="71" creationId="{A6A5BDA2-0A85-4920-BD39-8986A409AD36}"/>
          </ac:picMkLst>
        </pc:picChg>
        <pc:picChg chg="mod">
          <ac:chgData name="Wanlambok Nongbet [Chillibreeze]" userId="6bf028ea-505a-4797-9fbe-498829f78d74" providerId="ADAL" clId="{FE636EC3-8809-4DCB-9AC5-1BA3B10F9AB2}" dt="2020-07-27T09:09:23.699" v="2855" actId="571"/>
          <ac:picMkLst>
            <pc:docMk/>
            <pc:sldMk cId="3360045161" sldId="1733"/>
            <ac:picMk id="72" creationId="{BF606BD0-CB49-483B-9F99-2F5FA6A100D2}"/>
          </ac:picMkLst>
        </pc:picChg>
        <pc:picChg chg="add del mod">
          <ac:chgData name="Wanlambok Nongbet [Chillibreeze]" userId="6bf028ea-505a-4797-9fbe-498829f78d74" providerId="ADAL" clId="{FE636EC3-8809-4DCB-9AC5-1BA3B10F9AB2}" dt="2020-07-27T09:10:20.362" v="2906" actId="21"/>
          <ac:picMkLst>
            <pc:docMk/>
            <pc:sldMk cId="3360045161" sldId="1733"/>
            <ac:picMk id="75" creationId="{01C83862-B954-4776-AFB4-E1377FCAB6A1}"/>
          </ac:picMkLst>
        </pc:picChg>
        <pc:picChg chg="add del mod">
          <ac:chgData name="Wanlambok Nongbet [Chillibreeze]" userId="6bf028ea-505a-4797-9fbe-498829f78d74" providerId="ADAL" clId="{FE636EC3-8809-4DCB-9AC5-1BA3B10F9AB2}" dt="2020-07-28T15:21:52.380" v="3704" actId="21"/>
          <ac:picMkLst>
            <pc:docMk/>
            <pc:sldMk cId="3360045161" sldId="1733"/>
            <ac:picMk id="77" creationId="{09371432-7017-417A-AB35-4254B436BCA3}"/>
          </ac:picMkLst>
        </pc:picChg>
        <pc:picChg chg="add del mod">
          <ac:chgData name="Wanlambok Nongbet [Chillibreeze]" userId="6bf028ea-505a-4797-9fbe-498829f78d74" providerId="ADAL" clId="{FE636EC3-8809-4DCB-9AC5-1BA3B10F9AB2}" dt="2020-07-28T15:21:52.380" v="3704" actId="21"/>
          <ac:picMkLst>
            <pc:docMk/>
            <pc:sldMk cId="3360045161" sldId="1733"/>
            <ac:picMk id="78" creationId="{72451DB5-E696-4B22-A8BA-D3825B8E9C1C}"/>
          </ac:picMkLst>
        </pc:picChg>
        <pc:picChg chg="mod">
          <ac:chgData name="Wanlambok Nongbet [Chillibreeze]" userId="6bf028ea-505a-4797-9fbe-498829f78d74" providerId="ADAL" clId="{FE636EC3-8809-4DCB-9AC5-1BA3B10F9AB2}" dt="2020-07-27T09:09:30.536" v="2863" actId="571"/>
          <ac:picMkLst>
            <pc:docMk/>
            <pc:sldMk cId="3360045161" sldId="1733"/>
            <ac:picMk id="78" creationId="{D8C29ED9-16BA-4050-998C-FAB9B899B970}"/>
          </ac:picMkLst>
        </pc:picChg>
        <pc:picChg chg="add del mod">
          <ac:chgData name="Wanlambok Nongbet [Chillibreeze]" userId="6bf028ea-505a-4797-9fbe-498829f78d74" providerId="ADAL" clId="{FE636EC3-8809-4DCB-9AC5-1BA3B10F9AB2}" dt="2020-07-28T15:21:53.426" v="3706" actId="21"/>
          <ac:picMkLst>
            <pc:docMk/>
            <pc:sldMk cId="3360045161" sldId="1733"/>
            <ac:picMk id="83" creationId="{2F0350FE-A4F6-4F26-ABAE-144E55A18A9F}"/>
          </ac:picMkLst>
        </pc:picChg>
        <pc:picChg chg="mod">
          <ac:chgData name="Wanlambok Nongbet [Chillibreeze]" userId="6bf028ea-505a-4797-9fbe-498829f78d74" providerId="ADAL" clId="{FE636EC3-8809-4DCB-9AC5-1BA3B10F9AB2}" dt="2020-07-27T09:09:31.586" v="2866"/>
          <ac:picMkLst>
            <pc:docMk/>
            <pc:sldMk cId="3360045161" sldId="1733"/>
            <ac:picMk id="83" creationId="{3C097A9E-18E8-4ECD-9020-34B13AEADF3C}"/>
          </ac:picMkLst>
        </pc:picChg>
        <pc:picChg chg="add del mod">
          <ac:chgData name="Wanlambok Nongbet [Chillibreeze]" userId="6bf028ea-505a-4797-9fbe-498829f78d74" providerId="ADAL" clId="{FE636EC3-8809-4DCB-9AC5-1BA3B10F9AB2}" dt="2020-07-28T15:21:53.426" v="3706" actId="21"/>
          <ac:picMkLst>
            <pc:docMk/>
            <pc:sldMk cId="3360045161" sldId="1733"/>
            <ac:picMk id="84" creationId="{0D91DED8-1C8C-4C52-80C5-6D9B425BCDFB}"/>
          </ac:picMkLst>
        </pc:picChg>
        <pc:picChg chg="add del mod">
          <ac:chgData name="Wanlambok Nongbet [Chillibreeze]" userId="6bf028ea-505a-4797-9fbe-498829f78d74" providerId="ADAL" clId="{FE636EC3-8809-4DCB-9AC5-1BA3B10F9AB2}" dt="2020-07-27T09:10:20.362" v="2906" actId="21"/>
          <ac:picMkLst>
            <pc:docMk/>
            <pc:sldMk cId="3360045161" sldId="1733"/>
            <ac:picMk id="86" creationId="{A6E16582-167F-4E90-8306-94C720AFDD2D}"/>
          </ac:picMkLst>
        </pc:picChg>
        <pc:picChg chg="add mod">
          <ac:chgData name="Wanlambok Nongbet [Chillibreeze]" userId="6bf028ea-505a-4797-9fbe-498829f78d74" providerId="ADAL" clId="{FE636EC3-8809-4DCB-9AC5-1BA3B10F9AB2}" dt="2020-07-28T15:21:53.655" v="3707"/>
          <ac:picMkLst>
            <pc:docMk/>
            <pc:sldMk cId="3360045161" sldId="1733"/>
            <ac:picMk id="89" creationId="{1DDE0816-E2AD-4388-8A2C-68EEBAEFBB96}"/>
          </ac:picMkLst>
        </pc:picChg>
        <pc:picChg chg="mod">
          <ac:chgData name="Wanlambok Nongbet [Chillibreeze]" userId="6bf028ea-505a-4797-9fbe-498829f78d74" providerId="ADAL" clId="{FE636EC3-8809-4DCB-9AC5-1BA3B10F9AB2}" dt="2020-07-27T09:09:39.448" v="2876" actId="571"/>
          <ac:picMkLst>
            <pc:docMk/>
            <pc:sldMk cId="3360045161" sldId="1733"/>
            <ac:picMk id="89" creationId="{A1915750-A226-4F29-9D76-B8C8D03298C5}"/>
          </ac:picMkLst>
        </pc:picChg>
        <pc:picChg chg="add del mod">
          <ac:chgData name="Wanlambok Nongbet [Chillibreeze]" userId="6bf028ea-505a-4797-9fbe-498829f78d74" providerId="ADAL" clId="{FE636EC3-8809-4DCB-9AC5-1BA3B10F9AB2}" dt="2020-07-28T15:21:54.434" v="3708" actId="21"/>
          <ac:picMkLst>
            <pc:docMk/>
            <pc:sldMk cId="3360045161" sldId="1733"/>
            <ac:picMk id="90" creationId="{E08499C9-DDC1-4BA0-B558-EAAA579CA1B1}"/>
          </ac:picMkLst>
        </pc:picChg>
        <pc:picChg chg="add mod">
          <ac:chgData name="Wanlambok Nongbet [Chillibreeze]" userId="6bf028ea-505a-4797-9fbe-498829f78d74" providerId="ADAL" clId="{FE636EC3-8809-4DCB-9AC5-1BA3B10F9AB2}" dt="2020-07-27T09:09:39.448" v="2876" actId="571"/>
          <ac:picMkLst>
            <pc:docMk/>
            <pc:sldMk cId="3360045161" sldId="1733"/>
            <ac:picMk id="92" creationId="{2E9DA0E7-C20A-41FD-B2E7-8D2DF3E08107}"/>
          </ac:picMkLst>
        </pc:picChg>
        <pc:picChg chg="add del mod">
          <ac:chgData name="Wanlambok Nongbet [Chillibreeze]" userId="6bf028ea-505a-4797-9fbe-498829f78d74" providerId="ADAL" clId="{FE636EC3-8809-4DCB-9AC5-1BA3B10F9AB2}" dt="2020-07-28T15:21:55.181" v="3710" actId="21"/>
          <ac:picMkLst>
            <pc:docMk/>
            <pc:sldMk cId="3360045161" sldId="1733"/>
            <ac:picMk id="94" creationId="{328A3539-16BE-491D-BCED-EF9A690829FF}"/>
          </ac:picMkLst>
        </pc:picChg>
        <pc:picChg chg="mod">
          <ac:chgData name="Wanlambok Nongbet [Chillibreeze]" userId="6bf028ea-505a-4797-9fbe-498829f78d74" providerId="ADAL" clId="{FE636EC3-8809-4DCB-9AC5-1BA3B10F9AB2}" dt="2020-07-27T09:09:40.121" v="2877" actId="571"/>
          <ac:picMkLst>
            <pc:docMk/>
            <pc:sldMk cId="3360045161" sldId="1733"/>
            <ac:picMk id="95" creationId="{C39CFFBB-EA92-4224-B8C5-011AE1CC8241}"/>
          </ac:picMkLst>
        </pc:picChg>
        <pc:picChg chg="add del mod">
          <ac:chgData name="Wanlambok Nongbet [Chillibreeze]" userId="6bf028ea-505a-4797-9fbe-498829f78d74" providerId="ADAL" clId="{FE636EC3-8809-4DCB-9AC5-1BA3B10F9AB2}" dt="2020-07-28T15:21:56.087" v="3712" actId="21"/>
          <ac:picMkLst>
            <pc:docMk/>
            <pc:sldMk cId="3360045161" sldId="1733"/>
            <ac:picMk id="98" creationId="{B04E25C2-153F-41AE-85FB-315650AA1158}"/>
          </ac:picMkLst>
        </pc:picChg>
        <pc:picChg chg="add del mod">
          <ac:chgData name="Wanlambok Nongbet [Chillibreeze]" userId="6bf028ea-505a-4797-9fbe-498829f78d74" providerId="ADAL" clId="{FE636EC3-8809-4DCB-9AC5-1BA3B10F9AB2}" dt="2020-07-27T09:10:20.362" v="2906" actId="21"/>
          <ac:picMkLst>
            <pc:docMk/>
            <pc:sldMk cId="3360045161" sldId="1733"/>
            <ac:picMk id="98" creationId="{C4D946FF-7D30-4027-BDF2-FA78473985C8}"/>
          </ac:picMkLst>
        </pc:picChg>
        <pc:picChg chg="mod">
          <ac:chgData name="Wanlambok Nongbet [Chillibreeze]" userId="6bf028ea-505a-4797-9fbe-498829f78d74" providerId="ADAL" clId="{FE636EC3-8809-4DCB-9AC5-1BA3B10F9AB2}" dt="2020-07-27T09:09:46.620" v="2885" actId="571"/>
          <ac:picMkLst>
            <pc:docMk/>
            <pc:sldMk cId="3360045161" sldId="1733"/>
            <ac:picMk id="101" creationId="{C543D9BD-46D0-457F-A4A0-C85A7E1CA578}"/>
          </ac:picMkLst>
        </pc:picChg>
        <pc:picChg chg="add mod">
          <ac:chgData name="Wanlambok Nongbet [Chillibreeze]" userId="6bf028ea-505a-4797-9fbe-498829f78d74" providerId="ADAL" clId="{FE636EC3-8809-4DCB-9AC5-1BA3B10F9AB2}" dt="2020-07-28T15:21:56.314" v="3713"/>
          <ac:picMkLst>
            <pc:docMk/>
            <pc:sldMk cId="3360045161" sldId="1733"/>
            <ac:picMk id="101" creationId="{FAC238FF-E1A8-4C9F-9276-C3B81600C848}"/>
          </ac:picMkLst>
        </pc:picChg>
        <pc:picChg chg="mod">
          <ac:chgData name="Wanlambok Nongbet [Chillibreeze]" userId="6bf028ea-505a-4797-9fbe-498829f78d74" providerId="ADAL" clId="{FE636EC3-8809-4DCB-9AC5-1BA3B10F9AB2}" dt="2020-07-27T09:09:47.678" v="2888"/>
          <ac:picMkLst>
            <pc:docMk/>
            <pc:sldMk cId="3360045161" sldId="1733"/>
            <ac:picMk id="106" creationId="{CDE4548A-575F-4097-839C-2538A2D8B3DF}"/>
          </ac:picMkLst>
        </pc:picChg>
        <pc:picChg chg="add del mod">
          <ac:chgData name="Wanlambok Nongbet [Chillibreeze]" userId="6bf028ea-505a-4797-9fbe-498829f78d74" providerId="ADAL" clId="{FE636EC3-8809-4DCB-9AC5-1BA3B10F9AB2}" dt="2020-07-27T09:10:20.362" v="2906" actId="21"/>
          <ac:picMkLst>
            <pc:docMk/>
            <pc:sldMk cId="3360045161" sldId="1733"/>
            <ac:picMk id="109" creationId="{EC76ED42-BF5E-4342-BB8F-EFB71D3F18D5}"/>
          </ac:picMkLst>
        </pc:picChg>
        <pc:picChg chg="add mod">
          <ac:chgData name="Wanlambok Nongbet [Chillibreeze]" userId="6bf028ea-505a-4797-9fbe-498829f78d74" providerId="ADAL" clId="{FE636EC3-8809-4DCB-9AC5-1BA3B10F9AB2}" dt="2020-07-28T06:05:45.441" v="3532" actId="1035"/>
          <ac:picMkLst>
            <pc:docMk/>
            <pc:sldMk cId="3360045161" sldId="1733"/>
            <ac:picMk id="119" creationId="{368C13F3-38B0-477E-A249-5DEA55FBCD36}"/>
          </ac:picMkLst>
        </pc:picChg>
        <pc:picChg chg="add del mod">
          <ac:chgData name="Wanlambok Nongbet [Chillibreeze]" userId="6bf028ea-505a-4797-9fbe-498829f78d74" providerId="ADAL" clId="{FE636EC3-8809-4DCB-9AC5-1BA3B10F9AB2}" dt="2020-07-27T09:10:21.049" v="2908" actId="21"/>
          <ac:picMkLst>
            <pc:docMk/>
            <pc:sldMk cId="3360045161" sldId="1733"/>
            <ac:picMk id="120" creationId="{5EBA37D6-56C3-49D1-9F69-401BB5CA02CB}"/>
          </ac:picMkLst>
        </pc:picChg>
        <pc:picChg chg="add del mod">
          <ac:chgData name="Wanlambok Nongbet [Chillibreeze]" userId="6bf028ea-505a-4797-9fbe-498829f78d74" providerId="ADAL" clId="{FE636EC3-8809-4DCB-9AC5-1BA3B10F9AB2}" dt="2020-07-27T09:10:21.049" v="2908" actId="21"/>
          <ac:picMkLst>
            <pc:docMk/>
            <pc:sldMk cId="3360045161" sldId="1733"/>
            <ac:picMk id="121" creationId="{78694101-1B5E-4950-BEB6-289F6CFD2160}"/>
          </ac:picMkLst>
        </pc:picChg>
        <pc:picChg chg="add del mod">
          <ac:chgData name="Wanlambok Nongbet [Chillibreeze]" userId="6bf028ea-505a-4797-9fbe-498829f78d74" providerId="ADAL" clId="{FE636EC3-8809-4DCB-9AC5-1BA3B10F9AB2}" dt="2020-07-27T09:10:21.049" v="2908" actId="21"/>
          <ac:picMkLst>
            <pc:docMk/>
            <pc:sldMk cId="3360045161" sldId="1733"/>
            <ac:picMk id="122" creationId="{AF4158AC-60D9-4287-B5C7-7AE3EAFF5CDC}"/>
          </ac:picMkLst>
        </pc:picChg>
        <pc:picChg chg="add del mod">
          <ac:chgData name="Wanlambok Nongbet [Chillibreeze]" userId="6bf028ea-505a-4797-9fbe-498829f78d74" providerId="ADAL" clId="{FE636EC3-8809-4DCB-9AC5-1BA3B10F9AB2}" dt="2020-07-27T09:10:21.049" v="2908" actId="21"/>
          <ac:picMkLst>
            <pc:docMk/>
            <pc:sldMk cId="3360045161" sldId="1733"/>
            <ac:picMk id="123" creationId="{DEB76FD9-2DB1-4192-A964-B415B683FCD3}"/>
          </ac:picMkLst>
        </pc:picChg>
        <pc:picChg chg="add del mod">
          <ac:chgData name="Wanlambok Nongbet [Chillibreeze]" userId="6bf028ea-505a-4797-9fbe-498829f78d74" providerId="ADAL" clId="{FE636EC3-8809-4DCB-9AC5-1BA3B10F9AB2}" dt="2020-07-27T09:10:21.812" v="2910" actId="21"/>
          <ac:picMkLst>
            <pc:docMk/>
            <pc:sldMk cId="3360045161" sldId="1733"/>
            <ac:picMk id="133" creationId="{FDB08790-DAAD-4239-90F3-A41FEA4DBAEC}"/>
          </ac:picMkLst>
        </pc:picChg>
        <pc:picChg chg="add del mod">
          <ac:chgData name="Wanlambok Nongbet [Chillibreeze]" userId="6bf028ea-505a-4797-9fbe-498829f78d74" providerId="ADAL" clId="{FE636EC3-8809-4DCB-9AC5-1BA3B10F9AB2}" dt="2020-07-27T09:10:21.812" v="2910" actId="21"/>
          <ac:picMkLst>
            <pc:docMk/>
            <pc:sldMk cId="3360045161" sldId="1733"/>
            <ac:picMk id="134" creationId="{43F0C414-02A7-494E-A9EF-A54C6BA66919}"/>
          </ac:picMkLst>
        </pc:picChg>
        <pc:picChg chg="add del mod">
          <ac:chgData name="Wanlambok Nongbet [Chillibreeze]" userId="6bf028ea-505a-4797-9fbe-498829f78d74" providerId="ADAL" clId="{FE636EC3-8809-4DCB-9AC5-1BA3B10F9AB2}" dt="2020-07-27T09:10:21.812" v="2910" actId="21"/>
          <ac:picMkLst>
            <pc:docMk/>
            <pc:sldMk cId="3360045161" sldId="1733"/>
            <ac:picMk id="135" creationId="{82EB47A4-389B-480F-A07A-05632B601D3A}"/>
          </ac:picMkLst>
        </pc:picChg>
        <pc:picChg chg="add del mod">
          <ac:chgData name="Wanlambok Nongbet [Chillibreeze]" userId="6bf028ea-505a-4797-9fbe-498829f78d74" providerId="ADAL" clId="{FE636EC3-8809-4DCB-9AC5-1BA3B10F9AB2}" dt="2020-07-27T09:10:21.812" v="2910" actId="21"/>
          <ac:picMkLst>
            <pc:docMk/>
            <pc:sldMk cId="3360045161" sldId="1733"/>
            <ac:picMk id="136" creationId="{7FC74692-E3CC-4A7B-9685-F2C4C8A3A656}"/>
          </ac:picMkLst>
        </pc:picChg>
        <pc:picChg chg="add del mod">
          <ac:chgData name="Wanlambok Nongbet [Chillibreeze]" userId="6bf028ea-505a-4797-9fbe-498829f78d74" providerId="ADAL" clId="{FE636EC3-8809-4DCB-9AC5-1BA3B10F9AB2}" dt="2020-07-27T09:10:22.612" v="2912" actId="21"/>
          <ac:picMkLst>
            <pc:docMk/>
            <pc:sldMk cId="3360045161" sldId="1733"/>
            <ac:picMk id="145" creationId="{5158DF96-D54E-4C44-B5EC-7AC27AD4051E}"/>
          </ac:picMkLst>
        </pc:picChg>
        <pc:picChg chg="add del mod">
          <ac:chgData name="Wanlambok Nongbet [Chillibreeze]" userId="6bf028ea-505a-4797-9fbe-498829f78d74" providerId="ADAL" clId="{FE636EC3-8809-4DCB-9AC5-1BA3B10F9AB2}" dt="2020-07-27T09:10:22.612" v="2912" actId="21"/>
          <ac:picMkLst>
            <pc:docMk/>
            <pc:sldMk cId="3360045161" sldId="1733"/>
            <ac:picMk id="146" creationId="{B61332A7-C29E-49D1-BA8A-D9DEBDE91253}"/>
          </ac:picMkLst>
        </pc:picChg>
        <pc:picChg chg="add del mod">
          <ac:chgData name="Wanlambok Nongbet [Chillibreeze]" userId="6bf028ea-505a-4797-9fbe-498829f78d74" providerId="ADAL" clId="{FE636EC3-8809-4DCB-9AC5-1BA3B10F9AB2}" dt="2020-07-27T09:10:22.612" v="2912" actId="21"/>
          <ac:picMkLst>
            <pc:docMk/>
            <pc:sldMk cId="3360045161" sldId="1733"/>
            <ac:picMk id="147" creationId="{A4D5561D-D6C9-40E7-AD17-2FBB9D092512}"/>
          </ac:picMkLst>
        </pc:picChg>
        <pc:picChg chg="add del mod">
          <ac:chgData name="Wanlambok Nongbet [Chillibreeze]" userId="6bf028ea-505a-4797-9fbe-498829f78d74" providerId="ADAL" clId="{FE636EC3-8809-4DCB-9AC5-1BA3B10F9AB2}" dt="2020-07-27T09:10:22.612" v="2912" actId="21"/>
          <ac:picMkLst>
            <pc:docMk/>
            <pc:sldMk cId="3360045161" sldId="1733"/>
            <ac:picMk id="148" creationId="{B3F53936-E7C0-47B3-8B00-16A9702A2E9B}"/>
          </ac:picMkLst>
        </pc:picChg>
        <pc:picChg chg="add del mod">
          <ac:chgData name="Wanlambok Nongbet [Chillibreeze]" userId="6bf028ea-505a-4797-9fbe-498829f78d74" providerId="ADAL" clId="{FE636EC3-8809-4DCB-9AC5-1BA3B10F9AB2}" dt="2020-07-28T15:21:44.096" v="3690" actId="21"/>
          <ac:picMkLst>
            <pc:docMk/>
            <pc:sldMk cId="3360045161" sldId="1733"/>
            <ac:picMk id="156" creationId="{A79B9503-7179-4766-ACAA-4572CF3B681D}"/>
          </ac:picMkLst>
        </pc:picChg>
        <pc:picChg chg="add del mod">
          <ac:chgData name="Wanlambok Nongbet [Chillibreeze]" userId="6bf028ea-505a-4797-9fbe-498829f78d74" providerId="ADAL" clId="{FE636EC3-8809-4DCB-9AC5-1BA3B10F9AB2}" dt="2020-07-27T09:10:23.301" v="2914" actId="21"/>
          <ac:picMkLst>
            <pc:docMk/>
            <pc:sldMk cId="3360045161" sldId="1733"/>
            <ac:picMk id="157" creationId="{BBEEEBC0-9BA5-48F1-AFDF-57C0EA96382A}"/>
          </ac:picMkLst>
        </pc:picChg>
        <pc:picChg chg="add del mod">
          <ac:chgData name="Wanlambok Nongbet [Chillibreeze]" userId="6bf028ea-505a-4797-9fbe-498829f78d74" providerId="ADAL" clId="{FE636EC3-8809-4DCB-9AC5-1BA3B10F9AB2}" dt="2020-07-27T09:10:23.301" v="2914" actId="21"/>
          <ac:picMkLst>
            <pc:docMk/>
            <pc:sldMk cId="3360045161" sldId="1733"/>
            <ac:picMk id="158" creationId="{4F577F86-CEF0-49DA-8CED-B5F4F8D21F91}"/>
          </ac:picMkLst>
        </pc:picChg>
        <pc:picChg chg="add del mod">
          <ac:chgData name="Wanlambok Nongbet [Chillibreeze]" userId="6bf028ea-505a-4797-9fbe-498829f78d74" providerId="ADAL" clId="{FE636EC3-8809-4DCB-9AC5-1BA3B10F9AB2}" dt="2020-07-27T09:10:23.301" v="2914" actId="21"/>
          <ac:picMkLst>
            <pc:docMk/>
            <pc:sldMk cId="3360045161" sldId="1733"/>
            <ac:picMk id="159" creationId="{1CA1893E-D446-413F-B015-8D7C5F9FD73A}"/>
          </ac:picMkLst>
        </pc:picChg>
        <pc:picChg chg="add del mod">
          <ac:chgData name="Wanlambok Nongbet [Chillibreeze]" userId="6bf028ea-505a-4797-9fbe-498829f78d74" providerId="ADAL" clId="{FE636EC3-8809-4DCB-9AC5-1BA3B10F9AB2}" dt="2020-07-27T09:10:24.121" v="2916" actId="21"/>
          <ac:picMkLst>
            <pc:docMk/>
            <pc:sldMk cId="3360045161" sldId="1733"/>
            <ac:picMk id="167" creationId="{B92B2DA7-8260-4395-BA23-E1C1E08D345A}"/>
          </ac:picMkLst>
        </pc:picChg>
        <pc:picChg chg="add del mod">
          <ac:chgData name="Wanlambok Nongbet [Chillibreeze]" userId="6bf028ea-505a-4797-9fbe-498829f78d74" providerId="ADAL" clId="{FE636EC3-8809-4DCB-9AC5-1BA3B10F9AB2}" dt="2020-07-27T09:10:24.121" v="2916" actId="21"/>
          <ac:picMkLst>
            <pc:docMk/>
            <pc:sldMk cId="3360045161" sldId="1733"/>
            <ac:picMk id="168" creationId="{7ACED37F-F621-4864-AB59-21A7D6D3C9F3}"/>
          </ac:picMkLst>
        </pc:picChg>
        <pc:picChg chg="add del mod">
          <ac:chgData name="Wanlambok Nongbet [Chillibreeze]" userId="6bf028ea-505a-4797-9fbe-498829f78d74" providerId="ADAL" clId="{FE636EC3-8809-4DCB-9AC5-1BA3B10F9AB2}" dt="2020-07-27T09:10:24.121" v="2916" actId="21"/>
          <ac:picMkLst>
            <pc:docMk/>
            <pc:sldMk cId="3360045161" sldId="1733"/>
            <ac:picMk id="169" creationId="{660DD261-FB11-4709-BBA0-2CEAFD04DF29}"/>
          </ac:picMkLst>
        </pc:picChg>
        <pc:picChg chg="add del mod">
          <ac:chgData name="Wanlambok Nongbet [Chillibreeze]" userId="6bf028ea-505a-4797-9fbe-498829f78d74" providerId="ADAL" clId="{FE636EC3-8809-4DCB-9AC5-1BA3B10F9AB2}" dt="2020-07-27T09:10:25.164" v="2918" actId="21"/>
          <ac:picMkLst>
            <pc:docMk/>
            <pc:sldMk cId="3360045161" sldId="1733"/>
            <ac:picMk id="176" creationId="{87C9E655-2663-4663-9C84-21C438E8C2B3}"/>
          </ac:picMkLst>
        </pc:picChg>
        <pc:picChg chg="add del mod">
          <ac:chgData name="Wanlambok Nongbet [Chillibreeze]" userId="6bf028ea-505a-4797-9fbe-498829f78d74" providerId="ADAL" clId="{FE636EC3-8809-4DCB-9AC5-1BA3B10F9AB2}" dt="2020-07-27T09:10:25.164" v="2918" actId="21"/>
          <ac:picMkLst>
            <pc:docMk/>
            <pc:sldMk cId="3360045161" sldId="1733"/>
            <ac:picMk id="177" creationId="{707F8464-353D-4C13-8C7F-695EEA69B6DB}"/>
          </ac:picMkLst>
        </pc:picChg>
        <pc:picChg chg="add del mod">
          <ac:chgData name="Wanlambok Nongbet [Chillibreeze]" userId="6bf028ea-505a-4797-9fbe-498829f78d74" providerId="ADAL" clId="{FE636EC3-8809-4DCB-9AC5-1BA3B10F9AB2}" dt="2020-07-27T09:10:25.164" v="2918" actId="21"/>
          <ac:picMkLst>
            <pc:docMk/>
            <pc:sldMk cId="3360045161" sldId="1733"/>
            <ac:picMk id="178" creationId="{3F0608EC-314F-436A-ADA5-8704387C2E75}"/>
          </ac:picMkLst>
        </pc:picChg>
        <pc:picChg chg="add del mod">
          <ac:chgData name="Wanlambok Nongbet [Chillibreeze]" userId="6bf028ea-505a-4797-9fbe-498829f78d74" providerId="ADAL" clId="{FE636EC3-8809-4DCB-9AC5-1BA3B10F9AB2}" dt="2020-07-28T15:21:44.096" v="3690" actId="21"/>
          <ac:picMkLst>
            <pc:docMk/>
            <pc:sldMk cId="3360045161" sldId="1733"/>
            <ac:picMk id="184" creationId="{5495BFEE-42B7-4E45-B4AD-DA7A862785A1}"/>
          </ac:picMkLst>
        </pc:picChg>
        <pc:picChg chg="add del mod">
          <ac:chgData name="Wanlambok Nongbet [Chillibreeze]" userId="6bf028ea-505a-4797-9fbe-498829f78d74" providerId="ADAL" clId="{FE636EC3-8809-4DCB-9AC5-1BA3B10F9AB2}" dt="2020-07-27T09:10:25.845" v="2920" actId="21"/>
          <ac:picMkLst>
            <pc:docMk/>
            <pc:sldMk cId="3360045161" sldId="1733"/>
            <ac:picMk id="185" creationId="{A6F76C0F-E7B1-434B-80DC-BA8C7486E55F}"/>
          </ac:picMkLst>
        </pc:picChg>
        <pc:picChg chg="add del mod">
          <ac:chgData name="Wanlambok Nongbet [Chillibreeze]" userId="6bf028ea-505a-4797-9fbe-498829f78d74" providerId="ADAL" clId="{FE636EC3-8809-4DCB-9AC5-1BA3B10F9AB2}" dt="2020-07-27T09:10:25.845" v="2920" actId="21"/>
          <ac:picMkLst>
            <pc:docMk/>
            <pc:sldMk cId="3360045161" sldId="1733"/>
            <ac:picMk id="186" creationId="{E23AC414-6E03-4582-ACBA-8B32E5DDA517}"/>
          </ac:picMkLst>
        </pc:picChg>
        <pc:picChg chg="add del mod">
          <ac:chgData name="Wanlambok Nongbet [Chillibreeze]" userId="6bf028ea-505a-4797-9fbe-498829f78d74" providerId="ADAL" clId="{FE636EC3-8809-4DCB-9AC5-1BA3B10F9AB2}" dt="2020-07-27T09:10:26.769" v="2922" actId="21"/>
          <ac:picMkLst>
            <pc:docMk/>
            <pc:sldMk cId="3360045161" sldId="1733"/>
            <ac:picMk id="192" creationId="{74DBA90E-3EE4-4EA6-AD1D-5DA22EA52C3B}"/>
          </ac:picMkLst>
        </pc:picChg>
        <pc:picChg chg="add del mod">
          <ac:chgData name="Wanlambok Nongbet [Chillibreeze]" userId="6bf028ea-505a-4797-9fbe-498829f78d74" providerId="ADAL" clId="{FE636EC3-8809-4DCB-9AC5-1BA3B10F9AB2}" dt="2020-07-27T09:10:26.769" v="2922" actId="21"/>
          <ac:picMkLst>
            <pc:docMk/>
            <pc:sldMk cId="3360045161" sldId="1733"/>
            <ac:picMk id="193" creationId="{D2DA3034-3C93-4445-8C0A-1153C9C2520E}"/>
          </ac:picMkLst>
        </pc:picChg>
        <pc:picChg chg="add del mod">
          <ac:chgData name="Wanlambok Nongbet [Chillibreeze]" userId="6bf028ea-505a-4797-9fbe-498829f78d74" providerId="ADAL" clId="{FE636EC3-8809-4DCB-9AC5-1BA3B10F9AB2}" dt="2020-07-27T09:10:29.112" v="2924" actId="21"/>
          <ac:picMkLst>
            <pc:docMk/>
            <pc:sldMk cId="3360045161" sldId="1733"/>
            <ac:picMk id="199" creationId="{CC74ED5A-15A1-4337-9CFB-7E58DEB6B4A5}"/>
          </ac:picMkLst>
        </pc:picChg>
        <pc:picChg chg="add del mod">
          <ac:chgData name="Wanlambok Nongbet [Chillibreeze]" userId="6bf028ea-505a-4797-9fbe-498829f78d74" providerId="ADAL" clId="{FE636EC3-8809-4DCB-9AC5-1BA3B10F9AB2}" dt="2020-07-27T09:10:29.112" v="2924" actId="21"/>
          <ac:picMkLst>
            <pc:docMk/>
            <pc:sldMk cId="3360045161" sldId="1733"/>
            <ac:picMk id="200" creationId="{CB774BD7-81C2-4D1C-B218-4D744F935BD0}"/>
          </ac:picMkLst>
        </pc:picChg>
        <pc:picChg chg="add del mod">
          <ac:chgData name="Wanlambok Nongbet [Chillibreeze]" userId="6bf028ea-505a-4797-9fbe-498829f78d74" providerId="ADAL" clId="{FE636EC3-8809-4DCB-9AC5-1BA3B10F9AB2}" dt="2020-07-27T09:10:29.914" v="2926" actId="21"/>
          <ac:picMkLst>
            <pc:docMk/>
            <pc:sldMk cId="3360045161" sldId="1733"/>
            <ac:picMk id="205" creationId="{027CB897-449E-467B-BF85-BFCD26D3DC7E}"/>
          </ac:picMkLst>
        </pc:picChg>
        <pc:picChg chg="add del mod">
          <ac:chgData name="Wanlambok Nongbet [Chillibreeze]" userId="6bf028ea-505a-4797-9fbe-498829f78d74" providerId="ADAL" clId="{FE636EC3-8809-4DCB-9AC5-1BA3B10F9AB2}" dt="2020-07-27T09:10:29.914" v="2926" actId="21"/>
          <ac:picMkLst>
            <pc:docMk/>
            <pc:sldMk cId="3360045161" sldId="1733"/>
            <ac:picMk id="206" creationId="{7F0B81D1-1075-4789-8698-1797330056B4}"/>
          </ac:picMkLst>
        </pc:picChg>
        <pc:picChg chg="add del mod">
          <ac:chgData name="Wanlambok Nongbet [Chillibreeze]" userId="6bf028ea-505a-4797-9fbe-498829f78d74" providerId="ADAL" clId="{FE636EC3-8809-4DCB-9AC5-1BA3B10F9AB2}" dt="2020-07-28T15:21:44.096" v="3690" actId="21"/>
          <ac:picMkLst>
            <pc:docMk/>
            <pc:sldMk cId="3360045161" sldId="1733"/>
            <ac:picMk id="210" creationId="{3B53C728-F6F7-4FF8-BE19-138B19F2D2C9}"/>
          </ac:picMkLst>
        </pc:picChg>
        <pc:picChg chg="add del mod">
          <ac:chgData name="Wanlambok Nongbet [Chillibreeze]" userId="6bf028ea-505a-4797-9fbe-498829f78d74" providerId="ADAL" clId="{FE636EC3-8809-4DCB-9AC5-1BA3B10F9AB2}" dt="2020-07-27T09:10:30.588" v="2928" actId="21"/>
          <ac:picMkLst>
            <pc:docMk/>
            <pc:sldMk cId="3360045161" sldId="1733"/>
            <ac:picMk id="211" creationId="{36CA98A6-82E3-4383-96CF-9F3AE0468A04}"/>
          </ac:picMkLst>
        </pc:picChg>
        <pc:picChg chg="add del mod">
          <ac:chgData name="Wanlambok Nongbet [Chillibreeze]" userId="6bf028ea-505a-4797-9fbe-498829f78d74" providerId="ADAL" clId="{FE636EC3-8809-4DCB-9AC5-1BA3B10F9AB2}" dt="2020-07-27T09:10:31.325" v="2930" actId="21"/>
          <ac:picMkLst>
            <pc:docMk/>
            <pc:sldMk cId="3360045161" sldId="1733"/>
            <ac:picMk id="215" creationId="{8C256120-9EA6-46DE-AAE3-1800F820FCF0}"/>
          </ac:picMkLst>
        </pc:picChg>
        <pc:picChg chg="add del mod">
          <ac:chgData name="Wanlambok Nongbet [Chillibreeze]" userId="6bf028ea-505a-4797-9fbe-498829f78d74" providerId="ADAL" clId="{FE636EC3-8809-4DCB-9AC5-1BA3B10F9AB2}" dt="2020-07-27T09:10:32.197" v="2932" actId="21"/>
          <ac:picMkLst>
            <pc:docMk/>
            <pc:sldMk cId="3360045161" sldId="1733"/>
            <ac:picMk id="218" creationId="{198AC57D-8159-4126-B4CC-1F2D8F6ECE98}"/>
          </ac:picMkLst>
        </pc:picChg>
        <pc:picChg chg="add del mod">
          <ac:chgData name="Wanlambok Nongbet [Chillibreeze]" userId="6bf028ea-505a-4797-9fbe-498829f78d74" providerId="ADAL" clId="{FE636EC3-8809-4DCB-9AC5-1BA3B10F9AB2}" dt="2020-07-28T15:21:44.096" v="3690" actId="21"/>
          <ac:picMkLst>
            <pc:docMk/>
            <pc:sldMk cId="3360045161" sldId="1733"/>
            <ac:picMk id="220" creationId="{ECE66201-B6CA-4CD4-9675-C3FAB84CBF9C}"/>
          </ac:picMkLst>
        </pc:picChg>
        <pc:cxnChg chg="add mod">
          <ac:chgData name="Wanlambok Nongbet [Chillibreeze]" userId="6bf028ea-505a-4797-9fbe-498829f78d74" providerId="ADAL" clId="{FE636EC3-8809-4DCB-9AC5-1BA3B10F9AB2}" dt="2020-07-28T15:21:44.351" v="3691"/>
          <ac:cxnSpMkLst>
            <pc:docMk/>
            <pc:sldMk cId="3360045161" sldId="1733"/>
            <ac:cxnSpMk id="22" creationId="{9727A9E3-4121-45F5-96C5-9D903C40BB96}"/>
          </ac:cxnSpMkLst>
        </pc:cxnChg>
        <pc:cxnChg chg="add del mod">
          <ac:chgData name="Wanlambok Nongbet [Chillibreeze]" userId="6bf028ea-505a-4797-9fbe-498829f78d74" providerId="ADAL" clId="{FE636EC3-8809-4DCB-9AC5-1BA3B10F9AB2}" dt="2020-07-24T09:06:28.636" v="244" actId="478"/>
          <ac:cxnSpMkLst>
            <pc:docMk/>
            <pc:sldMk cId="3360045161" sldId="1733"/>
            <ac:cxnSpMk id="23" creationId="{02FC6A5D-1787-49C0-9EAE-926C106FA220}"/>
          </ac:cxnSpMkLst>
        </pc:cxnChg>
        <pc:cxnChg chg="add del mod">
          <ac:chgData name="Wanlambok Nongbet [Chillibreeze]" userId="6bf028ea-505a-4797-9fbe-498829f78d74" providerId="ADAL" clId="{FE636EC3-8809-4DCB-9AC5-1BA3B10F9AB2}" dt="2020-07-24T09:06:28.636" v="244" actId="478"/>
          <ac:cxnSpMkLst>
            <pc:docMk/>
            <pc:sldMk cId="3360045161" sldId="1733"/>
            <ac:cxnSpMk id="24" creationId="{6C867C44-EB1F-46AA-BF27-DC72175A6712}"/>
          </ac:cxnSpMkLst>
        </pc:cxnChg>
        <pc:cxnChg chg="add del mod">
          <ac:chgData name="Wanlambok Nongbet [Chillibreeze]" userId="6bf028ea-505a-4797-9fbe-498829f78d74" providerId="ADAL" clId="{FE636EC3-8809-4DCB-9AC5-1BA3B10F9AB2}" dt="2020-07-28T15:21:45.500" v="3692" actId="21"/>
          <ac:cxnSpMkLst>
            <pc:docMk/>
            <pc:sldMk cId="3360045161" sldId="1733"/>
            <ac:cxnSpMk id="24" creationId="{9C5AC1BB-4D7D-44B7-AD6A-3BE9E47BEF55}"/>
          </ac:cxnSpMkLst>
        </pc:cxnChg>
        <pc:cxnChg chg="add del mod">
          <ac:chgData name="Wanlambok Nongbet [Chillibreeze]" userId="6bf028ea-505a-4797-9fbe-498829f78d74" providerId="ADAL" clId="{FE636EC3-8809-4DCB-9AC5-1BA3B10F9AB2}" dt="2020-07-24T09:06:28.636" v="244" actId="478"/>
          <ac:cxnSpMkLst>
            <pc:docMk/>
            <pc:sldMk cId="3360045161" sldId="1733"/>
            <ac:cxnSpMk id="25" creationId="{B9B36143-AB9D-4CBB-964D-F5FBF7D8ABF0}"/>
          </ac:cxnSpMkLst>
        </pc:cxnChg>
        <pc:cxnChg chg="add del mod">
          <ac:chgData name="Wanlambok Nongbet [Chillibreeze]" userId="6bf028ea-505a-4797-9fbe-498829f78d74" providerId="ADAL" clId="{FE636EC3-8809-4DCB-9AC5-1BA3B10F9AB2}" dt="2020-07-28T15:21:45.500" v="3692" actId="21"/>
          <ac:cxnSpMkLst>
            <pc:docMk/>
            <pc:sldMk cId="3360045161" sldId="1733"/>
            <ac:cxnSpMk id="26" creationId="{1F255382-C54E-4C30-87ED-3BC5DB8B3950}"/>
          </ac:cxnSpMkLst>
        </pc:cxnChg>
        <pc:cxnChg chg="add del mod">
          <ac:chgData name="Wanlambok Nongbet [Chillibreeze]" userId="6bf028ea-505a-4797-9fbe-498829f78d74" providerId="ADAL" clId="{FE636EC3-8809-4DCB-9AC5-1BA3B10F9AB2}" dt="2020-07-28T15:21:45.500" v="3692" actId="21"/>
          <ac:cxnSpMkLst>
            <pc:docMk/>
            <pc:sldMk cId="3360045161" sldId="1733"/>
            <ac:cxnSpMk id="28" creationId="{45BB8C5E-4D29-404F-BFA6-2DFB05BE2720}"/>
          </ac:cxnSpMkLst>
        </pc:cxnChg>
        <pc:cxnChg chg="add del mod">
          <ac:chgData name="Wanlambok Nongbet [Chillibreeze]" userId="6bf028ea-505a-4797-9fbe-498829f78d74" providerId="ADAL" clId="{FE636EC3-8809-4DCB-9AC5-1BA3B10F9AB2}" dt="2020-07-28T15:21:46.274" v="3694" actId="21"/>
          <ac:cxnSpMkLst>
            <pc:docMk/>
            <pc:sldMk cId="3360045161" sldId="1733"/>
            <ac:cxnSpMk id="35" creationId="{9C20747F-BE32-498E-B694-01CD031B1938}"/>
          </ac:cxnSpMkLst>
        </pc:cxnChg>
        <pc:cxnChg chg="add del mod">
          <ac:chgData name="Wanlambok Nongbet [Chillibreeze]" userId="6bf028ea-505a-4797-9fbe-498829f78d74" providerId="ADAL" clId="{FE636EC3-8809-4DCB-9AC5-1BA3B10F9AB2}" dt="2020-07-28T15:21:46.274" v="3694" actId="21"/>
          <ac:cxnSpMkLst>
            <pc:docMk/>
            <pc:sldMk cId="3360045161" sldId="1733"/>
            <ac:cxnSpMk id="37" creationId="{0A6598B7-4100-4023-BE53-DA00107D4AAB}"/>
          </ac:cxnSpMkLst>
        </pc:cxnChg>
        <pc:cxnChg chg="add del mod">
          <ac:chgData name="Wanlambok Nongbet [Chillibreeze]" userId="6bf028ea-505a-4797-9fbe-498829f78d74" providerId="ADAL" clId="{FE636EC3-8809-4DCB-9AC5-1BA3B10F9AB2}" dt="2020-07-28T15:21:46.274" v="3694" actId="21"/>
          <ac:cxnSpMkLst>
            <pc:docMk/>
            <pc:sldMk cId="3360045161" sldId="1733"/>
            <ac:cxnSpMk id="39" creationId="{907B4BA1-0819-470E-A70C-30A73224B57C}"/>
          </ac:cxnSpMkLst>
        </pc:cxnChg>
        <pc:cxnChg chg="add del mod">
          <ac:chgData name="Wanlambok Nongbet [Chillibreeze]" userId="6bf028ea-505a-4797-9fbe-498829f78d74" providerId="ADAL" clId="{FE636EC3-8809-4DCB-9AC5-1BA3B10F9AB2}" dt="2020-07-28T15:21:47.183" v="3696" actId="21"/>
          <ac:cxnSpMkLst>
            <pc:docMk/>
            <pc:sldMk cId="3360045161" sldId="1733"/>
            <ac:cxnSpMk id="45" creationId="{AA56EC59-71A4-4733-8510-E6525D657DFC}"/>
          </ac:cxnSpMkLst>
        </pc:cxnChg>
        <pc:cxnChg chg="add del mod">
          <ac:chgData name="Wanlambok Nongbet [Chillibreeze]" userId="6bf028ea-505a-4797-9fbe-498829f78d74" providerId="ADAL" clId="{FE636EC3-8809-4DCB-9AC5-1BA3B10F9AB2}" dt="2020-07-28T15:21:47.183" v="3696" actId="21"/>
          <ac:cxnSpMkLst>
            <pc:docMk/>
            <pc:sldMk cId="3360045161" sldId="1733"/>
            <ac:cxnSpMk id="47" creationId="{B7D7FA98-4F9E-4D8A-9433-5C9A9D508B74}"/>
          </ac:cxnSpMkLst>
        </pc:cxnChg>
        <pc:cxnChg chg="add del mod">
          <ac:chgData name="Wanlambok Nongbet [Chillibreeze]" userId="6bf028ea-505a-4797-9fbe-498829f78d74" providerId="ADAL" clId="{FE636EC3-8809-4DCB-9AC5-1BA3B10F9AB2}" dt="2020-07-28T15:21:47.183" v="3696" actId="21"/>
          <ac:cxnSpMkLst>
            <pc:docMk/>
            <pc:sldMk cId="3360045161" sldId="1733"/>
            <ac:cxnSpMk id="49" creationId="{6E5CBFE1-75CE-494F-9342-7B638773DE10}"/>
          </ac:cxnSpMkLst>
        </pc:cxnChg>
        <pc:cxnChg chg="add del mod">
          <ac:chgData name="Wanlambok Nongbet [Chillibreeze]" userId="6bf028ea-505a-4797-9fbe-498829f78d74" providerId="ADAL" clId="{FE636EC3-8809-4DCB-9AC5-1BA3B10F9AB2}" dt="2020-07-28T15:21:48.102" v="3698" actId="21"/>
          <ac:cxnSpMkLst>
            <pc:docMk/>
            <pc:sldMk cId="3360045161" sldId="1733"/>
            <ac:cxnSpMk id="54" creationId="{BF20EC4D-259D-464F-80BD-05CC16560F75}"/>
          </ac:cxnSpMkLst>
        </pc:cxnChg>
        <pc:cxnChg chg="add del mod">
          <ac:chgData name="Wanlambok Nongbet [Chillibreeze]" userId="6bf028ea-505a-4797-9fbe-498829f78d74" providerId="ADAL" clId="{FE636EC3-8809-4DCB-9AC5-1BA3B10F9AB2}" dt="2020-07-28T15:21:48.102" v="3698" actId="21"/>
          <ac:cxnSpMkLst>
            <pc:docMk/>
            <pc:sldMk cId="3360045161" sldId="1733"/>
            <ac:cxnSpMk id="56" creationId="{0BCC02C3-5A64-43B3-AC8B-5965AACCABE5}"/>
          </ac:cxnSpMkLst>
        </pc:cxnChg>
        <pc:cxnChg chg="add del mod">
          <ac:chgData name="Wanlambok Nongbet [Chillibreeze]" userId="6bf028ea-505a-4797-9fbe-498829f78d74" providerId="ADAL" clId="{FE636EC3-8809-4DCB-9AC5-1BA3B10F9AB2}" dt="2020-07-27T09:10:20.362" v="2906" actId="21"/>
          <ac:cxnSpMkLst>
            <pc:docMk/>
            <pc:sldMk cId="3360045161" sldId="1733"/>
            <ac:cxnSpMk id="56" creationId="{2B032AD5-44DD-4545-ADA3-9A121D7AF730}"/>
          </ac:cxnSpMkLst>
        </pc:cxnChg>
        <pc:cxnChg chg="add del mod">
          <ac:chgData name="Wanlambok Nongbet [Chillibreeze]" userId="6bf028ea-505a-4797-9fbe-498829f78d74" providerId="ADAL" clId="{FE636EC3-8809-4DCB-9AC5-1BA3B10F9AB2}" dt="2020-07-27T09:10:20.362" v="2906" actId="21"/>
          <ac:cxnSpMkLst>
            <pc:docMk/>
            <pc:sldMk cId="3360045161" sldId="1733"/>
            <ac:cxnSpMk id="57" creationId="{E6E82A75-707B-4013-9D76-C285FA2D2490}"/>
          </ac:cxnSpMkLst>
        </pc:cxnChg>
        <pc:cxnChg chg="add del mod">
          <ac:chgData name="Wanlambok Nongbet [Chillibreeze]" userId="6bf028ea-505a-4797-9fbe-498829f78d74" providerId="ADAL" clId="{FE636EC3-8809-4DCB-9AC5-1BA3B10F9AB2}" dt="2020-07-27T09:10:20.362" v="2906" actId="21"/>
          <ac:cxnSpMkLst>
            <pc:docMk/>
            <pc:sldMk cId="3360045161" sldId="1733"/>
            <ac:cxnSpMk id="58" creationId="{1A799F6D-A23D-4C4C-9BC8-BB9073D78220}"/>
          </ac:cxnSpMkLst>
        </pc:cxnChg>
        <pc:cxnChg chg="add del mod">
          <ac:chgData name="Wanlambok Nongbet [Chillibreeze]" userId="6bf028ea-505a-4797-9fbe-498829f78d74" providerId="ADAL" clId="{FE636EC3-8809-4DCB-9AC5-1BA3B10F9AB2}" dt="2020-07-28T15:21:48.102" v="3698" actId="21"/>
          <ac:cxnSpMkLst>
            <pc:docMk/>
            <pc:sldMk cId="3360045161" sldId="1733"/>
            <ac:cxnSpMk id="58" creationId="{B39C29B1-1065-44F4-B327-04E4A5663233}"/>
          </ac:cxnSpMkLst>
        </pc:cxnChg>
        <pc:cxnChg chg="add del mod">
          <ac:chgData name="Wanlambok Nongbet [Chillibreeze]" userId="6bf028ea-505a-4797-9fbe-498829f78d74" providerId="ADAL" clId="{FE636EC3-8809-4DCB-9AC5-1BA3B10F9AB2}" dt="2020-07-27T09:10:20.362" v="2906" actId="21"/>
          <ac:cxnSpMkLst>
            <pc:docMk/>
            <pc:sldMk cId="3360045161" sldId="1733"/>
            <ac:cxnSpMk id="59" creationId="{78E40092-7F69-4707-913A-2AC421F05D8E}"/>
          </ac:cxnSpMkLst>
        </pc:cxnChg>
        <pc:cxnChg chg="add mod">
          <ac:chgData name="Wanlambok Nongbet [Chillibreeze]" userId="6bf028ea-505a-4797-9fbe-498829f78d74" providerId="ADAL" clId="{FE636EC3-8809-4DCB-9AC5-1BA3B10F9AB2}" dt="2020-07-28T15:21:48.860" v="3699"/>
          <ac:cxnSpMkLst>
            <pc:docMk/>
            <pc:sldMk cId="3360045161" sldId="1733"/>
            <ac:cxnSpMk id="63" creationId="{7BC10298-A83C-4F9B-BADC-1A11CE93E18F}"/>
          </ac:cxnSpMkLst>
        </pc:cxnChg>
        <pc:cxnChg chg="add del mod">
          <ac:chgData name="Wanlambok Nongbet [Chillibreeze]" userId="6bf028ea-505a-4797-9fbe-498829f78d74" providerId="ADAL" clId="{FE636EC3-8809-4DCB-9AC5-1BA3B10F9AB2}" dt="2020-07-28T15:21:50.616" v="3700" actId="21"/>
          <ac:cxnSpMkLst>
            <pc:docMk/>
            <pc:sldMk cId="3360045161" sldId="1733"/>
            <ac:cxnSpMk id="64" creationId="{3F4439B9-A72C-4874-937B-E28CCB3FB33D}"/>
          </ac:cxnSpMkLst>
        </pc:cxnChg>
        <pc:cxnChg chg="add del mod">
          <ac:chgData name="Wanlambok Nongbet [Chillibreeze]" userId="6bf028ea-505a-4797-9fbe-498829f78d74" providerId="ADAL" clId="{FE636EC3-8809-4DCB-9AC5-1BA3B10F9AB2}" dt="2020-07-28T15:21:50.616" v="3700" actId="21"/>
          <ac:cxnSpMkLst>
            <pc:docMk/>
            <pc:sldMk cId="3360045161" sldId="1733"/>
            <ac:cxnSpMk id="66" creationId="{D8797E16-A528-4803-AF6B-810E13B5CE5D}"/>
          </ac:cxnSpMkLst>
        </pc:cxnChg>
        <pc:cxnChg chg="add del mod">
          <ac:chgData name="Wanlambok Nongbet [Chillibreeze]" userId="6bf028ea-505a-4797-9fbe-498829f78d74" providerId="ADAL" clId="{FE636EC3-8809-4DCB-9AC5-1BA3B10F9AB2}" dt="2020-07-28T15:21:51.590" v="3702" actId="21"/>
          <ac:cxnSpMkLst>
            <pc:docMk/>
            <pc:sldMk cId="3360045161" sldId="1733"/>
            <ac:cxnSpMk id="72" creationId="{575AB03A-F234-47C2-B2AE-A0A9AB90D42D}"/>
          </ac:cxnSpMkLst>
        </pc:cxnChg>
        <pc:cxnChg chg="add del mod">
          <ac:chgData name="Wanlambok Nongbet [Chillibreeze]" userId="6bf028ea-505a-4797-9fbe-498829f78d74" providerId="ADAL" clId="{FE636EC3-8809-4DCB-9AC5-1BA3B10F9AB2}" dt="2020-07-28T15:21:51.590" v="3702" actId="21"/>
          <ac:cxnSpMkLst>
            <pc:docMk/>
            <pc:sldMk cId="3360045161" sldId="1733"/>
            <ac:cxnSpMk id="74" creationId="{43647018-DBCB-42E4-A6E5-B838DB1A5933}"/>
          </ac:cxnSpMkLst>
        </pc:cxnChg>
        <pc:cxnChg chg="add del mod">
          <ac:chgData name="Wanlambok Nongbet [Chillibreeze]" userId="6bf028ea-505a-4797-9fbe-498829f78d74" providerId="ADAL" clId="{FE636EC3-8809-4DCB-9AC5-1BA3B10F9AB2}" dt="2020-07-28T15:21:52.380" v="3704" actId="21"/>
          <ac:cxnSpMkLst>
            <pc:docMk/>
            <pc:sldMk cId="3360045161" sldId="1733"/>
            <ac:cxnSpMk id="79" creationId="{0FC9316D-4818-4DB9-BCB7-6666F11C6FBB}"/>
          </ac:cxnSpMkLst>
        </pc:cxnChg>
        <pc:cxnChg chg="add del mod">
          <ac:chgData name="Wanlambok Nongbet [Chillibreeze]" userId="6bf028ea-505a-4797-9fbe-498829f78d74" providerId="ADAL" clId="{FE636EC3-8809-4DCB-9AC5-1BA3B10F9AB2}" dt="2020-07-28T15:21:52.380" v="3704" actId="21"/>
          <ac:cxnSpMkLst>
            <pc:docMk/>
            <pc:sldMk cId="3360045161" sldId="1733"/>
            <ac:cxnSpMk id="81" creationId="{22C3A826-BEBB-4813-A8D9-193566135F33}"/>
          </ac:cxnSpMkLst>
        </pc:cxnChg>
        <pc:cxnChg chg="add mod">
          <ac:chgData name="Wanlambok Nongbet [Chillibreeze]" userId="6bf028ea-505a-4797-9fbe-498829f78d74" providerId="ADAL" clId="{FE636EC3-8809-4DCB-9AC5-1BA3B10F9AB2}" dt="2020-07-28T15:21:52.638" v="3705"/>
          <ac:cxnSpMkLst>
            <pc:docMk/>
            <pc:sldMk cId="3360045161" sldId="1733"/>
            <ac:cxnSpMk id="85" creationId="{B5444479-6E22-4AF6-B632-F27EFDA46D03}"/>
          </ac:cxnSpMkLst>
        </pc:cxnChg>
        <pc:cxnChg chg="add del mod">
          <ac:chgData name="Wanlambok Nongbet [Chillibreeze]" userId="6bf028ea-505a-4797-9fbe-498829f78d74" providerId="ADAL" clId="{FE636EC3-8809-4DCB-9AC5-1BA3B10F9AB2}" dt="2020-07-28T15:21:53.426" v="3706" actId="21"/>
          <ac:cxnSpMkLst>
            <pc:docMk/>
            <pc:sldMk cId="3360045161" sldId="1733"/>
            <ac:cxnSpMk id="87" creationId="{E1006672-7BDB-4D35-BBF5-D75503B96AFD}"/>
          </ac:cxnSpMkLst>
        </pc:cxnChg>
        <pc:cxnChg chg="add del mod">
          <ac:chgData name="Wanlambok Nongbet [Chillibreeze]" userId="6bf028ea-505a-4797-9fbe-498829f78d74" providerId="ADAL" clId="{FE636EC3-8809-4DCB-9AC5-1BA3B10F9AB2}" dt="2020-07-28T15:21:54.434" v="3708" actId="21"/>
          <ac:cxnSpMkLst>
            <pc:docMk/>
            <pc:sldMk cId="3360045161" sldId="1733"/>
            <ac:cxnSpMk id="92" creationId="{3427F7C6-2659-4621-8621-A4724636F8F9}"/>
          </ac:cxnSpMkLst>
        </pc:cxnChg>
        <pc:cxnChg chg="add del mod">
          <ac:chgData name="Wanlambok Nongbet [Chillibreeze]" userId="6bf028ea-505a-4797-9fbe-498829f78d74" providerId="ADAL" clId="{FE636EC3-8809-4DCB-9AC5-1BA3B10F9AB2}" dt="2020-07-28T15:21:55.181" v="3710" actId="21"/>
          <ac:cxnSpMkLst>
            <pc:docMk/>
            <pc:sldMk cId="3360045161" sldId="1733"/>
            <ac:cxnSpMk id="96" creationId="{CAE6B96A-1147-4D49-A186-0213F978ECA7}"/>
          </ac:cxnSpMkLst>
        </pc:cxnChg>
        <pc:cxnChg chg="add mod">
          <ac:chgData name="Wanlambok Nongbet [Chillibreeze]" userId="6bf028ea-505a-4797-9fbe-498829f78d74" providerId="ADAL" clId="{FE636EC3-8809-4DCB-9AC5-1BA3B10F9AB2}" dt="2020-07-28T15:21:55.385" v="3711"/>
          <ac:cxnSpMkLst>
            <pc:docMk/>
            <pc:sldMk cId="3360045161" sldId="1733"/>
            <ac:cxnSpMk id="99" creationId="{F9A30358-6E45-40E0-B041-371FBC0CD7B1}"/>
          </ac:cxnSpMkLst>
        </pc:cxnChg>
        <pc:cxnChg chg="add del mod">
          <ac:chgData name="Wanlambok Nongbet [Chillibreeze]" userId="6bf028ea-505a-4797-9fbe-498829f78d74" providerId="ADAL" clId="{FE636EC3-8809-4DCB-9AC5-1BA3B10F9AB2}" dt="2020-07-27T09:10:21.049" v="2908" actId="21"/>
          <ac:cxnSpMkLst>
            <pc:docMk/>
            <pc:sldMk cId="3360045161" sldId="1733"/>
            <ac:cxnSpMk id="115" creationId="{A504E698-60AE-45C5-A51F-E3775CD3027B}"/>
          </ac:cxnSpMkLst>
        </pc:cxnChg>
        <pc:cxnChg chg="add del mod">
          <ac:chgData name="Wanlambok Nongbet [Chillibreeze]" userId="6bf028ea-505a-4797-9fbe-498829f78d74" providerId="ADAL" clId="{FE636EC3-8809-4DCB-9AC5-1BA3B10F9AB2}" dt="2020-07-27T09:10:21.049" v="2908" actId="21"/>
          <ac:cxnSpMkLst>
            <pc:docMk/>
            <pc:sldMk cId="3360045161" sldId="1733"/>
            <ac:cxnSpMk id="116" creationId="{56B2E875-1420-4701-9326-26AFFDC03C37}"/>
          </ac:cxnSpMkLst>
        </pc:cxnChg>
        <pc:cxnChg chg="add del mod">
          <ac:chgData name="Wanlambok Nongbet [Chillibreeze]" userId="6bf028ea-505a-4797-9fbe-498829f78d74" providerId="ADAL" clId="{FE636EC3-8809-4DCB-9AC5-1BA3B10F9AB2}" dt="2020-07-27T09:10:21.049" v="2908" actId="21"/>
          <ac:cxnSpMkLst>
            <pc:docMk/>
            <pc:sldMk cId="3360045161" sldId="1733"/>
            <ac:cxnSpMk id="117" creationId="{714DBA2C-449B-4190-870D-8E5AB5632941}"/>
          </ac:cxnSpMkLst>
        </pc:cxnChg>
        <pc:cxnChg chg="add del mod">
          <ac:chgData name="Wanlambok Nongbet [Chillibreeze]" userId="6bf028ea-505a-4797-9fbe-498829f78d74" providerId="ADAL" clId="{FE636EC3-8809-4DCB-9AC5-1BA3B10F9AB2}" dt="2020-07-27T09:10:21.049" v="2908" actId="21"/>
          <ac:cxnSpMkLst>
            <pc:docMk/>
            <pc:sldMk cId="3360045161" sldId="1733"/>
            <ac:cxnSpMk id="118" creationId="{1121165F-5D2E-4940-AD60-1EB489590C63}"/>
          </ac:cxnSpMkLst>
        </pc:cxnChg>
        <pc:cxnChg chg="add del mod">
          <ac:chgData name="Wanlambok Nongbet [Chillibreeze]" userId="6bf028ea-505a-4797-9fbe-498829f78d74" providerId="ADAL" clId="{FE636EC3-8809-4DCB-9AC5-1BA3B10F9AB2}" dt="2020-07-27T09:10:21.812" v="2910" actId="21"/>
          <ac:cxnSpMkLst>
            <pc:docMk/>
            <pc:sldMk cId="3360045161" sldId="1733"/>
            <ac:cxnSpMk id="129" creationId="{4090F129-3FD7-49FC-B9B7-56F95FDC0F5A}"/>
          </ac:cxnSpMkLst>
        </pc:cxnChg>
        <pc:cxnChg chg="add del mod">
          <ac:chgData name="Wanlambok Nongbet [Chillibreeze]" userId="6bf028ea-505a-4797-9fbe-498829f78d74" providerId="ADAL" clId="{FE636EC3-8809-4DCB-9AC5-1BA3B10F9AB2}" dt="2020-07-27T09:10:21.812" v="2910" actId="21"/>
          <ac:cxnSpMkLst>
            <pc:docMk/>
            <pc:sldMk cId="3360045161" sldId="1733"/>
            <ac:cxnSpMk id="130" creationId="{155E733D-7D7E-45A1-A569-6D525FFC912E}"/>
          </ac:cxnSpMkLst>
        </pc:cxnChg>
        <pc:cxnChg chg="add del mod">
          <ac:chgData name="Wanlambok Nongbet [Chillibreeze]" userId="6bf028ea-505a-4797-9fbe-498829f78d74" providerId="ADAL" clId="{FE636EC3-8809-4DCB-9AC5-1BA3B10F9AB2}" dt="2020-07-27T09:10:21.812" v="2910" actId="21"/>
          <ac:cxnSpMkLst>
            <pc:docMk/>
            <pc:sldMk cId="3360045161" sldId="1733"/>
            <ac:cxnSpMk id="131" creationId="{CEE8C191-DA70-4850-8D59-FBCF01D972C3}"/>
          </ac:cxnSpMkLst>
        </pc:cxnChg>
        <pc:cxnChg chg="add del mod">
          <ac:chgData name="Wanlambok Nongbet [Chillibreeze]" userId="6bf028ea-505a-4797-9fbe-498829f78d74" providerId="ADAL" clId="{FE636EC3-8809-4DCB-9AC5-1BA3B10F9AB2}" dt="2020-07-27T09:10:21.812" v="2910" actId="21"/>
          <ac:cxnSpMkLst>
            <pc:docMk/>
            <pc:sldMk cId="3360045161" sldId="1733"/>
            <ac:cxnSpMk id="132" creationId="{E2DCD7F1-00B0-4E63-A5F2-822518272BD6}"/>
          </ac:cxnSpMkLst>
        </pc:cxnChg>
        <pc:cxnChg chg="add del mod topLvl">
          <ac:chgData name="Wanlambok Nongbet [Chillibreeze]" userId="6bf028ea-505a-4797-9fbe-498829f78d74" providerId="ADAL" clId="{FE636EC3-8809-4DCB-9AC5-1BA3B10F9AB2}" dt="2020-07-28T15:21:44.096" v="3690" actId="21"/>
          <ac:cxnSpMkLst>
            <pc:docMk/>
            <pc:sldMk cId="3360045161" sldId="1733"/>
            <ac:cxnSpMk id="141" creationId="{CEDBE06E-F353-434F-BC59-6017568B4F8D}"/>
          </ac:cxnSpMkLst>
        </pc:cxnChg>
        <pc:cxnChg chg="add del mod">
          <ac:chgData name="Wanlambok Nongbet [Chillibreeze]" userId="6bf028ea-505a-4797-9fbe-498829f78d74" providerId="ADAL" clId="{FE636EC3-8809-4DCB-9AC5-1BA3B10F9AB2}" dt="2020-07-27T09:10:22.612" v="2912" actId="21"/>
          <ac:cxnSpMkLst>
            <pc:docMk/>
            <pc:sldMk cId="3360045161" sldId="1733"/>
            <ac:cxnSpMk id="142" creationId="{02FE89B8-2D30-473B-A454-EA8745BD1047}"/>
          </ac:cxnSpMkLst>
        </pc:cxnChg>
        <pc:cxnChg chg="add del mod">
          <ac:chgData name="Wanlambok Nongbet [Chillibreeze]" userId="6bf028ea-505a-4797-9fbe-498829f78d74" providerId="ADAL" clId="{FE636EC3-8809-4DCB-9AC5-1BA3B10F9AB2}" dt="2020-07-27T09:10:22.612" v="2912" actId="21"/>
          <ac:cxnSpMkLst>
            <pc:docMk/>
            <pc:sldMk cId="3360045161" sldId="1733"/>
            <ac:cxnSpMk id="143" creationId="{5BD23F7F-08C6-48A6-B572-66ACF3C1A0ED}"/>
          </ac:cxnSpMkLst>
        </pc:cxnChg>
        <pc:cxnChg chg="add del mod">
          <ac:chgData name="Wanlambok Nongbet [Chillibreeze]" userId="6bf028ea-505a-4797-9fbe-498829f78d74" providerId="ADAL" clId="{FE636EC3-8809-4DCB-9AC5-1BA3B10F9AB2}" dt="2020-07-27T09:10:22.612" v="2912" actId="21"/>
          <ac:cxnSpMkLst>
            <pc:docMk/>
            <pc:sldMk cId="3360045161" sldId="1733"/>
            <ac:cxnSpMk id="144" creationId="{AF8E2EDC-EC1D-466F-8B69-320E81CE1C15}"/>
          </ac:cxnSpMkLst>
        </pc:cxnChg>
        <pc:cxnChg chg="add del mod">
          <ac:chgData name="Wanlambok Nongbet [Chillibreeze]" userId="6bf028ea-505a-4797-9fbe-498829f78d74" providerId="ADAL" clId="{FE636EC3-8809-4DCB-9AC5-1BA3B10F9AB2}" dt="2020-07-27T09:10:23.301" v="2914" actId="21"/>
          <ac:cxnSpMkLst>
            <pc:docMk/>
            <pc:sldMk cId="3360045161" sldId="1733"/>
            <ac:cxnSpMk id="153" creationId="{AD473A7C-42CB-48EA-9114-8982A771D04E}"/>
          </ac:cxnSpMkLst>
        </pc:cxnChg>
        <pc:cxnChg chg="add del mod">
          <ac:chgData name="Wanlambok Nongbet [Chillibreeze]" userId="6bf028ea-505a-4797-9fbe-498829f78d74" providerId="ADAL" clId="{FE636EC3-8809-4DCB-9AC5-1BA3B10F9AB2}" dt="2020-07-27T09:10:23.301" v="2914" actId="21"/>
          <ac:cxnSpMkLst>
            <pc:docMk/>
            <pc:sldMk cId="3360045161" sldId="1733"/>
            <ac:cxnSpMk id="154" creationId="{3C16F09C-56B7-4B38-AB65-2184B2CC5700}"/>
          </ac:cxnSpMkLst>
        </pc:cxnChg>
        <pc:cxnChg chg="add del mod">
          <ac:chgData name="Wanlambok Nongbet [Chillibreeze]" userId="6bf028ea-505a-4797-9fbe-498829f78d74" providerId="ADAL" clId="{FE636EC3-8809-4DCB-9AC5-1BA3B10F9AB2}" dt="2020-07-27T09:10:23.301" v="2914" actId="21"/>
          <ac:cxnSpMkLst>
            <pc:docMk/>
            <pc:sldMk cId="3360045161" sldId="1733"/>
            <ac:cxnSpMk id="155" creationId="{95A78A30-8838-4669-B087-3D5969EF8905}"/>
          </ac:cxnSpMkLst>
        </pc:cxnChg>
        <pc:cxnChg chg="add del mod">
          <ac:chgData name="Wanlambok Nongbet [Chillibreeze]" userId="6bf028ea-505a-4797-9fbe-498829f78d74" providerId="ADAL" clId="{FE636EC3-8809-4DCB-9AC5-1BA3B10F9AB2}" dt="2020-07-27T09:10:24.121" v="2916" actId="21"/>
          <ac:cxnSpMkLst>
            <pc:docMk/>
            <pc:sldMk cId="3360045161" sldId="1733"/>
            <ac:cxnSpMk id="164" creationId="{E9342B7C-A1EF-4D15-B7FA-84767BBD0DCE}"/>
          </ac:cxnSpMkLst>
        </pc:cxnChg>
        <pc:cxnChg chg="add del mod">
          <ac:chgData name="Wanlambok Nongbet [Chillibreeze]" userId="6bf028ea-505a-4797-9fbe-498829f78d74" providerId="ADAL" clId="{FE636EC3-8809-4DCB-9AC5-1BA3B10F9AB2}" dt="2020-07-27T09:10:24.121" v="2916" actId="21"/>
          <ac:cxnSpMkLst>
            <pc:docMk/>
            <pc:sldMk cId="3360045161" sldId="1733"/>
            <ac:cxnSpMk id="165" creationId="{82570FF3-B7CA-45D3-9024-B942806C9E1B}"/>
          </ac:cxnSpMkLst>
        </pc:cxnChg>
        <pc:cxnChg chg="add del mod">
          <ac:chgData name="Wanlambok Nongbet [Chillibreeze]" userId="6bf028ea-505a-4797-9fbe-498829f78d74" providerId="ADAL" clId="{FE636EC3-8809-4DCB-9AC5-1BA3B10F9AB2}" dt="2020-07-27T09:10:24.121" v="2916" actId="21"/>
          <ac:cxnSpMkLst>
            <pc:docMk/>
            <pc:sldMk cId="3360045161" sldId="1733"/>
            <ac:cxnSpMk id="166" creationId="{2F8502F0-F37B-4364-956C-CB44F267AEF4}"/>
          </ac:cxnSpMkLst>
        </pc:cxnChg>
        <pc:cxnChg chg="add del mod topLvl">
          <ac:chgData name="Wanlambok Nongbet [Chillibreeze]" userId="6bf028ea-505a-4797-9fbe-498829f78d74" providerId="ADAL" clId="{FE636EC3-8809-4DCB-9AC5-1BA3B10F9AB2}" dt="2020-07-28T15:21:44.096" v="3690" actId="21"/>
          <ac:cxnSpMkLst>
            <pc:docMk/>
            <pc:sldMk cId="3360045161" sldId="1733"/>
            <ac:cxnSpMk id="173" creationId="{64536553-C92F-4C2F-92FA-D16418CC5B69}"/>
          </ac:cxnSpMkLst>
        </pc:cxnChg>
        <pc:cxnChg chg="add del mod">
          <ac:chgData name="Wanlambok Nongbet [Chillibreeze]" userId="6bf028ea-505a-4797-9fbe-498829f78d74" providerId="ADAL" clId="{FE636EC3-8809-4DCB-9AC5-1BA3B10F9AB2}" dt="2020-07-27T09:10:25.164" v="2918" actId="21"/>
          <ac:cxnSpMkLst>
            <pc:docMk/>
            <pc:sldMk cId="3360045161" sldId="1733"/>
            <ac:cxnSpMk id="174" creationId="{62114797-037D-4DAF-BF35-9C6A2B02327D}"/>
          </ac:cxnSpMkLst>
        </pc:cxnChg>
        <pc:cxnChg chg="add del mod">
          <ac:chgData name="Wanlambok Nongbet [Chillibreeze]" userId="6bf028ea-505a-4797-9fbe-498829f78d74" providerId="ADAL" clId="{FE636EC3-8809-4DCB-9AC5-1BA3B10F9AB2}" dt="2020-07-27T09:10:25.164" v="2918" actId="21"/>
          <ac:cxnSpMkLst>
            <pc:docMk/>
            <pc:sldMk cId="3360045161" sldId="1733"/>
            <ac:cxnSpMk id="175" creationId="{8B78258D-DD95-49B4-A4FA-C51EF239BC1B}"/>
          </ac:cxnSpMkLst>
        </pc:cxnChg>
        <pc:cxnChg chg="add del mod">
          <ac:chgData name="Wanlambok Nongbet [Chillibreeze]" userId="6bf028ea-505a-4797-9fbe-498829f78d74" providerId="ADAL" clId="{FE636EC3-8809-4DCB-9AC5-1BA3B10F9AB2}" dt="2020-07-27T09:10:25.845" v="2920" actId="21"/>
          <ac:cxnSpMkLst>
            <pc:docMk/>
            <pc:sldMk cId="3360045161" sldId="1733"/>
            <ac:cxnSpMk id="182" creationId="{3CFB33E8-A35A-48FD-8837-E346DFFFDC00}"/>
          </ac:cxnSpMkLst>
        </pc:cxnChg>
        <pc:cxnChg chg="add del mod">
          <ac:chgData name="Wanlambok Nongbet [Chillibreeze]" userId="6bf028ea-505a-4797-9fbe-498829f78d74" providerId="ADAL" clId="{FE636EC3-8809-4DCB-9AC5-1BA3B10F9AB2}" dt="2020-07-27T09:10:25.845" v="2920" actId="21"/>
          <ac:cxnSpMkLst>
            <pc:docMk/>
            <pc:sldMk cId="3360045161" sldId="1733"/>
            <ac:cxnSpMk id="183" creationId="{1393343C-215B-4A3D-B476-6BF14A346AF3}"/>
          </ac:cxnSpMkLst>
        </pc:cxnChg>
        <pc:cxnChg chg="add del mod">
          <ac:chgData name="Wanlambok Nongbet [Chillibreeze]" userId="6bf028ea-505a-4797-9fbe-498829f78d74" providerId="ADAL" clId="{FE636EC3-8809-4DCB-9AC5-1BA3B10F9AB2}" dt="2020-07-27T09:10:26.769" v="2922" actId="21"/>
          <ac:cxnSpMkLst>
            <pc:docMk/>
            <pc:sldMk cId="3360045161" sldId="1733"/>
            <ac:cxnSpMk id="190" creationId="{99483CC7-B867-423A-8988-CB9ACE5636AA}"/>
          </ac:cxnSpMkLst>
        </pc:cxnChg>
        <pc:cxnChg chg="add del mod">
          <ac:chgData name="Wanlambok Nongbet [Chillibreeze]" userId="6bf028ea-505a-4797-9fbe-498829f78d74" providerId="ADAL" clId="{FE636EC3-8809-4DCB-9AC5-1BA3B10F9AB2}" dt="2020-07-27T09:10:26.769" v="2922" actId="21"/>
          <ac:cxnSpMkLst>
            <pc:docMk/>
            <pc:sldMk cId="3360045161" sldId="1733"/>
            <ac:cxnSpMk id="191" creationId="{33935F34-5163-40C8-8685-FD0CB144789F}"/>
          </ac:cxnSpMkLst>
        </pc:cxnChg>
        <pc:cxnChg chg="add del mod">
          <ac:chgData name="Wanlambok Nongbet [Chillibreeze]" userId="6bf028ea-505a-4797-9fbe-498829f78d74" providerId="ADAL" clId="{FE636EC3-8809-4DCB-9AC5-1BA3B10F9AB2}" dt="2020-07-27T09:10:29.112" v="2924" actId="21"/>
          <ac:cxnSpMkLst>
            <pc:docMk/>
            <pc:sldMk cId="3360045161" sldId="1733"/>
            <ac:cxnSpMk id="197" creationId="{B28C1428-0F20-49A4-AB6F-C340A3E68571}"/>
          </ac:cxnSpMkLst>
        </pc:cxnChg>
        <pc:cxnChg chg="add del mod">
          <ac:chgData name="Wanlambok Nongbet [Chillibreeze]" userId="6bf028ea-505a-4797-9fbe-498829f78d74" providerId="ADAL" clId="{FE636EC3-8809-4DCB-9AC5-1BA3B10F9AB2}" dt="2020-07-27T09:10:29.112" v="2924" actId="21"/>
          <ac:cxnSpMkLst>
            <pc:docMk/>
            <pc:sldMk cId="3360045161" sldId="1733"/>
            <ac:cxnSpMk id="198" creationId="{24D62EC8-1486-48F5-8AC4-978ADB4754BC}"/>
          </ac:cxnSpMkLst>
        </pc:cxnChg>
        <pc:cxnChg chg="add del mod topLvl">
          <ac:chgData name="Wanlambok Nongbet [Chillibreeze]" userId="6bf028ea-505a-4797-9fbe-498829f78d74" providerId="ADAL" clId="{FE636EC3-8809-4DCB-9AC5-1BA3B10F9AB2}" dt="2020-07-28T15:21:44.096" v="3690" actId="21"/>
          <ac:cxnSpMkLst>
            <pc:docMk/>
            <pc:sldMk cId="3360045161" sldId="1733"/>
            <ac:cxnSpMk id="203" creationId="{2A9B51FF-3113-4FE8-94F9-7A573787DDB8}"/>
          </ac:cxnSpMkLst>
        </pc:cxnChg>
        <pc:cxnChg chg="add del mod">
          <ac:chgData name="Wanlambok Nongbet [Chillibreeze]" userId="6bf028ea-505a-4797-9fbe-498829f78d74" providerId="ADAL" clId="{FE636EC3-8809-4DCB-9AC5-1BA3B10F9AB2}" dt="2020-07-27T09:10:29.914" v="2926" actId="21"/>
          <ac:cxnSpMkLst>
            <pc:docMk/>
            <pc:sldMk cId="3360045161" sldId="1733"/>
            <ac:cxnSpMk id="204" creationId="{17889302-CE45-460D-BF9C-B01A19AEC8C7}"/>
          </ac:cxnSpMkLst>
        </pc:cxnChg>
        <pc:cxnChg chg="add del mod">
          <ac:chgData name="Wanlambok Nongbet [Chillibreeze]" userId="6bf028ea-505a-4797-9fbe-498829f78d74" providerId="ADAL" clId="{FE636EC3-8809-4DCB-9AC5-1BA3B10F9AB2}" dt="2020-07-27T09:10:30.588" v="2928" actId="21"/>
          <ac:cxnSpMkLst>
            <pc:docMk/>
            <pc:sldMk cId="3360045161" sldId="1733"/>
            <ac:cxnSpMk id="209" creationId="{126E745A-3192-4A3C-A868-2730B1E15E0A}"/>
          </ac:cxnSpMkLst>
        </pc:cxnChg>
        <pc:cxnChg chg="add del mod">
          <ac:chgData name="Wanlambok Nongbet [Chillibreeze]" userId="6bf028ea-505a-4797-9fbe-498829f78d74" providerId="ADAL" clId="{FE636EC3-8809-4DCB-9AC5-1BA3B10F9AB2}" dt="2020-07-27T09:10:31.325" v="2930" actId="21"/>
          <ac:cxnSpMkLst>
            <pc:docMk/>
            <pc:sldMk cId="3360045161" sldId="1733"/>
            <ac:cxnSpMk id="214" creationId="{27108FD8-06F0-4616-A496-3867EF89383B}"/>
          </ac:cxnSpMkLst>
        </pc:cxnChg>
        <pc:cxnChg chg="add del mod topLvl">
          <ac:chgData name="Wanlambok Nongbet [Chillibreeze]" userId="6bf028ea-505a-4797-9fbe-498829f78d74" providerId="ADAL" clId="{FE636EC3-8809-4DCB-9AC5-1BA3B10F9AB2}" dt="2020-07-28T15:21:44.096" v="3690" actId="21"/>
          <ac:cxnSpMkLst>
            <pc:docMk/>
            <pc:sldMk cId="3360045161" sldId="1733"/>
            <ac:cxnSpMk id="217" creationId="{B5EA8750-F7F6-47BC-8070-B7712F60D67F}"/>
          </ac:cxnSpMkLst>
        </pc:cxnChg>
      </pc:sldChg>
      <pc:sldChg chg="del">
        <pc:chgData name="Wanlambok Nongbet [Chillibreeze]" userId="6bf028ea-505a-4797-9fbe-498829f78d74" providerId="ADAL" clId="{FE636EC3-8809-4DCB-9AC5-1BA3B10F9AB2}" dt="2020-07-24T06:52:23.678" v="0" actId="47"/>
        <pc:sldMkLst>
          <pc:docMk/>
          <pc:sldMk cId="1043299769" sldId="1734"/>
        </pc:sldMkLst>
      </pc:sldChg>
      <pc:sldChg chg="del">
        <pc:chgData name="Wanlambok Nongbet [Chillibreeze]" userId="6bf028ea-505a-4797-9fbe-498829f78d74" providerId="ADAL" clId="{FE636EC3-8809-4DCB-9AC5-1BA3B10F9AB2}" dt="2020-07-24T06:52:23.678" v="0" actId="47"/>
        <pc:sldMkLst>
          <pc:docMk/>
          <pc:sldMk cId="1138465511" sldId="1735"/>
        </pc:sldMkLst>
      </pc:sldChg>
      <pc:sldChg chg="addSp delSp modSp add mod modClrScheme chgLayout">
        <pc:chgData name="Wanlambok Nongbet [Chillibreeze]" userId="6bf028ea-505a-4797-9fbe-498829f78d74" providerId="ADAL" clId="{FE636EC3-8809-4DCB-9AC5-1BA3B10F9AB2}" dt="2020-07-27T08:55:10.934" v="2326"/>
        <pc:sldMkLst>
          <pc:docMk/>
          <pc:sldMk cId="3169033851" sldId="1736"/>
        </pc:sldMkLst>
        <pc:spChg chg="add del mod topLvl">
          <ac:chgData name="Wanlambok Nongbet [Chillibreeze]" userId="6bf028ea-505a-4797-9fbe-498829f78d74" providerId="ADAL" clId="{FE636EC3-8809-4DCB-9AC5-1BA3B10F9AB2}" dt="2020-07-27T08:55:05.290" v="2313" actId="21"/>
          <ac:spMkLst>
            <pc:docMk/>
            <pc:sldMk cId="3169033851" sldId="1736"/>
            <ac:spMk id="4" creationId="{7E33BBEF-6656-4EBB-BF75-DECC02C8A865}"/>
          </ac:spMkLst>
        </pc:spChg>
        <pc:spChg chg="add del mod topLvl">
          <ac:chgData name="Wanlambok Nongbet [Chillibreeze]" userId="6bf028ea-505a-4797-9fbe-498829f78d74" providerId="ADAL" clId="{FE636EC3-8809-4DCB-9AC5-1BA3B10F9AB2}" dt="2020-07-27T08:55:05.290" v="2313" actId="21"/>
          <ac:spMkLst>
            <pc:docMk/>
            <pc:sldMk cId="3169033851" sldId="1736"/>
            <ac:spMk id="5" creationId="{838D74C2-D73C-4791-A67B-2B3B5219035B}"/>
          </ac:spMkLst>
        </pc:spChg>
        <pc:spChg chg="del mod ord">
          <ac:chgData name="Wanlambok Nongbet [Chillibreeze]" userId="6bf028ea-505a-4797-9fbe-498829f78d74" providerId="ADAL" clId="{FE636EC3-8809-4DCB-9AC5-1BA3B10F9AB2}" dt="2020-07-24T06:53:47.799" v="47" actId="478"/>
          <ac:spMkLst>
            <pc:docMk/>
            <pc:sldMk cId="3169033851" sldId="1736"/>
            <ac:spMk id="6" creationId="{00000000-0000-0000-0000-000000000000}"/>
          </ac:spMkLst>
        </pc:spChg>
        <pc:spChg chg="mod">
          <ac:chgData name="Wanlambok Nongbet [Chillibreeze]" userId="6bf028ea-505a-4797-9fbe-498829f78d74" providerId="ADAL" clId="{FE636EC3-8809-4DCB-9AC5-1BA3B10F9AB2}" dt="2020-07-24T09:39:30.109" v="361"/>
          <ac:spMkLst>
            <pc:docMk/>
            <pc:sldMk cId="3169033851" sldId="1736"/>
            <ac:spMk id="8" creationId="{5CE90A23-0244-4221-869F-CDC3316EAF37}"/>
          </ac:spMkLst>
        </pc:spChg>
        <pc:spChg chg="mod">
          <ac:chgData name="Wanlambok Nongbet [Chillibreeze]" userId="6bf028ea-505a-4797-9fbe-498829f78d74" providerId="ADAL" clId="{FE636EC3-8809-4DCB-9AC5-1BA3B10F9AB2}" dt="2020-07-24T09:39:30.109" v="361"/>
          <ac:spMkLst>
            <pc:docMk/>
            <pc:sldMk cId="3169033851" sldId="1736"/>
            <ac:spMk id="9" creationId="{CB3C319D-42C3-4AB0-826A-E83CAA723A86}"/>
          </ac:spMkLst>
        </pc:spChg>
        <pc:spChg chg="mod">
          <ac:chgData name="Wanlambok Nongbet [Chillibreeze]" userId="6bf028ea-505a-4797-9fbe-498829f78d74" providerId="ADAL" clId="{FE636EC3-8809-4DCB-9AC5-1BA3B10F9AB2}" dt="2020-07-24T09:39:30.109" v="361"/>
          <ac:spMkLst>
            <pc:docMk/>
            <pc:sldMk cId="3169033851" sldId="1736"/>
            <ac:spMk id="11" creationId="{30890D81-3D26-42DF-8DCE-1BA2C93454DE}"/>
          </ac:spMkLst>
        </pc:spChg>
        <pc:spChg chg="mod">
          <ac:chgData name="Wanlambok Nongbet [Chillibreeze]" userId="6bf028ea-505a-4797-9fbe-498829f78d74" providerId="ADAL" clId="{FE636EC3-8809-4DCB-9AC5-1BA3B10F9AB2}" dt="2020-07-24T09:39:30.109" v="361"/>
          <ac:spMkLst>
            <pc:docMk/>
            <pc:sldMk cId="3169033851" sldId="1736"/>
            <ac:spMk id="12" creationId="{99AC61F8-B687-404D-B50A-8B0E76681B27}"/>
          </ac:spMkLst>
        </pc:spChg>
        <pc:spChg chg="add del mod topLvl">
          <ac:chgData name="Wanlambok Nongbet [Chillibreeze]" userId="6bf028ea-505a-4797-9fbe-498829f78d74" providerId="ADAL" clId="{FE636EC3-8809-4DCB-9AC5-1BA3B10F9AB2}" dt="2020-07-27T08:55:05.290" v="2313" actId="21"/>
          <ac:spMkLst>
            <pc:docMk/>
            <pc:sldMk cId="3169033851" sldId="1736"/>
            <ac:spMk id="14" creationId="{C7AD3E28-DFED-48E8-9FD0-4504F78038ED}"/>
          </ac:spMkLst>
        </pc:spChg>
        <pc:spChg chg="mod ord">
          <ac:chgData name="Wanlambok Nongbet [Chillibreeze]" userId="6bf028ea-505a-4797-9fbe-498829f78d74" providerId="ADAL" clId="{FE636EC3-8809-4DCB-9AC5-1BA3B10F9AB2}" dt="2020-07-24T06:53:48.936" v="49"/>
          <ac:spMkLst>
            <pc:docMk/>
            <pc:sldMk cId="3169033851" sldId="1736"/>
            <ac:spMk id="17" creationId="{00000000-0000-0000-0000-000000000000}"/>
          </ac:spMkLst>
        </pc:spChg>
        <pc:spChg chg="mod">
          <ac:chgData name="Wanlambok Nongbet [Chillibreeze]" userId="6bf028ea-505a-4797-9fbe-498829f78d74" providerId="ADAL" clId="{FE636EC3-8809-4DCB-9AC5-1BA3B10F9AB2}" dt="2020-07-24T09:40:40.510" v="408" actId="571"/>
          <ac:spMkLst>
            <pc:docMk/>
            <pc:sldMk cId="3169033851" sldId="1736"/>
            <ac:spMk id="18" creationId="{4012FC0B-57F4-4065-AEEC-224C67D9B7A5}"/>
          </ac:spMkLst>
        </pc:spChg>
        <pc:spChg chg="mod">
          <ac:chgData name="Wanlambok Nongbet [Chillibreeze]" userId="6bf028ea-505a-4797-9fbe-498829f78d74" providerId="ADAL" clId="{FE636EC3-8809-4DCB-9AC5-1BA3B10F9AB2}" dt="2020-07-24T09:40:40.510" v="408" actId="571"/>
          <ac:spMkLst>
            <pc:docMk/>
            <pc:sldMk cId="3169033851" sldId="1736"/>
            <ac:spMk id="19" creationId="{9D8AC32F-7DA5-447B-8652-C0BA4F1B8F38}"/>
          </ac:spMkLst>
        </pc:spChg>
        <pc:spChg chg="mod">
          <ac:chgData name="Wanlambok Nongbet [Chillibreeze]" userId="6bf028ea-505a-4797-9fbe-498829f78d74" providerId="ADAL" clId="{FE636EC3-8809-4DCB-9AC5-1BA3B10F9AB2}" dt="2020-07-27T08:54:17.705" v="2278" actId="571"/>
          <ac:spMkLst>
            <pc:docMk/>
            <pc:sldMk cId="3169033851" sldId="1736"/>
            <ac:spMk id="24" creationId="{87D5F9A3-49F3-40E4-B16E-F69E97468DAF}"/>
          </ac:spMkLst>
        </pc:spChg>
        <pc:spChg chg="mod">
          <ac:chgData name="Wanlambok Nongbet [Chillibreeze]" userId="6bf028ea-505a-4797-9fbe-498829f78d74" providerId="ADAL" clId="{FE636EC3-8809-4DCB-9AC5-1BA3B10F9AB2}" dt="2020-07-27T08:54:17.705" v="2278" actId="571"/>
          <ac:spMkLst>
            <pc:docMk/>
            <pc:sldMk cId="3169033851" sldId="1736"/>
            <ac:spMk id="25" creationId="{3AF35E19-0332-4EE9-9945-6EEFE96337FB}"/>
          </ac:spMkLst>
        </pc:spChg>
        <pc:spChg chg="mod">
          <ac:chgData name="Wanlambok Nongbet [Chillibreeze]" userId="6bf028ea-505a-4797-9fbe-498829f78d74" providerId="ADAL" clId="{FE636EC3-8809-4DCB-9AC5-1BA3B10F9AB2}" dt="2020-07-27T08:54:25.369" v="2285" actId="571"/>
          <ac:spMkLst>
            <pc:docMk/>
            <pc:sldMk cId="3169033851" sldId="1736"/>
            <ac:spMk id="29" creationId="{3F996D2F-A71B-48A8-88B5-B2BD5E8B674E}"/>
          </ac:spMkLst>
        </pc:spChg>
        <pc:spChg chg="mod">
          <ac:chgData name="Wanlambok Nongbet [Chillibreeze]" userId="6bf028ea-505a-4797-9fbe-498829f78d74" providerId="ADAL" clId="{FE636EC3-8809-4DCB-9AC5-1BA3B10F9AB2}" dt="2020-07-27T08:54:25.369" v="2285" actId="571"/>
          <ac:spMkLst>
            <pc:docMk/>
            <pc:sldMk cId="3169033851" sldId="1736"/>
            <ac:spMk id="30" creationId="{17E319D6-F0FA-48B1-B2AF-F705DE0CE7CB}"/>
          </ac:spMkLst>
        </pc:spChg>
        <pc:spChg chg="mod">
          <ac:chgData name="Wanlambok Nongbet [Chillibreeze]" userId="6bf028ea-505a-4797-9fbe-498829f78d74" providerId="ADAL" clId="{FE636EC3-8809-4DCB-9AC5-1BA3B10F9AB2}" dt="2020-07-27T08:54:37.234" v="2295" actId="571"/>
          <ac:spMkLst>
            <pc:docMk/>
            <pc:sldMk cId="3169033851" sldId="1736"/>
            <ac:spMk id="34" creationId="{A9CF3BBD-E51F-484A-B626-26B1132E2846}"/>
          </ac:spMkLst>
        </pc:spChg>
        <pc:spChg chg="mod">
          <ac:chgData name="Wanlambok Nongbet [Chillibreeze]" userId="6bf028ea-505a-4797-9fbe-498829f78d74" providerId="ADAL" clId="{FE636EC3-8809-4DCB-9AC5-1BA3B10F9AB2}" dt="2020-07-27T08:54:37.234" v="2295" actId="571"/>
          <ac:spMkLst>
            <pc:docMk/>
            <pc:sldMk cId="3169033851" sldId="1736"/>
            <ac:spMk id="35" creationId="{854C5669-0BCC-486A-A753-93275129801F}"/>
          </ac:spMkLst>
        </pc:spChg>
        <pc:spChg chg="add mod">
          <ac:chgData name="Wanlambok Nongbet [Chillibreeze]" userId="6bf028ea-505a-4797-9fbe-498829f78d74" providerId="ADAL" clId="{FE636EC3-8809-4DCB-9AC5-1BA3B10F9AB2}" dt="2020-07-27T08:55:05.478" v="2314"/>
          <ac:spMkLst>
            <pc:docMk/>
            <pc:sldMk cId="3169033851" sldId="1736"/>
            <ac:spMk id="41" creationId="{30EFF17F-3D70-4F72-AA79-704939CE4505}"/>
          </ac:spMkLst>
        </pc:spChg>
        <pc:spChg chg="add del mod">
          <ac:chgData name="Wanlambok Nongbet [Chillibreeze]" userId="6bf028ea-505a-4797-9fbe-498829f78d74" providerId="ADAL" clId="{FE636EC3-8809-4DCB-9AC5-1BA3B10F9AB2}" dt="2020-07-27T08:55:06.043" v="2315" actId="21"/>
          <ac:spMkLst>
            <pc:docMk/>
            <pc:sldMk cId="3169033851" sldId="1736"/>
            <ac:spMk id="42" creationId="{EF95834E-B946-41A8-950B-1A4EF9D558EF}"/>
          </ac:spMkLst>
        </pc:spChg>
        <pc:spChg chg="add del mod">
          <ac:chgData name="Wanlambok Nongbet [Chillibreeze]" userId="6bf028ea-505a-4797-9fbe-498829f78d74" providerId="ADAL" clId="{FE636EC3-8809-4DCB-9AC5-1BA3B10F9AB2}" dt="2020-07-27T08:55:06.043" v="2315" actId="21"/>
          <ac:spMkLst>
            <pc:docMk/>
            <pc:sldMk cId="3169033851" sldId="1736"/>
            <ac:spMk id="44" creationId="{68E9A980-F5C7-4A23-83FF-F8EF8A68FC6D}"/>
          </ac:spMkLst>
        </pc:spChg>
        <pc:spChg chg="add del mod">
          <ac:chgData name="Wanlambok Nongbet [Chillibreeze]" userId="6bf028ea-505a-4797-9fbe-498829f78d74" providerId="ADAL" clId="{FE636EC3-8809-4DCB-9AC5-1BA3B10F9AB2}" dt="2020-07-27T08:55:06.934" v="2317" actId="21"/>
          <ac:spMkLst>
            <pc:docMk/>
            <pc:sldMk cId="3169033851" sldId="1736"/>
            <ac:spMk id="48" creationId="{14C2D09E-A811-4631-B0A2-2C5763CC3935}"/>
          </ac:spMkLst>
        </pc:spChg>
        <pc:spChg chg="add del mod">
          <ac:chgData name="Wanlambok Nongbet [Chillibreeze]" userId="6bf028ea-505a-4797-9fbe-498829f78d74" providerId="ADAL" clId="{FE636EC3-8809-4DCB-9AC5-1BA3B10F9AB2}" dt="2020-07-27T08:55:06.934" v="2317" actId="21"/>
          <ac:spMkLst>
            <pc:docMk/>
            <pc:sldMk cId="3169033851" sldId="1736"/>
            <ac:spMk id="50" creationId="{58C237BE-E704-428E-8703-C4ABFC6D171F}"/>
          </ac:spMkLst>
        </pc:spChg>
        <pc:spChg chg="add del mod">
          <ac:chgData name="Wanlambok Nongbet [Chillibreeze]" userId="6bf028ea-505a-4797-9fbe-498829f78d74" providerId="ADAL" clId="{FE636EC3-8809-4DCB-9AC5-1BA3B10F9AB2}" dt="2020-07-27T08:55:07.717" v="2319" actId="21"/>
          <ac:spMkLst>
            <pc:docMk/>
            <pc:sldMk cId="3169033851" sldId="1736"/>
            <ac:spMk id="54" creationId="{12C4975F-DABE-4432-9F62-D4F9004A1331}"/>
          </ac:spMkLst>
        </pc:spChg>
        <pc:spChg chg="add del mod">
          <ac:chgData name="Wanlambok Nongbet [Chillibreeze]" userId="6bf028ea-505a-4797-9fbe-498829f78d74" providerId="ADAL" clId="{FE636EC3-8809-4DCB-9AC5-1BA3B10F9AB2}" dt="2020-07-27T08:55:07.717" v="2319" actId="21"/>
          <ac:spMkLst>
            <pc:docMk/>
            <pc:sldMk cId="3169033851" sldId="1736"/>
            <ac:spMk id="55" creationId="{CBE9CDE9-B40C-439F-8626-906E645785F4}"/>
          </ac:spMkLst>
        </pc:spChg>
        <pc:spChg chg="add mod">
          <ac:chgData name="Wanlambok Nongbet [Chillibreeze]" userId="6bf028ea-505a-4797-9fbe-498829f78d74" providerId="ADAL" clId="{FE636EC3-8809-4DCB-9AC5-1BA3B10F9AB2}" dt="2020-07-27T08:55:07.934" v="2320"/>
          <ac:spMkLst>
            <pc:docMk/>
            <pc:sldMk cId="3169033851" sldId="1736"/>
            <ac:spMk id="59" creationId="{2DCFC291-79A1-4F0E-BEA7-F8057BE91C14}"/>
          </ac:spMkLst>
        </pc:spChg>
        <pc:spChg chg="add del mod">
          <ac:chgData name="Wanlambok Nongbet [Chillibreeze]" userId="6bf028ea-505a-4797-9fbe-498829f78d74" providerId="ADAL" clId="{FE636EC3-8809-4DCB-9AC5-1BA3B10F9AB2}" dt="2020-07-27T08:55:08.878" v="2321" actId="21"/>
          <ac:spMkLst>
            <pc:docMk/>
            <pc:sldMk cId="3169033851" sldId="1736"/>
            <ac:spMk id="60" creationId="{A7EB26E4-12B2-44B0-9A99-07E5BDA3D752}"/>
          </ac:spMkLst>
        </pc:spChg>
        <pc:spChg chg="add del mod">
          <ac:chgData name="Wanlambok Nongbet [Chillibreeze]" userId="6bf028ea-505a-4797-9fbe-498829f78d74" providerId="ADAL" clId="{FE636EC3-8809-4DCB-9AC5-1BA3B10F9AB2}" dt="2020-07-27T08:55:09.843" v="2323" actId="21"/>
          <ac:spMkLst>
            <pc:docMk/>
            <pc:sldMk cId="3169033851" sldId="1736"/>
            <ac:spMk id="63" creationId="{7B96C044-9DB2-4E82-95A0-4FABDB237247}"/>
          </ac:spMkLst>
        </pc:spChg>
        <pc:spChg chg="add del mod">
          <ac:chgData name="Wanlambok Nongbet [Chillibreeze]" userId="6bf028ea-505a-4797-9fbe-498829f78d74" providerId="ADAL" clId="{FE636EC3-8809-4DCB-9AC5-1BA3B10F9AB2}" dt="2020-07-27T08:55:10.679" v="2325" actId="21"/>
          <ac:spMkLst>
            <pc:docMk/>
            <pc:sldMk cId="3169033851" sldId="1736"/>
            <ac:spMk id="66" creationId="{A58E322F-0331-4304-8D7D-F3EB80ACCC06}"/>
          </ac:spMkLst>
        </pc:spChg>
        <pc:spChg chg="add mod">
          <ac:chgData name="Wanlambok Nongbet [Chillibreeze]" userId="6bf028ea-505a-4797-9fbe-498829f78d74" providerId="ADAL" clId="{FE636EC3-8809-4DCB-9AC5-1BA3B10F9AB2}" dt="2020-07-27T08:55:10.934" v="2326"/>
          <ac:spMkLst>
            <pc:docMk/>
            <pc:sldMk cId="3169033851" sldId="1736"/>
            <ac:spMk id="68" creationId="{9F18B77B-A5C9-4530-A7C4-BC51B31FFE84}"/>
          </ac:spMkLst>
        </pc:spChg>
        <pc:grpChg chg="add del mod">
          <ac:chgData name="Wanlambok Nongbet [Chillibreeze]" userId="6bf028ea-505a-4797-9fbe-498829f78d74" providerId="ADAL" clId="{FE636EC3-8809-4DCB-9AC5-1BA3B10F9AB2}" dt="2020-07-24T09:40:23.584" v="403" actId="165"/>
          <ac:grpSpMkLst>
            <pc:docMk/>
            <pc:sldMk cId="3169033851" sldId="1736"/>
            <ac:grpSpMk id="2" creationId="{C4234726-0E4D-4F6C-A1CD-1CC6F27E4033}"/>
          </ac:grpSpMkLst>
        </pc:grpChg>
        <pc:grpChg chg="add del mod">
          <ac:chgData name="Wanlambok Nongbet [Chillibreeze]" userId="6bf028ea-505a-4797-9fbe-498829f78d74" providerId="ADAL" clId="{FE636EC3-8809-4DCB-9AC5-1BA3B10F9AB2}" dt="2020-07-27T08:54:23.330" v="2283" actId="478"/>
          <ac:grpSpMkLst>
            <pc:docMk/>
            <pc:sldMk cId="3169033851" sldId="1736"/>
            <ac:grpSpMk id="7" creationId="{12B47794-5460-4DE5-952F-D9FC72D8F998}"/>
          </ac:grpSpMkLst>
        </pc:grpChg>
        <pc:grpChg chg="add del mod">
          <ac:chgData name="Wanlambok Nongbet [Chillibreeze]" userId="6bf028ea-505a-4797-9fbe-498829f78d74" providerId="ADAL" clId="{FE636EC3-8809-4DCB-9AC5-1BA3B10F9AB2}" dt="2020-07-27T08:54:35.373" v="2293" actId="478"/>
          <ac:grpSpMkLst>
            <pc:docMk/>
            <pc:sldMk cId="3169033851" sldId="1736"/>
            <ac:grpSpMk id="10" creationId="{C0942AFE-3ED0-4FEF-BBA1-A817A1A44D73}"/>
          </ac:grpSpMkLst>
        </pc:grpChg>
        <pc:grpChg chg="add del mod">
          <ac:chgData name="Wanlambok Nongbet [Chillibreeze]" userId="6bf028ea-505a-4797-9fbe-498829f78d74" providerId="ADAL" clId="{FE636EC3-8809-4DCB-9AC5-1BA3B10F9AB2}" dt="2020-07-27T08:54:42.847" v="2300" actId="478"/>
          <ac:grpSpMkLst>
            <pc:docMk/>
            <pc:sldMk cId="3169033851" sldId="1736"/>
            <ac:grpSpMk id="16" creationId="{E890E5C7-2B38-46AF-AAE0-FC9AAFE6E7CD}"/>
          </ac:grpSpMkLst>
        </pc:grpChg>
        <pc:grpChg chg="add del mod">
          <ac:chgData name="Wanlambok Nongbet [Chillibreeze]" userId="6bf028ea-505a-4797-9fbe-498829f78d74" providerId="ADAL" clId="{FE636EC3-8809-4DCB-9AC5-1BA3B10F9AB2}" dt="2020-07-24T09:59:33.565" v="556" actId="165"/>
          <ac:grpSpMkLst>
            <pc:docMk/>
            <pc:sldMk cId="3169033851" sldId="1736"/>
            <ac:grpSpMk id="21" creationId="{E4A1D5B6-D71D-4E58-A8BE-10B30CE1F9BE}"/>
          </ac:grpSpMkLst>
        </pc:grpChg>
        <pc:grpChg chg="add del mod">
          <ac:chgData name="Wanlambok Nongbet [Chillibreeze]" userId="6bf028ea-505a-4797-9fbe-498829f78d74" providerId="ADAL" clId="{FE636EC3-8809-4DCB-9AC5-1BA3B10F9AB2}" dt="2020-07-24T09:59:40.792" v="560" actId="165"/>
          <ac:grpSpMkLst>
            <pc:docMk/>
            <pc:sldMk cId="3169033851" sldId="1736"/>
            <ac:grpSpMk id="22" creationId="{9FDA9FAD-692B-4751-9B9E-7331CC61FA37}"/>
          </ac:grpSpMkLst>
        </pc:grpChg>
        <pc:grpChg chg="add del mod">
          <ac:chgData name="Wanlambok Nongbet [Chillibreeze]" userId="6bf028ea-505a-4797-9fbe-498829f78d74" providerId="ADAL" clId="{FE636EC3-8809-4DCB-9AC5-1BA3B10F9AB2}" dt="2020-07-27T08:54:17.962" v="2279" actId="21"/>
          <ac:grpSpMkLst>
            <pc:docMk/>
            <pc:sldMk cId="3169033851" sldId="1736"/>
            <ac:grpSpMk id="23" creationId="{382A5CF0-1A50-4F07-A12C-40FA4FF7ED91}"/>
          </ac:grpSpMkLst>
        </pc:grpChg>
        <pc:grpChg chg="add del mod">
          <ac:chgData name="Wanlambok Nongbet [Chillibreeze]" userId="6bf028ea-505a-4797-9fbe-498829f78d74" providerId="ADAL" clId="{FE636EC3-8809-4DCB-9AC5-1BA3B10F9AB2}" dt="2020-07-27T08:54:25.664" v="2286" actId="21"/>
          <ac:grpSpMkLst>
            <pc:docMk/>
            <pc:sldMk cId="3169033851" sldId="1736"/>
            <ac:grpSpMk id="28" creationId="{A47385E1-5ACD-4736-B402-CD6940AF4CFD}"/>
          </ac:grpSpMkLst>
        </pc:grpChg>
        <pc:grpChg chg="add del mod">
          <ac:chgData name="Wanlambok Nongbet [Chillibreeze]" userId="6bf028ea-505a-4797-9fbe-498829f78d74" providerId="ADAL" clId="{FE636EC3-8809-4DCB-9AC5-1BA3B10F9AB2}" dt="2020-07-27T08:54:37.496" v="2296" actId="21"/>
          <ac:grpSpMkLst>
            <pc:docMk/>
            <pc:sldMk cId="3169033851" sldId="1736"/>
            <ac:grpSpMk id="33" creationId="{D53A9C01-235B-4438-A4F0-DA452AB6DE6D}"/>
          </ac:grpSpMkLst>
        </pc:grpChg>
        <pc:picChg chg="del mod">
          <ac:chgData name="Wanlambok Nongbet [Chillibreeze]" userId="6bf028ea-505a-4797-9fbe-498829f78d74" providerId="ADAL" clId="{FE636EC3-8809-4DCB-9AC5-1BA3B10F9AB2}" dt="2020-07-27T08:54:22.348" v="2282" actId="21"/>
          <ac:picMkLst>
            <pc:docMk/>
            <pc:sldMk cId="3169033851" sldId="1736"/>
            <ac:picMk id="2" creationId="{43C7F06E-D90E-4208-AA97-C4702BC99A3B}"/>
          </ac:picMkLst>
        </pc:picChg>
        <pc:picChg chg="del mod">
          <ac:chgData name="Wanlambok Nongbet [Chillibreeze]" userId="6bf028ea-505a-4797-9fbe-498829f78d74" providerId="ADAL" clId="{FE636EC3-8809-4DCB-9AC5-1BA3B10F9AB2}" dt="2020-07-27T08:54:34.198" v="2292" actId="21"/>
          <ac:picMkLst>
            <pc:docMk/>
            <pc:sldMk cId="3169033851" sldId="1736"/>
            <ac:picMk id="3" creationId="{E29EB2B0-A0DC-497F-B756-36BA9D5F68EA}"/>
          </ac:picMkLst>
        </pc:picChg>
        <pc:picChg chg="del mod">
          <ac:chgData name="Wanlambok Nongbet [Chillibreeze]" userId="6bf028ea-505a-4797-9fbe-498829f78d74" providerId="ADAL" clId="{FE636EC3-8809-4DCB-9AC5-1BA3B10F9AB2}" dt="2020-07-27T08:54:42.179" v="2299" actId="21"/>
          <ac:picMkLst>
            <pc:docMk/>
            <pc:sldMk cId="3169033851" sldId="1736"/>
            <ac:picMk id="6" creationId="{B20CB1DF-88DE-4059-9343-F48BFA2D0358}"/>
          </ac:picMkLst>
        </pc:picChg>
        <pc:picChg chg="add del mod">
          <ac:chgData name="Wanlambok Nongbet [Chillibreeze]" userId="6bf028ea-505a-4797-9fbe-498829f78d74" providerId="ADAL" clId="{FE636EC3-8809-4DCB-9AC5-1BA3B10F9AB2}" dt="2020-07-27T08:54:23.330" v="2283" actId="478"/>
          <ac:picMkLst>
            <pc:docMk/>
            <pc:sldMk cId="3169033851" sldId="1736"/>
            <ac:picMk id="20" creationId="{25F5F91A-FD6F-46F1-98E2-4EC275722CC8}"/>
          </ac:picMkLst>
        </pc:picChg>
        <pc:picChg chg="add del mod">
          <ac:chgData name="Wanlambok Nongbet [Chillibreeze]" userId="6bf028ea-505a-4797-9fbe-498829f78d74" providerId="ADAL" clId="{FE636EC3-8809-4DCB-9AC5-1BA3B10F9AB2}" dt="2020-07-27T08:54:35.373" v="2293" actId="478"/>
          <ac:picMkLst>
            <pc:docMk/>
            <pc:sldMk cId="3169033851" sldId="1736"/>
            <ac:picMk id="21" creationId="{58784044-4D5C-4110-B750-E97359E885C4}"/>
          </ac:picMkLst>
        </pc:picChg>
        <pc:picChg chg="add del mod">
          <ac:chgData name="Wanlambok Nongbet [Chillibreeze]" userId="6bf028ea-505a-4797-9fbe-498829f78d74" providerId="ADAL" clId="{FE636EC3-8809-4DCB-9AC5-1BA3B10F9AB2}" dt="2020-07-27T08:54:42.847" v="2300" actId="478"/>
          <ac:picMkLst>
            <pc:docMk/>
            <pc:sldMk cId="3169033851" sldId="1736"/>
            <ac:picMk id="22" creationId="{BC33CAC5-51E0-4ACC-99E8-CBF0619D89CC}"/>
          </ac:picMkLst>
        </pc:picChg>
        <pc:picChg chg="add del mod">
          <ac:chgData name="Wanlambok Nongbet [Chillibreeze]" userId="6bf028ea-505a-4797-9fbe-498829f78d74" providerId="ADAL" clId="{FE636EC3-8809-4DCB-9AC5-1BA3B10F9AB2}" dt="2020-07-27T08:54:17.962" v="2279" actId="21"/>
          <ac:picMkLst>
            <pc:docMk/>
            <pc:sldMk cId="3169033851" sldId="1736"/>
            <ac:picMk id="26" creationId="{EFC56056-7DBA-4E64-A6CA-44E02A6E46E9}"/>
          </ac:picMkLst>
        </pc:picChg>
        <pc:picChg chg="add mod">
          <ac:chgData name="Wanlambok Nongbet [Chillibreeze]" userId="6bf028ea-505a-4797-9fbe-498829f78d74" providerId="ADAL" clId="{FE636EC3-8809-4DCB-9AC5-1BA3B10F9AB2}" dt="2020-07-27T08:55:01.856" v="2311" actId="962"/>
          <ac:picMkLst>
            <pc:docMk/>
            <pc:sldMk cId="3169033851" sldId="1736"/>
            <ac:picMk id="27" creationId="{31B99045-60C0-4C6C-A94B-21C63A53EBC1}"/>
          </ac:picMkLst>
        </pc:picChg>
        <pc:picChg chg="add del mod">
          <ac:chgData name="Wanlambok Nongbet [Chillibreeze]" userId="6bf028ea-505a-4797-9fbe-498829f78d74" providerId="ADAL" clId="{FE636EC3-8809-4DCB-9AC5-1BA3B10F9AB2}" dt="2020-07-27T08:54:25.664" v="2286" actId="21"/>
          <ac:picMkLst>
            <pc:docMk/>
            <pc:sldMk cId="3169033851" sldId="1736"/>
            <ac:picMk id="31" creationId="{0FEA9149-7493-4C70-9C98-063F818CC80B}"/>
          </ac:picMkLst>
        </pc:picChg>
        <pc:picChg chg="add del mod">
          <ac:chgData name="Wanlambok Nongbet [Chillibreeze]" userId="6bf028ea-505a-4797-9fbe-498829f78d74" providerId="ADAL" clId="{FE636EC3-8809-4DCB-9AC5-1BA3B10F9AB2}" dt="2020-07-27T08:55:05.290" v="2313" actId="21"/>
          <ac:picMkLst>
            <pc:docMk/>
            <pc:sldMk cId="3169033851" sldId="1736"/>
            <ac:picMk id="32" creationId="{F11202D2-D5EC-4636-838C-37AB3C7AA1E7}"/>
          </ac:picMkLst>
        </pc:picChg>
        <pc:picChg chg="add del mod">
          <ac:chgData name="Wanlambok Nongbet [Chillibreeze]" userId="6bf028ea-505a-4797-9fbe-498829f78d74" providerId="ADAL" clId="{FE636EC3-8809-4DCB-9AC5-1BA3B10F9AB2}" dt="2020-07-27T08:54:37.496" v="2296" actId="21"/>
          <ac:picMkLst>
            <pc:docMk/>
            <pc:sldMk cId="3169033851" sldId="1736"/>
            <ac:picMk id="36" creationId="{1429AD8E-9CB5-4D5B-8B2E-9505CF6F6DDD}"/>
          </ac:picMkLst>
        </pc:picChg>
        <pc:picChg chg="add del mod">
          <ac:chgData name="Wanlambok Nongbet [Chillibreeze]" userId="6bf028ea-505a-4797-9fbe-498829f78d74" providerId="ADAL" clId="{FE636EC3-8809-4DCB-9AC5-1BA3B10F9AB2}" dt="2020-07-27T08:55:05.290" v="2313" actId="21"/>
          <ac:picMkLst>
            <pc:docMk/>
            <pc:sldMk cId="3169033851" sldId="1736"/>
            <ac:picMk id="37" creationId="{661544A9-95EE-4DB6-BD4D-548F9A61A39F}"/>
          </ac:picMkLst>
        </pc:picChg>
        <pc:picChg chg="add del mod">
          <ac:chgData name="Wanlambok Nongbet [Chillibreeze]" userId="6bf028ea-505a-4797-9fbe-498829f78d74" providerId="ADAL" clId="{FE636EC3-8809-4DCB-9AC5-1BA3B10F9AB2}" dt="2020-07-27T08:55:03.110" v="2312" actId="478"/>
          <ac:picMkLst>
            <pc:docMk/>
            <pc:sldMk cId="3169033851" sldId="1736"/>
            <ac:picMk id="38" creationId="{BB1EDE11-68F8-49C5-B881-B704C344D37C}"/>
          </ac:picMkLst>
        </pc:picChg>
        <pc:picChg chg="add del mod">
          <ac:chgData name="Wanlambok Nongbet [Chillibreeze]" userId="6bf028ea-505a-4797-9fbe-498829f78d74" providerId="ADAL" clId="{FE636EC3-8809-4DCB-9AC5-1BA3B10F9AB2}" dt="2020-07-27T08:55:03.110" v="2312" actId="478"/>
          <ac:picMkLst>
            <pc:docMk/>
            <pc:sldMk cId="3169033851" sldId="1736"/>
            <ac:picMk id="39" creationId="{0D9956E0-4874-4F61-987A-2C732C665AA4}"/>
          </ac:picMkLst>
        </pc:picChg>
        <pc:picChg chg="add del mod">
          <ac:chgData name="Wanlambok Nongbet [Chillibreeze]" userId="6bf028ea-505a-4797-9fbe-498829f78d74" providerId="ADAL" clId="{FE636EC3-8809-4DCB-9AC5-1BA3B10F9AB2}" dt="2020-07-27T08:55:03.110" v="2312" actId="478"/>
          <ac:picMkLst>
            <pc:docMk/>
            <pc:sldMk cId="3169033851" sldId="1736"/>
            <ac:picMk id="40" creationId="{44182303-D44E-4299-A1D5-B1390B7C1629}"/>
          </ac:picMkLst>
        </pc:picChg>
        <pc:picChg chg="add del mod">
          <ac:chgData name="Wanlambok Nongbet [Chillibreeze]" userId="6bf028ea-505a-4797-9fbe-498829f78d74" providerId="ADAL" clId="{FE636EC3-8809-4DCB-9AC5-1BA3B10F9AB2}" dt="2020-07-27T08:55:06.043" v="2315" actId="21"/>
          <ac:picMkLst>
            <pc:docMk/>
            <pc:sldMk cId="3169033851" sldId="1736"/>
            <ac:picMk id="46" creationId="{AEC01011-F450-4EB0-BA8C-5994AF610993}"/>
          </ac:picMkLst>
        </pc:picChg>
        <pc:picChg chg="add del mod">
          <ac:chgData name="Wanlambok Nongbet [Chillibreeze]" userId="6bf028ea-505a-4797-9fbe-498829f78d74" providerId="ADAL" clId="{FE636EC3-8809-4DCB-9AC5-1BA3B10F9AB2}" dt="2020-07-27T08:55:06.043" v="2315" actId="21"/>
          <ac:picMkLst>
            <pc:docMk/>
            <pc:sldMk cId="3169033851" sldId="1736"/>
            <ac:picMk id="47" creationId="{68348F56-9724-43BD-9317-1189B183F07B}"/>
          </ac:picMkLst>
        </pc:picChg>
        <pc:picChg chg="add del mod">
          <ac:chgData name="Wanlambok Nongbet [Chillibreeze]" userId="6bf028ea-505a-4797-9fbe-498829f78d74" providerId="ADAL" clId="{FE636EC3-8809-4DCB-9AC5-1BA3B10F9AB2}" dt="2020-07-27T08:55:06.934" v="2317" actId="21"/>
          <ac:picMkLst>
            <pc:docMk/>
            <pc:sldMk cId="3169033851" sldId="1736"/>
            <ac:picMk id="52" creationId="{B3BC7E4C-1946-4123-B0A6-2BD5626D417E}"/>
          </ac:picMkLst>
        </pc:picChg>
        <pc:picChg chg="add del mod">
          <ac:chgData name="Wanlambok Nongbet [Chillibreeze]" userId="6bf028ea-505a-4797-9fbe-498829f78d74" providerId="ADAL" clId="{FE636EC3-8809-4DCB-9AC5-1BA3B10F9AB2}" dt="2020-07-27T08:55:06.934" v="2317" actId="21"/>
          <ac:picMkLst>
            <pc:docMk/>
            <pc:sldMk cId="3169033851" sldId="1736"/>
            <ac:picMk id="53" creationId="{B47909CE-64F1-43F5-BCEB-ECDA3AEEA981}"/>
          </ac:picMkLst>
        </pc:picChg>
        <pc:picChg chg="add mod">
          <ac:chgData name="Wanlambok Nongbet [Chillibreeze]" userId="6bf028ea-505a-4797-9fbe-498829f78d74" providerId="ADAL" clId="{FE636EC3-8809-4DCB-9AC5-1BA3B10F9AB2}" dt="2020-07-27T08:55:07.139" v="2318"/>
          <ac:picMkLst>
            <pc:docMk/>
            <pc:sldMk cId="3169033851" sldId="1736"/>
            <ac:picMk id="57" creationId="{9AAE7258-A118-44B8-B5D9-2568A4DA0D91}"/>
          </ac:picMkLst>
        </pc:picChg>
        <pc:picChg chg="add del mod">
          <ac:chgData name="Wanlambok Nongbet [Chillibreeze]" userId="6bf028ea-505a-4797-9fbe-498829f78d74" providerId="ADAL" clId="{FE636EC3-8809-4DCB-9AC5-1BA3B10F9AB2}" dt="2020-07-27T08:55:07.717" v="2319" actId="21"/>
          <ac:picMkLst>
            <pc:docMk/>
            <pc:sldMk cId="3169033851" sldId="1736"/>
            <ac:picMk id="58" creationId="{E138FEDC-2331-42C2-B613-B148E438A48D}"/>
          </ac:picMkLst>
        </pc:picChg>
        <pc:picChg chg="add del mod">
          <ac:chgData name="Wanlambok Nongbet [Chillibreeze]" userId="6bf028ea-505a-4797-9fbe-498829f78d74" providerId="ADAL" clId="{FE636EC3-8809-4DCB-9AC5-1BA3B10F9AB2}" dt="2020-07-27T08:55:08.878" v="2321" actId="21"/>
          <ac:picMkLst>
            <pc:docMk/>
            <pc:sldMk cId="3169033851" sldId="1736"/>
            <ac:picMk id="62" creationId="{3778244E-3577-47E5-8526-BB68F306997B}"/>
          </ac:picMkLst>
        </pc:picChg>
        <pc:picChg chg="add del mod">
          <ac:chgData name="Wanlambok Nongbet [Chillibreeze]" userId="6bf028ea-505a-4797-9fbe-498829f78d74" providerId="ADAL" clId="{FE636EC3-8809-4DCB-9AC5-1BA3B10F9AB2}" dt="2020-07-27T08:55:09.843" v="2323" actId="21"/>
          <ac:picMkLst>
            <pc:docMk/>
            <pc:sldMk cId="3169033851" sldId="1736"/>
            <ac:picMk id="65" creationId="{462A3381-9E4D-47FD-B60C-FDCBC745EC2F}"/>
          </ac:picMkLst>
        </pc:picChg>
        <pc:picChg chg="add mod">
          <ac:chgData name="Wanlambok Nongbet [Chillibreeze]" userId="6bf028ea-505a-4797-9fbe-498829f78d74" providerId="ADAL" clId="{FE636EC3-8809-4DCB-9AC5-1BA3B10F9AB2}" dt="2020-07-27T08:55:10.062" v="2324"/>
          <ac:picMkLst>
            <pc:docMk/>
            <pc:sldMk cId="3169033851" sldId="1736"/>
            <ac:picMk id="67" creationId="{8FF2F807-8449-4770-8677-F082590C39D0}"/>
          </ac:picMkLst>
        </pc:picChg>
        <pc:cxnChg chg="add del mod topLvl">
          <ac:chgData name="Wanlambok Nongbet [Chillibreeze]" userId="6bf028ea-505a-4797-9fbe-498829f78d74" providerId="ADAL" clId="{FE636EC3-8809-4DCB-9AC5-1BA3B10F9AB2}" dt="2020-07-27T08:55:05.290" v="2313" actId="21"/>
          <ac:cxnSpMkLst>
            <pc:docMk/>
            <pc:sldMk cId="3169033851" sldId="1736"/>
            <ac:cxnSpMk id="13" creationId="{995867FB-4788-4769-886D-EB8AFF045208}"/>
          </ac:cxnSpMkLst>
        </pc:cxnChg>
        <pc:cxnChg chg="add del mod topLvl">
          <ac:chgData name="Wanlambok Nongbet [Chillibreeze]" userId="6bf028ea-505a-4797-9fbe-498829f78d74" providerId="ADAL" clId="{FE636EC3-8809-4DCB-9AC5-1BA3B10F9AB2}" dt="2020-07-27T08:55:05.290" v="2313" actId="21"/>
          <ac:cxnSpMkLst>
            <pc:docMk/>
            <pc:sldMk cId="3169033851" sldId="1736"/>
            <ac:cxnSpMk id="15" creationId="{7B745AB0-98EB-429F-BFCE-009F3CE16F13}"/>
          </ac:cxnSpMkLst>
        </pc:cxnChg>
        <pc:cxnChg chg="add del mod">
          <ac:chgData name="Wanlambok Nongbet [Chillibreeze]" userId="6bf028ea-505a-4797-9fbe-498829f78d74" providerId="ADAL" clId="{FE636EC3-8809-4DCB-9AC5-1BA3B10F9AB2}" dt="2020-07-27T08:55:06.043" v="2315" actId="21"/>
          <ac:cxnSpMkLst>
            <pc:docMk/>
            <pc:sldMk cId="3169033851" sldId="1736"/>
            <ac:cxnSpMk id="43" creationId="{01A98A79-7CAA-4EC4-814D-B1334ED3DCFF}"/>
          </ac:cxnSpMkLst>
        </pc:cxnChg>
        <pc:cxnChg chg="add del mod">
          <ac:chgData name="Wanlambok Nongbet [Chillibreeze]" userId="6bf028ea-505a-4797-9fbe-498829f78d74" providerId="ADAL" clId="{FE636EC3-8809-4DCB-9AC5-1BA3B10F9AB2}" dt="2020-07-27T08:55:06.043" v="2315" actId="21"/>
          <ac:cxnSpMkLst>
            <pc:docMk/>
            <pc:sldMk cId="3169033851" sldId="1736"/>
            <ac:cxnSpMk id="45" creationId="{7B43270D-FCC6-4CDD-BE94-5F234FADE5ED}"/>
          </ac:cxnSpMkLst>
        </pc:cxnChg>
        <pc:cxnChg chg="add mod">
          <ac:chgData name="Wanlambok Nongbet [Chillibreeze]" userId="6bf028ea-505a-4797-9fbe-498829f78d74" providerId="ADAL" clId="{FE636EC3-8809-4DCB-9AC5-1BA3B10F9AB2}" dt="2020-07-27T08:55:06.290" v="2316"/>
          <ac:cxnSpMkLst>
            <pc:docMk/>
            <pc:sldMk cId="3169033851" sldId="1736"/>
            <ac:cxnSpMk id="49" creationId="{D93E7B72-74B7-47CF-88B0-9DBD758D1BF1}"/>
          </ac:cxnSpMkLst>
        </pc:cxnChg>
        <pc:cxnChg chg="add del mod">
          <ac:chgData name="Wanlambok Nongbet [Chillibreeze]" userId="6bf028ea-505a-4797-9fbe-498829f78d74" providerId="ADAL" clId="{FE636EC3-8809-4DCB-9AC5-1BA3B10F9AB2}" dt="2020-07-27T08:55:06.934" v="2317" actId="21"/>
          <ac:cxnSpMkLst>
            <pc:docMk/>
            <pc:sldMk cId="3169033851" sldId="1736"/>
            <ac:cxnSpMk id="51" creationId="{6ACCDA1F-019E-4C66-AAD1-A7C5A8282896}"/>
          </ac:cxnSpMkLst>
        </pc:cxnChg>
        <pc:cxnChg chg="add del mod">
          <ac:chgData name="Wanlambok Nongbet [Chillibreeze]" userId="6bf028ea-505a-4797-9fbe-498829f78d74" providerId="ADAL" clId="{FE636EC3-8809-4DCB-9AC5-1BA3B10F9AB2}" dt="2020-07-27T08:55:07.717" v="2319" actId="21"/>
          <ac:cxnSpMkLst>
            <pc:docMk/>
            <pc:sldMk cId="3169033851" sldId="1736"/>
            <ac:cxnSpMk id="56" creationId="{5CF36F04-0DB6-4F02-B658-8052572C2863}"/>
          </ac:cxnSpMkLst>
        </pc:cxnChg>
        <pc:cxnChg chg="add del mod">
          <ac:chgData name="Wanlambok Nongbet [Chillibreeze]" userId="6bf028ea-505a-4797-9fbe-498829f78d74" providerId="ADAL" clId="{FE636EC3-8809-4DCB-9AC5-1BA3B10F9AB2}" dt="2020-07-27T08:55:08.878" v="2321" actId="21"/>
          <ac:cxnSpMkLst>
            <pc:docMk/>
            <pc:sldMk cId="3169033851" sldId="1736"/>
            <ac:cxnSpMk id="61" creationId="{F25722DE-766C-4F15-8081-1C052FE10052}"/>
          </ac:cxnSpMkLst>
        </pc:cxnChg>
        <pc:cxnChg chg="add mod">
          <ac:chgData name="Wanlambok Nongbet [Chillibreeze]" userId="6bf028ea-505a-4797-9fbe-498829f78d74" providerId="ADAL" clId="{FE636EC3-8809-4DCB-9AC5-1BA3B10F9AB2}" dt="2020-07-27T08:55:09.148" v="2322"/>
          <ac:cxnSpMkLst>
            <pc:docMk/>
            <pc:sldMk cId="3169033851" sldId="1736"/>
            <ac:cxnSpMk id="64" creationId="{6970BB74-54A2-4AD4-B4C1-F799775204F5}"/>
          </ac:cxnSpMkLst>
        </pc:cxnChg>
      </pc:sldChg>
      <pc:sldChg chg="addSp delSp modSp add mod modClrScheme chgLayout">
        <pc:chgData name="Wanlambok Nongbet [Chillibreeze]" userId="6bf028ea-505a-4797-9fbe-498829f78d74" providerId="ADAL" clId="{FE636EC3-8809-4DCB-9AC5-1BA3B10F9AB2}" dt="2020-07-27T09:25:56.792" v="3278"/>
        <pc:sldMkLst>
          <pc:docMk/>
          <pc:sldMk cId="1781838637" sldId="1737"/>
        </pc:sldMkLst>
        <pc:spChg chg="add del mod topLvl">
          <ac:chgData name="Wanlambok Nongbet [Chillibreeze]" userId="6bf028ea-505a-4797-9fbe-498829f78d74" providerId="ADAL" clId="{FE636EC3-8809-4DCB-9AC5-1BA3B10F9AB2}" dt="2020-07-27T08:56:51.567" v="2376" actId="21"/>
          <ac:spMkLst>
            <pc:docMk/>
            <pc:sldMk cId="1781838637" sldId="1737"/>
            <ac:spMk id="4" creationId="{7504DCD4-A574-41DB-8E91-814372B4940F}"/>
          </ac:spMkLst>
        </pc:spChg>
        <pc:spChg chg="add del mod">
          <ac:chgData name="Wanlambok Nongbet [Chillibreeze]" userId="6bf028ea-505a-4797-9fbe-498829f78d74" providerId="ADAL" clId="{FE636EC3-8809-4DCB-9AC5-1BA3B10F9AB2}" dt="2020-07-27T02:56:32.984" v="927" actId="12084"/>
          <ac:spMkLst>
            <pc:docMk/>
            <pc:sldMk cId="1781838637" sldId="1737"/>
            <ac:spMk id="5" creationId="{5162882B-6CF3-4644-AA0C-AF8C4DFEA414}"/>
          </ac:spMkLst>
        </pc:spChg>
        <pc:spChg chg="del mod ord">
          <ac:chgData name="Wanlambok Nongbet [Chillibreeze]" userId="6bf028ea-505a-4797-9fbe-498829f78d74" providerId="ADAL" clId="{FE636EC3-8809-4DCB-9AC5-1BA3B10F9AB2}" dt="2020-07-24T06:53:50.104" v="50" actId="478"/>
          <ac:spMkLst>
            <pc:docMk/>
            <pc:sldMk cId="1781838637" sldId="1737"/>
            <ac:spMk id="6" creationId="{00000000-0000-0000-0000-000000000000}"/>
          </ac:spMkLst>
        </pc:spChg>
        <pc:spChg chg="del mod topLvl">
          <ac:chgData name="Wanlambok Nongbet [Chillibreeze]" userId="6bf028ea-505a-4797-9fbe-498829f78d74" providerId="ADAL" clId="{FE636EC3-8809-4DCB-9AC5-1BA3B10F9AB2}" dt="2020-07-27T08:56:51.567" v="2376" actId="21"/>
          <ac:spMkLst>
            <pc:docMk/>
            <pc:sldMk cId="1781838637" sldId="1737"/>
            <ac:spMk id="7" creationId="{CFB83F8A-DF64-494D-88BF-2C216B2A4BA1}"/>
          </ac:spMkLst>
        </pc:spChg>
        <pc:spChg chg="del mod topLvl">
          <ac:chgData name="Wanlambok Nongbet [Chillibreeze]" userId="6bf028ea-505a-4797-9fbe-498829f78d74" providerId="ADAL" clId="{FE636EC3-8809-4DCB-9AC5-1BA3B10F9AB2}" dt="2020-07-27T08:56:51.567" v="2376" actId="21"/>
          <ac:spMkLst>
            <pc:docMk/>
            <pc:sldMk cId="1781838637" sldId="1737"/>
            <ac:spMk id="8" creationId="{26E7635C-41AF-407C-BBF1-CA9FB838DB38}"/>
          </ac:spMkLst>
        </pc:spChg>
        <pc:spChg chg="del mod topLvl">
          <ac:chgData name="Wanlambok Nongbet [Chillibreeze]" userId="6bf028ea-505a-4797-9fbe-498829f78d74" providerId="ADAL" clId="{FE636EC3-8809-4DCB-9AC5-1BA3B10F9AB2}" dt="2020-07-27T08:56:51.567" v="2376" actId="21"/>
          <ac:spMkLst>
            <pc:docMk/>
            <pc:sldMk cId="1781838637" sldId="1737"/>
            <ac:spMk id="9" creationId="{14ADFED0-658F-4CBC-8C99-61EBB9D4AA2D}"/>
          </ac:spMkLst>
        </pc:spChg>
        <pc:spChg chg="del mod topLvl">
          <ac:chgData name="Wanlambok Nongbet [Chillibreeze]" userId="6bf028ea-505a-4797-9fbe-498829f78d74" providerId="ADAL" clId="{FE636EC3-8809-4DCB-9AC5-1BA3B10F9AB2}" dt="2020-07-27T08:56:51.567" v="2376" actId="21"/>
          <ac:spMkLst>
            <pc:docMk/>
            <pc:sldMk cId="1781838637" sldId="1737"/>
            <ac:spMk id="10" creationId="{F1170CE6-C457-4B17-9B71-B35C99BF9588}"/>
          </ac:spMkLst>
        </pc:spChg>
        <pc:spChg chg="mod">
          <ac:chgData name="Wanlambok Nongbet [Chillibreeze]" userId="6bf028ea-505a-4797-9fbe-498829f78d74" providerId="ADAL" clId="{FE636EC3-8809-4DCB-9AC5-1BA3B10F9AB2}" dt="2020-07-27T02:58:27.722" v="988"/>
          <ac:spMkLst>
            <pc:docMk/>
            <pc:sldMk cId="1781838637" sldId="1737"/>
            <ac:spMk id="14" creationId="{58938A89-12EB-4112-AC83-851158F61643}"/>
          </ac:spMkLst>
        </pc:spChg>
        <pc:spChg chg="mod">
          <ac:chgData name="Wanlambok Nongbet [Chillibreeze]" userId="6bf028ea-505a-4797-9fbe-498829f78d74" providerId="ADAL" clId="{FE636EC3-8809-4DCB-9AC5-1BA3B10F9AB2}" dt="2020-07-27T02:58:27.722" v="988"/>
          <ac:spMkLst>
            <pc:docMk/>
            <pc:sldMk cId="1781838637" sldId="1737"/>
            <ac:spMk id="15" creationId="{159DEB7E-D329-48EF-BD29-059501702819}"/>
          </ac:spMkLst>
        </pc:spChg>
        <pc:spChg chg="mod ord">
          <ac:chgData name="Wanlambok Nongbet [Chillibreeze]" userId="6bf028ea-505a-4797-9fbe-498829f78d74" providerId="ADAL" clId="{FE636EC3-8809-4DCB-9AC5-1BA3B10F9AB2}" dt="2020-07-27T09:25:56.792" v="3278"/>
          <ac:spMkLst>
            <pc:docMk/>
            <pc:sldMk cId="1781838637" sldId="1737"/>
            <ac:spMk id="17" creationId="{00000000-0000-0000-0000-000000000000}"/>
          </ac:spMkLst>
        </pc:spChg>
        <pc:spChg chg="mod">
          <ac:chgData name="Wanlambok Nongbet [Chillibreeze]" userId="6bf028ea-505a-4797-9fbe-498829f78d74" providerId="ADAL" clId="{FE636EC3-8809-4DCB-9AC5-1BA3B10F9AB2}" dt="2020-07-27T02:58:43.978" v="994" actId="571"/>
          <ac:spMkLst>
            <pc:docMk/>
            <pc:sldMk cId="1781838637" sldId="1737"/>
            <ac:spMk id="18" creationId="{A958535A-86C9-4DD0-BDE5-C88061E1AD4B}"/>
          </ac:spMkLst>
        </pc:spChg>
        <pc:spChg chg="mod">
          <ac:chgData name="Wanlambok Nongbet [Chillibreeze]" userId="6bf028ea-505a-4797-9fbe-498829f78d74" providerId="ADAL" clId="{FE636EC3-8809-4DCB-9AC5-1BA3B10F9AB2}" dt="2020-07-27T02:58:43.978" v="994" actId="571"/>
          <ac:spMkLst>
            <pc:docMk/>
            <pc:sldMk cId="1781838637" sldId="1737"/>
            <ac:spMk id="19" creationId="{CD13F941-CA14-4030-B6B3-2F4BE1C01C1F}"/>
          </ac:spMkLst>
        </pc:spChg>
        <pc:spChg chg="mod">
          <ac:chgData name="Wanlambok Nongbet [Chillibreeze]" userId="6bf028ea-505a-4797-9fbe-498829f78d74" providerId="ADAL" clId="{FE636EC3-8809-4DCB-9AC5-1BA3B10F9AB2}" dt="2020-07-27T02:59:13.570" v="1003" actId="571"/>
          <ac:spMkLst>
            <pc:docMk/>
            <pc:sldMk cId="1781838637" sldId="1737"/>
            <ac:spMk id="21" creationId="{2E748BDC-7377-471F-B070-C7D350D8861B}"/>
          </ac:spMkLst>
        </pc:spChg>
        <pc:spChg chg="mod">
          <ac:chgData name="Wanlambok Nongbet [Chillibreeze]" userId="6bf028ea-505a-4797-9fbe-498829f78d74" providerId="ADAL" clId="{FE636EC3-8809-4DCB-9AC5-1BA3B10F9AB2}" dt="2020-07-27T02:59:13.570" v="1003" actId="571"/>
          <ac:spMkLst>
            <pc:docMk/>
            <pc:sldMk cId="1781838637" sldId="1737"/>
            <ac:spMk id="22" creationId="{A70216B6-8D7E-4C65-B846-894D09FA60F7}"/>
          </ac:spMkLst>
        </pc:spChg>
        <pc:spChg chg="mod">
          <ac:chgData name="Wanlambok Nongbet [Chillibreeze]" userId="6bf028ea-505a-4797-9fbe-498829f78d74" providerId="ADAL" clId="{FE636EC3-8809-4DCB-9AC5-1BA3B10F9AB2}" dt="2020-07-27T02:59:15.346" v="1004" actId="571"/>
          <ac:spMkLst>
            <pc:docMk/>
            <pc:sldMk cId="1781838637" sldId="1737"/>
            <ac:spMk id="24" creationId="{A06B8816-A65F-4DF2-B754-2795FE7E947D}"/>
          </ac:spMkLst>
        </pc:spChg>
        <pc:spChg chg="mod">
          <ac:chgData name="Wanlambok Nongbet [Chillibreeze]" userId="6bf028ea-505a-4797-9fbe-498829f78d74" providerId="ADAL" clId="{FE636EC3-8809-4DCB-9AC5-1BA3B10F9AB2}" dt="2020-07-27T02:59:15.346" v="1004" actId="571"/>
          <ac:spMkLst>
            <pc:docMk/>
            <pc:sldMk cId="1781838637" sldId="1737"/>
            <ac:spMk id="25" creationId="{8B633322-F7BA-43B8-B843-6A13993BED6A}"/>
          </ac:spMkLst>
        </pc:spChg>
        <pc:spChg chg="mod">
          <ac:chgData name="Wanlambok Nongbet [Chillibreeze]" userId="6bf028ea-505a-4797-9fbe-498829f78d74" providerId="ADAL" clId="{FE636EC3-8809-4DCB-9AC5-1BA3B10F9AB2}" dt="2020-07-27T02:59:17.123" v="1005" actId="571"/>
          <ac:spMkLst>
            <pc:docMk/>
            <pc:sldMk cId="1781838637" sldId="1737"/>
            <ac:spMk id="27" creationId="{552DD6F9-CD15-47B8-B99A-EA3FA00CEC8B}"/>
          </ac:spMkLst>
        </pc:spChg>
        <pc:spChg chg="mod">
          <ac:chgData name="Wanlambok Nongbet [Chillibreeze]" userId="6bf028ea-505a-4797-9fbe-498829f78d74" providerId="ADAL" clId="{FE636EC3-8809-4DCB-9AC5-1BA3B10F9AB2}" dt="2020-07-27T02:59:17.123" v="1005" actId="571"/>
          <ac:spMkLst>
            <pc:docMk/>
            <pc:sldMk cId="1781838637" sldId="1737"/>
            <ac:spMk id="28" creationId="{CD1E06EA-B6DB-48C9-8AB8-DDD543A8691C}"/>
          </ac:spMkLst>
        </pc:spChg>
        <pc:spChg chg="mod">
          <ac:chgData name="Wanlambok Nongbet [Chillibreeze]" userId="6bf028ea-505a-4797-9fbe-498829f78d74" providerId="ADAL" clId="{FE636EC3-8809-4DCB-9AC5-1BA3B10F9AB2}" dt="2020-07-27T08:55:42.308" v="2332" actId="571"/>
          <ac:spMkLst>
            <pc:docMk/>
            <pc:sldMk cId="1781838637" sldId="1737"/>
            <ac:spMk id="35" creationId="{D124AF26-29D8-4D06-8957-DA19A7014544}"/>
          </ac:spMkLst>
        </pc:spChg>
        <pc:spChg chg="mod">
          <ac:chgData name="Wanlambok Nongbet [Chillibreeze]" userId="6bf028ea-505a-4797-9fbe-498829f78d74" providerId="ADAL" clId="{FE636EC3-8809-4DCB-9AC5-1BA3B10F9AB2}" dt="2020-07-27T08:55:42.308" v="2332" actId="571"/>
          <ac:spMkLst>
            <pc:docMk/>
            <pc:sldMk cId="1781838637" sldId="1737"/>
            <ac:spMk id="36" creationId="{F745F65C-5680-4F1F-9FD7-0B8D2F9102EF}"/>
          </ac:spMkLst>
        </pc:spChg>
        <pc:spChg chg="add mod">
          <ac:chgData name="Wanlambok Nongbet [Chillibreeze]" userId="6bf028ea-505a-4797-9fbe-498829f78d74" providerId="ADAL" clId="{FE636EC3-8809-4DCB-9AC5-1BA3B10F9AB2}" dt="2020-07-27T08:56:51.844" v="2377"/>
          <ac:spMkLst>
            <pc:docMk/>
            <pc:sldMk cId="1781838637" sldId="1737"/>
            <ac:spMk id="44" creationId="{9808E5D2-6092-45D8-B5FC-F00155C00C8F}"/>
          </ac:spMkLst>
        </pc:spChg>
        <pc:spChg chg="add del mod">
          <ac:chgData name="Wanlambok Nongbet [Chillibreeze]" userId="6bf028ea-505a-4797-9fbe-498829f78d74" providerId="ADAL" clId="{FE636EC3-8809-4DCB-9AC5-1BA3B10F9AB2}" dt="2020-07-27T08:56:53.019" v="2378" actId="21"/>
          <ac:spMkLst>
            <pc:docMk/>
            <pc:sldMk cId="1781838637" sldId="1737"/>
            <ac:spMk id="45" creationId="{CC9B3925-D4A7-42F5-ACFF-81EC887AD709}"/>
          </ac:spMkLst>
        </pc:spChg>
        <pc:spChg chg="add del mod">
          <ac:chgData name="Wanlambok Nongbet [Chillibreeze]" userId="6bf028ea-505a-4797-9fbe-498829f78d74" providerId="ADAL" clId="{FE636EC3-8809-4DCB-9AC5-1BA3B10F9AB2}" dt="2020-07-27T08:56:53.019" v="2378" actId="21"/>
          <ac:spMkLst>
            <pc:docMk/>
            <pc:sldMk cId="1781838637" sldId="1737"/>
            <ac:spMk id="46" creationId="{6172EEA5-C415-4532-BDAC-A65E5F9F7BCA}"/>
          </ac:spMkLst>
        </pc:spChg>
        <pc:spChg chg="add del mod">
          <ac:chgData name="Wanlambok Nongbet [Chillibreeze]" userId="6bf028ea-505a-4797-9fbe-498829f78d74" providerId="ADAL" clId="{FE636EC3-8809-4DCB-9AC5-1BA3B10F9AB2}" dt="2020-07-27T08:56:53.019" v="2378" actId="21"/>
          <ac:spMkLst>
            <pc:docMk/>
            <pc:sldMk cId="1781838637" sldId="1737"/>
            <ac:spMk id="47" creationId="{3E0E7100-2FDF-4DEF-9ACE-47F18C8CB32C}"/>
          </ac:spMkLst>
        </pc:spChg>
        <pc:spChg chg="add del mod">
          <ac:chgData name="Wanlambok Nongbet [Chillibreeze]" userId="6bf028ea-505a-4797-9fbe-498829f78d74" providerId="ADAL" clId="{FE636EC3-8809-4DCB-9AC5-1BA3B10F9AB2}" dt="2020-07-27T08:56:53.019" v="2378" actId="21"/>
          <ac:spMkLst>
            <pc:docMk/>
            <pc:sldMk cId="1781838637" sldId="1737"/>
            <ac:spMk id="48" creationId="{A6E4CE27-51D3-4B60-92E3-AF4B62883D98}"/>
          </ac:spMkLst>
        </pc:spChg>
        <pc:spChg chg="add del mod">
          <ac:chgData name="Wanlambok Nongbet [Chillibreeze]" userId="6bf028ea-505a-4797-9fbe-498829f78d74" providerId="ADAL" clId="{FE636EC3-8809-4DCB-9AC5-1BA3B10F9AB2}" dt="2020-07-27T08:56:53.876" v="2380" actId="21"/>
          <ac:spMkLst>
            <pc:docMk/>
            <pc:sldMk cId="1781838637" sldId="1737"/>
            <ac:spMk id="57" creationId="{B4F2E1F9-EB8D-4109-81D8-173044FE0DDF}"/>
          </ac:spMkLst>
        </pc:spChg>
        <pc:spChg chg="add del mod">
          <ac:chgData name="Wanlambok Nongbet [Chillibreeze]" userId="6bf028ea-505a-4797-9fbe-498829f78d74" providerId="ADAL" clId="{FE636EC3-8809-4DCB-9AC5-1BA3B10F9AB2}" dt="2020-07-27T08:56:53.876" v="2380" actId="21"/>
          <ac:spMkLst>
            <pc:docMk/>
            <pc:sldMk cId="1781838637" sldId="1737"/>
            <ac:spMk id="58" creationId="{547CF161-3CB2-41EB-92C1-A72775971DF0}"/>
          </ac:spMkLst>
        </pc:spChg>
        <pc:spChg chg="add del mod">
          <ac:chgData name="Wanlambok Nongbet [Chillibreeze]" userId="6bf028ea-505a-4797-9fbe-498829f78d74" providerId="ADAL" clId="{FE636EC3-8809-4DCB-9AC5-1BA3B10F9AB2}" dt="2020-07-27T08:56:53.876" v="2380" actId="21"/>
          <ac:spMkLst>
            <pc:docMk/>
            <pc:sldMk cId="1781838637" sldId="1737"/>
            <ac:spMk id="59" creationId="{83F2E116-001B-48CB-AEFB-5BBA4D1C6AB0}"/>
          </ac:spMkLst>
        </pc:spChg>
        <pc:spChg chg="add del mod">
          <ac:chgData name="Wanlambok Nongbet [Chillibreeze]" userId="6bf028ea-505a-4797-9fbe-498829f78d74" providerId="ADAL" clId="{FE636EC3-8809-4DCB-9AC5-1BA3B10F9AB2}" dt="2020-07-27T08:56:53.876" v="2380" actId="21"/>
          <ac:spMkLst>
            <pc:docMk/>
            <pc:sldMk cId="1781838637" sldId="1737"/>
            <ac:spMk id="60" creationId="{295738AE-9752-4C54-851D-71E83CFDB2EC}"/>
          </ac:spMkLst>
        </pc:spChg>
        <pc:spChg chg="add del mod">
          <ac:chgData name="Wanlambok Nongbet [Chillibreeze]" userId="6bf028ea-505a-4797-9fbe-498829f78d74" providerId="ADAL" clId="{FE636EC3-8809-4DCB-9AC5-1BA3B10F9AB2}" dt="2020-07-27T08:56:54.696" v="2382" actId="21"/>
          <ac:spMkLst>
            <pc:docMk/>
            <pc:sldMk cId="1781838637" sldId="1737"/>
            <ac:spMk id="69" creationId="{858AD989-6697-43CA-9E3A-0000580E0F00}"/>
          </ac:spMkLst>
        </pc:spChg>
        <pc:spChg chg="add del mod">
          <ac:chgData name="Wanlambok Nongbet [Chillibreeze]" userId="6bf028ea-505a-4797-9fbe-498829f78d74" providerId="ADAL" clId="{FE636EC3-8809-4DCB-9AC5-1BA3B10F9AB2}" dt="2020-07-27T08:56:54.696" v="2382" actId="21"/>
          <ac:spMkLst>
            <pc:docMk/>
            <pc:sldMk cId="1781838637" sldId="1737"/>
            <ac:spMk id="70" creationId="{9C171A97-919B-437E-94B4-2435FC6C54BA}"/>
          </ac:spMkLst>
        </pc:spChg>
        <pc:spChg chg="add del mod">
          <ac:chgData name="Wanlambok Nongbet [Chillibreeze]" userId="6bf028ea-505a-4797-9fbe-498829f78d74" providerId="ADAL" clId="{FE636EC3-8809-4DCB-9AC5-1BA3B10F9AB2}" dt="2020-07-27T08:56:54.696" v="2382" actId="21"/>
          <ac:spMkLst>
            <pc:docMk/>
            <pc:sldMk cId="1781838637" sldId="1737"/>
            <ac:spMk id="71" creationId="{A8E6DDB3-D06F-4B1B-B7DD-BFD70F695645}"/>
          </ac:spMkLst>
        </pc:spChg>
        <pc:spChg chg="add del mod">
          <ac:chgData name="Wanlambok Nongbet [Chillibreeze]" userId="6bf028ea-505a-4797-9fbe-498829f78d74" providerId="ADAL" clId="{FE636EC3-8809-4DCB-9AC5-1BA3B10F9AB2}" dt="2020-07-27T08:56:54.696" v="2382" actId="21"/>
          <ac:spMkLst>
            <pc:docMk/>
            <pc:sldMk cId="1781838637" sldId="1737"/>
            <ac:spMk id="72" creationId="{5904DF35-55BD-479D-8669-65BBFB20EF2C}"/>
          </ac:spMkLst>
        </pc:spChg>
        <pc:spChg chg="add mod">
          <ac:chgData name="Wanlambok Nongbet [Chillibreeze]" userId="6bf028ea-505a-4797-9fbe-498829f78d74" providerId="ADAL" clId="{FE636EC3-8809-4DCB-9AC5-1BA3B10F9AB2}" dt="2020-07-27T08:56:54.881" v="2383"/>
          <ac:spMkLst>
            <pc:docMk/>
            <pc:sldMk cId="1781838637" sldId="1737"/>
            <ac:spMk id="80" creationId="{07893FB3-D378-4058-AED3-DD7AFEE67EB6}"/>
          </ac:spMkLst>
        </pc:spChg>
        <pc:spChg chg="add del mod">
          <ac:chgData name="Wanlambok Nongbet [Chillibreeze]" userId="6bf028ea-505a-4797-9fbe-498829f78d74" providerId="ADAL" clId="{FE636EC3-8809-4DCB-9AC5-1BA3B10F9AB2}" dt="2020-07-27T08:56:55.438" v="2384" actId="21"/>
          <ac:spMkLst>
            <pc:docMk/>
            <pc:sldMk cId="1781838637" sldId="1737"/>
            <ac:spMk id="81" creationId="{B98CD6C1-4B80-4DF4-92BF-1796A4534FBF}"/>
          </ac:spMkLst>
        </pc:spChg>
        <pc:spChg chg="add del mod">
          <ac:chgData name="Wanlambok Nongbet [Chillibreeze]" userId="6bf028ea-505a-4797-9fbe-498829f78d74" providerId="ADAL" clId="{FE636EC3-8809-4DCB-9AC5-1BA3B10F9AB2}" dt="2020-07-27T08:56:55.438" v="2384" actId="21"/>
          <ac:spMkLst>
            <pc:docMk/>
            <pc:sldMk cId="1781838637" sldId="1737"/>
            <ac:spMk id="82" creationId="{B2AF2739-C8CA-4079-BEDB-ECCB35F1CB6F}"/>
          </ac:spMkLst>
        </pc:spChg>
        <pc:spChg chg="add del mod">
          <ac:chgData name="Wanlambok Nongbet [Chillibreeze]" userId="6bf028ea-505a-4797-9fbe-498829f78d74" providerId="ADAL" clId="{FE636EC3-8809-4DCB-9AC5-1BA3B10F9AB2}" dt="2020-07-27T08:56:55.438" v="2384" actId="21"/>
          <ac:spMkLst>
            <pc:docMk/>
            <pc:sldMk cId="1781838637" sldId="1737"/>
            <ac:spMk id="83" creationId="{A8549EE7-84E3-40B1-81D4-CDBA70E7637B}"/>
          </ac:spMkLst>
        </pc:spChg>
        <pc:spChg chg="add del mod">
          <ac:chgData name="Wanlambok Nongbet [Chillibreeze]" userId="6bf028ea-505a-4797-9fbe-498829f78d74" providerId="ADAL" clId="{FE636EC3-8809-4DCB-9AC5-1BA3B10F9AB2}" dt="2020-07-27T08:56:56.313" v="2386" actId="21"/>
          <ac:spMkLst>
            <pc:docMk/>
            <pc:sldMk cId="1781838637" sldId="1737"/>
            <ac:spMk id="90" creationId="{BD923EAC-4C29-43E4-85EB-9474A7F18251}"/>
          </ac:spMkLst>
        </pc:spChg>
        <pc:spChg chg="add del mod">
          <ac:chgData name="Wanlambok Nongbet [Chillibreeze]" userId="6bf028ea-505a-4797-9fbe-498829f78d74" providerId="ADAL" clId="{FE636EC3-8809-4DCB-9AC5-1BA3B10F9AB2}" dt="2020-07-27T08:56:56.313" v="2386" actId="21"/>
          <ac:spMkLst>
            <pc:docMk/>
            <pc:sldMk cId="1781838637" sldId="1737"/>
            <ac:spMk id="91" creationId="{F3CEA022-212A-4584-93FB-585C7154A422}"/>
          </ac:spMkLst>
        </pc:spChg>
        <pc:spChg chg="add del mod">
          <ac:chgData name="Wanlambok Nongbet [Chillibreeze]" userId="6bf028ea-505a-4797-9fbe-498829f78d74" providerId="ADAL" clId="{FE636EC3-8809-4DCB-9AC5-1BA3B10F9AB2}" dt="2020-07-27T08:56:56.313" v="2386" actId="21"/>
          <ac:spMkLst>
            <pc:docMk/>
            <pc:sldMk cId="1781838637" sldId="1737"/>
            <ac:spMk id="92" creationId="{19ED691B-2737-4D74-A6B9-462EB4B7D63C}"/>
          </ac:spMkLst>
        </pc:spChg>
        <pc:spChg chg="add del mod">
          <ac:chgData name="Wanlambok Nongbet [Chillibreeze]" userId="6bf028ea-505a-4797-9fbe-498829f78d74" providerId="ADAL" clId="{FE636EC3-8809-4DCB-9AC5-1BA3B10F9AB2}" dt="2020-07-27T08:56:56.981" v="2388" actId="21"/>
          <ac:spMkLst>
            <pc:docMk/>
            <pc:sldMk cId="1781838637" sldId="1737"/>
            <ac:spMk id="99" creationId="{36102F4D-3217-4C24-A814-395F7C71BAF4}"/>
          </ac:spMkLst>
        </pc:spChg>
        <pc:spChg chg="add del mod">
          <ac:chgData name="Wanlambok Nongbet [Chillibreeze]" userId="6bf028ea-505a-4797-9fbe-498829f78d74" providerId="ADAL" clId="{FE636EC3-8809-4DCB-9AC5-1BA3B10F9AB2}" dt="2020-07-27T08:56:56.981" v="2388" actId="21"/>
          <ac:spMkLst>
            <pc:docMk/>
            <pc:sldMk cId="1781838637" sldId="1737"/>
            <ac:spMk id="100" creationId="{EF70C560-CEB5-4522-B802-4EAF08002593}"/>
          </ac:spMkLst>
        </pc:spChg>
        <pc:spChg chg="add del mod">
          <ac:chgData name="Wanlambok Nongbet [Chillibreeze]" userId="6bf028ea-505a-4797-9fbe-498829f78d74" providerId="ADAL" clId="{FE636EC3-8809-4DCB-9AC5-1BA3B10F9AB2}" dt="2020-07-27T08:56:56.981" v="2388" actId="21"/>
          <ac:spMkLst>
            <pc:docMk/>
            <pc:sldMk cId="1781838637" sldId="1737"/>
            <ac:spMk id="101" creationId="{2A4FD6A6-9730-4B71-B1FC-9E15636CD535}"/>
          </ac:spMkLst>
        </pc:spChg>
        <pc:spChg chg="add mod">
          <ac:chgData name="Wanlambok Nongbet [Chillibreeze]" userId="6bf028ea-505a-4797-9fbe-498829f78d74" providerId="ADAL" clId="{FE636EC3-8809-4DCB-9AC5-1BA3B10F9AB2}" dt="2020-07-27T08:56:57.265" v="2389"/>
          <ac:spMkLst>
            <pc:docMk/>
            <pc:sldMk cId="1781838637" sldId="1737"/>
            <ac:spMk id="107" creationId="{56F09AB9-7A6E-4E9F-BDDB-2A341A827596}"/>
          </ac:spMkLst>
        </pc:spChg>
        <pc:spChg chg="add del mod">
          <ac:chgData name="Wanlambok Nongbet [Chillibreeze]" userId="6bf028ea-505a-4797-9fbe-498829f78d74" providerId="ADAL" clId="{FE636EC3-8809-4DCB-9AC5-1BA3B10F9AB2}" dt="2020-07-27T08:56:57.910" v="2390" actId="21"/>
          <ac:spMkLst>
            <pc:docMk/>
            <pc:sldMk cId="1781838637" sldId="1737"/>
            <ac:spMk id="108" creationId="{469F287A-4B26-4219-B15F-D5F203F78EC9}"/>
          </ac:spMkLst>
        </pc:spChg>
        <pc:spChg chg="add del mod">
          <ac:chgData name="Wanlambok Nongbet [Chillibreeze]" userId="6bf028ea-505a-4797-9fbe-498829f78d74" providerId="ADAL" clId="{FE636EC3-8809-4DCB-9AC5-1BA3B10F9AB2}" dt="2020-07-27T08:56:57.910" v="2390" actId="21"/>
          <ac:spMkLst>
            <pc:docMk/>
            <pc:sldMk cId="1781838637" sldId="1737"/>
            <ac:spMk id="109" creationId="{5A819944-028E-4639-B0A7-45409A4AABCC}"/>
          </ac:spMkLst>
        </pc:spChg>
        <pc:spChg chg="add del mod">
          <ac:chgData name="Wanlambok Nongbet [Chillibreeze]" userId="6bf028ea-505a-4797-9fbe-498829f78d74" providerId="ADAL" clId="{FE636EC3-8809-4DCB-9AC5-1BA3B10F9AB2}" dt="2020-07-27T08:56:59.055" v="2392" actId="21"/>
          <ac:spMkLst>
            <pc:docMk/>
            <pc:sldMk cId="1781838637" sldId="1737"/>
            <ac:spMk id="114" creationId="{1DE6B256-0C4F-46B2-BD20-725750375DDE}"/>
          </ac:spMkLst>
        </pc:spChg>
        <pc:spChg chg="add del mod">
          <ac:chgData name="Wanlambok Nongbet [Chillibreeze]" userId="6bf028ea-505a-4797-9fbe-498829f78d74" providerId="ADAL" clId="{FE636EC3-8809-4DCB-9AC5-1BA3B10F9AB2}" dt="2020-07-27T08:56:59.055" v="2392" actId="21"/>
          <ac:spMkLst>
            <pc:docMk/>
            <pc:sldMk cId="1781838637" sldId="1737"/>
            <ac:spMk id="115" creationId="{FC32DCC3-D46A-4E00-88A8-9355CF33E663}"/>
          </ac:spMkLst>
        </pc:spChg>
        <pc:spChg chg="add del mod">
          <ac:chgData name="Wanlambok Nongbet [Chillibreeze]" userId="6bf028ea-505a-4797-9fbe-498829f78d74" providerId="ADAL" clId="{FE636EC3-8809-4DCB-9AC5-1BA3B10F9AB2}" dt="2020-07-27T08:56:59.741" v="2394" actId="21"/>
          <ac:spMkLst>
            <pc:docMk/>
            <pc:sldMk cId="1781838637" sldId="1737"/>
            <ac:spMk id="120" creationId="{394EF8AB-01A6-46CC-8ABE-21C126EB62A4}"/>
          </ac:spMkLst>
        </pc:spChg>
        <pc:spChg chg="add del mod">
          <ac:chgData name="Wanlambok Nongbet [Chillibreeze]" userId="6bf028ea-505a-4797-9fbe-498829f78d74" providerId="ADAL" clId="{FE636EC3-8809-4DCB-9AC5-1BA3B10F9AB2}" dt="2020-07-27T08:56:59.741" v="2394" actId="21"/>
          <ac:spMkLst>
            <pc:docMk/>
            <pc:sldMk cId="1781838637" sldId="1737"/>
            <ac:spMk id="121" creationId="{EFC3B1DE-28CF-48D9-803E-26E358EB3F98}"/>
          </ac:spMkLst>
        </pc:spChg>
        <pc:spChg chg="add mod">
          <ac:chgData name="Wanlambok Nongbet [Chillibreeze]" userId="6bf028ea-505a-4797-9fbe-498829f78d74" providerId="ADAL" clId="{FE636EC3-8809-4DCB-9AC5-1BA3B10F9AB2}" dt="2020-07-27T08:56:59.940" v="2395"/>
          <ac:spMkLst>
            <pc:docMk/>
            <pc:sldMk cId="1781838637" sldId="1737"/>
            <ac:spMk id="125" creationId="{49E41540-9F34-4D5A-AE44-D5DE28AEA261}"/>
          </ac:spMkLst>
        </pc:spChg>
        <pc:spChg chg="add del mod">
          <ac:chgData name="Wanlambok Nongbet [Chillibreeze]" userId="6bf028ea-505a-4797-9fbe-498829f78d74" providerId="ADAL" clId="{FE636EC3-8809-4DCB-9AC5-1BA3B10F9AB2}" dt="2020-07-27T08:57:00.543" v="2396" actId="21"/>
          <ac:spMkLst>
            <pc:docMk/>
            <pc:sldMk cId="1781838637" sldId="1737"/>
            <ac:spMk id="126" creationId="{F901442A-862C-4F81-9598-5BF36C884577}"/>
          </ac:spMkLst>
        </pc:spChg>
        <pc:spChg chg="add del mod">
          <ac:chgData name="Wanlambok Nongbet [Chillibreeze]" userId="6bf028ea-505a-4797-9fbe-498829f78d74" providerId="ADAL" clId="{FE636EC3-8809-4DCB-9AC5-1BA3B10F9AB2}" dt="2020-07-27T08:57:01.382" v="2398" actId="21"/>
          <ac:spMkLst>
            <pc:docMk/>
            <pc:sldMk cId="1781838637" sldId="1737"/>
            <ac:spMk id="129" creationId="{94AB3EDF-D099-41FF-8597-0316B413B93C}"/>
          </ac:spMkLst>
        </pc:spChg>
        <pc:spChg chg="add del mod">
          <ac:chgData name="Wanlambok Nongbet [Chillibreeze]" userId="6bf028ea-505a-4797-9fbe-498829f78d74" providerId="ADAL" clId="{FE636EC3-8809-4DCB-9AC5-1BA3B10F9AB2}" dt="2020-07-27T08:57:02.521" v="2400" actId="21"/>
          <ac:spMkLst>
            <pc:docMk/>
            <pc:sldMk cId="1781838637" sldId="1737"/>
            <ac:spMk id="132" creationId="{59B8D819-A599-47A8-8F94-3575DB579362}"/>
          </ac:spMkLst>
        </pc:spChg>
        <pc:spChg chg="add mod">
          <ac:chgData name="Wanlambok Nongbet [Chillibreeze]" userId="6bf028ea-505a-4797-9fbe-498829f78d74" providerId="ADAL" clId="{FE636EC3-8809-4DCB-9AC5-1BA3B10F9AB2}" dt="2020-07-27T08:57:02.811" v="2401"/>
          <ac:spMkLst>
            <pc:docMk/>
            <pc:sldMk cId="1781838637" sldId="1737"/>
            <ac:spMk id="134" creationId="{5A5A76DF-3A7D-4941-A08D-C96764A85075}"/>
          </ac:spMkLst>
        </pc:spChg>
        <pc:grpChg chg="del mod">
          <ac:chgData name="Wanlambok Nongbet [Chillibreeze]" userId="6bf028ea-505a-4797-9fbe-498829f78d74" providerId="ADAL" clId="{FE636EC3-8809-4DCB-9AC5-1BA3B10F9AB2}" dt="2020-07-27T02:56:34.198" v="929" actId="165"/>
          <ac:grpSpMkLst>
            <pc:docMk/>
            <pc:sldMk cId="1781838637" sldId="1737"/>
            <ac:grpSpMk id="3" creationId="{56C99AC2-4FEA-4B8D-B65B-637E12661A72}"/>
          </ac:grpSpMkLst>
        </pc:grpChg>
        <pc:grpChg chg="add del mod">
          <ac:chgData name="Wanlambok Nongbet [Chillibreeze]" userId="6bf028ea-505a-4797-9fbe-498829f78d74" providerId="ADAL" clId="{FE636EC3-8809-4DCB-9AC5-1BA3B10F9AB2}" dt="2020-07-27T02:57:38.381" v="969" actId="165"/>
          <ac:grpSpMkLst>
            <pc:docMk/>
            <pc:sldMk cId="1781838637" sldId="1737"/>
            <ac:grpSpMk id="11" creationId="{839240D3-C541-4A91-A045-8EA40E561599}"/>
          </ac:grpSpMkLst>
        </pc:grpChg>
        <pc:grpChg chg="add del mod">
          <ac:chgData name="Wanlambok Nongbet [Chillibreeze]" userId="6bf028ea-505a-4797-9fbe-498829f78d74" providerId="ADAL" clId="{FE636EC3-8809-4DCB-9AC5-1BA3B10F9AB2}" dt="2020-07-27T08:55:56.249" v="2351" actId="478"/>
          <ac:grpSpMkLst>
            <pc:docMk/>
            <pc:sldMk cId="1781838637" sldId="1737"/>
            <ac:grpSpMk id="13" creationId="{ED21D60E-FB00-47BB-A31B-63F8E4565D56}"/>
          </ac:grpSpMkLst>
        </pc:grpChg>
        <pc:grpChg chg="add del mod">
          <ac:chgData name="Wanlambok Nongbet [Chillibreeze]" userId="6bf028ea-505a-4797-9fbe-498829f78d74" providerId="ADAL" clId="{FE636EC3-8809-4DCB-9AC5-1BA3B10F9AB2}" dt="2020-07-27T08:56:30.976" v="2364" actId="478"/>
          <ac:grpSpMkLst>
            <pc:docMk/>
            <pc:sldMk cId="1781838637" sldId="1737"/>
            <ac:grpSpMk id="16" creationId="{E0F7153A-156A-4427-A449-6547EEE763F1}"/>
          </ac:grpSpMkLst>
        </pc:grpChg>
        <pc:grpChg chg="add del mod">
          <ac:chgData name="Wanlambok Nongbet [Chillibreeze]" userId="6bf028ea-505a-4797-9fbe-498829f78d74" providerId="ADAL" clId="{FE636EC3-8809-4DCB-9AC5-1BA3B10F9AB2}" dt="2020-07-27T08:56:20.941" v="2355" actId="478"/>
          <ac:grpSpMkLst>
            <pc:docMk/>
            <pc:sldMk cId="1781838637" sldId="1737"/>
            <ac:grpSpMk id="20" creationId="{D89853CC-6B24-44D2-B16F-5B3E4AD7227A}"/>
          </ac:grpSpMkLst>
        </pc:grpChg>
        <pc:grpChg chg="add del mod">
          <ac:chgData name="Wanlambok Nongbet [Chillibreeze]" userId="6bf028ea-505a-4797-9fbe-498829f78d74" providerId="ADAL" clId="{FE636EC3-8809-4DCB-9AC5-1BA3B10F9AB2}" dt="2020-07-27T08:56:39.907" v="2369" actId="478"/>
          <ac:grpSpMkLst>
            <pc:docMk/>
            <pc:sldMk cId="1781838637" sldId="1737"/>
            <ac:grpSpMk id="23" creationId="{337B31F2-18A1-441F-9ABF-5341651DC1C6}"/>
          </ac:grpSpMkLst>
        </pc:grpChg>
        <pc:grpChg chg="add del mod">
          <ac:chgData name="Wanlambok Nongbet [Chillibreeze]" userId="6bf028ea-505a-4797-9fbe-498829f78d74" providerId="ADAL" clId="{FE636EC3-8809-4DCB-9AC5-1BA3B10F9AB2}" dt="2020-07-27T08:56:47.273" v="2374" actId="478"/>
          <ac:grpSpMkLst>
            <pc:docMk/>
            <pc:sldMk cId="1781838637" sldId="1737"/>
            <ac:grpSpMk id="26" creationId="{53CB8533-98AB-41F7-AD39-317B7A9E3177}"/>
          </ac:grpSpMkLst>
        </pc:grpChg>
        <pc:grpChg chg="add del mod">
          <ac:chgData name="Wanlambok Nongbet [Chillibreeze]" userId="6bf028ea-505a-4797-9fbe-498829f78d74" providerId="ADAL" clId="{FE636EC3-8809-4DCB-9AC5-1BA3B10F9AB2}" dt="2020-07-27T08:55:42.539" v="2333" actId="21"/>
          <ac:grpSpMkLst>
            <pc:docMk/>
            <pc:sldMk cId="1781838637" sldId="1737"/>
            <ac:grpSpMk id="30" creationId="{F9343261-D9E6-4DBF-836D-6FF7E8556D9F}"/>
          </ac:grpSpMkLst>
        </pc:grpChg>
        <pc:graphicFrameChg chg="add del mod">
          <ac:chgData name="Wanlambok Nongbet [Chillibreeze]" userId="6bf028ea-505a-4797-9fbe-498829f78d74" providerId="ADAL" clId="{FE636EC3-8809-4DCB-9AC5-1BA3B10F9AB2}" dt="2020-07-27T02:56:33.926" v="928" actId="18245"/>
          <ac:graphicFrameMkLst>
            <pc:docMk/>
            <pc:sldMk cId="1781838637" sldId="1737"/>
            <ac:graphicFrameMk id="2" creationId="{1230307E-93D4-4E91-B008-E25C245CBE1C}"/>
          </ac:graphicFrameMkLst>
        </pc:graphicFrameChg>
        <pc:picChg chg="del mod">
          <ac:chgData name="Wanlambok Nongbet [Chillibreeze]" userId="6bf028ea-505a-4797-9fbe-498829f78d74" providerId="ADAL" clId="{FE636EC3-8809-4DCB-9AC5-1BA3B10F9AB2}" dt="2020-07-27T08:55:47.345" v="2338" actId="21"/>
          <ac:picMkLst>
            <pc:docMk/>
            <pc:sldMk cId="1781838637" sldId="1737"/>
            <ac:picMk id="2" creationId="{15B7769F-54B0-4F60-BA31-2282F7BCE293}"/>
          </ac:picMkLst>
        </pc:picChg>
        <pc:picChg chg="del mod">
          <ac:chgData name="Wanlambok Nongbet [Chillibreeze]" userId="6bf028ea-505a-4797-9fbe-498829f78d74" providerId="ADAL" clId="{FE636EC3-8809-4DCB-9AC5-1BA3B10F9AB2}" dt="2020-07-27T08:56:20.243" v="2354" actId="21"/>
          <ac:picMkLst>
            <pc:docMk/>
            <pc:sldMk cId="1781838637" sldId="1737"/>
            <ac:picMk id="3" creationId="{6C0E9E5C-5BE7-4F5C-976A-EF24CC2F9A80}"/>
          </ac:picMkLst>
        </pc:picChg>
        <pc:picChg chg="del mod">
          <ac:chgData name="Wanlambok Nongbet [Chillibreeze]" userId="6bf028ea-505a-4797-9fbe-498829f78d74" providerId="ADAL" clId="{FE636EC3-8809-4DCB-9AC5-1BA3B10F9AB2}" dt="2020-07-27T08:56:30.353" v="2363" actId="21"/>
          <ac:picMkLst>
            <pc:docMk/>
            <pc:sldMk cId="1781838637" sldId="1737"/>
            <ac:picMk id="5" creationId="{1B2FABB8-2439-49F3-9B80-10149EF02051}"/>
          </ac:picMkLst>
        </pc:picChg>
        <pc:picChg chg="del mod">
          <ac:chgData name="Wanlambok Nongbet [Chillibreeze]" userId="6bf028ea-505a-4797-9fbe-498829f78d74" providerId="ADAL" clId="{FE636EC3-8809-4DCB-9AC5-1BA3B10F9AB2}" dt="2020-07-27T08:56:39.324" v="2368" actId="21"/>
          <ac:picMkLst>
            <pc:docMk/>
            <pc:sldMk cId="1781838637" sldId="1737"/>
            <ac:picMk id="6" creationId="{02263851-5F5D-4B2C-AE84-CA1C1DB26374}"/>
          </ac:picMkLst>
        </pc:picChg>
        <pc:picChg chg="del mod">
          <ac:chgData name="Wanlambok Nongbet [Chillibreeze]" userId="6bf028ea-505a-4797-9fbe-498829f78d74" providerId="ADAL" clId="{FE636EC3-8809-4DCB-9AC5-1BA3B10F9AB2}" dt="2020-07-27T08:56:46.744" v="2373" actId="21"/>
          <ac:picMkLst>
            <pc:docMk/>
            <pc:sldMk cId="1781838637" sldId="1737"/>
            <ac:picMk id="11" creationId="{9E4D66EE-AA12-4F32-9F46-F1AD69C5B821}"/>
          </ac:picMkLst>
        </pc:picChg>
        <pc:picChg chg="add del mod">
          <ac:chgData name="Wanlambok Nongbet [Chillibreeze]" userId="6bf028ea-505a-4797-9fbe-498829f78d74" providerId="ADAL" clId="{FE636EC3-8809-4DCB-9AC5-1BA3B10F9AB2}" dt="2020-07-27T08:55:56.249" v="2351" actId="478"/>
          <ac:picMkLst>
            <pc:docMk/>
            <pc:sldMk cId="1781838637" sldId="1737"/>
            <ac:picMk id="29" creationId="{FBF6107F-8D66-41E5-AF5D-D82476723B96}"/>
          </ac:picMkLst>
        </pc:picChg>
        <pc:picChg chg="add del mod">
          <ac:chgData name="Wanlambok Nongbet [Chillibreeze]" userId="6bf028ea-505a-4797-9fbe-498829f78d74" providerId="ADAL" clId="{FE636EC3-8809-4DCB-9AC5-1BA3B10F9AB2}" dt="2020-07-27T08:55:42.539" v="2333" actId="21"/>
          <ac:picMkLst>
            <pc:docMk/>
            <pc:sldMk cId="1781838637" sldId="1737"/>
            <ac:picMk id="37" creationId="{3F03ADB2-D290-459B-B211-8595D954F1DD}"/>
          </ac:picMkLst>
        </pc:picChg>
        <pc:picChg chg="add del mod">
          <ac:chgData name="Wanlambok Nongbet [Chillibreeze]" userId="6bf028ea-505a-4797-9fbe-498829f78d74" providerId="ADAL" clId="{FE636EC3-8809-4DCB-9AC5-1BA3B10F9AB2}" dt="2020-07-27T08:55:49.924" v="2341"/>
          <ac:picMkLst>
            <pc:docMk/>
            <pc:sldMk cId="1781838637" sldId="1737"/>
            <ac:picMk id="38" creationId="{0D0C33A2-C630-40AF-83DF-46EC9B70A0C3}"/>
          </ac:picMkLst>
        </pc:picChg>
        <pc:picChg chg="add mod">
          <ac:chgData name="Wanlambok Nongbet [Chillibreeze]" userId="6bf028ea-505a-4797-9fbe-498829f78d74" providerId="ADAL" clId="{FE636EC3-8809-4DCB-9AC5-1BA3B10F9AB2}" dt="2020-07-27T08:55:55.131" v="2350" actId="962"/>
          <ac:picMkLst>
            <pc:docMk/>
            <pc:sldMk cId="1781838637" sldId="1737"/>
            <ac:picMk id="39" creationId="{A2B16C32-F9A2-4A80-8CA5-DE2AAE3A9362}"/>
          </ac:picMkLst>
        </pc:picChg>
        <pc:picChg chg="add del mod">
          <ac:chgData name="Wanlambok Nongbet [Chillibreeze]" userId="6bf028ea-505a-4797-9fbe-498829f78d74" providerId="ADAL" clId="{FE636EC3-8809-4DCB-9AC5-1BA3B10F9AB2}" dt="2020-07-27T08:56:51.567" v="2376" actId="21"/>
          <ac:picMkLst>
            <pc:docMk/>
            <pc:sldMk cId="1781838637" sldId="1737"/>
            <ac:picMk id="40" creationId="{46492AF0-5E21-40C3-9D9E-D20125D12E3F}"/>
          </ac:picMkLst>
        </pc:picChg>
        <pc:picChg chg="add del mod">
          <ac:chgData name="Wanlambok Nongbet [Chillibreeze]" userId="6bf028ea-505a-4797-9fbe-498829f78d74" providerId="ADAL" clId="{FE636EC3-8809-4DCB-9AC5-1BA3B10F9AB2}" dt="2020-07-27T08:56:51.567" v="2376" actId="21"/>
          <ac:picMkLst>
            <pc:docMk/>
            <pc:sldMk cId="1781838637" sldId="1737"/>
            <ac:picMk id="41" creationId="{F07F56D9-20C2-44B4-9C89-FDA898B1AADF}"/>
          </ac:picMkLst>
        </pc:picChg>
        <pc:picChg chg="add del mod">
          <ac:chgData name="Wanlambok Nongbet [Chillibreeze]" userId="6bf028ea-505a-4797-9fbe-498829f78d74" providerId="ADAL" clId="{FE636EC3-8809-4DCB-9AC5-1BA3B10F9AB2}" dt="2020-07-27T08:56:51.567" v="2376" actId="21"/>
          <ac:picMkLst>
            <pc:docMk/>
            <pc:sldMk cId="1781838637" sldId="1737"/>
            <ac:picMk id="42" creationId="{9B45521F-3E46-4435-A634-07CD2FB6792A}"/>
          </ac:picMkLst>
        </pc:picChg>
        <pc:picChg chg="add del mod">
          <ac:chgData name="Wanlambok Nongbet [Chillibreeze]" userId="6bf028ea-505a-4797-9fbe-498829f78d74" providerId="ADAL" clId="{FE636EC3-8809-4DCB-9AC5-1BA3B10F9AB2}" dt="2020-07-27T08:56:51.567" v="2376" actId="21"/>
          <ac:picMkLst>
            <pc:docMk/>
            <pc:sldMk cId="1781838637" sldId="1737"/>
            <ac:picMk id="43" creationId="{329DFD45-1BD2-48AE-B4D2-5DBB4E57A674}"/>
          </ac:picMkLst>
        </pc:picChg>
        <pc:picChg chg="add del mod">
          <ac:chgData name="Wanlambok Nongbet [Chillibreeze]" userId="6bf028ea-505a-4797-9fbe-498829f78d74" providerId="ADAL" clId="{FE636EC3-8809-4DCB-9AC5-1BA3B10F9AB2}" dt="2020-07-27T08:56:53.019" v="2378" actId="21"/>
          <ac:picMkLst>
            <pc:docMk/>
            <pc:sldMk cId="1781838637" sldId="1737"/>
            <ac:picMk id="53" creationId="{0B1D6306-6EDC-44F6-91DC-97CA276C6419}"/>
          </ac:picMkLst>
        </pc:picChg>
        <pc:picChg chg="add del mod">
          <ac:chgData name="Wanlambok Nongbet [Chillibreeze]" userId="6bf028ea-505a-4797-9fbe-498829f78d74" providerId="ADAL" clId="{FE636EC3-8809-4DCB-9AC5-1BA3B10F9AB2}" dt="2020-07-27T08:56:53.019" v="2378" actId="21"/>
          <ac:picMkLst>
            <pc:docMk/>
            <pc:sldMk cId="1781838637" sldId="1737"/>
            <ac:picMk id="54" creationId="{5D0E1D4D-5E6F-4051-9D09-526379EC363B}"/>
          </ac:picMkLst>
        </pc:picChg>
        <pc:picChg chg="add del mod">
          <ac:chgData name="Wanlambok Nongbet [Chillibreeze]" userId="6bf028ea-505a-4797-9fbe-498829f78d74" providerId="ADAL" clId="{FE636EC3-8809-4DCB-9AC5-1BA3B10F9AB2}" dt="2020-07-27T08:56:53.019" v="2378" actId="21"/>
          <ac:picMkLst>
            <pc:docMk/>
            <pc:sldMk cId="1781838637" sldId="1737"/>
            <ac:picMk id="55" creationId="{20B0C036-8443-45C1-B5CA-494AC34DCE7D}"/>
          </ac:picMkLst>
        </pc:picChg>
        <pc:picChg chg="add del mod">
          <ac:chgData name="Wanlambok Nongbet [Chillibreeze]" userId="6bf028ea-505a-4797-9fbe-498829f78d74" providerId="ADAL" clId="{FE636EC3-8809-4DCB-9AC5-1BA3B10F9AB2}" dt="2020-07-27T08:56:53.019" v="2378" actId="21"/>
          <ac:picMkLst>
            <pc:docMk/>
            <pc:sldMk cId="1781838637" sldId="1737"/>
            <ac:picMk id="56" creationId="{737B5276-51A9-453D-9EEC-337C1F66EF04}"/>
          </ac:picMkLst>
        </pc:picChg>
        <pc:picChg chg="add del mod">
          <ac:chgData name="Wanlambok Nongbet [Chillibreeze]" userId="6bf028ea-505a-4797-9fbe-498829f78d74" providerId="ADAL" clId="{FE636EC3-8809-4DCB-9AC5-1BA3B10F9AB2}" dt="2020-07-27T08:56:53.876" v="2380" actId="21"/>
          <ac:picMkLst>
            <pc:docMk/>
            <pc:sldMk cId="1781838637" sldId="1737"/>
            <ac:picMk id="65" creationId="{7EA39969-21ED-402B-92B2-F550BF432B14}"/>
          </ac:picMkLst>
        </pc:picChg>
        <pc:picChg chg="add del mod">
          <ac:chgData name="Wanlambok Nongbet [Chillibreeze]" userId="6bf028ea-505a-4797-9fbe-498829f78d74" providerId="ADAL" clId="{FE636EC3-8809-4DCB-9AC5-1BA3B10F9AB2}" dt="2020-07-27T08:56:53.876" v="2380" actId="21"/>
          <ac:picMkLst>
            <pc:docMk/>
            <pc:sldMk cId="1781838637" sldId="1737"/>
            <ac:picMk id="66" creationId="{5C37B64B-F160-4E2E-9E80-2D6729C51D0C}"/>
          </ac:picMkLst>
        </pc:picChg>
        <pc:picChg chg="add del mod">
          <ac:chgData name="Wanlambok Nongbet [Chillibreeze]" userId="6bf028ea-505a-4797-9fbe-498829f78d74" providerId="ADAL" clId="{FE636EC3-8809-4DCB-9AC5-1BA3B10F9AB2}" dt="2020-07-27T08:56:53.876" v="2380" actId="21"/>
          <ac:picMkLst>
            <pc:docMk/>
            <pc:sldMk cId="1781838637" sldId="1737"/>
            <ac:picMk id="67" creationId="{5B40F50F-3492-463C-B011-AFE031497884}"/>
          </ac:picMkLst>
        </pc:picChg>
        <pc:picChg chg="add del mod">
          <ac:chgData name="Wanlambok Nongbet [Chillibreeze]" userId="6bf028ea-505a-4797-9fbe-498829f78d74" providerId="ADAL" clId="{FE636EC3-8809-4DCB-9AC5-1BA3B10F9AB2}" dt="2020-07-27T08:56:53.876" v="2380" actId="21"/>
          <ac:picMkLst>
            <pc:docMk/>
            <pc:sldMk cId="1781838637" sldId="1737"/>
            <ac:picMk id="68" creationId="{48142399-152E-4B11-9F60-B449E1F38404}"/>
          </ac:picMkLst>
        </pc:picChg>
        <pc:picChg chg="add mod">
          <ac:chgData name="Wanlambok Nongbet [Chillibreeze]" userId="6bf028ea-505a-4797-9fbe-498829f78d74" providerId="ADAL" clId="{FE636EC3-8809-4DCB-9AC5-1BA3B10F9AB2}" dt="2020-07-27T08:57:17.167" v="2421" actId="962"/>
          <ac:picMkLst>
            <pc:docMk/>
            <pc:sldMk cId="1781838637" sldId="1737"/>
            <ac:picMk id="76" creationId="{D49659D5-33CC-4228-924C-80A790E8058B}"/>
          </ac:picMkLst>
        </pc:picChg>
        <pc:picChg chg="add del mod">
          <ac:chgData name="Wanlambok Nongbet [Chillibreeze]" userId="6bf028ea-505a-4797-9fbe-498829f78d74" providerId="ADAL" clId="{FE636EC3-8809-4DCB-9AC5-1BA3B10F9AB2}" dt="2020-07-27T08:56:54.696" v="2382" actId="21"/>
          <ac:picMkLst>
            <pc:docMk/>
            <pc:sldMk cId="1781838637" sldId="1737"/>
            <ac:picMk id="77" creationId="{013A9E23-532B-4A4D-857C-CE628047BDFE}"/>
          </ac:picMkLst>
        </pc:picChg>
        <pc:picChg chg="add del mod">
          <ac:chgData name="Wanlambok Nongbet [Chillibreeze]" userId="6bf028ea-505a-4797-9fbe-498829f78d74" providerId="ADAL" clId="{FE636EC3-8809-4DCB-9AC5-1BA3B10F9AB2}" dt="2020-07-27T08:56:54.696" v="2382" actId="21"/>
          <ac:picMkLst>
            <pc:docMk/>
            <pc:sldMk cId="1781838637" sldId="1737"/>
            <ac:picMk id="78" creationId="{3862B1B7-11CF-4306-ACD6-DBBF18B959DA}"/>
          </ac:picMkLst>
        </pc:picChg>
        <pc:picChg chg="add del mod">
          <ac:chgData name="Wanlambok Nongbet [Chillibreeze]" userId="6bf028ea-505a-4797-9fbe-498829f78d74" providerId="ADAL" clId="{FE636EC3-8809-4DCB-9AC5-1BA3B10F9AB2}" dt="2020-07-27T08:56:54.696" v="2382" actId="21"/>
          <ac:picMkLst>
            <pc:docMk/>
            <pc:sldMk cId="1781838637" sldId="1737"/>
            <ac:picMk id="79" creationId="{E9E66077-BE35-4DBD-AA28-0F0C40AC7B66}"/>
          </ac:picMkLst>
        </pc:picChg>
        <pc:picChg chg="add del mod">
          <ac:chgData name="Wanlambok Nongbet [Chillibreeze]" userId="6bf028ea-505a-4797-9fbe-498829f78d74" providerId="ADAL" clId="{FE636EC3-8809-4DCB-9AC5-1BA3B10F9AB2}" dt="2020-07-27T08:56:55.438" v="2384" actId="21"/>
          <ac:picMkLst>
            <pc:docMk/>
            <pc:sldMk cId="1781838637" sldId="1737"/>
            <ac:picMk id="87" creationId="{FEB63BA9-4767-4472-B52E-3742ED556919}"/>
          </ac:picMkLst>
        </pc:picChg>
        <pc:picChg chg="add del mod">
          <ac:chgData name="Wanlambok Nongbet [Chillibreeze]" userId="6bf028ea-505a-4797-9fbe-498829f78d74" providerId="ADAL" clId="{FE636EC3-8809-4DCB-9AC5-1BA3B10F9AB2}" dt="2020-07-27T08:56:55.438" v="2384" actId="21"/>
          <ac:picMkLst>
            <pc:docMk/>
            <pc:sldMk cId="1781838637" sldId="1737"/>
            <ac:picMk id="88" creationId="{2E64DECF-C066-4B4E-8B39-5460E9D69304}"/>
          </ac:picMkLst>
        </pc:picChg>
        <pc:picChg chg="add del mod">
          <ac:chgData name="Wanlambok Nongbet [Chillibreeze]" userId="6bf028ea-505a-4797-9fbe-498829f78d74" providerId="ADAL" clId="{FE636EC3-8809-4DCB-9AC5-1BA3B10F9AB2}" dt="2020-07-27T08:56:55.438" v="2384" actId="21"/>
          <ac:picMkLst>
            <pc:docMk/>
            <pc:sldMk cId="1781838637" sldId="1737"/>
            <ac:picMk id="89" creationId="{3576198B-E544-4060-857E-036F314995A8}"/>
          </ac:picMkLst>
        </pc:picChg>
        <pc:picChg chg="add del mod">
          <ac:chgData name="Wanlambok Nongbet [Chillibreeze]" userId="6bf028ea-505a-4797-9fbe-498829f78d74" providerId="ADAL" clId="{FE636EC3-8809-4DCB-9AC5-1BA3B10F9AB2}" dt="2020-07-27T08:56:56.313" v="2386" actId="21"/>
          <ac:picMkLst>
            <pc:docMk/>
            <pc:sldMk cId="1781838637" sldId="1737"/>
            <ac:picMk id="96" creationId="{C0892055-B186-4E1C-9E79-C856E3CA6F3E}"/>
          </ac:picMkLst>
        </pc:picChg>
        <pc:picChg chg="add del mod">
          <ac:chgData name="Wanlambok Nongbet [Chillibreeze]" userId="6bf028ea-505a-4797-9fbe-498829f78d74" providerId="ADAL" clId="{FE636EC3-8809-4DCB-9AC5-1BA3B10F9AB2}" dt="2020-07-27T08:56:56.313" v="2386" actId="21"/>
          <ac:picMkLst>
            <pc:docMk/>
            <pc:sldMk cId="1781838637" sldId="1737"/>
            <ac:picMk id="97" creationId="{8C2EB06E-2217-42C4-AA69-CE96D7D682F3}"/>
          </ac:picMkLst>
        </pc:picChg>
        <pc:picChg chg="add del mod">
          <ac:chgData name="Wanlambok Nongbet [Chillibreeze]" userId="6bf028ea-505a-4797-9fbe-498829f78d74" providerId="ADAL" clId="{FE636EC3-8809-4DCB-9AC5-1BA3B10F9AB2}" dt="2020-07-27T08:56:56.313" v="2386" actId="21"/>
          <ac:picMkLst>
            <pc:docMk/>
            <pc:sldMk cId="1781838637" sldId="1737"/>
            <ac:picMk id="98" creationId="{7A3135DD-F02B-4504-AFB8-EBF7E64C867A}"/>
          </ac:picMkLst>
        </pc:picChg>
        <pc:picChg chg="add mod">
          <ac:chgData name="Wanlambok Nongbet [Chillibreeze]" userId="6bf028ea-505a-4797-9fbe-498829f78d74" providerId="ADAL" clId="{FE636EC3-8809-4DCB-9AC5-1BA3B10F9AB2}" dt="2020-07-27T08:57:24.309" v="2447" actId="962"/>
          <ac:picMkLst>
            <pc:docMk/>
            <pc:sldMk cId="1781838637" sldId="1737"/>
            <ac:picMk id="104" creationId="{8DEC0D3D-8F53-41F4-974A-F76E7544F2F4}"/>
          </ac:picMkLst>
        </pc:picChg>
        <pc:picChg chg="add del mod">
          <ac:chgData name="Wanlambok Nongbet [Chillibreeze]" userId="6bf028ea-505a-4797-9fbe-498829f78d74" providerId="ADAL" clId="{FE636EC3-8809-4DCB-9AC5-1BA3B10F9AB2}" dt="2020-07-27T08:56:56.981" v="2388" actId="21"/>
          <ac:picMkLst>
            <pc:docMk/>
            <pc:sldMk cId="1781838637" sldId="1737"/>
            <ac:picMk id="105" creationId="{E1C53C5B-97ED-425D-A26F-83CCBE7C3D93}"/>
          </ac:picMkLst>
        </pc:picChg>
        <pc:picChg chg="add del mod">
          <ac:chgData name="Wanlambok Nongbet [Chillibreeze]" userId="6bf028ea-505a-4797-9fbe-498829f78d74" providerId="ADAL" clId="{FE636EC3-8809-4DCB-9AC5-1BA3B10F9AB2}" dt="2020-07-27T08:56:56.981" v="2388" actId="21"/>
          <ac:picMkLst>
            <pc:docMk/>
            <pc:sldMk cId="1781838637" sldId="1737"/>
            <ac:picMk id="106" creationId="{5696C7DF-B050-4AE0-93BB-F564D32AAA86}"/>
          </ac:picMkLst>
        </pc:picChg>
        <pc:picChg chg="add del mod">
          <ac:chgData name="Wanlambok Nongbet [Chillibreeze]" userId="6bf028ea-505a-4797-9fbe-498829f78d74" providerId="ADAL" clId="{FE636EC3-8809-4DCB-9AC5-1BA3B10F9AB2}" dt="2020-07-27T08:56:57.910" v="2390" actId="21"/>
          <ac:picMkLst>
            <pc:docMk/>
            <pc:sldMk cId="1781838637" sldId="1737"/>
            <ac:picMk id="112" creationId="{7ED6B374-46ED-4373-BC19-3D619353BE83}"/>
          </ac:picMkLst>
        </pc:picChg>
        <pc:picChg chg="add del mod">
          <ac:chgData name="Wanlambok Nongbet [Chillibreeze]" userId="6bf028ea-505a-4797-9fbe-498829f78d74" providerId="ADAL" clId="{FE636EC3-8809-4DCB-9AC5-1BA3B10F9AB2}" dt="2020-07-27T08:56:57.910" v="2390" actId="21"/>
          <ac:picMkLst>
            <pc:docMk/>
            <pc:sldMk cId="1781838637" sldId="1737"/>
            <ac:picMk id="113" creationId="{6E6CC3E2-7477-40DF-898D-09BAA0737A41}"/>
          </ac:picMkLst>
        </pc:picChg>
        <pc:picChg chg="add del mod">
          <ac:chgData name="Wanlambok Nongbet [Chillibreeze]" userId="6bf028ea-505a-4797-9fbe-498829f78d74" providerId="ADAL" clId="{FE636EC3-8809-4DCB-9AC5-1BA3B10F9AB2}" dt="2020-07-27T08:56:59.055" v="2392" actId="21"/>
          <ac:picMkLst>
            <pc:docMk/>
            <pc:sldMk cId="1781838637" sldId="1737"/>
            <ac:picMk id="118" creationId="{45943838-4FF6-4158-95BA-AA5748999C8F}"/>
          </ac:picMkLst>
        </pc:picChg>
        <pc:picChg chg="add del mod">
          <ac:chgData name="Wanlambok Nongbet [Chillibreeze]" userId="6bf028ea-505a-4797-9fbe-498829f78d74" providerId="ADAL" clId="{FE636EC3-8809-4DCB-9AC5-1BA3B10F9AB2}" dt="2020-07-27T08:56:59.055" v="2392" actId="21"/>
          <ac:picMkLst>
            <pc:docMk/>
            <pc:sldMk cId="1781838637" sldId="1737"/>
            <ac:picMk id="119" creationId="{BF8943B6-756A-4132-AF21-CED64C6205FC}"/>
          </ac:picMkLst>
        </pc:picChg>
        <pc:picChg chg="add mod">
          <ac:chgData name="Wanlambok Nongbet [Chillibreeze]" userId="6bf028ea-505a-4797-9fbe-498829f78d74" providerId="ADAL" clId="{FE636EC3-8809-4DCB-9AC5-1BA3B10F9AB2}" dt="2020-07-27T08:57:28.361" v="2449" actId="962"/>
          <ac:picMkLst>
            <pc:docMk/>
            <pc:sldMk cId="1781838637" sldId="1737"/>
            <ac:picMk id="123" creationId="{45E8FB0B-456C-4CFA-ACEA-98A860E9C22A}"/>
          </ac:picMkLst>
        </pc:picChg>
        <pc:picChg chg="add del mod">
          <ac:chgData name="Wanlambok Nongbet [Chillibreeze]" userId="6bf028ea-505a-4797-9fbe-498829f78d74" providerId="ADAL" clId="{FE636EC3-8809-4DCB-9AC5-1BA3B10F9AB2}" dt="2020-07-27T08:56:59.741" v="2394" actId="21"/>
          <ac:picMkLst>
            <pc:docMk/>
            <pc:sldMk cId="1781838637" sldId="1737"/>
            <ac:picMk id="124" creationId="{3CB5464B-FC4B-4650-A734-599D99EB9F41}"/>
          </ac:picMkLst>
        </pc:picChg>
        <pc:picChg chg="add del mod">
          <ac:chgData name="Wanlambok Nongbet [Chillibreeze]" userId="6bf028ea-505a-4797-9fbe-498829f78d74" providerId="ADAL" clId="{FE636EC3-8809-4DCB-9AC5-1BA3B10F9AB2}" dt="2020-07-27T08:57:00.543" v="2396" actId="21"/>
          <ac:picMkLst>
            <pc:docMk/>
            <pc:sldMk cId="1781838637" sldId="1737"/>
            <ac:picMk id="128" creationId="{EECE4DDF-4BE8-475F-93AF-36602B93CD81}"/>
          </ac:picMkLst>
        </pc:picChg>
        <pc:picChg chg="add del mod">
          <ac:chgData name="Wanlambok Nongbet [Chillibreeze]" userId="6bf028ea-505a-4797-9fbe-498829f78d74" providerId="ADAL" clId="{FE636EC3-8809-4DCB-9AC5-1BA3B10F9AB2}" dt="2020-07-27T08:57:01.382" v="2398" actId="21"/>
          <ac:picMkLst>
            <pc:docMk/>
            <pc:sldMk cId="1781838637" sldId="1737"/>
            <ac:picMk id="131" creationId="{9DBE0532-7F9C-473C-A6BF-936E1F4F4B0B}"/>
          </ac:picMkLst>
        </pc:picChg>
        <pc:picChg chg="add mod">
          <ac:chgData name="Wanlambok Nongbet [Chillibreeze]" userId="6bf028ea-505a-4797-9fbe-498829f78d74" providerId="ADAL" clId="{FE636EC3-8809-4DCB-9AC5-1BA3B10F9AB2}" dt="2020-07-27T08:57:31.047" v="2451" actId="962"/>
          <ac:picMkLst>
            <pc:docMk/>
            <pc:sldMk cId="1781838637" sldId="1737"/>
            <ac:picMk id="133" creationId="{EF7FA854-2A3F-48A7-AC01-3144C81818D0}"/>
          </ac:picMkLst>
        </pc:picChg>
        <pc:picChg chg="add del mod">
          <ac:chgData name="Wanlambok Nongbet [Chillibreeze]" userId="6bf028ea-505a-4797-9fbe-498829f78d74" providerId="ADAL" clId="{FE636EC3-8809-4DCB-9AC5-1BA3B10F9AB2}" dt="2020-07-27T08:57:32.091" v="2452" actId="478"/>
          <ac:picMkLst>
            <pc:docMk/>
            <pc:sldMk cId="1781838637" sldId="1737"/>
            <ac:picMk id="135" creationId="{A96284AA-DD8C-45EA-B6A7-6E09B66DAF1C}"/>
          </ac:picMkLst>
        </pc:picChg>
        <pc:picChg chg="add del mod">
          <ac:chgData name="Wanlambok Nongbet [Chillibreeze]" userId="6bf028ea-505a-4797-9fbe-498829f78d74" providerId="ADAL" clId="{FE636EC3-8809-4DCB-9AC5-1BA3B10F9AB2}" dt="2020-07-27T08:57:32.091" v="2452" actId="478"/>
          <ac:picMkLst>
            <pc:docMk/>
            <pc:sldMk cId="1781838637" sldId="1737"/>
            <ac:picMk id="136" creationId="{9A87735D-6497-4228-97F3-9998C246D5E2}"/>
          </ac:picMkLst>
        </pc:picChg>
        <pc:picChg chg="add del mod">
          <ac:chgData name="Wanlambok Nongbet [Chillibreeze]" userId="6bf028ea-505a-4797-9fbe-498829f78d74" providerId="ADAL" clId="{FE636EC3-8809-4DCB-9AC5-1BA3B10F9AB2}" dt="2020-07-27T08:57:32.091" v="2452" actId="478"/>
          <ac:picMkLst>
            <pc:docMk/>
            <pc:sldMk cId="1781838637" sldId="1737"/>
            <ac:picMk id="137" creationId="{2C063BE1-8DBB-4F5B-BF65-E0FFCA914F5D}"/>
          </ac:picMkLst>
        </pc:picChg>
        <pc:picChg chg="add del mod">
          <ac:chgData name="Wanlambok Nongbet [Chillibreeze]" userId="6bf028ea-505a-4797-9fbe-498829f78d74" providerId="ADAL" clId="{FE636EC3-8809-4DCB-9AC5-1BA3B10F9AB2}" dt="2020-07-27T08:57:32.091" v="2452" actId="478"/>
          <ac:picMkLst>
            <pc:docMk/>
            <pc:sldMk cId="1781838637" sldId="1737"/>
            <ac:picMk id="138" creationId="{CD6B5266-9D3B-49C7-8E51-E3031A623024}"/>
          </ac:picMkLst>
        </pc:picChg>
        <pc:cxnChg chg="add del mod">
          <ac:chgData name="Wanlambok Nongbet [Chillibreeze]" userId="6bf028ea-505a-4797-9fbe-498829f78d74" providerId="ADAL" clId="{FE636EC3-8809-4DCB-9AC5-1BA3B10F9AB2}" dt="2020-07-27T02:59:55.842" v="1019" actId="21"/>
          <ac:cxnSpMkLst>
            <pc:docMk/>
            <pc:sldMk cId="1781838637" sldId="1737"/>
            <ac:cxnSpMk id="29" creationId="{4F1AA2B8-0433-48FC-B9A3-A41D38E99AE5}"/>
          </ac:cxnSpMkLst>
        </pc:cxnChg>
        <pc:cxnChg chg="add del mod">
          <ac:chgData name="Wanlambok Nongbet [Chillibreeze]" userId="6bf028ea-505a-4797-9fbe-498829f78d74" providerId="ADAL" clId="{FE636EC3-8809-4DCB-9AC5-1BA3B10F9AB2}" dt="2020-07-27T08:56:51.567" v="2376" actId="21"/>
          <ac:cxnSpMkLst>
            <pc:docMk/>
            <pc:sldMk cId="1781838637" sldId="1737"/>
            <ac:cxnSpMk id="31" creationId="{5321791A-F542-4591-B5B3-BC80FD325FAD}"/>
          </ac:cxnSpMkLst>
        </pc:cxnChg>
        <pc:cxnChg chg="add del mod">
          <ac:chgData name="Wanlambok Nongbet [Chillibreeze]" userId="6bf028ea-505a-4797-9fbe-498829f78d74" providerId="ADAL" clId="{FE636EC3-8809-4DCB-9AC5-1BA3B10F9AB2}" dt="2020-07-27T08:56:51.567" v="2376" actId="21"/>
          <ac:cxnSpMkLst>
            <pc:docMk/>
            <pc:sldMk cId="1781838637" sldId="1737"/>
            <ac:cxnSpMk id="32" creationId="{C093F3C4-D5E5-4B49-AC7A-7631368B6A33}"/>
          </ac:cxnSpMkLst>
        </pc:cxnChg>
        <pc:cxnChg chg="add del mod">
          <ac:chgData name="Wanlambok Nongbet [Chillibreeze]" userId="6bf028ea-505a-4797-9fbe-498829f78d74" providerId="ADAL" clId="{FE636EC3-8809-4DCB-9AC5-1BA3B10F9AB2}" dt="2020-07-27T08:56:51.567" v="2376" actId="21"/>
          <ac:cxnSpMkLst>
            <pc:docMk/>
            <pc:sldMk cId="1781838637" sldId="1737"/>
            <ac:cxnSpMk id="33" creationId="{F48E6AE3-340A-424D-925B-8AD6726829F3}"/>
          </ac:cxnSpMkLst>
        </pc:cxnChg>
        <pc:cxnChg chg="add del mod">
          <ac:chgData name="Wanlambok Nongbet [Chillibreeze]" userId="6bf028ea-505a-4797-9fbe-498829f78d74" providerId="ADAL" clId="{FE636EC3-8809-4DCB-9AC5-1BA3B10F9AB2}" dt="2020-07-27T08:56:51.567" v="2376" actId="21"/>
          <ac:cxnSpMkLst>
            <pc:docMk/>
            <pc:sldMk cId="1781838637" sldId="1737"/>
            <ac:cxnSpMk id="34" creationId="{9EA7C9E0-E49E-4172-8D0A-BE599CBDB92A}"/>
          </ac:cxnSpMkLst>
        </pc:cxnChg>
        <pc:cxnChg chg="add del mod">
          <ac:chgData name="Wanlambok Nongbet [Chillibreeze]" userId="6bf028ea-505a-4797-9fbe-498829f78d74" providerId="ADAL" clId="{FE636EC3-8809-4DCB-9AC5-1BA3B10F9AB2}" dt="2020-07-27T08:56:53.019" v="2378" actId="21"/>
          <ac:cxnSpMkLst>
            <pc:docMk/>
            <pc:sldMk cId="1781838637" sldId="1737"/>
            <ac:cxnSpMk id="49" creationId="{31352A29-4403-4512-A0BD-5371B6E8088E}"/>
          </ac:cxnSpMkLst>
        </pc:cxnChg>
        <pc:cxnChg chg="add del mod">
          <ac:chgData name="Wanlambok Nongbet [Chillibreeze]" userId="6bf028ea-505a-4797-9fbe-498829f78d74" providerId="ADAL" clId="{FE636EC3-8809-4DCB-9AC5-1BA3B10F9AB2}" dt="2020-07-27T08:56:53.019" v="2378" actId="21"/>
          <ac:cxnSpMkLst>
            <pc:docMk/>
            <pc:sldMk cId="1781838637" sldId="1737"/>
            <ac:cxnSpMk id="50" creationId="{F31177BB-237F-43CE-8A20-336D7F257EC2}"/>
          </ac:cxnSpMkLst>
        </pc:cxnChg>
        <pc:cxnChg chg="add del mod">
          <ac:chgData name="Wanlambok Nongbet [Chillibreeze]" userId="6bf028ea-505a-4797-9fbe-498829f78d74" providerId="ADAL" clId="{FE636EC3-8809-4DCB-9AC5-1BA3B10F9AB2}" dt="2020-07-27T08:56:53.019" v="2378" actId="21"/>
          <ac:cxnSpMkLst>
            <pc:docMk/>
            <pc:sldMk cId="1781838637" sldId="1737"/>
            <ac:cxnSpMk id="51" creationId="{9798EE32-C0F4-4FCF-B6C1-8B4A41DFFDC8}"/>
          </ac:cxnSpMkLst>
        </pc:cxnChg>
        <pc:cxnChg chg="add del mod">
          <ac:chgData name="Wanlambok Nongbet [Chillibreeze]" userId="6bf028ea-505a-4797-9fbe-498829f78d74" providerId="ADAL" clId="{FE636EC3-8809-4DCB-9AC5-1BA3B10F9AB2}" dt="2020-07-27T08:56:53.019" v="2378" actId="21"/>
          <ac:cxnSpMkLst>
            <pc:docMk/>
            <pc:sldMk cId="1781838637" sldId="1737"/>
            <ac:cxnSpMk id="52" creationId="{F4AEF82C-DCA8-453A-B287-787B8AAFD2C3}"/>
          </ac:cxnSpMkLst>
        </pc:cxnChg>
        <pc:cxnChg chg="add mod">
          <ac:chgData name="Wanlambok Nongbet [Chillibreeze]" userId="6bf028ea-505a-4797-9fbe-498829f78d74" providerId="ADAL" clId="{FE636EC3-8809-4DCB-9AC5-1BA3B10F9AB2}" dt="2020-07-27T08:56:53.293" v="2379"/>
          <ac:cxnSpMkLst>
            <pc:docMk/>
            <pc:sldMk cId="1781838637" sldId="1737"/>
            <ac:cxnSpMk id="61" creationId="{8041BC5D-5B8D-4942-ABC8-68761FD5AE8B}"/>
          </ac:cxnSpMkLst>
        </pc:cxnChg>
        <pc:cxnChg chg="add del mod">
          <ac:chgData name="Wanlambok Nongbet [Chillibreeze]" userId="6bf028ea-505a-4797-9fbe-498829f78d74" providerId="ADAL" clId="{FE636EC3-8809-4DCB-9AC5-1BA3B10F9AB2}" dt="2020-07-27T08:56:53.876" v="2380" actId="21"/>
          <ac:cxnSpMkLst>
            <pc:docMk/>
            <pc:sldMk cId="1781838637" sldId="1737"/>
            <ac:cxnSpMk id="62" creationId="{409E790D-0145-4CF3-B20A-62D41CE1F451}"/>
          </ac:cxnSpMkLst>
        </pc:cxnChg>
        <pc:cxnChg chg="add del mod">
          <ac:chgData name="Wanlambok Nongbet [Chillibreeze]" userId="6bf028ea-505a-4797-9fbe-498829f78d74" providerId="ADAL" clId="{FE636EC3-8809-4DCB-9AC5-1BA3B10F9AB2}" dt="2020-07-27T08:56:53.876" v="2380" actId="21"/>
          <ac:cxnSpMkLst>
            <pc:docMk/>
            <pc:sldMk cId="1781838637" sldId="1737"/>
            <ac:cxnSpMk id="63" creationId="{3859330D-B3DC-49E8-BEDA-92705E766CE6}"/>
          </ac:cxnSpMkLst>
        </pc:cxnChg>
        <pc:cxnChg chg="add del mod">
          <ac:chgData name="Wanlambok Nongbet [Chillibreeze]" userId="6bf028ea-505a-4797-9fbe-498829f78d74" providerId="ADAL" clId="{FE636EC3-8809-4DCB-9AC5-1BA3B10F9AB2}" dt="2020-07-27T08:56:53.876" v="2380" actId="21"/>
          <ac:cxnSpMkLst>
            <pc:docMk/>
            <pc:sldMk cId="1781838637" sldId="1737"/>
            <ac:cxnSpMk id="64" creationId="{FACA051B-3946-47AA-B550-149F1DA5B547}"/>
          </ac:cxnSpMkLst>
        </pc:cxnChg>
        <pc:cxnChg chg="add del mod">
          <ac:chgData name="Wanlambok Nongbet [Chillibreeze]" userId="6bf028ea-505a-4797-9fbe-498829f78d74" providerId="ADAL" clId="{FE636EC3-8809-4DCB-9AC5-1BA3B10F9AB2}" dt="2020-07-27T08:56:54.696" v="2382" actId="21"/>
          <ac:cxnSpMkLst>
            <pc:docMk/>
            <pc:sldMk cId="1781838637" sldId="1737"/>
            <ac:cxnSpMk id="73" creationId="{232688B5-9873-4D5D-B0EB-8A5587B1F2F3}"/>
          </ac:cxnSpMkLst>
        </pc:cxnChg>
        <pc:cxnChg chg="add del mod">
          <ac:chgData name="Wanlambok Nongbet [Chillibreeze]" userId="6bf028ea-505a-4797-9fbe-498829f78d74" providerId="ADAL" clId="{FE636EC3-8809-4DCB-9AC5-1BA3B10F9AB2}" dt="2020-07-27T08:56:54.696" v="2382" actId="21"/>
          <ac:cxnSpMkLst>
            <pc:docMk/>
            <pc:sldMk cId="1781838637" sldId="1737"/>
            <ac:cxnSpMk id="74" creationId="{5B0E45DD-1E02-4806-981C-C1D82AE06375}"/>
          </ac:cxnSpMkLst>
        </pc:cxnChg>
        <pc:cxnChg chg="add del mod">
          <ac:chgData name="Wanlambok Nongbet [Chillibreeze]" userId="6bf028ea-505a-4797-9fbe-498829f78d74" providerId="ADAL" clId="{FE636EC3-8809-4DCB-9AC5-1BA3B10F9AB2}" dt="2020-07-27T08:56:54.696" v="2382" actId="21"/>
          <ac:cxnSpMkLst>
            <pc:docMk/>
            <pc:sldMk cId="1781838637" sldId="1737"/>
            <ac:cxnSpMk id="75" creationId="{9E11333D-C407-4DC6-AB35-23FAD5F75054}"/>
          </ac:cxnSpMkLst>
        </pc:cxnChg>
        <pc:cxnChg chg="add del mod">
          <ac:chgData name="Wanlambok Nongbet [Chillibreeze]" userId="6bf028ea-505a-4797-9fbe-498829f78d74" providerId="ADAL" clId="{FE636EC3-8809-4DCB-9AC5-1BA3B10F9AB2}" dt="2020-07-27T08:56:55.438" v="2384" actId="21"/>
          <ac:cxnSpMkLst>
            <pc:docMk/>
            <pc:sldMk cId="1781838637" sldId="1737"/>
            <ac:cxnSpMk id="84" creationId="{2287349A-B6AE-4579-BEB6-4F20F9744084}"/>
          </ac:cxnSpMkLst>
        </pc:cxnChg>
        <pc:cxnChg chg="add del mod">
          <ac:chgData name="Wanlambok Nongbet [Chillibreeze]" userId="6bf028ea-505a-4797-9fbe-498829f78d74" providerId="ADAL" clId="{FE636EC3-8809-4DCB-9AC5-1BA3B10F9AB2}" dt="2020-07-27T08:56:55.438" v="2384" actId="21"/>
          <ac:cxnSpMkLst>
            <pc:docMk/>
            <pc:sldMk cId="1781838637" sldId="1737"/>
            <ac:cxnSpMk id="85" creationId="{2BF9CD4F-CFCD-49C8-BF41-A1F11DB125A4}"/>
          </ac:cxnSpMkLst>
        </pc:cxnChg>
        <pc:cxnChg chg="add del mod">
          <ac:chgData name="Wanlambok Nongbet [Chillibreeze]" userId="6bf028ea-505a-4797-9fbe-498829f78d74" providerId="ADAL" clId="{FE636EC3-8809-4DCB-9AC5-1BA3B10F9AB2}" dt="2020-07-27T08:56:55.438" v="2384" actId="21"/>
          <ac:cxnSpMkLst>
            <pc:docMk/>
            <pc:sldMk cId="1781838637" sldId="1737"/>
            <ac:cxnSpMk id="86" creationId="{A4448648-1D1A-4CB0-9EE5-3EE50733B6A9}"/>
          </ac:cxnSpMkLst>
        </pc:cxnChg>
        <pc:cxnChg chg="add mod">
          <ac:chgData name="Wanlambok Nongbet [Chillibreeze]" userId="6bf028ea-505a-4797-9fbe-498829f78d74" providerId="ADAL" clId="{FE636EC3-8809-4DCB-9AC5-1BA3B10F9AB2}" dt="2020-07-27T08:56:55.641" v="2385"/>
          <ac:cxnSpMkLst>
            <pc:docMk/>
            <pc:sldMk cId="1781838637" sldId="1737"/>
            <ac:cxnSpMk id="93" creationId="{79D0C488-19D1-4A0A-A4E2-EB865E6E7E20}"/>
          </ac:cxnSpMkLst>
        </pc:cxnChg>
        <pc:cxnChg chg="add del mod">
          <ac:chgData name="Wanlambok Nongbet [Chillibreeze]" userId="6bf028ea-505a-4797-9fbe-498829f78d74" providerId="ADAL" clId="{FE636EC3-8809-4DCB-9AC5-1BA3B10F9AB2}" dt="2020-07-27T08:56:56.313" v="2386" actId="21"/>
          <ac:cxnSpMkLst>
            <pc:docMk/>
            <pc:sldMk cId="1781838637" sldId="1737"/>
            <ac:cxnSpMk id="94" creationId="{648F964F-C482-4D48-B0ED-9E93A48A4BC0}"/>
          </ac:cxnSpMkLst>
        </pc:cxnChg>
        <pc:cxnChg chg="add del mod">
          <ac:chgData name="Wanlambok Nongbet [Chillibreeze]" userId="6bf028ea-505a-4797-9fbe-498829f78d74" providerId="ADAL" clId="{FE636EC3-8809-4DCB-9AC5-1BA3B10F9AB2}" dt="2020-07-27T08:56:56.313" v="2386" actId="21"/>
          <ac:cxnSpMkLst>
            <pc:docMk/>
            <pc:sldMk cId="1781838637" sldId="1737"/>
            <ac:cxnSpMk id="95" creationId="{12D57C89-C167-43AF-8EB4-2D576CFD8D3B}"/>
          </ac:cxnSpMkLst>
        </pc:cxnChg>
        <pc:cxnChg chg="add del mod">
          <ac:chgData name="Wanlambok Nongbet [Chillibreeze]" userId="6bf028ea-505a-4797-9fbe-498829f78d74" providerId="ADAL" clId="{FE636EC3-8809-4DCB-9AC5-1BA3B10F9AB2}" dt="2020-07-27T08:56:56.981" v="2388" actId="21"/>
          <ac:cxnSpMkLst>
            <pc:docMk/>
            <pc:sldMk cId="1781838637" sldId="1737"/>
            <ac:cxnSpMk id="102" creationId="{5AE353DA-0750-433E-AF5A-BF2D10091BEC}"/>
          </ac:cxnSpMkLst>
        </pc:cxnChg>
        <pc:cxnChg chg="add del mod">
          <ac:chgData name="Wanlambok Nongbet [Chillibreeze]" userId="6bf028ea-505a-4797-9fbe-498829f78d74" providerId="ADAL" clId="{FE636EC3-8809-4DCB-9AC5-1BA3B10F9AB2}" dt="2020-07-27T08:56:56.981" v="2388" actId="21"/>
          <ac:cxnSpMkLst>
            <pc:docMk/>
            <pc:sldMk cId="1781838637" sldId="1737"/>
            <ac:cxnSpMk id="103" creationId="{70F4FEEA-5A64-4791-98AA-13221FE3A281}"/>
          </ac:cxnSpMkLst>
        </pc:cxnChg>
        <pc:cxnChg chg="add del mod">
          <ac:chgData name="Wanlambok Nongbet [Chillibreeze]" userId="6bf028ea-505a-4797-9fbe-498829f78d74" providerId="ADAL" clId="{FE636EC3-8809-4DCB-9AC5-1BA3B10F9AB2}" dt="2020-07-27T08:56:57.910" v="2390" actId="21"/>
          <ac:cxnSpMkLst>
            <pc:docMk/>
            <pc:sldMk cId="1781838637" sldId="1737"/>
            <ac:cxnSpMk id="110" creationId="{F11DFF79-AB7B-4C4F-BB1D-8881A0AA8AAD}"/>
          </ac:cxnSpMkLst>
        </pc:cxnChg>
        <pc:cxnChg chg="add del mod">
          <ac:chgData name="Wanlambok Nongbet [Chillibreeze]" userId="6bf028ea-505a-4797-9fbe-498829f78d74" providerId="ADAL" clId="{FE636EC3-8809-4DCB-9AC5-1BA3B10F9AB2}" dt="2020-07-27T08:56:57.910" v="2390" actId="21"/>
          <ac:cxnSpMkLst>
            <pc:docMk/>
            <pc:sldMk cId="1781838637" sldId="1737"/>
            <ac:cxnSpMk id="111" creationId="{557AD8CD-09D3-40D3-9660-C12A9AB17130}"/>
          </ac:cxnSpMkLst>
        </pc:cxnChg>
        <pc:cxnChg chg="add mod">
          <ac:chgData name="Wanlambok Nongbet [Chillibreeze]" userId="6bf028ea-505a-4797-9fbe-498829f78d74" providerId="ADAL" clId="{FE636EC3-8809-4DCB-9AC5-1BA3B10F9AB2}" dt="2020-07-27T08:56:58.091" v="2391"/>
          <ac:cxnSpMkLst>
            <pc:docMk/>
            <pc:sldMk cId="1781838637" sldId="1737"/>
            <ac:cxnSpMk id="116" creationId="{BF5EA003-8679-469A-B27E-4F3915F286B9}"/>
          </ac:cxnSpMkLst>
        </pc:cxnChg>
        <pc:cxnChg chg="add del mod">
          <ac:chgData name="Wanlambok Nongbet [Chillibreeze]" userId="6bf028ea-505a-4797-9fbe-498829f78d74" providerId="ADAL" clId="{FE636EC3-8809-4DCB-9AC5-1BA3B10F9AB2}" dt="2020-07-27T08:56:59.055" v="2392" actId="21"/>
          <ac:cxnSpMkLst>
            <pc:docMk/>
            <pc:sldMk cId="1781838637" sldId="1737"/>
            <ac:cxnSpMk id="117" creationId="{EE21289B-3CB1-40C6-BE60-C7373BD44438}"/>
          </ac:cxnSpMkLst>
        </pc:cxnChg>
        <pc:cxnChg chg="add del mod">
          <ac:chgData name="Wanlambok Nongbet [Chillibreeze]" userId="6bf028ea-505a-4797-9fbe-498829f78d74" providerId="ADAL" clId="{FE636EC3-8809-4DCB-9AC5-1BA3B10F9AB2}" dt="2020-07-27T08:56:59.741" v="2394" actId="21"/>
          <ac:cxnSpMkLst>
            <pc:docMk/>
            <pc:sldMk cId="1781838637" sldId="1737"/>
            <ac:cxnSpMk id="122" creationId="{A6F37F7D-0386-41B6-9B1F-93B37156D438}"/>
          </ac:cxnSpMkLst>
        </pc:cxnChg>
        <pc:cxnChg chg="add del mod">
          <ac:chgData name="Wanlambok Nongbet [Chillibreeze]" userId="6bf028ea-505a-4797-9fbe-498829f78d74" providerId="ADAL" clId="{FE636EC3-8809-4DCB-9AC5-1BA3B10F9AB2}" dt="2020-07-27T08:57:00.543" v="2396" actId="21"/>
          <ac:cxnSpMkLst>
            <pc:docMk/>
            <pc:sldMk cId="1781838637" sldId="1737"/>
            <ac:cxnSpMk id="127" creationId="{F69B1446-7490-4C72-82CB-F0FB1CD9B6D8}"/>
          </ac:cxnSpMkLst>
        </pc:cxnChg>
        <pc:cxnChg chg="add mod">
          <ac:chgData name="Wanlambok Nongbet [Chillibreeze]" userId="6bf028ea-505a-4797-9fbe-498829f78d74" providerId="ADAL" clId="{FE636EC3-8809-4DCB-9AC5-1BA3B10F9AB2}" dt="2020-07-27T08:57:00.742" v="2397"/>
          <ac:cxnSpMkLst>
            <pc:docMk/>
            <pc:sldMk cId="1781838637" sldId="1737"/>
            <ac:cxnSpMk id="130" creationId="{0BE1AC01-30FB-442E-BF6D-7FC490285C30}"/>
          </ac:cxnSpMkLst>
        </pc:cxnChg>
      </pc:sldChg>
      <pc:sldChg chg="addSp delSp modSp add mod modClrScheme chgLayout">
        <pc:chgData name="Wanlambok Nongbet [Chillibreeze]" userId="6bf028ea-505a-4797-9fbe-498829f78d74" providerId="ADAL" clId="{FE636EC3-8809-4DCB-9AC5-1BA3B10F9AB2}" dt="2020-07-27T08:59:59.798" v="2556" actId="20577"/>
        <pc:sldMkLst>
          <pc:docMk/>
          <pc:sldMk cId="1089565671" sldId="1738"/>
        </pc:sldMkLst>
        <pc:spChg chg="mod">
          <ac:chgData name="Wanlambok Nongbet [Chillibreeze]" userId="6bf028ea-505a-4797-9fbe-498829f78d74" providerId="ADAL" clId="{FE636EC3-8809-4DCB-9AC5-1BA3B10F9AB2}" dt="2020-07-24T09:59:23.815" v="551"/>
          <ac:spMkLst>
            <pc:docMk/>
            <pc:sldMk cId="1089565671" sldId="1738"/>
            <ac:spMk id="5" creationId="{1F47A661-2E6C-4F41-AAB1-E4E22DCA1CB9}"/>
          </ac:spMkLst>
        </pc:spChg>
        <pc:spChg chg="del mod ord">
          <ac:chgData name="Wanlambok Nongbet [Chillibreeze]" userId="6bf028ea-505a-4797-9fbe-498829f78d74" providerId="ADAL" clId="{FE636EC3-8809-4DCB-9AC5-1BA3B10F9AB2}" dt="2020-07-24T06:53:52.159" v="51" actId="478"/>
          <ac:spMkLst>
            <pc:docMk/>
            <pc:sldMk cId="1089565671" sldId="1738"/>
            <ac:spMk id="6" creationId="{00000000-0000-0000-0000-000000000000}"/>
          </ac:spMkLst>
        </pc:spChg>
        <pc:spChg chg="mod">
          <ac:chgData name="Wanlambok Nongbet [Chillibreeze]" userId="6bf028ea-505a-4797-9fbe-498829f78d74" providerId="ADAL" clId="{FE636EC3-8809-4DCB-9AC5-1BA3B10F9AB2}" dt="2020-07-24T09:59:23.815" v="551"/>
          <ac:spMkLst>
            <pc:docMk/>
            <pc:sldMk cId="1089565671" sldId="1738"/>
            <ac:spMk id="7" creationId="{0F8F59A6-0FAB-4872-9C2D-191D0AA972EA}"/>
          </ac:spMkLst>
        </pc:spChg>
        <pc:spChg chg="mod">
          <ac:chgData name="Wanlambok Nongbet [Chillibreeze]" userId="6bf028ea-505a-4797-9fbe-498829f78d74" providerId="ADAL" clId="{FE636EC3-8809-4DCB-9AC5-1BA3B10F9AB2}" dt="2020-07-24T09:59:23.815" v="551"/>
          <ac:spMkLst>
            <pc:docMk/>
            <pc:sldMk cId="1089565671" sldId="1738"/>
            <ac:spMk id="9" creationId="{167FCCEE-E8F9-48A6-AC35-BBA84BF35C41}"/>
          </ac:spMkLst>
        </pc:spChg>
        <pc:spChg chg="mod">
          <ac:chgData name="Wanlambok Nongbet [Chillibreeze]" userId="6bf028ea-505a-4797-9fbe-498829f78d74" providerId="ADAL" clId="{FE636EC3-8809-4DCB-9AC5-1BA3B10F9AB2}" dt="2020-07-24T09:59:23.815" v="551"/>
          <ac:spMkLst>
            <pc:docMk/>
            <pc:sldMk cId="1089565671" sldId="1738"/>
            <ac:spMk id="10" creationId="{FA8856B7-0E5A-48CA-BB5C-28FBEB9C9361}"/>
          </ac:spMkLst>
        </pc:spChg>
        <pc:spChg chg="add del mod">
          <ac:chgData name="Wanlambok Nongbet [Chillibreeze]" userId="6bf028ea-505a-4797-9fbe-498829f78d74" providerId="ADAL" clId="{FE636EC3-8809-4DCB-9AC5-1BA3B10F9AB2}" dt="2020-07-24T10:00:55.973" v="566" actId="478"/>
          <ac:spMkLst>
            <pc:docMk/>
            <pc:sldMk cId="1089565671" sldId="1738"/>
            <ac:spMk id="11" creationId="{BB6E7EF9-2FBB-4658-A58B-50E6A80707F2}"/>
          </ac:spMkLst>
        </pc:spChg>
        <pc:spChg chg="add del mod">
          <ac:chgData name="Wanlambok Nongbet [Chillibreeze]" userId="6bf028ea-505a-4797-9fbe-498829f78d74" providerId="ADAL" clId="{FE636EC3-8809-4DCB-9AC5-1BA3B10F9AB2}" dt="2020-07-24T10:00:55.973" v="566" actId="478"/>
          <ac:spMkLst>
            <pc:docMk/>
            <pc:sldMk cId="1089565671" sldId="1738"/>
            <ac:spMk id="12" creationId="{75119C64-4982-408D-9A25-E7B1FC9CDCCF}"/>
          </ac:spMkLst>
        </pc:spChg>
        <pc:spChg chg="add del mod">
          <ac:chgData name="Wanlambok Nongbet [Chillibreeze]" userId="6bf028ea-505a-4797-9fbe-498829f78d74" providerId="ADAL" clId="{FE636EC3-8809-4DCB-9AC5-1BA3B10F9AB2}" dt="2020-07-24T10:00:55.973" v="566" actId="478"/>
          <ac:spMkLst>
            <pc:docMk/>
            <pc:sldMk cId="1089565671" sldId="1738"/>
            <ac:spMk id="14" creationId="{B707D8C6-C656-410E-960E-9819B6DD02B2}"/>
          </ac:spMkLst>
        </pc:spChg>
        <pc:spChg chg="mod ord">
          <ac:chgData name="Wanlambok Nongbet [Chillibreeze]" userId="6bf028ea-505a-4797-9fbe-498829f78d74" providerId="ADAL" clId="{FE636EC3-8809-4DCB-9AC5-1BA3B10F9AB2}" dt="2020-07-27T08:59:59.798" v="2556" actId="20577"/>
          <ac:spMkLst>
            <pc:docMk/>
            <pc:sldMk cId="1089565671" sldId="1738"/>
            <ac:spMk id="17" creationId="{00000000-0000-0000-0000-000000000000}"/>
          </ac:spMkLst>
        </pc:spChg>
        <pc:spChg chg="mod">
          <ac:chgData name="Wanlambok Nongbet [Chillibreeze]" userId="6bf028ea-505a-4797-9fbe-498829f78d74" providerId="ADAL" clId="{FE636EC3-8809-4DCB-9AC5-1BA3B10F9AB2}" dt="2020-07-24T09:59:23.815" v="551"/>
          <ac:spMkLst>
            <pc:docMk/>
            <pc:sldMk cId="1089565671" sldId="1738"/>
            <ac:spMk id="18" creationId="{30B757CD-0279-4C77-9EA1-28CF360F976D}"/>
          </ac:spMkLst>
        </pc:spChg>
        <pc:spChg chg="mod">
          <ac:chgData name="Wanlambok Nongbet [Chillibreeze]" userId="6bf028ea-505a-4797-9fbe-498829f78d74" providerId="ADAL" clId="{FE636EC3-8809-4DCB-9AC5-1BA3B10F9AB2}" dt="2020-07-24T09:59:23.815" v="551"/>
          <ac:spMkLst>
            <pc:docMk/>
            <pc:sldMk cId="1089565671" sldId="1738"/>
            <ac:spMk id="19" creationId="{7475A0F2-84CE-455E-82C7-40171D362A67}"/>
          </ac:spMkLst>
        </pc:spChg>
        <pc:spChg chg="mod">
          <ac:chgData name="Wanlambok Nongbet [Chillibreeze]" userId="6bf028ea-505a-4797-9fbe-498829f78d74" providerId="ADAL" clId="{FE636EC3-8809-4DCB-9AC5-1BA3B10F9AB2}" dt="2020-07-24T10:04:52.212" v="631" actId="165"/>
          <ac:spMkLst>
            <pc:docMk/>
            <pc:sldMk cId="1089565671" sldId="1738"/>
            <ac:spMk id="21" creationId="{80A8D7F8-03EE-4C0F-A86B-97043698A461}"/>
          </ac:spMkLst>
        </pc:spChg>
        <pc:spChg chg="mod">
          <ac:chgData name="Wanlambok Nongbet [Chillibreeze]" userId="6bf028ea-505a-4797-9fbe-498829f78d74" providerId="ADAL" clId="{FE636EC3-8809-4DCB-9AC5-1BA3B10F9AB2}" dt="2020-07-24T10:04:52.212" v="631" actId="165"/>
          <ac:spMkLst>
            <pc:docMk/>
            <pc:sldMk cId="1089565671" sldId="1738"/>
            <ac:spMk id="22" creationId="{4CE95A01-1208-4477-BB77-B3B0F95CC453}"/>
          </ac:spMkLst>
        </pc:spChg>
        <pc:spChg chg="mod">
          <ac:chgData name="Wanlambok Nongbet [Chillibreeze]" userId="6bf028ea-505a-4797-9fbe-498829f78d74" providerId="ADAL" clId="{FE636EC3-8809-4DCB-9AC5-1BA3B10F9AB2}" dt="2020-07-24T10:04:52.212" v="631" actId="165"/>
          <ac:spMkLst>
            <pc:docMk/>
            <pc:sldMk cId="1089565671" sldId="1738"/>
            <ac:spMk id="24" creationId="{83AD52A6-841A-45F6-9E7A-A0EC714690EE}"/>
          </ac:spMkLst>
        </pc:spChg>
        <pc:spChg chg="mod">
          <ac:chgData name="Wanlambok Nongbet [Chillibreeze]" userId="6bf028ea-505a-4797-9fbe-498829f78d74" providerId="ADAL" clId="{FE636EC3-8809-4DCB-9AC5-1BA3B10F9AB2}" dt="2020-07-24T10:04:52.212" v="631" actId="165"/>
          <ac:spMkLst>
            <pc:docMk/>
            <pc:sldMk cId="1089565671" sldId="1738"/>
            <ac:spMk id="25" creationId="{A5AB3821-D7C1-4CA9-84CB-EA00D27B9CD2}"/>
          </ac:spMkLst>
        </pc:spChg>
        <pc:spChg chg="add del mod topLvl">
          <ac:chgData name="Wanlambok Nongbet [Chillibreeze]" userId="6bf028ea-505a-4797-9fbe-498829f78d74" providerId="ADAL" clId="{FE636EC3-8809-4DCB-9AC5-1BA3B10F9AB2}" dt="2020-07-27T08:59:29.113" v="2529" actId="21"/>
          <ac:spMkLst>
            <pc:docMk/>
            <pc:sldMk cId="1089565671" sldId="1738"/>
            <ac:spMk id="26" creationId="{B96F0229-A26A-4E4B-951A-A0FE1736038D}"/>
          </ac:spMkLst>
        </pc:spChg>
        <pc:spChg chg="add del mod topLvl">
          <ac:chgData name="Wanlambok Nongbet [Chillibreeze]" userId="6bf028ea-505a-4797-9fbe-498829f78d74" providerId="ADAL" clId="{FE636EC3-8809-4DCB-9AC5-1BA3B10F9AB2}" dt="2020-07-27T08:59:29.113" v="2529" actId="21"/>
          <ac:spMkLst>
            <pc:docMk/>
            <pc:sldMk cId="1089565671" sldId="1738"/>
            <ac:spMk id="27" creationId="{010DA2FE-C330-4819-80FE-8A22BC3367FE}"/>
          </ac:spMkLst>
        </pc:spChg>
        <pc:spChg chg="add del mod topLvl">
          <ac:chgData name="Wanlambok Nongbet [Chillibreeze]" userId="6bf028ea-505a-4797-9fbe-498829f78d74" providerId="ADAL" clId="{FE636EC3-8809-4DCB-9AC5-1BA3B10F9AB2}" dt="2020-07-27T08:59:29.113" v="2529" actId="21"/>
          <ac:spMkLst>
            <pc:docMk/>
            <pc:sldMk cId="1089565671" sldId="1738"/>
            <ac:spMk id="29" creationId="{1B843A66-233F-4836-8F51-DC53B6196C9B}"/>
          </ac:spMkLst>
        </pc:spChg>
        <pc:spChg chg="mod">
          <ac:chgData name="Wanlambok Nongbet [Chillibreeze]" userId="6bf028ea-505a-4797-9fbe-498829f78d74" providerId="ADAL" clId="{FE636EC3-8809-4DCB-9AC5-1BA3B10F9AB2}" dt="2020-07-24T10:04:52.212" v="631" actId="165"/>
          <ac:spMkLst>
            <pc:docMk/>
            <pc:sldMk cId="1089565671" sldId="1738"/>
            <ac:spMk id="32" creationId="{87BCCE78-105B-43DD-A0EC-A3B3A3379E75}"/>
          </ac:spMkLst>
        </pc:spChg>
        <pc:spChg chg="mod">
          <ac:chgData name="Wanlambok Nongbet [Chillibreeze]" userId="6bf028ea-505a-4797-9fbe-498829f78d74" providerId="ADAL" clId="{FE636EC3-8809-4DCB-9AC5-1BA3B10F9AB2}" dt="2020-07-24T10:04:52.212" v="631" actId="165"/>
          <ac:spMkLst>
            <pc:docMk/>
            <pc:sldMk cId="1089565671" sldId="1738"/>
            <ac:spMk id="33" creationId="{87585870-BFFA-4A0B-8881-57D41DDE450F}"/>
          </ac:spMkLst>
        </pc:spChg>
        <pc:spChg chg="mod">
          <ac:chgData name="Wanlambok Nongbet [Chillibreeze]" userId="6bf028ea-505a-4797-9fbe-498829f78d74" providerId="ADAL" clId="{FE636EC3-8809-4DCB-9AC5-1BA3B10F9AB2}" dt="2020-07-27T08:58:04.150" v="2456" actId="571"/>
          <ac:spMkLst>
            <pc:docMk/>
            <pc:sldMk cId="1089565671" sldId="1738"/>
            <ac:spMk id="34" creationId="{D5B5C444-23EF-4180-B219-EC05B75B249E}"/>
          </ac:spMkLst>
        </pc:spChg>
        <pc:spChg chg="mod">
          <ac:chgData name="Wanlambok Nongbet [Chillibreeze]" userId="6bf028ea-505a-4797-9fbe-498829f78d74" providerId="ADAL" clId="{FE636EC3-8809-4DCB-9AC5-1BA3B10F9AB2}" dt="2020-07-27T08:58:04.150" v="2456" actId="571"/>
          <ac:spMkLst>
            <pc:docMk/>
            <pc:sldMk cId="1089565671" sldId="1738"/>
            <ac:spMk id="35" creationId="{F1F45005-2B44-474A-B8DF-D3E4B8CA84A2}"/>
          </ac:spMkLst>
        </pc:spChg>
        <pc:spChg chg="mod">
          <ac:chgData name="Wanlambok Nongbet [Chillibreeze]" userId="6bf028ea-505a-4797-9fbe-498829f78d74" providerId="ADAL" clId="{FE636EC3-8809-4DCB-9AC5-1BA3B10F9AB2}" dt="2020-07-27T08:59:01.420" v="2512" actId="571"/>
          <ac:spMkLst>
            <pc:docMk/>
            <pc:sldMk cId="1089565671" sldId="1738"/>
            <ac:spMk id="41" creationId="{AAFA6F62-6DC4-4C8F-83B6-E1A772219470}"/>
          </ac:spMkLst>
        </pc:spChg>
        <pc:spChg chg="mod">
          <ac:chgData name="Wanlambok Nongbet [Chillibreeze]" userId="6bf028ea-505a-4797-9fbe-498829f78d74" providerId="ADAL" clId="{FE636EC3-8809-4DCB-9AC5-1BA3B10F9AB2}" dt="2020-07-27T08:59:01.420" v="2512" actId="571"/>
          <ac:spMkLst>
            <pc:docMk/>
            <pc:sldMk cId="1089565671" sldId="1738"/>
            <ac:spMk id="42" creationId="{FA6EBDD0-3F40-4958-8035-4B6ED1F830A5}"/>
          </ac:spMkLst>
        </pc:spChg>
        <pc:spChg chg="mod">
          <ac:chgData name="Wanlambok Nongbet [Chillibreeze]" userId="6bf028ea-505a-4797-9fbe-498829f78d74" providerId="ADAL" clId="{FE636EC3-8809-4DCB-9AC5-1BA3B10F9AB2}" dt="2020-07-27T08:59:18.979" v="2520" actId="571"/>
          <ac:spMkLst>
            <pc:docMk/>
            <pc:sldMk cId="1089565671" sldId="1738"/>
            <ac:spMk id="47" creationId="{8ABE87C0-5FA3-4FFE-9DF3-93455D5A8764}"/>
          </ac:spMkLst>
        </pc:spChg>
        <pc:spChg chg="mod">
          <ac:chgData name="Wanlambok Nongbet [Chillibreeze]" userId="6bf028ea-505a-4797-9fbe-498829f78d74" providerId="ADAL" clId="{FE636EC3-8809-4DCB-9AC5-1BA3B10F9AB2}" dt="2020-07-27T08:59:18.979" v="2520" actId="571"/>
          <ac:spMkLst>
            <pc:docMk/>
            <pc:sldMk cId="1089565671" sldId="1738"/>
            <ac:spMk id="48" creationId="{1DCDC2CC-3857-49EA-B873-9C0E1D90D785}"/>
          </ac:spMkLst>
        </pc:spChg>
        <pc:spChg chg="add mod">
          <ac:chgData name="Wanlambok Nongbet [Chillibreeze]" userId="6bf028ea-505a-4797-9fbe-498829f78d74" providerId="ADAL" clId="{FE636EC3-8809-4DCB-9AC5-1BA3B10F9AB2}" dt="2020-07-27T08:59:29.286" v="2530"/>
          <ac:spMkLst>
            <pc:docMk/>
            <pc:sldMk cId="1089565671" sldId="1738"/>
            <ac:spMk id="51" creationId="{E197E503-A3AD-495F-9BCB-2C259CC1EA36}"/>
          </ac:spMkLst>
        </pc:spChg>
        <pc:spChg chg="add del mod">
          <ac:chgData name="Wanlambok Nongbet [Chillibreeze]" userId="6bf028ea-505a-4797-9fbe-498829f78d74" providerId="ADAL" clId="{FE636EC3-8809-4DCB-9AC5-1BA3B10F9AB2}" dt="2020-07-27T08:59:30.079" v="2531" actId="21"/>
          <ac:spMkLst>
            <pc:docMk/>
            <pc:sldMk cId="1089565671" sldId="1738"/>
            <ac:spMk id="52" creationId="{A91C4835-ACF6-4EA5-8A51-F96D4BF6471D}"/>
          </ac:spMkLst>
        </pc:spChg>
        <pc:spChg chg="add del mod">
          <ac:chgData name="Wanlambok Nongbet [Chillibreeze]" userId="6bf028ea-505a-4797-9fbe-498829f78d74" providerId="ADAL" clId="{FE636EC3-8809-4DCB-9AC5-1BA3B10F9AB2}" dt="2020-07-27T08:59:30.079" v="2531" actId="21"/>
          <ac:spMkLst>
            <pc:docMk/>
            <pc:sldMk cId="1089565671" sldId="1738"/>
            <ac:spMk id="54" creationId="{30CBAF6F-71AD-4C6F-8A3A-B7304EDD5043}"/>
          </ac:spMkLst>
        </pc:spChg>
        <pc:spChg chg="add del mod">
          <ac:chgData name="Wanlambok Nongbet [Chillibreeze]" userId="6bf028ea-505a-4797-9fbe-498829f78d74" providerId="ADAL" clId="{FE636EC3-8809-4DCB-9AC5-1BA3B10F9AB2}" dt="2020-07-27T08:59:30.955" v="2533" actId="21"/>
          <ac:spMkLst>
            <pc:docMk/>
            <pc:sldMk cId="1089565671" sldId="1738"/>
            <ac:spMk id="58" creationId="{B42A31C9-14B1-45C1-9071-5FC876755FA3}"/>
          </ac:spMkLst>
        </pc:spChg>
        <pc:spChg chg="add del mod">
          <ac:chgData name="Wanlambok Nongbet [Chillibreeze]" userId="6bf028ea-505a-4797-9fbe-498829f78d74" providerId="ADAL" clId="{FE636EC3-8809-4DCB-9AC5-1BA3B10F9AB2}" dt="2020-07-27T08:59:30.955" v="2533" actId="21"/>
          <ac:spMkLst>
            <pc:docMk/>
            <pc:sldMk cId="1089565671" sldId="1738"/>
            <ac:spMk id="60" creationId="{C5387272-5F8A-4B63-97D0-8525DD7D0C0F}"/>
          </ac:spMkLst>
        </pc:spChg>
        <pc:spChg chg="add del mod">
          <ac:chgData name="Wanlambok Nongbet [Chillibreeze]" userId="6bf028ea-505a-4797-9fbe-498829f78d74" providerId="ADAL" clId="{FE636EC3-8809-4DCB-9AC5-1BA3B10F9AB2}" dt="2020-07-27T08:59:31.769" v="2535" actId="21"/>
          <ac:spMkLst>
            <pc:docMk/>
            <pc:sldMk cId="1089565671" sldId="1738"/>
            <ac:spMk id="64" creationId="{E7579378-0BB9-44CA-A3BF-84FD75FDCBC5}"/>
          </ac:spMkLst>
        </pc:spChg>
        <pc:spChg chg="add del mod">
          <ac:chgData name="Wanlambok Nongbet [Chillibreeze]" userId="6bf028ea-505a-4797-9fbe-498829f78d74" providerId="ADAL" clId="{FE636EC3-8809-4DCB-9AC5-1BA3B10F9AB2}" dt="2020-07-27T08:59:31.769" v="2535" actId="21"/>
          <ac:spMkLst>
            <pc:docMk/>
            <pc:sldMk cId="1089565671" sldId="1738"/>
            <ac:spMk id="65" creationId="{8D76A130-74E0-47D5-8C20-5E9C4B530017}"/>
          </ac:spMkLst>
        </pc:spChg>
        <pc:spChg chg="add mod">
          <ac:chgData name="Wanlambok Nongbet [Chillibreeze]" userId="6bf028ea-505a-4797-9fbe-498829f78d74" providerId="ADAL" clId="{FE636EC3-8809-4DCB-9AC5-1BA3B10F9AB2}" dt="2020-07-27T08:59:31.973" v="2536"/>
          <ac:spMkLst>
            <pc:docMk/>
            <pc:sldMk cId="1089565671" sldId="1738"/>
            <ac:spMk id="69" creationId="{985BAFDD-C5A2-4A50-B4F3-CFC696429864}"/>
          </ac:spMkLst>
        </pc:spChg>
        <pc:spChg chg="add del mod">
          <ac:chgData name="Wanlambok Nongbet [Chillibreeze]" userId="6bf028ea-505a-4797-9fbe-498829f78d74" providerId="ADAL" clId="{FE636EC3-8809-4DCB-9AC5-1BA3B10F9AB2}" dt="2020-07-27T08:59:32.774" v="2537" actId="21"/>
          <ac:spMkLst>
            <pc:docMk/>
            <pc:sldMk cId="1089565671" sldId="1738"/>
            <ac:spMk id="70" creationId="{07D40CA9-BA29-4362-852F-8854BFD673D6}"/>
          </ac:spMkLst>
        </pc:spChg>
        <pc:spChg chg="add del mod">
          <ac:chgData name="Wanlambok Nongbet [Chillibreeze]" userId="6bf028ea-505a-4797-9fbe-498829f78d74" providerId="ADAL" clId="{FE636EC3-8809-4DCB-9AC5-1BA3B10F9AB2}" dt="2020-07-27T08:59:33.694" v="2539" actId="21"/>
          <ac:spMkLst>
            <pc:docMk/>
            <pc:sldMk cId="1089565671" sldId="1738"/>
            <ac:spMk id="73" creationId="{57E44E41-AF64-4FB3-A656-39AD9C9D0BC9}"/>
          </ac:spMkLst>
        </pc:spChg>
        <pc:spChg chg="add del mod">
          <ac:chgData name="Wanlambok Nongbet [Chillibreeze]" userId="6bf028ea-505a-4797-9fbe-498829f78d74" providerId="ADAL" clId="{FE636EC3-8809-4DCB-9AC5-1BA3B10F9AB2}" dt="2020-07-27T08:59:34.400" v="2541" actId="21"/>
          <ac:spMkLst>
            <pc:docMk/>
            <pc:sldMk cId="1089565671" sldId="1738"/>
            <ac:spMk id="76" creationId="{3B29EF07-D6F1-407E-A101-FBF2659A40D0}"/>
          </ac:spMkLst>
        </pc:spChg>
        <pc:spChg chg="add mod">
          <ac:chgData name="Wanlambok Nongbet [Chillibreeze]" userId="6bf028ea-505a-4797-9fbe-498829f78d74" providerId="ADAL" clId="{FE636EC3-8809-4DCB-9AC5-1BA3B10F9AB2}" dt="2020-07-27T08:59:34.650" v="2542"/>
          <ac:spMkLst>
            <pc:docMk/>
            <pc:sldMk cId="1089565671" sldId="1738"/>
            <ac:spMk id="78" creationId="{626B5A2D-827D-455D-9227-DFB642689C9C}"/>
          </ac:spMkLst>
        </pc:spChg>
        <pc:grpChg chg="add del mod">
          <ac:chgData name="Wanlambok Nongbet [Chillibreeze]" userId="6bf028ea-505a-4797-9fbe-498829f78d74" providerId="ADAL" clId="{FE636EC3-8809-4DCB-9AC5-1BA3B10F9AB2}" dt="2020-07-24T10:02:53.757" v="618" actId="165"/>
          <ac:grpSpMkLst>
            <pc:docMk/>
            <pc:sldMk cId="1089565671" sldId="1738"/>
            <ac:grpSpMk id="2" creationId="{E9C7BBA9-91E0-482F-A2B3-0977A782D691}"/>
          </ac:grpSpMkLst>
        </pc:grpChg>
        <pc:grpChg chg="add del mod">
          <ac:chgData name="Wanlambok Nongbet [Chillibreeze]" userId="6bf028ea-505a-4797-9fbe-498829f78d74" providerId="ADAL" clId="{FE636EC3-8809-4DCB-9AC5-1BA3B10F9AB2}" dt="2020-07-24T10:00:55.973" v="566" actId="478"/>
          <ac:grpSpMkLst>
            <pc:docMk/>
            <pc:sldMk cId="1089565671" sldId="1738"/>
            <ac:grpSpMk id="4" creationId="{063A1590-89C6-40E9-B5C0-6424905067EA}"/>
          </ac:grpSpMkLst>
        </pc:grpChg>
        <pc:grpChg chg="add del mod">
          <ac:chgData name="Wanlambok Nongbet [Chillibreeze]" userId="6bf028ea-505a-4797-9fbe-498829f78d74" providerId="ADAL" clId="{FE636EC3-8809-4DCB-9AC5-1BA3B10F9AB2}" dt="2020-07-24T10:00:55.973" v="566" actId="478"/>
          <ac:grpSpMkLst>
            <pc:docMk/>
            <pc:sldMk cId="1089565671" sldId="1738"/>
            <ac:grpSpMk id="8" creationId="{A598F39C-D36A-489E-A1E9-DEEBA4D342BF}"/>
          </ac:grpSpMkLst>
        </pc:grpChg>
        <pc:grpChg chg="add del mod">
          <ac:chgData name="Wanlambok Nongbet [Chillibreeze]" userId="6bf028ea-505a-4797-9fbe-498829f78d74" providerId="ADAL" clId="{FE636EC3-8809-4DCB-9AC5-1BA3B10F9AB2}" dt="2020-07-24T10:00:55.973" v="566" actId="478"/>
          <ac:grpSpMkLst>
            <pc:docMk/>
            <pc:sldMk cId="1089565671" sldId="1738"/>
            <ac:grpSpMk id="16" creationId="{7BCE6029-C4E0-4890-91BF-081208175535}"/>
          </ac:grpSpMkLst>
        </pc:grpChg>
        <pc:grpChg chg="add del mod">
          <ac:chgData name="Wanlambok Nongbet [Chillibreeze]" userId="6bf028ea-505a-4797-9fbe-498829f78d74" providerId="ADAL" clId="{FE636EC3-8809-4DCB-9AC5-1BA3B10F9AB2}" dt="2020-07-27T08:58:04.348" v="2457" actId="21"/>
          <ac:grpSpMkLst>
            <pc:docMk/>
            <pc:sldMk cId="1089565671" sldId="1738"/>
            <ac:grpSpMk id="19" creationId="{42407C00-55CC-4E96-BEDA-438181CD2D3D}"/>
          </ac:grpSpMkLst>
        </pc:grpChg>
        <pc:grpChg chg="add del mod topLvl">
          <ac:chgData name="Wanlambok Nongbet [Chillibreeze]" userId="6bf028ea-505a-4797-9fbe-498829f78d74" providerId="ADAL" clId="{FE636EC3-8809-4DCB-9AC5-1BA3B10F9AB2}" dt="2020-07-27T08:58:09.353" v="2461" actId="478"/>
          <ac:grpSpMkLst>
            <pc:docMk/>
            <pc:sldMk cId="1089565671" sldId="1738"/>
            <ac:grpSpMk id="20" creationId="{0CC8DB76-F204-4429-9E9C-8F23F8367326}"/>
          </ac:grpSpMkLst>
        </pc:grpChg>
        <pc:grpChg chg="add del mod topLvl">
          <ac:chgData name="Wanlambok Nongbet [Chillibreeze]" userId="6bf028ea-505a-4797-9fbe-498829f78d74" providerId="ADAL" clId="{FE636EC3-8809-4DCB-9AC5-1BA3B10F9AB2}" dt="2020-07-27T08:59:09.017" v="2517" actId="478"/>
          <ac:grpSpMkLst>
            <pc:docMk/>
            <pc:sldMk cId="1089565671" sldId="1738"/>
            <ac:grpSpMk id="23" creationId="{1F43E806-B224-4D25-A772-0D10D3F1E402}"/>
          </ac:grpSpMkLst>
        </pc:grpChg>
        <pc:grpChg chg="add del mod topLvl">
          <ac:chgData name="Wanlambok Nongbet [Chillibreeze]" userId="6bf028ea-505a-4797-9fbe-498829f78d74" providerId="ADAL" clId="{FE636EC3-8809-4DCB-9AC5-1BA3B10F9AB2}" dt="2020-07-27T08:59:26.971" v="2526" actId="478"/>
          <ac:grpSpMkLst>
            <pc:docMk/>
            <pc:sldMk cId="1089565671" sldId="1738"/>
            <ac:grpSpMk id="31" creationId="{2D706298-B80F-4EF6-B621-DC0943FB8C88}"/>
          </ac:grpSpMkLst>
        </pc:grpChg>
        <pc:grpChg chg="add del mod">
          <ac:chgData name="Wanlambok Nongbet [Chillibreeze]" userId="6bf028ea-505a-4797-9fbe-498829f78d74" providerId="ADAL" clId="{FE636EC3-8809-4DCB-9AC5-1BA3B10F9AB2}" dt="2020-07-24T10:04:42.234" v="626" actId="165"/>
          <ac:grpSpMkLst>
            <pc:docMk/>
            <pc:sldMk cId="1089565671" sldId="1738"/>
            <ac:grpSpMk id="35" creationId="{94890286-1A38-4DD0-955D-B30FA88AFB3A}"/>
          </ac:grpSpMkLst>
        </pc:grpChg>
        <pc:grpChg chg="add del mod">
          <ac:chgData name="Wanlambok Nongbet [Chillibreeze]" userId="6bf028ea-505a-4797-9fbe-498829f78d74" providerId="ADAL" clId="{FE636EC3-8809-4DCB-9AC5-1BA3B10F9AB2}" dt="2020-07-24T10:04:52.212" v="631" actId="165"/>
          <ac:grpSpMkLst>
            <pc:docMk/>
            <pc:sldMk cId="1089565671" sldId="1738"/>
            <ac:grpSpMk id="36" creationId="{42AC2D44-4B12-4FE7-AFE0-70353DAEF6AD}"/>
          </ac:grpSpMkLst>
        </pc:grpChg>
        <pc:grpChg chg="add del mod">
          <ac:chgData name="Wanlambok Nongbet [Chillibreeze]" userId="6bf028ea-505a-4797-9fbe-498829f78d74" providerId="ADAL" clId="{FE636EC3-8809-4DCB-9AC5-1BA3B10F9AB2}" dt="2020-07-27T08:59:01.794" v="2513" actId="21"/>
          <ac:grpSpMkLst>
            <pc:docMk/>
            <pc:sldMk cId="1089565671" sldId="1738"/>
            <ac:grpSpMk id="40" creationId="{6929D15A-F05A-4F47-BC1F-88A782185B2D}"/>
          </ac:grpSpMkLst>
        </pc:grpChg>
        <pc:grpChg chg="add del mod">
          <ac:chgData name="Wanlambok Nongbet [Chillibreeze]" userId="6bf028ea-505a-4797-9fbe-498829f78d74" providerId="ADAL" clId="{FE636EC3-8809-4DCB-9AC5-1BA3B10F9AB2}" dt="2020-07-27T08:59:19.176" v="2521" actId="21"/>
          <ac:grpSpMkLst>
            <pc:docMk/>
            <pc:sldMk cId="1089565671" sldId="1738"/>
            <ac:grpSpMk id="46" creationId="{F3957DB1-466C-4D62-B171-F9BF51118CEC}"/>
          </ac:grpSpMkLst>
        </pc:grpChg>
        <pc:picChg chg="del mod">
          <ac:chgData name="Wanlambok Nongbet [Chillibreeze]" userId="6bf028ea-505a-4797-9fbe-498829f78d74" providerId="ADAL" clId="{FE636EC3-8809-4DCB-9AC5-1BA3B10F9AB2}" dt="2020-07-27T08:58:08.659" v="2460" actId="21"/>
          <ac:picMkLst>
            <pc:docMk/>
            <pc:sldMk cId="1089565671" sldId="1738"/>
            <ac:picMk id="2" creationId="{77A050BF-AD7A-4D2B-8816-42086D4AA88E}"/>
          </ac:picMkLst>
        </pc:picChg>
        <pc:picChg chg="del mod">
          <ac:chgData name="Wanlambok Nongbet [Chillibreeze]" userId="6bf028ea-505a-4797-9fbe-498829f78d74" providerId="ADAL" clId="{FE636EC3-8809-4DCB-9AC5-1BA3B10F9AB2}" dt="2020-07-27T08:59:08.136" v="2516" actId="21"/>
          <ac:picMkLst>
            <pc:docMk/>
            <pc:sldMk cId="1089565671" sldId="1738"/>
            <ac:picMk id="3" creationId="{8CCB63D0-D2AE-42D2-B2E3-D0A309A35F0C}"/>
          </ac:picMkLst>
        </pc:picChg>
        <pc:picChg chg="del mod">
          <ac:chgData name="Wanlambok Nongbet [Chillibreeze]" userId="6bf028ea-505a-4797-9fbe-498829f78d74" providerId="ADAL" clId="{FE636EC3-8809-4DCB-9AC5-1BA3B10F9AB2}" dt="2020-07-27T08:59:20.673" v="2522"/>
          <ac:picMkLst>
            <pc:docMk/>
            <pc:sldMk cId="1089565671" sldId="1738"/>
            <ac:picMk id="4" creationId="{51839B3B-6325-4D53-9048-4CA86D9E29BB}"/>
          </ac:picMkLst>
        </pc:picChg>
        <pc:picChg chg="del mod">
          <ac:chgData name="Wanlambok Nongbet [Chillibreeze]" userId="6bf028ea-505a-4797-9fbe-498829f78d74" providerId="ADAL" clId="{FE636EC3-8809-4DCB-9AC5-1BA3B10F9AB2}" dt="2020-07-27T08:59:26.221" v="2525" actId="21"/>
          <ac:picMkLst>
            <pc:docMk/>
            <pc:sldMk cId="1089565671" sldId="1738"/>
            <ac:picMk id="5" creationId="{F22433EA-9AC9-4219-9833-7485D3FEE84A}"/>
          </ac:picMkLst>
        </pc:picChg>
        <pc:picChg chg="add del mod">
          <ac:chgData name="Wanlambok Nongbet [Chillibreeze]" userId="6bf028ea-505a-4797-9fbe-498829f78d74" providerId="ADAL" clId="{FE636EC3-8809-4DCB-9AC5-1BA3B10F9AB2}" dt="2020-07-27T08:58:09.353" v="2461" actId="478"/>
          <ac:picMkLst>
            <pc:docMk/>
            <pc:sldMk cId="1089565671" sldId="1738"/>
            <ac:picMk id="18" creationId="{49D7B68D-15CA-4E2E-89B0-D6FD76C32DAF}"/>
          </ac:picMkLst>
        </pc:picChg>
        <pc:picChg chg="add del mod">
          <ac:chgData name="Wanlambok Nongbet [Chillibreeze]" userId="6bf028ea-505a-4797-9fbe-498829f78d74" providerId="ADAL" clId="{FE636EC3-8809-4DCB-9AC5-1BA3B10F9AB2}" dt="2020-07-27T08:58:04.348" v="2457" actId="21"/>
          <ac:picMkLst>
            <pc:docMk/>
            <pc:sldMk cId="1089565671" sldId="1738"/>
            <ac:picMk id="36" creationId="{352386A1-507D-4257-B870-072AB66BDA56}"/>
          </ac:picMkLst>
        </pc:picChg>
        <pc:picChg chg="add mod">
          <ac:chgData name="Wanlambok Nongbet [Chillibreeze]" userId="6bf028ea-505a-4797-9fbe-498829f78d74" providerId="ADAL" clId="{FE636EC3-8809-4DCB-9AC5-1BA3B10F9AB2}" dt="2020-07-27T08:58:14.238" v="2506" actId="962"/>
          <ac:picMkLst>
            <pc:docMk/>
            <pc:sldMk cId="1089565671" sldId="1738"/>
            <ac:picMk id="37" creationId="{896E3F1E-1FD3-4A3E-9DCB-60F3F3DA9AD3}"/>
          </ac:picMkLst>
        </pc:picChg>
        <pc:picChg chg="add del mod">
          <ac:chgData name="Wanlambok Nongbet [Chillibreeze]" userId="6bf028ea-505a-4797-9fbe-498829f78d74" providerId="ADAL" clId="{FE636EC3-8809-4DCB-9AC5-1BA3B10F9AB2}" dt="2020-07-27T08:59:09.017" v="2517" actId="478"/>
          <ac:picMkLst>
            <pc:docMk/>
            <pc:sldMk cId="1089565671" sldId="1738"/>
            <ac:picMk id="38" creationId="{776F548E-EB18-48DB-AB36-99B00D1C125F}"/>
          </ac:picMkLst>
        </pc:picChg>
        <pc:picChg chg="add del mod">
          <ac:chgData name="Wanlambok Nongbet [Chillibreeze]" userId="6bf028ea-505a-4797-9fbe-498829f78d74" providerId="ADAL" clId="{FE636EC3-8809-4DCB-9AC5-1BA3B10F9AB2}" dt="2020-07-27T08:59:27.982" v="2528" actId="478"/>
          <ac:picMkLst>
            <pc:docMk/>
            <pc:sldMk cId="1089565671" sldId="1738"/>
            <ac:picMk id="39" creationId="{DD99B75A-3D32-4BCF-82C8-087BDC4EA7F3}"/>
          </ac:picMkLst>
        </pc:picChg>
        <pc:picChg chg="add del mod">
          <ac:chgData name="Wanlambok Nongbet [Chillibreeze]" userId="6bf028ea-505a-4797-9fbe-498829f78d74" providerId="ADAL" clId="{FE636EC3-8809-4DCB-9AC5-1BA3B10F9AB2}" dt="2020-07-27T08:59:01.794" v="2513" actId="21"/>
          <ac:picMkLst>
            <pc:docMk/>
            <pc:sldMk cId="1089565671" sldId="1738"/>
            <ac:picMk id="43" creationId="{5A097251-E1F4-45CC-819E-FEC406E8B68D}"/>
          </ac:picMkLst>
        </pc:picChg>
        <pc:picChg chg="add del mod">
          <ac:chgData name="Wanlambok Nongbet [Chillibreeze]" userId="6bf028ea-505a-4797-9fbe-498829f78d74" providerId="ADAL" clId="{FE636EC3-8809-4DCB-9AC5-1BA3B10F9AB2}" dt="2020-07-27T08:59:29.113" v="2529" actId="21"/>
          <ac:picMkLst>
            <pc:docMk/>
            <pc:sldMk cId="1089565671" sldId="1738"/>
            <ac:picMk id="44" creationId="{105953E1-D995-426B-BA7B-4C7B034CC779}"/>
          </ac:picMkLst>
        </pc:picChg>
        <pc:picChg chg="add del mod">
          <ac:chgData name="Wanlambok Nongbet [Chillibreeze]" userId="6bf028ea-505a-4797-9fbe-498829f78d74" providerId="ADAL" clId="{FE636EC3-8809-4DCB-9AC5-1BA3B10F9AB2}" dt="2020-07-27T08:59:26.971" v="2526" actId="478"/>
          <ac:picMkLst>
            <pc:docMk/>
            <pc:sldMk cId="1089565671" sldId="1738"/>
            <ac:picMk id="45" creationId="{B395B729-583A-4001-AE0B-9E51500B5C6E}"/>
          </ac:picMkLst>
        </pc:picChg>
        <pc:picChg chg="add del mod">
          <ac:chgData name="Wanlambok Nongbet [Chillibreeze]" userId="6bf028ea-505a-4797-9fbe-498829f78d74" providerId="ADAL" clId="{FE636EC3-8809-4DCB-9AC5-1BA3B10F9AB2}" dt="2020-07-27T08:59:19.176" v="2521" actId="21"/>
          <ac:picMkLst>
            <pc:docMk/>
            <pc:sldMk cId="1089565671" sldId="1738"/>
            <ac:picMk id="49" creationId="{EE751247-C74A-4FCA-B8D2-4FDB4CBEF8AB}"/>
          </ac:picMkLst>
        </pc:picChg>
        <pc:picChg chg="add del mod">
          <ac:chgData name="Wanlambok Nongbet [Chillibreeze]" userId="6bf028ea-505a-4797-9fbe-498829f78d74" providerId="ADAL" clId="{FE636EC3-8809-4DCB-9AC5-1BA3B10F9AB2}" dt="2020-07-27T08:59:29.113" v="2529" actId="21"/>
          <ac:picMkLst>
            <pc:docMk/>
            <pc:sldMk cId="1089565671" sldId="1738"/>
            <ac:picMk id="50" creationId="{E2919AF0-AA9C-469B-8EB7-F737D07A82F1}"/>
          </ac:picMkLst>
        </pc:picChg>
        <pc:picChg chg="add del mod">
          <ac:chgData name="Wanlambok Nongbet [Chillibreeze]" userId="6bf028ea-505a-4797-9fbe-498829f78d74" providerId="ADAL" clId="{FE636EC3-8809-4DCB-9AC5-1BA3B10F9AB2}" dt="2020-07-27T08:59:30.079" v="2531" actId="21"/>
          <ac:picMkLst>
            <pc:docMk/>
            <pc:sldMk cId="1089565671" sldId="1738"/>
            <ac:picMk id="56" creationId="{72105F20-4B8B-4D0E-8A41-BE65104C5217}"/>
          </ac:picMkLst>
        </pc:picChg>
        <pc:picChg chg="add del mod">
          <ac:chgData name="Wanlambok Nongbet [Chillibreeze]" userId="6bf028ea-505a-4797-9fbe-498829f78d74" providerId="ADAL" clId="{FE636EC3-8809-4DCB-9AC5-1BA3B10F9AB2}" dt="2020-07-27T08:59:30.079" v="2531" actId="21"/>
          <ac:picMkLst>
            <pc:docMk/>
            <pc:sldMk cId="1089565671" sldId="1738"/>
            <ac:picMk id="57" creationId="{5CB89955-3EDB-460C-ABEC-99FDD0E9F878}"/>
          </ac:picMkLst>
        </pc:picChg>
        <pc:picChg chg="add del mod">
          <ac:chgData name="Wanlambok Nongbet [Chillibreeze]" userId="6bf028ea-505a-4797-9fbe-498829f78d74" providerId="ADAL" clId="{FE636EC3-8809-4DCB-9AC5-1BA3B10F9AB2}" dt="2020-07-27T08:59:30.955" v="2533" actId="21"/>
          <ac:picMkLst>
            <pc:docMk/>
            <pc:sldMk cId="1089565671" sldId="1738"/>
            <ac:picMk id="62" creationId="{212EF6B6-BD38-429B-8910-D7040B54D879}"/>
          </ac:picMkLst>
        </pc:picChg>
        <pc:picChg chg="add del mod">
          <ac:chgData name="Wanlambok Nongbet [Chillibreeze]" userId="6bf028ea-505a-4797-9fbe-498829f78d74" providerId="ADAL" clId="{FE636EC3-8809-4DCB-9AC5-1BA3B10F9AB2}" dt="2020-07-27T08:59:30.955" v="2533" actId="21"/>
          <ac:picMkLst>
            <pc:docMk/>
            <pc:sldMk cId="1089565671" sldId="1738"/>
            <ac:picMk id="63" creationId="{ABBDBA2F-B411-45B4-9670-E5EFB500EE0D}"/>
          </ac:picMkLst>
        </pc:picChg>
        <pc:picChg chg="add mod">
          <ac:chgData name="Wanlambok Nongbet [Chillibreeze]" userId="6bf028ea-505a-4797-9fbe-498829f78d74" providerId="ADAL" clId="{FE636EC3-8809-4DCB-9AC5-1BA3B10F9AB2}" dt="2020-07-27T08:59:42.318" v="2545" actId="962"/>
          <ac:picMkLst>
            <pc:docMk/>
            <pc:sldMk cId="1089565671" sldId="1738"/>
            <ac:picMk id="67" creationId="{00DD80C1-ED4A-45FE-87B8-437FC973B6CD}"/>
          </ac:picMkLst>
        </pc:picChg>
        <pc:picChg chg="add del mod">
          <ac:chgData name="Wanlambok Nongbet [Chillibreeze]" userId="6bf028ea-505a-4797-9fbe-498829f78d74" providerId="ADAL" clId="{FE636EC3-8809-4DCB-9AC5-1BA3B10F9AB2}" dt="2020-07-27T08:59:31.769" v="2535" actId="21"/>
          <ac:picMkLst>
            <pc:docMk/>
            <pc:sldMk cId="1089565671" sldId="1738"/>
            <ac:picMk id="68" creationId="{171AD5DA-C374-45A3-8DEA-8CA3990D8751}"/>
          </ac:picMkLst>
        </pc:picChg>
        <pc:picChg chg="add del mod">
          <ac:chgData name="Wanlambok Nongbet [Chillibreeze]" userId="6bf028ea-505a-4797-9fbe-498829f78d74" providerId="ADAL" clId="{FE636EC3-8809-4DCB-9AC5-1BA3B10F9AB2}" dt="2020-07-27T08:59:32.774" v="2537" actId="21"/>
          <ac:picMkLst>
            <pc:docMk/>
            <pc:sldMk cId="1089565671" sldId="1738"/>
            <ac:picMk id="72" creationId="{F7C24054-BA51-48B3-B3A3-2DB4DDAB1A9E}"/>
          </ac:picMkLst>
        </pc:picChg>
        <pc:picChg chg="add del mod">
          <ac:chgData name="Wanlambok Nongbet [Chillibreeze]" userId="6bf028ea-505a-4797-9fbe-498829f78d74" providerId="ADAL" clId="{FE636EC3-8809-4DCB-9AC5-1BA3B10F9AB2}" dt="2020-07-27T08:59:33.694" v="2539" actId="21"/>
          <ac:picMkLst>
            <pc:docMk/>
            <pc:sldMk cId="1089565671" sldId="1738"/>
            <ac:picMk id="75" creationId="{CCDD2590-2119-4723-97E7-3914EED7CE6C}"/>
          </ac:picMkLst>
        </pc:picChg>
        <pc:picChg chg="add mod">
          <ac:chgData name="Wanlambok Nongbet [Chillibreeze]" userId="6bf028ea-505a-4797-9fbe-498829f78d74" providerId="ADAL" clId="{FE636EC3-8809-4DCB-9AC5-1BA3B10F9AB2}" dt="2020-07-27T08:59:52.746" v="2550" actId="962"/>
          <ac:picMkLst>
            <pc:docMk/>
            <pc:sldMk cId="1089565671" sldId="1738"/>
            <ac:picMk id="77" creationId="{0F27FA1E-D3D4-4F82-AC01-4E8298260AB3}"/>
          </ac:picMkLst>
        </pc:picChg>
        <pc:picChg chg="add del mod">
          <ac:chgData name="Wanlambok Nongbet [Chillibreeze]" userId="6bf028ea-505a-4797-9fbe-498829f78d74" providerId="ADAL" clId="{FE636EC3-8809-4DCB-9AC5-1BA3B10F9AB2}" dt="2020-07-27T08:59:43.039" v="2546" actId="478"/>
          <ac:picMkLst>
            <pc:docMk/>
            <pc:sldMk cId="1089565671" sldId="1738"/>
            <ac:picMk id="79" creationId="{2A826ECA-3BE6-4ED1-AF0C-D513510106A2}"/>
          </ac:picMkLst>
        </pc:picChg>
        <pc:picChg chg="add del mod">
          <ac:chgData name="Wanlambok Nongbet [Chillibreeze]" userId="6bf028ea-505a-4797-9fbe-498829f78d74" providerId="ADAL" clId="{FE636EC3-8809-4DCB-9AC5-1BA3B10F9AB2}" dt="2020-07-27T08:59:51.392" v="2548" actId="478"/>
          <ac:picMkLst>
            <pc:docMk/>
            <pc:sldMk cId="1089565671" sldId="1738"/>
            <ac:picMk id="80" creationId="{28778244-221E-4DB0-8B5D-22A2E3D20747}"/>
          </ac:picMkLst>
        </pc:picChg>
        <pc:cxnChg chg="add del mod">
          <ac:chgData name="Wanlambok Nongbet [Chillibreeze]" userId="6bf028ea-505a-4797-9fbe-498829f78d74" providerId="ADAL" clId="{FE636EC3-8809-4DCB-9AC5-1BA3B10F9AB2}" dt="2020-07-24T10:00:55.973" v="566" actId="478"/>
          <ac:cxnSpMkLst>
            <pc:docMk/>
            <pc:sldMk cId="1089565671" sldId="1738"/>
            <ac:cxnSpMk id="13" creationId="{81E62DC5-9F1E-4C47-92A3-83C903BFACF4}"/>
          </ac:cxnSpMkLst>
        </pc:cxnChg>
        <pc:cxnChg chg="add del mod">
          <ac:chgData name="Wanlambok Nongbet [Chillibreeze]" userId="6bf028ea-505a-4797-9fbe-498829f78d74" providerId="ADAL" clId="{FE636EC3-8809-4DCB-9AC5-1BA3B10F9AB2}" dt="2020-07-24T10:00:55.973" v="566" actId="478"/>
          <ac:cxnSpMkLst>
            <pc:docMk/>
            <pc:sldMk cId="1089565671" sldId="1738"/>
            <ac:cxnSpMk id="15" creationId="{30547211-6F4E-49D3-B877-5060DA708383}"/>
          </ac:cxnSpMkLst>
        </pc:cxnChg>
        <pc:cxnChg chg="add del mod topLvl">
          <ac:chgData name="Wanlambok Nongbet [Chillibreeze]" userId="6bf028ea-505a-4797-9fbe-498829f78d74" providerId="ADAL" clId="{FE636EC3-8809-4DCB-9AC5-1BA3B10F9AB2}" dt="2020-07-27T08:59:29.113" v="2529" actId="21"/>
          <ac:cxnSpMkLst>
            <pc:docMk/>
            <pc:sldMk cId="1089565671" sldId="1738"/>
            <ac:cxnSpMk id="28" creationId="{0BC45147-ED01-4B4B-A18E-49287CA11EDD}"/>
          </ac:cxnSpMkLst>
        </pc:cxnChg>
        <pc:cxnChg chg="add del mod topLvl">
          <ac:chgData name="Wanlambok Nongbet [Chillibreeze]" userId="6bf028ea-505a-4797-9fbe-498829f78d74" providerId="ADAL" clId="{FE636EC3-8809-4DCB-9AC5-1BA3B10F9AB2}" dt="2020-07-27T08:59:29.113" v="2529" actId="21"/>
          <ac:cxnSpMkLst>
            <pc:docMk/>
            <pc:sldMk cId="1089565671" sldId="1738"/>
            <ac:cxnSpMk id="30" creationId="{A4E502F2-7CDC-4597-8565-C731E56DAD26}"/>
          </ac:cxnSpMkLst>
        </pc:cxnChg>
        <pc:cxnChg chg="add del mod">
          <ac:chgData name="Wanlambok Nongbet [Chillibreeze]" userId="6bf028ea-505a-4797-9fbe-498829f78d74" providerId="ADAL" clId="{FE636EC3-8809-4DCB-9AC5-1BA3B10F9AB2}" dt="2020-07-27T08:59:30.079" v="2531" actId="21"/>
          <ac:cxnSpMkLst>
            <pc:docMk/>
            <pc:sldMk cId="1089565671" sldId="1738"/>
            <ac:cxnSpMk id="53" creationId="{B0E72104-6280-4186-8BC1-A4B1BF191EFA}"/>
          </ac:cxnSpMkLst>
        </pc:cxnChg>
        <pc:cxnChg chg="add del mod">
          <ac:chgData name="Wanlambok Nongbet [Chillibreeze]" userId="6bf028ea-505a-4797-9fbe-498829f78d74" providerId="ADAL" clId="{FE636EC3-8809-4DCB-9AC5-1BA3B10F9AB2}" dt="2020-07-27T08:59:30.079" v="2531" actId="21"/>
          <ac:cxnSpMkLst>
            <pc:docMk/>
            <pc:sldMk cId="1089565671" sldId="1738"/>
            <ac:cxnSpMk id="55" creationId="{5C0C203C-2F0E-4EBA-BA48-3C88D55D9ED0}"/>
          </ac:cxnSpMkLst>
        </pc:cxnChg>
        <pc:cxnChg chg="add mod">
          <ac:chgData name="Wanlambok Nongbet [Chillibreeze]" userId="6bf028ea-505a-4797-9fbe-498829f78d74" providerId="ADAL" clId="{FE636EC3-8809-4DCB-9AC5-1BA3B10F9AB2}" dt="2020-07-27T08:59:30.292" v="2532"/>
          <ac:cxnSpMkLst>
            <pc:docMk/>
            <pc:sldMk cId="1089565671" sldId="1738"/>
            <ac:cxnSpMk id="59" creationId="{76EB9E35-FB7C-436C-B3EB-91A110006C1B}"/>
          </ac:cxnSpMkLst>
        </pc:cxnChg>
        <pc:cxnChg chg="add del mod">
          <ac:chgData name="Wanlambok Nongbet [Chillibreeze]" userId="6bf028ea-505a-4797-9fbe-498829f78d74" providerId="ADAL" clId="{FE636EC3-8809-4DCB-9AC5-1BA3B10F9AB2}" dt="2020-07-27T08:59:30.955" v="2533" actId="21"/>
          <ac:cxnSpMkLst>
            <pc:docMk/>
            <pc:sldMk cId="1089565671" sldId="1738"/>
            <ac:cxnSpMk id="61" creationId="{B1487797-030B-41FD-A2C3-35BD7954053E}"/>
          </ac:cxnSpMkLst>
        </pc:cxnChg>
        <pc:cxnChg chg="add del mod">
          <ac:chgData name="Wanlambok Nongbet [Chillibreeze]" userId="6bf028ea-505a-4797-9fbe-498829f78d74" providerId="ADAL" clId="{FE636EC3-8809-4DCB-9AC5-1BA3B10F9AB2}" dt="2020-07-27T08:59:31.769" v="2535" actId="21"/>
          <ac:cxnSpMkLst>
            <pc:docMk/>
            <pc:sldMk cId="1089565671" sldId="1738"/>
            <ac:cxnSpMk id="66" creationId="{304CCB37-AAF9-47FC-A274-926A4BC80668}"/>
          </ac:cxnSpMkLst>
        </pc:cxnChg>
        <pc:cxnChg chg="add del mod">
          <ac:chgData name="Wanlambok Nongbet [Chillibreeze]" userId="6bf028ea-505a-4797-9fbe-498829f78d74" providerId="ADAL" clId="{FE636EC3-8809-4DCB-9AC5-1BA3B10F9AB2}" dt="2020-07-27T08:59:32.774" v="2537" actId="21"/>
          <ac:cxnSpMkLst>
            <pc:docMk/>
            <pc:sldMk cId="1089565671" sldId="1738"/>
            <ac:cxnSpMk id="71" creationId="{FA1C5948-C9BB-426D-B975-6945F2A33DD1}"/>
          </ac:cxnSpMkLst>
        </pc:cxnChg>
        <pc:cxnChg chg="add mod">
          <ac:chgData name="Wanlambok Nongbet [Chillibreeze]" userId="6bf028ea-505a-4797-9fbe-498829f78d74" providerId="ADAL" clId="{FE636EC3-8809-4DCB-9AC5-1BA3B10F9AB2}" dt="2020-07-27T08:59:32.984" v="2538"/>
          <ac:cxnSpMkLst>
            <pc:docMk/>
            <pc:sldMk cId="1089565671" sldId="1738"/>
            <ac:cxnSpMk id="74" creationId="{5C641629-77B0-4CB5-BED8-13729625D64E}"/>
          </ac:cxnSpMkLst>
        </pc:cxnChg>
      </pc:sldChg>
      <pc:sldChg chg="addSp delSp modSp add mod modClrScheme chgLayout">
        <pc:chgData name="Wanlambok Nongbet [Chillibreeze]" userId="6bf028ea-505a-4797-9fbe-498829f78d74" providerId="ADAL" clId="{FE636EC3-8809-4DCB-9AC5-1BA3B10F9AB2}" dt="2020-07-27T09:26:13.710" v="3290"/>
        <pc:sldMkLst>
          <pc:docMk/>
          <pc:sldMk cId="878408988" sldId="1739"/>
        </pc:sldMkLst>
        <pc:spChg chg="add del mod">
          <ac:chgData name="Wanlambok Nongbet [Chillibreeze]" userId="6bf028ea-505a-4797-9fbe-498829f78d74" providerId="ADAL" clId="{FE636EC3-8809-4DCB-9AC5-1BA3B10F9AB2}" dt="2020-07-27T09:05:16.062" v="2764" actId="21"/>
          <ac:spMkLst>
            <pc:docMk/>
            <pc:sldMk cId="878408988" sldId="1739"/>
            <ac:spMk id="4" creationId="{3EE05A44-1E47-4374-A8B8-347667CDF84C}"/>
          </ac:spMkLst>
        </pc:spChg>
        <pc:spChg chg="add del mod">
          <ac:chgData name="Wanlambok Nongbet [Chillibreeze]" userId="6bf028ea-505a-4797-9fbe-498829f78d74" providerId="ADAL" clId="{FE636EC3-8809-4DCB-9AC5-1BA3B10F9AB2}" dt="2020-07-27T09:05:16.062" v="2764" actId="21"/>
          <ac:spMkLst>
            <pc:docMk/>
            <pc:sldMk cId="878408988" sldId="1739"/>
            <ac:spMk id="5" creationId="{16026A4D-9360-442C-9E2F-D58FEA7F5A46}"/>
          </ac:spMkLst>
        </pc:spChg>
        <pc:spChg chg="del mod ord">
          <ac:chgData name="Wanlambok Nongbet [Chillibreeze]" userId="6bf028ea-505a-4797-9fbe-498829f78d74" providerId="ADAL" clId="{FE636EC3-8809-4DCB-9AC5-1BA3B10F9AB2}" dt="2020-07-24T06:54:09.289" v="61" actId="478"/>
          <ac:spMkLst>
            <pc:docMk/>
            <pc:sldMk cId="878408988" sldId="1739"/>
            <ac:spMk id="6" creationId="{00000000-0000-0000-0000-000000000000}"/>
          </ac:spMkLst>
        </pc:spChg>
        <pc:spChg chg="mod">
          <ac:chgData name="Wanlambok Nongbet [Chillibreeze]" userId="6bf028ea-505a-4797-9fbe-498829f78d74" providerId="ADAL" clId="{FE636EC3-8809-4DCB-9AC5-1BA3B10F9AB2}" dt="2020-07-27T03:02:49.204" v="1077"/>
          <ac:spMkLst>
            <pc:docMk/>
            <pc:sldMk cId="878408988" sldId="1739"/>
            <ac:spMk id="8" creationId="{43BE5706-32AB-43C1-B98D-2F2C25AD4F2C}"/>
          </ac:spMkLst>
        </pc:spChg>
        <pc:spChg chg="mod">
          <ac:chgData name="Wanlambok Nongbet [Chillibreeze]" userId="6bf028ea-505a-4797-9fbe-498829f78d74" providerId="ADAL" clId="{FE636EC3-8809-4DCB-9AC5-1BA3B10F9AB2}" dt="2020-07-27T03:02:49.204" v="1077"/>
          <ac:spMkLst>
            <pc:docMk/>
            <pc:sldMk cId="878408988" sldId="1739"/>
            <ac:spMk id="9" creationId="{18C17999-D9B6-418B-95B6-9FDA0E0FDE77}"/>
          </ac:spMkLst>
        </pc:spChg>
        <pc:spChg chg="mod">
          <ac:chgData name="Wanlambok Nongbet [Chillibreeze]" userId="6bf028ea-505a-4797-9fbe-498829f78d74" providerId="ADAL" clId="{FE636EC3-8809-4DCB-9AC5-1BA3B10F9AB2}" dt="2020-07-27T03:03:21.495" v="1090" actId="571"/>
          <ac:spMkLst>
            <pc:docMk/>
            <pc:sldMk cId="878408988" sldId="1739"/>
            <ac:spMk id="11" creationId="{4AC3CA43-9791-4C09-BCB6-4D5E13F6810C}"/>
          </ac:spMkLst>
        </pc:spChg>
        <pc:spChg chg="mod">
          <ac:chgData name="Wanlambok Nongbet [Chillibreeze]" userId="6bf028ea-505a-4797-9fbe-498829f78d74" providerId="ADAL" clId="{FE636EC3-8809-4DCB-9AC5-1BA3B10F9AB2}" dt="2020-07-27T03:03:21.495" v="1090" actId="571"/>
          <ac:spMkLst>
            <pc:docMk/>
            <pc:sldMk cId="878408988" sldId="1739"/>
            <ac:spMk id="12" creationId="{57D9B156-D4A5-47BE-8FC2-FC000D3EF459}"/>
          </ac:spMkLst>
        </pc:spChg>
        <pc:spChg chg="mod ord">
          <ac:chgData name="Wanlambok Nongbet [Chillibreeze]" userId="6bf028ea-505a-4797-9fbe-498829f78d74" providerId="ADAL" clId="{FE636EC3-8809-4DCB-9AC5-1BA3B10F9AB2}" dt="2020-07-27T09:26:13.710" v="3290"/>
          <ac:spMkLst>
            <pc:docMk/>
            <pc:sldMk cId="878408988" sldId="1739"/>
            <ac:spMk id="17" creationId="{00000000-0000-0000-0000-000000000000}"/>
          </ac:spMkLst>
        </pc:spChg>
        <pc:spChg chg="mod">
          <ac:chgData name="Wanlambok Nongbet [Chillibreeze]" userId="6bf028ea-505a-4797-9fbe-498829f78d74" providerId="ADAL" clId="{FE636EC3-8809-4DCB-9AC5-1BA3B10F9AB2}" dt="2020-07-27T09:04:49.463" v="2725" actId="571"/>
          <ac:spMkLst>
            <pc:docMk/>
            <pc:sldMk cId="878408988" sldId="1739"/>
            <ac:spMk id="20" creationId="{CBA78FD2-7D78-4A15-B680-7D3CB03195ED}"/>
          </ac:spMkLst>
        </pc:spChg>
        <pc:spChg chg="mod">
          <ac:chgData name="Wanlambok Nongbet [Chillibreeze]" userId="6bf028ea-505a-4797-9fbe-498829f78d74" providerId="ADAL" clId="{FE636EC3-8809-4DCB-9AC5-1BA3B10F9AB2}" dt="2020-07-27T09:04:49.463" v="2725" actId="571"/>
          <ac:spMkLst>
            <pc:docMk/>
            <pc:sldMk cId="878408988" sldId="1739"/>
            <ac:spMk id="21" creationId="{184FA950-0B01-48D0-AA37-42A171C914B1}"/>
          </ac:spMkLst>
        </pc:spChg>
        <pc:spChg chg="mod">
          <ac:chgData name="Wanlambok Nongbet [Chillibreeze]" userId="6bf028ea-505a-4797-9fbe-498829f78d74" providerId="ADAL" clId="{FE636EC3-8809-4DCB-9AC5-1BA3B10F9AB2}" dt="2020-07-27T09:05:00.810" v="2752" actId="571"/>
          <ac:spMkLst>
            <pc:docMk/>
            <pc:sldMk cId="878408988" sldId="1739"/>
            <ac:spMk id="25" creationId="{6439B329-7BF8-4F99-83A9-3692413CDA15}"/>
          </ac:spMkLst>
        </pc:spChg>
        <pc:spChg chg="mod">
          <ac:chgData name="Wanlambok Nongbet [Chillibreeze]" userId="6bf028ea-505a-4797-9fbe-498829f78d74" providerId="ADAL" clId="{FE636EC3-8809-4DCB-9AC5-1BA3B10F9AB2}" dt="2020-07-27T09:05:00.810" v="2752" actId="571"/>
          <ac:spMkLst>
            <pc:docMk/>
            <pc:sldMk cId="878408988" sldId="1739"/>
            <ac:spMk id="26" creationId="{79D1435F-C216-439D-95D3-6E6D331ED82E}"/>
          </ac:spMkLst>
        </pc:spChg>
        <pc:spChg chg="add mod">
          <ac:chgData name="Wanlambok Nongbet [Chillibreeze]" userId="6bf028ea-505a-4797-9fbe-498829f78d74" providerId="ADAL" clId="{FE636EC3-8809-4DCB-9AC5-1BA3B10F9AB2}" dt="2020-07-27T09:05:16.256" v="2765"/>
          <ac:spMkLst>
            <pc:docMk/>
            <pc:sldMk cId="878408988" sldId="1739"/>
            <ac:spMk id="29" creationId="{1CC488D2-6248-4AF5-9AAA-E374818D4CB5}"/>
          </ac:spMkLst>
        </pc:spChg>
        <pc:spChg chg="add del mod">
          <ac:chgData name="Wanlambok Nongbet [Chillibreeze]" userId="6bf028ea-505a-4797-9fbe-498829f78d74" providerId="ADAL" clId="{FE636EC3-8809-4DCB-9AC5-1BA3B10F9AB2}" dt="2020-07-27T09:05:17.316" v="2766" actId="21"/>
          <ac:spMkLst>
            <pc:docMk/>
            <pc:sldMk cId="878408988" sldId="1739"/>
            <ac:spMk id="30" creationId="{2196892C-500C-4C9A-BE36-0727EFB7BCE3}"/>
          </ac:spMkLst>
        </pc:spChg>
        <pc:spChg chg="add del mod">
          <ac:chgData name="Wanlambok Nongbet [Chillibreeze]" userId="6bf028ea-505a-4797-9fbe-498829f78d74" providerId="ADAL" clId="{FE636EC3-8809-4DCB-9AC5-1BA3B10F9AB2}" dt="2020-07-27T09:05:17.989" v="2768" actId="21"/>
          <ac:spMkLst>
            <pc:docMk/>
            <pc:sldMk cId="878408988" sldId="1739"/>
            <ac:spMk id="33" creationId="{C8041960-EFBC-4125-888B-1D0E6A52B02A}"/>
          </ac:spMkLst>
        </pc:spChg>
        <pc:spChg chg="add del mod">
          <ac:chgData name="Wanlambok Nongbet [Chillibreeze]" userId="6bf028ea-505a-4797-9fbe-498829f78d74" providerId="ADAL" clId="{FE636EC3-8809-4DCB-9AC5-1BA3B10F9AB2}" dt="2020-07-27T09:05:18.742" v="2770" actId="21"/>
          <ac:spMkLst>
            <pc:docMk/>
            <pc:sldMk cId="878408988" sldId="1739"/>
            <ac:spMk id="36" creationId="{6D660634-8002-43B1-B121-45537CA36844}"/>
          </ac:spMkLst>
        </pc:spChg>
        <pc:spChg chg="add mod">
          <ac:chgData name="Wanlambok Nongbet [Chillibreeze]" userId="6bf028ea-505a-4797-9fbe-498829f78d74" providerId="ADAL" clId="{FE636EC3-8809-4DCB-9AC5-1BA3B10F9AB2}" dt="2020-07-27T09:05:19.165" v="2771"/>
          <ac:spMkLst>
            <pc:docMk/>
            <pc:sldMk cId="878408988" sldId="1739"/>
            <ac:spMk id="38" creationId="{EB5695A7-B502-4FDE-8F73-64736FA774E9}"/>
          </ac:spMkLst>
        </pc:spChg>
        <pc:grpChg chg="add del mod">
          <ac:chgData name="Wanlambok Nongbet [Chillibreeze]" userId="6bf028ea-505a-4797-9fbe-498829f78d74" providerId="ADAL" clId="{FE636EC3-8809-4DCB-9AC5-1BA3B10F9AB2}" dt="2020-07-27T09:04:53.780" v="2730" actId="478"/>
          <ac:grpSpMkLst>
            <pc:docMk/>
            <pc:sldMk cId="878408988" sldId="1739"/>
            <ac:grpSpMk id="7" creationId="{60632CFA-1853-4ACA-80AB-8C4F5A16A9D2}"/>
          </ac:grpSpMkLst>
        </pc:grpChg>
        <pc:grpChg chg="add del mod">
          <ac:chgData name="Wanlambok Nongbet [Chillibreeze]" userId="6bf028ea-505a-4797-9fbe-498829f78d74" providerId="ADAL" clId="{FE636EC3-8809-4DCB-9AC5-1BA3B10F9AB2}" dt="2020-07-27T09:05:09.047" v="2759" actId="478"/>
          <ac:grpSpMkLst>
            <pc:docMk/>
            <pc:sldMk cId="878408988" sldId="1739"/>
            <ac:grpSpMk id="10" creationId="{E47AAFC8-1D69-49A1-8FA4-2A1700E1BF55}"/>
          </ac:grpSpMkLst>
        </pc:grpChg>
        <pc:grpChg chg="add del mod">
          <ac:chgData name="Wanlambok Nongbet [Chillibreeze]" userId="6bf028ea-505a-4797-9fbe-498829f78d74" providerId="ADAL" clId="{FE636EC3-8809-4DCB-9AC5-1BA3B10F9AB2}" dt="2020-07-27T09:04:49.678" v="2726" actId="21"/>
          <ac:grpSpMkLst>
            <pc:docMk/>
            <pc:sldMk cId="878408988" sldId="1739"/>
            <ac:grpSpMk id="19" creationId="{EA2338ED-FCFB-42C5-8782-062263E07C9D}"/>
          </ac:grpSpMkLst>
        </pc:grpChg>
        <pc:grpChg chg="add del mod">
          <ac:chgData name="Wanlambok Nongbet [Chillibreeze]" userId="6bf028ea-505a-4797-9fbe-498829f78d74" providerId="ADAL" clId="{FE636EC3-8809-4DCB-9AC5-1BA3B10F9AB2}" dt="2020-07-27T09:05:01.083" v="2753" actId="21"/>
          <ac:grpSpMkLst>
            <pc:docMk/>
            <pc:sldMk cId="878408988" sldId="1739"/>
            <ac:grpSpMk id="24" creationId="{3125D413-B28F-4261-BDE4-1DDC0C0DFB3B}"/>
          </ac:grpSpMkLst>
        </pc:grpChg>
        <pc:picChg chg="del mod">
          <ac:chgData name="Wanlambok Nongbet [Chillibreeze]" userId="6bf028ea-505a-4797-9fbe-498829f78d74" providerId="ADAL" clId="{FE636EC3-8809-4DCB-9AC5-1BA3B10F9AB2}" dt="2020-07-27T09:04:53.295" v="2729" actId="21"/>
          <ac:picMkLst>
            <pc:docMk/>
            <pc:sldMk cId="878408988" sldId="1739"/>
            <ac:picMk id="2" creationId="{D34D3ABA-BA16-40EA-8D6B-E8A8824CBFD5}"/>
          </ac:picMkLst>
        </pc:picChg>
        <pc:picChg chg="del mod">
          <ac:chgData name="Wanlambok Nongbet [Chillibreeze]" userId="6bf028ea-505a-4797-9fbe-498829f78d74" providerId="ADAL" clId="{FE636EC3-8809-4DCB-9AC5-1BA3B10F9AB2}" dt="2020-07-27T09:05:05.876" v="2756" actId="21"/>
          <ac:picMkLst>
            <pc:docMk/>
            <pc:sldMk cId="878408988" sldId="1739"/>
            <ac:picMk id="3" creationId="{A3ECCCC4-653F-44F3-A0F2-320FB51F3C0D}"/>
          </ac:picMkLst>
        </pc:picChg>
        <pc:picChg chg="add del mod">
          <ac:chgData name="Wanlambok Nongbet [Chillibreeze]" userId="6bf028ea-505a-4797-9fbe-498829f78d74" providerId="ADAL" clId="{FE636EC3-8809-4DCB-9AC5-1BA3B10F9AB2}" dt="2020-07-27T09:04:54.040" v="2731" actId="478"/>
          <ac:picMkLst>
            <pc:docMk/>
            <pc:sldMk cId="878408988" sldId="1739"/>
            <ac:picMk id="13" creationId="{166C3942-67FE-493C-915A-74E4BA8BEF7A}"/>
          </ac:picMkLst>
        </pc:picChg>
        <pc:picChg chg="add del mod">
          <ac:chgData name="Wanlambok Nongbet [Chillibreeze]" userId="6bf028ea-505a-4797-9fbe-498829f78d74" providerId="ADAL" clId="{FE636EC3-8809-4DCB-9AC5-1BA3B10F9AB2}" dt="2020-07-27T09:05:09.047" v="2759" actId="478"/>
          <ac:picMkLst>
            <pc:docMk/>
            <pc:sldMk cId="878408988" sldId="1739"/>
            <ac:picMk id="14" creationId="{DCE67EA9-BA38-44D0-8033-50911C17A7BF}"/>
          </ac:picMkLst>
        </pc:picChg>
        <pc:picChg chg="add del mod">
          <ac:chgData name="Wanlambok Nongbet [Chillibreeze]" userId="6bf028ea-505a-4797-9fbe-498829f78d74" providerId="ADAL" clId="{FE636EC3-8809-4DCB-9AC5-1BA3B10F9AB2}" dt="2020-07-27T09:04:59.660" v="2751" actId="478"/>
          <ac:picMkLst>
            <pc:docMk/>
            <pc:sldMk cId="878408988" sldId="1739"/>
            <ac:picMk id="16" creationId="{ECC1FA6C-C4EA-4D5A-B2A2-EFB52776365F}"/>
          </ac:picMkLst>
        </pc:picChg>
        <pc:picChg chg="add del mod">
          <ac:chgData name="Wanlambok Nongbet [Chillibreeze]" userId="6bf028ea-505a-4797-9fbe-498829f78d74" providerId="ADAL" clId="{FE636EC3-8809-4DCB-9AC5-1BA3B10F9AB2}" dt="2020-07-27T09:05:15.172" v="2763" actId="478"/>
          <ac:picMkLst>
            <pc:docMk/>
            <pc:sldMk cId="878408988" sldId="1739"/>
            <ac:picMk id="18" creationId="{67456397-3FB9-42BC-8359-609F7BA71B31}"/>
          </ac:picMkLst>
        </pc:picChg>
        <pc:picChg chg="add del mod">
          <ac:chgData name="Wanlambok Nongbet [Chillibreeze]" userId="6bf028ea-505a-4797-9fbe-498829f78d74" providerId="ADAL" clId="{FE636EC3-8809-4DCB-9AC5-1BA3B10F9AB2}" dt="2020-07-27T09:04:49.678" v="2726" actId="21"/>
          <ac:picMkLst>
            <pc:docMk/>
            <pc:sldMk cId="878408988" sldId="1739"/>
            <ac:picMk id="22" creationId="{8A0C2108-C06B-449C-BF5A-232D44AB31B2}"/>
          </ac:picMkLst>
        </pc:picChg>
        <pc:picChg chg="add mod">
          <ac:chgData name="Wanlambok Nongbet [Chillibreeze]" userId="6bf028ea-505a-4797-9fbe-498829f78d74" providerId="ADAL" clId="{FE636EC3-8809-4DCB-9AC5-1BA3B10F9AB2}" dt="2020-07-27T09:04:57.987" v="2750" actId="962"/>
          <ac:picMkLst>
            <pc:docMk/>
            <pc:sldMk cId="878408988" sldId="1739"/>
            <ac:picMk id="23" creationId="{3998663C-56D2-4BFD-B1C0-1E28E3F3EE63}"/>
          </ac:picMkLst>
        </pc:picChg>
        <pc:picChg chg="add del mod">
          <ac:chgData name="Wanlambok Nongbet [Chillibreeze]" userId="6bf028ea-505a-4797-9fbe-498829f78d74" providerId="ADAL" clId="{FE636EC3-8809-4DCB-9AC5-1BA3B10F9AB2}" dt="2020-07-27T09:05:01.083" v="2753" actId="21"/>
          <ac:picMkLst>
            <pc:docMk/>
            <pc:sldMk cId="878408988" sldId="1739"/>
            <ac:picMk id="27" creationId="{F38D651D-2E62-4E70-BDF5-5FD4AFC3EE49}"/>
          </ac:picMkLst>
        </pc:picChg>
        <pc:picChg chg="add del mod">
          <ac:chgData name="Wanlambok Nongbet [Chillibreeze]" userId="6bf028ea-505a-4797-9fbe-498829f78d74" providerId="ADAL" clId="{FE636EC3-8809-4DCB-9AC5-1BA3B10F9AB2}" dt="2020-07-27T09:05:16.062" v="2764" actId="21"/>
          <ac:picMkLst>
            <pc:docMk/>
            <pc:sldMk cId="878408988" sldId="1739"/>
            <ac:picMk id="28" creationId="{4FCF4969-12EC-4C93-B1FB-78DC1A92404D}"/>
          </ac:picMkLst>
        </pc:picChg>
        <pc:picChg chg="add del mod">
          <ac:chgData name="Wanlambok Nongbet [Chillibreeze]" userId="6bf028ea-505a-4797-9fbe-498829f78d74" providerId="ADAL" clId="{FE636EC3-8809-4DCB-9AC5-1BA3B10F9AB2}" dt="2020-07-27T09:05:17.316" v="2766" actId="21"/>
          <ac:picMkLst>
            <pc:docMk/>
            <pc:sldMk cId="878408988" sldId="1739"/>
            <ac:picMk id="32" creationId="{CCA1080E-F047-439B-9E88-B64A3ACA6BE9}"/>
          </ac:picMkLst>
        </pc:picChg>
        <pc:picChg chg="add del mod">
          <ac:chgData name="Wanlambok Nongbet [Chillibreeze]" userId="6bf028ea-505a-4797-9fbe-498829f78d74" providerId="ADAL" clId="{FE636EC3-8809-4DCB-9AC5-1BA3B10F9AB2}" dt="2020-07-27T09:05:17.989" v="2768" actId="21"/>
          <ac:picMkLst>
            <pc:docMk/>
            <pc:sldMk cId="878408988" sldId="1739"/>
            <ac:picMk id="35" creationId="{ED1D96E0-E1AD-4C7F-BE7D-75E0EB92E54D}"/>
          </ac:picMkLst>
        </pc:picChg>
        <pc:picChg chg="add mod">
          <ac:chgData name="Wanlambok Nongbet [Chillibreeze]" userId="6bf028ea-505a-4797-9fbe-498829f78d74" providerId="ADAL" clId="{FE636EC3-8809-4DCB-9AC5-1BA3B10F9AB2}" dt="2020-07-27T09:05:18.223" v="2769"/>
          <ac:picMkLst>
            <pc:docMk/>
            <pc:sldMk cId="878408988" sldId="1739"/>
            <ac:picMk id="37" creationId="{AEB62ECE-9701-4922-8734-2362CBBD32A5}"/>
          </ac:picMkLst>
        </pc:picChg>
        <pc:cxnChg chg="add del mod">
          <ac:chgData name="Wanlambok Nongbet [Chillibreeze]" userId="6bf028ea-505a-4797-9fbe-498829f78d74" providerId="ADAL" clId="{FE636EC3-8809-4DCB-9AC5-1BA3B10F9AB2}" dt="2020-07-27T03:04:07.277" v="1110" actId="21"/>
          <ac:cxnSpMkLst>
            <pc:docMk/>
            <pc:sldMk cId="878408988" sldId="1739"/>
            <ac:cxnSpMk id="13" creationId="{D41880B1-3BC1-4D7A-BF7C-3220F48E4B56}"/>
          </ac:cxnSpMkLst>
        </pc:cxnChg>
        <pc:cxnChg chg="add del mod">
          <ac:chgData name="Wanlambok Nongbet [Chillibreeze]" userId="6bf028ea-505a-4797-9fbe-498829f78d74" providerId="ADAL" clId="{FE636EC3-8809-4DCB-9AC5-1BA3B10F9AB2}" dt="2020-07-27T09:05:16.062" v="2764" actId="21"/>
          <ac:cxnSpMkLst>
            <pc:docMk/>
            <pc:sldMk cId="878408988" sldId="1739"/>
            <ac:cxnSpMk id="15" creationId="{1C8243BE-E4B1-457B-8D5F-A371174E4145}"/>
          </ac:cxnSpMkLst>
        </pc:cxnChg>
        <pc:cxnChg chg="add del mod">
          <ac:chgData name="Wanlambok Nongbet [Chillibreeze]" userId="6bf028ea-505a-4797-9fbe-498829f78d74" providerId="ADAL" clId="{FE636EC3-8809-4DCB-9AC5-1BA3B10F9AB2}" dt="2020-07-27T09:05:17.316" v="2766" actId="21"/>
          <ac:cxnSpMkLst>
            <pc:docMk/>
            <pc:sldMk cId="878408988" sldId="1739"/>
            <ac:cxnSpMk id="31" creationId="{DA52BD19-4240-4E92-802B-6B207CDA71F7}"/>
          </ac:cxnSpMkLst>
        </pc:cxnChg>
        <pc:cxnChg chg="add mod">
          <ac:chgData name="Wanlambok Nongbet [Chillibreeze]" userId="6bf028ea-505a-4797-9fbe-498829f78d74" providerId="ADAL" clId="{FE636EC3-8809-4DCB-9AC5-1BA3B10F9AB2}" dt="2020-07-27T09:05:17.520" v="2767"/>
          <ac:cxnSpMkLst>
            <pc:docMk/>
            <pc:sldMk cId="878408988" sldId="1739"/>
            <ac:cxnSpMk id="34" creationId="{8D0594E3-424B-4C9D-8761-2B237EE53A4A}"/>
          </ac:cxnSpMkLst>
        </pc:cxnChg>
      </pc:sldChg>
      <pc:sldChg chg="addSp delSp modSp add mod modClrScheme chgLayout">
        <pc:chgData name="Wanlambok Nongbet [Chillibreeze]" userId="6bf028ea-505a-4797-9fbe-498829f78d74" providerId="ADAL" clId="{FE636EC3-8809-4DCB-9AC5-1BA3B10F9AB2}" dt="2020-07-28T14:04:10.647" v="3582" actId="179"/>
        <pc:sldMkLst>
          <pc:docMk/>
          <pc:sldMk cId="1475160578" sldId="1740"/>
        </pc:sldMkLst>
        <pc:spChg chg="add del mod">
          <ac:chgData name="Wanlambok Nongbet [Chillibreeze]" userId="6bf028ea-505a-4797-9fbe-498829f78d74" providerId="ADAL" clId="{FE636EC3-8809-4DCB-9AC5-1BA3B10F9AB2}" dt="2020-07-24T09:53:50.879" v="543" actId="478"/>
          <ac:spMkLst>
            <pc:docMk/>
            <pc:sldMk cId="1475160578" sldId="1740"/>
            <ac:spMk id="2" creationId="{7A8E911D-A22F-4565-ACBD-76FCC7A42772}"/>
          </ac:spMkLst>
        </pc:spChg>
        <pc:spChg chg="add del mod">
          <ac:chgData name="Wanlambok Nongbet [Chillibreeze]" userId="6bf028ea-505a-4797-9fbe-498829f78d74" providerId="ADAL" clId="{FE636EC3-8809-4DCB-9AC5-1BA3B10F9AB2}" dt="2020-07-27T09:05:24.827" v="2772" actId="21"/>
          <ac:spMkLst>
            <pc:docMk/>
            <pc:sldMk cId="1475160578" sldId="1740"/>
            <ac:spMk id="5" creationId="{8C4FA159-5D31-456D-A296-5A80524B3D39}"/>
          </ac:spMkLst>
        </pc:spChg>
        <pc:spChg chg="del mod ord">
          <ac:chgData name="Wanlambok Nongbet [Chillibreeze]" userId="6bf028ea-505a-4797-9fbe-498829f78d74" providerId="ADAL" clId="{FE636EC3-8809-4DCB-9AC5-1BA3B10F9AB2}" dt="2020-07-24T06:54:13.045" v="65" actId="478"/>
          <ac:spMkLst>
            <pc:docMk/>
            <pc:sldMk cId="1475160578" sldId="1740"/>
            <ac:spMk id="6" creationId="{00000000-0000-0000-0000-000000000000}"/>
          </ac:spMkLst>
        </pc:spChg>
        <pc:spChg chg="add mod">
          <ac:chgData name="Wanlambok Nongbet [Chillibreeze]" userId="6bf028ea-505a-4797-9fbe-498829f78d74" providerId="ADAL" clId="{FE636EC3-8809-4DCB-9AC5-1BA3B10F9AB2}" dt="2020-07-27T02:48:35.655" v="877" actId="14100"/>
          <ac:spMkLst>
            <pc:docMk/>
            <pc:sldMk cId="1475160578" sldId="1740"/>
            <ac:spMk id="7" creationId="{3FF6C611-78D4-4BE1-AA0D-639B62833B47}"/>
          </ac:spMkLst>
        </pc:spChg>
        <pc:spChg chg="add mod">
          <ac:chgData name="Wanlambok Nongbet [Chillibreeze]" userId="6bf028ea-505a-4797-9fbe-498829f78d74" providerId="ADAL" clId="{FE636EC3-8809-4DCB-9AC5-1BA3B10F9AB2}" dt="2020-07-27T02:48:35.655" v="877" actId="14100"/>
          <ac:spMkLst>
            <pc:docMk/>
            <pc:sldMk cId="1475160578" sldId="1740"/>
            <ac:spMk id="8" creationId="{3E189AC9-A7A8-406D-952F-C31E7F716C11}"/>
          </ac:spMkLst>
        </pc:spChg>
        <pc:spChg chg="add mod">
          <ac:chgData name="Wanlambok Nongbet [Chillibreeze]" userId="6bf028ea-505a-4797-9fbe-498829f78d74" providerId="ADAL" clId="{FE636EC3-8809-4DCB-9AC5-1BA3B10F9AB2}" dt="2020-07-28T14:04:10.647" v="3582" actId="179"/>
          <ac:spMkLst>
            <pc:docMk/>
            <pc:sldMk cId="1475160578" sldId="1740"/>
            <ac:spMk id="9" creationId="{64C559DC-289E-4A2B-983D-C2B82394FFF1}"/>
          </ac:spMkLst>
        </pc:spChg>
        <pc:spChg chg="add mod">
          <ac:chgData name="Wanlambok Nongbet [Chillibreeze]" userId="6bf028ea-505a-4797-9fbe-498829f78d74" providerId="ADAL" clId="{FE636EC3-8809-4DCB-9AC5-1BA3B10F9AB2}" dt="2020-07-27T09:31:58.486" v="3458" actId="962"/>
          <ac:spMkLst>
            <pc:docMk/>
            <pc:sldMk cId="1475160578" sldId="1740"/>
            <ac:spMk id="11" creationId="{861F5FAE-664E-4DCD-968D-220979118301}"/>
          </ac:spMkLst>
        </pc:spChg>
        <pc:spChg chg="mod ord">
          <ac:chgData name="Wanlambok Nongbet [Chillibreeze]" userId="6bf028ea-505a-4797-9fbe-498829f78d74" providerId="ADAL" clId="{FE636EC3-8809-4DCB-9AC5-1BA3B10F9AB2}" dt="2020-07-24T06:54:14.695" v="69"/>
          <ac:spMkLst>
            <pc:docMk/>
            <pc:sldMk cId="1475160578" sldId="1740"/>
            <ac:spMk id="17" creationId="{00000000-0000-0000-0000-000000000000}"/>
          </ac:spMkLst>
        </pc:spChg>
        <pc:picChg chg="del">
          <ac:chgData name="Wanlambok Nongbet [Chillibreeze]" userId="6bf028ea-505a-4797-9fbe-498829f78d74" providerId="ADAL" clId="{FE636EC3-8809-4DCB-9AC5-1BA3B10F9AB2}" dt="2020-07-24T06:54:12.268" v="64" actId="478"/>
          <ac:picMkLst>
            <pc:docMk/>
            <pc:sldMk cId="1475160578" sldId="1740"/>
            <ac:picMk id="4" creationId="{29C1F133-698C-4860-91C2-A81EA2BA361C}"/>
          </ac:picMkLst>
        </pc:picChg>
        <pc:picChg chg="add del mod">
          <ac:chgData name="Wanlambok Nongbet [Chillibreeze]" userId="6bf028ea-505a-4797-9fbe-498829f78d74" providerId="ADAL" clId="{FE636EC3-8809-4DCB-9AC5-1BA3B10F9AB2}" dt="2020-07-27T09:05:24.827" v="2772" actId="21"/>
          <ac:picMkLst>
            <pc:docMk/>
            <pc:sldMk cId="1475160578" sldId="1740"/>
            <ac:picMk id="10" creationId="{FA9F609D-9058-443C-80C0-2420A376BF88}"/>
          </ac:picMkLst>
        </pc:picChg>
        <pc:picChg chg="add del mod">
          <ac:chgData name="Wanlambok Nongbet [Chillibreeze]" userId="6bf028ea-505a-4797-9fbe-498829f78d74" providerId="ADAL" clId="{FE636EC3-8809-4DCB-9AC5-1BA3B10F9AB2}" dt="2020-07-27T09:05:26.342" v="2774" actId="21"/>
          <ac:picMkLst>
            <pc:docMk/>
            <pc:sldMk cId="1475160578" sldId="1740"/>
            <ac:picMk id="12" creationId="{C16DC1ED-8243-4175-BCDA-772BE6E0FF87}"/>
          </ac:picMkLst>
        </pc:picChg>
        <pc:picChg chg="add mod">
          <ac:chgData name="Wanlambok Nongbet [Chillibreeze]" userId="6bf028ea-505a-4797-9fbe-498829f78d74" providerId="ADAL" clId="{FE636EC3-8809-4DCB-9AC5-1BA3B10F9AB2}" dt="2020-07-27T09:05:26.576" v="2775"/>
          <ac:picMkLst>
            <pc:docMk/>
            <pc:sldMk cId="1475160578" sldId="1740"/>
            <ac:picMk id="13" creationId="{B43C7329-D663-41A8-8CDE-4DDF28398632}"/>
          </ac:picMkLst>
        </pc:picChg>
      </pc:sldChg>
      <pc:sldChg chg="addSp delSp modSp add mod modClrScheme chgLayout">
        <pc:chgData name="Wanlambok Nongbet [Chillibreeze]" userId="6bf028ea-505a-4797-9fbe-498829f78d74" providerId="ADAL" clId="{FE636EC3-8809-4DCB-9AC5-1BA3B10F9AB2}" dt="2020-07-27T09:31:59.975" v="3459" actId="962"/>
        <pc:sldMkLst>
          <pc:docMk/>
          <pc:sldMk cId="1657964579" sldId="1741"/>
        </pc:sldMkLst>
        <pc:spChg chg="del mod ord">
          <ac:chgData name="Wanlambok Nongbet [Chillibreeze]" userId="6bf028ea-505a-4797-9fbe-498829f78d74" providerId="ADAL" clId="{FE636EC3-8809-4DCB-9AC5-1BA3B10F9AB2}" dt="2020-07-24T06:54:18.680" v="72" actId="478"/>
          <ac:spMkLst>
            <pc:docMk/>
            <pc:sldMk cId="1657964579" sldId="1741"/>
            <ac:spMk id="6" creationId="{00000000-0000-0000-0000-000000000000}"/>
          </ac:spMkLst>
        </pc:spChg>
        <pc:spChg chg="add del mod">
          <ac:chgData name="Wanlambok Nongbet [Chillibreeze]" userId="6bf028ea-505a-4797-9fbe-498829f78d74" providerId="ADAL" clId="{FE636EC3-8809-4DCB-9AC5-1BA3B10F9AB2}" dt="2020-07-27T09:05:31.195" v="2776" actId="21"/>
          <ac:spMkLst>
            <pc:docMk/>
            <pc:sldMk cId="1657964579" sldId="1741"/>
            <ac:spMk id="7" creationId="{E4BC3737-1F21-4E4B-83FA-02B73FF9D99B}"/>
          </ac:spMkLst>
        </pc:spChg>
        <pc:spChg chg="add mod topLvl">
          <ac:chgData name="Wanlambok Nongbet [Chillibreeze]" userId="6bf028ea-505a-4797-9fbe-498829f78d74" providerId="ADAL" clId="{FE636EC3-8809-4DCB-9AC5-1BA3B10F9AB2}" dt="2020-07-27T02:48:10.362" v="869" actId="14100"/>
          <ac:spMkLst>
            <pc:docMk/>
            <pc:sldMk cId="1657964579" sldId="1741"/>
            <ac:spMk id="8" creationId="{0EED701A-32E4-45BD-B073-994EE87075F6}"/>
          </ac:spMkLst>
        </pc:spChg>
        <pc:spChg chg="add del mod">
          <ac:chgData name="Wanlambok Nongbet [Chillibreeze]" userId="6bf028ea-505a-4797-9fbe-498829f78d74" providerId="ADAL" clId="{FE636EC3-8809-4DCB-9AC5-1BA3B10F9AB2}" dt="2020-07-27T09:31:59.975" v="3459" actId="962"/>
          <ac:spMkLst>
            <pc:docMk/>
            <pc:sldMk cId="1657964579" sldId="1741"/>
            <ac:spMk id="9" creationId="{81CDAB9F-2DC6-4E6D-ABE2-B3B47984AFBE}"/>
          </ac:spMkLst>
        </pc:spChg>
        <pc:spChg chg="add del mod">
          <ac:chgData name="Wanlambok Nongbet [Chillibreeze]" userId="6bf028ea-505a-4797-9fbe-498829f78d74" providerId="ADAL" clId="{FE636EC3-8809-4DCB-9AC5-1BA3B10F9AB2}" dt="2020-07-27T02:46:02.991" v="838" actId="478"/>
          <ac:spMkLst>
            <pc:docMk/>
            <pc:sldMk cId="1657964579" sldId="1741"/>
            <ac:spMk id="9" creationId="{9AACF75F-67AE-40C6-B741-3FE2CB5B88E0}"/>
          </ac:spMkLst>
        </pc:spChg>
        <pc:spChg chg="add mod topLvl">
          <ac:chgData name="Wanlambok Nongbet [Chillibreeze]" userId="6bf028ea-505a-4797-9fbe-498829f78d74" providerId="ADAL" clId="{FE636EC3-8809-4DCB-9AC5-1BA3B10F9AB2}" dt="2020-07-27T02:48:10.847" v="870" actId="14100"/>
          <ac:spMkLst>
            <pc:docMk/>
            <pc:sldMk cId="1657964579" sldId="1741"/>
            <ac:spMk id="12" creationId="{C242E9C4-96FC-482C-A6A8-35AAAC2B2C2A}"/>
          </ac:spMkLst>
        </pc:spChg>
        <pc:spChg chg="add del mod">
          <ac:chgData name="Wanlambok Nongbet [Chillibreeze]" userId="6bf028ea-505a-4797-9fbe-498829f78d74" providerId="ADAL" clId="{FE636EC3-8809-4DCB-9AC5-1BA3B10F9AB2}" dt="2020-07-27T02:48:12.687" v="871" actId="478"/>
          <ac:spMkLst>
            <pc:docMk/>
            <pc:sldMk cId="1657964579" sldId="1741"/>
            <ac:spMk id="13" creationId="{249A9AFF-FE4E-4923-902A-B6AC6CE894D4}"/>
          </ac:spMkLst>
        </pc:spChg>
        <pc:spChg chg="mod ord">
          <ac:chgData name="Wanlambok Nongbet [Chillibreeze]" userId="6bf028ea-505a-4797-9fbe-498829f78d74" providerId="ADAL" clId="{FE636EC3-8809-4DCB-9AC5-1BA3B10F9AB2}" dt="2020-07-24T06:54:17.435" v="71"/>
          <ac:spMkLst>
            <pc:docMk/>
            <pc:sldMk cId="1657964579" sldId="1741"/>
            <ac:spMk id="17" creationId="{00000000-0000-0000-0000-000000000000}"/>
          </ac:spMkLst>
        </pc:spChg>
        <pc:grpChg chg="add del mod">
          <ac:chgData name="Wanlambok Nongbet [Chillibreeze]" userId="6bf028ea-505a-4797-9fbe-498829f78d74" providerId="ADAL" clId="{FE636EC3-8809-4DCB-9AC5-1BA3B10F9AB2}" dt="2020-07-27T02:46:07.029" v="841" actId="165"/>
          <ac:grpSpMkLst>
            <pc:docMk/>
            <pc:sldMk cId="1657964579" sldId="1741"/>
            <ac:grpSpMk id="2" creationId="{4A380BF8-775E-4673-AE03-5712CC6F847E}"/>
          </ac:grpSpMkLst>
        </pc:grpChg>
        <pc:grpChg chg="add del mod">
          <ac:chgData name="Wanlambok Nongbet [Chillibreeze]" userId="6bf028ea-505a-4797-9fbe-498829f78d74" providerId="ADAL" clId="{FE636EC3-8809-4DCB-9AC5-1BA3B10F9AB2}" dt="2020-07-27T09:05:57.047" v="2794" actId="164"/>
          <ac:grpSpMkLst>
            <pc:docMk/>
            <pc:sldMk cId="1657964579" sldId="1741"/>
            <ac:grpSpMk id="2" creationId="{A4C0E9AD-A7C1-4F78-889D-0D796784F939}"/>
          </ac:grpSpMkLst>
        </pc:grpChg>
        <pc:grpChg chg="add del mod">
          <ac:chgData name="Wanlambok Nongbet [Chillibreeze]" userId="6bf028ea-505a-4797-9fbe-498829f78d74" providerId="ADAL" clId="{FE636EC3-8809-4DCB-9AC5-1BA3B10F9AB2}" dt="2020-07-27T02:46:24.799" v="851" actId="165"/>
          <ac:grpSpMkLst>
            <pc:docMk/>
            <pc:sldMk cId="1657964579" sldId="1741"/>
            <ac:grpSpMk id="3" creationId="{2853F0DC-90F2-40D9-9207-5821D438EA78}"/>
          </ac:grpSpMkLst>
        </pc:grpChg>
        <pc:picChg chg="del">
          <ac:chgData name="Wanlambok Nongbet [Chillibreeze]" userId="6bf028ea-505a-4797-9fbe-498829f78d74" providerId="ADAL" clId="{FE636EC3-8809-4DCB-9AC5-1BA3B10F9AB2}" dt="2020-07-24T06:54:18.680" v="72" actId="478"/>
          <ac:picMkLst>
            <pc:docMk/>
            <pc:sldMk cId="1657964579" sldId="1741"/>
            <ac:picMk id="4" creationId="{4C2749BA-8ACD-4A02-8C63-994444701C1B}"/>
          </ac:picMkLst>
        </pc:picChg>
        <pc:picChg chg="del">
          <ac:chgData name="Wanlambok Nongbet [Chillibreeze]" userId="6bf028ea-505a-4797-9fbe-498829f78d74" providerId="ADAL" clId="{FE636EC3-8809-4DCB-9AC5-1BA3B10F9AB2}" dt="2020-07-24T06:54:18.680" v="72" actId="478"/>
          <ac:picMkLst>
            <pc:docMk/>
            <pc:sldMk cId="1657964579" sldId="1741"/>
            <ac:picMk id="5" creationId="{9764A5AE-9AFB-4C9D-B739-53D214FCEBC5}"/>
          </ac:picMkLst>
        </pc:picChg>
        <pc:picChg chg="add del mod topLvl">
          <ac:chgData name="Wanlambok Nongbet [Chillibreeze]" userId="6bf028ea-505a-4797-9fbe-498829f78d74" providerId="ADAL" clId="{FE636EC3-8809-4DCB-9AC5-1BA3B10F9AB2}" dt="2020-07-27T09:05:31.195" v="2776" actId="21"/>
          <ac:picMkLst>
            <pc:docMk/>
            <pc:sldMk cId="1657964579" sldId="1741"/>
            <ac:picMk id="10" creationId="{2DF713A7-7C44-429C-9EBA-C0260D9A7FE0}"/>
          </ac:picMkLst>
        </pc:picChg>
        <pc:picChg chg="add del mod topLvl">
          <ac:chgData name="Wanlambok Nongbet [Chillibreeze]" userId="6bf028ea-505a-4797-9fbe-498829f78d74" providerId="ADAL" clId="{FE636EC3-8809-4DCB-9AC5-1BA3B10F9AB2}" dt="2020-07-27T09:05:31.195" v="2776" actId="21"/>
          <ac:picMkLst>
            <pc:docMk/>
            <pc:sldMk cId="1657964579" sldId="1741"/>
            <ac:picMk id="11" creationId="{F21C6779-4D61-4B47-9931-F1B251468481}"/>
          </ac:picMkLst>
        </pc:picChg>
        <pc:picChg chg="add del mod topLvl">
          <ac:chgData name="Wanlambok Nongbet [Chillibreeze]" userId="6bf028ea-505a-4797-9fbe-498829f78d74" providerId="ADAL" clId="{FE636EC3-8809-4DCB-9AC5-1BA3B10F9AB2}" dt="2020-07-27T09:06:00.001" v="2801"/>
          <ac:picMkLst>
            <pc:docMk/>
            <pc:sldMk cId="1657964579" sldId="1741"/>
            <ac:picMk id="13" creationId="{B2FDFA71-49EF-4FCC-99AC-C8D61A82A25A}"/>
          </ac:picMkLst>
        </pc:picChg>
        <pc:picChg chg="add del mod topLvl">
          <ac:chgData name="Wanlambok Nongbet [Chillibreeze]" userId="6bf028ea-505a-4797-9fbe-498829f78d74" providerId="ADAL" clId="{FE636EC3-8809-4DCB-9AC5-1BA3B10F9AB2}" dt="2020-07-27T09:06:00.001" v="2801"/>
          <ac:picMkLst>
            <pc:docMk/>
            <pc:sldMk cId="1657964579" sldId="1741"/>
            <ac:picMk id="14" creationId="{3ED79253-55FF-4C04-B48C-EF99ADF9B7FA}"/>
          </ac:picMkLst>
        </pc:picChg>
      </pc:sldChg>
      <pc:sldChg chg="del">
        <pc:chgData name="Wanlambok Nongbet [Chillibreeze]" userId="6bf028ea-505a-4797-9fbe-498829f78d74" providerId="ADAL" clId="{FE636EC3-8809-4DCB-9AC5-1BA3B10F9AB2}" dt="2020-07-24T06:52:23.678" v="0" actId="47"/>
        <pc:sldMkLst>
          <pc:docMk/>
          <pc:sldMk cId="117367008" sldId="1742"/>
        </pc:sldMkLst>
      </pc:sldChg>
      <pc:sldChg chg="addSp delSp modSp add mod modClrScheme chgLayout">
        <pc:chgData name="Wanlambok Nongbet [Chillibreeze]" userId="6bf028ea-505a-4797-9fbe-498829f78d74" providerId="ADAL" clId="{FE636EC3-8809-4DCB-9AC5-1BA3B10F9AB2}" dt="2020-07-27T09:31:27.190" v="3457" actId="962"/>
        <pc:sldMkLst>
          <pc:docMk/>
          <pc:sldMk cId="1422055832" sldId="1743"/>
        </pc:sldMkLst>
        <pc:spChg chg="del">
          <ac:chgData name="Wanlambok Nongbet [Chillibreeze]" userId="6bf028ea-505a-4797-9fbe-498829f78d74" providerId="ADAL" clId="{FE636EC3-8809-4DCB-9AC5-1BA3B10F9AB2}" dt="2020-07-24T06:54:32.582" v="84" actId="478"/>
          <ac:spMkLst>
            <pc:docMk/>
            <pc:sldMk cId="1422055832" sldId="1743"/>
            <ac:spMk id="5" creationId="{B87524B2-344E-4B37-9F24-04D6AE9765F7}"/>
          </ac:spMkLst>
        </pc:spChg>
        <pc:spChg chg="del mod ord">
          <ac:chgData name="Wanlambok Nongbet [Chillibreeze]" userId="6bf028ea-505a-4797-9fbe-498829f78d74" providerId="ADAL" clId="{FE636EC3-8809-4DCB-9AC5-1BA3B10F9AB2}" dt="2020-07-24T06:54:33.033" v="85" actId="478"/>
          <ac:spMkLst>
            <pc:docMk/>
            <pc:sldMk cId="1422055832" sldId="1743"/>
            <ac:spMk id="6" creationId="{00000000-0000-0000-0000-000000000000}"/>
          </ac:spMkLst>
        </pc:spChg>
        <pc:spChg chg="add mod">
          <ac:chgData name="Wanlambok Nongbet [Chillibreeze]" userId="6bf028ea-505a-4797-9fbe-498829f78d74" providerId="ADAL" clId="{FE636EC3-8809-4DCB-9AC5-1BA3B10F9AB2}" dt="2020-07-27T03:09:37.722" v="1232" actId="14100"/>
          <ac:spMkLst>
            <pc:docMk/>
            <pc:sldMk cId="1422055832" sldId="1743"/>
            <ac:spMk id="7" creationId="{457FC690-D695-46EF-968A-2ECB35BC4045}"/>
          </ac:spMkLst>
        </pc:spChg>
        <pc:spChg chg="add mod">
          <ac:chgData name="Wanlambok Nongbet [Chillibreeze]" userId="6bf028ea-505a-4797-9fbe-498829f78d74" providerId="ADAL" clId="{FE636EC3-8809-4DCB-9AC5-1BA3B10F9AB2}" dt="2020-07-27T03:08:41.424" v="1226" actId="14100"/>
          <ac:spMkLst>
            <pc:docMk/>
            <pc:sldMk cId="1422055832" sldId="1743"/>
            <ac:spMk id="9" creationId="{C8966E91-5222-49A8-8C2A-8D8C700D812A}"/>
          </ac:spMkLst>
        </pc:spChg>
        <pc:spChg chg="mod">
          <ac:chgData name="Wanlambok Nongbet [Chillibreeze]" userId="6bf028ea-505a-4797-9fbe-498829f78d74" providerId="ADAL" clId="{FE636EC3-8809-4DCB-9AC5-1BA3B10F9AB2}" dt="2020-07-27T03:13:06.725" v="1331"/>
          <ac:spMkLst>
            <pc:docMk/>
            <pc:sldMk cId="1422055832" sldId="1743"/>
            <ac:spMk id="11" creationId="{90183FD2-5437-4DE8-B024-A27C827ECD84}"/>
          </ac:spMkLst>
        </pc:spChg>
        <pc:spChg chg="mod">
          <ac:chgData name="Wanlambok Nongbet [Chillibreeze]" userId="6bf028ea-505a-4797-9fbe-498829f78d74" providerId="ADAL" clId="{FE636EC3-8809-4DCB-9AC5-1BA3B10F9AB2}" dt="2020-07-27T03:13:06.725" v="1331"/>
          <ac:spMkLst>
            <pc:docMk/>
            <pc:sldMk cId="1422055832" sldId="1743"/>
            <ac:spMk id="12" creationId="{58686875-D8DB-435F-B941-B6134BBBCECE}"/>
          </ac:spMkLst>
        </pc:spChg>
        <pc:spChg chg="mod ord">
          <ac:chgData name="Wanlambok Nongbet [Chillibreeze]" userId="6bf028ea-505a-4797-9fbe-498829f78d74" providerId="ADAL" clId="{FE636EC3-8809-4DCB-9AC5-1BA3B10F9AB2}" dt="2020-07-24T06:54:34.042" v="87"/>
          <ac:spMkLst>
            <pc:docMk/>
            <pc:sldMk cId="1422055832" sldId="1743"/>
            <ac:spMk id="17" creationId="{00000000-0000-0000-0000-000000000000}"/>
          </ac:spMkLst>
        </pc:spChg>
        <pc:grpChg chg="add del mod">
          <ac:chgData name="Wanlambok Nongbet [Chillibreeze]" userId="6bf028ea-505a-4797-9fbe-498829f78d74" providerId="ADAL" clId="{FE636EC3-8809-4DCB-9AC5-1BA3B10F9AB2}" dt="2020-07-27T03:13:07.248" v="1332"/>
          <ac:grpSpMkLst>
            <pc:docMk/>
            <pc:sldMk cId="1422055832" sldId="1743"/>
            <ac:grpSpMk id="10" creationId="{3D769D59-2176-4B1A-8939-DDD1FB681DDC}"/>
          </ac:grpSpMkLst>
        </pc:grpChg>
        <pc:picChg chg="del">
          <ac:chgData name="Wanlambok Nongbet [Chillibreeze]" userId="6bf028ea-505a-4797-9fbe-498829f78d74" providerId="ADAL" clId="{FE636EC3-8809-4DCB-9AC5-1BA3B10F9AB2}" dt="2020-07-24T06:54:32.582" v="84" actId="478"/>
          <ac:picMkLst>
            <pc:docMk/>
            <pc:sldMk cId="1422055832" sldId="1743"/>
            <ac:picMk id="4" creationId="{D46969A9-7522-4BFB-A467-DD6D42730F1F}"/>
          </ac:picMkLst>
        </pc:picChg>
        <pc:picChg chg="add mod">
          <ac:chgData name="Wanlambok Nongbet [Chillibreeze]" userId="6bf028ea-505a-4797-9fbe-498829f78d74" providerId="ADAL" clId="{FE636EC3-8809-4DCB-9AC5-1BA3B10F9AB2}" dt="2020-07-27T09:31:27.190" v="3457" actId="962"/>
          <ac:picMkLst>
            <pc:docMk/>
            <pc:sldMk cId="1422055832" sldId="1743"/>
            <ac:picMk id="6" creationId="{399342EB-9606-4D73-AAF4-2B7DEEE08162}"/>
          </ac:picMkLst>
        </pc:picChg>
        <pc:picChg chg="add del mod modCrop">
          <ac:chgData name="Wanlambok Nongbet [Chillibreeze]" userId="6bf028ea-505a-4797-9fbe-498829f78d74" providerId="ADAL" clId="{FE636EC3-8809-4DCB-9AC5-1BA3B10F9AB2}" dt="2020-07-27T09:30:59.460" v="3400" actId="21"/>
          <ac:picMkLst>
            <pc:docMk/>
            <pc:sldMk cId="1422055832" sldId="1743"/>
            <ac:picMk id="8" creationId="{00E2B388-71AC-4642-899A-7B4EF2244FD7}"/>
          </ac:picMkLst>
        </pc:picChg>
      </pc:sldChg>
      <pc:sldChg chg="del">
        <pc:chgData name="Wanlambok Nongbet [Chillibreeze]" userId="6bf028ea-505a-4797-9fbe-498829f78d74" providerId="ADAL" clId="{FE636EC3-8809-4DCB-9AC5-1BA3B10F9AB2}" dt="2020-07-24T06:52:23.678" v="0" actId="47"/>
        <pc:sldMkLst>
          <pc:docMk/>
          <pc:sldMk cId="2578982615" sldId="1743"/>
        </pc:sldMkLst>
      </pc:sldChg>
      <pc:sldChg chg="addSp delSp modSp add mod modClrScheme chgLayout">
        <pc:chgData name="Wanlambok Nongbet [Chillibreeze]" userId="6bf028ea-505a-4797-9fbe-498829f78d74" providerId="ADAL" clId="{FE636EC3-8809-4DCB-9AC5-1BA3B10F9AB2}" dt="2020-07-28T14:07:23.329" v="3673" actId="20577"/>
        <pc:sldMkLst>
          <pc:docMk/>
          <pc:sldMk cId="1746492450" sldId="1744"/>
        </pc:sldMkLst>
        <pc:spChg chg="del">
          <ac:chgData name="Wanlambok Nongbet [Chillibreeze]" userId="6bf028ea-505a-4797-9fbe-498829f78d74" providerId="ADAL" clId="{FE636EC3-8809-4DCB-9AC5-1BA3B10F9AB2}" dt="2020-07-24T06:54:35.936" v="88" actId="478"/>
          <ac:spMkLst>
            <pc:docMk/>
            <pc:sldMk cId="1746492450" sldId="1744"/>
            <ac:spMk id="5" creationId="{277B6BF0-BB9D-4B7C-9292-22E1137BDF03}"/>
          </ac:spMkLst>
        </pc:spChg>
        <pc:spChg chg="del mod ord">
          <ac:chgData name="Wanlambok Nongbet [Chillibreeze]" userId="6bf028ea-505a-4797-9fbe-498829f78d74" providerId="ADAL" clId="{FE636EC3-8809-4DCB-9AC5-1BA3B10F9AB2}" dt="2020-07-24T06:54:35.936" v="88" actId="478"/>
          <ac:spMkLst>
            <pc:docMk/>
            <pc:sldMk cId="1746492450" sldId="1744"/>
            <ac:spMk id="6" creationId="{00000000-0000-0000-0000-000000000000}"/>
          </ac:spMkLst>
        </pc:spChg>
        <pc:spChg chg="add mod">
          <ac:chgData name="Wanlambok Nongbet [Chillibreeze]" userId="6bf028ea-505a-4797-9fbe-498829f78d74" providerId="ADAL" clId="{FE636EC3-8809-4DCB-9AC5-1BA3B10F9AB2}" dt="2020-07-28T14:07:23.329" v="3673" actId="20577"/>
          <ac:spMkLst>
            <pc:docMk/>
            <pc:sldMk cId="1746492450" sldId="1744"/>
            <ac:spMk id="7" creationId="{4BC21709-8F39-48DA-99E7-C4DDCB222F19}"/>
          </ac:spMkLst>
        </pc:spChg>
        <pc:spChg chg="add del mod">
          <ac:chgData name="Wanlambok Nongbet [Chillibreeze]" userId="6bf028ea-505a-4797-9fbe-498829f78d74" providerId="ADAL" clId="{FE636EC3-8809-4DCB-9AC5-1BA3B10F9AB2}" dt="2020-07-27T03:41:30.606" v="1773" actId="478"/>
          <ac:spMkLst>
            <pc:docMk/>
            <pc:sldMk cId="1746492450" sldId="1744"/>
            <ac:spMk id="8" creationId="{4EA32EA1-C44F-455F-9872-D6946271FDB7}"/>
          </ac:spMkLst>
        </pc:spChg>
        <pc:spChg chg="add mod">
          <ac:chgData name="Wanlambok Nongbet [Chillibreeze]" userId="6bf028ea-505a-4797-9fbe-498829f78d74" providerId="ADAL" clId="{FE636EC3-8809-4DCB-9AC5-1BA3B10F9AB2}" dt="2020-07-27T03:47:22.718" v="1816" actId="1035"/>
          <ac:spMkLst>
            <pc:docMk/>
            <pc:sldMk cId="1746492450" sldId="1744"/>
            <ac:spMk id="9" creationId="{F3C3265C-5AB9-4A20-8CAF-0A75B91FCFE0}"/>
          </ac:spMkLst>
        </pc:spChg>
        <pc:spChg chg="mod ord">
          <ac:chgData name="Wanlambok Nongbet [Chillibreeze]" userId="6bf028ea-505a-4797-9fbe-498829f78d74" providerId="ADAL" clId="{FE636EC3-8809-4DCB-9AC5-1BA3B10F9AB2}" dt="2020-07-24T06:54:39.026" v="92"/>
          <ac:spMkLst>
            <pc:docMk/>
            <pc:sldMk cId="1746492450" sldId="1744"/>
            <ac:spMk id="17" creationId="{00000000-0000-0000-0000-000000000000}"/>
          </ac:spMkLst>
        </pc:spChg>
        <pc:picChg chg="del">
          <ac:chgData name="Wanlambok Nongbet [Chillibreeze]" userId="6bf028ea-505a-4797-9fbe-498829f78d74" providerId="ADAL" clId="{FE636EC3-8809-4DCB-9AC5-1BA3B10F9AB2}" dt="2020-07-24T06:54:35.936" v="88" actId="478"/>
          <ac:picMkLst>
            <pc:docMk/>
            <pc:sldMk cId="1746492450" sldId="1744"/>
            <ac:picMk id="3" creationId="{C935E31A-33E8-49DD-BB42-DA0584BEECFE}"/>
          </ac:picMkLst>
        </pc:picChg>
      </pc:sldChg>
      <pc:sldChg chg="del">
        <pc:chgData name="Wanlambok Nongbet [Chillibreeze]" userId="6bf028ea-505a-4797-9fbe-498829f78d74" providerId="ADAL" clId="{FE636EC3-8809-4DCB-9AC5-1BA3B10F9AB2}" dt="2020-07-24T06:52:23.678" v="0" actId="47"/>
        <pc:sldMkLst>
          <pc:docMk/>
          <pc:sldMk cId="1042023110" sldId="1745"/>
        </pc:sldMkLst>
      </pc:sldChg>
      <pc:sldChg chg="del">
        <pc:chgData name="Wanlambok Nongbet [Chillibreeze]" userId="6bf028ea-505a-4797-9fbe-498829f78d74" providerId="ADAL" clId="{FE636EC3-8809-4DCB-9AC5-1BA3B10F9AB2}" dt="2020-07-24T06:52:23.678" v="0" actId="47"/>
        <pc:sldMkLst>
          <pc:docMk/>
          <pc:sldMk cId="3550101857" sldId="1746"/>
        </pc:sldMkLst>
      </pc:sldChg>
      <pc:sldChg chg="del">
        <pc:chgData name="Wanlambok Nongbet [Chillibreeze]" userId="6bf028ea-505a-4797-9fbe-498829f78d74" providerId="ADAL" clId="{FE636EC3-8809-4DCB-9AC5-1BA3B10F9AB2}" dt="2020-07-24T06:52:23.678" v="0" actId="47"/>
        <pc:sldMkLst>
          <pc:docMk/>
          <pc:sldMk cId="330034467" sldId="1747"/>
        </pc:sldMkLst>
      </pc:sldChg>
      <pc:sldChg chg="del">
        <pc:chgData name="Wanlambok Nongbet [Chillibreeze]" userId="6bf028ea-505a-4797-9fbe-498829f78d74" providerId="ADAL" clId="{FE636EC3-8809-4DCB-9AC5-1BA3B10F9AB2}" dt="2020-07-24T06:52:23.678" v="0" actId="47"/>
        <pc:sldMkLst>
          <pc:docMk/>
          <pc:sldMk cId="1622630864" sldId="1748"/>
        </pc:sldMkLst>
      </pc:sldChg>
      <pc:sldChg chg="addSp delSp modSp add del mod modClrScheme chgLayout">
        <pc:chgData name="Wanlambok Nongbet [Chillibreeze]" userId="6bf028ea-505a-4797-9fbe-498829f78d74" providerId="ADAL" clId="{FE636EC3-8809-4DCB-9AC5-1BA3B10F9AB2}" dt="2020-07-28T15:22:27.491" v="3717" actId="962"/>
        <pc:sldMkLst>
          <pc:docMk/>
          <pc:sldMk cId="965140755" sldId="1760"/>
        </pc:sldMkLst>
        <pc:spChg chg="del mod ord">
          <ac:chgData name="Wanlambok Nongbet [Chillibreeze]" userId="6bf028ea-505a-4797-9fbe-498829f78d74" providerId="ADAL" clId="{FE636EC3-8809-4DCB-9AC5-1BA3B10F9AB2}" dt="2020-07-24T06:53:23.645" v="34" actId="478"/>
          <ac:spMkLst>
            <pc:docMk/>
            <pc:sldMk cId="965140755" sldId="1760"/>
            <ac:spMk id="6" creationId="{00000000-0000-0000-0000-000000000000}"/>
          </ac:spMkLst>
        </pc:spChg>
        <pc:spChg chg="add mod">
          <ac:chgData name="Wanlambok Nongbet [Chillibreeze]" userId="6bf028ea-505a-4797-9fbe-498829f78d74" providerId="ADAL" clId="{FE636EC3-8809-4DCB-9AC5-1BA3B10F9AB2}" dt="2020-07-28T15:22:27.491" v="3717" actId="962"/>
          <ac:spMkLst>
            <pc:docMk/>
            <pc:sldMk cId="965140755" sldId="1760"/>
            <ac:spMk id="7" creationId="{E247B945-F9BF-410D-9559-18C7AE800AF3}"/>
          </ac:spMkLst>
        </pc:spChg>
        <pc:spChg chg="mod ord">
          <ac:chgData name="Wanlambok Nongbet [Chillibreeze]" userId="6bf028ea-505a-4797-9fbe-498829f78d74" providerId="ADAL" clId="{FE636EC3-8809-4DCB-9AC5-1BA3B10F9AB2}" dt="2020-07-24T06:53:25.838" v="36"/>
          <ac:spMkLst>
            <pc:docMk/>
            <pc:sldMk cId="965140755" sldId="1760"/>
            <ac:spMk id="17" creationId="{00000000-0000-0000-0000-000000000000}"/>
          </ac:spMkLst>
        </pc:spChg>
        <pc:picChg chg="del">
          <ac:chgData name="Wanlambok Nongbet [Chillibreeze]" userId="6bf028ea-505a-4797-9fbe-498829f78d74" providerId="ADAL" clId="{FE636EC3-8809-4DCB-9AC5-1BA3B10F9AB2}" dt="2020-07-24T06:53:23.645" v="34" actId="478"/>
          <ac:picMkLst>
            <pc:docMk/>
            <pc:sldMk cId="965140755" sldId="1760"/>
            <ac:picMk id="3" creationId="{F38F6395-E6A8-4B03-9BCD-42E9793D3D67}"/>
          </ac:picMkLst>
        </pc:picChg>
        <pc:picChg chg="add mod">
          <ac:chgData name="Wanlambok Nongbet [Chillibreeze]" userId="6bf028ea-505a-4797-9fbe-498829f78d74" providerId="ADAL" clId="{FE636EC3-8809-4DCB-9AC5-1BA3B10F9AB2}" dt="2020-07-27T09:24:10.962" v="3262" actId="962"/>
          <ac:picMkLst>
            <pc:docMk/>
            <pc:sldMk cId="965140755" sldId="1760"/>
            <ac:picMk id="5" creationId="{91BA815C-1E43-419B-8DC1-75168B7AB9F5}"/>
          </ac:picMkLst>
        </pc:picChg>
      </pc:sldChg>
      <pc:sldChg chg="addSp modSp add del mod modClrScheme chgLayout">
        <pc:chgData name="Wanlambok Nongbet [Chillibreeze]" userId="6bf028ea-505a-4797-9fbe-498829f78d74" providerId="ADAL" clId="{FE636EC3-8809-4DCB-9AC5-1BA3B10F9AB2}" dt="2020-07-27T09:24:21.449" v="3265"/>
        <pc:sldMkLst>
          <pc:docMk/>
          <pc:sldMk cId="3088007092" sldId="1761"/>
        </pc:sldMkLst>
        <pc:spChg chg="mod ord">
          <ac:chgData name="Wanlambok Nongbet [Chillibreeze]" userId="6bf028ea-505a-4797-9fbe-498829f78d74" providerId="ADAL" clId="{FE636EC3-8809-4DCB-9AC5-1BA3B10F9AB2}" dt="2020-07-27T09:24:21.449" v="3265"/>
          <ac:spMkLst>
            <pc:docMk/>
            <pc:sldMk cId="3088007092" sldId="1761"/>
            <ac:spMk id="2" creationId="{00000000-0000-0000-0000-000000000000}"/>
          </ac:spMkLst>
        </pc:spChg>
        <pc:picChg chg="add mod">
          <ac:chgData name="Wanlambok Nongbet [Chillibreeze]" userId="6bf028ea-505a-4797-9fbe-498829f78d74" providerId="ADAL" clId="{FE636EC3-8809-4DCB-9AC5-1BA3B10F9AB2}" dt="2020-07-27T09:24:19.061" v="3263"/>
          <ac:picMkLst>
            <pc:docMk/>
            <pc:sldMk cId="3088007092" sldId="1761"/>
            <ac:picMk id="3" creationId="{93285979-7C78-4B09-BB1D-E7FAB2620B94}"/>
          </ac:picMkLst>
        </pc:picChg>
      </pc:sldChg>
      <pc:sldChg chg="addSp delSp modSp add mod modClrScheme chgLayout">
        <pc:chgData name="Wanlambok Nongbet [Chillibreeze]" userId="6bf028ea-505a-4797-9fbe-498829f78d74" providerId="ADAL" clId="{FE636EC3-8809-4DCB-9AC5-1BA3B10F9AB2}" dt="2020-07-27T09:29:45.802" v="3305" actId="207"/>
        <pc:sldMkLst>
          <pc:docMk/>
          <pc:sldMk cId="732718880" sldId="1762"/>
        </pc:sldMkLst>
        <pc:spChg chg="del">
          <ac:chgData name="Wanlambok Nongbet [Chillibreeze]" userId="6bf028ea-505a-4797-9fbe-498829f78d74" providerId="ADAL" clId="{FE636EC3-8809-4DCB-9AC5-1BA3B10F9AB2}" dt="2020-07-24T06:54:06.954" v="60" actId="478"/>
          <ac:spMkLst>
            <pc:docMk/>
            <pc:sldMk cId="732718880" sldId="1762"/>
            <ac:spMk id="4" creationId="{FF70CE0D-515E-4E34-A38B-C2B8D3A48389}"/>
          </ac:spMkLst>
        </pc:spChg>
        <pc:spChg chg="add del mod">
          <ac:chgData name="Wanlambok Nongbet [Chillibreeze]" userId="6bf028ea-505a-4797-9fbe-498829f78d74" providerId="ADAL" clId="{FE636EC3-8809-4DCB-9AC5-1BA3B10F9AB2}" dt="2020-07-27T02:48:50.440" v="882" actId="478"/>
          <ac:spMkLst>
            <pc:docMk/>
            <pc:sldMk cId="732718880" sldId="1762"/>
            <ac:spMk id="6" creationId="{594D528F-0C1D-4C2C-BBFA-6E6E83D0DF24}"/>
          </ac:spMkLst>
        </pc:spChg>
        <pc:spChg chg="add del mod">
          <ac:chgData name="Wanlambok Nongbet [Chillibreeze]" userId="6bf028ea-505a-4797-9fbe-498829f78d74" providerId="ADAL" clId="{FE636EC3-8809-4DCB-9AC5-1BA3B10F9AB2}" dt="2020-07-27T09:03:36.180" v="2708" actId="21"/>
          <ac:spMkLst>
            <pc:docMk/>
            <pc:sldMk cId="732718880" sldId="1762"/>
            <ac:spMk id="7" creationId="{BC47677A-2C9E-4167-9AC3-98AC5236FB0D}"/>
          </ac:spMkLst>
        </pc:spChg>
        <pc:spChg chg="add mod">
          <ac:chgData name="Wanlambok Nongbet [Chillibreeze]" userId="6bf028ea-505a-4797-9fbe-498829f78d74" providerId="ADAL" clId="{FE636EC3-8809-4DCB-9AC5-1BA3B10F9AB2}" dt="2020-07-27T02:55:48.663" v="915" actId="1076"/>
          <ac:spMkLst>
            <pc:docMk/>
            <pc:sldMk cId="732718880" sldId="1762"/>
            <ac:spMk id="8" creationId="{28F2C9DE-9769-4FEC-81DD-18D4E7D091AA}"/>
          </ac:spMkLst>
        </pc:spChg>
        <pc:spChg chg="add del mod">
          <ac:chgData name="Wanlambok Nongbet [Chillibreeze]" userId="6bf028ea-505a-4797-9fbe-498829f78d74" providerId="ADAL" clId="{FE636EC3-8809-4DCB-9AC5-1BA3B10F9AB2}" dt="2020-07-27T09:29:43.720" v="3303" actId="478"/>
          <ac:spMkLst>
            <pc:docMk/>
            <pc:sldMk cId="732718880" sldId="1762"/>
            <ac:spMk id="9" creationId="{C325BFB2-1181-4AAB-AC13-8A1E9E3950FC}"/>
          </ac:spMkLst>
        </pc:spChg>
        <pc:spChg chg="add del mod">
          <ac:chgData name="Wanlambok Nongbet [Chillibreeze]" userId="6bf028ea-505a-4797-9fbe-498829f78d74" providerId="ADAL" clId="{FE636EC3-8809-4DCB-9AC5-1BA3B10F9AB2}" dt="2020-07-27T03:01:39.397" v="1040"/>
          <ac:spMkLst>
            <pc:docMk/>
            <pc:sldMk cId="732718880" sldId="1762"/>
            <ac:spMk id="10" creationId="{507D3312-886E-4DF3-AFAF-23F29C3877BE}"/>
          </ac:spMkLst>
        </pc:spChg>
        <pc:spChg chg="mod ord">
          <ac:chgData name="Wanlambok Nongbet [Chillibreeze]" userId="6bf028ea-505a-4797-9fbe-498829f78d74" providerId="ADAL" clId="{FE636EC3-8809-4DCB-9AC5-1BA3B10F9AB2}" dt="2020-07-27T09:26:11.143" v="3288"/>
          <ac:spMkLst>
            <pc:docMk/>
            <pc:sldMk cId="732718880" sldId="1762"/>
            <ac:spMk id="17" creationId="{00000000-0000-0000-0000-000000000000}"/>
          </ac:spMkLst>
        </pc:spChg>
        <pc:picChg chg="del">
          <ac:chgData name="Wanlambok Nongbet [Chillibreeze]" userId="6bf028ea-505a-4797-9fbe-498829f78d74" providerId="ADAL" clId="{FE636EC3-8809-4DCB-9AC5-1BA3B10F9AB2}" dt="2020-07-24T06:54:06.954" v="60" actId="478"/>
          <ac:picMkLst>
            <pc:docMk/>
            <pc:sldMk cId="732718880" sldId="1762"/>
            <ac:picMk id="3" creationId="{51AB974C-5EC1-4EC8-820C-B9F848CC8F63}"/>
          </ac:picMkLst>
        </pc:picChg>
        <pc:picChg chg="add del mod modCrop">
          <ac:chgData name="Wanlambok Nongbet [Chillibreeze]" userId="6bf028ea-505a-4797-9fbe-498829f78d74" providerId="ADAL" clId="{FE636EC3-8809-4DCB-9AC5-1BA3B10F9AB2}" dt="2020-07-27T09:03:36.180" v="2708" actId="21"/>
          <ac:picMkLst>
            <pc:docMk/>
            <pc:sldMk cId="732718880" sldId="1762"/>
            <ac:picMk id="5" creationId="{B986A3F4-90A4-4137-B74C-F2AB7B9B3335}"/>
          </ac:picMkLst>
        </pc:picChg>
        <pc:picChg chg="add del mod">
          <ac:chgData name="Wanlambok Nongbet [Chillibreeze]" userId="6bf028ea-505a-4797-9fbe-498829f78d74" providerId="ADAL" clId="{FE636EC3-8809-4DCB-9AC5-1BA3B10F9AB2}" dt="2020-07-27T09:03:38.481" v="2710" actId="21"/>
          <ac:picMkLst>
            <pc:docMk/>
            <pc:sldMk cId="732718880" sldId="1762"/>
            <ac:picMk id="6" creationId="{23CF5B4C-0682-46A4-8D9E-7E63F208AD0B}"/>
          </ac:picMkLst>
        </pc:picChg>
        <pc:picChg chg="add mod">
          <ac:chgData name="Wanlambok Nongbet [Chillibreeze]" userId="6bf028ea-505a-4797-9fbe-498829f78d74" providerId="ADAL" clId="{FE636EC3-8809-4DCB-9AC5-1BA3B10F9AB2}" dt="2020-07-27T02:55:22.159" v="910" actId="571"/>
          <ac:picMkLst>
            <pc:docMk/>
            <pc:sldMk cId="732718880" sldId="1762"/>
            <ac:picMk id="9" creationId="{49432156-6AE5-4F70-B511-3DCD72FEBF9C}"/>
          </ac:picMkLst>
        </pc:picChg>
        <pc:picChg chg="add del mod modCrop">
          <ac:chgData name="Wanlambok Nongbet [Chillibreeze]" userId="6bf028ea-505a-4797-9fbe-498829f78d74" providerId="ADAL" clId="{FE636EC3-8809-4DCB-9AC5-1BA3B10F9AB2}" dt="2020-07-27T09:29:42.653" v="3302" actId="21"/>
          <ac:picMkLst>
            <pc:docMk/>
            <pc:sldMk cId="732718880" sldId="1762"/>
            <ac:picMk id="10" creationId="{40414847-83BB-45B9-BF6D-A30A949A96D6}"/>
          </ac:picMkLst>
        </pc:picChg>
        <pc:picChg chg="add mod">
          <ac:chgData name="Wanlambok Nongbet [Chillibreeze]" userId="6bf028ea-505a-4797-9fbe-498829f78d74" providerId="ADAL" clId="{FE636EC3-8809-4DCB-9AC5-1BA3B10F9AB2}" dt="2020-07-27T09:29:45.802" v="3305" actId="207"/>
          <ac:picMkLst>
            <pc:docMk/>
            <pc:sldMk cId="732718880" sldId="1762"/>
            <ac:picMk id="11" creationId="{B460B3EB-A9AC-4A24-A3D1-8585C654C9C3}"/>
          </ac:picMkLst>
        </pc:picChg>
      </pc:sldChg>
      <pc:sldChg chg="addSp delSp modSp add mod modClrScheme chgLayout">
        <pc:chgData name="Wanlambok Nongbet [Chillibreeze]" userId="6bf028ea-505a-4797-9fbe-498829f78d74" providerId="ADAL" clId="{FE636EC3-8809-4DCB-9AC5-1BA3B10F9AB2}" dt="2020-07-28T14:07:04.480" v="3672" actId="1036"/>
        <pc:sldMkLst>
          <pc:docMk/>
          <pc:sldMk cId="3643715278" sldId="1763"/>
        </pc:sldMkLst>
        <pc:spChg chg="add del mod topLvl">
          <ac:chgData name="Wanlambok Nongbet [Chillibreeze]" userId="6bf028ea-505a-4797-9fbe-498829f78d74" providerId="ADAL" clId="{FE636EC3-8809-4DCB-9AC5-1BA3B10F9AB2}" dt="2020-07-27T09:20:52.564" v="3129" actId="21"/>
          <ac:spMkLst>
            <pc:docMk/>
            <pc:sldMk cId="3643715278" sldId="1763"/>
            <ac:spMk id="4" creationId="{F564F2E8-7EFE-4B0B-A670-DB4E151C0F8D}"/>
          </ac:spMkLst>
        </pc:spChg>
        <pc:spChg chg="add del mod topLvl">
          <ac:chgData name="Wanlambok Nongbet [Chillibreeze]" userId="6bf028ea-505a-4797-9fbe-498829f78d74" providerId="ADAL" clId="{FE636EC3-8809-4DCB-9AC5-1BA3B10F9AB2}" dt="2020-07-27T09:20:52.564" v="3129" actId="21"/>
          <ac:spMkLst>
            <pc:docMk/>
            <pc:sldMk cId="3643715278" sldId="1763"/>
            <ac:spMk id="5" creationId="{EC89CF45-C882-47E7-874B-A81BDE63D613}"/>
          </ac:spMkLst>
        </pc:spChg>
        <pc:spChg chg="del mod ord">
          <ac:chgData name="Wanlambok Nongbet [Chillibreeze]" userId="6bf028ea-505a-4797-9fbe-498829f78d74" providerId="ADAL" clId="{FE636EC3-8809-4DCB-9AC5-1BA3B10F9AB2}" dt="2020-07-24T06:54:30.867" v="83" actId="478"/>
          <ac:spMkLst>
            <pc:docMk/>
            <pc:sldMk cId="3643715278" sldId="1763"/>
            <ac:spMk id="6" creationId="{00000000-0000-0000-0000-000000000000}"/>
          </ac:spMkLst>
        </pc:spChg>
        <pc:spChg chg="add del mod topLvl">
          <ac:chgData name="Wanlambok Nongbet [Chillibreeze]" userId="6bf028ea-505a-4797-9fbe-498829f78d74" providerId="ADAL" clId="{FE636EC3-8809-4DCB-9AC5-1BA3B10F9AB2}" dt="2020-07-27T09:20:52.564" v="3129" actId="21"/>
          <ac:spMkLst>
            <pc:docMk/>
            <pc:sldMk cId="3643715278" sldId="1763"/>
            <ac:spMk id="7" creationId="{8D5F128E-E65F-4D1E-BBB6-0D033370078C}"/>
          </ac:spMkLst>
        </pc:spChg>
        <pc:spChg chg="add del mod topLvl">
          <ac:chgData name="Wanlambok Nongbet [Chillibreeze]" userId="6bf028ea-505a-4797-9fbe-498829f78d74" providerId="ADAL" clId="{FE636EC3-8809-4DCB-9AC5-1BA3B10F9AB2}" dt="2020-07-27T09:20:52.564" v="3129" actId="21"/>
          <ac:spMkLst>
            <pc:docMk/>
            <pc:sldMk cId="3643715278" sldId="1763"/>
            <ac:spMk id="8" creationId="{9CF6DA81-A435-4941-96CF-528CB851DAF3}"/>
          </ac:spMkLst>
        </pc:spChg>
        <pc:spChg chg="mod">
          <ac:chgData name="Wanlambok Nongbet [Chillibreeze]" userId="6bf028ea-505a-4797-9fbe-498829f78d74" providerId="ADAL" clId="{FE636EC3-8809-4DCB-9AC5-1BA3B10F9AB2}" dt="2020-07-27T09:19:42.618" v="3077" actId="164"/>
          <ac:spMkLst>
            <pc:docMk/>
            <pc:sldMk cId="3643715278" sldId="1763"/>
            <ac:spMk id="10" creationId="{DBD8F854-29FA-433A-A41D-FCBEE3594DBE}"/>
          </ac:spMkLst>
        </pc:spChg>
        <pc:spChg chg="mod">
          <ac:chgData name="Wanlambok Nongbet [Chillibreeze]" userId="6bf028ea-505a-4797-9fbe-498829f78d74" providerId="ADAL" clId="{FE636EC3-8809-4DCB-9AC5-1BA3B10F9AB2}" dt="2020-07-27T09:19:42.618" v="3077" actId="164"/>
          <ac:spMkLst>
            <pc:docMk/>
            <pc:sldMk cId="3643715278" sldId="1763"/>
            <ac:spMk id="11" creationId="{8C494342-7CE0-4697-A6F0-26079DD57583}"/>
          </ac:spMkLst>
        </pc:spChg>
        <pc:spChg chg="mod">
          <ac:chgData name="Wanlambok Nongbet [Chillibreeze]" userId="6bf028ea-505a-4797-9fbe-498829f78d74" providerId="ADAL" clId="{FE636EC3-8809-4DCB-9AC5-1BA3B10F9AB2}" dt="2020-07-27T09:19:48.890" v="3081" actId="164"/>
          <ac:spMkLst>
            <pc:docMk/>
            <pc:sldMk cId="3643715278" sldId="1763"/>
            <ac:spMk id="13" creationId="{F6B14541-22F8-4D5F-9869-4B3D8CAA01B5}"/>
          </ac:spMkLst>
        </pc:spChg>
        <pc:spChg chg="mod">
          <ac:chgData name="Wanlambok Nongbet [Chillibreeze]" userId="6bf028ea-505a-4797-9fbe-498829f78d74" providerId="ADAL" clId="{FE636EC3-8809-4DCB-9AC5-1BA3B10F9AB2}" dt="2020-07-27T09:19:48.890" v="3081" actId="164"/>
          <ac:spMkLst>
            <pc:docMk/>
            <pc:sldMk cId="3643715278" sldId="1763"/>
            <ac:spMk id="14" creationId="{3A89D709-EF86-41A0-8296-81DC42F94274}"/>
          </ac:spMkLst>
        </pc:spChg>
        <pc:spChg chg="mod">
          <ac:chgData name="Wanlambok Nongbet [Chillibreeze]" userId="6bf028ea-505a-4797-9fbe-498829f78d74" providerId="ADAL" clId="{FE636EC3-8809-4DCB-9AC5-1BA3B10F9AB2}" dt="2020-07-27T03:13:14.555" v="1338" actId="571"/>
          <ac:spMkLst>
            <pc:docMk/>
            <pc:sldMk cId="3643715278" sldId="1763"/>
            <ac:spMk id="16" creationId="{E76D7592-8B0D-4E69-9FFC-D80131E9E47A}"/>
          </ac:spMkLst>
        </pc:spChg>
        <pc:spChg chg="mod ord">
          <ac:chgData name="Wanlambok Nongbet [Chillibreeze]" userId="6bf028ea-505a-4797-9fbe-498829f78d74" providerId="ADAL" clId="{FE636EC3-8809-4DCB-9AC5-1BA3B10F9AB2}" dt="2020-07-24T06:54:29.020" v="82"/>
          <ac:spMkLst>
            <pc:docMk/>
            <pc:sldMk cId="3643715278" sldId="1763"/>
            <ac:spMk id="17" creationId="{00000000-0000-0000-0000-000000000000}"/>
          </ac:spMkLst>
        </pc:spChg>
        <pc:spChg chg="mod">
          <ac:chgData name="Wanlambok Nongbet [Chillibreeze]" userId="6bf028ea-505a-4797-9fbe-498829f78d74" providerId="ADAL" clId="{FE636EC3-8809-4DCB-9AC5-1BA3B10F9AB2}" dt="2020-07-27T03:13:14.555" v="1338" actId="571"/>
          <ac:spMkLst>
            <pc:docMk/>
            <pc:sldMk cId="3643715278" sldId="1763"/>
            <ac:spMk id="18" creationId="{FAB28FD0-811F-4703-9B54-2A36D1426023}"/>
          </ac:spMkLst>
        </pc:spChg>
        <pc:spChg chg="mod">
          <ac:chgData name="Wanlambok Nongbet [Chillibreeze]" userId="6bf028ea-505a-4797-9fbe-498829f78d74" providerId="ADAL" clId="{FE636EC3-8809-4DCB-9AC5-1BA3B10F9AB2}" dt="2020-07-27T03:13:16.185" v="1339" actId="571"/>
          <ac:spMkLst>
            <pc:docMk/>
            <pc:sldMk cId="3643715278" sldId="1763"/>
            <ac:spMk id="20" creationId="{BA96B356-6098-49F2-9E06-C9A55BA31C5D}"/>
          </ac:spMkLst>
        </pc:spChg>
        <pc:spChg chg="mod">
          <ac:chgData name="Wanlambok Nongbet [Chillibreeze]" userId="6bf028ea-505a-4797-9fbe-498829f78d74" providerId="ADAL" clId="{FE636EC3-8809-4DCB-9AC5-1BA3B10F9AB2}" dt="2020-07-27T03:13:16.185" v="1339" actId="571"/>
          <ac:spMkLst>
            <pc:docMk/>
            <pc:sldMk cId="3643715278" sldId="1763"/>
            <ac:spMk id="21" creationId="{FE8795B2-9C30-4F65-88A0-52BA97E72164}"/>
          </ac:spMkLst>
        </pc:spChg>
        <pc:spChg chg="mod">
          <ac:chgData name="Wanlambok Nongbet [Chillibreeze]" userId="6bf028ea-505a-4797-9fbe-498829f78d74" providerId="ADAL" clId="{FE636EC3-8809-4DCB-9AC5-1BA3B10F9AB2}" dt="2020-07-27T09:19:53.245" v="3085" actId="571"/>
          <ac:spMkLst>
            <pc:docMk/>
            <pc:sldMk cId="3643715278" sldId="1763"/>
            <ac:spMk id="39" creationId="{DD55D580-3F44-4217-8025-2B9EDC22E178}"/>
          </ac:spMkLst>
        </pc:spChg>
        <pc:spChg chg="mod">
          <ac:chgData name="Wanlambok Nongbet [Chillibreeze]" userId="6bf028ea-505a-4797-9fbe-498829f78d74" providerId="ADAL" clId="{FE636EC3-8809-4DCB-9AC5-1BA3B10F9AB2}" dt="2020-07-27T09:19:53.245" v="3085" actId="571"/>
          <ac:spMkLst>
            <pc:docMk/>
            <pc:sldMk cId="3643715278" sldId="1763"/>
            <ac:spMk id="40" creationId="{A3111A0B-9605-4516-AD6F-77F8E141FC76}"/>
          </ac:spMkLst>
        </pc:spChg>
        <pc:spChg chg="mod">
          <ac:chgData name="Wanlambok Nongbet [Chillibreeze]" userId="6bf028ea-505a-4797-9fbe-498829f78d74" providerId="ADAL" clId="{FE636EC3-8809-4DCB-9AC5-1BA3B10F9AB2}" dt="2020-07-27T09:20:16.497" v="3097" actId="571"/>
          <ac:spMkLst>
            <pc:docMk/>
            <pc:sldMk cId="3643715278" sldId="1763"/>
            <ac:spMk id="47" creationId="{B3620DAB-827B-4172-9008-4ABEBBEB39C6}"/>
          </ac:spMkLst>
        </pc:spChg>
        <pc:spChg chg="mod">
          <ac:chgData name="Wanlambok Nongbet [Chillibreeze]" userId="6bf028ea-505a-4797-9fbe-498829f78d74" providerId="ADAL" clId="{FE636EC3-8809-4DCB-9AC5-1BA3B10F9AB2}" dt="2020-07-27T09:20:16.497" v="3097" actId="571"/>
          <ac:spMkLst>
            <pc:docMk/>
            <pc:sldMk cId="3643715278" sldId="1763"/>
            <ac:spMk id="48" creationId="{133355E7-CA93-4065-AACD-BAA54806BC3D}"/>
          </ac:spMkLst>
        </pc:spChg>
        <pc:spChg chg="mod">
          <ac:chgData name="Wanlambok Nongbet [Chillibreeze]" userId="6bf028ea-505a-4797-9fbe-498829f78d74" providerId="ADAL" clId="{FE636EC3-8809-4DCB-9AC5-1BA3B10F9AB2}" dt="2020-07-27T09:20:28.387" v="3108" actId="571"/>
          <ac:spMkLst>
            <pc:docMk/>
            <pc:sldMk cId="3643715278" sldId="1763"/>
            <ac:spMk id="55" creationId="{C01C757D-AD0A-4049-A3D7-3AB53E31A028}"/>
          </ac:spMkLst>
        </pc:spChg>
        <pc:spChg chg="mod">
          <ac:chgData name="Wanlambok Nongbet [Chillibreeze]" userId="6bf028ea-505a-4797-9fbe-498829f78d74" providerId="ADAL" clId="{FE636EC3-8809-4DCB-9AC5-1BA3B10F9AB2}" dt="2020-07-27T09:20:28.387" v="3108" actId="571"/>
          <ac:spMkLst>
            <pc:docMk/>
            <pc:sldMk cId="3643715278" sldId="1763"/>
            <ac:spMk id="56" creationId="{A8BFB073-BBFD-48DC-A94A-E0E7DD055D07}"/>
          </ac:spMkLst>
        </pc:spChg>
        <pc:spChg chg="mod">
          <ac:chgData name="Wanlambok Nongbet [Chillibreeze]" userId="6bf028ea-505a-4797-9fbe-498829f78d74" providerId="ADAL" clId="{FE636EC3-8809-4DCB-9AC5-1BA3B10F9AB2}" dt="2020-07-27T09:20:38.876" v="3118" actId="571"/>
          <ac:spMkLst>
            <pc:docMk/>
            <pc:sldMk cId="3643715278" sldId="1763"/>
            <ac:spMk id="62" creationId="{61213734-F63F-4AFE-AF55-A9DD11FF54C2}"/>
          </ac:spMkLst>
        </pc:spChg>
        <pc:spChg chg="mod">
          <ac:chgData name="Wanlambok Nongbet [Chillibreeze]" userId="6bf028ea-505a-4797-9fbe-498829f78d74" providerId="ADAL" clId="{FE636EC3-8809-4DCB-9AC5-1BA3B10F9AB2}" dt="2020-07-27T09:20:38.876" v="3118" actId="571"/>
          <ac:spMkLst>
            <pc:docMk/>
            <pc:sldMk cId="3643715278" sldId="1763"/>
            <ac:spMk id="63" creationId="{0A0FA37F-0997-4B60-82FC-0795B2372592}"/>
          </ac:spMkLst>
        </pc:spChg>
        <pc:spChg chg="add mod">
          <ac:chgData name="Wanlambok Nongbet [Chillibreeze]" userId="6bf028ea-505a-4797-9fbe-498829f78d74" providerId="ADAL" clId="{FE636EC3-8809-4DCB-9AC5-1BA3B10F9AB2}" dt="2020-07-28T14:06:32.235" v="3653" actId="1076"/>
          <ac:spMkLst>
            <pc:docMk/>
            <pc:sldMk cId="3643715278" sldId="1763"/>
            <ac:spMk id="66" creationId="{4C682A77-0910-45F8-BF0E-13EE1742AA65}"/>
          </ac:spMkLst>
        </pc:spChg>
        <pc:spChg chg="add del mod">
          <ac:chgData name="Wanlambok Nongbet [Chillibreeze]" userId="6bf028ea-505a-4797-9fbe-498829f78d74" providerId="ADAL" clId="{FE636EC3-8809-4DCB-9AC5-1BA3B10F9AB2}" dt="2020-07-27T09:20:54.153" v="3131" actId="21"/>
          <ac:spMkLst>
            <pc:docMk/>
            <pc:sldMk cId="3643715278" sldId="1763"/>
            <ac:spMk id="67" creationId="{01B00A52-F48E-4CB9-B09D-FC972DF848BB}"/>
          </ac:spMkLst>
        </pc:spChg>
        <pc:spChg chg="add del mod">
          <ac:chgData name="Wanlambok Nongbet [Chillibreeze]" userId="6bf028ea-505a-4797-9fbe-498829f78d74" providerId="ADAL" clId="{FE636EC3-8809-4DCB-9AC5-1BA3B10F9AB2}" dt="2020-07-27T09:20:54.153" v="3131" actId="21"/>
          <ac:spMkLst>
            <pc:docMk/>
            <pc:sldMk cId="3643715278" sldId="1763"/>
            <ac:spMk id="68" creationId="{B71AEDFB-3EF8-4089-9987-EEE4DBDC043B}"/>
          </ac:spMkLst>
        </pc:spChg>
        <pc:spChg chg="add del mod">
          <ac:chgData name="Wanlambok Nongbet [Chillibreeze]" userId="6bf028ea-505a-4797-9fbe-498829f78d74" providerId="ADAL" clId="{FE636EC3-8809-4DCB-9AC5-1BA3B10F9AB2}" dt="2020-07-27T09:20:54.153" v="3131" actId="21"/>
          <ac:spMkLst>
            <pc:docMk/>
            <pc:sldMk cId="3643715278" sldId="1763"/>
            <ac:spMk id="69" creationId="{A90EECC3-B11C-4151-95CD-DAA9150096FF}"/>
          </ac:spMkLst>
        </pc:spChg>
        <pc:spChg chg="add del mod">
          <ac:chgData name="Wanlambok Nongbet [Chillibreeze]" userId="6bf028ea-505a-4797-9fbe-498829f78d74" providerId="ADAL" clId="{FE636EC3-8809-4DCB-9AC5-1BA3B10F9AB2}" dt="2020-07-27T09:20:54.905" v="3133" actId="21"/>
          <ac:spMkLst>
            <pc:docMk/>
            <pc:sldMk cId="3643715278" sldId="1763"/>
            <ac:spMk id="76" creationId="{43C832E8-DEFB-455A-BDD6-3BAA99D36F61}"/>
          </ac:spMkLst>
        </pc:spChg>
        <pc:spChg chg="add del mod">
          <ac:chgData name="Wanlambok Nongbet [Chillibreeze]" userId="6bf028ea-505a-4797-9fbe-498829f78d74" providerId="ADAL" clId="{FE636EC3-8809-4DCB-9AC5-1BA3B10F9AB2}" dt="2020-07-27T09:20:54.905" v="3133" actId="21"/>
          <ac:spMkLst>
            <pc:docMk/>
            <pc:sldMk cId="3643715278" sldId="1763"/>
            <ac:spMk id="77" creationId="{1C86BA61-2892-43E3-91F4-071335F6A78D}"/>
          </ac:spMkLst>
        </pc:spChg>
        <pc:spChg chg="add del mod">
          <ac:chgData name="Wanlambok Nongbet [Chillibreeze]" userId="6bf028ea-505a-4797-9fbe-498829f78d74" providerId="ADAL" clId="{FE636EC3-8809-4DCB-9AC5-1BA3B10F9AB2}" dt="2020-07-27T09:20:54.905" v="3133" actId="21"/>
          <ac:spMkLst>
            <pc:docMk/>
            <pc:sldMk cId="3643715278" sldId="1763"/>
            <ac:spMk id="78" creationId="{5E6773B2-34CE-4D3C-B14E-7607B87C401E}"/>
          </ac:spMkLst>
        </pc:spChg>
        <pc:spChg chg="add del mod">
          <ac:chgData name="Wanlambok Nongbet [Chillibreeze]" userId="6bf028ea-505a-4797-9fbe-498829f78d74" providerId="ADAL" clId="{FE636EC3-8809-4DCB-9AC5-1BA3B10F9AB2}" dt="2020-07-27T09:20:55.644" v="3135" actId="21"/>
          <ac:spMkLst>
            <pc:docMk/>
            <pc:sldMk cId="3643715278" sldId="1763"/>
            <ac:spMk id="85" creationId="{F27848CB-F6F1-4315-9D80-875E2965899C}"/>
          </ac:spMkLst>
        </pc:spChg>
        <pc:spChg chg="add del mod">
          <ac:chgData name="Wanlambok Nongbet [Chillibreeze]" userId="6bf028ea-505a-4797-9fbe-498829f78d74" providerId="ADAL" clId="{FE636EC3-8809-4DCB-9AC5-1BA3B10F9AB2}" dt="2020-07-27T09:20:55.644" v="3135" actId="21"/>
          <ac:spMkLst>
            <pc:docMk/>
            <pc:sldMk cId="3643715278" sldId="1763"/>
            <ac:spMk id="86" creationId="{9A343FD2-A86B-444B-8414-192CE1E4D091}"/>
          </ac:spMkLst>
        </pc:spChg>
        <pc:spChg chg="add del mod">
          <ac:chgData name="Wanlambok Nongbet [Chillibreeze]" userId="6bf028ea-505a-4797-9fbe-498829f78d74" providerId="ADAL" clId="{FE636EC3-8809-4DCB-9AC5-1BA3B10F9AB2}" dt="2020-07-27T09:20:55.644" v="3135" actId="21"/>
          <ac:spMkLst>
            <pc:docMk/>
            <pc:sldMk cId="3643715278" sldId="1763"/>
            <ac:spMk id="87" creationId="{64FE082F-FB53-4A1A-8046-AB9EC54478D0}"/>
          </ac:spMkLst>
        </pc:spChg>
        <pc:spChg chg="add mod">
          <ac:chgData name="Wanlambok Nongbet [Chillibreeze]" userId="6bf028ea-505a-4797-9fbe-498829f78d74" providerId="ADAL" clId="{FE636EC3-8809-4DCB-9AC5-1BA3B10F9AB2}" dt="2020-07-28T14:06:36.172" v="3656" actId="1076"/>
          <ac:spMkLst>
            <pc:docMk/>
            <pc:sldMk cId="3643715278" sldId="1763"/>
            <ac:spMk id="93" creationId="{42894DA8-E08B-4FA7-94B5-AD929FBA74BA}"/>
          </ac:spMkLst>
        </pc:spChg>
        <pc:spChg chg="add del mod">
          <ac:chgData name="Wanlambok Nongbet [Chillibreeze]" userId="6bf028ea-505a-4797-9fbe-498829f78d74" providerId="ADAL" clId="{FE636EC3-8809-4DCB-9AC5-1BA3B10F9AB2}" dt="2020-07-27T09:20:56.801" v="3137" actId="21"/>
          <ac:spMkLst>
            <pc:docMk/>
            <pc:sldMk cId="3643715278" sldId="1763"/>
            <ac:spMk id="94" creationId="{38FB7DC9-E3C6-4608-BA26-86BD60731C42}"/>
          </ac:spMkLst>
        </pc:spChg>
        <pc:spChg chg="add del mod">
          <ac:chgData name="Wanlambok Nongbet [Chillibreeze]" userId="6bf028ea-505a-4797-9fbe-498829f78d74" providerId="ADAL" clId="{FE636EC3-8809-4DCB-9AC5-1BA3B10F9AB2}" dt="2020-07-27T09:20:56.801" v="3137" actId="21"/>
          <ac:spMkLst>
            <pc:docMk/>
            <pc:sldMk cId="3643715278" sldId="1763"/>
            <ac:spMk id="95" creationId="{4CD159D9-36F3-41EA-8FD8-D25415B546B8}"/>
          </ac:spMkLst>
        </pc:spChg>
        <pc:spChg chg="add del mod">
          <ac:chgData name="Wanlambok Nongbet [Chillibreeze]" userId="6bf028ea-505a-4797-9fbe-498829f78d74" providerId="ADAL" clId="{FE636EC3-8809-4DCB-9AC5-1BA3B10F9AB2}" dt="2020-07-27T09:20:57.872" v="3139" actId="21"/>
          <ac:spMkLst>
            <pc:docMk/>
            <pc:sldMk cId="3643715278" sldId="1763"/>
            <ac:spMk id="100" creationId="{03FB789D-5127-460E-9BFA-C6CFE5C5D4B6}"/>
          </ac:spMkLst>
        </pc:spChg>
        <pc:spChg chg="add del mod">
          <ac:chgData name="Wanlambok Nongbet [Chillibreeze]" userId="6bf028ea-505a-4797-9fbe-498829f78d74" providerId="ADAL" clId="{FE636EC3-8809-4DCB-9AC5-1BA3B10F9AB2}" dt="2020-07-27T09:20:57.872" v="3139" actId="21"/>
          <ac:spMkLst>
            <pc:docMk/>
            <pc:sldMk cId="3643715278" sldId="1763"/>
            <ac:spMk id="101" creationId="{DC4E3A52-81B3-41E9-9242-193FF6ED7BBB}"/>
          </ac:spMkLst>
        </pc:spChg>
        <pc:spChg chg="add del mod">
          <ac:chgData name="Wanlambok Nongbet [Chillibreeze]" userId="6bf028ea-505a-4797-9fbe-498829f78d74" providerId="ADAL" clId="{FE636EC3-8809-4DCB-9AC5-1BA3B10F9AB2}" dt="2020-07-27T09:20:58.539" v="3141" actId="21"/>
          <ac:spMkLst>
            <pc:docMk/>
            <pc:sldMk cId="3643715278" sldId="1763"/>
            <ac:spMk id="106" creationId="{73110068-D3A6-4986-99A1-0032DAB50111}"/>
          </ac:spMkLst>
        </pc:spChg>
        <pc:spChg chg="add del mod">
          <ac:chgData name="Wanlambok Nongbet [Chillibreeze]" userId="6bf028ea-505a-4797-9fbe-498829f78d74" providerId="ADAL" clId="{FE636EC3-8809-4DCB-9AC5-1BA3B10F9AB2}" dt="2020-07-27T09:20:58.539" v="3141" actId="21"/>
          <ac:spMkLst>
            <pc:docMk/>
            <pc:sldMk cId="3643715278" sldId="1763"/>
            <ac:spMk id="107" creationId="{3E9095F3-B27F-499C-8D17-FAE782593699}"/>
          </ac:spMkLst>
        </pc:spChg>
        <pc:spChg chg="add mod">
          <ac:chgData name="Wanlambok Nongbet [Chillibreeze]" userId="6bf028ea-505a-4797-9fbe-498829f78d74" providerId="ADAL" clId="{FE636EC3-8809-4DCB-9AC5-1BA3B10F9AB2}" dt="2020-07-28T14:06:54.333" v="3666" actId="465"/>
          <ac:spMkLst>
            <pc:docMk/>
            <pc:sldMk cId="3643715278" sldId="1763"/>
            <ac:spMk id="111" creationId="{4486F1C6-C493-4B37-9C55-38FB9EECA5F4}"/>
          </ac:spMkLst>
        </pc:spChg>
        <pc:spChg chg="add del mod">
          <ac:chgData name="Wanlambok Nongbet [Chillibreeze]" userId="6bf028ea-505a-4797-9fbe-498829f78d74" providerId="ADAL" clId="{FE636EC3-8809-4DCB-9AC5-1BA3B10F9AB2}" dt="2020-07-27T09:20:59.304" v="3143" actId="21"/>
          <ac:spMkLst>
            <pc:docMk/>
            <pc:sldMk cId="3643715278" sldId="1763"/>
            <ac:spMk id="112" creationId="{29283E6F-61B2-4401-9316-AC844BDBD24A}"/>
          </ac:spMkLst>
        </pc:spChg>
        <pc:spChg chg="add del mod">
          <ac:chgData name="Wanlambok Nongbet [Chillibreeze]" userId="6bf028ea-505a-4797-9fbe-498829f78d74" providerId="ADAL" clId="{FE636EC3-8809-4DCB-9AC5-1BA3B10F9AB2}" dt="2020-07-27T09:21:00.541" v="3145" actId="21"/>
          <ac:spMkLst>
            <pc:docMk/>
            <pc:sldMk cId="3643715278" sldId="1763"/>
            <ac:spMk id="115" creationId="{CBA59E28-2518-4820-ACAC-7E1CF2187142}"/>
          </ac:spMkLst>
        </pc:spChg>
        <pc:spChg chg="add del mod">
          <ac:chgData name="Wanlambok Nongbet [Chillibreeze]" userId="6bf028ea-505a-4797-9fbe-498829f78d74" providerId="ADAL" clId="{FE636EC3-8809-4DCB-9AC5-1BA3B10F9AB2}" dt="2020-07-27T09:21:01.362" v="3147" actId="21"/>
          <ac:spMkLst>
            <pc:docMk/>
            <pc:sldMk cId="3643715278" sldId="1763"/>
            <ac:spMk id="118" creationId="{5350A412-8A42-4FEC-BE86-7299AB720638}"/>
          </ac:spMkLst>
        </pc:spChg>
        <pc:spChg chg="add mod">
          <ac:chgData name="Wanlambok Nongbet [Chillibreeze]" userId="6bf028ea-505a-4797-9fbe-498829f78d74" providerId="ADAL" clId="{FE636EC3-8809-4DCB-9AC5-1BA3B10F9AB2}" dt="2020-07-28T14:06:49.759" v="3663" actId="14100"/>
          <ac:spMkLst>
            <pc:docMk/>
            <pc:sldMk cId="3643715278" sldId="1763"/>
            <ac:spMk id="120" creationId="{48824D71-4BC6-4B41-9BD3-EA8BBF7A6913}"/>
          </ac:spMkLst>
        </pc:spChg>
        <pc:grpChg chg="add del mod">
          <ac:chgData name="Wanlambok Nongbet [Chillibreeze]" userId="6bf028ea-505a-4797-9fbe-498829f78d74" providerId="ADAL" clId="{FE636EC3-8809-4DCB-9AC5-1BA3B10F9AB2}" dt="2020-07-27T03:12:17.626" v="1308" actId="165"/>
          <ac:grpSpMkLst>
            <pc:docMk/>
            <pc:sldMk cId="3643715278" sldId="1763"/>
            <ac:grpSpMk id="2" creationId="{9A406B3B-3188-4F60-AF2A-0BBC22C8B3B1}"/>
          </ac:grpSpMkLst>
        </pc:grpChg>
        <pc:grpChg chg="add mod">
          <ac:chgData name="Wanlambok Nongbet [Chillibreeze]" userId="6bf028ea-505a-4797-9fbe-498829f78d74" providerId="ADAL" clId="{FE636EC3-8809-4DCB-9AC5-1BA3B10F9AB2}" dt="2020-07-27T09:19:42.618" v="3077" actId="164"/>
          <ac:grpSpMkLst>
            <pc:docMk/>
            <pc:sldMk cId="3643715278" sldId="1763"/>
            <ac:grpSpMk id="2" creationId="{D81C880D-2EF7-4FE0-8B68-288AE291D183}"/>
          </ac:grpSpMkLst>
        </pc:grpChg>
        <pc:grpChg chg="add del mod">
          <ac:chgData name="Wanlambok Nongbet [Chillibreeze]" userId="6bf028ea-505a-4797-9fbe-498829f78d74" providerId="ADAL" clId="{FE636EC3-8809-4DCB-9AC5-1BA3B10F9AB2}" dt="2020-07-27T09:20:00.686" v="3091" actId="478"/>
          <ac:grpSpMkLst>
            <pc:docMk/>
            <pc:sldMk cId="3643715278" sldId="1763"/>
            <ac:grpSpMk id="3" creationId="{1B017739-BD63-4095-9EBF-95FFABA81C78}"/>
          </ac:grpSpMkLst>
        </pc:grpChg>
        <pc:grpChg chg="add mod">
          <ac:chgData name="Wanlambok Nongbet [Chillibreeze]" userId="6bf028ea-505a-4797-9fbe-498829f78d74" providerId="ADAL" clId="{FE636EC3-8809-4DCB-9AC5-1BA3B10F9AB2}" dt="2020-07-27T09:19:48.890" v="3081" actId="164"/>
          <ac:grpSpMkLst>
            <pc:docMk/>
            <pc:sldMk cId="3643715278" sldId="1763"/>
            <ac:grpSpMk id="6" creationId="{A7292FAC-F909-4A88-B7FB-FFC098D45277}"/>
          </ac:grpSpMkLst>
        </pc:grpChg>
        <pc:grpChg chg="add mod">
          <ac:chgData name="Wanlambok Nongbet [Chillibreeze]" userId="6bf028ea-505a-4797-9fbe-498829f78d74" providerId="ADAL" clId="{FE636EC3-8809-4DCB-9AC5-1BA3B10F9AB2}" dt="2020-07-27T09:19:46.733" v="3079" actId="164"/>
          <ac:grpSpMkLst>
            <pc:docMk/>
            <pc:sldMk cId="3643715278" sldId="1763"/>
            <ac:grpSpMk id="9" creationId="{BBDE634B-EB27-4995-BD8B-276450653D48}"/>
          </ac:grpSpMkLst>
        </pc:grpChg>
        <pc:grpChg chg="add mod">
          <ac:chgData name="Wanlambok Nongbet [Chillibreeze]" userId="6bf028ea-505a-4797-9fbe-498829f78d74" providerId="ADAL" clId="{FE636EC3-8809-4DCB-9AC5-1BA3B10F9AB2}" dt="2020-07-27T09:19:49.352" v="3082" actId="164"/>
          <ac:grpSpMkLst>
            <pc:docMk/>
            <pc:sldMk cId="3643715278" sldId="1763"/>
            <ac:grpSpMk id="12" creationId="{0D4453E9-D1C1-41F9-94EC-E90E62595594}"/>
          </ac:grpSpMkLst>
        </pc:grpChg>
        <pc:grpChg chg="add mod">
          <ac:chgData name="Wanlambok Nongbet [Chillibreeze]" userId="6bf028ea-505a-4797-9fbe-498829f78d74" providerId="ADAL" clId="{FE636EC3-8809-4DCB-9AC5-1BA3B10F9AB2}" dt="2020-07-27T09:19:50.815" v="3083" actId="164"/>
          <ac:grpSpMkLst>
            <pc:docMk/>
            <pc:sldMk cId="3643715278" sldId="1763"/>
            <ac:grpSpMk id="15" creationId="{8DBCB0C2-0C6E-4CAB-80D1-6726906CA23B}"/>
          </ac:grpSpMkLst>
        </pc:grpChg>
        <pc:grpChg chg="add mod">
          <ac:chgData name="Wanlambok Nongbet [Chillibreeze]" userId="6bf028ea-505a-4797-9fbe-498829f78d74" providerId="ADAL" clId="{FE636EC3-8809-4DCB-9AC5-1BA3B10F9AB2}" dt="2020-07-27T09:19:52.221" v="3084" actId="164"/>
          <ac:grpSpMkLst>
            <pc:docMk/>
            <pc:sldMk cId="3643715278" sldId="1763"/>
            <ac:grpSpMk id="19" creationId="{6A58A2FB-2923-461D-B810-C183DD45EC92}"/>
          </ac:grpSpMkLst>
        </pc:grpChg>
        <pc:grpChg chg="add del mod">
          <ac:chgData name="Wanlambok Nongbet [Chillibreeze]" userId="6bf028ea-505a-4797-9fbe-498829f78d74" providerId="ADAL" clId="{FE636EC3-8809-4DCB-9AC5-1BA3B10F9AB2}" dt="2020-07-27T09:20:24.098" v="3104" actId="478"/>
          <ac:grpSpMkLst>
            <pc:docMk/>
            <pc:sldMk cId="3643715278" sldId="1763"/>
            <ac:grpSpMk id="33" creationId="{C5FFD1FE-6892-4385-817E-D1E3B6BFCB2A}"/>
          </ac:grpSpMkLst>
        </pc:grpChg>
        <pc:grpChg chg="add del mod">
          <ac:chgData name="Wanlambok Nongbet [Chillibreeze]" userId="6bf028ea-505a-4797-9fbe-498829f78d74" providerId="ADAL" clId="{FE636EC3-8809-4DCB-9AC5-1BA3B10F9AB2}" dt="2020-07-27T09:20:34.109" v="3114" actId="478"/>
          <ac:grpSpMkLst>
            <pc:docMk/>
            <pc:sldMk cId="3643715278" sldId="1763"/>
            <ac:grpSpMk id="34" creationId="{480FA815-7D0E-4796-8840-AA472302021B}"/>
          </ac:grpSpMkLst>
        </pc:grpChg>
        <pc:grpChg chg="add del mod">
          <ac:chgData name="Wanlambok Nongbet [Chillibreeze]" userId="6bf028ea-505a-4797-9fbe-498829f78d74" providerId="ADAL" clId="{FE636EC3-8809-4DCB-9AC5-1BA3B10F9AB2}" dt="2020-07-27T09:20:43.705" v="3123" actId="478"/>
          <ac:grpSpMkLst>
            <pc:docMk/>
            <pc:sldMk cId="3643715278" sldId="1763"/>
            <ac:grpSpMk id="35" creationId="{68669069-F064-4545-A71B-1DEB54C8D90D}"/>
          </ac:grpSpMkLst>
        </pc:grpChg>
        <pc:grpChg chg="add del mod">
          <ac:chgData name="Wanlambok Nongbet [Chillibreeze]" userId="6bf028ea-505a-4797-9fbe-498829f78d74" providerId="ADAL" clId="{FE636EC3-8809-4DCB-9AC5-1BA3B10F9AB2}" dt="2020-07-27T09:19:53.475" v="3086" actId="21"/>
          <ac:grpSpMkLst>
            <pc:docMk/>
            <pc:sldMk cId="3643715278" sldId="1763"/>
            <ac:grpSpMk id="36" creationId="{2372C84C-36F0-4A18-A9FB-F50E87A1BD6C}"/>
          </ac:grpSpMkLst>
        </pc:grpChg>
        <pc:grpChg chg="mod">
          <ac:chgData name="Wanlambok Nongbet [Chillibreeze]" userId="6bf028ea-505a-4797-9fbe-498829f78d74" providerId="ADAL" clId="{FE636EC3-8809-4DCB-9AC5-1BA3B10F9AB2}" dt="2020-07-27T09:19:53.245" v="3085" actId="571"/>
          <ac:grpSpMkLst>
            <pc:docMk/>
            <pc:sldMk cId="3643715278" sldId="1763"/>
            <ac:grpSpMk id="37" creationId="{AA87601F-B040-4039-AAB3-084235A027D9}"/>
          </ac:grpSpMkLst>
        </pc:grpChg>
        <pc:grpChg chg="add del mod">
          <ac:chgData name="Wanlambok Nongbet [Chillibreeze]" userId="6bf028ea-505a-4797-9fbe-498829f78d74" providerId="ADAL" clId="{FE636EC3-8809-4DCB-9AC5-1BA3B10F9AB2}" dt="2020-07-27T09:20:16.756" v="3098" actId="21"/>
          <ac:grpSpMkLst>
            <pc:docMk/>
            <pc:sldMk cId="3643715278" sldId="1763"/>
            <ac:grpSpMk id="44" creationId="{8D2EC000-BA29-485D-9C47-797BC3BBEA68}"/>
          </ac:grpSpMkLst>
        </pc:grpChg>
        <pc:grpChg chg="mod">
          <ac:chgData name="Wanlambok Nongbet [Chillibreeze]" userId="6bf028ea-505a-4797-9fbe-498829f78d74" providerId="ADAL" clId="{FE636EC3-8809-4DCB-9AC5-1BA3B10F9AB2}" dt="2020-07-27T09:20:16.497" v="3097" actId="571"/>
          <ac:grpSpMkLst>
            <pc:docMk/>
            <pc:sldMk cId="3643715278" sldId="1763"/>
            <ac:grpSpMk id="45" creationId="{04DC415E-7FA6-4682-B1F7-C4162018AFB3}"/>
          </ac:grpSpMkLst>
        </pc:grpChg>
        <pc:grpChg chg="add del mod">
          <ac:chgData name="Wanlambok Nongbet [Chillibreeze]" userId="6bf028ea-505a-4797-9fbe-498829f78d74" providerId="ADAL" clId="{FE636EC3-8809-4DCB-9AC5-1BA3B10F9AB2}" dt="2020-07-27T09:20:28.983" v="3110" actId="21"/>
          <ac:grpSpMkLst>
            <pc:docMk/>
            <pc:sldMk cId="3643715278" sldId="1763"/>
            <ac:grpSpMk id="52" creationId="{0904D94D-7399-4474-AE8C-73ED88C625FC}"/>
          </ac:grpSpMkLst>
        </pc:grpChg>
        <pc:grpChg chg="mod">
          <ac:chgData name="Wanlambok Nongbet [Chillibreeze]" userId="6bf028ea-505a-4797-9fbe-498829f78d74" providerId="ADAL" clId="{FE636EC3-8809-4DCB-9AC5-1BA3B10F9AB2}" dt="2020-07-27T09:20:28.387" v="3108" actId="571"/>
          <ac:grpSpMkLst>
            <pc:docMk/>
            <pc:sldMk cId="3643715278" sldId="1763"/>
            <ac:grpSpMk id="53" creationId="{5CCBD91E-F751-4EF9-8EA3-AEF26E24FA89}"/>
          </ac:grpSpMkLst>
        </pc:grpChg>
        <pc:grpChg chg="add del mod">
          <ac:chgData name="Wanlambok Nongbet [Chillibreeze]" userId="6bf028ea-505a-4797-9fbe-498829f78d74" providerId="ADAL" clId="{FE636EC3-8809-4DCB-9AC5-1BA3B10F9AB2}" dt="2020-07-27T09:20:39.186" v="3119" actId="21"/>
          <ac:grpSpMkLst>
            <pc:docMk/>
            <pc:sldMk cId="3643715278" sldId="1763"/>
            <ac:grpSpMk id="59" creationId="{50104613-B5BD-4221-AD27-04758EEE39BE}"/>
          </ac:grpSpMkLst>
        </pc:grpChg>
        <pc:grpChg chg="mod">
          <ac:chgData name="Wanlambok Nongbet [Chillibreeze]" userId="6bf028ea-505a-4797-9fbe-498829f78d74" providerId="ADAL" clId="{FE636EC3-8809-4DCB-9AC5-1BA3B10F9AB2}" dt="2020-07-27T09:20:38.876" v="3118" actId="571"/>
          <ac:grpSpMkLst>
            <pc:docMk/>
            <pc:sldMk cId="3643715278" sldId="1763"/>
            <ac:grpSpMk id="60" creationId="{AF6220A1-304A-4533-AE8F-7368FB5A40CA}"/>
          </ac:grpSpMkLst>
        </pc:grpChg>
        <pc:picChg chg="add del mod">
          <ac:chgData name="Wanlambok Nongbet [Chillibreeze]" userId="6bf028ea-505a-4797-9fbe-498829f78d74" providerId="ADAL" clId="{FE636EC3-8809-4DCB-9AC5-1BA3B10F9AB2}" dt="2020-07-28T14:06:24.093" v="3651" actId="478"/>
          <ac:picMkLst>
            <pc:docMk/>
            <pc:sldMk cId="3643715278" sldId="1763"/>
            <ac:picMk id="14" creationId="{777F21DB-EB95-4A71-A4E5-46B70A46AF44}"/>
          </ac:picMkLst>
        </pc:picChg>
        <pc:picChg chg="add mod">
          <ac:chgData name="Wanlambok Nongbet [Chillibreeze]" userId="6bf028ea-505a-4797-9fbe-498829f78d74" providerId="ADAL" clId="{FE636EC3-8809-4DCB-9AC5-1BA3B10F9AB2}" dt="2020-07-27T09:19:50.815" v="3083" actId="164"/>
          <ac:picMkLst>
            <pc:docMk/>
            <pc:sldMk cId="3643715278" sldId="1763"/>
            <ac:picMk id="22" creationId="{C6F932FA-1720-4F85-9F6D-4D8BC5872836}"/>
          </ac:picMkLst>
        </pc:picChg>
        <pc:picChg chg="add mod">
          <ac:chgData name="Wanlambok Nongbet [Chillibreeze]" userId="6bf028ea-505a-4797-9fbe-498829f78d74" providerId="ADAL" clId="{FE636EC3-8809-4DCB-9AC5-1BA3B10F9AB2}" dt="2020-07-27T09:19:52.221" v="3084" actId="164"/>
          <ac:picMkLst>
            <pc:docMk/>
            <pc:sldMk cId="3643715278" sldId="1763"/>
            <ac:picMk id="26" creationId="{0747D2A3-3FCA-4D5E-9259-64852E01DF2A}"/>
          </ac:picMkLst>
        </pc:picChg>
        <pc:picChg chg="add mod">
          <ac:chgData name="Wanlambok Nongbet [Chillibreeze]" userId="6bf028ea-505a-4797-9fbe-498829f78d74" providerId="ADAL" clId="{FE636EC3-8809-4DCB-9AC5-1BA3B10F9AB2}" dt="2020-07-27T09:19:49.352" v="3082" actId="164"/>
          <ac:picMkLst>
            <pc:docMk/>
            <pc:sldMk cId="3643715278" sldId="1763"/>
            <ac:picMk id="27" creationId="{8F0621B1-10E6-4E9B-96DD-6C630B04835E}"/>
          </ac:picMkLst>
        </pc:picChg>
        <pc:picChg chg="add mod">
          <ac:chgData name="Wanlambok Nongbet [Chillibreeze]" userId="6bf028ea-505a-4797-9fbe-498829f78d74" providerId="ADAL" clId="{FE636EC3-8809-4DCB-9AC5-1BA3B10F9AB2}" dt="2020-07-27T09:19:46.733" v="3079" actId="164"/>
          <ac:picMkLst>
            <pc:docMk/>
            <pc:sldMk cId="3643715278" sldId="1763"/>
            <ac:picMk id="28" creationId="{BE930F7E-2913-4ED9-8122-A6C8642E792D}"/>
          </ac:picMkLst>
        </pc:picChg>
        <pc:picChg chg="add del mod">
          <ac:chgData name="Wanlambok Nongbet [Chillibreeze]" userId="6bf028ea-505a-4797-9fbe-498829f78d74" providerId="ADAL" clId="{FE636EC3-8809-4DCB-9AC5-1BA3B10F9AB2}" dt="2020-07-27T09:21:11.120" v="3149" actId="478"/>
          <ac:picMkLst>
            <pc:docMk/>
            <pc:sldMk cId="3643715278" sldId="1763"/>
            <ac:picMk id="29" creationId="{F969BD67-5823-4F8C-8490-B2C0C7BADCDE}"/>
          </ac:picMkLst>
        </pc:picChg>
        <pc:picChg chg="add del mod">
          <ac:chgData name="Wanlambok Nongbet [Chillibreeze]" userId="6bf028ea-505a-4797-9fbe-498829f78d74" providerId="ADAL" clId="{FE636EC3-8809-4DCB-9AC5-1BA3B10F9AB2}" dt="2020-07-27T09:21:11.120" v="3149" actId="478"/>
          <ac:picMkLst>
            <pc:docMk/>
            <pc:sldMk cId="3643715278" sldId="1763"/>
            <ac:picMk id="30" creationId="{850CB77E-C5A0-400B-8668-1274EA0F45D8}"/>
          </ac:picMkLst>
        </pc:picChg>
        <pc:picChg chg="add del mod">
          <ac:chgData name="Wanlambok Nongbet [Chillibreeze]" userId="6bf028ea-505a-4797-9fbe-498829f78d74" providerId="ADAL" clId="{FE636EC3-8809-4DCB-9AC5-1BA3B10F9AB2}" dt="2020-07-27T09:21:11.120" v="3149" actId="478"/>
          <ac:picMkLst>
            <pc:docMk/>
            <pc:sldMk cId="3643715278" sldId="1763"/>
            <ac:picMk id="31" creationId="{A7991E7B-07DD-4EBB-B218-0087438E7C1E}"/>
          </ac:picMkLst>
        </pc:picChg>
        <pc:picChg chg="add del mod">
          <ac:chgData name="Wanlambok Nongbet [Chillibreeze]" userId="6bf028ea-505a-4797-9fbe-498829f78d74" providerId="ADAL" clId="{FE636EC3-8809-4DCB-9AC5-1BA3B10F9AB2}" dt="2020-07-27T09:21:11.120" v="3149" actId="478"/>
          <ac:picMkLst>
            <pc:docMk/>
            <pc:sldMk cId="3643715278" sldId="1763"/>
            <ac:picMk id="32" creationId="{F3E76F0F-D5AC-484A-9AC1-5EFAC612F4F2}"/>
          </ac:picMkLst>
        </pc:picChg>
        <pc:picChg chg="mod">
          <ac:chgData name="Wanlambok Nongbet [Chillibreeze]" userId="6bf028ea-505a-4797-9fbe-498829f78d74" providerId="ADAL" clId="{FE636EC3-8809-4DCB-9AC5-1BA3B10F9AB2}" dt="2020-07-27T09:19:53.245" v="3085" actId="571"/>
          <ac:picMkLst>
            <pc:docMk/>
            <pc:sldMk cId="3643715278" sldId="1763"/>
            <ac:picMk id="38" creationId="{3C2AD57B-FDC3-4AC5-A3D9-9C6A5DAA63C9}"/>
          </ac:picMkLst>
        </pc:picChg>
        <pc:picChg chg="del mod">
          <ac:chgData name="Wanlambok Nongbet [Chillibreeze]" userId="6bf028ea-505a-4797-9fbe-498829f78d74" providerId="ADAL" clId="{FE636EC3-8809-4DCB-9AC5-1BA3B10F9AB2}" dt="2020-07-27T09:19:55.216" v="3087"/>
          <ac:picMkLst>
            <pc:docMk/>
            <pc:sldMk cId="3643715278" sldId="1763"/>
            <ac:picMk id="41" creationId="{8664B608-7D69-41C5-9A01-2ED397C65ECA}"/>
          </ac:picMkLst>
        </pc:picChg>
        <pc:picChg chg="del mod">
          <ac:chgData name="Wanlambok Nongbet [Chillibreeze]" userId="6bf028ea-505a-4797-9fbe-498829f78d74" providerId="ADAL" clId="{FE636EC3-8809-4DCB-9AC5-1BA3B10F9AB2}" dt="2020-07-27T09:20:00.147" v="3090" actId="21"/>
          <ac:picMkLst>
            <pc:docMk/>
            <pc:sldMk cId="3643715278" sldId="1763"/>
            <ac:picMk id="42" creationId="{306354E3-62AF-4A7D-B087-77A986A57231}"/>
          </ac:picMkLst>
        </pc:picChg>
        <pc:picChg chg="add mod">
          <ac:chgData name="Wanlambok Nongbet [Chillibreeze]" userId="6bf028ea-505a-4797-9fbe-498829f78d74" providerId="ADAL" clId="{FE636EC3-8809-4DCB-9AC5-1BA3B10F9AB2}" dt="2020-07-28T14:06:23.357" v="3650" actId="554"/>
          <ac:picMkLst>
            <pc:docMk/>
            <pc:sldMk cId="3643715278" sldId="1763"/>
            <ac:picMk id="43" creationId="{EA522317-E1A1-4F1C-9D17-1A84B2D89724}"/>
          </ac:picMkLst>
        </pc:picChg>
        <pc:picChg chg="mod">
          <ac:chgData name="Wanlambok Nongbet [Chillibreeze]" userId="6bf028ea-505a-4797-9fbe-498829f78d74" providerId="ADAL" clId="{FE636EC3-8809-4DCB-9AC5-1BA3B10F9AB2}" dt="2020-07-27T09:20:16.497" v="3097" actId="571"/>
          <ac:picMkLst>
            <pc:docMk/>
            <pc:sldMk cId="3643715278" sldId="1763"/>
            <ac:picMk id="46" creationId="{773C71C5-439A-4512-B768-F9DA20B9EB0F}"/>
          </ac:picMkLst>
        </pc:picChg>
        <pc:picChg chg="del mod">
          <ac:chgData name="Wanlambok Nongbet [Chillibreeze]" userId="6bf028ea-505a-4797-9fbe-498829f78d74" providerId="ADAL" clId="{FE636EC3-8809-4DCB-9AC5-1BA3B10F9AB2}" dt="2020-07-27T09:20:21.732" v="3101" actId="21"/>
          <ac:picMkLst>
            <pc:docMk/>
            <pc:sldMk cId="3643715278" sldId="1763"/>
            <ac:picMk id="49" creationId="{E4E27FF4-1EB5-4AFB-84D8-839E2E0FD033}"/>
          </ac:picMkLst>
        </pc:picChg>
        <pc:picChg chg="add del mod">
          <ac:chgData name="Wanlambok Nongbet [Chillibreeze]" userId="6bf028ea-505a-4797-9fbe-498829f78d74" providerId="ADAL" clId="{FE636EC3-8809-4DCB-9AC5-1BA3B10F9AB2}" dt="2020-07-27T09:20:23.196" v="3103"/>
          <ac:picMkLst>
            <pc:docMk/>
            <pc:sldMk cId="3643715278" sldId="1763"/>
            <ac:picMk id="50" creationId="{8E795F92-E39E-4A68-983F-8F3877AB4289}"/>
          </ac:picMkLst>
        </pc:picChg>
        <pc:picChg chg="add del mod">
          <ac:chgData name="Wanlambok Nongbet [Chillibreeze]" userId="6bf028ea-505a-4797-9fbe-498829f78d74" providerId="ADAL" clId="{FE636EC3-8809-4DCB-9AC5-1BA3B10F9AB2}" dt="2020-07-27T09:20:52.564" v="3129" actId="21"/>
          <ac:picMkLst>
            <pc:docMk/>
            <pc:sldMk cId="3643715278" sldId="1763"/>
            <ac:picMk id="51" creationId="{E7F239D9-B699-4332-9496-200495B7F463}"/>
          </ac:picMkLst>
        </pc:picChg>
        <pc:picChg chg="mod">
          <ac:chgData name="Wanlambok Nongbet [Chillibreeze]" userId="6bf028ea-505a-4797-9fbe-498829f78d74" providerId="ADAL" clId="{FE636EC3-8809-4DCB-9AC5-1BA3B10F9AB2}" dt="2020-07-27T09:20:28.387" v="3108" actId="571"/>
          <ac:picMkLst>
            <pc:docMk/>
            <pc:sldMk cId="3643715278" sldId="1763"/>
            <ac:picMk id="54" creationId="{256750D3-6889-4018-B757-3EF6E1ED2944}"/>
          </ac:picMkLst>
        </pc:picChg>
        <pc:picChg chg="del mod">
          <ac:chgData name="Wanlambok Nongbet [Chillibreeze]" userId="6bf028ea-505a-4797-9fbe-498829f78d74" providerId="ADAL" clId="{FE636EC3-8809-4DCB-9AC5-1BA3B10F9AB2}" dt="2020-07-27T09:20:33.282" v="3113" actId="21"/>
          <ac:picMkLst>
            <pc:docMk/>
            <pc:sldMk cId="3643715278" sldId="1763"/>
            <ac:picMk id="57" creationId="{A715BBA3-5C32-4081-A40E-D6CA83E7C1BC}"/>
          </ac:picMkLst>
        </pc:picChg>
        <pc:picChg chg="add del mod">
          <ac:chgData name="Wanlambok Nongbet [Chillibreeze]" userId="6bf028ea-505a-4797-9fbe-498829f78d74" providerId="ADAL" clId="{FE636EC3-8809-4DCB-9AC5-1BA3B10F9AB2}" dt="2020-07-27T09:20:52.564" v="3129" actId="21"/>
          <ac:picMkLst>
            <pc:docMk/>
            <pc:sldMk cId="3643715278" sldId="1763"/>
            <ac:picMk id="58" creationId="{11A07AC6-61C0-49AA-AC57-8F92BE9F9059}"/>
          </ac:picMkLst>
        </pc:picChg>
        <pc:picChg chg="mod">
          <ac:chgData name="Wanlambok Nongbet [Chillibreeze]" userId="6bf028ea-505a-4797-9fbe-498829f78d74" providerId="ADAL" clId="{FE636EC3-8809-4DCB-9AC5-1BA3B10F9AB2}" dt="2020-07-27T09:20:38.876" v="3118" actId="571"/>
          <ac:picMkLst>
            <pc:docMk/>
            <pc:sldMk cId="3643715278" sldId="1763"/>
            <ac:picMk id="61" creationId="{E7699845-15BC-41E4-8B92-6EA57B2A7FF1}"/>
          </ac:picMkLst>
        </pc:picChg>
        <pc:picChg chg="del mod">
          <ac:chgData name="Wanlambok Nongbet [Chillibreeze]" userId="6bf028ea-505a-4797-9fbe-498829f78d74" providerId="ADAL" clId="{FE636EC3-8809-4DCB-9AC5-1BA3B10F9AB2}" dt="2020-07-27T09:20:43.194" v="3122" actId="21"/>
          <ac:picMkLst>
            <pc:docMk/>
            <pc:sldMk cId="3643715278" sldId="1763"/>
            <ac:picMk id="64" creationId="{81F1BC22-BDF7-45E1-B42E-969D99710443}"/>
          </ac:picMkLst>
        </pc:picChg>
        <pc:picChg chg="add del mod">
          <ac:chgData name="Wanlambok Nongbet [Chillibreeze]" userId="6bf028ea-505a-4797-9fbe-498829f78d74" providerId="ADAL" clId="{FE636EC3-8809-4DCB-9AC5-1BA3B10F9AB2}" dt="2020-07-27T09:20:52.564" v="3129" actId="21"/>
          <ac:picMkLst>
            <pc:docMk/>
            <pc:sldMk cId="3643715278" sldId="1763"/>
            <ac:picMk id="65" creationId="{8E4BD78A-D0FD-4FEA-A56D-8F78C77A5592}"/>
          </ac:picMkLst>
        </pc:picChg>
        <pc:picChg chg="add del mod">
          <ac:chgData name="Wanlambok Nongbet [Chillibreeze]" userId="6bf028ea-505a-4797-9fbe-498829f78d74" providerId="ADAL" clId="{FE636EC3-8809-4DCB-9AC5-1BA3B10F9AB2}" dt="2020-07-27T09:20:54.153" v="3131" actId="21"/>
          <ac:picMkLst>
            <pc:docMk/>
            <pc:sldMk cId="3643715278" sldId="1763"/>
            <ac:picMk id="73" creationId="{42C5B04A-49B8-4A73-9E8F-15FC8BAEEC6D}"/>
          </ac:picMkLst>
        </pc:picChg>
        <pc:picChg chg="add del mod">
          <ac:chgData name="Wanlambok Nongbet [Chillibreeze]" userId="6bf028ea-505a-4797-9fbe-498829f78d74" providerId="ADAL" clId="{FE636EC3-8809-4DCB-9AC5-1BA3B10F9AB2}" dt="2020-07-27T09:20:54.153" v="3131" actId="21"/>
          <ac:picMkLst>
            <pc:docMk/>
            <pc:sldMk cId="3643715278" sldId="1763"/>
            <ac:picMk id="74" creationId="{0AA74D7F-CFEA-4B1C-AA1D-A5A8E0605837}"/>
          </ac:picMkLst>
        </pc:picChg>
        <pc:picChg chg="add del mod">
          <ac:chgData name="Wanlambok Nongbet [Chillibreeze]" userId="6bf028ea-505a-4797-9fbe-498829f78d74" providerId="ADAL" clId="{FE636EC3-8809-4DCB-9AC5-1BA3B10F9AB2}" dt="2020-07-27T09:20:54.153" v="3131" actId="21"/>
          <ac:picMkLst>
            <pc:docMk/>
            <pc:sldMk cId="3643715278" sldId="1763"/>
            <ac:picMk id="75" creationId="{F5D0086D-DAB5-46A1-A4EE-39EC93FED41D}"/>
          </ac:picMkLst>
        </pc:picChg>
        <pc:picChg chg="add del mod">
          <ac:chgData name="Wanlambok Nongbet [Chillibreeze]" userId="6bf028ea-505a-4797-9fbe-498829f78d74" providerId="ADAL" clId="{FE636EC3-8809-4DCB-9AC5-1BA3B10F9AB2}" dt="2020-07-27T09:20:54.905" v="3133" actId="21"/>
          <ac:picMkLst>
            <pc:docMk/>
            <pc:sldMk cId="3643715278" sldId="1763"/>
            <ac:picMk id="82" creationId="{BEF20E54-6BD5-4C82-9B00-649FC89A0490}"/>
          </ac:picMkLst>
        </pc:picChg>
        <pc:picChg chg="add del mod">
          <ac:chgData name="Wanlambok Nongbet [Chillibreeze]" userId="6bf028ea-505a-4797-9fbe-498829f78d74" providerId="ADAL" clId="{FE636EC3-8809-4DCB-9AC5-1BA3B10F9AB2}" dt="2020-07-27T09:20:54.905" v="3133" actId="21"/>
          <ac:picMkLst>
            <pc:docMk/>
            <pc:sldMk cId="3643715278" sldId="1763"/>
            <ac:picMk id="83" creationId="{045E0D8A-4E35-48BB-8936-074F09FDEF63}"/>
          </ac:picMkLst>
        </pc:picChg>
        <pc:picChg chg="add del mod">
          <ac:chgData name="Wanlambok Nongbet [Chillibreeze]" userId="6bf028ea-505a-4797-9fbe-498829f78d74" providerId="ADAL" clId="{FE636EC3-8809-4DCB-9AC5-1BA3B10F9AB2}" dt="2020-07-27T09:20:54.905" v="3133" actId="21"/>
          <ac:picMkLst>
            <pc:docMk/>
            <pc:sldMk cId="3643715278" sldId="1763"/>
            <ac:picMk id="84" creationId="{7671FA77-A31D-4EF3-8ABB-48EDB145D33F}"/>
          </ac:picMkLst>
        </pc:picChg>
        <pc:picChg chg="add mod">
          <ac:chgData name="Wanlambok Nongbet [Chillibreeze]" userId="6bf028ea-505a-4797-9fbe-498829f78d74" providerId="ADAL" clId="{FE636EC3-8809-4DCB-9AC5-1BA3B10F9AB2}" dt="2020-07-28T14:06:36.172" v="3656" actId="1076"/>
          <ac:picMkLst>
            <pc:docMk/>
            <pc:sldMk cId="3643715278" sldId="1763"/>
            <ac:picMk id="90" creationId="{A42B363D-3AA5-444F-83FA-2068C3ADCE50}"/>
          </ac:picMkLst>
        </pc:picChg>
        <pc:picChg chg="add del mod">
          <ac:chgData name="Wanlambok Nongbet [Chillibreeze]" userId="6bf028ea-505a-4797-9fbe-498829f78d74" providerId="ADAL" clId="{FE636EC3-8809-4DCB-9AC5-1BA3B10F9AB2}" dt="2020-07-27T09:20:55.644" v="3135" actId="21"/>
          <ac:picMkLst>
            <pc:docMk/>
            <pc:sldMk cId="3643715278" sldId="1763"/>
            <ac:picMk id="91" creationId="{C4978CBE-C589-4179-96EB-6790B7FA612B}"/>
          </ac:picMkLst>
        </pc:picChg>
        <pc:picChg chg="add del mod">
          <ac:chgData name="Wanlambok Nongbet [Chillibreeze]" userId="6bf028ea-505a-4797-9fbe-498829f78d74" providerId="ADAL" clId="{FE636EC3-8809-4DCB-9AC5-1BA3B10F9AB2}" dt="2020-07-27T09:20:55.644" v="3135" actId="21"/>
          <ac:picMkLst>
            <pc:docMk/>
            <pc:sldMk cId="3643715278" sldId="1763"/>
            <ac:picMk id="92" creationId="{99A2C76D-EFB1-4C4E-B479-0CF5A66174C9}"/>
          </ac:picMkLst>
        </pc:picChg>
        <pc:picChg chg="add del mod">
          <ac:chgData name="Wanlambok Nongbet [Chillibreeze]" userId="6bf028ea-505a-4797-9fbe-498829f78d74" providerId="ADAL" clId="{FE636EC3-8809-4DCB-9AC5-1BA3B10F9AB2}" dt="2020-07-27T09:20:56.801" v="3137" actId="21"/>
          <ac:picMkLst>
            <pc:docMk/>
            <pc:sldMk cId="3643715278" sldId="1763"/>
            <ac:picMk id="98" creationId="{890C8AD2-7C23-49F3-A2FA-41DB7FA67B48}"/>
          </ac:picMkLst>
        </pc:picChg>
        <pc:picChg chg="add del mod">
          <ac:chgData name="Wanlambok Nongbet [Chillibreeze]" userId="6bf028ea-505a-4797-9fbe-498829f78d74" providerId="ADAL" clId="{FE636EC3-8809-4DCB-9AC5-1BA3B10F9AB2}" dt="2020-07-27T09:20:56.801" v="3137" actId="21"/>
          <ac:picMkLst>
            <pc:docMk/>
            <pc:sldMk cId="3643715278" sldId="1763"/>
            <ac:picMk id="99" creationId="{D17A8AEB-3754-42F0-8DA3-CDC81DA2B4DF}"/>
          </ac:picMkLst>
        </pc:picChg>
        <pc:picChg chg="add del mod">
          <ac:chgData name="Wanlambok Nongbet [Chillibreeze]" userId="6bf028ea-505a-4797-9fbe-498829f78d74" providerId="ADAL" clId="{FE636EC3-8809-4DCB-9AC5-1BA3B10F9AB2}" dt="2020-07-27T09:20:57.872" v="3139" actId="21"/>
          <ac:picMkLst>
            <pc:docMk/>
            <pc:sldMk cId="3643715278" sldId="1763"/>
            <ac:picMk id="104" creationId="{30288D87-265F-470B-A8AD-F5F51063F862}"/>
          </ac:picMkLst>
        </pc:picChg>
        <pc:picChg chg="add del mod">
          <ac:chgData name="Wanlambok Nongbet [Chillibreeze]" userId="6bf028ea-505a-4797-9fbe-498829f78d74" providerId="ADAL" clId="{FE636EC3-8809-4DCB-9AC5-1BA3B10F9AB2}" dt="2020-07-27T09:20:57.872" v="3139" actId="21"/>
          <ac:picMkLst>
            <pc:docMk/>
            <pc:sldMk cId="3643715278" sldId="1763"/>
            <ac:picMk id="105" creationId="{19319FE7-DA59-40F4-8E95-841D45DC7251}"/>
          </ac:picMkLst>
        </pc:picChg>
        <pc:picChg chg="add mod">
          <ac:chgData name="Wanlambok Nongbet [Chillibreeze]" userId="6bf028ea-505a-4797-9fbe-498829f78d74" providerId="ADAL" clId="{FE636EC3-8809-4DCB-9AC5-1BA3B10F9AB2}" dt="2020-07-28T14:06:44.552" v="3660" actId="1076"/>
          <ac:picMkLst>
            <pc:docMk/>
            <pc:sldMk cId="3643715278" sldId="1763"/>
            <ac:picMk id="109" creationId="{06A81CC4-A897-438F-BCF2-604590E2462A}"/>
          </ac:picMkLst>
        </pc:picChg>
        <pc:picChg chg="add del mod">
          <ac:chgData name="Wanlambok Nongbet [Chillibreeze]" userId="6bf028ea-505a-4797-9fbe-498829f78d74" providerId="ADAL" clId="{FE636EC3-8809-4DCB-9AC5-1BA3B10F9AB2}" dt="2020-07-27T09:20:58.539" v="3141" actId="21"/>
          <ac:picMkLst>
            <pc:docMk/>
            <pc:sldMk cId="3643715278" sldId="1763"/>
            <ac:picMk id="110" creationId="{88C45E33-F962-4D3A-A0E9-F75047932770}"/>
          </ac:picMkLst>
        </pc:picChg>
        <pc:picChg chg="add del mod">
          <ac:chgData name="Wanlambok Nongbet [Chillibreeze]" userId="6bf028ea-505a-4797-9fbe-498829f78d74" providerId="ADAL" clId="{FE636EC3-8809-4DCB-9AC5-1BA3B10F9AB2}" dt="2020-07-27T09:20:59.304" v="3143" actId="21"/>
          <ac:picMkLst>
            <pc:docMk/>
            <pc:sldMk cId="3643715278" sldId="1763"/>
            <ac:picMk id="114" creationId="{C9B3A97E-687F-4056-8CD2-EF08A3D223FE}"/>
          </ac:picMkLst>
        </pc:picChg>
        <pc:picChg chg="add del mod">
          <ac:chgData name="Wanlambok Nongbet [Chillibreeze]" userId="6bf028ea-505a-4797-9fbe-498829f78d74" providerId="ADAL" clId="{FE636EC3-8809-4DCB-9AC5-1BA3B10F9AB2}" dt="2020-07-27T09:21:00.541" v="3145" actId="21"/>
          <ac:picMkLst>
            <pc:docMk/>
            <pc:sldMk cId="3643715278" sldId="1763"/>
            <ac:picMk id="117" creationId="{4B51A8F6-2354-4A74-B4ED-BFEA9E50919B}"/>
          </ac:picMkLst>
        </pc:picChg>
        <pc:picChg chg="add mod">
          <ac:chgData name="Wanlambok Nongbet [Chillibreeze]" userId="6bf028ea-505a-4797-9fbe-498829f78d74" providerId="ADAL" clId="{FE636EC3-8809-4DCB-9AC5-1BA3B10F9AB2}" dt="2020-07-27T09:21:00.774" v="3146"/>
          <ac:picMkLst>
            <pc:docMk/>
            <pc:sldMk cId="3643715278" sldId="1763"/>
            <ac:picMk id="119" creationId="{CFE40E71-B62D-400B-8D2A-F264F86B4B4F}"/>
          </ac:picMkLst>
        </pc:picChg>
        <pc:cxnChg chg="add del mod">
          <ac:chgData name="Wanlambok Nongbet [Chillibreeze]" userId="6bf028ea-505a-4797-9fbe-498829f78d74" providerId="ADAL" clId="{FE636EC3-8809-4DCB-9AC5-1BA3B10F9AB2}" dt="2020-07-27T03:14:03.754" v="1355" actId="21"/>
          <ac:cxnSpMkLst>
            <pc:docMk/>
            <pc:sldMk cId="3643715278" sldId="1763"/>
            <ac:cxnSpMk id="22" creationId="{42537DCA-14EC-4C64-B78B-FC61BC5E4141}"/>
          </ac:cxnSpMkLst>
        </pc:cxnChg>
        <pc:cxnChg chg="add del mod">
          <ac:chgData name="Wanlambok Nongbet [Chillibreeze]" userId="6bf028ea-505a-4797-9fbe-498829f78d74" providerId="ADAL" clId="{FE636EC3-8809-4DCB-9AC5-1BA3B10F9AB2}" dt="2020-07-27T09:20:52.564" v="3129" actId="21"/>
          <ac:cxnSpMkLst>
            <pc:docMk/>
            <pc:sldMk cId="3643715278" sldId="1763"/>
            <ac:cxnSpMk id="23" creationId="{8812614D-1FF4-4F2E-9AAF-F1EB7FF4D13D}"/>
          </ac:cxnSpMkLst>
        </pc:cxnChg>
        <pc:cxnChg chg="add del mod">
          <ac:chgData name="Wanlambok Nongbet [Chillibreeze]" userId="6bf028ea-505a-4797-9fbe-498829f78d74" providerId="ADAL" clId="{FE636EC3-8809-4DCB-9AC5-1BA3B10F9AB2}" dt="2020-07-27T09:20:52.564" v="3129" actId="21"/>
          <ac:cxnSpMkLst>
            <pc:docMk/>
            <pc:sldMk cId="3643715278" sldId="1763"/>
            <ac:cxnSpMk id="24" creationId="{A0DD308B-155F-4DB7-9C36-DDAF298C8C44}"/>
          </ac:cxnSpMkLst>
        </pc:cxnChg>
        <pc:cxnChg chg="add del mod">
          <ac:chgData name="Wanlambok Nongbet [Chillibreeze]" userId="6bf028ea-505a-4797-9fbe-498829f78d74" providerId="ADAL" clId="{FE636EC3-8809-4DCB-9AC5-1BA3B10F9AB2}" dt="2020-07-27T09:20:52.564" v="3129" actId="21"/>
          <ac:cxnSpMkLst>
            <pc:docMk/>
            <pc:sldMk cId="3643715278" sldId="1763"/>
            <ac:cxnSpMk id="25" creationId="{771A56F0-FD39-4382-94EC-35B18ABE8945}"/>
          </ac:cxnSpMkLst>
        </pc:cxnChg>
        <pc:cxnChg chg="add del mod">
          <ac:chgData name="Wanlambok Nongbet [Chillibreeze]" userId="6bf028ea-505a-4797-9fbe-498829f78d74" providerId="ADAL" clId="{FE636EC3-8809-4DCB-9AC5-1BA3B10F9AB2}" dt="2020-07-27T09:20:54.153" v="3131" actId="21"/>
          <ac:cxnSpMkLst>
            <pc:docMk/>
            <pc:sldMk cId="3643715278" sldId="1763"/>
            <ac:cxnSpMk id="70" creationId="{82FBED55-B2A9-451B-BA25-50C48947D3FF}"/>
          </ac:cxnSpMkLst>
        </pc:cxnChg>
        <pc:cxnChg chg="add del mod">
          <ac:chgData name="Wanlambok Nongbet [Chillibreeze]" userId="6bf028ea-505a-4797-9fbe-498829f78d74" providerId="ADAL" clId="{FE636EC3-8809-4DCB-9AC5-1BA3B10F9AB2}" dt="2020-07-27T09:20:54.153" v="3131" actId="21"/>
          <ac:cxnSpMkLst>
            <pc:docMk/>
            <pc:sldMk cId="3643715278" sldId="1763"/>
            <ac:cxnSpMk id="71" creationId="{36F66E04-5584-4B34-BE38-6E83F3917501}"/>
          </ac:cxnSpMkLst>
        </pc:cxnChg>
        <pc:cxnChg chg="add del mod">
          <ac:chgData name="Wanlambok Nongbet [Chillibreeze]" userId="6bf028ea-505a-4797-9fbe-498829f78d74" providerId="ADAL" clId="{FE636EC3-8809-4DCB-9AC5-1BA3B10F9AB2}" dt="2020-07-27T09:20:54.153" v="3131" actId="21"/>
          <ac:cxnSpMkLst>
            <pc:docMk/>
            <pc:sldMk cId="3643715278" sldId="1763"/>
            <ac:cxnSpMk id="72" creationId="{8F18E9B5-6FC2-4FD4-B419-1BF6285B4C8D}"/>
          </ac:cxnSpMkLst>
        </pc:cxnChg>
        <pc:cxnChg chg="add mod">
          <ac:chgData name="Wanlambok Nongbet [Chillibreeze]" userId="6bf028ea-505a-4797-9fbe-498829f78d74" providerId="ADAL" clId="{FE636EC3-8809-4DCB-9AC5-1BA3B10F9AB2}" dt="2020-07-28T14:06:38.390" v="3658" actId="465"/>
          <ac:cxnSpMkLst>
            <pc:docMk/>
            <pc:sldMk cId="3643715278" sldId="1763"/>
            <ac:cxnSpMk id="79" creationId="{44DE2072-A01D-4379-99D6-362DF724532F}"/>
          </ac:cxnSpMkLst>
        </pc:cxnChg>
        <pc:cxnChg chg="add del mod">
          <ac:chgData name="Wanlambok Nongbet [Chillibreeze]" userId="6bf028ea-505a-4797-9fbe-498829f78d74" providerId="ADAL" clId="{FE636EC3-8809-4DCB-9AC5-1BA3B10F9AB2}" dt="2020-07-27T09:20:54.905" v="3133" actId="21"/>
          <ac:cxnSpMkLst>
            <pc:docMk/>
            <pc:sldMk cId="3643715278" sldId="1763"/>
            <ac:cxnSpMk id="80" creationId="{C23CD8E7-4C90-4F31-BFB6-B5E59F3E69FC}"/>
          </ac:cxnSpMkLst>
        </pc:cxnChg>
        <pc:cxnChg chg="add del mod">
          <ac:chgData name="Wanlambok Nongbet [Chillibreeze]" userId="6bf028ea-505a-4797-9fbe-498829f78d74" providerId="ADAL" clId="{FE636EC3-8809-4DCB-9AC5-1BA3B10F9AB2}" dt="2020-07-27T09:20:54.905" v="3133" actId="21"/>
          <ac:cxnSpMkLst>
            <pc:docMk/>
            <pc:sldMk cId="3643715278" sldId="1763"/>
            <ac:cxnSpMk id="81" creationId="{D3DADA0B-FA3C-486B-8710-7EADD1EE3A5F}"/>
          </ac:cxnSpMkLst>
        </pc:cxnChg>
        <pc:cxnChg chg="add del mod">
          <ac:chgData name="Wanlambok Nongbet [Chillibreeze]" userId="6bf028ea-505a-4797-9fbe-498829f78d74" providerId="ADAL" clId="{FE636EC3-8809-4DCB-9AC5-1BA3B10F9AB2}" dt="2020-07-27T09:20:55.644" v="3135" actId="21"/>
          <ac:cxnSpMkLst>
            <pc:docMk/>
            <pc:sldMk cId="3643715278" sldId="1763"/>
            <ac:cxnSpMk id="88" creationId="{5B4E9563-F103-4D29-BD8A-53500B7B7169}"/>
          </ac:cxnSpMkLst>
        </pc:cxnChg>
        <pc:cxnChg chg="add del mod">
          <ac:chgData name="Wanlambok Nongbet [Chillibreeze]" userId="6bf028ea-505a-4797-9fbe-498829f78d74" providerId="ADAL" clId="{FE636EC3-8809-4DCB-9AC5-1BA3B10F9AB2}" dt="2020-07-27T09:20:55.644" v="3135" actId="21"/>
          <ac:cxnSpMkLst>
            <pc:docMk/>
            <pc:sldMk cId="3643715278" sldId="1763"/>
            <ac:cxnSpMk id="89" creationId="{FB476914-398B-4C2F-8C00-9040BE70B489}"/>
          </ac:cxnSpMkLst>
        </pc:cxnChg>
        <pc:cxnChg chg="add del mod">
          <ac:chgData name="Wanlambok Nongbet [Chillibreeze]" userId="6bf028ea-505a-4797-9fbe-498829f78d74" providerId="ADAL" clId="{FE636EC3-8809-4DCB-9AC5-1BA3B10F9AB2}" dt="2020-07-27T09:20:56.801" v="3137" actId="21"/>
          <ac:cxnSpMkLst>
            <pc:docMk/>
            <pc:sldMk cId="3643715278" sldId="1763"/>
            <ac:cxnSpMk id="96" creationId="{FD5129AE-9B38-4E95-95B1-4B31DF078632}"/>
          </ac:cxnSpMkLst>
        </pc:cxnChg>
        <pc:cxnChg chg="add del mod">
          <ac:chgData name="Wanlambok Nongbet [Chillibreeze]" userId="6bf028ea-505a-4797-9fbe-498829f78d74" providerId="ADAL" clId="{FE636EC3-8809-4DCB-9AC5-1BA3B10F9AB2}" dt="2020-07-27T09:20:56.801" v="3137" actId="21"/>
          <ac:cxnSpMkLst>
            <pc:docMk/>
            <pc:sldMk cId="3643715278" sldId="1763"/>
            <ac:cxnSpMk id="97" creationId="{8A98E531-CD91-40AC-B3B0-CB1F632EFFB0}"/>
          </ac:cxnSpMkLst>
        </pc:cxnChg>
        <pc:cxnChg chg="add mod">
          <ac:chgData name="Wanlambok Nongbet [Chillibreeze]" userId="6bf028ea-505a-4797-9fbe-498829f78d74" providerId="ADAL" clId="{FE636EC3-8809-4DCB-9AC5-1BA3B10F9AB2}" dt="2020-07-28T14:06:42.882" v="3659" actId="465"/>
          <ac:cxnSpMkLst>
            <pc:docMk/>
            <pc:sldMk cId="3643715278" sldId="1763"/>
            <ac:cxnSpMk id="102" creationId="{C950C1EF-E24D-46F5-B192-874A133CADE1}"/>
          </ac:cxnSpMkLst>
        </pc:cxnChg>
        <pc:cxnChg chg="add del mod">
          <ac:chgData name="Wanlambok Nongbet [Chillibreeze]" userId="6bf028ea-505a-4797-9fbe-498829f78d74" providerId="ADAL" clId="{FE636EC3-8809-4DCB-9AC5-1BA3B10F9AB2}" dt="2020-07-27T09:20:57.872" v="3139" actId="21"/>
          <ac:cxnSpMkLst>
            <pc:docMk/>
            <pc:sldMk cId="3643715278" sldId="1763"/>
            <ac:cxnSpMk id="103" creationId="{F613EC86-B432-42E6-8F29-99A8AB3DC74D}"/>
          </ac:cxnSpMkLst>
        </pc:cxnChg>
        <pc:cxnChg chg="add del mod">
          <ac:chgData name="Wanlambok Nongbet [Chillibreeze]" userId="6bf028ea-505a-4797-9fbe-498829f78d74" providerId="ADAL" clId="{FE636EC3-8809-4DCB-9AC5-1BA3B10F9AB2}" dt="2020-07-27T09:20:58.539" v="3141" actId="21"/>
          <ac:cxnSpMkLst>
            <pc:docMk/>
            <pc:sldMk cId="3643715278" sldId="1763"/>
            <ac:cxnSpMk id="108" creationId="{B568C9CA-84E7-46BD-B7B3-3DE57F0B99A8}"/>
          </ac:cxnSpMkLst>
        </pc:cxnChg>
        <pc:cxnChg chg="add del mod">
          <ac:chgData name="Wanlambok Nongbet [Chillibreeze]" userId="6bf028ea-505a-4797-9fbe-498829f78d74" providerId="ADAL" clId="{FE636EC3-8809-4DCB-9AC5-1BA3B10F9AB2}" dt="2020-07-27T09:20:59.304" v="3143" actId="21"/>
          <ac:cxnSpMkLst>
            <pc:docMk/>
            <pc:sldMk cId="3643715278" sldId="1763"/>
            <ac:cxnSpMk id="113" creationId="{7B7C3686-3EB7-4C46-B600-EE0CB29F3FC4}"/>
          </ac:cxnSpMkLst>
        </pc:cxnChg>
        <pc:cxnChg chg="add mod">
          <ac:chgData name="Wanlambok Nongbet [Chillibreeze]" userId="6bf028ea-505a-4797-9fbe-498829f78d74" providerId="ADAL" clId="{FE636EC3-8809-4DCB-9AC5-1BA3B10F9AB2}" dt="2020-07-28T14:07:04.480" v="3672" actId="1036"/>
          <ac:cxnSpMkLst>
            <pc:docMk/>
            <pc:sldMk cId="3643715278" sldId="1763"/>
            <ac:cxnSpMk id="116" creationId="{5B82450F-007C-421D-8891-BF4F454E813D}"/>
          </ac:cxnSpMkLst>
        </pc:cxnChg>
      </pc:sldChg>
      <pc:sldChg chg="addSp delSp modSp add mod modClrScheme chgLayout">
        <pc:chgData name="Wanlambok Nongbet [Chillibreeze]" userId="6bf028ea-505a-4797-9fbe-498829f78d74" providerId="ADAL" clId="{FE636EC3-8809-4DCB-9AC5-1BA3B10F9AB2}" dt="2020-07-28T14:05:38.577" v="3628" actId="465"/>
        <pc:sldMkLst>
          <pc:docMk/>
          <pc:sldMk cId="571744382" sldId="1764"/>
        </pc:sldMkLst>
        <pc:spChg chg="del">
          <ac:chgData name="Wanlambok Nongbet [Chillibreeze]" userId="6bf028ea-505a-4797-9fbe-498829f78d74" providerId="ADAL" clId="{FE636EC3-8809-4DCB-9AC5-1BA3B10F9AB2}" dt="2020-07-24T06:54:25.200" v="78" actId="478"/>
          <ac:spMkLst>
            <pc:docMk/>
            <pc:sldMk cId="571744382" sldId="1764"/>
            <ac:spMk id="4" creationId="{749C43CD-2DDE-4DB0-97F3-A20D6F4C0E38}"/>
          </ac:spMkLst>
        </pc:spChg>
        <pc:spChg chg="add del mod">
          <ac:chgData name="Wanlambok Nongbet [Chillibreeze]" userId="6bf028ea-505a-4797-9fbe-498829f78d74" providerId="ADAL" clId="{FE636EC3-8809-4DCB-9AC5-1BA3B10F9AB2}" dt="2020-07-27T09:14:44.260" v="3022" actId="21"/>
          <ac:spMkLst>
            <pc:docMk/>
            <pc:sldMk cId="571744382" sldId="1764"/>
            <ac:spMk id="5" creationId="{833D575A-CB53-4CEC-9EBD-4BA929C64310}"/>
          </ac:spMkLst>
        </pc:spChg>
        <pc:spChg chg="del mod ord">
          <ac:chgData name="Wanlambok Nongbet [Chillibreeze]" userId="6bf028ea-505a-4797-9fbe-498829f78d74" providerId="ADAL" clId="{FE636EC3-8809-4DCB-9AC5-1BA3B10F9AB2}" dt="2020-07-24T06:54:25.200" v="78" actId="478"/>
          <ac:spMkLst>
            <pc:docMk/>
            <pc:sldMk cId="571744382" sldId="1764"/>
            <ac:spMk id="6" creationId="{00000000-0000-0000-0000-000000000000}"/>
          </ac:spMkLst>
        </pc:spChg>
        <pc:spChg chg="add del mod">
          <ac:chgData name="Wanlambok Nongbet [Chillibreeze]" userId="6bf028ea-505a-4797-9fbe-498829f78d74" providerId="ADAL" clId="{FE636EC3-8809-4DCB-9AC5-1BA3B10F9AB2}" dt="2020-07-27T03:18:03.126" v="1465" actId="478"/>
          <ac:spMkLst>
            <pc:docMk/>
            <pc:sldMk cId="571744382" sldId="1764"/>
            <ac:spMk id="7" creationId="{EA9DF58E-F172-4C82-9757-86F5657B338A}"/>
          </ac:spMkLst>
        </pc:spChg>
        <pc:spChg chg="add del mod">
          <ac:chgData name="Wanlambok Nongbet [Chillibreeze]" userId="6bf028ea-505a-4797-9fbe-498829f78d74" providerId="ADAL" clId="{FE636EC3-8809-4DCB-9AC5-1BA3B10F9AB2}" dt="2020-07-27T09:14:44.260" v="3022" actId="21"/>
          <ac:spMkLst>
            <pc:docMk/>
            <pc:sldMk cId="571744382" sldId="1764"/>
            <ac:spMk id="8" creationId="{346DF576-9091-4614-9BF6-73ED21DB6DC7}"/>
          </ac:spMkLst>
        </pc:spChg>
        <pc:spChg chg="add del mod">
          <ac:chgData name="Wanlambok Nongbet [Chillibreeze]" userId="6bf028ea-505a-4797-9fbe-498829f78d74" providerId="ADAL" clId="{FE636EC3-8809-4DCB-9AC5-1BA3B10F9AB2}" dt="2020-07-27T09:14:44.260" v="3022" actId="21"/>
          <ac:spMkLst>
            <pc:docMk/>
            <pc:sldMk cId="571744382" sldId="1764"/>
            <ac:spMk id="9" creationId="{A6710142-8E0D-4E37-A854-475D541DED92}"/>
          </ac:spMkLst>
        </pc:spChg>
        <pc:spChg chg="add del mod">
          <ac:chgData name="Wanlambok Nongbet [Chillibreeze]" userId="6bf028ea-505a-4797-9fbe-498829f78d74" providerId="ADAL" clId="{FE636EC3-8809-4DCB-9AC5-1BA3B10F9AB2}" dt="2020-07-27T09:14:44.260" v="3022" actId="21"/>
          <ac:spMkLst>
            <pc:docMk/>
            <pc:sldMk cId="571744382" sldId="1764"/>
            <ac:spMk id="10" creationId="{DD84DE42-1530-406C-BEE0-17C42ACC44C2}"/>
          </ac:spMkLst>
        </pc:spChg>
        <pc:spChg chg="add del mod">
          <ac:chgData name="Wanlambok Nongbet [Chillibreeze]" userId="6bf028ea-505a-4797-9fbe-498829f78d74" providerId="ADAL" clId="{FE636EC3-8809-4DCB-9AC5-1BA3B10F9AB2}" dt="2020-07-27T09:14:44.260" v="3022" actId="21"/>
          <ac:spMkLst>
            <pc:docMk/>
            <pc:sldMk cId="571744382" sldId="1764"/>
            <ac:spMk id="11" creationId="{F5237128-04B6-42D3-A9CA-3D12F3B1B21F}"/>
          </ac:spMkLst>
        </pc:spChg>
        <pc:spChg chg="mod">
          <ac:chgData name="Wanlambok Nongbet [Chillibreeze]" userId="6bf028ea-505a-4797-9fbe-498829f78d74" providerId="ADAL" clId="{FE636EC3-8809-4DCB-9AC5-1BA3B10F9AB2}" dt="2020-07-27T03:18:38.705" v="1472"/>
          <ac:spMkLst>
            <pc:docMk/>
            <pc:sldMk cId="571744382" sldId="1764"/>
            <ac:spMk id="13" creationId="{DEF88708-EEA7-4D1B-9D0D-F01E6D591EFB}"/>
          </ac:spMkLst>
        </pc:spChg>
        <pc:spChg chg="mod">
          <ac:chgData name="Wanlambok Nongbet [Chillibreeze]" userId="6bf028ea-505a-4797-9fbe-498829f78d74" providerId="ADAL" clId="{FE636EC3-8809-4DCB-9AC5-1BA3B10F9AB2}" dt="2020-07-27T03:18:38.705" v="1472"/>
          <ac:spMkLst>
            <pc:docMk/>
            <pc:sldMk cId="571744382" sldId="1764"/>
            <ac:spMk id="14" creationId="{FE5499B5-DA98-47DD-B858-587E43BEDFBE}"/>
          </ac:spMkLst>
        </pc:spChg>
        <pc:spChg chg="mod">
          <ac:chgData name="Wanlambok Nongbet [Chillibreeze]" userId="6bf028ea-505a-4797-9fbe-498829f78d74" providerId="ADAL" clId="{FE636EC3-8809-4DCB-9AC5-1BA3B10F9AB2}" dt="2020-07-27T03:18:42.089" v="1473" actId="571"/>
          <ac:spMkLst>
            <pc:docMk/>
            <pc:sldMk cId="571744382" sldId="1764"/>
            <ac:spMk id="16" creationId="{C4F8CB23-7AC2-4DAA-9162-FDA044895385}"/>
          </ac:spMkLst>
        </pc:spChg>
        <pc:spChg chg="mod ord">
          <ac:chgData name="Wanlambok Nongbet [Chillibreeze]" userId="6bf028ea-505a-4797-9fbe-498829f78d74" providerId="ADAL" clId="{FE636EC3-8809-4DCB-9AC5-1BA3B10F9AB2}" dt="2020-07-24T06:54:26.335" v="80"/>
          <ac:spMkLst>
            <pc:docMk/>
            <pc:sldMk cId="571744382" sldId="1764"/>
            <ac:spMk id="17" creationId="{00000000-0000-0000-0000-000000000000}"/>
          </ac:spMkLst>
        </pc:spChg>
        <pc:spChg chg="mod">
          <ac:chgData name="Wanlambok Nongbet [Chillibreeze]" userId="6bf028ea-505a-4797-9fbe-498829f78d74" providerId="ADAL" clId="{FE636EC3-8809-4DCB-9AC5-1BA3B10F9AB2}" dt="2020-07-27T03:18:42.089" v="1473" actId="571"/>
          <ac:spMkLst>
            <pc:docMk/>
            <pc:sldMk cId="571744382" sldId="1764"/>
            <ac:spMk id="18" creationId="{1481E78C-B18D-4A65-BDDE-BDE9019B4701}"/>
          </ac:spMkLst>
        </pc:spChg>
        <pc:spChg chg="mod">
          <ac:chgData name="Wanlambok Nongbet [Chillibreeze]" userId="6bf028ea-505a-4797-9fbe-498829f78d74" providerId="ADAL" clId="{FE636EC3-8809-4DCB-9AC5-1BA3B10F9AB2}" dt="2020-07-27T03:18:43.505" v="1474" actId="571"/>
          <ac:spMkLst>
            <pc:docMk/>
            <pc:sldMk cId="571744382" sldId="1764"/>
            <ac:spMk id="20" creationId="{3BE5342A-81ED-4418-95F9-2C7FC3823FDD}"/>
          </ac:spMkLst>
        </pc:spChg>
        <pc:spChg chg="mod">
          <ac:chgData name="Wanlambok Nongbet [Chillibreeze]" userId="6bf028ea-505a-4797-9fbe-498829f78d74" providerId="ADAL" clId="{FE636EC3-8809-4DCB-9AC5-1BA3B10F9AB2}" dt="2020-07-27T03:18:43.505" v="1474" actId="571"/>
          <ac:spMkLst>
            <pc:docMk/>
            <pc:sldMk cId="571744382" sldId="1764"/>
            <ac:spMk id="21" creationId="{E439ED39-B5ED-4497-ADE3-1B8EF34EA96F}"/>
          </ac:spMkLst>
        </pc:spChg>
        <pc:spChg chg="mod">
          <ac:chgData name="Wanlambok Nongbet [Chillibreeze]" userId="6bf028ea-505a-4797-9fbe-498829f78d74" providerId="ADAL" clId="{FE636EC3-8809-4DCB-9AC5-1BA3B10F9AB2}" dt="2020-07-27T03:18:44.691" v="1475" actId="571"/>
          <ac:spMkLst>
            <pc:docMk/>
            <pc:sldMk cId="571744382" sldId="1764"/>
            <ac:spMk id="23" creationId="{F08AA426-A4CD-4644-AC02-78CEEDED5409}"/>
          </ac:spMkLst>
        </pc:spChg>
        <pc:spChg chg="mod">
          <ac:chgData name="Wanlambok Nongbet [Chillibreeze]" userId="6bf028ea-505a-4797-9fbe-498829f78d74" providerId="ADAL" clId="{FE636EC3-8809-4DCB-9AC5-1BA3B10F9AB2}" dt="2020-07-27T03:18:44.691" v="1475" actId="571"/>
          <ac:spMkLst>
            <pc:docMk/>
            <pc:sldMk cId="571744382" sldId="1764"/>
            <ac:spMk id="24" creationId="{B491282D-9FA2-4F1B-86E1-F7007C8720B7}"/>
          </ac:spMkLst>
        </pc:spChg>
        <pc:spChg chg="mod">
          <ac:chgData name="Wanlambok Nongbet [Chillibreeze]" userId="6bf028ea-505a-4797-9fbe-498829f78d74" providerId="ADAL" clId="{FE636EC3-8809-4DCB-9AC5-1BA3B10F9AB2}" dt="2020-07-27T03:18:46.319" v="1476" actId="571"/>
          <ac:spMkLst>
            <pc:docMk/>
            <pc:sldMk cId="571744382" sldId="1764"/>
            <ac:spMk id="26" creationId="{68E4160D-83B3-4498-B27C-933CA77FF6BB}"/>
          </ac:spMkLst>
        </pc:spChg>
        <pc:spChg chg="mod">
          <ac:chgData name="Wanlambok Nongbet [Chillibreeze]" userId="6bf028ea-505a-4797-9fbe-498829f78d74" providerId="ADAL" clId="{FE636EC3-8809-4DCB-9AC5-1BA3B10F9AB2}" dt="2020-07-27T03:18:46.319" v="1476" actId="571"/>
          <ac:spMkLst>
            <pc:docMk/>
            <pc:sldMk cId="571744382" sldId="1764"/>
            <ac:spMk id="27" creationId="{09E8C13F-534D-4080-A9A2-8420F95AE73C}"/>
          </ac:spMkLst>
        </pc:spChg>
        <pc:spChg chg="mod">
          <ac:chgData name="Wanlambok Nongbet [Chillibreeze]" userId="6bf028ea-505a-4797-9fbe-498829f78d74" providerId="ADAL" clId="{FE636EC3-8809-4DCB-9AC5-1BA3B10F9AB2}" dt="2020-07-27T09:10:51.082" v="2937" actId="571"/>
          <ac:spMkLst>
            <pc:docMk/>
            <pc:sldMk cId="571744382" sldId="1764"/>
            <ac:spMk id="34" creationId="{4123128D-FAD1-4D47-A2F1-65C0A53659CC}"/>
          </ac:spMkLst>
        </pc:spChg>
        <pc:spChg chg="mod">
          <ac:chgData name="Wanlambok Nongbet [Chillibreeze]" userId="6bf028ea-505a-4797-9fbe-498829f78d74" providerId="ADAL" clId="{FE636EC3-8809-4DCB-9AC5-1BA3B10F9AB2}" dt="2020-07-27T09:10:51.082" v="2937" actId="571"/>
          <ac:spMkLst>
            <pc:docMk/>
            <pc:sldMk cId="571744382" sldId="1764"/>
            <ac:spMk id="35" creationId="{A027761B-3402-46AA-A8D9-8416DFDD6777}"/>
          </ac:spMkLst>
        </pc:spChg>
        <pc:spChg chg="mod">
          <ac:chgData name="Wanlambok Nongbet [Chillibreeze]" userId="6bf028ea-505a-4797-9fbe-498829f78d74" providerId="ADAL" clId="{FE636EC3-8809-4DCB-9AC5-1BA3B10F9AB2}" dt="2020-07-27T09:11:26.472" v="2950" actId="571"/>
          <ac:spMkLst>
            <pc:docMk/>
            <pc:sldMk cId="571744382" sldId="1764"/>
            <ac:spMk id="40" creationId="{7E4B9808-4069-4DA0-B958-1CE2C82F1B03}"/>
          </ac:spMkLst>
        </pc:spChg>
        <pc:spChg chg="mod">
          <ac:chgData name="Wanlambok Nongbet [Chillibreeze]" userId="6bf028ea-505a-4797-9fbe-498829f78d74" providerId="ADAL" clId="{FE636EC3-8809-4DCB-9AC5-1BA3B10F9AB2}" dt="2020-07-27T09:11:26.472" v="2950" actId="571"/>
          <ac:spMkLst>
            <pc:docMk/>
            <pc:sldMk cId="571744382" sldId="1764"/>
            <ac:spMk id="41" creationId="{F385E1E7-B6A2-4BCC-82A6-3615ECDA5B74}"/>
          </ac:spMkLst>
        </pc:spChg>
        <pc:spChg chg="mod">
          <ac:chgData name="Wanlambok Nongbet [Chillibreeze]" userId="6bf028ea-505a-4797-9fbe-498829f78d74" providerId="ADAL" clId="{FE636EC3-8809-4DCB-9AC5-1BA3B10F9AB2}" dt="2020-07-27T09:13:58.524" v="2987" actId="571"/>
          <ac:spMkLst>
            <pc:docMk/>
            <pc:sldMk cId="571744382" sldId="1764"/>
            <ac:spMk id="55" creationId="{2381CBBA-0420-40AB-8C30-BBB70AE06C04}"/>
          </ac:spMkLst>
        </pc:spChg>
        <pc:spChg chg="mod">
          <ac:chgData name="Wanlambok Nongbet [Chillibreeze]" userId="6bf028ea-505a-4797-9fbe-498829f78d74" providerId="ADAL" clId="{FE636EC3-8809-4DCB-9AC5-1BA3B10F9AB2}" dt="2020-07-27T09:13:58.524" v="2987" actId="571"/>
          <ac:spMkLst>
            <pc:docMk/>
            <pc:sldMk cId="571744382" sldId="1764"/>
            <ac:spMk id="56" creationId="{3DD59485-E90C-4A57-98DF-AB275D8B3491}"/>
          </ac:spMkLst>
        </pc:spChg>
        <pc:spChg chg="mod">
          <ac:chgData name="Wanlambok Nongbet [Chillibreeze]" userId="6bf028ea-505a-4797-9fbe-498829f78d74" providerId="ADAL" clId="{FE636EC3-8809-4DCB-9AC5-1BA3B10F9AB2}" dt="2020-07-27T09:14:14.217" v="3002" actId="571"/>
          <ac:spMkLst>
            <pc:docMk/>
            <pc:sldMk cId="571744382" sldId="1764"/>
            <ac:spMk id="60" creationId="{1D0D000B-2C9B-4E84-BB5F-379030F951CD}"/>
          </ac:spMkLst>
        </pc:spChg>
        <pc:spChg chg="mod">
          <ac:chgData name="Wanlambok Nongbet [Chillibreeze]" userId="6bf028ea-505a-4797-9fbe-498829f78d74" providerId="ADAL" clId="{FE636EC3-8809-4DCB-9AC5-1BA3B10F9AB2}" dt="2020-07-27T09:14:14.217" v="3002" actId="571"/>
          <ac:spMkLst>
            <pc:docMk/>
            <pc:sldMk cId="571744382" sldId="1764"/>
            <ac:spMk id="61" creationId="{D58D9752-7F01-433D-A859-E8129FDDE2F0}"/>
          </ac:spMkLst>
        </pc:spChg>
        <pc:spChg chg="mod">
          <ac:chgData name="Wanlambok Nongbet [Chillibreeze]" userId="6bf028ea-505a-4797-9fbe-498829f78d74" providerId="ADAL" clId="{FE636EC3-8809-4DCB-9AC5-1BA3B10F9AB2}" dt="2020-07-27T09:14:22.391" v="3009" actId="571"/>
          <ac:spMkLst>
            <pc:docMk/>
            <pc:sldMk cId="571744382" sldId="1764"/>
            <ac:spMk id="65" creationId="{3FF1FC85-6AEC-449C-93E8-7834B1854A37}"/>
          </ac:spMkLst>
        </pc:spChg>
        <pc:spChg chg="mod">
          <ac:chgData name="Wanlambok Nongbet [Chillibreeze]" userId="6bf028ea-505a-4797-9fbe-498829f78d74" providerId="ADAL" clId="{FE636EC3-8809-4DCB-9AC5-1BA3B10F9AB2}" dt="2020-07-27T09:14:22.391" v="3009" actId="571"/>
          <ac:spMkLst>
            <pc:docMk/>
            <pc:sldMk cId="571744382" sldId="1764"/>
            <ac:spMk id="66" creationId="{9EEAEA57-887B-4C45-8278-080825358FC5}"/>
          </ac:spMkLst>
        </pc:spChg>
        <pc:spChg chg="add mod">
          <ac:chgData name="Wanlambok Nongbet [Chillibreeze]" userId="6bf028ea-505a-4797-9fbe-498829f78d74" providerId="ADAL" clId="{FE636EC3-8809-4DCB-9AC5-1BA3B10F9AB2}" dt="2020-07-28T14:05:22.947" v="3621" actId="1076"/>
          <ac:spMkLst>
            <pc:docMk/>
            <pc:sldMk cId="571744382" sldId="1764"/>
            <ac:spMk id="69" creationId="{2F3BF5D1-4A9E-4653-852F-10E14AD32B88}"/>
          </ac:spMkLst>
        </pc:spChg>
        <pc:spChg chg="add del mod">
          <ac:chgData name="Wanlambok Nongbet [Chillibreeze]" userId="6bf028ea-505a-4797-9fbe-498829f78d74" providerId="ADAL" clId="{FE636EC3-8809-4DCB-9AC5-1BA3B10F9AB2}" dt="2020-07-27T09:14:45.157" v="3024" actId="21"/>
          <ac:spMkLst>
            <pc:docMk/>
            <pc:sldMk cId="571744382" sldId="1764"/>
            <ac:spMk id="70" creationId="{0683D7F6-B5C0-42B7-9447-84BD76399F13}"/>
          </ac:spMkLst>
        </pc:spChg>
        <pc:spChg chg="add del mod">
          <ac:chgData name="Wanlambok Nongbet [Chillibreeze]" userId="6bf028ea-505a-4797-9fbe-498829f78d74" providerId="ADAL" clId="{FE636EC3-8809-4DCB-9AC5-1BA3B10F9AB2}" dt="2020-07-27T09:14:45.157" v="3024" actId="21"/>
          <ac:spMkLst>
            <pc:docMk/>
            <pc:sldMk cId="571744382" sldId="1764"/>
            <ac:spMk id="71" creationId="{587EA136-9DA5-43C8-A5BE-20C30E18A454}"/>
          </ac:spMkLst>
        </pc:spChg>
        <pc:spChg chg="add del mod">
          <ac:chgData name="Wanlambok Nongbet [Chillibreeze]" userId="6bf028ea-505a-4797-9fbe-498829f78d74" providerId="ADAL" clId="{FE636EC3-8809-4DCB-9AC5-1BA3B10F9AB2}" dt="2020-07-27T09:14:45.157" v="3024" actId="21"/>
          <ac:spMkLst>
            <pc:docMk/>
            <pc:sldMk cId="571744382" sldId="1764"/>
            <ac:spMk id="72" creationId="{5E79083B-2280-47C7-B89F-19428052538D}"/>
          </ac:spMkLst>
        </pc:spChg>
        <pc:spChg chg="add del mod">
          <ac:chgData name="Wanlambok Nongbet [Chillibreeze]" userId="6bf028ea-505a-4797-9fbe-498829f78d74" providerId="ADAL" clId="{FE636EC3-8809-4DCB-9AC5-1BA3B10F9AB2}" dt="2020-07-27T09:14:45.157" v="3024" actId="21"/>
          <ac:spMkLst>
            <pc:docMk/>
            <pc:sldMk cId="571744382" sldId="1764"/>
            <ac:spMk id="73" creationId="{109C408B-5C5B-495D-B504-ADE542B73614}"/>
          </ac:spMkLst>
        </pc:spChg>
        <pc:spChg chg="add del mod">
          <ac:chgData name="Wanlambok Nongbet [Chillibreeze]" userId="6bf028ea-505a-4797-9fbe-498829f78d74" providerId="ADAL" clId="{FE636EC3-8809-4DCB-9AC5-1BA3B10F9AB2}" dt="2020-07-27T09:14:45.822" v="3026" actId="21"/>
          <ac:spMkLst>
            <pc:docMk/>
            <pc:sldMk cId="571744382" sldId="1764"/>
            <ac:spMk id="82" creationId="{4083AFCF-7AC6-4F53-AE63-304263FBB3EB}"/>
          </ac:spMkLst>
        </pc:spChg>
        <pc:spChg chg="add del mod">
          <ac:chgData name="Wanlambok Nongbet [Chillibreeze]" userId="6bf028ea-505a-4797-9fbe-498829f78d74" providerId="ADAL" clId="{FE636EC3-8809-4DCB-9AC5-1BA3B10F9AB2}" dt="2020-07-27T09:14:45.822" v="3026" actId="21"/>
          <ac:spMkLst>
            <pc:docMk/>
            <pc:sldMk cId="571744382" sldId="1764"/>
            <ac:spMk id="83" creationId="{E6CA58DF-53D8-49E4-898D-57633418A915}"/>
          </ac:spMkLst>
        </pc:spChg>
        <pc:spChg chg="add del mod">
          <ac:chgData name="Wanlambok Nongbet [Chillibreeze]" userId="6bf028ea-505a-4797-9fbe-498829f78d74" providerId="ADAL" clId="{FE636EC3-8809-4DCB-9AC5-1BA3B10F9AB2}" dt="2020-07-27T09:14:45.822" v="3026" actId="21"/>
          <ac:spMkLst>
            <pc:docMk/>
            <pc:sldMk cId="571744382" sldId="1764"/>
            <ac:spMk id="84" creationId="{0A468C79-9544-43A7-8876-6F53036BD348}"/>
          </ac:spMkLst>
        </pc:spChg>
        <pc:spChg chg="add del mod">
          <ac:chgData name="Wanlambok Nongbet [Chillibreeze]" userId="6bf028ea-505a-4797-9fbe-498829f78d74" providerId="ADAL" clId="{FE636EC3-8809-4DCB-9AC5-1BA3B10F9AB2}" dt="2020-07-27T09:14:45.822" v="3026" actId="21"/>
          <ac:spMkLst>
            <pc:docMk/>
            <pc:sldMk cId="571744382" sldId="1764"/>
            <ac:spMk id="85" creationId="{2CD095E5-F98A-4FFB-ACE9-9486F34E49F0}"/>
          </ac:spMkLst>
        </pc:spChg>
        <pc:spChg chg="add del mod">
          <ac:chgData name="Wanlambok Nongbet [Chillibreeze]" userId="6bf028ea-505a-4797-9fbe-498829f78d74" providerId="ADAL" clId="{FE636EC3-8809-4DCB-9AC5-1BA3B10F9AB2}" dt="2020-07-27T09:14:46.499" v="3028" actId="21"/>
          <ac:spMkLst>
            <pc:docMk/>
            <pc:sldMk cId="571744382" sldId="1764"/>
            <ac:spMk id="94" creationId="{58052B37-2C19-4073-8B18-77999723161B}"/>
          </ac:spMkLst>
        </pc:spChg>
        <pc:spChg chg="add del mod">
          <ac:chgData name="Wanlambok Nongbet [Chillibreeze]" userId="6bf028ea-505a-4797-9fbe-498829f78d74" providerId="ADAL" clId="{FE636EC3-8809-4DCB-9AC5-1BA3B10F9AB2}" dt="2020-07-27T09:14:46.499" v="3028" actId="21"/>
          <ac:spMkLst>
            <pc:docMk/>
            <pc:sldMk cId="571744382" sldId="1764"/>
            <ac:spMk id="95" creationId="{BC303308-F110-445A-8BEA-8E03D8DC45C6}"/>
          </ac:spMkLst>
        </pc:spChg>
        <pc:spChg chg="add del mod">
          <ac:chgData name="Wanlambok Nongbet [Chillibreeze]" userId="6bf028ea-505a-4797-9fbe-498829f78d74" providerId="ADAL" clId="{FE636EC3-8809-4DCB-9AC5-1BA3B10F9AB2}" dt="2020-07-27T09:14:46.499" v="3028" actId="21"/>
          <ac:spMkLst>
            <pc:docMk/>
            <pc:sldMk cId="571744382" sldId="1764"/>
            <ac:spMk id="96" creationId="{DA51976D-C766-4852-8461-2468BFBFB12B}"/>
          </ac:spMkLst>
        </pc:spChg>
        <pc:spChg chg="add del mod">
          <ac:chgData name="Wanlambok Nongbet [Chillibreeze]" userId="6bf028ea-505a-4797-9fbe-498829f78d74" providerId="ADAL" clId="{FE636EC3-8809-4DCB-9AC5-1BA3B10F9AB2}" dt="2020-07-27T09:14:46.499" v="3028" actId="21"/>
          <ac:spMkLst>
            <pc:docMk/>
            <pc:sldMk cId="571744382" sldId="1764"/>
            <ac:spMk id="97" creationId="{51E47850-7131-431F-B989-A52DBBB1505A}"/>
          </ac:spMkLst>
        </pc:spChg>
        <pc:spChg chg="add mod">
          <ac:chgData name="Wanlambok Nongbet [Chillibreeze]" userId="6bf028ea-505a-4797-9fbe-498829f78d74" providerId="ADAL" clId="{FE636EC3-8809-4DCB-9AC5-1BA3B10F9AB2}" dt="2020-07-28T14:05:25.040" v="3622" actId="465"/>
          <ac:spMkLst>
            <pc:docMk/>
            <pc:sldMk cId="571744382" sldId="1764"/>
            <ac:spMk id="105" creationId="{417656B6-0CAB-4DC8-BEFB-74E64EB79570}"/>
          </ac:spMkLst>
        </pc:spChg>
        <pc:spChg chg="add del mod">
          <ac:chgData name="Wanlambok Nongbet [Chillibreeze]" userId="6bf028ea-505a-4797-9fbe-498829f78d74" providerId="ADAL" clId="{FE636EC3-8809-4DCB-9AC5-1BA3B10F9AB2}" dt="2020-07-27T09:14:47.589" v="3030" actId="21"/>
          <ac:spMkLst>
            <pc:docMk/>
            <pc:sldMk cId="571744382" sldId="1764"/>
            <ac:spMk id="106" creationId="{F76F61F7-CEB2-4FB1-A126-B66911D8CEC7}"/>
          </ac:spMkLst>
        </pc:spChg>
        <pc:spChg chg="add del mod">
          <ac:chgData name="Wanlambok Nongbet [Chillibreeze]" userId="6bf028ea-505a-4797-9fbe-498829f78d74" providerId="ADAL" clId="{FE636EC3-8809-4DCB-9AC5-1BA3B10F9AB2}" dt="2020-07-27T09:14:47.589" v="3030" actId="21"/>
          <ac:spMkLst>
            <pc:docMk/>
            <pc:sldMk cId="571744382" sldId="1764"/>
            <ac:spMk id="107" creationId="{5302867B-4403-4A96-AB6E-7CFA928C1385}"/>
          </ac:spMkLst>
        </pc:spChg>
        <pc:spChg chg="add del mod">
          <ac:chgData name="Wanlambok Nongbet [Chillibreeze]" userId="6bf028ea-505a-4797-9fbe-498829f78d74" providerId="ADAL" clId="{FE636EC3-8809-4DCB-9AC5-1BA3B10F9AB2}" dt="2020-07-27T09:14:47.589" v="3030" actId="21"/>
          <ac:spMkLst>
            <pc:docMk/>
            <pc:sldMk cId="571744382" sldId="1764"/>
            <ac:spMk id="108" creationId="{EC2D34F5-FF41-43DC-B8D0-02B28065607B}"/>
          </ac:spMkLst>
        </pc:spChg>
        <pc:spChg chg="add del mod">
          <ac:chgData name="Wanlambok Nongbet [Chillibreeze]" userId="6bf028ea-505a-4797-9fbe-498829f78d74" providerId="ADAL" clId="{FE636EC3-8809-4DCB-9AC5-1BA3B10F9AB2}" dt="2020-07-27T09:14:48.361" v="3032" actId="21"/>
          <ac:spMkLst>
            <pc:docMk/>
            <pc:sldMk cId="571744382" sldId="1764"/>
            <ac:spMk id="115" creationId="{FC751EA1-07AF-4D96-B3B3-CC74B3CCAC73}"/>
          </ac:spMkLst>
        </pc:spChg>
        <pc:spChg chg="add del mod">
          <ac:chgData name="Wanlambok Nongbet [Chillibreeze]" userId="6bf028ea-505a-4797-9fbe-498829f78d74" providerId="ADAL" clId="{FE636EC3-8809-4DCB-9AC5-1BA3B10F9AB2}" dt="2020-07-27T09:14:48.361" v="3032" actId="21"/>
          <ac:spMkLst>
            <pc:docMk/>
            <pc:sldMk cId="571744382" sldId="1764"/>
            <ac:spMk id="116" creationId="{13462C72-B68F-4C64-B628-E2A1428B4FB6}"/>
          </ac:spMkLst>
        </pc:spChg>
        <pc:spChg chg="add del mod">
          <ac:chgData name="Wanlambok Nongbet [Chillibreeze]" userId="6bf028ea-505a-4797-9fbe-498829f78d74" providerId="ADAL" clId="{FE636EC3-8809-4DCB-9AC5-1BA3B10F9AB2}" dt="2020-07-27T09:14:48.361" v="3032" actId="21"/>
          <ac:spMkLst>
            <pc:docMk/>
            <pc:sldMk cId="571744382" sldId="1764"/>
            <ac:spMk id="117" creationId="{2AB66D1C-A347-4080-86ED-D0BB4199D27C}"/>
          </ac:spMkLst>
        </pc:spChg>
        <pc:spChg chg="add del mod">
          <ac:chgData name="Wanlambok Nongbet [Chillibreeze]" userId="6bf028ea-505a-4797-9fbe-498829f78d74" providerId="ADAL" clId="{FE636EC3-8809-4DCB-9AC5-1BA3B10F9AB2}" dt="2020-07-27T09:14:49.166" v="3034" actId="21"/>
          <ac:spMkLst>
            <pc:docMk/>
            <pc:sldMk cId="571744382" sldId="1764"/>
            <ac:spMk id="124" creationId="{3F8A2C5C-4BDA-42AC-93DF-76141B356F4E}"/>
          </ac:spMkLst>
        </pc:spChg>
        <pc:spChg chg="add del mod">
          <ac:chgData name="Wanlambok Nongbet [Chillibreeze]" userId="6bf028ea-505a-4797-9fbe-498829f78d74" providerId="ADAL" clId="{FE636EC3-8809-4DCB-9AC5-1BA3B10F9AB2}" dt="2020-07-27T09:14:49.166" v="3034" actId="21"/>
          <ac:spMkLst>
            <pc:docMk/>
            <pc:sldMk cId="571744382" sldId="1764"/>
            <ac:spMk id="125" creationId="{F41022B3-C4F2-40A3-AED4-0CC62F81BD14}"/>
          </ac:spMkLst>
        </pc:spChg>
        <pc:spChg chg="add del mod">
          <ac:chgData name="Wanlambok Nongbet [Chillibreeze]" userId="6bf028ea-505a-4797-9fbe-498829f78d74" providerId="ADAL" clId="{FE636EC3-8809-4DCB-9AC5-1BA3B10F9AB2}" dt="2020-07-27T09:14:49.166" v="3034" actId="21"/>
          <ac:spMkLst>
            <pc:docMk/>
            <pc:sldMk cId="571744382" sldId="1764"/>
            <ac:spMk id="126" creationId="{13362E9C-90F7-4AE8-8D35-403DF493BFD9}"/>
          </ac:spMkLst>
        </pc:spChg>
        <pc:spChg chg="add mod">
          <ac:chgData name="Wanlambok Nongbet [Chillibreeze]" userId="6bf028ea-505a-4797-9fbe-498829f78d74" providerId="ADAL" clId="{FE636EC3-8809-4DCB-9AC5-1BA3B10F9AB2}" dt="2020-07-28T14:05:25.040" v="3622" actId="465"/>
          <ac:spMkLst>
            <pc:docMk/>
            <pc:sldMk cId="571744382" sldId="1764"/>
            <ac:spMk id="132" creationId="{C9207413-563F-4E6D-82BB-3675904DF91F}"/>
          </ac:spMkLst>
        </pc:spChg>
        <pc:spChg chg="add del mod">
          <ac:chgData name="Wanlambok Nongbet [Chillibreeze]" userId="6bf028ea-505a-4797-9fbe-498829f78d74" providerId="ADAL" clId="{FE636EC3-8809-4DCB-9AC5-1BA3B10F9AB2}" dt="2020-07-27T09:14:49.852" v="3036" actId="21"/>
          <ac:spMkLst>
            <pc:docMk/>
            <pc:sldMk cId="571744382" sldId="1764"/>
            <ac:spMk id="133" creationId="{381EF884-9BAE-46F1-9B75-7A518A5B7449}"/>
          </ac:spMkLst>
        </pc:spChg>
        <pc:spChg chg="add del mod">
          <ac:chgData name="Wanlambok Nongbet [Chillibreeze]" userId="6bf028ea-505a-4797-9fbe-498829f78d74" providerId="ADAL" clId="{FE636EC3-8809-4DCB-9AC5-1BA3B10F9AB2}" dt="2020-07-27T09:14:49.852" v="3036" actId="21"/>
          <ac:spMkLst>
            <pc:docMk/>
            <pc:sldMk cId="571744382" sldId="1764"/>
            <ac:spMk id="134" creationId="{2A33BA45-199F-49EF-8DE1-6F0C4DC4E07B}"/>
          </ac:spMkLst>
        </pc:spChg>
        <pc:spChg chg="add del mod">
          <ac:chgData name="Wanlambok Nongbet [Chillibreeze]" userId="6bf028ea-505a-4797-9fbe-498829f78d74" providerId="ADAL" clId="{FE636EC3-8809-4DCB-9AC5-1BA3B10F9AB2}" dt="2020-07-27T09:14:51.371" v="3038" actId="21"/>
          <ac:spMkLst>
            <pc:docMk/>
            <pc:sldMk cId="571744382" sldId="1764"/>
            <ac:spMk id="139" creationId="{54086D9F-BBDC-458C-8A8B-CECFFD4E3EC2}"/>
          </ac:spMkLst>
        </pc:spChg>
        <pc:spChg chg="add del mod">
          <ac:chgData name="Wanlambok Nongbet [Chillibreeze]" userId="6bf028ea-505a-4797-9fbe-498829f78d74" providerId="ADAL" clId="{FE636EC3-8809-4DCB-9AC5-1BA3B10F9AB2}" dt="2020-07-27T09:14:51.371" v="3038" actId="21"/>
          <ac:spMkLst>
            <pc:docMk/>
            <pc:sldMk cId="571744382" sldId="1764"/>
            <ac:spMk id="140" creationId="{F26C1E0C-8E46-43AB-90DC-06D93CE13494}"/>
          </ac:spMkLst>
        </pc:spChg>
        <pc:spChg chg="add del mod">
          <ac:chgData name="Wanlambok Nongbet [Chillibreeze]" userId="6bf028ea-505a-4797-9fbe-498829f78d74" providerId="ADAL" clId="{FE636EC3-8809-4DCB-9AC5-1BA3B10F9AB2}" dt="2020-07-27T09:14:51.969" v="3040" actId="21"/>
          <ac:spMkLst>
            <pc:docMk/>
            <pc:sldMk cId="571744382" sldId="1764"/>
            <ac:spMk id="145" creationId="{5D13A6B3-B240-4DC6-81E5-5BFEB0973FAC}"/>
          </ac:spMkLst>
        </pc:spChg>
        <pc:spChg chg="add del mod">
          <ac:chgData name="Wanlambok Nongbet [Chillibreeze]" userId="6bf028ea-505a-4797-9fbe-498829f78d74" providerId="ADAL" clId="{FE636EC3-8809-4DCB-9AC5-1BA3B10F9AB2}" dt="2020-07-27T09:14:51.969" v="3040" actId="21"/>
          <ac:spMkLst>
            <pc:docMk/>
            <pc:sldMk cId="571744382" sldId="1764"/>
            <ac:spMk id="146" creationId="{0BE99628-0F02-4C24-992D-7CE9317A1FF5}"/>
          </ac:spMkLst>
        </pc:spChg>
        <pc:spChg chg="add mod">
          <ac:chgData name="Wanlambok Nongbet [Chillibreeze]" userId="6bf028ea-505a-4797-9fbe-498829f78d74" providerId="ADAL" clId="{FE636EC3-8809-4DCB-9AC5-1BA3B10F9AB2}" dt="2020-07-28T14:05:25.040" v="3622" actId="465"/>
          <ac:spMkLst>
            <pc:docMk/>
            <pc:sldMk cId="571744382" sldId="1764"/>
            <ac:spMk id="150" creationId="{E63683A2-E0A5-49A0-93DA-D6FE1D1FEB49}"/>
          </ac:spMkLst>
        </pc:spChg>
        <pc:spChg chg="add del mod">
          <ac:chgData name="Wanlambok Nongbet [Chillibreeze]" userId="6bf028ea-505a-4797-9fbe-498829f78d74" providerId="ADAL" clId="{FE636EC3-8809-4DCB-9AC5-1BA3B10F9AB2}" dt="2020-07-27T09:14:52.655" v="3042" actId="21"/>
          <ac:spMkLst>
            <pc:docMk/>
            <pc:sldMk cId="571744382" sldId="1764"/>
            <ac:spMk id="151" creationId="{24A05487-B125-4A39-811B-3EC933973FF6}"/>
          </ac:spMkLst>
        </pc:spChg>
        <pc:spChg chg="add del mod">
          <ac:chgData name="Wanlambok Nongbet [Chillibreeze]" userId="6bf028ea-505a-4797-9fbe-498829f78d74" providerId="ADAL" clId="{FE636EC3-8809-4DCB-9AC5-1BA3B10F9AB2}" dt="2020-07-27T09:14:53.424" v="3044" actId="21"/>
          <ac:spMkLst>
            <pc:docMk/>
            <pc:sldMk cId="571744382" sldId="1764"/>
            <ac:spMk id="154" creationId="{1E112F1C-B081-470E-89EF-F6246BE38A2F}"/>
          </ac:spMkLst>
        </pc:spChg>
        <pc:spChg chg="add del mod">
          <ac:chgData name="Wanlambok Nongbet [Chillibreeze]" userId="6bf028ea-505a-4797-9fbe-498829f78d74" providerId="ADAL" clId="{FE636EC3-8809-4DCB-9AC5-1BA3B10F9AB2}" dt="2020-07-27T09:14:54.086" v="3046" actId="21"/>
          <ac:spMkLst>
            <pc:docMk/>
            <pc:sldMk cId="571744382" sldId="1764"/>
            <ac:spMk id="157" creationId="{968619EB-5188-46E7-8C8B-3D181F6D681C}"/>
          </ac:spMkLst>
        </pc:spChg>
        <pc:spChg chg="add mod">
          <ac:chgData name="Wanlambok Nongbet [Chillibreeze]" userId="6bf028ea-505a-4797-9fbe-498829f78d74" providerId="ADAL" clId="{FE636EC3-8809-4DCB-9AC5-1BA3B10F9AB2}" dt="2020-07-28T14:05:06.564" v="3617" actId="12789"/>
          <ac:spMkLst>
            <pc:docMk/>
            <pc:sldMk cId="571744382" sldId="1764"/>
            <ac:spMk id="159" creationId="{90903444-4BA2-43AA-86B4-ACB40045EBA9}"/>
          </ac:spMkLst>
        </pc:spChg>
        <pc:grpChg chg="add del mod">
          <ac:chgData name="Wanlambok Nongbet [Chillibreeze]" userId="6bf028ea-505a-4797-9fbe-498829f78d74" providerId="ADAL" clId="{FE636EC3-8809-4DCB-9AC5-1BA3B10F9AB2}" dt="2020-07-27T09:11:37.170" v="2956" actId="478"/>
          <ac:grpSpMkLst>
            <pc:docMk/>
            <pc:sldMk cId="571744382" sldId="1764"/>
            <ac:grpSpMk id="12" creationId="{A6F617DF-8263-49D8-8ACD-732AD71FE9E8}"/>
          </ac:grpSpMkLst>
        </pc:grpChg>
        <pc:grpChg chg="add del mod">
          <ac:chgData name="Wanlambok Nongbet [Chillibreeze]" userId="6bf028ea-505a-4797-9fbe-498829f78d74" providerId="ADAL" clId="{FE636EC3-8809-4DCB-9AC5-1BA3B10F9AB2}" dt="2020-07-27T09:10:59.188" v="2943" actId="478"/>
          <ac:grpSpMkLst>
            <pc:docMk/>
            <pc:sldMk cId="571744382" sldId="1764"/>
            <ac:grpSpMk id="15" creationId="{8816F2DE-1557-4BA5-8A30-BF382D792101}"/>
          </ac:grpSpMkLst>
        </pc:grpChg>
        <pc:grpChg chg="add del mod">
          <ac:chgData name="Wanlambok Nongbet [Chillibreeze]" userId="6bf028ea-505a-4797-9fbe-498829f78d74" providerId="ADAL" clId="{FE636EC3-8809-4DCB-9AC5-1BA3B10F9AB2}" dt="2020-07-27T09:14:12.368" v="3000" actId="478"/>
          <ac:grpSpMkLst>
            <pc:docMk/>
            <pc:sldMk cId="571744382" sldId="1764"/>
            <ac:grpSpMk id="19" creationId="{AD35A5F1-A47B-4F23-8A01-254A8B393C86}"/>
          </ac:grpSpMkLst>
        </pc:grpChg>
        <pc:grpChg chg="add del mod">
          <ac:chgData name="Wanlambok Nongbet [Chillibreeze]" userId="6bf028ea-505a-4797-9fbe-498829f78d74" providerId="ADAL" clId="{FE636EC3-8809-4DCB-9AC5-1BA3B10F9AB2}" dt="2020-07-27T09:14:20.800" v="3007" actId="478"/>
          <ac:grpSpMkLst>
            <pc:docMk/>
            <pc:sldMk cId="571744382" sldId="1764"/>
            <ac:grpSpMk id="22" creationId="{30C73389-187C-4507-9CC9-AE8E04FDAA66}"/>
          </ac:grpSpMkLst>
        </pc:grpChg>
        <pc:grpChg chg="add del mod">
          <ac:chgData name="Wanlambok Nongbet [Chillibreeze]" userId="6bf028ea-505a-4797-9fbe-498829f78d74" providerId="ADAL" clId="{FE636EC3-8809-4DCB-9AC5-1BA3B10F9AB2}" dt="2020-07-27T09:14:32.894" v="3015" actId="478"/>
          <ac:grpSpMkLst>
            <pc:docMk/>
            <pc:sldMk cId="571744382" sldId="1764"/>
            <ac:grpSpMk id="25" creationId="{5651EB23-8646-4A0D-839B-71F292151667}"/>
          </ac:grpSpMkLst>
        </pc:grpChg>
        <pc:grpChg chg="add del mod">
          <ac:chgData name="Wanlambok Nongbet [Chillibreeze]" userId="6bf028ea-505a-4797-9fbe-498829f78d74" providerId="ADAL" clId="{FE636EC3-8809-4DCB-9AC5-1BA3B10F9AB2}" dt="2020-07-27T09:11:03.950" v="2945" actId="478"/>
          <ac:grpSpMkLst>
            <pc:docMk/>
            <pc:sldMk cId="571744382" sldId="1764"/>
            <ac:grpSpMk id="33" creationId="{DC7B88BC-9AF8-4952-B2FA-E021F9BFD3B6}"/>
          </ac:grpSpMkLst>
        </pc:grpChg>
        <pc:grpChg chg="add del mod">
          <ac:chgData name="Wanlambok Nongbet [Chillibreeze]" userId="6bf028ea-505a-4797-9fbe-498829f78d74" providerId="ADAL" clId="{FE636EC3-8809-4DCB-9AC5-1BA3B10F9AB2}" dt="2020-07-27T09:11:26.619" v="2951" actId="21"/>
          <ac:grpSpMkLst>
            <pc:docMk/>
            <pc:sldMk cId="571744382" sldId="1764"/>
            <ac:grpSpMk id="39" creationId="{E7A9C034-E04D-4B71-A9BB-E7DFDB3FEB9E}"/>
          </ac:grpSpMkLst>
        </pc:grpChg>
        <pc:grpChg chg="add del mod">
          <ac:chgData name="Wanlambok Nongbet [Chillibreeze]" userId="6bf028ea-505a-4797-9fbe-498829f78d74" providerId="ADAL" clId="{FE636EC3-8809-4DCB-9AC5-1BA3B10F9AB2}" dt="2020-07-27T09:13:58.721" v="2988" actId="21"/>
          <ac:grpSpMkLst>
            <pc:docMk/>
            <pc:sldMk cId="571744382" sldId="1764"/>
            <ac:grpSpMk id="54" creationId="{315CACE2-0415-4C8C-BCFA-7790DA5CEFE3}"/>
          </ac:grpSpMkLst>
        </pc:grpChg>
        <pc:grpChg chg="add del mod">
          <ac:chgData name="Wanlambok Nongbet [Chillibreeze]" userId="6bf028ea-505a-4797-9fbe-498829f78d74" providerId="ADAL" clId="{FE636EC3-8809-4DCB-9AC5-1BA3B10F9AB2}" dt="2020-07-27T09:14:14.435" v="3003" actId="21"/>
          <ac:grpSpMkLst>
            <pc:docMk/>
            <pc:sldMk cId="571744382" sldId="1764"/>
            <ac:grpSpMk id="59" creationId="{F8A745E9-C85E-43D4-BE91-BEB66A39CA35}"/>
          </ac:grpSpMkLst>
        </pc:grpChg>
        <pc:grpChg chg="add del mod">
          <ac:chgData name="Wanlambok Nongbet [Chillibreeze]" userId="6bf028ea-505a-4797-9fbe-498829f78d74" providerId="ADAL" clId="{FE636EC3-8809-4DCB-9AC5-1BA3B10F9AB2}" dt="2020-07-27T09:14:23.551" v="3011" actId="21"/>
          <ac:grpSpMkLst>
            <pc:docMk/>
            <pc:sldMk cId="571744382" sldId="1764"/>
            <ac:grpSpMk id="64" creationId="{626F5260-F685-4952-931F-ADB36CA24631}"/>
          </ac:grpSpMkLst>
        </pc:grpChg>
        <pc:picChg chg="del mod">
          <ac:chgData name="Wanlambok Nongbet [Chillibreeze]" userId="6bf028ea-505a-4797-9fbe-498829f78d74" providerId="ADAL" clId="{FE636EC3-8809-4DCB-9AC5-1BA3B10F9AB2}" dt="2020-07-27T09:10:58.468" v="2942" actId="21"/>
          <ac:picMkLst>
            <pc:docMk/>
            <pc:sldMk cId="571744382" sldId="1764"/>
            <ac:picMk id="2" creationId="{68389FFC-3FE4-4F24-A97E-F667DCABF07F}"/>
          </ac:picMkLst>
        </pc:picChg>
        <pc:picChg chg="del mod">
          <ac:chgData name="Wanlambok Nongbet [Chillibreeze]" userId="6bf028ea-505a-4797-9fbe-498829f78d74" providerId="ADAL" clId="{FE636EC3-8809-4DCB-9AC5-1BA3B10F9AB2}" dt="2020-07-27T09:11:36.289" v="2954" actId="21"/>
          <ac:picMkLst>
            <pc:docMk/>
            <pc:sldMk cId="571744382" sldId="1764"/>
            <ac:picMk id="3" creationId="{3873A9B1-89FC-493A-BF0F-C6BFB4D11F0B}"/>
          </ac:picMkLst>
        </pc:picChg>
        <pc:picChg chg="del mod">
          <ac:chgData name="Wanlambok Nongbet [Chillibreeze]" userId="6bf028ea-505a-4797-9fbe-498829f78d74" providerId="ADAL" clId="{FE636EC3-8809-4DCB-9AC5-1BA3B10F9AB2}" dt="2020-07-27T09:14:10.641" v="2997" actId="21"/>
          <ac:picMkLst>
            <pc:docMk/>
            <pc:sldMk cId="571744382" sldId="1764"/>
            <ac:picMk id="4" creationId="{11D5E67B-4738-4374-8CEF-9B428B9F4E7B}"/>
          </ac:picMkLst>
        </pc:picChg>
        <pc:picChg chg="del mod">
          <ac:chgData name="Wanlambok Nongbet [Chillibreeze]" userId="6bf028ea-505a-4797-9fbe-498829f78d74" providerId="ADAL" clId="{FE636EC3-8809-4DCB-9AC5-1BA3B10F9AB2}" dt="2020-07-27T09:14:19.861" v="3006" actId="21"/>
          <ac:picMkLst>
            <pc:docMk/>
            <pc:sldMk cId="571744382" sldId="1764"/>
            <ac:picMk id="6" creationId="{8425F5A9-590A-4B74-8C63-70787B844B5C}"/>
          </ac:picMkLst>
        </pc:picChg>
        <pc:picChg chg="del mod">
          <ac:chgData name="Wanlambok Nongbet [Chillibreeze]" userId="6bf028ea-505a-4797-9fbe-498829f78d74" providerId="ADAL" clId="{FE636EC3-8809-4DCB-9AC5-1BA3B10F9AB2}" dt="2020-07-27T09:14:30.138" v="3014" actId="21"/>
          <ac:picMkLst>
            <pc:docMk/>
            <pc:sldMk cId="571744382" sldId="1764"/>
            <ac:picMk id="7" creationId="{04C29E4C-E8CC-4A88-9C75-FF0564CBAC2F}"/>
          </ac:picMkLst>
        </pc:picChg>
        <pc:picChg chg="add del mod">
          <ac:chgData name="Wanlambok Nongbet [Chillibreeze]" userId="6bf028ea-505a-4797-9fbe-498829f78d74" providerId="ADAL" clId="{FE636EC3-8809-4DCB-9AC5-1BA3B10F9AB2}" dt="2020-07-27T09:10:59.188" v="2943" actId="478"/>
          <ac:picMkLst>
            <pc:docMk/>
            <pc:sldMk cId="571744382" sldId="1764"/>
            <ac:picMk id="32" creationId="{D43A8E57-5D6E-4EEE-9136-12F13944900F}"/>
          </ac:picMkLst>
        </pc:picChg>
        <pc:picChg chg="add del mod">
          <ac:chgData name="Wanlambok Nongbet [Chillibreeze]" userId="6bf028ea-505a-4797-9fbe-498829f78d74" providerId="ADAL" clId="{FE636EC3-8809-4DCB-9AC5-1BA3B10F9AB2}" dt="2020-07-27T09:11:03.950" v="2945" actId="478"/>
          <ac:picMkLst>
            <pc:docMk/>
            <pc:sldMk cId="571744382" sldId="1764"/>
            <ac:picMk id="36" creationId="{D1D18CBB-1DBF-4342-93C0-C48423D91CD7}"/>
          </ac:picMkLst>
        </pc:picChg>
        <pc:picChg chg="add del mod">
          <ac:chgData name="Wanlambok Nongbet [Chillibreeze]" userId="6bf028ea-505a-4797-9fbe-498829f78d74" providerId="ADAL" clId="{FE636EC3-8809-4DCB-9AC5-1BA3B10F9AB2}" dt="2020-07-27T09:14:44.260" v="3022" actId="21"/>
          <ac:picMkLst>
            <pc:docMk/>
            <pc:sldMk cId="571744382" sldId="1764"/>
            <ac:picMk id="37" creationId="{52199482-8F58-4779-9BFE-1D82B912DEC6}"/>
          </ac:picMkLst>
        </pc:picChg>
        <pc:picChg chg="add del mod">
          <ac:chgData name="Wanlambok Nongbet [Chillibreeze]" userId="6bf028ea-505a-4797-9fbe-498829f78d74" providerId="ADAL" clId="{FE636EC3-8809-4DCB-9AC5-1BA3B10F9AB2}" dt="2020-07-27T09:11:36.861" v="2955" actId="478"/>
          <ac:picMkLst>
            <pc:docMk/>
            <pc:sldMk cId="571744382" sldId="1764"/>
            <ac:picMk id="38" creationId="{70DA791F-01EC-4B21-A733-D394ADCD4FCB}"/>
          </ac:picMkLst>
        </pc:picChg>
        <pc:picChg chg="add del mod">
          <ac:chgData name="Wanlambok Nongbet [Chillibreeze]" userId="6bf028ea-505a-4797-9fbe-498829f78d74" providerId="ADAL" clId="{FE636EC3-8809-4DCB-9AC5-1BA3B10F9AB2}" dt="2020-07-27T09:11:26.619" v="2951" actId="21"/>
          <ac:picMkLst>
            <pc:docMk/>
            <pc:sldMk cId="571744382" sldId="1764"/>
            <ac:picMk id="42" creationId="{AE04C7CA-CB25-4B8F-A8C0-3EC5744359EB}"/>
          </ac:picMkLst>
        </pc:picChg>
        <pc:picChg chg="add mod">
          <ac:chgData name="Wanlambok Nongbet [Chillibreeze]" userId="6bf028ea-505a-4797-9fbe-498829f78d74" providerId="ADAL" clId="{FE636EC3-8809-4DCB-9AC5-1BA3B10F9AB2}" dt="2020-07-28T14:05:22.947" v="3621" actId="1076"/>
          <ac:picMkLst>
            <pc:docMk/>
            <pc:sldMk cId="571744382" sldId="1764"/>
            <ac:picMk id="43" creationId="{D972219E-0060-4467-B96F-8D32ADD2913C}"/>
          </ac:picMkLst>
        </pc:picChg>
        <pc:picChg chg="add del mod">
          <ac:chgData name="Wanlambok Nongbet [Chillibreeze]" userId="6bf028ea-505a-4797-9fbe-498829f78d74" providerId="ADAL" clId="{FE636EC3-8809-4DCB-9AC5-1BA3B10F9AB2}" dt="2020-07-27T09:11:54.051" v="2959" actId="21"/>
          <ac:picMkLst>
            <pc:docMk/>
            <pc:sldMk cId="571744382" sldId="1764"/>
            <ac:picMk id="44" creationId="{281C31DC-C4EF-412D-B50C-4C0F212C8A5F}"/>
          </ac:picMkLst>
        </pc:picChg>
        <pc:picChg chg="add del mod">
          <ac:chgData name="Wanlambok Nongbet [Chillibreeze]" userId="6bf028ea-505a-4797-9fbe-498829f78d74" providerId="ADAL" clId="{FE636EC3-8809-4DCB-9AC5-1BA3B10F9AB2}" dt="2020-07-27T09:14:32.894" v="3015" actId="478"/>
          <ac:picMkLst>
            <pc:docMk/>
            <pc:sldMk cId="571744382" sldId="1764"/>
            <ac:picMk id="45" creationId="{2B7082E2-380E-4D6D-A9D4-E6978CA4D95D}"/>
          </ac:picMkLst>
        </pc:picChg>
        <pc:picChg chg="add del mod">
          <ac:chgData name="Wanlambok Nongbet [Chillibreeze]" userId="6bf028ea-505a-4797-9fbe-498829f78d74" providerId="ADAL" clId="{FE636EC3-8809-4DCB-9AC5-1BA3B10F9AB2}" dt="2020-07-27T09:14:20.800" v="3007" actId="478"/>
          <ac:picMkLst>
            <pc:docMk/>
            <pc:sldMk cId="571744382" sldId="1764"/>
            <ac:picMk id="46" creationId="{EEE07AF9-AC1C-4573-8D91-AC13A9E04462}"/>
          </ac:picMkLst>
        </pc:picChg>
        <pc:picChg chg="add del mod">
          <ac:chgData name="Wanlambok Nongbet [Chillibreeze]" userId="6bf028ea-505a-4797-9fbe-498829f78d74" providerId="ADAL" clId="{FE636EC3-8809-4DCB-9AC5-1BA3B10F9AB2}" dt="2020-07-27T09:13:01.151" v="2967" actId="478"/>
          <ac:picMkLst>
            <pc:docMk/>
            <pc:sldMk cId="571744382" sldId="1764"/>
            <ac:picMk id="47" creationId="{18D68605-2449-42EA-B214-982EB86D7BAA}"/>
          </ac:picMkLst>
        </pc:picChg>
        <pc:picChg chg="add del mod">
          <ac:chgData name="Wanlambok Nongbet [Chillibreeze]" userId="6bf028ea-505a-4797-9fbe-498829f78d74" providerId="ADAL" clId="{FE636EC3-8809-4DCB-9AC5-1BA3B10F9AB2}" dt="2020-07-27T09:14:11.044" v="2998" actId="478"/>
          <ac:picMkLst>
            <pc:docMk/>
            <pc:sldMk cId="571744382" sldId="1764"/>
            <ac:picMk id="48" creationId="{B85216C0-3FFA-46F7-96CF-D9071EE01729}"/>
          </ac:picMkLst>
        </pc:picChg>
        <pc:picChg chg="add del mod">
          <ac:chgData name="Wanlambok Nongbet [Chillibreeze]" userId="6bf028ea-505a-4797-9fbe-498829f78d74" providerId="ADAL" clId="{FE636EC3-8809-4DCB-9AC5-1BA3B10F9AB2}" dt="2020-07-27T09:13:33.974" v="2978" actId="478"/>
          <ac:picMkLst>
            <pc:docMk/>
            <pc:sldMk cId="571744382" sldId="1764"/>
            <ac:picMk id="49" creationId="{6378662C-7D02-4D3F-9BB7-A19E0AA0297B}"/>
          </ac:picMkLst>
        </pc:picChg>
        <pc:picChg chg="add del mod">
          <ac:chgData name="Wanlambok Nongbet [Chillibreeze]" userId="6bf028ea-505a-4797-9fbe-498829f78d74" providerId="ADAL" clId="{FE636EC3-8809-4DCB-9AC5-1BA3B10F9AB2}" dt="2020-07-27T09:13:44.453" v="2980" actId="478"/>
          <ac:picMkLst>
            <pc:docMk/>
            <pc:sldMk cId="571744382" sldId="1764"/>
            <ac:picMk id="50" creationId="{82C3E953-04D8-4D98-80E7-7E2AF4A60B01}"/>
          </ac:picMkLst>
        </pc:picChg>
        <pc:picChg chg="add del mod">
          <ac:chgData name="Wanlambok Nongbet [Chillibreeze]" userId="6bf028ea-505a-4797-9fbe-498829f78d74" providerId="ADAL" clId="{FE636EC3-8809-4DCB-9AC5-1BA3B10F9AB2}" dt="2020-07-27T09:14:42.294" v="3021" actId="478"/>
          <ac:picMkLst>
            <pc:docMk/>
            <pc:sldMk cId="571744382" sldId="1764"/>
            <ac:picMk id="51" creationId="{E289665F-139E-4991-9192-76F342725BA6}"/>
          </ac:picMkLst>
        </pc:picChg>
        <pc:picChg chg="add del mod">
          <ac:chgData name="Wanlambok Nongbet [Chillibreeze]" userId="6bf028ea-505a-4797-9fbe-498829f78d74" providerId="ADAL" clId="{FE636EC3-8809-4DCB-9AC5-1BA3B10F9AB2}" dt="2020-07-27T09:14:42.294" v="3021" actId="478"/>
          <ac:picMkLst>
            <pc:docMk/>
            <pc:sldMk cId="571744382" sldId="1764"/>
            <ac:picMk id="52" creationId="{DC32D86C-1EF4-4F2E-80C0-A9F377DD3B15}"/>
          </ac:picMkLst>
        </pc:picChg>
        <pc:picChg chg="add del mod">
          <ac:chgData name="Wanlambok Nongbet [Chillibreeze]" userId="6bf028ea-505a-4797-9fbe-498829f78d74" providerId="ADAL" clId="{FE636EC3-8809-4DCB-9AC5-1BA3B10F9AB2}" dt="2020-07-27T09:14:12.079" v="2999" actId="478"/>
          <ac:picMkLst>
            <pc:docMk/>
            <pc:sldMk cId="571744382" sldId="1764"/>
            <ac:picMk id="53" creationId="{DDB9C648-B1AB-44CA-930E-46778BDAEE4F}"/>
          </ac:picMkLst>
        </pc:picChg>
        <pc:picChg chg="add del mod">
          <ac:chgData name="Wanlambok Nongbet [Chillibreeze]" userId="6bf028ea-505a-4797-9fbe-498829f78d74" providerId="ADAL" clId="{FE636EC3-8809-4DCB-9AC5-1BA3B10F9AB2}" dt="2020-07-27T09:13:58.721" v="2988" actId="21"/>
          <ac:picMkLst>
            <pc:docMk/>
            <pc:sldMk cId="571744382" sldId="1764"/>
            <ac:picMk id="57" creationId="{52F343E9-EF6F-474E-8441-7F59CE74F0BC}"/>
          </ac:picMkLst>
        </pc:picChg>
        <pc:picChg chg="add del mod">
          <ac:chgData name="Wanlambok Nongbet [Chillibreeze]" userId="6bf028ea-505a-4797-9fbe-498829f78d74" providerId="ADAL" clId="{FE636EC3-8809-4DCB-9AC5-1BA3B10F9AB2}" dt="2020-07-27T09:14:44.260" v="3022" actId="21"/>
          <ac:picMkLst>
            <pc:docMk/>
            <pc:sldMk cId="571744382" sldId="1764"/>
            <ac:picMk id="58" creationId="{040C0587-6A86-4B78-BA01-ACE1D03E6324}"/>
          </ac:picMkLst>
        </pc:picChg>
        <pc:picChg chg="add del mod">
          <ac:chgData name="Wanlambok Nongbet [Chillibreeze]" userId="6bf028ea-505a-4797-9fbe-498829f78d74" providerId="ADAL" clId="{FE636EC3-8809-4DCB-9AC5-1BA3B10F9AB2}" dt="2020-07-27T09:14:14.435" v="3003" actId="21"/>
          <ac:picMkLst>
            <pc:docMk/>
            <pc:sldMk cId="571744382" sldId="1764"/>
            <ac:picMk id="62" creationId="{0E31475F-A088-4ED0-8DC4-C9A1148ADD9E}"/>
          </ac:picMkLst>
        </pc:picChg>
        <pc:picChg chg="add del mod">
          <ac:chgData name="Wanlambok Nongbet [Chillibreeze]" userId="6bf028ea-505a-4797-9fbe-498829f78d74" providerId="ADAL" clId="{FE636EC3-8809-4DCB-9AC5-1BA3B10F9AB2}" dt="2020-07-27T09:14:44.260" v="3022" actId="21"/>
          <ac:picMkLst>
            <pc:docMk/>
            <pc:sldMk cId="571744382" sldId="1764"/>
            <ac:picMk id="63" creationId="{783DFA4F-6BFB-42F1-9441-3BF5A6AFED6A}"/>
          </ac:picMkLst>
        </pc:picChg>
        <pc:picChg chg="add del mod">
          <ac:chgData name="Wanlambok Nongbet [Chillibreeze]" userId="6bf028ea-505a-4797-9fbe-498829f78d74" providerId="ADAL" clId="{FE636EC3-8809-4DCB-9AC5-1BA3B10F9AB2}" dt="2020-07-27T09:14:23.551" v="3011" actId="21"/>
          <ac:picMkLst>
            <pc:docMk/>
            <pc:sldMk cId="571744382" sldId="1764"/>
            <ac:picMk id="67" creationId="{2938B11D-98EA-4C72-8193-DC5BC6695D80}"/>
          </ac:picMkLst>
        </pc:picChg>
        <pc:picChg chg="add del mod">
          <ac:chgData name="Wanlambok Nongbet [Chillibreeze]" userId="6bf028ea-505a-4797-9fbe-498829f78d74" providerId="ADAL" clId="{FE636EC3-8809-4DCB-9AC5-1BA3B10F9AB2}" dt="2020-07-27T09:14:44.260" v="3022" actId="21"/>
          <ac:picMkLst>
            <pc:docMk/>
            <pc:sldMk cId="571744382" sldId="1764"/>
            <ac:picMk id="68" creationId="{5174E2E2-7EAA-4D76-BB20-FCB2D21D5BEE}"/>
          </ac:picMkLst>
        </pc:picChg>
        <pc:picChg chg="add del mod">
          <ac:chgData name="Wanlambok Nongbet [Chillibreeze]" userId="6bf028ea-505a-4797-9fbe-498829f78d74" providerId="ADAL" clId="{FE636EC3-8809-4DCB-9AC5-1BA3B10F9AB2}" dt="2020-07-27T09:14:45.157" v="3024" actId="21"/>
          <ac:picMkLst>
            <pc:docMk/>
            <pc:sldMk cId="571744382" sldId="1764"/>
            <ac:picMk id="78" creationId="{EAECE9BB-531B-4B96-9C7D-EBC91B498F99}"/>
          </ac:picMkLst>
        </pc:picChg>
        <pc:picChg chg="add del mod">
          <ac:chgData name="Wanlambok Nongbet [Chillibreeze]" userId="6bf028ea-505a-4797-9fbe-498829f78d74" providerId="ADAL" clId="{FE636EC3-8809-4DCB-9AC5-1BA3B10F9AB2}" dt="2020-07-27T09:14:45.157" v="3024" actId="21"/>
          <ac:picMkLst>
            <pc:docMk/>
            <pc:sldMk cId="571744382" sldId="1764"/>
            <ac:picMk id="79" creationId="{E74BFCBB-8E3A-414F-BEDA-E48C85AC0D2E}"/>
          </ac:picMkLst>
        </pc:picChg>
        <pc:picChg chg="add del mod">
          <ac:chgData name="Wanlambok Nongbet [Chillibreeze]" userId="6bf028ea-505a-4797-9fbe-498829f78d74" providerId="ADAL" clId="{FE636EC3-8809-4DCB-9AC5-1BA3B10F9AB2}" dt="2020-07-27T09:14:45.157" v="3024" actId="21"/>
          <ac:picMkLst>
            <pc:docMk/>
            <pc:sldMk cId="571744382" sldId="1764"/>
            <ac:picMk id="80" creationId="{8A93CB92-ABAE-4CED-80C9-4CB42AACBBC6}"/>
          </ac:picMkLst>
        </pc:picChg>
        <pc:picChg chg="add del mod">
          <ac:chgData name="Wanlambok Nongbet [Chillibreeze]" userId="6bf028ea-505a-4797-9fbe-498829f78d74" providerId="ADAL" clId="{FE636EC3-8809-4DCB-9AC5-1BA3B10F9AB2}" dt="2020-07-27T09:14:45.157" v="3024" actId="21"/>
          <ac:picMkLst>
            <pc:docMk/>
            <pc:sldMk cId="571744382" sldId="1764"/>
            <ac:picMk id="81" creationId="{405E58CA-9F57-4790-81BD-E726174FA53E}"/>
          </ac:picMkLst>
        </pc:picChg>
        <pc:picChg chg="add del mod">
          <ac:chgData name="Wanlambok Nongbet [Chillibreeze]" userId="6bf028ea-505a-4797-9fbe-498829f78d74" providerId="ADAL" clId="{FE636EC3-8809-4DCB-9AC5-1BA3B10F9AB2}" dt="2020-07-27T09:14:45.822" v="3026" actId="21"/>
          <ac:picMkLst>
            <pc:docMk/>
            <pc:sldMk cId="571744382" sldId="1764"/>
            <ac:picMk id="90" creationId="{A53FDC9B-6474-4178-B5AC-EC9387422D78}"/>
          </ac:picMkLst>
        </pc:picChg>
        <pc:picChg chg="add del mod">
          <ac:chgData name="Wanlambok Nongbet [Chillibreeze]" userId="6bf028ea-505a-4797-9fbe-498829f78d74" providerId="ADAL" clId="{FE636EC3-8809-4DCB-9AC5-1BA3B10F9AB2}" dt="2020-07-27T09:14:45.822" v="3026" actId="21"/>
          <ac:picMkLst>
            <pc:docMk/>
            <pc:sldMk cId="571744382" sldId="1764"/>
            <ac:picMk id="91" creationId="{89992BF2-5D9B-4620-ABCB-FD64021191B6}"/>
          </ac:picMkLst>
        </pc:picChg>
        <pc:picChg chg="add del mod">
          <ac:chgData name="Wanlambok Nongbet [Chillibreeze]" userId="6bf028ea-505a-4797-9fbe-498829f78d74" providerId="ADAL" clId="{FE636EC3-8809-4DCB-9AC5-1BA3B10F9AB2}" dt="2020-07-27T09:14:45.822" v="3026" actId="21"/>
          <ac:picMkLst>
            <pc:docMk/>
            <pc:sldMk cId="571744382" sldId="1764"/>
            <ac:picMk id="92" creationId="{B0E5C915-669D-48C9-BFEB-5867156C32D9}"/>
          </ac:picMkLst>
        </pc:picChg>
        <pc:picChg chg="add del mod">
          <ac:chgData name="Wanlambok Nongbet [Chillibreeze]" userId="6bf028ea-505a-4797-9fbe-498829f78d74" providerId="ADAL" clId="{FE636EC3-8809-4DCB-9AC5-1BA3B10F9AB2}" dt="2020-07-27T09:14:45.822" v="3026" actId="21"/>
          <ac:picMkLst>
            <pc:docMk/>
            <pc:sldMk cId="571744382" sldId="1764"/>
            <ac:picMk id="93" creationId="{5B42C753-9919-4991-94DE-6C9C3D1D25BC}"/>
          </ac:picMkLst>
        </pc:picChg>
        <pc:picChg chg="add mod">
          <ac:chgData name="Wanlambok Nongbet [Chillibreeze]" userId="6bf028ea-505a-4797-9fbe-498829f78d74" providerId="ADAL" clId="{FE636EC3-8809-4DCB-9AC5-1BA3B10F9AB2}" dt="2020-07-28T14:05:31.438" v="3624" actId="465"/>
          <ac:picMkLst>
            <pc:docMk/>
            <pc:sldMk cId="571744382" sldId="1764"/>
            <ac:picMk id="101" creationId="{E0D1838E-D033-497A-AFF7-7F5904A78126}"/>
          </ac:picMkLst>
        </pc:picChg>
        <pc:picChg chg="add del mod">
          <ac:chgData name="Wanlambok Nongbet [Chillibreeze]" userId="6bf028ea-505a-4797-9fbe-498829f78d74" providerId="ADAL" clId="{FE636EC3-8809-4DCB-9AC5-1BA3B10F9AB2}" dt="2020-07-27T09:14:46.499" v="3028" actId="21"/>
          <ac:picMkLst>
            <pc:docMk/>
            <pc:sldMk cId="571744382" sldId="1764"/>
            <ac:picMk id="102" creationId="{1F62498A-DEF6-4D7C-9B2F-E9EBEB6E4C08}"/>
          </ac:picMkLst>
        </pc:picChg>
        <pc:picChg chg="add del mod">
          <ac:chgData name="Wanlambok Nongbet [Chillibreeze]" userId="6bf028ea-505a-4797-9fbe-498829f78d74" providerId="ADAL" clId="{FE636EC3-8809-4DCB-9AC5-1BA3B10F9AB2}" dt="2020-07-27T09:14:46.499" v="3028" actId="21"/>
          <ac:picMkLst>
            <pc:docMk/>
            <pc:sldMk cId="571744382" sldId="1764"/>
            <ac:picMk id="103" creationId="{0C13880D-AD3B-40FF-955F-996A9CD1BF6E}"/>
          </ac:picMkLst>
        </pc:picChg>
        <pc:picChg chg="add del mod">
          <ac:chgData name="Wanlambok Nongbet [Chillibreeze]" userId="6bf028ea-505a-4797-9fbe-498829f78d74" providerId="ADAL" clId="{FE636EC3-8809-4DCB-9AC5-1BA3B10F9AB2}" dt="2020-07-27T09:14:46.499" v="3028" actId="21"/>
          <ac:picMkLst>
            <pc:docMk/>
            <pc:sldMk cId="571744382" sldId="1764"/>
            <ac:picMk id="104" creationId="{A50B7D37-D932-4CA4-86B4-B301E7EDC796}"/>
          </ac:picMkLst>
        </pc:picChg>
        <pc:picChg chg="add del mod">
          <ac:chgData name="Wanlambok Nongbet [Chillibreeze]" userId="6bf028ea-505a-4797-9fbe-498829f78d74" providerId="ADAL" clId="{FE636EC3-8809-4DCB-9AC5-1BA3B10F9AB2}" dt="2020-07-27T09:14:47.589" v="3030" actId="21"/>
          <ac:picMkLst>
            <pc:docMk/>
            <pc:sldMk cId="571744382" sldId="1764"/>
            <ac:picMk id="112" creationId="{7BBDB2FE-A4DE-4454-A43B-F2B2E1AB3C04}"/>
          </ac:picMkLst>
        </pc:picChg>
        <pc:picChg chg="add del mod">
          <ac:chgData name="Wanlambok Nongbet [Chillibreeze]" userId="6bf028ea-505a-4797-9fbe-498829f78d74" providerId="ADAL" clId="{FE636EC3-8809-4DCB-9AC5-1BA3B10F9AB2}" dt="2020-07-27T09:14:47.589" v="3030" actId="21"/>
          <ac:picMkLst>
            <pc:docMk/>
            <pc:sldMk cId="571744382" sldId="1764"/>
            <ac:picMk id="113" creationId="{2C1264D7-9B7C-484D-9A62-E57F49C26FDF}"/>
          </ac:picMkLst>
        </pc:picChg>
        <pc:picChg chg="add del mod">
          <ac:chgData name="Wanlambok Nongbet [Chillibreeze]" userId="6bf028ea-505a-4797-9fbe-498829f78d74" providerId="ADAL" clId="{FE636EC3-8809-4DCB-9AC5-1BA3B10F9AB2}" dt="2020-07-27T09:14:47.589" v="3030" actId="21"/>
          <ac:picMkLst>
            <pc:docMk/>
            <pc:sldMk cId="571744382" sldId="1764"/>
            <ac:picMk id="114" creationId="{EBB462EC-5019-414A-94AA-F8778586215C}"/>
          </ac:picMkLst>
        </pc:picChg>
        <pc:picChg chg="add del mod">
          <ac:chgData name="Wanlambok Nongbet [Chillibreeze]" userId="6bf028ea-505a-4797-9fbe-498829f78d74" providerId="ADAL" clId="{FE636EC3-8809-4DCB-9AC5-1BA3B10F9AB2}" dt="2020-07-27T09:14:48.361" v="3032" actId="21"/>
          <ac:picMkLst>
            <pc:docMk/>
            <pc:sldMk cId="571744382" sldId="1764"/>
            <ac:picMk id="121" creationId="{632BA982-F506-4C39-9A4E-3F3984DB2BEC}"/>
          </ac:picMkLst>
        </pc:picChg>
        <pc:picChg chg="add del mod">
          <ac:chgData name="Wanlambok Nongbet [Chillibreeze]" userId="6bf028ea-505a-4797-9fbe-498829f78d74" providerId="ADAL" clId="{FE636EC3-8809-4DCB-9AC5-1BA3B10F9AB2}" dt="2020-07-27T09:14:48.361" v="3032" actId="21"/>
          <ac:picMkLst>
            <pc:docMk/>
            <pc:sldMk cId="571744382" sldId="1764"/>
            <ac:picMk id="122" creationId="{6B689C55-0FA2-4872-8C83-4D8D55F2C73A}"/>
          </ac:picMkLst>
        </pc:picChg>
        <pc:picChg chg="add del mod">
          <ac:chgData name="Wanlambok Nongbet [Chillibreeze]" userId="6bf028ea-505a-4797-9fbe-498829f78d74" providerId="ADAL" clId="{FE636EC3-8809-4DCB-9AC5-1BA3B10F9AB2}" dt="2020-07-27T09:14:48.361" v="3032" actId="21"/>
          <ac:picMkLst>
            <pc:docMk/>
            <pc:sldMk cId="571744382" sldId="1764"/>
            <ac:picMk id="123" creationId="{5DEB4A45-60F6-42A1-B549-6B814C011E90}"/>
          </ac:picMkLst>
        </pc:picChg>
        <pc:picChg chg="add mod">
          <ac:chgData name="Wanlambok Nongbet [Chillibreeze]" userId="6bf028ea-505a-4797-9fbe-498829f78d74" providerId="ADAL" clId="{FE636EC3-8809-4DCB-9AC5-1BA3B10F9AB2}" dt="2020-07-28T14:05:34.484" v="3625" actId="1076"/>
          <ac:picMkLst>
            <pc:docMk/>
            <pc:sldMk cId="571744382" sldId="1764"/>
            <ac:picMk id="129" creationId="{A7553730-B34A-4800-BF66-C82EDF11F4F8}"/>
          </ac:picMkLst>
        </pc:picChg>
        <pc:picChg chg="add del mod">
          <ac:chgData name="Wanlambok Nongbet [Chillibreeze]" userId="6bf028ea-505a-4797-9fbe-498829f78d74" providerId="ADAL" clId="{FE636EC3-8809-4DCB-9AC5-1BA3B10F9AB2}" dt="2020-07-27T09:14:49.166" v="3034" actId="21"/>
          <ac:picMkLst>
            <pc:docMk/>
            <pc:sldMk cId="571744382" sldId="1764"/>
            <ac:picMk id="130" creationId="{348F5C16-00D5-422B-A849-2F25994A2649}"/>
          </ac:picMkLst>
        </pc:picChg>
        <pc:picChg chg="add del mod">
          <ac:chgData name="Wanlambok Nongbet [Chillibreeze]" userId="6bf028ea-505a-4797-9fbe-498829f78d74" providerId="ADAL" clId="{FE636EC3-8809-4DCB-9AC5-1BA3B10F9AB2}" dt="2020-07-27T09:14:49.166" v="3034" actId="21"/>
          <ac:picMkLst>
            <pc:docMk/>
            <pc:sldMk cId="571744382" sldId="1764"/>
            <ac:picMk id="131" creationId="{D5B62136-F45A-4181-9D63-6792F111A115}"/>
          </ac:picMkLst>
        </pc:picChg>
        <pc:picChg chg="add del mod">
          <ac:chgData name="Wanlambok Nongbet [Chillibreeze]" userId="6bf028ea-505a-4797-9fbe-498829f78d74" providerId="ADAL" clId="{FE636EC3-8809-4DCB-9AC5-1BA3B10F9AB2}" dt="2020-07-27T09:14:49.852" v="3036" actId="21"/>
          <ac:picMkLst>
            <pc:docMk/>
            <pc:sldMk cId="571744382" sldId="1764"/>
            <ac:picMk id="137" creationId="{203F3954-0555-476D-97EC-406F839AE970}"/>
          </ac:picMkLst>
        </pc:picChg>
        <pc:picChg chg="add del mod">
          <ac:chgData name="Wanlambok Nongbet [Chillibreeze]" userId="6bf028ea-505a-4797-9fbe-498829f78d74" providerId="ADAL" clId="{FE636EC3-8809-4DCB-9AC5-1BA3B10F9AB2}" dt="2020-07-27T09:14:49.852" v="3036" actId="21"/>
          <ac:picMkLst>
            <pc:docMk/>
            <pc:sldMk cId="571744382" sldId="1764"/>
            <ac:picMk id="138" creationId="{47575088-9956-4542-8690-8BED3529A166}"/>
          </ac:picMkLst>
        </pc:picChg>
        <pc:picChg chg="add del mod">
          <ac:chgData name="Wanlambok Nongbet [Chillibreeze]" userId="6bf028ea-505a-4797-9fbe-498829f78d74" providerId="ADAL" clId="{FE636EC3-8809-4DCB-9AC5-1BA3B10F9AB2}" dt="2020-07-27T09:14:51.371" v="3038" actId="21"/>
          <ac:picMkLst>
            <pc:docMk/>
            <pc:sldMk cId="571744382" sldId="1764"/>
            <ac:picMk id="143" creationId="{116712A8-C3E9-4260-8CD0-2EEBD143B7D8}"/>
          </ac:picMkLst>
        </pc:picChg>
        <pc:picChg chg="add del mod">
          <ac:chgData name="Wanlambok Nongbet [Chillibreeze]" userId="6bf028ea-505a-4797-9fbe-498829f78d74" providerId="ADAL" clId="{FE636EC3-8809-4DCB-9AC5-1BA3B10F9AB2}" dt="2020-07-27T09:14:51.371" v="3038" actId="21"/>
          <ac:picMkLst>
            <pc:docMk/>
            <pc:sldMk cId="571744382" sldId="1764"/>
            <ac:picMk id="144" creationId="{13D11AD3-7F76-4410-A809-08606B531852}"/>
          </ac:picMkLst>
        </pc:picChg>
        <pc:picChg chg="add mod">
          <ac:chgData name="Wanlambok Nongbet [Chillibreeze]" userId="6bf028ea-505a-4797-9fbe-498829f78d74" providerId="ADAL" clId="{FE636EC3-8809-4DCB-9AC5-1BA3B10F9AB2}" dt="2020-07-28T14:05:38.577" v="3628" actId="465"/>
          <ac:picMkLst>
            <pc:docMk/>
            <pc:sldMk cId="571744382" sldId="1764"/>
            <ac:picMk id="148" creationId="{4E2977BE-E6FE-4C47-ACD0-73B5D7324550}"/>
          </ac:picMkLst>
        </pc:picChg>
        <pc:picChg chg="add del mod">
          <ac:chgData name="Wanlambok Nongbet [Chillibreeze]" userId="6bf028ea-505a-4797-9fbe-498829f78d74" providerId="ADAL" clId="{FE636EC3-8809-4DCB-9AC5-1BA3B10F9AB2}" dt="2020-07-27T09:14:51.969" v="3040" actId="21"/>
          <ac:picMkLst>
            <pc:docMk/>
            <pc:sldMk cId="571744382" sldId="1764"/>
            <ac:picMk id="149" creationId="{C6429B7C-6D96-43CE-9AA6-2E3FA3F00A54}"/>
          </ac:picMkLst>
        </pc:picChg>
        <pc:picChg chg="add del mod">
          <ac:chgData name="Wanlambok Nongbet [Chillibreeze]" userId="6bf028ea-505a-4797-9fbe-498829f78d74" providerId="ADAL" clId="{FE636EC3-8809-4DCB-9AC5-1BA3B10F9AB2}" dt="2020-07-27T09:14:52.655" v="3042" actId="21"/>
          <ac:picMkLst>
            <pc:docMk/>
            <pc:sldMk cId="571744382" sldId="1764"/>
            <ac:picMk id="153" creationId="{4FABC578-5DEA-4D1D-8271-FD802165BF80}"/>
          </ac:picMkLst>
        </pc:picChg>
        <pc:picChg chg="add del mod">
          <ac:chgData name="Wanlambok Nongbet [Chillibreeze]" userId="6bf028ea-505a-4797-9fbe-498829f78d74" providerId="ADAL" clId="{FE636EC3-8809-4DCB-9AC5-1BA3B10F9AB2}" dt="2020-07-27T09:14:53.424" v="3044" actId="21"/>
          <ac:picMkLst>
            <pc:docMk/>
            <pc:sldMk cId="571744382" sldId="1764"/>
            <ac:picMk id="156" creationId="{2D497FD3-EFF7-47C3-9D66-4C36BE1E86A5}"/>
          </ac:picMkLst>
        </pc:picChg>
        <pc:picChg chg="add mod">
          <ac:chgData name="Wanlambok Nongbet [Chillibreeze]" userId="6bf028ea-505a-4797-9fbe-498829f78d74" providerId="ADAL" clId="{FE636EC3-8809-4DCB-9AC5-1BA3B10F9AB2}" dt="2020-07-28T14:05:06.564" v="3617" actId="12789"/>
          <ac:picMkLst>
            <pc:docMk/>
            <pc:sldMk cId="571744382" sldId="1764"/>
            <ac:picMk id="158" creationId="{8557E007-722C-4DD8-98F4-7B477A1F8DF1}"/>
          </ac:picMkLst>
        </pc:picChg>
        <pc:cxnChg chg="add del mod">
          <ac:chgData name="Wanlambok Nongbet [Chillibreeze]" userId="6bf028ea-505a-4797-9fbe-498829f78d74" providerId="ADAL" clId="{FE636EC3-8809-4DCB-9AC5-1BA3B10F9AB2}" dt="2020-07-27T09:14:44.260" v="3022" actId="21"/>
          <ac:cxnSpMkLst>
            <pc:docMk/>
            <pc:sldMk cId="571744382" sldId="1764"/>
            <ac:cxnSpMk id="28" creationId="{D617DD89-6E9C-4469-AE79-FD80AF480B76}"/>
          </ac:cxnSpMkLst>
        </pc:cxnChg>
        <pc:cxnChg chg="add del mod">
          <ac:chgData name="Wanlambok Nongbet [Chillibreeze]" userId="6bf028ea-505a-4797-9fbe-498829f78d74" providerId="ADAL" clId="{FE636EC3-8809-4DCB-9AC5-1BA3B10F9AB2}" dt="2020-07-27T09:14:44.260" v="3022" actId="21"/>
          <ac:cxnSpMkLst>
            <pc:docMk/>
            <pc:sldMk cId="571744382" sldId="1764"/>
            <ac:cxnSpMk id="29" creationId="{2C01DE0F-7D01-4405-89BB-5CC5D03896AF}"/>
          </ac:cxnSpMkLst>
        </pc:cxnChg>
        <pc:cxnChg chg="add del mod">
          <ac:chgData name="Wanlambok Nongbet [Chillibreeze]" userId="6bf028ea-505a-4797-9fbe-498829f78d74" providerId="ADAL" clId="{FE636EC3-8809-4DCB-9AC5-1BA3B10F9AB2}" dt="2020-07-27T09:14:44.260" v="3022" actId="21"/>
          <ac:cxnSpMkLst>
            <pc:docMk/>
            <pc:sldMk cId="571744382" sldId="1764"/>
            <ac:cxnSpMk id="30" creationId="{51B4C501-B209-4734-A474-736C5A3F492C}"/>
          </ac:cxnSpMkLst>
        </pc:cxnChg>
        <pc:cxnChg chg="add del mod">
          <ac:chgData name="Wanlambok Nongbet [Chillibreeze]" userId="6bf028ea-505a-4797-9fbe-498829f78d74" providerId="ADAL" clId="{FE636EC3-8809-4DCB-9AC5-1BA3B10F9AB2}" dt="2020-07-27T09:14:44.260" v="3022" actId="21"/>
          <ac:cxnSpMkLst>
            <pc:docMk/>
            <pc:sldMk cId="571744382" sldId="1764"/>
            <ac:cxnSpMk id="31" creationId="{55B6ACAD-D32D-440F-8645-64FE2047EF51}"/>
          </ac:cxnSpMkLst>
        </pc:cxnChg>
        <pc:cxnChg chg="add del mod">
          <ac:chgData name="Wanlambok Nongbet [Chillibreeze]" userId="6bf028ea-505a-4797-9fbe-498829f78d74" providerId="ADAL" clId="{FE636EC3-8809-4DCB-9AC5-1BA3B10F9AB2}" dt="2020-07-27T09:14:45.157" v="3024" actId="21"/>
          <ac:cxnSpMkLst>
            <pc:docMk/>
            <pc:sldMk cId="571744382" sldId="1764"/>
            <ac:cxnSpMk id="74" creationId="{4D371F18-C87C-4430-B14B-1859F32BC693}"/>
          </ac:cxnSpMkLst>
        </pc:cxnChg>
        <pc:cxnChg chg="add del mod">
          <ac:chgData name="Wanlambok Nongbet [Chillibreeze]" userId="6bf028ea-505a-4797-9fbe-498829f78d74" providerId="ADAL" clId="{FE636EC3-8809-4DCB-9AC5-1BA3B10F9AB2}" dt="2020-07-27T09:14:45.157" v="3024" actId="21"/>
          <ac:cxnSpMkLst>
            <pc:docMk/>
            <pc:sldMk cId="571744382" sldId="1764"/>
            <ac:cxnSpMk id="75" creationId="{9664D3CB-24D3-4003-B690-3FDF6F2C6478}"/>
          </ac:cxnSpMkLst>
        </pc:cxnChg>
        <pc:cxnChg chg="add del mod">
          <ac:chgData name="Wanlambok Nongbet [Chillibreeze]" userId="6bf028ea-505a-4797-9fbe-498829f78d74" providerId="ADAL" clId="{FE636EC3-8809-4DCB-9AC5-1BA3B10F9AB2}" dt="2020-07-27T09:14:45.157" v="3024" actId="21"/>
          <ac:cxnSpMkLst>
            <pc:docMk/>
            <pc:sldMk cId="571744382" sldId="1764"/>
            <ac:cxnSpMk id="76" creationId="{CAC9805A-FA1B-483F-B454-5997A14274B5}"/>
          </ac:cxnSpMkLst>
        </pc:cxnChg>
        <pc:cxnChg chg="add del mod">
          <ac:chgData name="Wanlambok Nongbet [Chillibreeze]" userId="6bf028ea-505a-4797-9fbe-498829f78d74" providerId="ADAL" clId="{FE636EC3-8809-4DCB-9AC5-1BA3B10F9AB2}" dt="2020-07-27T09:14:45.157" v="3024" actId="21"/>
          <ac:cxnSpMkLst>
            <pc:docMk/>
            <pc:sldMk cId="571744382" sldId="1764"/>
            <ac:cxnSpMk id="77" creationId="{613EE2FF-2BC4-4BD8-A7FB-0AFA4B4B939D}"/>
          </ac:cxnSpMkLst>
        </pc:cxnChg>
        <pc:cxnChg chg="add mod">
          <ac:chgData name="Wanlambok Nongbet [Chillibreeze]" userId="6bf028ea-505a-4797-9fbe-498829f78d74" providerId="ADAL" clId="{FE636EC3-8809-4DCB-9AC5-1BA3B10F9AB2}" dt="2020-07-28T14:05:25.040" v="3622" actId="465"/>
          <ac:cxnSpMkLst>
            <pc:docMk/>
            <pc:sldMk cId="571744382" sldId="1764"/>
            <ac:cxnSpMk id="86" creationId="{35660804-D044-4EFF-8A0A-48D2C66B2F56}"/>
          </ac:cxnSpMkLst>
        </pc:cxnChg>
        <pc:cxnChg chg="add del mod">
          <ac:chgData name="Wanlambok Nongbet [Chillibreeze]" userId="6bf028ea-505a-4797-9fbe-498829f78d74" providerId="ADAL" clId="{FE636EC3-8809-4DCB-9AC5-1BA3B10F9AB2}" dt="2020-07-27T09:14:45.822" v="3026" actId="21"/>
          <ac:cxnSpMkLst>
            <pc:docMk/>
            <pc:sldMk cId="571744382" sldId="1764"/>
            <ac:cxnSpMk id="87" creationId="{7DB9A44C-CD12-4189-93C3-5C4CB5D2F739}"/>
          </ac:cxnSpMkLst>
        </pc:cxnChg>
        <pc:cxnChg chg="add del mod">
          <ac:chgData name="Wanlambok Nongbet [Chillibreeze]" userId="6bf028ea-505a-4797-9fbe-498829f78d74" providerId="ADAL" clId="{FE636EC3-8809-4DCB-9AC5-1BA3B10F9AB2}" dt="2020-07-27T09:14:45.822" v="3026" actId="21"/>
          <ac:cxnSpMkLst>
            <pc:docMk/>
            <pc:sldMk cId="571744382" sldId="1764"/>
            <ac:cxnSpMk id="88" creationId="{FCDCD509-60B8-4FBE-AE45-223852A9D525}"/>
          </ac:cxnSpMkLst>
        </pc:cxnChg>
        <pc:cxnChg chg="add del mod">
          <ac:chgData name="Wanlambok Nongbet [Chillibreeze]" userId="6bf028ea-505a-4797-9fbe-498829f78d74" providerId="ADAL" clId="{FE636EC3-8809-4DCB-9AC5-1BA3B10F9AB2}" dt="2020-07-27T09:14:45.822" v="3026" actId="21"/>
          <ac:cxnSpMkLst>
            <pc:docMk/>
            <pc:sldMk cId="571744382" sldId="1764"/>
            <ac:cxnSpMk id="89" creationId="{39DB407F-5F1E-479B-85BE-B4796DA139DA}"/>
          </ac:cxnSpMkLst>
        </pc:cxnChg>
        <pc:cxnChg chg="add del mod">
          <ac:chgData name="Wanlambok Nongbet [Chillibreeze]" userId="6bf028ea-505a-4797-9fbe-498829f78d74" providerId="ADAL" clId="{FE636EC3-8809-4DCB-9AC5-1BA3B10F9AB2}" dt="2020-07-27T09:14:46.499" v="3028" actId="21"/>
          <ac:cxnSpMkLst>
            <pc:docMk/>
            <pc:sldMk cId="571744382" sldId="1764"/>
            <ac:cxnSpMk id="98" creationId="{55A3179F-1C7D-4742-AF8E-ED693003ECB6}"/>
          </ac:cxnSpMkLst>
        </pc:cxnChg>
        <pc:cxnChg chg="add del mod">
          <ac:chgData name="Wanlambok Nongbet [Chillibreeze]" userId="6bf028ea-505a-4797-9fbe-498829f78d74" providerId="ADAL" clId="{FE636EC3-8809-4DCB-9AC5-1BA3B10F9AB2}" dt="2020-07-27T09:14:46.499" v="3028" actId="21"/>
          <ac:cxnSpMkLst>
            <pc:docMk/>
            <pc:sldMk cId="571744382" sldId="1764"/>
            <ac:cxnSpMk id="99" creationId="{E3D070DB-E2FC-4D17-A2D4-AAF01C11CDD8}"/>
          </ac:cxnSpMkLst>
        </pc:cxnChg>
        <pc:cxnChg chg="add del mod">
          <ac:chgData name="Wanlambok Nongbet [Chillibreeze]" userId="6bf028ea-505a-4797-9fbe-498829f78d74" providerId="ADAL" clId="{FE636EC3-8809-4DCB-9AC5-1BA3B10F9AB2}" dt="2020-07-27T09:14:46.499" v="3028" actId="21"/>
          <ac:cxnSpMkLst>
            <pc:docMk/>
            <pc:sldMk cId="571744382" sldId="1764"/>
            <ac:cxnSpMk id="100" creationId="{D1A8FCFA-F43F-4155-9A00-41598C994D10}"/>
          </ac:cxnSpMkLst>
        </pc:cxnChg>
        <pc:cxnChg chg="add del mod">
          <ac:chgData name="Wanlambok Nongbet [Chillibreeze]" userId="6bf028ea-505a-4797-9fbe-498829f78d74" providerId="ADAL" clId="{FE636EC3-8809-4DCB-9AC5-1BA3B10F9AB2}" dt="2020-07-27T09:14:47.589" v="3030" actId="21"/>
          <ac:cxnSpMkLst>
            <pc:docMk/>
            <pc:sldMk cId="571744382" sldId="1764"/>
            <ac:cxnSpMk id="109" creationId="{649ACB64-5785-49F7-9D9F-6B0C52D530DD}"/>
          </ac:cxnSpMkLst>
        </pc:cxnChg>
        <pc:cxnChg chg="add del mod">
          <ac:chgData name="Wanlambok Nongbet [Chillibreeze]" userId="6bf028ea-505a-4797-9fbe-498829f78d74" providerId="ADAL" clId="{FE636EC3-8809-4DCB-9AC5-1BA3B10F9AB2}" dt="2020-07-27T09:14:47.589" v="3030" actId="21"/>
          <ac:cxnSpMkLst>
            <pc:docMk/>
            <pc:sldMk cId="571744382" sldId="1764"/>
            <ac:cxnSpMk id="110" creationId="{5DA0D71B-C729-4AD5-9E56-30AA15944AD1}"/>
          </ac:cxnSpMkLst>
        </pc:cxnChg>
        <pc:cxnChg chg="add del mod">
          <ac:chgData name="Wanlambok Nongbet [Chillibreeze]" userId="6bf028ea-505a-4797-9fbe-498829f78d74" providerId="ADAL" clId="{FE636EC3-8809-4DCB-9AC5-1BA3B10F9AB2}" dt="2020-07-27T09:14:47.589" v="3030" actId="21"/>
          <ac:cxnSpMkLst>
            <pc:docMk/>
            <pc:sldMk cId="571744382" sldId="1764"/>
            <ac:cxnSpMk id="111" creationId="{FC5A813F-2FE9-474B-8C3B-CFB818B59AA5}"/>
          </ac:cxnSpMkLst>
        </pc:cxnChg>
        <pc:cxnChg chg="add mod">
          <ac:chgData name="Wanlambok Nongbet [Chillibreeze]" userId="6bf028ea-505a-4797-9fbe-498829f78d74" providerId="ADAL" clId="{FE636EC3-8809-4DCB-9AC5-1BA3B10F9AB2}" dt="2020-07-28T14:05:25.040" v="3622" actId="465"/>
          <ac:cxnSpMkLst>
            <pc:docMk/>
            <pc:sldMk cId="571744382" sldId="1764"/>
            <ac:cxnSpMk id="118" creationId="{731251E6-746D-4064-9CBC-9C9764C04D76}"/>
          </ac:cxnSpMkLst>
        </pc:cxnChg>
        <pc:cxnChg chg="add del mod">
          <ac:chgData name="Wanlambok Nongbet [Chillibreeze]" userId="6bf028ea-505a-4797-9fbe-498829f78d74" providerId="ADAL" clId="{FE636EC3-8809-4DCB-9AC5-1BA3B10F9AB2}" dt="2020-07-27T09:14:48.361" v="3032" actId="21"/>
          <ac:cxnSpMkLst>
            <pc:docMk/>
            <pc:sldMk cId="571744382" sldId="1764"/>
            <ac:cxnSpMk id="119" creationId="{7809ADD3-AA91-4466-A496-D11992511AB8}"/>
          </ac:cxnSpMkLst>
        </pc:cxnChg>
        <pc:cxnChg chg="add del mod">
          <ac:chgData name="Wanlambok Nongbet [Chillibreeze]" userId="6bf028ea-505a-4797-9fbe-498829f78d74" providerId="ADAL" clId="{FE636EC3-8809-4DCB-9AC5-1BA3B10F9AB2}" dt="2020-07-27T09:14:48.361" v="3032" actId="21"/>
          <ac:cxnSpMkLst>
            <pc:docMk/>
            <pc:sldMk cId="571744382" sldId="1764"/>
            <ac:cxnSpMk id="120" creationId="{16B4D7E9-4B3E-4FCF-BFB3-F42239080016}"/>
          </ac:cxnSpMkLst>
        </pc:cxnChg>
        <pc:cxnChg chg="add del mod">
          <ac:chgData name="Wanlambok Nongbet [Chillibreeze]" userId="6bf028ea-505a-4797-9fbe-498829f78d74" providerId="ADAL" clId="{FE636EC3-8809-4DCB-9AC5-1BA3B10F9AB2}" dt="2020-07-27T09:14:49.166" v="3034" actId="21"/>
          <ac:cxnSpMkLst>
            <pc:docMk/>
            <pc:sldMk cId="571744382" sldId="1764"/>
            <ac:cxnSpMk id="127" creationId="{F14286DC-824C-4F44-B512-D61B370DE4E3}"/>
          </ac:cxnSpMkLst>
        </pc:cxnChg>
        <pc:cxnChg chg="add del mod">
          <ac:chgData name="Wanlambok Nongbet [Chillibreeze]" userId="6bf028ea-505a-4797-9fbe-498829f78d74" providerId="ADAL" clId="{FE636EC3-8809-4DCB-9AC5-1BA3B10F9AB2}" dt="2020-07-27T09:14:49.166" v="3034" actId="21"/>
          <ac:cxnSpMkLst>
            <pc:docMk/>
            <pc:sldMk cId="571744382" sldId="1764"/>
            <ac:cxnSpMk id="128" creationId="{F478FB4D-39C2-4AB5-BB84-A86F84DBA99B}"/>
          </ac:cxnSpMkLst>
        </pc:cxnChg>
        <pc:cxnChg chg="add del mod">
          <ac:chgData name="Wanlambok Nongbet [Chillibreeze]" userId="6bf028ea-505a-4797-9fbe-498829f78d74" providerId="ADAL" clId="{FE636EC3-8809-4DCB-9AC5-1BA3B10F9AB2}" dt="2020-07-27T09:14:49.852" v="3036" actId="21"/>
          <ac:cxnSpMkLst>
            <pc:docMk/>
            <pc:sldMk cId="571744382" sldId="1764"/>
            <ac:cxnSpMk id="135" creationId="{C4CB0816-4F14-4932-B19B-B89C54C26E5B}"/>
          </ac:cxnSpMkLst>
        </pc:cxnChg>
        <pc:cxnChg chg="add del mod">
          <ac:chgData name="Wanlambok Nongbet [Chillibreeze]" userId="6bf028ea-505a-4797-9fbe-498829f78d74" providerId="ADAL" clId="{FE636EC3-8809-4DCB-9AC5-1BA3B10F9AB2}" dt="2020-07-27T09:14:49.852" v="3036" actId="21"/>
          <ac:cxnSpMkLst>
            <pc:docMk/>
            <pc:sldMk cId="571744382" sldId="1764"/>
            <ac:cxnSpMk id="136" creationId="{A2A3336F-57A2-4123-9E2A-7E805712E3A5}"/>
          </ac:cxnSpMkLst>
        </pc:cxnChg>
        <pc:cxnChg chg="add mod">
          <ac:chgData name="Wanlambok Nongbet [Chillibreeze]" userId="6bf028ea-505a-4797-9fbe-498829f78d74" providerId="ADAL" clId="{FE636EC3-8809-4DCB-9AC5-1BA3B10F9AB2}" dt="2020-07-28T14:05:25.040" v="3622" actId="465"/>
          <ac:cxnSpMkLst>
            <pc:docMk/>
            <pc:sldMk cId="571744382" sldId="1764"/>
            <ac:cxnSpMk id="141" creationId="{B53EAAAA-5535-4099-8725-D79756496A63}"/>
          </ac:cxnSpMkLst>
        </pc:cxnChg>
        <pc:cxnChg chg="add del mod">
          <ac:chgData name="Wanlambok Nongbet [Chillibreeze]" userId="6bf028ea-505a-4797-9fbe-498829f78d74" providerId="ADAL" clId="{FE636EC3-8809-4DCB-9AC5-1BA3B10F9AB2}" dt="2020-07-27T09:14:51.371" v="3038" actId="21"/>
          <ac:cxnSpMkLst>
            <pc:docMk/>
            <pc:sldMk cId="571744382" sldId="1764"/>
            <ac:cxnSpMk id="142" creationId="{579AA0BF-25F9-436C-A412-2CCDF0AA57F0}"/>
          </ac:cxnSpMkLst>
        </pc:cxnChg>
        <pc:cxnChg chg="add del mod">
          <ac:chgData name="Wanlambok Nongbet [Chillibreeze]" userId="6bf028ea-505a-4797-9fbe-498829f78d74" providerId="ADAL" clId="{FE636EC3-8809-4DCB-9AC5-1BA3B10F9AB2}" dt="2020-07-27T09:14:51.969" v="3040" actId="21"/>
          <ac:cxnSpMkLst>
            <pc:docMk/>
            <pc:sldMk cId="571744382" sldId="1764"/>
            <ac:cxnSpMk id="147" creationId="{87F9735B-B9B8-46CE-AC68-5973D6B104C6}"/>
          </ac:cxnSpMkLst>
        </pc:cxnChg>
        <pc:cxnChg chg="add del mod">
          <ac:chgData name="Wanlambok Nongbet [Chillibreeze]" userId="6bf028ea-505a-4797-9fbe-498829f78d74" providerId="ADAL" clId="{FE636EC3-8809-4DCB-9AC5-1BA3B10F9AB2}" dt="2020-07-27T09:14:52.655" v="3042" actId="21"/>
          <ac:cxnSpMkLst>
            <pc:docMk/>
            <pc:sldMk cId="571744382" sldId="1764"/>
            <ac:cxnSpMk id="152" creationId="{EDDED7AC-8952-4357-8E63-BFE081D4D035}"/>
          </ac:cxnSpMkLst>
        </pc:cxnChg>
        <pc:cxnChg chg="add mod">
          <ac:chgData name="Wanlambok Nongbet [Chillibreeze]" userId="6bf028ea-505a-4797-9fbe-498829f78d74" providerId="ADAL" clId="{FE636EC3-8809-4DCB-9AC5-1BA3B10F9AB2}" dt="2020-07-28T14:05:25.040" v="3622" actId="465"/>
          <ac:cxnSpMkLst>
            <pc:docMk/>
            <pc:sldMk cId="571744382" sldId="1764"/>
            <ac:cxnSpMk id="155" creationId="{9DD3AF75-5D8F-41F8-90AC-506DBCD8B6BD}"/>
          </ac:cxnSpMkLst>
        </pc:cxnChg>
      </pc:sldChg>
      <pc:sldChg chg="addSp delSp modSp add mod modClrScheme chgLayout">
        <pc:chgData name="Wanlambok Nongbet [Chillibreeze]" userId="6bf028ea-505a-4797-9fbe-498829f78d74" providerId="ADAL" clId="{FE636EC3-8809-4DCB-9AC5-1BA3B10F9AB2}" dt="2020-07-28T14:07:37.622" v="3678" actId="20577"/>
        <pc:sldMkLst>
          <pc:docMk/>
          <pc:sldMk cId="962014222" sldId="1765"/>
        </pc:sldMkLst>
        <pc:spChg chg="del mod ord">
          <ac:chgData name="Wanlambok Nongbet [Chillibreeze]" userId="6bf028ea-505a-4797-9fbe-498829f78d74" providerId="ADAL" clId="{FE636EC3-8809-4DCB-9AC5-1BA3B10F9AB2}" dt="2020-07-24T06:54:44.961" v="98" actId="478"/>
          <ac:spMkLst>
            <pc:docMk/>
            <pc:sldMk cId="962014222" sldId="1765"/>
            <ac:spMk id="6" creationId="{00000000-0000-0000-0000-000000000000}"/>
          </ac:spMkLst>
        </pc:spChg>
        <pc:spChg chg="del">
          <ac:chgData name="Wanlambok Nongbet [Chillibreeze]" userId="6bf028ea-505a-4797-9fbe-498829f78d74" providerId="ADAL" clId="{FE636EC3-8809-4DCB-9AC5-1BA3B10F9AB2}" dt="2020-07-24T06:54:44.961" v="98" actId="478"/>
          <ac:spMkLst>
            <pc:docMk/>
            <pc:sldMk cId="962014222" sldId="1765"/>
            <ac:spMk id="7" creationId="{F733CF10-06D9-49C3-9322-AB11502DC0B7}"/>
          </ac:spMkLst>
        </pc:spChg>
        <pc:spChg chg="del">
          <ac:chgData name="Wanlambok Nongbet [Chillibreeze]" userId="6bf028ea-505a-4797-9fbe-498829f78d74" providerId="ADAL" clId="{FE636EC3-8809-4DCB-9AC5-1BA3B10F9AB2}" dt="2020-07-24T06:54:44.961" v="98" actId="478"/>
          <ac:spMkLst>
            <pc:docMk/>
            <pc:sldMk cId="962014222" sldId="1765"/>
            <ac:spMk id="8" creationId="{4984D674-4CFC-4D4B-8931-A41B8D705AE7}"/>
          </ac:spMkLst>
        </pc:spChg>
        <pc:spChg chg="add mod">
          <ac:chgData name="Wanlambok Nongbet [Chillibreeze]" userId="6bf028ea-505a-4797-9fbe-498829f78d74" providerId="ADAL" clId="{FE636EC3-8809-4DCB-9AC5-1BA3B10F9AB2}" dt="2020-07-28T05:51:54.955" v="3464" actId="208"/>
          <ac:spMkLst>
            <pc:docMk/>
            <pc:sldMk cId="962014222" sldId="1765"/>
            <ac:spMk id="8" creationId="{72737BB0-EDE6-4246-8F16-77D1B2DC6E9B}"/>
          </ac:spMkLst>
        </pc:spChg>
        <pc:spChg chg="add mod">
          <ac:chgData name="Wanlambok Nongbet [Chillibreeze]" userId="6bf028ea-505a-4797-9fbe-498829f78d74" providerId="ADAL" clId="{FE636EC3-8809-4DCB-9AC5-1BA3B10F9AB2}" dt="2020-07-28T14:07:37.622" v="3678" actId="20577"/>
          <ac:spMkLst>
            <pc:docMk/>
            <pc:sldMk cId="962014222" sldId="1765"/>
            <ac:spMk id="9" creationId="{F6A9A8B4-705B-4AF7-B7F6-285D5FFF5458}"/>
          </ac:spMkLst>
        </pc:spChg>
        <pc:spChg chg="add mod topLvl">
          <ac:chgData name="Wanlambok Nongbet [Chillibreeze]" userId="6bf028ea-505a-4797-9fbe-498829f78d74" providerId="ADAL" clId="{FE636EC3-8809-4DCB-9AC5-1BA3B10F9AB2}" dt="2020-07-28T05:51:54.955" v="3464" actId="208"/>
          <ac:spMkLst>
            <pc:docMk/>
            <pc:sldMk cId="962014222" sldId="1765"/>
            <ac:spMk id="10" creationId="{C3F5380B-81EA-4933-B4D9-FE0A385E9FD4}"/>
          </ac:spMkLst>
        </pc:spChg>
        <pc:spChg chg="add del mod topLvl">
          <ac:chgData name="Wanlambok Nongbet [Chillibreeze]" userId="6bf028ea-505a-4797-9fbe-498829f78d74" providerId="ADAL" clId="{FE636EC3-8809-4DCB-9AC5-1BA3B10F9AB2}" dt="2020-07-27T09:22:40.432" v="3207" actId="21"/>
          <ac:spMkLst>
            <pc:docMk/>
            <pc:sldMk cId="962014222" sldId="1765"/>
            <ac:spMk id="11" creationId="{AB8B4B80-8580-4542-B846-283D133413D7}"/>
          </ac:spMkLst>
        </pc:spChg>
        <pc:spChg chg="add del">
          <ac:chgData name="Wanlambok Nongbet [Chillibreeze]" userId="6bf028ea-505a-4797-9fbe-498829f78d74" providerId="ADAL" clId="{FE636EC3-8809-4DCB-9AC5-1BA3B10F9AB2}" dt="2020-07-27T02:44:03.722" v="810" actId="478"/>
          <ac:spMkLst>
            <pc:docMk/>
            <pc:sldMk cId="962014222" sldId="1765"/>
            <ac:spMk id="12" creationId="{B7348F30-0931-4967-9455-BFF5620CE1DF}"/>
          </ac:spMkLst>
        </pc:spChg>
        <pc:spChg chg="add del mod">
          <ac:chgData name="Wanlambok Nongbet [Chillibreeze]" userId="6bf028ea-505a-4797-9fbe-498829f78d74" providerId="ADAL" clId="{FE636EC3-8809-4DCB-9AC5-1BA3B10F9AB2}" dt="2020-07-27T02:43:15.121" v="798" actId="478"/>
          <ac:spMkLst>
            <pc:docMk/>
            <pc:sldMk cId="962014222" sldId="1765"/>
            <ac:spMk id="15" creationId="{F1AC4AE0-0198-4AC3-98B7-46E395AC58B3}"/>
          </ac:spMkLst>
        </pc:spChg>
        <pc:spChg chg="add del mod">
          <ac:chgData name="Wanlambok Nongbet [Chillibreeze]" userId="6bf028ea-505a-4797-9fbe-498829f78d74" providerId="ADAL" clId="{FE636EC3-8809-4DCB-9AC5-1BA3B10F9AB2}" dt="2020-07-27T02:43:15.121" v="798" actId="478"/>
          <ac:spMkLst>
            <pc:docMk/>
            <pc:sldMk cId="962014222" sldId="1765"/>
            <ac:spMk id="16" creationId="{9C711B40-BAED-4E9A-88FF-3D0A3629EFEC}"/>
          </ac:spMkLst>
        </pc:spChg>
        <pc:spChg chg="mod ord">
          <ac:chgData name="Wanlambok Nongbet [Chillibreeze]" userId="6bf028ea-505a-4797-9fbe-498829f78d74" providerId="ADAL" clId="{FE636EC3-8809-4DCB-9AC5-1BA3B10F9AB2}" dt="2020-07-24T06:54:46.859" v="102"/>
          <ac:spMkLst>
            <pc:docMk/>
            <pc:sldMk cId="962014222" sldId="1765"/>
            <ac:spMk id="17" creationId="{00000000-0000-0000-0000-000000000000}"/>
          </ac:spMkLst>
        </pc:spChg>
        <pc:grpChg chg="add del mod">
          <ac:chgData name="Wanlambok Nongbet [Chillibreeze]" userId="6bf028ea-505a-4797-9fbe-498829f78d74" providerId="ADAL" clId="{FE636EC3-8809-4DCB-9AC5-1BA3B10F9AB2}" dt="2020-07-27T02:41:13.676" v="741" actId="165"/>
          <ac:grpSpMkLst>
            <pc:docMk/>
            <pc:sldMk cId="962014222" sldId="1765"/>
            <ac:grpSpMk id="2" creationId="{7FAF42A4-7561-45FC-8155-9DC2DA6F67A3}"/>
          </ac:grpSpMkLst>
        </pc:grpChg>
        <pc:grpChg chg="add del mod">
          <ac:chgData name="Wanlambok Nongbet [Chillibreeze]" userId="6bf028ea-505a-4797-9fbe-498829f78d74" providerId="ADAL" clId="{FE636EC3-8809-4DCB-9AC5-1BA3B10F9AB2}" dt="2020-07-27T02:41:20.317" v="746" actId="165"/>
          <ac:grpSpMkLst>
            <pc:docMk/>
            <pc:sldMk cId="962014222" sldId="1765"/>
            <ac:grpSpMk id="4" creationId="{66CC7AE5-2D8B-4F29-8162-1ABCEE45367A}"/>
          </ac:grpSpMkLst>
        </pc:grpChg>
        <pc:picChg chg="del">
          <ac:chgData name="Wanlambok Nongbet [Chillibreeze]" userId="6bf028ea-505a-4797-9fbe-498829f78d74" providerId="ADAL" clId="{FE636EC3-8809-4DCB-9AC5-1BA3B10F9AB2}" dt="2020-07-24T06:54:44.961" v="98" actId="478"/>
          <ac:picMkLst>
            <pc:docMk/>
            <pc:sldMk cId="962014222" sldId="1765"/>
            <ac:picMk id="3" creationId="{74870283-03C5-4B2E-9F2F-379DD523A013}"/>
          </ac:picMkLst>
        </pc:picChg>
        <pc:picChg chg="del">
          <ac:chgData name="Wanlambok Nongbet [Chillibreeze]" userId="6bf028ea-505a-4797-9fbe-498829f78d74" providerId="ADAL" clId="{FE636EC3-8809-4DCB-9AC5-1BA3B10F9AB2}" dt="2020-07-24T06:54:44.961" v="98" actId="478"/>
          <ac:picMkLst>
            <pc:docMk/>
            <pc:sldMk cId="962014222" sldId="1765"/>
            <ac:picMk id="5" creationId="{0E5952B4-3A97-4C84-86E5-FDAF4F5C235F}"/>
          </ac:picMkLst>
        </pc:picChg>
        <pc:picChg chg="add del mod">
          <ac:chgData name="Wanlambok Nongbet [Chillibreeze]" userId="6bf028ea-505a-4797-9fbe-498829f78d74" providerId="ADAL" clId="{FE636EC3-8809-4DCB-9AC5-1BA3B10F9AB2}" dt="2020-07-27T09:22:41.371" v="3209" actId="21"/>
          <ac:picMkLst>
            <pc:docMk/>
            <pc:sldMk cId="962014222" sldId="1765"/>
            <ac:picMk id="12" creationId="{7BD4D16D-B49B-4F28-863C-9093EAFA26FB}"/>
          </ac:picMkLst>
        </pc:picChg>
        <pc:picChg chg="add del mod">
          <ac:chgData name="Wanlambok Nongbet [Chillibreeze]" userId="6bf028ea-505a-4797-9fbe-498829f78d74" providerId="ADAL" clId="{FE636EC3-8809-4DCB-9AC5-1BA3B10F9AB2}" dt="2020-07-27T09:22:40.432" v="3207" actId="21"/>
          <ac:picMkLst>
            <pc:docMk/>
            <pc:sldMk cId="962014222" sldId="1765"/>
            <ac:picMk id="13" creationId="{C1DC9FB8-1F67-4869-9A0F-CA24B6DC9EE9}"/>
          </ac:picMkLst>
        </pc:picChg>
        <pc:picChg chg="add mod">
          <ac:chgData name="Wanlambok Nongbet [Chillibreeze]" userId="6bf028ea-505a-4797-9fbe-498829f78d74" providerId="ADAL" clId="{FE636EC3-8809-4DCB-9AC5-1BA3B10F9AB2}" dt="2020-07-27T02:43:55.234" v="808" actId="1076"/>
          <ac:picMkLst>
            <pc:docMk/>
            <pc:sldMk cId="962014222" sldId="1765"/>
            <ac:picMk id="14" creationId="{540EE263-613E-441B-BD95-BAE0C7C2069A}"/>
          </ac:picMkLst>
        </pc:picChg>
        <pc:picChg chg="add mod">
          <ac:chgData name="Wanlambok Nongbet [Chillibreeze]" userId="6bf028ea-505a-4797-9fbe-498829f78d74" providerId="ADAL" clId="{FE636EC3-8809-4DCB-9AC5-1BA3B10F9AB2}" dt="2020-07-27T09:22:41.572" v="3210"/>
          <ac:picMkLst>
            <pc:docMk/>
            <pc:sldMk cId="962014222" sldId="1765"/>
            <ac:picMk id="15" creationId="{C5F98BB2-9854-48D1-9CEA-87A33BA255A2}"/>
          </ac:picMkLst>
        </pc:picChg>
      </pc:sldChg>
      <pc:sldChg chg="addSp delSp modSp add mod modClrScheme chgLayout">
        <pc:chgData name="Wanlambok Nongbet [Chillibreeze]" userId="6bf028ea-505a-4797-9fbe-498829f78d74" providerId="ADAL" clId="{FE636EC3-8809-4DCB-9AC5-1BA3B10F9AB2}" dt="2020-07-28T14:08:01.962" v="3687" actId="6549"/>
        <pc:sldMkLst>
          <pc:docMk/>
          <pc:sldMk cId="946552035" sldId="1766"/>
        </pc:sldMkLst>
        <pc:spChg chg="add mod topLvl">
          <ac:chgData name="Wanlambok Nongbet [Chillibreeze]" userId="6bf028ea-505a-4797-9fbe-498829f78d74" providerId="ADAL" clId="{FE636EC3-8809-4DCB-9AC5-1BA3B10F9AB2}" dt="2020-07-27T04:01:17.470" v="2041" actId="14100"/>
          <ac:spMkLst>
            <pc:docMk/>
            <pc:sldMk cId="946552035" sldId="1766"/>
            <ac:spMk id="4" creationId="{66EBA1BF-A670-4A13-999D-9A6CEDE826C6}"/>
          </ac:spMkLst>
        </pc:spChg>
        <pc:spChg chg="add mod topLvl">
          <ac:chgData name="Wanlambok Nongbet [Chillibreeze]" userId="6bf028ea-505a-4797-9fbe-498829f78d74" providerId="ADAL" clId="{FE636EC3-8809-4DCB-9AC5-1BA3B10F9AB2}" dt="2020-07-27T04:01:17.470" v="2041" actId="14100"/>
          <ac:spMkLst>
            <pc:docMk/>
            <pc:sldMk cId="946552035" sldId="1766"/>
            <ac:spMk id="5" creationId="{E3C45D87-8AC4-4C85-AA12-FDB5A4344FF5}"/>
          </ac:spMkLst>
        </pc:spChg>
        <pc:spChg chg="del mod ord">
          <ac:chgData name="Wanlambok Nongbet [Chillibreeze]" userId="6bf028ea-505a-4797-9fbe-498829f78d74" providerId="ADAL" clId="{FE636EC3-8809-4DCB-9AC5-1BA3B10F9AB2}" dt="2020-07-24T06:54:49.188" v="103" actId="478"/>
          <ac:spMkLst>
            <pc:docMk/>
            <pc:sldMk cId="946552035" sldId="1766"/>
            <ac:spMk id="6" creationId="{00000000-0000-0000-0000-000000000000}"/>
          </ac:spMkLst>
        </pc:spChg>
        <pc:spChg chg="add mod">
          <ac:chgData name="Wanlambok Nongbet [Chillibreeze]" userId="6bf028ea-505a-4797-9fbe-498829f78d74" providerId="ADAL" clId="{FE636EC3-8809-4DCB-9AC5-1BA3B10F9AB2}" dt="2020-07-27T04:01:21.783" v="2042" actId="1076"/>
          <ac:spMkLst>
            <pc:docMk/>
            <pc:sldMk cId="946552035" sldId="1766"/>
            <ac:spMk id="8" creationId="{B522269E-114E-4A9A-8336-FA45D503D453}"/>
          </ac:spMkLst>
        </pc:spChg>
        <pc:spChg chg="add del mod">
          <ac:chgData name="Wanlambok Nongbet [Chillibreeze]" userId="6bf028ea-505a-4797-9fbe-498829f78d74" providerId="ADAL" clId="{FE636EC3-8809-4DCB-9AC5-1BA3B10F9AB2}" dt="2020-07-27T03:53:41.312" v="1902" actId="12084"/>
          <ac:spMkLst>
            <pc:docMk/>
            <pc:sldMk cId="946552035" sldId="1766"/>
            <ac:spMk id="10" creationId="{8249D34A-A526-417A-A50D-00D87C583FFA}"/>
          </ac:spMkLst>
        </pc:spChg>
        <pc:spChg chg="del mod topLvl">
          <ac:chgData name="Wanlambok Nongbet [Chillibreeze]" userId="6bf028ea-505a-4797-9fbe-498829f78d74" providerId="ADAL" clId="{FE636EC3-8809-4DCB-9AC5-1BA3B10F9AB2}" dt="2020-07-27T09:22:54.930" v="3212" actId="21"/>
          <ac:spMkLst>
            <pc:docMk/>
            <pc:sldMk cId="946552035" sldId="1766"/>
            <ac:spMk id="12" creationId="{67A8B738-295B-46AC-B130-6701F18B1CFB}"/>
          </ac:spMkLst>
        </pc:spChg>
        <pc:spChg chg="del mod topLvl">
          <ac:chgData name="Wanlambok Nongbet [Chillibreeze]" userId="6bf028ea-505a-4797-9fbe-498829f78d74" providerId="ADAL" clId="{FE636EC3-8809-4DCB-9AC5-1BA3B10F9AB2}" dt="2020-07-27T09:22:54.930" v="3212" actId="21"/>
          <ac:spMkLst>
            <pc:docMk/>
            <pc:sldMk cId="946552035" sldId="1766"/>
            <ac:spMk id="13" creationId="{FE95C92F-FB77-4A3F-BC0F-BB99FA640BBD}"/>
          </ac:spMkLst>
        </pc:spChg>
        <pc:spChg chg="del mod topLvl">
          <ac:chgData name="Wanlambok Nongbet [Chillibreeze]" userId="6bf028ea-505a-4797-9fbe-498829f78d74" providerId="ADAL" clId="{FE636EC3-8809-4DCB-9AC5-1BA3B10F9AB2}" dt="2020-07-27T09:22:54.930" v="3212" actId="21"/>
          <ac:spMkLst>
            <pc:docMk/>
            <pc:sldMk cId="946552035" sldId="1766"/>
            <ac:spMk id="14" creationId="{8C1EAE24-68AB-421E-B64B-F2A31FBED688}"/>
          </ac:spMkLst>
        </pc:spChg>
        <pc:spChg chg="del mod topLvl">
          <ac:chgData name="Wanlambok Nongbet [Chillibreeze]" userId="6bf028ea-505a-4797-9fbe-498829f78d74" providerId="ADAL" clId="{FE636EC3-8809-4DCB-9AC5-1BA3B10F9AB2}" dt="2020-07-27T09:22:54.930" v="3212" actId="21"/>
          <ac:spMkLst>
            <pc:docMk/>
            <pc:sldMk cId="946552035" sldId="1766"/>
            <ac:spMk id="15" creationId="{CE1EF81D-4BD8-492E-AC0B-BAA72BD6F6DD}"/>
          </ac:spMkLst>
        </pc:spChg>
        <pc:spChg chg="del mod topLvl">
          <ac:chgData name="Wanlambok Nongbet [Chillibreeze]" userId="6bf028ea-505a-4797-9fbe-498829f78d74" providerId="ADAL" clId="{FE636EC3-8809-4DCB-9AC5-1BA3B10F9AB2}" dt="2020-07-27T09:22:54.930" v="3212" actId="21"/>
          <ac:spMkLst>
            <pc:docMk/>
            <pc:sldMk cId="946552035" sldId="1766"/>
            <ac:spMk id="16" creationId="{0D8E1141-F514-4C73-A84F-BFE6AB2A52A9}"/>
          </ac:spMkLst>
        </pc:spChg>
        <pc:spChg chg="mod ord">
          <ac:chgData name="Wanlambok Nongbet [Chillibreeze]" userId="6bf028ea-505a-4797-9fbe-498829f78d74" providerId="ADAL" clId="{FE636EC3-8809-4DCB-9AC5-1BA3B10F9AB2}" dt="2020-07-24T06:54:50.002" v="105"/>
          <ac:spMkLst>
            <pc:docMk/>
            <pc:sldMk cId="946552035" sldId="1766"/>
            <ac:spMk id="17" creationId="{00000000-0000-0000-0000-000000000000}"/>
          </ac:spMkLst>
        </pc:spChg>
        <pc:spChg chg="del mod topLvl">
          <ac:chgData name="Wanlambok Nongbet [Chillibreeze]" userId="6bf028ea-505a-4797-9fbe-498829f78d74" providerId="ADAL" clId="{FE636EC3-8809-4DCB-9AC5-1BA3B10F9AB2}" dt="2020-07-27T09:22:54.930" v="3212" actId="21"/>
          <ac:spMkLst>
            <pc:docMk/>
            <pc:sldMk cId="946552035" sldId="1766"/>
            <ac:spMk id="18" creationId="{70BBD08D-83F2-4B69-A4EB-9AAA012FA635}"/>
          </ac:spMkLst>
        </pc:spChg>
        <pc:spChg chg="del mod topLvl">
          <ac:chgData name="Wanlambok Nongbet [Chillibreeze]" userId="6bf028ea-505a-4797-9fbe-498829f78d74" providerId="ADAL" clId="{FE636EC3-8809-4DCB-9AC5-1BA3B10F9AB2}" dt="2020-07-27T09:22:54.930" v="3212" actId="21"/>
          <ac:spMkLst>
            <pc:docMk/>
            <pc:sldMk cId="946552035" sldId="1766"/>
            <ac:spMk id="19" creationId="{DDA2A22A-D247-417B-8EC2-3D031C9FA2D6}"/>
          </ac:spMkLst>
        </pc:spChg>
        <pc:spChg chg="add del mod topLvl">
          <ac:chgData name="Wanlambok Nongbet [Chillibreeze]" userId="6bf028ea-505a-4797-9fbe-498829f78d74" providerId="ADAL" clId="{FE636EC3-8809-4DCB-9AC5-1BA3B10F9AB2}" dt="2020-07-27T04:00:28.062" v="2013" actId="478"/>
          <ac:spMkLst>
            <pc:docMk/>
            <pc:sldMk cId="946552035" sldId="1766"/>
            <ac:spMk id="21" creationId="{9EEDC4D1-B152-49AB-AB5A-AB10D61C2549}"/>
          </ac:spMkLst>
        </pc:spChg>
        <pc:spChg chg="add del mod topLvl">
          <ac:chgData name="Wanlambok Nongbet [Chillibreeze]" userId="6bf028ea-505a-4797-9fbe-498829f78d74" providerId="ADAL" clId="{FE636EC3-8809-4DCB-9AC5-1BA3B10F9AB2}" dt="2020-07-27T04:00:26.972" v="2012" actId="21"/>
          <ac:spMkLst>
            <pc:docMk/>
            <pc:sldMk cId="946552035" sldId="1766"/>
            <ac:spMk id="22" creationId="{12AE48C6-10CD-4FE7-AF00-A5180784A24E}"/>
          </ac:spMkLst>
        </pc:spChg>
        <pc:spChg chg="add del mod topLvl">
          <ac:chgData name="Wanlambok Nongbet [Chillibreeze]" userId="6bf028ea-505a-4797-9fbe-498829f78d74" providerId="ADAL" clId="{FE636EC3-8809-4DCB-9AC5-1BA3B10F9AB2}" dt="2020-07-27T04:00:28.062" v="2013" actId="478"/>
          <ac:spMkLst>
            <pc:docMk/>
            <pc:sldMk cId="946552035" sldId="1766"/>
            <ac:spMk id="24" creationId="{E13185D4-A6C9-4AF4-A047-2AFDD5E9C7F7}"/>
          </ac:spMkLst>
        </pc:spChg>
        <pc:spChg chg="add del mod topLvl">
          <ac:chgData name="Wanlambok Nongbet [Chillibreeze]" userId="6bf028ea-505a-4797-9fbe-498829f78d74" providerId="ADAL" clId="{FE636EC3-8809-4DCB-9AC5-1BA3B10F9AB2}" dt="2020-07-27T04:00:26.972" v="2012" actId="21"/>
          <ac:spMkLst>
            <pc:docMk/>
            <pc:sldMk cId="946552035" sldId="1766"/>
            <ac:spMk id="25" creationId="{C4BA23CD-0103-41F6-B295-C9D9686F4447}"/>
          </ac:spMkLst>
        </pc:spChg>
        <pc:spChg chg="add del mod topLvl">
          <ac:chgData name="Wanlambok Nongbet [Chillibreeze]" userId="6bf028ea-505a-4797-9fbe-498829f78d74" providerId="ADAL" clId="{FE636EC3-8809-4DCB-9AC5-1BA3B10F9AB2}" dt="2020-07-27T04:00:28.062" v="2013" actId="478"/>
          <ac:spMkLst>
            <pc:docMk/>
            <pc:sldMk cId="946552035" sldId="1766"/>
            <ac:spMk id="27" creationId="{5712C236-9F6B-49CC-B129-56BD56B468DE}"/>
          </ac:spMkLst>
        </pc:spChg>
        <pc:spChg chg="add del mod">
          <ac:chgData name="Wanlambok Nongbet [Chillibreeze]" userId="6bf028ea-505a-4797-9fbe-498829f78d74" providerId="ADAL" clId="{FE636EC3-8809-4DCB-9AC5-1BA3B10F9AB2}" dt="2020-07-27T09:22:55.864" v="3214" actId="21"/>
          <ac:spMkLst>
            <pc:docMk/>
            <pc:sldMk cId="946552035" sldId="1766"/>
            <ac:spMk id="27" creationId="{7106BC22-D406-47AB-AE95-B4FAD1C0F7F8}"/>
          </ac:spMkLst>
        </pc:spChg>
        <pc:spChg chg="add del mod">
          <ac:chgData name="Wanlambok Nongbet [Chillibreeze]" userId="6bf028ea-505a-4797-9fbe-498829f78d74" providerId="ADAL" clId="{FE636EC3-8809-4DCB-9AC5-1BA3B10F9AB2}" dt="2020-07-27T09:22:55.864" v="3214" actId="21"/>
          <ac:spMkLst>
            <pc:docMk/>
            <pc:sldMk cId="946552035" sldId="1766"/>
            <ac:spMk id="28" creationId="{72C697AB-EF24-4412-A148-CC5082B6F6F5}"/>
          </ac:spMkLst>
        </pc:spChg>
        <pc:spChg chg="add del mod topLvl">
          <ac:chgData name="Wanlambok Nongbet [Chillibreeze]" userId="6bf028ea-505a-4797-9fbe-498829f78d74" providerId="ADAL" clId="{FE636EC3-8809-4DCB-9AC5-1BA3B10F9AB2}" dt="2020-07-27T04:00:26.972" v="2012" actId="21"/>
          <ac:spMkLst>
            <pc:docMk/>
            <pc:sldMk cId="946552035" sldId="1766"/>
            <ac:spMk id="28" creationId="{7ACDA3F2-4C3E-42C1-A5D5-B61D77971B18}"/>
          </ac:spMkLst>
        </pc:spChg>
        <pc:spChg chg="add del mod">
          <ac:chgData name="Wanlambok Nongbet [Chillibreeze]" userId="6bf028ea-505a-4797-9fbe-498829f78d74" providerId="ADAL" clId="{FE636EC3-8809-4DCB-9AC5-1BA3B10F9AB2}" dt="2020-07-27T09:22:55.864" v="3214" actId="21"/>
          <ac:spMkLst>
            <pc:docMk/>
            <pc:sldMk cId="946552035" sldId="1766"/>
            <ac:spMk id="29" creationId="{B4D1C7FC-6F82-4249-A2F8-B98F09AF6558}"/>
          </ac:spMkLst>
        </pc:spChg>
        <pc:spChg chg="add del mod topLvl">
          <ac:chgData name="Wanlambok Nongbet [Chillibreeze]" userId="6bf028ea-505a-4797-9fbe-498829f78d74" providerId="ADAL" clId="{FE636EC3-8809-4DCB-9AC5-1BA3B10F9AB2}" dt="2020-07-27T04:00:28.062" v="2013" actId="478"/>
          <ac:spMkLst>
            <pc:docMk/>
            <pc:sldMk cId="946552035" sldId="1766"/>
            <ac:spMk id="30" creationId="{435412BA-8D1E-442F-A2D5-074AA5AC38D9}"/>
          </ac:spMkLst>
        </pc:spChg>
        <pc:spChg chg="add del mod">
          <ac:chgData name="Wanlambok Nongbet [Chillibreeze]" userId="6bf028ea-505a-4797-9fbe-498829f78d74" providerId="ADAL" clId="{FE636EC3-8809-4DCB-9AC5-1BA3B10F9AB2}" dt="2020-07-27T09:22:55.864" v="3214" actId="21"/>
          <ac:spMkLst>
            <pc:docMk/>
            <pc:sldMk cId="946552035" sldId="1766"/>
            <ac:spMk id="30" creationId="{E8421C2D-72AB-4289-B9EC-473FBA2131F0}"/>
          </ac:spMkLst>
        </pc:spChg>
        <pc:spChg chg="add del mod topLvl">
          <ac:chgData name="Wanlambok Nongbet [Chillibreeze]" userId="6bf028ea-505a-4797-9fbe-498829f78d74" providerId="ADAL" clId="{FE636EC3-8809-4DCB-9AC5-1BA3B10F9AB2}" dt="2020-07-27T04:00:26.972" v="2012" actId="21"/>
          <ac:spMkLst>
            <pc:docMk/>
            <pc:sldMk cId="946552035" sldId="1766"/>
            <ac:spMk id="31" creationId="{0FD123CA-BBC6-4732-AD4B-B37C64692532}"/>
          </ac:spMkLst>
        </pc:spChg>
        <pc:spChg chg="add del mod">
          <ac:chgData name="Wanlambok Nongbet [Chillibreeze]" userId="6bf028ea-505a-4797-9fbe-498829f78d74" providerId="ADAL" clId="{FE636EC3-8809-4DCB-9AC5-1BA3B10F9AB2}" dt="2020-07-27T09:22:55.864" v="3214" actId="21"/>
          <ac:spMkLst>
            <pc:docMk/>
            <pc:sldMk cId="946552035" sldId="1766"/>
            <ac:spMk id="31" creationId="{78B2DA0E-2D70-4DF1-B36D-91FBBBB7A3A1}"/>
          </ac:spMkLst>
        </pc:spChg>
        <pc:spChg chg="add del mod">
          <ac:chgData name="Wanlambok Nongbet [Chillibreeze]" userId="6bf028ea-505a-4797-9fbe-498829f78d74" providerId="ADAL" clId="{FE636EC3-8809-4DCB-9AC5-1BA3B10F9AB2}" dt="2020-07-27T09:22:55.864" v="3214" actId="21"/>
          <ac:spMkLst>
            <pc:docMk/>
            <pc:sldMk cId="946552035" sldId="1766"/>
            <ac:spMk id="32" creationId="{9F345EA9-8FBA-44D5-A41F-7E6B78CC15D2}"/>
          </ac:spMkLst>
        </pc:spChg>
        <pc:spChg chg="add del mod">
          <ac:chgData name="Wanlambok Nongbet [Chillibreeze]" userId="6bf028ea-505a-4797-9fbe-498829f78d74" providerId="ADAL" clId="{FE636EC3-8809-4DCB-9AC5-1BA3B10F9AB2}" dt="2020-07-27T09:22:55.864" v="3214" actId="21"/>
          <ac:spMkLst>
            <pc:docMk/>
            <pc:sldMk cId="946552035" sldId="1766"/>
            <ac:spMk id="33" creationId="{3BD222BF-C879-45E2-AE69-F46E4F8EA675}"/>
          </ac:spMkLst>
        </pc:spChg>
        <pc:spChg chg="add del mod topLvl">
          <ac:chgData name="Wanlambok Nongbet [Chillibreeze]" userId="6bf028ea-505a-4797-9fbe-498829f78d74" providerId="ADAL" clId="{FE636EC3-8809-4DCB-9AC5-1BA3B10F9AB2}" dt="2020-07-27T04:00:28.062" v="2013" actId="478"/>
          <ac:spMkLst>
            <pc:docMk/>
            <pc:sldMk cId="946552035" sldId="1766"/>
            <ac:spMk id="33" creationId="{690D6266-918E-4030-9E70-BF125B5C45AC}"/>
          </ac:spMkLst>
        </pc:spChg>
        <pc:spChg chg="add del mod topLvl">
          <ac:chgData name="Wanlambok Nongbet [Chillibreeze]" userId="6bf028ea-505a-4797-9fbe-498829f78d74" providerId="ADAL" clId="{FE636EC3-8809-4DCB-9AC5-1BA3B10F9AB2}" dt="2020-07-27T04:00:26.972" v="2012" actId="21"/>
          <ac:spMkLst>
            <pc:docMk/>
            <pc:sldMk cId="946552035" sldId="1766"/>
            <ac:spMk id="34" creationId="{99FD234A-242C-48B0-A42C-5E0157E69DD8}"/>
          </ac:spMkLst>
        </pc:spChg>
        <pc:spChg chg="add del mod topLvl">
          <ac:chgData name="Wanlambok Nongbet [Chillibreeze]" userId="6bf028ea-505a-4797-9fbe-498829f78d74" providerId="ADAL" clId="{FE636EC3-8809-4DCB-9AC5-1BA3B10F9AB2}" dt="2020-07-27T04:00:28.062" v="2013" actId="478"/>
          <ac:spMkLst>
            <pc:docMk/>
            <pc:sldMk cId="946552035" sldId="1766"/>
            <ac:spMk id="36" creationId="{291D7BBB-FE99-4C07-AD5E-66F868C92655}"/>
          </ac:spMkLst>
        </pc:spChg>
        <pc:spChg chg="add del mod topLvl">
          <ac:chgData name="Wanlambok Nongbet [Chillibreeze]" userId="6bf028ea-505a-4797-9fbe-498829f78d74" providerId="ADAL" clId="{FE636EC3-8809-4DCB-9AC5-1BA3B10F9AB2}" dt="2020-07-27T04:00:26.972" v="2012" actId="21"/>
          <ac:spMkLst>
            <pc:docMk/>
            <pc:sldMk cId="946552035" sldId="1766"/>
            <ac:spMk id="37" creationId="{FACCD71E-157C-4F3A-93F1-3B9EB43F36D9}"/>
          </ac:spMkLst>
        </pc:spChg>
        <pc:spChg chg="add del mod topLvl">
          <ac:chgData name="Wanlambok Nongbet [Chillibreeze]" userId="6bf028ea-505a-4797-9fbe-498829f78d74" providerId="ADAL" clId="{FE636EC3-8809-4DCB-9AC5-1BA3B10F9AB2}" dt="2020-07-27T04:00:28.062" v="2013" actId="478"/>
          <ac:spMkLst>
            <pc:docMk/>
            <pc:sldMk cId="946552035" sldId="1766"/>
            <ac:spMk id="39" creationId="{6C58D220-4AFB-4F06-B8B3-A139E0B401AC}"/>
          </ac:spMkLst>
        </pc:spChg>
        <pc:spChg chg="add del mod topLvl">
          <ac:chgData name="Wanlambok Nongbet [Chillibreeze]" userId="6bf028ea-505a-4797-9fbe-498829f78d74" providerId="ADAL" clId="{FE636EC3-8809-4DCB-9AC5-1BA3B10F9AB2}" dt="2020-07-27T04:00:26.972" v="2012" actId="21"/>
          <ac:spMkLst>
            <pc:docMk/>
            <pc:sldMk cId="946552035" sldId="1766"/>
            <ac:spMk id="40" creationId="{06711F18-C3B4-4851-88F2-AD7F4B11E82B}"/>
          </ac:spMkLst>
        </pc:spChg>
        <pc:spChg chg="add mod">
          <ac:chgData name="Wanlambok Nongbet [Chillibreeze]" userId="6bf028ea-505a-4797-9fbe-498829f78d74" providerId="ADAL" clId="{FE636EC3-8809-4DCB-9AC5-1BA3B10F9AB2}" dt="2020-07-27T09:22:55.136" v="3213"/>
          <ac:spMkLst>
            <pc:docMk/>
            <pc:sldMk cId="946552035" sldId="1766"/>
            <ac:spMk id="40" creationId="{72D65267-E171-4547-8A86-30C85993BF40}"/>
          </ac:spMkLst>
        </pc:spChg>
        <pc:spChg chg="add del mod">
          <ac:chgData name="Wanlambok Nongbet [Chillibreeze]" userId="6bf028ea-505a-4797-9fbe-498829f78d74" providerId="ADAL" clId="{FE636EC3-8809-4DCB-9AC5-1BA3B10F9AB2}" dt="2020-07-27T09:22:55.864" v="3214" actId="21"/>
          <ac:spMkLst>
            <pc:docMk/>
            <pc:sldMk cId="946552035" sldId="1766"/>
            <ac:spMk id="41" creationId="{731F18E0-00D7-4410-92A7-577EB8D5644F}"/>
          </ac:spMkLst>
        </pc:spChg>
        <pc:spChg chg="add del mod">
          <ac:chgData name="Wanlambok Nongbet [Chillibreeze]" userId="6bf028ea-505a-4797-9fbe-498829f78d74" providerId="ADAL" clId="{FE636EC3-8809-4DCB-9AC5-1BA3B10F9AB2}" dt="2020-07-27T09:22:55.864" v="3214" actId="21"/>
          <ac:spMkLst>
            <pc:docMk/>
            <pc:sldMk cId="946552035" sldId="1766"/>
            <ac:spMk id="42" creationId="{02B19D94-45B0-4C9D-B27E-F345B9EA9E13}"/>
          </ac:spMkLst>
        </pc:spChg>
        <pc:spChg chg="add del mod">
          <ac:chgData name="Wanlambok Nongbet [Chillibreeze]" userId="6bf028ea-505a-4797-9fbe-498829f78d74" providerId="ADAL" clId="{FE636EC3-8809-4DCB-9AC5-1BA3B10F9AB2}" dt="2020-07-27T09:22:55.864" v="3214" actId="21"/>
          <ac:spMkLst>
            <pc:docMk/>
            <pc:sldMk cId="946552035" sldId="1766"/>
            <ac:spMk id="43" creationId="{C061AD34-C82F-4F06-9996-6C70BD40F167}"/>
          </ac:spMkLst>
        </pc:spChg>
        <pc:spChg chg="add del mod">
          <ac:chgData name="Wanlambok Nongbet [Chillibreeze]" userId="6bf028ea-505a-4797-9fbe-498829f78d74" providerId="ADAL" clId="{FE636EC3-8809-4DCB-9AC5-1BA3B10F9AB2}" dt="2020-07-27T09:22:55.864" v="3214" actId="21"/>
          <ac:spMkLst>
            <pc:docMk/>
            <pc:sldMk cId="946552035" sldId="1766"/>
            <ac:spMk id="44" creationId="{E0983E55-151A-4CF5-A516-B2D707AFF781}"/>
          </ac:spMkLst>
        </pc:spChg>
        <pc:spChg chg="add del mod">
          <ac:chgData name="Wanlambok Nongbet [Chillibreeze]" userId="6bf028ea-505a-4797-9fbe-498829f78d74" providerId="ADAL" clId="{FE636EC3-8809-4DCB-9AC5-1BA3B10F9AB2}" dt="2020-07-27T09:22:55.864" v="3214" actId="21"/>
          <ac:spMkLst>
            <pc:docMk/>
            <pc:sldMk cId="946552035" sldId="1766"/>
            <ac:spMk id="45" creationId="{AB08B364-C24C-4BFF-8100-997625489624}"/>
          </ac:spMkLst>
        </pc:spChg>
        <pc:spChg chg="add del mod">
          <ac:chgData name="Wanlambok Nongbet [Chillibreeze]" userId="6bf028ea-505a-4797-9fbe-498829f78d74" providerId="ADAL" clId="{FE636EC3-8809-4DCB-9AC5-1BA3B10F9AB2}" dt="2020-07-27T09:22:55.864" v="3214" actId="21"/>
          <ac:spMkLst>
            <pc:docMk/>
            <pc:sldMk cId="946552035" sldId="1766"/>
            <ac:spMk id="46" creationId="{4C927F95-974D-49C3-A321-9A5F39A62E2C}"/>
          </ac:spMkLst>
        </pc:spChg>
        <pc:spChg chg="add mod">
          <ac:chgData name="Wanlambok Nongbet [Chillibreeze]" userId="6bf028ea-505a-4797-9fbe-498829f78d74" providerId="ADAL" clId="{FE636EC3-8809-4DCB-9AC5-1BA3B10F9AB2}" dt="2020-07-28T14:07:56.094" v="3681" actId="6549"/>
          <ac:spMkLst>
            <pc:docMk/>
            <pc:sldMk cId="946552035" sldId="1766"/>
            <ac:spMk id="47" creationId="{FBFF4241-551D-418E-9785-214C08691F24}"/>
          </ac:spMkLst>
        </pc:spChg>
        <pc:spChg chg="add del mod">
          <ac:chgData name="Wanlambok Nongbet [Chillibreeze]" userId="6bf028ea-505a-4797-9fbe-498829f78d74" providerId="ADAL" clId="{FE636EC3-8809-4DCB-9AC5-1BA3B10F9AB2}" dt="2020-07-27T09:22:56.648" v="3216" actId="21"/>
          <ac:spMkLst>
            <pc:docMk/>
            <pc:sldMk cId="946552035" sldId="1766"/>
            <ac:spMk id="49" creationId="{17EF552A-14EC-4997-8F0E-1F62589746C5}"/>
          </ac:spMkLst>
        </pc:spChg>
        <pc:spChg chg="add del mod">
          <ac:chgData name="Wanlambok Nongbet [Chillibreeze]" userId="6bf028ea-505a-4797-9fbe-498829f78d74" providerId="ADAL" clId="{FE636EC3-8809-4DCB-9AC5-1BA3B10F9AB2}" dt="2020-07-27T09:22:56.648" v="3216" actId="21"/>
          <ac:spMkLst>
            <pc:docMk/>
            <pc:sldMk cId="946552035" sldId="1766"/>
            <ac:spMk id="50" creationId="{9C80A8A9-C0FD-4FD5-AE8A-17F3A562BE91}"/>
          </ac:spMkLst>
        </pc:spChg>
        <pc:spChg chg="add del mod">
          <ac:chgData name="Wanlambok Nongbet [Chillibreeze]" userId="6bf028ea-505a-4797-9fbe-498829f78d74" providerId="ADAL" clId="{FE636EC3-8809-4DCB-9AC5-1BA3B10F9AB2}" dt="2020-07-27T09:22:56.648" v="3216" actId="21"/>
          <ac:spMkLst>
            <pc:docMk/>
            <pc:sldMk cId="946552035" sldId="1766"/>
            <ac:spMk id="56" creationId="{22B0E1A5-D8E8-41A2-B972-5C401F8786C9}"/>
          </ac:spMkLst>
        </pc:spChg>
        <pc:spChg chg="add del mod">
          <ac:chgData name="Wanlambok Nongbet [Chillibreeze]" userId="6bf028ea-505a-4797-9fbe-498829f78d74" providerId="ADAL" clId="{FE636EC3-8809-4DCB-9AC5-1BA3B10F9AB2}" dt="2020-07-27T04:00:11.311" v="2001" actId="21"/>
          <ac:spMkLst>
            <pc:docMk/>
            <pc:sldMk cId="946552035" sldId="1766"/>
            <ac:spMk id="56" creationId="{FD47942A-4FA0-4D77-9BD4-3D40AE498D9E}"/>
          </ac:spMkLst>
        </pc:spChg>
        <pc:spChg chg="add del mod">
          <ac:chgData name="Wanlambok Nongbet [Chillibreeze]" userId="6bf028ea-505a-4797-9fbe-498829f78d74" providerId="ADAL" clId="{FE636EC3-8809-4DCB-9AC5-1BA3B10F9AB2}" dt="2020-07-27T04:00:11.311" v="2001" actId="21"/>
          <ac:spMkLst>
            <pc:docMk/>
            <pc:sldMk cId="946552035" sldId="1766"/>
            <ac:spMk id="57" creationId="{41EA369D-8E88-43A5-B7EA-70A268DFEE78}"/>
          </ac:spMkLst>
        </pc:spChg>
        <pc:spChg chg="add del mod">
          <ac:chgData name="Wanlambok Nongbet [Chillibreeze]" userId="6bf028ea-505a-4797-9fbe-498829f78d74" providerId="ADAL" clId="{FE636EC3-8809-4DCB-9AC5-1BA3B10F9AB2}" dt="2020-07-27T09:22:56.648" v="3216" actId="21"/>
          <ac:spMkLst>
            <pc:docMk/>
            <pc:sldMk cId="946552035" sldId="1766"/>
            <ac:spMk id="57" creationId="{8EC4A844-9D64-410C-84FA-00C66AAD645B}"/>
          </ac:spMkLst>
        </pc:spChg>
        <pc:spChg chg="add del mod">
          <ac:chgData name="Wanlambok Nongbet [Chillibreeze]" userId="6bf028ea-505a-4797-9fbe-498829f78d74" providerId="ADAL" clId="{FE636EC3-8809-4DCB-9AC5-1BA3B10F9AB2}" dt="2020-07-27T09:22:56.648" v="3216" actId="21"/>
          <ac:spMkLst>
            <pc:docMk/>
            <pc:sldMk cId="946552035" sldId="1766"/>
            <ac:spMk id="58" creationId="{0B938D3D-A77F-48A6-9178-0634FF0E9959}"/>
          </ac:spMkLst>
        </pc:spChg>
        <pc:spChg chg="add del mod">
          <ac:chgData name="Wanlambok Nongbet [Chillibreeze]" userId="6bf028ea-505a-4797-9fbe-498829f78d74" providerId="ADAL" clId="{FE636EC3-8809-4DCB-9AC5-1BA3B10F9AB2}" dt="2020-07-27T04:00:11.311" v="2001" actId="21"/>
          <ac:spMkLst>
            <pc:docMk/>
            <pc:sldMk cId="946552035" sldId="1766"/>
            <ac:spMk id="58" creationId="{4413C1A7-F19E-4F7B-88E1-EE7C0C6E70C1}"/>
          </ac:spMkLst>
        </pc:spChg>
        <pc:spChg chg="add del mod">
          <ac:chgData name="Wanlambok Nongbet [Chillibreeze]" userId="6bf028ea-505a-4797-9fbe-498829f78d74" providerId="ADAL" clId="{FE636EC3-8809-4DCB-9AC5-1BA3B10F9AB2}" dt="2020-07-27T04:00:11.311" v="2001" actId="21"/>
          <ac:spMkLst>
            <pc:docMk/>
            <pc:sldMk cId="946552035" sldId="1766"/>
            <ac:spMk id="59" creationId="{287D5E68-280A-4215-B7C6-345E6AB7B88C}"/>
          </ac:spMkLst>
        </pc:spChg>
        <pc:spChg chg="add del mod">
          <ac:chgData name="Wanlambok Nongbet [Chillibreeze]" userId="6bf028ea-505a-4797-9fbe-498829f78d74" providerId="ADAL" clId="{FE636EC3-8809-4DCB-9AC5-1BA3B10F9AB2}" dt="2020-07-27T09:22:56.648" v="3216" actId="21"/>
          <ac:spMkLst>
            <pc:docMk/>
            <pc:sldMk cId="946552035" sldId="1766"/>
            <ac:spMk id="59" creationId="{3D4FAFD2-BB7A-4050-86D2-00CE30C1E623}"/>
          </ac:spMkLst>
        </pc:spChg>
        <pc:spChg chg="add del mod">
          <ac:chgData name="Wanlambok Nongbet [Chillibreeze]" userId="6bf028ea-505a-4797-9fbe-498829f78d74" providerId="ADAL" clId="{FE636EC3-8809-4DCB-9AC5-1BA3B10F9AB2}" dt="2020-07-27T04:00:11.311" v="2001" actId="21"/>
          <ac:spMkLst>
            <pc:docMk/>
            <pc:sldMk cId="946552035" sldId="1766"/>
            <ac:spMk id="60" creationId="{18DD4893-D2BC-4265-BCC9-F07587BFEA87}"/>
          </ac:spMkLst>
        </pc:spChg>
        <pc:spChg chg="add del mod">
          <ac:chgData name="Wanlambok Nongbet [Chillibreeze]" userId="6bf028ea-505a-4797-9fbe-498829f78d74" providerId="ADAL" clId="{FE636EC3-8809-4DCB-9AC5-1BA3B10F9AB2}" dt="2020-07-27T04:00:11.311" v="2001" actId="21"/>
          <ac:spMkLst>
            <pc:docMk/>
            <pc:sldMk cId="946552035" sldId="1766"/>
            <ac:spMk id="61" creationId="{EE18DD68-E8D5-410C-9804-8989D1B4F15A}"/>
          </ac:spMkLst>
        </pc:spChg>
        <pc:spChg chg="add del mod">
          <ac:chgData name="Wanlambok Nongbet [Chillibreeze]" userId="6bf028ea-505a-4797-9fbe-498829f78d74" providerId="ADAL" clId="{FE636EC3-8809-4DCB-9AC5-1BA3B10F9AB2}" dt="2020-07-27T04:00:11.311" v="2001" actId="21"/>
          <ac:spMkLst>
            <pc:docMk/>
            <pc:sldMk cId="946552035" sldId="1766"/>
            <ac:spMk id="62" creationId="{D2A4DC1E-1DFA-4082-994E-F38BA94A8537}"/>
          </ac:spMkLst>
        </pc:spChg>
        <pc:spChg chg="add del mod">
          <ac:chgData name="Wanlambok Nongbet [Chillibreeze]" userId="6bf028ea-505a-4797-9fbe-498829f78d74" providerId="ADAL" clId="{FE636EC3-8809-4DCB-9AC5-1BA3B10F9AB2}" dt="2020-07-27T04:00:11.311" v="2001" actId="21"/>
          <ac:spMkLst>
            <pc:docMk/>
            <pc:sldMk cId="946552035" sldId="1766"/>
            <ac:spMk id="63" creationId="{4C797518-C0C0-493B-9AF4-52753984195F}"/>
          </ac:spMkLst>
        </pc:spChg>
        <pc:spChg chg="add del mod">
          <ac:chgData name="Wanlambok Nongbet [Chillibreeze]" userId="6bf028ea-505a-4797-9fbe-498829f78d74" providerId="ADAL" clId="{FE636EC3-8809-4DCB-9AC5-1BA3B10F9AB2}" dt="2020-07-27T04:00:11.311" v="2001" actId="21"/>
          <ac:spMkLst>
            <pc:docMk/>
            <pc:sldMk cId="946552035" sldId="1766"/>
            <ac:spMk id="64" creationId="{343C5DD7-9472-407C-94D0-3579BB3FD919}"/>
          </ac:spMkLst>
        </pc:spChg>
        <pc:spChg chg="add del mod">
          <ac:chgData name="Wanlambok Nongbet [Chillibreeze]" userId="6bf028ea-505a-4797-9fbe-498829f78d74" providerId="ADAL" clId="{FE636EC3-8809-4DCB-9AC5-1BA3B10F9AB2}" dt="2020-07-27T04:00:11.311" v="2001" actId="21"/>
          <ac:spMkLst>
            <pc:docMk/>
            <pc:sldMk cId="946552035" sldId="1766"/>
            <ac:spMk id="65" creationId="{32E35938-35C0-40E6-86FA-4D32B4906EE9}"/>
          </ac:spMkLst>
        </pc:spChg>
        <pc:spChg chg="add del mod">
          <ac:chgData name="Wanlambok Nongbet [Chillibreeze]" userId="6bf028ea-505a-4797-9fbe-498829f78d74" providerId="ADAL" clId="{FE636EC3-8809-4DCB-9AC5-1BA3B10F9AB2}" dt="2020-07-27T04:00:11.311" v="2001" actId="21"/>
          <ac:spMkLst>
            <pc:docMk/>
            <pc:sldMk cId="946552035" sldId="1766"/>
            <ac:spMk id="66" creationId="{2FBEA6FC-501F-4012-9A11-25230B74B12F}"/>
          </ac:spMkLst>
        </pc:spChg>
        <pc:spChg chg="add del mod">
          <ac:chgData name="Wanlambok Nongbet [Chillibreeze]" userId="6bf028ea-505a-4797-9fbe-498829f78d74" providerId="ADAL" clId="{FE636EC3-8809-4DCB-9AC5-1BA3B10F9AB2}" dt="2020-07-27T09:22:56.648" v="3216" actId="21"/>
          <ac:spMkLst>
            <pc:docMk/>
            <pc:sldMk cId="946552035" sldId="1766"/>
            <ac:spMk id="66" creationId="{7F5C4B36-C798-40A8-8DEF-19996A20D7C3}"/>
          </ac:spMkLst>
        </pc:spChg>
        <pc:spChg chg="add del mod">
          <ac:chgData name="Wanlambok Nongbet [Chillibreeze]" userId="6bf028ea-505a-4797-9fbe-498829f78d74" providerId="ADAL" clId="{FE636EC3-8809-4DCB-9AC5-1BA3B10F9AB2}" dt="2020-07-27T04:00:11.311" v="2001" actId="21"/>
          <ac:spMkLst>
            <pc:docMk/>
            <pc:sldMk cId="946552035" sldId="1766"/>
            <ac:spMk id="67" creationId="{6E2722F2-2A57-4C10-B1FF-DE6F30A43C8E}"/>
          </ac:spMkLst>
        </pc:spChg>
        <pc:spChg chg="add del mod">
          <ac:chgData name="Wanlambok Nongbet [Chillibreeze]" userId="6bf028ea-505a-4797-9fbe-498829f78d74" providerId="ADAL" clId="{FE636EC3-8809-4DCB-9AC5-1BA3B10F9AB2}" dt="2020-07-27T09:22:56.648" v="3216" actId="21"/>
          <ac:spMkLst>
            <pc:docMk/>
            <pc:sldMk cId="946552035" sldId="1766"/>
            <ac:spMk id="67" creationId="{9255F9A2-327E-48BC-B6A6-A545B322CC8E}"/>
          </ac:spMkLst>
        </pc:spChg>
        <pc:spChg chg="add del mod">
          <ac:chgData name="Wanlambok Nongbet [Chillibreeze]" userId="6bf028ea-505a-4797-9fbe-498829f78d74" providerId="ADAL" clId="{FE636EC3-8809-4DCB-9AC5-1BA3B10F9AB2}" dt="2020-07-27T04:00:11.311" v="2001" actId="21"/>
          <ac:spMkLst>
            <pc:docMk/>
            <pc:sldMk cId="946552035" sldId="1766"/>
            <ac:spMk id="68" creationId="{548615A4-6B3D-494F-AD45-A6A252100563}"/>
          </ac:spMkLst>
        </pc:spChg>
        <pc:spChg chg="add del mod">
          <ac:chgData name="Wanlambok Nongbet [Chillibreeze]" userId="6bf028ea-505a-4797-9fbe-498829f78d74" providerId="ADAL" clId="{FE636EC3-8809-4DCB-9AC5-1BA3B10F9AB2}" dt="2020-07-27T09:22:56.648" v="3216" actId="21"/>
          <ac:spMkLst>
            <pc:docMk/>
            <pc:sldMk cId="946552035" sldId="1766"/>
            <ac:spMk id="68" creationId="{5678AB2A-FC47-49AA-9676-414591F68668}"/>
          </ac:spMkLst>
        </pc:spChg>
        <pc:spChg chg="add del mod">
          <ac:chgData name="Wanlambok Nongbet [Chillibreeze]" userId="6bf028ea-505a-4797-9fbe-498829f78d74" providerId="ADAL" clId="{FE636EC3-8809-4DCB-9AC5-1BA3B10F9AB2}" dt="2020-07-27T04:00:11.311" v="2001" actId="21"/>
          <ac:spMkLst>
            <pc:docMk/>
            <pc:sldMk cId="946552035" sldId="1766"/>
            <ac:spMk id="69" creationId="{9CCA7E37-6E0C-4A27-9C86-75A8FA827B05}"/>
          </ac:spMkLst>
        </pc:spChg>
        <pc:spChg chg="add del mod">
          <ac:chgData name="Wanlambok Nongbet [Chillibreeze]" userId="6bf028ea-505a-4797-9fbe-498829f78d74" providerId="ADAL" clId="{FE636EC3-8809-4DCB-9AC5-1BA3B10F9AB2}" dt="2020-07-27T09:22:56.648" v="3216" actId="21"/>
          <ac:spMkLst>
            <pc:docMk/>
            <pc:sldMk cId="946552035" sldId="1766"/>
            <ac:spMk id="69" creationId="{A7A0F47F-B49F-473C-B3FD-D55BD859A67D}"/>
          </ac:spMkLst>
        </pc:spChg>
        <pc:spChg chg="add del mod">
          <ac:chgData name="Wanlambok Nongbet [Chillibreeze]" userId="6bf028ea-505a-4797-9fbe-498829f78d74" providerId="ADAL" clId="{FE636EC3-8809-4DCB-9AC5-1BA3B10F9AB2}" dt="2020-07-27T09:22:56.648" v="3216" actId="21"/>
          <ac:spMkLst>
            <pc:docMk/>
            <pc:sldMk cId="946552035" sldId="1766"/>
            <ac:spMk id="70" creationId="{F0B7B2CD-0DB5-4A6E-8446-B879E99BEED0}"/>
          </ac:spMkLst>
        </pc:spChg>
        <pc:spChg chg="add del mod">
          <ac:chgData name="Wanlambok Nongbet [Chillibreeze]" userId="6bf028ea-505a-4797-9fbe-498829f78d74" providerId="ADAL" clId="{FE636EC3-8809-4DCB-9AC5-1BA3B10F9AB2}" dt="2020-07-27T09:22:56.648" v="3216" actId="21"/>
          <ac:spMkLst>
            <pc:docMk/>
            <pc:sldMk cId="946552035" sldId="1766"/>
            <ac:spMk id="71" creationId="{5438D070-A5AB-46DB-B4FC-A34145674C8A}"/>
          </ac:spMkLst>
        </pc:spChg>
        <pc:spChg chg="add del mod">
          <ac:chgData name="Wanlambok Nongbet [Chillibreeze]" userId="6bf028ea-505a-4797-9fbe-498829f78d74" providerId="ADAL" clId="{FE636EC3-8809-4DCB-9AC5-1BA3B10F9AB2}" dt="2020-07-27T09:22:54.930" v="3212" actId="21"/>
          <ac:spMkLst>
            <pc:docMk/>
            <pc:sldMk cId="946552035" sldId="1766"/>
            <ac:spMk id="73" creationId="{8D0F8D31-15AF-4841-9255-9D02940654E5}"/>
          </ac:spMkLst>
        </pc:spChg>
        <pc:spChg chg="add del mod">
          <ac:chgData name="Wanlambok Nongbet [Chillibreeze]" userId="6bf028ea-505a-4797-9fbe-498829f78d74" providerId="ADAL" clId="{FE636EC3-8809-4DCB-9AC5-1BA3B10F9AB2}" dt="2020-07-27T09:22:54.930" v="3212" actId="21"/>
          <ac:spMkLst>
            <pc:docMk/>
            <pc:sldMk cId="946552035" sldId="1766"/>
            <ac:spMk id="74" creationId="{0D832AD5-D8BE-4540-A385-9F4E11BD4188}"/>
          </ac:spMkLst>
        </pc:spChg>
        <pc:spChg chg="add del mod">
          <ac:chgData name="Wanlambok Nongbet [Chillibreeze]" userId="6bf028ea-505a-4797-9fbe-498829f78d74" providerId="ADAL" clId="{FE636EC3-8809-4DCB-9AC5-1BA3B10F9AB2}" dt="2020-07-27T09:22:54.930" v="3212" actId="21"/>
          <ac:spMkLst>
            <pc:docMk/>
            <pc:sldMk cId="946552035" sldId="1766"/>
            <ac:spMk id="75" creationId="{823E602F-919E-48E2-98D6-468558A2807C}"/>
          </ac:spMkLst>
        </pc:spChg>
        <pc:spChg chg="add del mod">
          <ac:chgData name="Wanlambok Nongbet [Chillibreeze]" userId="6bf028ea-505a-4797-9fbe-498829f78d74" providerId="ADAL" clId="{FE636EC3-8809-4DCB-9AC5-1BA3B10F9AB2}" dt="2020-07-27T09:22:54.930" v="3212" actId="21"/>
          <ac:spMkLst>
            <pc:docMk/>
            <pc:sldMk cId="946552035" sldId="1766"/>
            <ac:spMk id="76" creationId="{D35793A5-F7C7-4D34-B75E-C1B795CE46E0}"/>
          </ac:spMkLst>
        </pc:spChg>
        <pc:spChg chg="add del mod">
          <ac:chgData name="Wanlambok Nongbet [Chillibreeze]" userId="6bf028ea-505a-4797-9fbe-498829f78d74" providerId="ADAL" clId="{FE636EC3-8809-4DCB-9AC5-1BA3B10F9AB2}" dt="2020-07-27T09:22:54.930" v="3212" actId="21"/>
          <ac:spMkLst>
            <pc:docMk/>
            <pc:sldMk cId="946552035" sldId="1766"/>
            <ac:spMk id="77" creationId="{07468858-CFFE-48E5-A163-EB21249BD531}"/>
          </ac:spMkLst>
        </pc:spChg>
        <pc:spChg chg="add del mod">
          <ac:chgData name="Wanlambok Nongbet [Chillibreeze]" userId="6bf028ea-505a-4797-9fbe-498829f78d74" providerId="ADAL" clId="{FE636EC3-8809-4DCB-9AC5-1BA3B10F9AB2}" dt="2020-07-27T09:22:54.930" v="3212" actId="21"/>
          <ac:spMkLst>
            <pc:docMk/>
            <pc:sldMk cId="946552035" sldId="1766"/>
            <ac:spMk id="78" creationId="{35B13604-3BB6-4B77-9B23-6987AFD68A91}"/>
          </ac:spMkLst>
        </pc:spChg>
        <pc:spChg chg="add del mod">
          <ac:chgData name="Wanlambok Nongbet [Chillibreeze]" userId="6bf028ea-505a-4797-9fbe-498829f78d74" providerId="ADAL" clId="{FE636EC3-8809-4DCB-9AC5-1BA3B10F9AB2}" dt="2020-07-27T09:22:54.930" v="3212" actId="21"/>
          <ac:spMkLst>
            <pc:docMk/>
            <pc:sldMk cId="946552035" sldId="1766"/>
            <ac:spMk id="79" creationId="{63F9B35A-A909-4492-BE19-8E09E24673E0}"/>
          </ac:spMkLst>
        </pc:spChg>
        <pc:spChg chg="add del mod">
          <ac:chgData name="Wanlambok Nongbet [Chillibreeze]" userId="6bf028ea-505a-4797-9fbe-498829f78d74" providerId="ADAL" clId="{FE636EC3-8809-4DCB-9AC5-1BA3B10F9AB2}" dt="2020-07-27T09:22:57.705" v="3218" actId="21"/>
          <ac:spMkLst>
            <pc:docMk/>
            <pc:sldMk cId="946552035" sldId="1766"/>
            <ac:spMk id="80" creationId="{FB610E59-2475-44C5-A665-F2BDF0564F5F}"/>
          </ac:spMkLst>
        </pc:spChg>
        <pc:spChg chg="add del mod">
          <ac:chgData name="Wanlambok Nongbet [Chillibreeze]" userId="6bf028ea-505a-4797-9fbe-498829f78d74" providerId="ADAL" clId="{FE636EC3-8809-4DCB-9AC5-1BA3B10F9AB2}" dt="2020-07-27T09:22:57.705" v="3218" actId="21"/>
          <ac:spMkLst>
            <pc:docMk/>
            <pc:sldMk cId="946552035" sldId="1766"/>
            <ac:spMk id="81" creationId="{46F4F830-6F0C-475F-88CF-7CC1E984EFA1}"/>
          </ac:spMkLst>
        </pc:spChg>
        <pc:spChg chg="add mod">
          <ac:chgData name="Wanlambok Nongbet [Chillibreeze]" userId="6bf028ea-505a-4797-9fbe-498829f78d74" providerId="ADAL" clId="{FE636EC3-8809-4DCB-9AC5-1BA3B10F9AB2}" dt="2020-07-27T04:01:49.090" v="2054" actId="571"/>
          <ac:spMkLst>
            <pc:docMk/>
            <pc:sldMk cId="946552035" sldId="1766"/>
            <ac:spMk id="82" creationId="{19CE79FD-C492-4785-B743-7BC48AB6E1C1}"/>
          </ac:spMkLst>
        </pc:spChg>
        <pc:spChg chg="add del mod">
          <ac:chgData name="Wanlambok Nongbet [Chillibreeze]" userId="6bf028ea-505a-4797-9fbe-498829f78d74" providerId="ADAL" clId="{FE636EC3-8809-4DCB-9AC5-1BA3B10F9AB2}" dt="2020-07-27T09:22:57.705" v="3218" actId="21"/>
          <ac:spMkLst>
            <pc:docMk/>
            <pc:sldMk cId="946552035" sldId="1766"/>
            <ac:spMk id="82" creationId="{762602DB-F98B-4512-B74E-67460CE3B95E}"/>
          </ac:spMkLst>
        </pc:spChg>
        <pc:spChg chg="add del mod">
          <ac:chgData name="Wanlambok Nongbet [Chillibreeze]" userId="6bf028ea-505a-4797-9fbe-498829f78d74" providerId="ADAL" clId="{FE636EC3-8809-4DCB-9AC5-1BA3B10F9AB2}" dt="2020-07-27T09:22:57.705" v="3218" actId="21"/>
          <ac:spMkLst>
            <pc:docMk/>
            <pc:sldMk cId="946552035" sldId="1766"/>
            <ac:spMk id="83" creationId="{70024ADF-72A9-44A2-8D1E-8F92F2C25B70}"/>
          </ac:spMkLst>
        </pc:spChg>
        <pc:spChg chg="add del mod">
          <ac:chgData name="Wanlambok Nongbet [Chillibreeze]" userId="6bf028ea-505a-4797-9fbe-498829f78d74" providerId="ADAL" clId="{FE636EC3-8809-4DCB-9AC5-1BA3B10F9AB2}" dt="2020-07-27T09:22:57.705" v="3218" actId="21"/>
          <ac:spMkLst>
            <pc:docMk/>
            <pc:sldMk cId="946552035" sldId="1766"/>
            <ac:spMk id="84" creationId="{E1281C02-30AC-40D2-91C8-8A0B316BB24C}"/>
          </ac:spMkLst>
        </pc:spChg>
        <pc:spChg chg="add del mod">
          <ac:chgData name="Wanlambok Nongbet [Chillibreeze]" userId="6bf028ea-505a-4797-9fbe-498829f78d74" providerId="ADAL" clId="{FE636EC3-8809-4DCB-9AC5-1BA3B10F9AB2}" dt="2020-07-27T09:22:57.705" v="3218" actId="21"/>
          <ac:spMkLst>
            <pc:docMk/>
            <pc:sldMk cId="946552035" sldId="1766"/>
            <ac:spMk id="85" creationId="{78B79324-040A-4F68-9D5F-321C0E97225B}"/>
          </ac:spMkLst>
        </pc:spChg>
        <pc:spChg chg="add del mod">
          <ac:chgData name="Wanlambok Nongbet [Chillibreeze]" userId="6bf028ea-505a-4797-9fbe-498829f78d74" providerId="ADAL" clId="{FE636EC3-8809-4DCB-9AC5-1BA3B10F9AB2}" dt="2020-07-27T09:22:57.705" v="3218" actId="21"/>
          <ac:spMkLst>
            <pc:docMk/>
            <pc:sldMk cId="946552035" sldId="1766"/>
            <ac:spMk id="92" creationId="{C56FB918-B73F-4C22-83C5-8E25759E88BD}"/>
          </ac:spMkLst>
        </pc:spChg>
        <pc:spChg chg="add del mod">
          <ac:chgData name="Wanlambok Nongbet [Chillibreeze]" userId="6bf028ea-505a-4797-9fbe-498829f78d74" providerId="ADAL" clId="{FE636EC3-8809-4DCB-9AC5-1BA3B10F9AB2}" dt="2020-07-27T09:22:57.705" v="3218" actId="21"/>
          <ac:spMkLst>
            <pc:docMk/>
            <pc:sldMk cId="946552035" sldId="1766"/>
            <ac:spMk id="93" creationId="{1D054A6A-DFC4-4F1F-8354-DFD3910F2BF5}"/>
          </ac:spMkLst>
        </pc:spChg>
        <pc:spChg chg="add del mod">
          <ac:chgData name="Wanlambok Nongbet [Chillibreeze]" userId="6bf028ea-505a-4797-9fbe-498829f78d74" providerId="ADAL" clId="{FE636EC3-8809-4DCB-9AC5-1BA3B10F9AB2}" dt="2020-07-27T09:22:57.705" v="3218" actId="21"/>
          <ac:spMkLst>
            <pc:docMk/>
            <pc:sldMk cId="946552035" sldId="1766"/>
            <ac:spMk id="94" creationId="{A9831E16-DA58-455B-A4E5-8981DA454C04}"/>
          </ac:spMkLst>
        </pc:spChg>
        <pc:spChg chg="add del mod">
          <ac:chgData name="Wanlambok Nongbet [Chillibreeze]" userId="6bf028ea-505a-4797-9fbe-498829f78d74" providerId="ADAL" clId="{FE636EC3-8809-4DCB-9AC5-1BA3B10F9AB2}" dt="2020-07-27T09:22:57.705" v="3218" actId="21"/>
          <ac:spMkLst>
            <pc:docMk/>
            <pc:sldMk cId="946552035" sldId="1766"/>
            <ac:spMk id="95" creationId="{F35979F1-B481-42FD-9887-FBAD8AF54EE1}"/>
          </ac:spMkLst>
        </pc:spChg>
        <pc:spChg chg="add del mod">
          <ac:chgData name="Wanlambok Nongbet [Chillibreeze]" userId="6bf028ea-505a-4797-9fbe-498829f78d74" providerId="ADAL" clId="{FE636EC3-8809-4DCB-9AC5-1BA3B10F9AB2}" dt="2020-07-27T09:22:57.705" v="3218" actId="21"/>
          <ac:spMkLst>
            <pc:docMk/>
            <pc:sldMk cId="946552035" sldId="1766"/>
            <ac:spMk id="96" creationId="{148419AA-8FE6-48EF-88E5-3CB5BDCB8719}"/>
          </ac:spMkLst>
        </pc:spChg>
        <pc:spChg chg="add del mod">
          <ac:chgData name="Wanlambok Nongbet [Chillibreeze]" userId="6bf028ea-505a-4797-9fbe-498829f78d74" providerId="ADAL" clId="{FE636EC3-8809-4DCB-9AC5-1BA3B10F9AB2}" dt="2020-07-27T09:22:57.705" v="3218" actId="21"/>
          <ac:spMkLst>
            <pc:docMk/>
            <pc:sldMk cId="946552035" sldId="1766"/>
            <ac:spMk id="97" creationId="{6CE9436A-103B-4D56-ACA4-BDA784392E13}"/>
          </ac:spMkLst>
        </pc:spChg>
        <pc:spChg chg="add del mod">
          <ac:chgData name="Wanlambok Nongbet [Chillibreeze]" userId="6bf028ea-505a-4797-9fbe-498829f78d74" providerId="ADAL" clId="{FE636EC3-8809-4DCB-9AC5-1BA3B10F9AB2}" dt="2020-07-27T09:22:58.428" v="3220" actId="21"/>
          <ac:spMkLst>
            <pc:docMk/>
            <pc:sldMk cId="946552035" sldId="1766"/>
            <ac:spMk id="98" creationId="{77FDCE53-B624-4BF5-97F9-2ED7250BF179}"/>
          </ac:spMkLst>
        </pc:spChg>
        <pc:spChg chg="add del mod">
          <ac:chgData name="Wanlambok Nongbet [Chillibreeze]" userId="6bf028ea-505a-4797-9fbe-498829f78d74" providerId="ADAL" clId="{FE636EC3-8809-4DCB-9AC5-1BA3B10F9AB2}" dt="2020-07-27T09:22:58.428" v="3220" actId="21"/>
          <ac:spMkLst>
            <pc:docMk/>
            <pc:sldMk cId="946552035" sldId="1766"/>
            <ac:spMk id="99" creationId="{BA4017F0-398E-4AC1-90DD-03469E5F3036}"/>
          </ac:spMkLst>
        </pc:spChg>
        <pc:spChg chg="add del mod">
          <ac:chgData name="Wanlambok Nongbet [Chillibreeze]" userId="6bf028ea-505a-4797-9fbe-498829f78d74" providerId="ADAL" clId="{FE636EC3-8809-4DCB-9AC5-1BA3B10F9AB2}" dt="2020-07-27T09:22:58.428" v="3220" actId="21"/>
          <ac:spMkLst>
            <pc:docMk/>
            <pc:sldMk cId="946552035" sldId="1766"/>
            <ac:spMk id="100" creationId="{CB42D480-A399-449D-9629-251FC9C33C12}"/>
          </ac:spMkLst>
        </pc:spChg>
        <pc:spChg chg="add del mod">
          <ac:chgData name="Wanlambok Nongbet [Chillibreeze]" userId="6bf028ea-505a-4797-9fbe-498829f78d74" providerId="ADAL" clId="{FE636EC3-8809-4DCB-9AC5-1BA3B10F9AB2}" dt="2020-07-27T09:22:58.428" v="3220" actId="21"/>
          <ac:spMkLst>
            <pc:docMk/>
            <pc:sldMk cId="946552035" sldId="1766"/>
            <ac:spMk id="101" creationId="{765886EF-294E-478E-BCB1-1EAEB97F71F1}"/>
          </ac:spMkLst>
        </pc:spChg>
        <pc:spChg chg="add del mod">
          <ac:chgData name="Wanlambok Nongbet [Chillibreeze]" userId="6bf028ea-505a-4797-9fbe-498829f78d74" providerId="ADAL" clId="{FE636EC3-8809-4DCB-9AC5-1BA3B10F9AB2}" dt="2020-07-27T09:22:58.428" v="3220" actId="21"/>
          <ac:spMkLst>
            <pc:docMk/>
            <pc:sldMk cId="946552035" sldId="1766"/>
            <ac:spMk id="102" creationId="{2A462E16-269F-4187-AB99-C19715C8834B}"/>
          </ac:spMkLst>
        </pc:spChg>
        <pc:spChg chg="add del mod">
          <ac:chgData name="Wanlambok Nongbet [Chillibreeze]" userId="6bf028ea-505a-4797-9fbe-498829f78d74" providerId="ADAL" clId="{FE636EC3-8809-4DCB-9AC5-1BA3B10F9AB2}" dt="2020-07-27T09:22:58.428" v="3220" actId="21"/>
          <ac:spMkLst>
            <pc:docMk/>
            <pc:sldMk cId="946552035" sldId="1766"/>
            <ac:spMk id="103" creationId="{01BEE2E4-AB08-4A84-B3A6-305BA61B7D8B}"/>
          </ac:spMkLst>
        </pc:spChg>
        <pc:spChg chg="add mod">
          <ac:chgData name="Wanlambok Nongbet [Chillibreeze]" userId="6bf028ea-505a-4797-9fbe-498829f78d74" providerId="ADAL" clId="{FE636EC3-8809-4DCB-9AC5-1BA3B10F9AB2}" dt="2020-07-27T09:22:57.906" v="3219"/>
          <ac:spMkLst>
            <pc:docMk/>
            <pc:sldMk cId="946552035" sldId="1766"/>
            <ac:spMk id="109" creationId="{4FD9648F-DB1D-40AC-BC85-9B8D6FBE8417}"/>
          </ac:spMkLst>
        </pc:spChg>
        <pc:spChg chg="add del mod">
          <ac:chgData name="Wanlambok Nongbet [Chillibreeze]" userId="6bf028ea-505a-4797-9fbe-498829f78d74" providerId="ADAL" clId="{FE636EC3-8809-4DCB-9AC5-1BA3B10F9AB2}" dt="2020-07-27T09:22:58.428" v="3220" actId="21"/>
          <ac:spMkLst>
            <pc:docMk/>
            <pc:sldMk cId="946552035" sldId="1766"/>
            <ac:spMk id="110" creationId="{A3AA4385-BBF9-452A-AE62-415D519333CC}"/>
          </ac:spMkLst>
        </pc:spChg>
        <pc:spChg chg="add del mod">
          <ac:chgData name="Wanlambok Nongbet [Chillibreeze]" userId="6bf028ea-505a-4797-9fbe-498829f78d74" providerId="ADAL" clId="{FE636EC3-8809-4DCB-9AC5-1BA3B10F9AB2}" dt="2020-07-27T09:22:58.428" v="3220" actId="21"/>
          <ac:spMkLst>
            <pc:docMk/>
            <pc:sldMk cId="946552035" sldId="1766"/>
            <ac:spMk id="111" creationId="{92E30A64-9EA8-4381-8AB0-579A70382FB4}"/>
          </ac:spMkLst>
        </pc:spChg>
        <pc:spChg chg="add del mod">
          <ac:chgData name="Wanlambok Nongbet [Chillibreeze]" userId="6bf028ea-505a-4797-9fbe-498829f78d74" providerId="ADAL" clId="{FE636EC3-8809-4DCB-9AC5-1BA3B10F9AB2}" dt="2020-07-27T09:22:58.428" v="3220" actId="21"/>
          <ac:spMkLst>
            <pc:docMk/>
            <pc:sldMk cId="946552035" sldId="1766"/>
            <ac:spMk id="112" creationId="{AE1F0311-6E8B-4F91-B3C5-4742A1715409}"/>
          </ac:spMkLst>
        </pc:spChg>
        <pc:spChg chg="add del mod">
          <ac:chgData name="Wanlambok Nongbet [Chillibreeze]" userId="6bf028ea-505a-4797-9fbe-498829f78d74" providerId="ADAL" clId="{FE636EC3-8809-4DCB-9AC5-1BA3B10F9AB2}" dt="2020-07-27T09:22:58.428" v="3220" actId="21"/>
          <ac:spMkLst>
            <pc:docMk/>
            <pc:sldMk cId="946552035" sldId="1766"/>
            <ac:spMk id="113" creationId="{259217FD-6077-43C1-B25C-B9AD69D00419}"/>
          </ac:spMkLst>
        </pc:spChg>
        <pc:spChg chg="add del mod">
          <ac:chgData name="Wanlambok Nongbet [Chillibreeze]" userId="6bf028ea-505a-4797-9fbe-498829f78d74" providerId="ADAL" clId="{FE636EC3-8809-4DCB-9AC5-1BA3B10F9AB2}" dt="2020-07-27T09:22:58.428" v="3220" actId="21"/>
          <ac:spMkLst>
            <pc:docMk/>
            <pc:sldMk cId="946552035" sldId="1766"/>
            <ac:spMk id="114" creationId="{C173B9BF-988C-4B38-83D5-6D95E5B79C99}"/>
          </ac:spMkLst>
        </pc:spChg>
        <pc:spChg chg="add mod">
          <ac:chgData name="Wanlambok Nongbet [Chillibreeze]" userId="6bf028ea-505a-4797-9fbe-498829f78d74" providerId="ADAL" clId="{FE636EC3-8809-4DCB-9AC5-1BA3B10F9AB2}" dt="2020-07-28T14:07:56.926" v="3682" actId="6549"/>
          <ac:spMkLst>
            <pc:docMk/>
            <pc:sldMk cId="946552035" sldId="1766"/>
            <ac:spMk id="115" creationId="{20F59D0E-A933-4072-856D-B284DC0EF86E}"/>
          </ac:spMkLst>
        </pc:spChg>
        <pc:spChg chg="add del mod">
          <ac:chgData name="Wanlambok Nongbet [Chillibreeze]" userId="6bf028ea-505a-4797-9fbe-498829f78d74" providerId="ADAL" clId="{FE636EC3-8809-4DCB-9AC5-1BA3B10F9AB2}" dt="2020-07-27T09:22:59.154" v="3222" actId="21"/>
          <ac:spMkLst>
            <pc:docMk/>
            <pc:sldMk cId="946552035" sldId="1766"/>
            <ac:spMk id="116" creationId="{2076250B-0A66-4B29-B195-B537C21356CB}"/>
          </ac:spMkLst>
        </pc:spChg>
        <pc:spChg chg="add del mod">
          <ac:chgData name="Wanlambok Nongbet [Chillibreeze]" userId="6bf028ea-505a-4797-9fbe-498829f78d74" providerId="ADAL" clId="{FE636EC3-8809-4DCB-9AC5-1BA3B10F9AB2}" dt="2020-07-27T09:22:59.154" v="3222" actId="21"/>
          <ac:spMkLst>
            <pc:docMk/>
            <pc:sldMk cId="946552035" sldId="1766"/>
            <ac:spMk id="117" creationId="{587535FB-EF86-495F-B92C-D62441E2F8E0}"/>
          </ac:spMkLst>
        </pc:spChg>
        <pc:spChg chg="add del mod">
          <ac:chgData name="Wanlambok Nongbet [Chillibreeze]" userId="6bf028ea-505a-4797-9fbe-498829f78d74" providerId="ADAL" clId="{FE636EC3-8809-4DCB-9AC5-1BA3B10F9AB2}" dt="2020-07-27T09:22:59.154" v="3222" actId="21"/>
          <ac:spMkLst>
            <pc:docMk/>
            <pc:sldMk cId="946552035" sldId="1766"/>
            <ac:spMk id="118" creationId="{CF4AE865-3E93-42C8-A1D6-D444BED816D2}"/>
          </ac:spMkLst>
        </pc:spChg>
        <pc:spChg chg="add del mod">
          <ac:chgData name="Wanlambok Nongbet [Chillibreeze]" userId="6bf028ea-505a-4797-9fbe-498829f78d74" providerId="ADAL" clId="{FE636EC3-8809-4DCB-9AC5-1BA3B10F9AB2}" dt="2020-07-27T09:22:59.154" v="3222" actId="21"/>
          <ac:spMkLst>
            <pc:docMk/>
            <pc:sldMk cId="946552035" sldId="1766"/>
            <ac:spMk id="119" creationId="{0491A672-6247-4842-B26D-B77D47423E64}"/>
          </ac:spMkLst>
        </pc:spChg>
        <pc:spChg chg="add del mod">
          <ac:chgData name="Wanlambok Nongbet [Chillibreeze]" userId="6bf028ea-505a-4797-9fbe-498829f78d74" providerId="ADAL" clId="{FE636EC3-8809-4DCB-9AC5-1BA3B10F9AB2}" dt="2020-07-27T09:22:59.154" v="3222" actId="21"/>
          <ac:spMkLst>
            <pc:docMk/>
            <pc:sldMk cId="946552035" sldId="1766"/>
            <ac:spMk id="120" creationId="{03B4214F-D9E3-4347-B456-803DC7CC9A4B}"/>
          </ac:spMkLst>
        </pc:spChg>
        <pc:spChg chg="add del mod">
          <ac:chgData name="Wanlambok Nongbet [Chillibreeze]" userId="6bf028ea-505a-4797-9fbe-498829f78d74" providerId="ADAL" clId="{FE636EC3-8809-4DCB-9AC5-1BA3B10F9AB2}" dt="2020-07-27T09:22:59.154" v="3222" actId="21"/>
          <ac:spMkLst>
            <pc:docMk/>
            <pc:sldMk cId="946552035" sldId="1766"/>
            <ac:spMk id="126" creationId="{97AC8ABC-01AB-47FC-998A-520452C9DA8F}"/>
          </ac:spMkLst>
        </pc:spChg>
        <pc:spChg chg="add del mod">
          <ac:chgData name="Wanlambok Nongbet [Chillibreeze]" userId="6bf028ea-505a-4797-9fbe-498829f78d74" providerId="ADAL" clId="{FE636EC3-8809-4DCB-9AC5-1BA3B10F9AB2}" dt="2020-07-27T09:22:59.154" v="3222" actId="21"/>
          <ac:spMkLst>
            <pc:docMk/>
            <pc:sldMk cId="946552035" sldId="1766"/>
            <ac:spMk id="127" creationId="{183FEA5F-2D03-4901-89BA-26E1D32171BB}"/>
          </ac:spMkLst>
        </pc:spChg>
        <pc:spChg chg="add del mod">
          <ac:chgData name="Wanlambok Nongbet [Chillibreeze]" userId="6bf028ea-505a-4797-9fbe-498829f78d74" providerId="ADAL" clId="{FE636EC3-8809-4DCB-9AC5-1BA3B10F9AB2}" dt="2020-07-27T09:22:59.154" v="3222" actId="21"/>
          <ac:spMkLst>
            <pc:docMk/>
            <pc:sldMk cId="946552035" sldId="1766"/>
            <ac:spMk id="128" creationId="{8B4F5D4A-9A5B-4696-A3BD-9B788E1D72B0}"/>
          </ac:spMkLst>
        </pc:spChg>
        <pc:spChg chg="add del mod">
          <ac:chgData name="Wanlambok Nongbet [Chillibreeze]" userId="6bf028ea-505a-4797-9fbe-498829f78d74" providerId="ADAL" clId="{FE636EC3-8809-4DCB-9AC5-1BA3B10F9AB2}" dt="2020-07-27T09:22:59.154" v="3222" actId="21"/>
          <ac:spMkLst>
            <pc:docMk/>
            <pc:sldMk cId="946552035" sldId="1766"/>
            <ac:spMk id="129" creationId="{F4A90EC7-5F90-486F-BE7A-BA3053F02998}"/>
          </ac:spMkLst>
        </pc:spChg>
        <pc:spChg chg="add del mod">
          <ac:chgData name="Wanlambok Nongbet [Chillibreeze]" userId="6bf028ea-505a-4797-9fbe-498829f78d74" providerId="ADAL" clId="{FE636EC3-8809-4DCB-9AC5-1BA3B10F9AB2}" dt="2020-07-27T09:22:59.154" v="3222" actId="21"/>
          <ac:spMkLst>
            <pc:docMk/>
            <pc:sldMk cId="946552035" sldId="1766"/>
            <ac:spMk id="130" creationId="{7F76934E-EA88-47B7-B3C7-41F9872413FA}"/>
          </ac:spMkLst>
        </pc:spChg>
        <pc:spChg chg="add del mod">
          <ac:chgData name="Wanlambok Nongbet [Chillibreeze]" userId="6bf028ea-505a-4797-9fbe-498829f78d74" providerId="ADAL" clId="{FE636EC3-8809-4DCB-9AC5-1BA3B10F9AB2}" dt="2020-07-27T09:23:02.622" v="3224" actId="21"/>
          <ac:spMkLst>
            <pc:docMk/>
            <pc:sldMk cId="946552035" sldId="1766"/>
            <ac:spMk id="131" creationId="{CD723B96-37B5-40CD-9862-F0CF797D2D47}"/>
          </ac:spMkLst>
        </pc:spChg>
        <pc:spChg chg="add del mod">
          <ac:chgData name="Wanlambok Nongbet [Chillibreeze]" userId="6bf028ea-505a-4797-9fbe-498829f78d74" providerId="ADAL" clId="{FE636EC3-8809-4DCB-9AC5-1BA3B10F9AB2}" dt="2020-07-27T09:23:02.622" v="3224" actId="21"/>
          <ac:spMkLst>
            <pc:docMk/>
            <pc:sldMk cId="946552035" sldId="1766"/>
            <ac:spMk id="132" creationId="{72B2D2DE-00DF-4337-B297-09F83FEA5750}"/>
          </ac:spMkLst>
        </pc:spChg>
        <pc:spChg chg="add del mod">
          <ac:chgData name="Wanlambok Nongbet [Chillibreeze]" userId="6bf028ea-505a-4797-9fbe-498829f78d74" providerId="ADAL" clId="{FE636EC3-8809-4DCB-9AC5-1BA3B10F9AB2}" dt="2020-07-27T09:23:02.622" v="3224" actId="21"/>
          <ac:spMkLst>
            <pc:docMk/>
            <pc:sldMk cId="946552035" sldId="1766"/>
            <ac:spMk id="133" creationId="{670693AF-0411-4FBA-AB36-276EBF4CB48E}"/>
          </ac:spMkLst>
        </pc:spChg>
        <pc:spChg chg="add del mod">
          <ac:chgData name="Wanlambok Nongbet [Chillibreeze]" userId="6bf028ea-505a-4797-9fbe-498829f78d74" providerId="ADAL" clId="{FE636EC3-8809-4DCB-9AC5-1BA3B10F9AB2}" dt="2020-07-27T09:23:02.622" v="3224" actId="21"/>
          <ac:spMkLst>
            <pc:docMk/>
            <pc:sldMk cId="946552035" sldId="1766"/>
            <ac:spMk id="134" creationId="{16FEA5F3-73AE-4426-899F-5B0482A80981}"/>
          </ac:spMkLst>
        </pc:spChg>
        <pc:spChg chg="add del mod">
          <ac:chgData name="Wanlambok Nongbet [Chillibreeze]" userId="6bf028ea-505a-4797-9fbe-498829f78d74" providerId="ADAL" clId="{FE636EC3-8809-4DCB-9AC5-1BA3B10F9AB2}" dt="2020-07-27T09:23:02.622" v="3224" actId="21"/>
          <ac:spMkLst>
            <pc:docMk/>
            <pc:sldMk cId="946552035" sldId="1766"/>
            <ac:spMk id="135" creationId="{FE8B3327-CC0D-49FB-BC2B-663543E60E5A}"/>
          </ac:spMkLst>
        </pc:spChg>
        <pc:spChg chg="add del mod">
          <ac:chgData name="Wanlambok Nongbet [Chillibreeze]" userId="6bf028ea-505a-4797-9fbe-498829f78d74" providerId="ADAL" clId="{FE636EC3-8809-4DCB-9AC5-1BA3B10F9AB2}" dt="2020-07-27T09:23:02.622" v="3224" actId="21"/>
          <ac:spMkLst>
            <pc:docMk/>
            <pc:sldMk cId="946552035" sldId="1766"/>
            <ac:spMk id="141" creationId="{437FD27F-CDB1-49A1-AD74-563B58E9AE74}"/>
          </ac:spMkLst>
        </pc:spChg>
        <pc:spChg chg="add del mod">
          <ac:chgData name="Wanlambok Nongbet [Chillibreeze]" userId="6bf028ea-505a-4797-9fbe-498829f78d74" providerId="ADAL" clId="{FE636EC3-8809-4DCB-9AC5-1BA3B10F9AB2}" dt="2020-07-27T09:23:02.622" v="3224" actId="21"/>
          <ac:spMkLst>
            <pc:docMk/>
            <pc:sldMk cId="946552035" sldId="1766"/>
            <ac:spMk id="142" creationId="{4F45EA9D-5C90-43CD-BD32-EE848D1AD0BA}"/>
          </ac:spMkLst>
        </pc:spChg>
        <pc:spChg chg="add del mod">
          <ac:chgData name="Wanlambok Nongbet [Chillibreeze]" userId="6bf028ea-505a-4797-9fbe-498829f78d74" providerId="ADAL" clId="{FE636EC3-8809-4DCB-9AC5-1BA3B10F9AB2}" dt="2020-07-27T09:23:02.622" v="3224" actId="21"/>
          <ac:spMkLst>
            <pc:docMk/>
            <pc:sldMk cId="946552035" sldId="1766"/>
            <ac:spMk id="143" creationId="{F7FFEF2C-C956-496C-AEA3-696D73A479B2}"/>
          </ac:spMkLst>
        </pc:spChg>
        <pc:spChg chg="add del mod">
          <ac:chgData name="Wanlambok Nongbet [Chillibreeze]" userId="6bf028ea-505a-4797-9fbe-498829f78d74" providerId="ADAL" clId="{FE636EC3-8809-4DCB-9AC5-1BA3B10F9AB2}" dt="2020-07-27T09:23:02.622" v="3224" actId="21"/>
          <ac:spMkLst>
            <pc:docMk/>
            <pc:sldMk cId="946552035" sldId="1766"/>
            <ac:spMk id="144" creationId="{29085EDC-0EE5-45D8-9421-40FC22665F32}"/>
          </ac:spMkLst>
        </pc:spChg>
        <pc:spChg chg="add del mod">
          <ac:chgData name="Wanlambok Nongbet [Chillibreeze]" userId="6bf028ea-505a-4797-9fbe-498829f78d74" providerId="ADAL" clId="{FE636EC3-8809-4DCB-9AC5-1BA3B10F9AB2}" dt="2020-07-27T09:23:02.622" v="3224" actId="21"/>
          <ac:spMkLst>
            <pc:docMk/>
            <pc:sldMk cId="946552035" sldId="1766"/>
            <ac:spMk id="145" creationId="{399DB819-0AE6-4668-B3F5-EFD1BDF22E07}"/>
          </ac:spMkLst>
        </pc:spChg>
        <pc:spChg chg="add del mod">
          <ac:chgData name="Wanlambok Nongbet [Chillibreeze]" userId="6bf028ea-505a-4797-9fbe-498829f78d74" providerId="ADAL" clId="{FE636EC3-8809-4DCB-9AC5-1BA3B10F9AB2}" dt="2020-07-27T09:23:03.533" v="3226" actId="21"/>
          <ac:spMkLst>
            <pc:docMk/>
            <pc:sldMk cId="946552035" sldId="1766"/>
            <ac:spMk id="146" creationId="{AF97C54D-0D02-487A-B9BA-FBC7A7FAA79D}"/>
          </ac:spMkLst>
        </pc:spChg>
        <pc:spChg chg="add del mod">
          <ac:chgData name="Wanlambok Nongbet [Chillibreeze]" userId="6bf028ea-505a-4797-9fbe-498829f78d74" providerId="ADAL" clId="{FE636EC3-8809-4DCB-9AC5-1BA3B10F9AB2}" dt="2020-07-27T09:23:03.533" v="3226" actId="21"/>
          <ac:spMkLst>
            <pc:docMk/>
            <pc:sldMk cId="946552035" sldId="1766"/>
            <ac:spMk id="147" creationId="{7A1169C9-0214-42E2-B1E9-82158BF4AE1F}"/>
          </ac:spMkLst>
        </pc:spChg>
        <pc:spChg chg="add del mod">
          <ac:chgData name="Wanlambok Nongbet [Chillibreeze]" userId="6bf028ea-505a-4797-9fbe-498829f78d74" providerId="ADAL" clId="{FE636EC3-8809-4DCB-9AC5-1BA3B10F9AB2}" dt="2020-07-27T09:23:03.533" v="3226" actId="21"/>
          <ac:spMkLst>
            <pc:docMk/>
            <pc:sldMk cId="946552035" sldId="1766"/>
            <ac:spMk id="148" creationId="{36336C18-1D44-4503-9BF2-8C3991AAEACB}"/>
          </ac:spMkLst>
        </pc:spChg>
        <pc:spChg chg="add del mod">
          <ac:chgData name="Wanlambok Nongbet [Chillibreeze]" userId="6bf028ea-505a-4797-9fbe-498829f78d74" providerId="ADAL" clId="{FE636EC3-8809-4DCB-9AC5-1BA3B10F9AB2}" dt="2020-07-27T09:23:03.533" v="3226" actId="21"/>
          <ac:spMkLst>
            <pc:docMk/>
            <pc:sldMk cId="946552035" sldId="1766"/>
            <ac:spMk id="149" creationId="{0D3D132D-B9E9-44C4-9926-DBA7BD658CFF}"/>
          </ac:spMkLst>
        </pc:spChg>
        <pc:spChg chg="add del mod">
          <ac:chgData name="Wanlambok Nongbet [Chillibreeze]" userId="6bf028ea-505a-4797-9fbe-498829f78d74" providerId="ADAL" clId="{FE636EC3-8809-4DCB-9AC5-1BA3B10F9AB2}" dt="2020-07-27T09:23:03.533" v="3226" actId="21"/>
          <ac:spMkLst>
            <pc:docMk/>
            <pc:sldMk cId="946552035" sldId="1766"/>
            <ac:spMk id="150" creationId="{E9970EFA-5B5A-40F7-9624-50DCA862BBDD}"/>
          </ac:spMkLst>
        </pc:spChg>
        <pc:spChg chg="add mod">
          <ac:chgData name="Wanlambok Nongbet [Chillibreeze]" userId="6bf028ea-505a-4797-9fbe-498829f78d74" providerId="ADAL" clId="{FE636EC3-8809-4DCB-9AC5-1BA3B10F9AB2}" dt="2020-07-27T09:23:02.849" v="3225"/>
          <ac:spMkLst>
            <pc:docMk/>
            <pc:sldMk cId="946552035" sldId="1766"/>
            <ac:spMk id="155" creationId="{D44D3013-F4F3-4C89-BCE7-D8C5FA608B39}"/>
          </ac:spMkLst>
        </pc:spChg>
        <pc:spChg chg="add del mod">
          <ac:chgData name="Wanlambok Nongbet [Chillibreeze]" userId="6bf028ea-505a-4797-9fbe-498829f78d74" providerId="ADAL" clId="{FE636EC3-8809-4DCB-9AC5-1BA3B10F9AB2}" dt="2020-07-27T09:23:03.533" v="3226" actId="21"/>
          <ac:spMkLst>
            <pc:docMk/>
            <pc:sldMk cId="946552035" sldId="1766"/>
            <ac:spMk id="156" creationId="{22BA5ED3-2B2D-4536-BAAF-5DBB527EEA9B}"/>
          </ac:spMkLst>
        </pc:spChg>
        <pc:spChg chg="add del mod">
          <ac:chgData name="Wanlambok Nongbet [Chillibreeze]" userId="6bf028ea-505a-4797-9fbe-498829f78d74" providerId="ADAL" clId="{FE636EC3-8809-4DCB-9AC5-1BA3B10F9AB2}" dt="2020-07-27T09:23:03.533" v="3226" actId="21"/>
          <ac:spMkLst>
            <pc:docMk/>
            <pc:sldMk cId="946552035" sldId="1766"/>
            <ac:spMk id="157" creationId="{F850E703-E8CC-4BE5-942A-EB323006F187}"/>
          </ac:spMkLst>
        </pc:spChg>
        <pc:spChg chg="add del mod">
          <ac:chgData name="Wanlambok Nongbet [Chillibreeze]" userId="6bf028ea-505a-4797-9fbe-498829f78d74" providerId="ADAL" clId="{FE636EC3-8809-4DCB-9AC5-1BA3B10F9AB2}" dt="2020-07-27T09:23:03.533" v="3226" actId="21"/>
          <ac:spMkLst>
            <pc:docMk/>
            <pc:sldMk cId="946552035" sldId="1766"/>
            <ac:spMk id="158" creationId="{15AC05C0-7593-477F-B12E-03082BF28355}"/>
          </ac:spMkLst>
        </pc:spChg>
        <pc:spChg chg="add del mod">
          <ac:chgData name="Wanlambok Nongbet [Chillibreeze]" userId="6bf028ea-505a-4797-9fbe-498829f78d74" providerId="ADAL" clId="{FE636EC3-8809-4DCB-9AC5-1BA3B10F9AB2}" dt="2020-07-27T09:23:03.533" v="3226" actId="21"/>
          <ac:spMkLst>
            <pc:docMk/>
            <pc:sldMk cId="946552035" sldId="1766"/>
            <ac:spMk id="159" creationId="{A5B51C0C-71E2-45ED-A668-8121A2A9CBD6}"/>
          </ac:spMkLst>
        </pc:spChg>
        <pc:spChg chg="add mod">
          <ac:chgData name="Wanlambok Nongbet [Chillibreeze]" userId="6bf028ea-505a-4797-9fbe-498829f78d74" providerId="ADAL" clId="{FE636EC3-8809-4DCB-9AC5-1BA3B10F9AB2}" dt="2020-07-28T14:07:57.876" v="3683" actId="6549"/>
          <ac:spMkLst>
            <pc:docMk/>
            <pc:sldMk cId="946552035" sldId="1766"/>
            <ac:spMk id="160" creationId="{3429F8C6-B7C7-4EF5-A985-9D2A02D24D04}"/>
          </ac:spMkLst>
        </pc:spChg>
        <pc:spChg chg="add del mod">
          <ac:chgData name="Wanlambok Nongbet [Chillibreeze]" userId="6bf028ea-505a-4797-9fbe-498829f78d74" providerId="ADAL" clId="{FE636EC3-8809-4DCB-9AC5-1BA3B10F9AB2}" dt="2020-07-27T09:23:04.362" v="3228" actId="21"/>
          <ac:spMkLst>
            <pc:docMk/>
            <pc:sldMk cId="946552035" sldId="1766"/>
            <ac:spMk id="161" creationId="{473DBC94-D0A1-4F6D-9522-46EA444B06BB}"/>
          </ac:spMkLst>
        </pc:spChg>
        <pc:spChg chg="add del mod">
          <ac:chgData name="Wanlambok Nongbet [Chillibreeze]" userId="6bf028ea-505a-4797-9fbe-498829f78d74" providerId="ADAL" clId="{FE636EC3-8809-4DCB-9AC5-1BA3B10F9AB2}" dt="2020-07-27T09:23:04.362" v="3228" actId="21"/>
          <ac:spMkLst>
            <pc:docMk/>
            <pc:sldMk cId="946552035" sldId="1766"/>
            <ac:spMk id="162" creationId="{DFD65A83-A936-410D-A8E0-E3F0F9CC679C}"/>
          </ac:spMkLst>
        </pc:spChg>
        <pc:spChg chg="add del mod">
          <ac:chgData name="Wanlambok Nongbet [Chillibreeze]" userId="6bf028ea-505a-4797-9fbe-498829f78d74" providerId="ADAL" clId="{FE636EC3-8809-4DCB-9AC5-1BA3B10F9AB2}" dt="2020-07-27T09:23:04.362" v="3228" actId="21"/>
          <ac:spMkLst>
            <pc:docMk/>
            <pc:sldMk cId="946552035" sldId="1766"/>
            <ac:spMk id="163" creationId="{3EE5CEB9-44BC-4F76-84AD-69B8B8C5ADEB}"/>
          </ac:spMkLst>
        </pc:spChg>
        <pc:spChg chg="add del mod">
          <ac:chgData name="Wanlambok Nongbet [Chillibreeze]" userId="6bf028ea-505a-4797-9fbe-498829f78d74" providerId="ADAL" clId="{FE636EC3-8809-4DCB-9AC5-1BA3B10F9AB2}" dt="2020-07-27T09:23:04.362" v="3228" actId="21"/>
          <ac:spMkLst>
            <pc:docMk/>
            <pc:sldMk cId="946552035" sldId="1766"/>
            <ac:spMk id="164" creationId="{9345630F-1313-479A-93A6-C95B67D74DD5}"/>
          </ac:spMkLst>
        </pc:spChg>
        <pc:spChg chg="add del mod">
          <ac:chgData name="Wanlambok Nongbet [Chillibreeze]" userId="6bf028ea-505a-4797-9fbe-498829f78d74" providerId="ADAL" clId="{FE636EC3-8809-4DCB-9AC5-1BA3B10F9AB2}" dt="2020-07-27T09:23:04.362" v="3228" actId="21"/>
          <ac:spMkLst>
            <pc:docMk/>
            <pc:sldMk cId="946552035" sldId="1766"/>
            <ac:spMk id="169" creationId="{4801CB64-7968-4A70-8399-D7CC1304A6E1}"/>
          </ac:spMkLst>
        </pc:spChg>
        <pc:spChg chg="add del mod">
          <ac:chgData name="Wanlambok Nongbet [Chillibreeze]" userId="6bf028ea-505a-4797-9fbe-498829f78d74" providerId="ADAL" clId="{FE636EC3-8809-4DCB-9AC5-1BA3B10F9AB2}" dt="2020-07-27T09:23:04.362" v="3228" actId="21"/>
          <ac:spMkLst>
            <pc:docMk/>
            <pc:sldMk cId="946552035" sldId="1766"/>
            <ac:spMk id="170" creationId="{2A01337D-C153-4607-AA8E-E4984F4D5F9A}"/>
          </ac:spMkLst>
        </pc:spChg>
        <pc:spChg chg="add del mod">
          <ac:chgData name="Wanlambok Nongbet [Chillibreeze]" userId="6bf028ea-505a-4797-9fbe-498829f78d74" providerId="ADAL" clId="{FE636EC3-8809-4DCB-9AC5-1BA3B10F9AB2}" dt="2020-07-27T09:23:04.362" v="3228" actId="21"/>
          <ac:spMkLst>
            <pc:docMk/>
            <pc:sldMk cId="946552035" sldId="1766"/>
            <ac:spMk id="171" creationId="{E8E2C14F-9A92-4AAC-8634-E30A3F01724C}"/>
          </ac:spMkLst>
        </pc:spChg>
        <pc:spChg chg="add del mod">
          <ac:chgData name="Wanlambok Nongbet [Chillibreeze]" userId="6bf028ea-505a-4797-9fbe-498829f78d74" providerId="ADAL" clId="{FE636EC3-8809-4DCB-9AC5-1BA3B10F9AB2}" dt="2020-07-27T09:23:04.362" v="3228" actId="21"/>
          <ac:spMkLst>
            <pc:docMk/>
            <pc:sldMk cId="946552035" sldId="1766"/>
            <ac:spMk id="172" creationId="{189D6359-D395-41F0-BAF1-87C84AE26148}"/>
          </ac:spMkLst>
        </pc:spChg>
        <pc:spChg chg="add del mod">
          <ac:chgData name="Wanlambok Nongbet [Chillibreeze]" userId="6bf028ea-505a-4797-9fbe-498829f78d74" providerId="ADAL" clId="{FE636EC3-8809-4DCB-9AC5-1BA3B10F9AB2}" dt="2020-07-27T09:23:07.206" v="3232" actId="21"/>
          <ac:spMkLst>
            <pc:docMk/>
            <pc:sldMk cId="946552035" sldId="1766"/>
            <ac:spMk id="173" creationId="{F2902615-9B87-4E22-8C13-8ADFC3887E27}"/>
          </ac:spMkLst>
        </pc:spChg>
        <pc:spChg chg="add del mod">
          <ac:chgData name="Wanlambok Nongbet [Chillibreeze]" userId="6bf028ea-505a-4797-9fbe-498829f78d74" providerId="ADAL" clId="{FE636EC3-8809-4DCB-9AC5-1BA3B10F9AB2}" dt="2020-07-27T09:23:07.206" v="3232" actId="21"/>
          <ac:spMkLst>
            <pc:docMk/>
            <pc:sldMk cId="946552035" sldId="1766"/>
            <ac:spMk id="174" creationId="{5AB69793-4353-4868-8CEA-6BBD729D33A4}"/>
          </ac:spMkLst>
        </pc:spChg>
        <pc:spChg chg="add del mod">
          <ac:chgData name="Wanlambok Nongbet [Chillibreeze]" userId="6bf028ea-505a-4797-9fbe-498829f78d74" providerId="ADAL" clId="{FE636EC3-8809-4DCB-9AC5-1BA3B10F9AB2}" dt="2020-07-27T09:23:07.206" v="3232" actId="21"/>
          <ac:spMkLst>
            <pc:docMk/>
            <pc:sldMk cId="946552035" sldId="1766"/>
            <ac:spMk id="175" creationId="{92B06C54-011D-4562-807C-6420065FB6F7}"/>
          </ac:spMkLst>
        </pc:spChg>
        <pc:spChg chg="add del mod">
          <ac:chgData name="Wanlambok Nongbet [Chillibreeze]" userId="6bf028ea-505a-4797-9fbe-498829f78d74" providerId="ADAL" clId="{FE636EC3-8809-4DCB-9AC5-1BA3B10F9AB2}" dt="2020-07-27T09:23:07.206" v="3232" actId="21"/>
          <ac:spMkLst>
            <pc:docMk/>
            <pc:sldMk cId="946552035" sldId="1766"/>
            <ac:spMk id="176" creationId="{CB3BAA41-C615-42FF-B303-00492809E97C}"/>
          </ac:spMkLst>
        </pc:spChg>
        <pc:spChg chg="add del mod">
          <ac:chgData name="Wanlambok Nongbet [Chillibreeze]" userId="6bf028ea-505a-4797-9fbe-498829f78d74" providerId="ADAL" clId="{FE636EC3-8809-4DCB-9AC5-1BA3B10F9AB2}" dt="2020-07-27T09:23:07.206" v="3232" actId="21"/>
          <ac:spMkLst>
            <pc:docMk/>
            <pc:sldMk cId="946552035" sldId="1766"/>
            <ac:spMk id="181" creationId="{7D653A91-9FAD-4C7C-B849-6DE2676842D5}"/>
          </ac:spMkLst>
        </pc:spChg>
        <pc:spChg chg="add del mod">
          <ac:chgData name="Wanlambok Nongbet [Chillibreeze]" userId="6bf028ea-505a-4797-9fbe-498829f78d74" providerId="ADAL" clId="{FE636EC3-8809-4DCB-9AC5-1BA3B10F9AB2}" dt="2020-07-27T09:23:07.206" v="3232" actId="21"/>
          <ac:spMkLst>
            <pc:docMk/>
            <pc:sldMk cId="946552035" sldId="1766"/>
            <ac:spMk id="182" creationId="{826C8270-0BDD-40A0-BA2F-7A6C0856D7CE}"/>
          </ac:spMkLst>
        </pc:spChg>
        <pc:spChg chg="add del mod">
          <ac:chgData name="Wanlambok Nongbet [Chillibreeze]" userId="6bf028ea-505a-4797-9fbe-498829f78d74" providerId="ADAL" clId="{FE636EC3-8809-4DCB-9AC5-1BA3B10F9AB2}" dt="2020-07-27T09:23:07.206" v="3232" actId="21"/>
          <ac:spMkLst>
            <pc:docMk/>
            <pc:sldMk cId="946552035" sldId="1766"/>
            <ac:spMk id="183" creationId="{BDFA230C-48FD-4CF7-8186-C44965E05BF1}"/>
          </ac:spMkLst>
        </pc:spChg>
        <pc:spChg chg="add del mod">
          <ac:chgData name="Wanlambok Nongbet [Chillibreeze]" userId="6bf028ea-505a-4797-9fbe-498829f78d74" providerId="ADAL" clId="{FE636EC3-8809-4DCB-9AC5-1BA3B10F9AB2}" dt="2020-07-27T09:23:07.206" v="3232" actId="21"/>
          <ac:spMkLst>
            <pc:docMk/>
            <pc:sldMk cId="946552035" sldId="1766"/>
            <ac:spMk id="184" creationId="{3CDFD6E5-4300-49D0-8DBE-67A634D3D2CD}"/>
          </ac:spMkLst>
        </pc:spChg>
        <pc:spChg chg="add del mod">
          <ac:chgData name="Wanlambok Nongbet [Chillibreeze]" userId="6bf028ea-505a-4797-9fbe-498829f78d74" providerId="ADAL" clId="{FE636EC3-8809-4DCB-9AC5-1BA3B10F9AB2}" dt="2020-07-27T09:23:08.037" v="3234" actId="21"/>
          <ac:spMkLst>
            <pc:docMk/>
            <pc:sldMk cId="946552035" sldId="1766"/>
            <ac:spMk id="185" creationId="{24D676E1-1824-483F-81B3-C9A1A1AAF584}"/>
          </ac:spMkLst>
        </pc:spChg>
        <pc:spChg chg="add del mod">
          <ac:chgData name="Wanlambok Nongbet [Chillibreeze]" userId="6bf028ea-505a-4797-9fbe-498829f78d74" providerId="ADAL" clId="{FE636EC3-8809-4DCB-9AC5-1BA3B10F9AB2}" dt="2020-07-27T09:23:08.037" v="3234" actId="21"/>
          <ac:spMkLst>
            <pc:docMk/>
            <pc:sldMk cId="946552035" sldId="1766"/>
            <ac:spMk id="186" creationId="{6E4593AE-5722-4FD1-B203-C58D1B9F26A6}"/>
          </ac:spMkLst>
        </pc:spChg>
        <pc:spChg chg="add del mod">
          <ac:chgData name="Wanlambok Nongbet [Chillibreeze]" userId="6bf028ea-505a-4797-9fbe-498829f78d74" providerId="ADAL" clId="{FE636EC3-8809-4DCB-9AC5-1BA3B10F9AB2}" dt="2020-07-27T09:23:08.037" v="3234" actId="21"/>
          <ac:spMkLst>
            <pc:docMk/>
            <pc:sldMk cId="946552035" sldId="1766"/>
            <ac:spMk id="187" creationId="{F0C1E442-189D-4B5B-9C2D-D4FD67ED4E35}"/>
          </ac:spMkLst>
        </pc:spChg>
        <pc:spChg chg="add del mod">
          <ac:chgData name="Wanlambok Nongbet [Chillibreeze]" userId="6bf028ea-505a-4797-9fbe-498829f78d74" providerId="ADAL" clId="{FE636EC3-8809-4DCB-9AC5-1BA3B10F9AB2}" dt="2020-07-27T09:23:08.037" v="3234" actId="21"/>
          <ac:spMkLst>
            <pc:docMk/>
            <pc:sldMk cId="946552035" sldId="1766"/>
            <ac:spMk id="188" creationId="{41674FA6-43F5-41E3-B0CA-F6CB6EE50127}"/>
          </ac:spMkLst>
        </pc:spChg>
        <pc:spChg chg="add del mod">
          <ac:chgData name="Wanlambok Nongbet [Chillibreeze]" userId="6bf028ea-505a-4797-9fbe-498829f78d74" providerId="ADAL" clId="{FE636EC3-8809-4DCB-9AC5-1BA3B10F9AB2}" dt="2020-07-27T09:23:08.037" v="3234" actId="21"/>
          <ac:spMkLst>
            <pc:docMk/>
            <pc:sldMk cId="946552035" sldId="1766"/>
            <ac:spMk id="193" creationId="{A5B6F149-41B3-4B50-BB46-BFAA227EC9A4}"/>
          </ac:spMkLst>
        </pc:spChg>
        <pc:spChg chg="add del mod">
          <ac:chgData name="Wanlambok Nongbet [Chillibreeze]" userId="6bf028ea-505a-4797-9fbe-498829f78d74" providerId="ADAL" clId="{FE636EC3-8809-4DCB-9AC5-1BA3B10F9AB2}" dt="2020-07-27T09:23:08.037" v="3234" actId="21"/>
          <ac:spMkLst>
            <pc:docMk/>
            <pc:sldMk cId="946552035" sldId="1766"/>
            <ac:spMk id="194" creationId="{DDBE7C10-4F94-4789-8AB6-769C9509BE05}"/>
          </ac:spMkLst>
        </pc:spChg>
        <pc:spChg chg="add del mod">
          <ac:chgData name="Wanlambok Nongbet [Chillibreeze]" userId="6bf028ea-505a-4797-9fbe-498829f78d74" providerId="ADAL" clId="{FE636EC3-8809-4DCB-9AC5-1BA3B10F9AB2}" dt="2020-07-27T09:23:08.037" v="3234" actId="21"/>
          <ac:spMkLst>
            <pc:docMk/>
            <pc:sldMk cId="946552035" sldId="1766"/>
            <ac:spMk id="195" creationId="{FA081750-0D61-46CA-9253-51F4FCF92EC5}"/>
          </ac:spMkLst>
        </pc:spChg>
        <pc:spChg chg="add del mod">
          <ac:chgData name="Wanlambok Nongbet [Chillibreeze]" userId="6bf028ea-505a-4797-9fbe-498829f78d74" providerId="ADAL" clId="{FE636EC3-8809-4DCB-9AC5-1BA3B10F9AB2}" dt="2020-07-27T09:23:08.037" v="3234" actId="21"/>
          <ac:spMkLst>
            <pc:docMk/>
            <pc:sldMk cId="946552035" sldId="1766"/>
            <ac:spMk id="196" creationId="{CBE7A4BB-68A4-4830-AA5D-B4A5838EED5E}"/>
          </ac:spMkLst>
        </pc:spChg>
        <pc:spChg chg="add del mod">
          <ac:chgData name="Wanlambok Nongbet [Chillibreeze]" userId="6bf028ea-505a-4797-9fbe-498829f78d74" providerId="ADAL" clId="{FE636EC3-8809-4DCB-9AC5-1BA3B10F9AB2}" dt="2020-07-27T09:23:09.637" v="3236" actId="21"/>
          <ac:spMkLst>
            <pc:docMk/>
            <pc:sldMk cId="946552035" sldId="1766"/>
            <ac:spMk id="197" creationId="{99E236E8-6590-49EE-8966-A34FF0903FB7}"/>
          </ac:spMkLst>
        </pc:spChg>
        <pc:spChg chg="add del mod">
          <ac:chgData name="Wanlambok Nongbet [Chillibreeze]" userId="6bf028ea-505a-4797-9fbe-498829f78d74" providerId="ADAL" clId="{FE636EC3-8809-4DCB-9AC5-1BA3B10F9AB2}" dt="2020-07-27T09:23:09.637" v="3236" actId="21"/>
          <ac:spMkLst>
            <pc:docMk/>
            <pc:sldMk cId="946552035" sldId="1766"/>
            <ac:spMk id="198" creationId="{B62F6BDF-CA56-4663-8F22-B501F51A64D7}"/>
          </ac:spMkLst>
        </pc:spChg>
        <pc:spChg chg="add del mod">
          <ac:chgData name="Wanlambok Nongbet [Chillibreeze]" userId="6bf028ea-505a-4797-9fbe-498829f78d74" providerId="ADAL" clId="{FE636EC3-8809-4DCB-9AC5-1BA3B10F9AB2}" dt="2020-07-27T09:23:09.637" v="3236" actId="21"/>
          <ac:spMkLst>
            <pc:docMk/>
            <pc:sldMk cId="946552035" sldId="1766"/>
            <ac:spMk id="199" creationId="{ABECA7E4-5955-443C-816F-EB9CD789F20F}"/>
          </ac:spMkLst>
        </pc:spChg>
        <pc:spChg chg="add del mod">
          <ac:chgData name="Wanlambok Nongbet [Chillibreeze]" userId="6bf028ea-505a-4797-9fbe-498829f78d74" providerId="ADAL" clId="{FE636EC3-8809-4DCB-9AC5-1BA3B10F9AB2}" dt="2020-07-27T09:23:09.637" v="3236" actId="21"/>
          <ac:spMkLst>
            <pc:docMk/>
            <pc:sldMk cId="946552035" sldId="1766"/>
            <ac:spMk id="200" creationId="{F0CDF97B-500D-4C75-803A-E37E2FE10B80}"/>
          </ac:spMkLst>
        </pc:spChg>
        <pc:spChg chg="add mod">
          <ac:chgData name="Wanlambok Nongbet [Chillibreeze]" userId="6bf028ea-505a-4797-9fbe-498829f78d74" providerId="ADAL" clId="{FE636EC3-8809-4DCB-9AC5-1BA3B10F9AB2}" dt="2020-07-27T09:23:08.303" v="3235"/>
          <ac:spMkLst>
            <pc:docMk/>
            <pc:sldMk cId="946552035" sldId="1766"/>
            <ac:spMk id="204" creationId="{EBAF302D-82D4-43A5-B720-7CBAE77EC9C6}"/>
          </ac:spMkLst>
        </pc:spChg>
        <pc:spChg chg="add del mod">
          <ac:chgData name="Wanlambok Nongbet [Chillibreeze]" userId="6bf028ea-505a-4797-9fbe-498829f78d74" providerId="ADAL" clId="{FE636EC3-8809-4DCB-9AC5-1BA3B10F9AB2}" dt="2020-07-27T09:23:11.470" v="3238" actId="21"/>
          <ac:spMkLst>
            <pc:docMk/>
            <pc:sldMk cId="946552035" sldId="1766"/>
            <ac:spMk id="205" creationId="{3E7CC42F-D94B-4E56-A669-3BF6E4619C8A}"/>
          </ac:spMkLst>
        </pc:spChg>
        <pc:spChg chg="add del mod">
          <ac:chgData name="Wanlambok Nongbet [Chillibreeze]" userId="6bf028ea-505a-4797-9fbe-498829f78d74" providerId="ADAL" clId="{FE636EC3-8809-4DCB-9AC5-1BA3B10F9AB2}" dt="2020-07-27T09:23:09.637" v="3236" actId="21"/>
          <ac:spMkLst>
            <pc:docMk/>
            <pc:sldMk cId="946552035" sldId="1766"/>
            <ac:spMk id="206" creationId="{18331C4C-4563-4E22-930C-EEE61E24CFF6}"/>
          </ac:spMkLst>
        </pc:spChg>
        <pc:spChg chg="add del mod">
          <ac:chgData name="Wanlambok Nongbet [Chillibreeze]" userId="6bf028ea-505a-4797-9fbe-498829f78d74" providerId="ADAL" clId="{FE636EC3-8809-4DCB-9AC5-1BA3B10F9AB2}" dt="2020-07-27T09:23:09.637" v="3236" actId="21"/>
          <ac:spMkLst>
            <pc:docMk/>
            <pc:sldMk cId="946552035" sldId="1766"/>
            <ac:spMk id="207" creationId="{C49288DD-A4A8-4421-8A6A-89EB975A4E1E}"/>
          </ac:spMkLst>
        </pc:spChg>
        <pc:spChg chg="add del mod">
          <ac:chgData name="Wanlambok Nongbet [Chillibreeze]" userId="6bf028ea-505a-4797-9fbe-498829f78d74" providerId="ADAL" clId="{FE636EC3-8809-4DCB-9AC5-1BA3B10F9AB2}" dt="2020-07-27T09:23:11.470" v="3238" actId="21"/>
          <ac:spMkLst>
            <pc:docMk/>
            <pc:sldMk cId="946552035" sldId="1766"/>
            <ac:spMk id="208" creationId="{28EE7FE4-207C-4603-9226-FD10D76E66D7}"/>
          </ac:spMkLst>
        </pc:spChg>
        <pc:spChg chg="add del mod">
          <ac:chgData name="Wanlambok Nongbet [Chillibreeze]" userId="6bf028ea-505a-4797-9fbe-498829f78d74" providerId="ADAL" clId="{FE636EC3-8809-4DCB-9AC5-1BA3B10F9AB2}" dt="2020-07-27T09:23:11.470" v="3238" actId="21"/>
          <ac:spMkLst>
            <pc:docMk/>
            <pc:sldMk cId="946552035" sldId="1766"/>
            <ac:spMk id="209" creationId="{FD515A4D-3118-4744-88D5-CF1686D349D3}"/>
          </ac:spMkLst>
        </pc:spChg>
        <pc:spChg chg="add del mod">
          <ac:chgData name="Wanlambok Nongbet [Chillibreeze]" userId="6bf028ea-505a-4797-9fbe-498829f78d74" providerId="ADAL" clId="{FE636EC3-8809-4DCB-9AC5-1BA3B10F9AB2}" dt="2020-07-27T09:23:11.470" v="3238" actId="21"/>
          <ac:spMkLst>
            <pc:docMk/>
            <pc:sldMk cId="946552035" sldId="1766"/>
            <ac:spMk id="210" creationId="{BBC342E0-033C-4E7B-BED3-3D76BC903BBF}"/>
          </ac:spMkLst>
        </pc:spChg>
        <pc:spChg chg="add del mod">
          <ac:chgData name="Wanlambok Nongbet [Chillibreeze]" userId="6bf028ea-505a-4797-9fbe-498829f78d74" providerId="ADAL" clId="{FE636EC3-8809-4DCB-9AC5-1BA3B10F9AB2}" dt="2020-07-27T09:23:11.470" v="3238" actId="21"/>
          <ac:spMkLst>
            <pc:docMk/>
            <pc:sldMk cId="946552035" sldId="1766"/>
            <ac:spMk id="211" creationId="{6FACAC65-51B9-4DBE-AEF9-83C306ECE7EB}"/>
          </ac:spMkLst>
        </pc:spChg>
        <pc:spChg chg="add del mod">
          <ac:chgData name="Wanlambok Nongbet [Chillibreeze]" userId="6bf028ea-505a-4797-9fbe-498829f78d74" providerId="ADAL" clId="{FE636EC3-8809-4DCB-9AC5-1BA3B10F9AB2}" dt="2020-07-27T09:23:11.470" v="3238" actId="21"/>
          <ac:spMkLst>
            <pc:docMk/>
            <pc:sldMk cId="946552035" sldId="1766"/>
            <ac:spMk id="215" creationId="{B8ABD729-A707-4EEA-B536-E6B42648EF88}"/>
          </ac:spMkLst>
        </pc:spChg>
        <pc:spChg chg="add del mod">
          <ac:chgData name="Wanlambok Nongbet [Chillibreeze]" userId="6bf028ea-505a-4797-9fbe-498829f78d74" providerId="ADAL" clId="{FE636EC3-8809-4DCB-9AC5-1BA3B10F9AB2}" dt="2020-07-27T09:23:11.470" v="3238" actId="21"/>
          <ac:spMkLst>
            <pc:docMk/>
            <pc:sldMk cId="946552035" sldId="1766"/>
            <ac:spMk id="216" creationId="{9AE46CDB-02E6-4F7F-A1EE-15FB9988DEF5}"/>
          </ac:spMkLst>
        </pc:spChg>
        <pc:spChg chg="add del mod">
          <ac:chgData name="Wanlambok Nongbet [Chillibreeze]" userId="6bf028ea-505a-4797-9fbe-498829f78d74" providerId="ADAL" clId="{FE636EC3-8809-4DCB-9AC5-1BA3B10F9AB2}" dt="2020-07-27T09:23:12.484" v="3240" actId="21"/>
          <ac:spMkLst>
            <pc:docMk/>
            <pc:sldMk cId="946552035" sldId="1766"/>
            <ac:spMk id="217" creationId="{C332BBD5-1E8F-457D-B099-17805D900963}"/>
          </ac:spMkLst>
        </pc:spChg>
        <pc:spChg chg="add mod">
          <ac:chgData name="Wanlambok Nongbet [Chillibreeze]" userId="6bf028ea-505a-4797-9fbe-498829f78d74" providerId="ADAL" clId="{FE636EC3-8809-4DCB-9AC5-1BA3B10F9AB2}" dt="2020-07-28T14:07:59.565" v="3684" actId="6549"/>
          <ac:spMkLst>
            <pc:docMk/>
            <pc:sldMk cId="946552035" sldId="1766"/>
            <ac:spMk id="218" creationId="{5E3E1315-B02F-4311-ABA1-F1066821BC72}"/>
          </ac:spMkLst>
        </pc:spChg>
        <pc:spChg chg="add del mod">
          <ac:chgData name="Wanlambok Nongbet [Chillibreeze]" userId="6bf028ea-505a-4797-9fbe-498829f78d74" providerId="ADAL" clId="{FE636EC3-8809-4DCB-9AC5-1BA3B10F9AB2}" dt="2020-07-27T09:23:12.484" v="3240" actId="21"/>
          <ac:spMkLst>
            <pc:docMk/>
            <pc:sldMk cId="946552035" sldId="1766"/>
            <ac:spMk id="219" creationId="{E5BDC78D-2216-453D-BF4A-AAFE0D7EF9D4}"/>
          </ac:spMkLst>
        </pc:spChg>
        <pc:spChg chg="add del mod">
          <ac:chgData name="Wanlambok Nongbet [Chillibreeze]" userId="6bf028ea-505a-4797-9fbe-498829f78d74" providerId="ADAL" clId="{FE636EC3-8809-4DCB-9AC5-1BA3B10F9AB2}" dt="2020-07-27T09:23:12.484" v="3240" actId="21"/>
          <ac:spMkLst>
            <pc:docMk/>
            <pc:sldMk cId="946552035" sldId="1766"/>
            <ac:spMk id="220" creationId="{A9D7F28C-0FCC-466E-ADCE-860CE949D3A8}"/>
          </ac:spMkLst>
        </pc:spChg>
        <pc:spChg chg="add del mod">
          <ac:chgData name="Wanlambok Nongbet [Chillibreeze]" userId="6bf028ea-505a-4797-9fbe-498829f78d74" providerId="ADAL" clId="{FE636EC3-8809-4DCB-9AC5-1BA3B10F9AB2}" dt="2020-07-27T09:23:12.484" v="3240" actId="21"/>
          <ac:spMkLst>
            <pc:docMk/>
            <pc:sldMk cId="946552035" sldId="1766"/>
            <ac:spMk id="221" creationId="{A7889344-0E83-43E0-AB5B-F14A7E0E4770}"/>
          </ac:spMkLst>
        </pc:spChg>
        <pc:spChg chg="add del mod">
          <ac:chgData name="Wanlambok Nongbet [Chillibreeze]" userId="6bf028ea-505a-4797-9fbe-498829f78d74" providerId="ADAL" clId="{FE636EC3-8809-4DCB-9AC5-1BA3B10F9AB2}" dt="2020-07-27T09:23:12.484" v="3240" actId="21"/>
          <ac:spMkLst>
            <pc:docMk/>
            <pc:sldMk cId="946552035" sldId="1766"/>
            <ac:spMk id="225" creationId="{6D1C0CE5-6318-41D4-903F-327B82DCA52C}"/>
          </ac:spMkLst>
        </pc:spChg>
        <pc:spChg chg="add del mod">
          <ac:chgData name="Wanlambok Nongbet [Chillibreeze]" userId="6bf028ea-505a-4797-9fbe-498829f78d74" providerId="ADAL" clId="{FE636EC3-8809-4DCB-9AC5-1BA3B10F9AB2}" dt="2020-07-27T09:23:12.484" v="3240" actId="21"/>
          <ac:spMkLst>
            <pc:docMk/>
            <pc:sldMk cId="946552035" sldId="1766"/>
            <ac:spMk id="226" creationId="{505A84BB-2D2D-462D-BCB7-316971CEF1B6}"/>
          </ac:spMkLst>
        </pc:spChg>
        <pc:spChg chg="add del mod">
          <ac:chgData name="Wanlambok Nongbet [Chillibreeze]" userId="6bf028ea-505a-4797-9fbe-498829f78d74" providerId="ADAL" clId="{FE636EC3-8809-4DCB-9AC5-1BA3B10F9AB2}" dt="2020-07-27T09:23:13.531" v="3242" actId="21"/>
          <ac:spMkLst>
            <pc:docMk/>
            <pc:sldMk cId="946552035" sldId="1766"/>
            <ac:spMk id="227" creationId="{DBCF31DC-ED56-42FC-ACE1-5295DE5296F4}"/>
          </ac:spMkLst>
        </pc:spChg>
        <pc:spChg chg="add del mod">
          <ac:chgData name="Wanlambok Nongbet [Chillibreeze]" userId="6bf028ea-505a-4797-9fbe-498829f78d74" providerId="ADAL" clId="{FE636EC3-8809-4DCB-9AC5-1BA3B10F9AB2}" dt="2020-07-27T09:23:13.531" v="3242" actId="21"/>
          <ac:spMkLst>
            <pc:docMk/>
            <pc:sldMk cId="946552035" sldId="1766"/>
            <ac:spMk id="228" creationId="{D29464A1-F51E-4DF3-8205-3925F19312A4}"/>
          </ac:spMkLst>
        </pc:spChg>
        <pc:spChg chg="add del mod">
          <ac:chgData name="Wanlambok Nongbet [Chillibreeze]" userId="6bf028ea-505a-4797-9fbe-498829f78d74" providerId="ADAL" clId="{FE636EC3-8809-4DCB-9AC5-1BA3B10F9AB2}" dt="2020-07-27T09:23:13.531" v="3242" actId="21"/>
          <ac:spMkLst>
            <pc:docMk/>
            <pc:sldMk cId="946552035" sldId="1766"/>
            <ac:spMk id="229" creationId="{B0A837B6-9D3E-40B0-95F8-46540CAE3F20}"/>
          </ac:spMkLst>
        </pc:spChg>
        <pc:spChg chg="add del mod">
          <ac:chgData name="Wanlambok Nongbet [Chillibreeze]" userId="6bf028ea-505a-4797-9fbe-498829f78d74" providerId="ADAL" clId="{FE636EC3-8809-4DCB-9AC5-1BA3B10F9AB2}" dt="2020-07-27T09:23:13.531" v="3242" actId="21"/>
          <ac:spMkLst>
            <pc:docMk/>
            <pc:sldMk cId="946552035" sldId="1766"/>
            <ac:spMk id="230" creationId="{B6084F43-4637-4742-9DA0-CE7913DF9035}"/>
          </ac:spMkLst>
        </pc:spChg>
        <pc:spChg chg="add del mod">
          <ac:chgData name="Wanlambok Nongbet [Chillibreeze]" userId="6bf028ea-505a-4797-9fbe-498829f78d74" providerId="ADAL" clId="{FE636EC3-8809-4DCB-9AC5-1BA3B10F9AB2}" dt="2020-07-27T09:23:13.531" v="3242" actId="21"/>
          <ac:spMkLst>
            <pc:docMk/>
            <pc:sldMk cId="946552035" sldId="1766"/>
            <ac:spMk id="234" creationId="{6227CF9E-229F-43FC-95F1-486E49994C97}"/>
          </ac:spMkLst>
        </pc:spChg>
        <pc:spChg chg="add del mod">
          <ac:chgData name="Wanlambok Nongbet [Chillibreeze]" userId="6bf028ea-505a-4797-9fbe-498829f78d74" providerId="ADAL" clId="{FE636EC3-8809-4DCB-9AC5-1BA3B10F9AB2}" dt="2020-07-27T09:23:13.531" v="3242" actId="21"/>
          <ac:spMkLst>
            <pc:docMk/>
            <pc:sldMk cId="946552035" sldId="1766"/>
            <ac:spMk id="235" creationId="{1B222840-00CC-4218-A1C1-AFF1FBA7FA72}"/>
          </ac:spMkLst>
        </pc:spChg>
        <pc:spChg chg="add mod">
          <ac:chgData name="Wanlambok Nongbet [Chillibreeze]" userId="6bf028ea-505a-4797-9fbe-498829f78d74" providerId="ADAL" clId="{FE636EC3-8809-4DCB-9AC5-1BA3B10F9AB2}" dt="2020-07-27T09:23:13.785" v="3243"/>
          <ac:spMkLst>
            <pc:docMk/>
            <pc:sldMk cId="946552035" sldId="1766"/>
            <ac:spMk id="236" creationId="{75717173-8E4E-4FCD-BDC4-755454A53D2B}"/>
          </ac:spMkLst>
        </pc:spChg>
        <pc:spChg chg="add del mod">
          <ac:chgData name="Wanlambok Nongbet [Chillibreeze]" userId="6bf028ea-505a-4797-9fbe-498829f78d74" providerId="ADAL" clId="{FE636EC3-8809-4DCB-9AC5-1BA3B10F9AB2}" dt="2020-07-27T09:23:14.698" v="3244" actId="21"/>
          <ac:spMkLst>
            <pc:docMk/>
            <pc:sldMk cId="946552035" sldId="1766"/>
            <ac:spMk id="237" creationId="{886A33F0-9C1E-49E2-9B67-A03C81C1CAF1}"/>
          </ac:spMkLst>
        </pc:spChg>
        <pc:spChg chg="add del mod">
          <ac:chgData name="Wanlambok Nongbet [Chillibreeze]" userId="6bf028ea-505a-4797-9fbe-498829f78d74" providerId="ADAL" clId="{FE636EC3-8809-4DCB-9AC5-1BA3B10F9AB2}" dt="2020-07-27T09:23:14.698" v="3244" actId="21"/>
          <ac:spMkLst>
            <pc:docMk/>
            <pc:sldMk cId="946552035" sldId="1766"/>
            <ac:spMk id="238" creationId="{0C631DAC-111B-43A7-85EA-221638BE1701}"/>
          </ac:spMkLst>
        </pc:spChg>
        <pc:spChg chg="add del mod">
          <ac:chgData name="Wanlambok Nongbet [Chillibreeze]" userId="6bf028ea-505a-4797-9fbe-498829f78d74" providerId="ADAL" clId="{FE636EC3-8809-4DCB-9AC5-1BA3B10F9AB2}" dt="2020-07-27T09:23:14.698" v="3244" actId="21"/>
          <ac:spMkLst>
            <pc:docMk/>
            <pc:sldMk cId="946552035" sldId="1766"/>
            <ac:spMk id="239" creationId="{C4227F07-12AE-42CA-8E36-CDA88CAADF5D}"/>
          </ac:spMkLst>
        </pc:spChg>
        <pc:spChg chg="add del mod">
          <ac:chgData name="Wanlambok Nongbet [Chillibreeze]" userId="6bf028ea-505a-4797-9fbe-498829f78d74" providerId="ADAL" clId="{FE636EC3-8809-4DCB-9AC5-1BA3B10F9AB2}" dt="2020-07-27T09:23:14.698" v="3244" actId="21"/>
          <ac:spMkLst>
            <pc:docMk/>
            <pc:sldMk cId="946552035" sldId="1766"/>
            <ac:spMk id="242" creationId="{9BC2B6EE-3FBD-46D7-9F12-7C52FB4C72E2}"/>
          </ac:spMkLst>
        </pc:spChg>
        <pc:spChg chg="add del mod">
          <ac:chgData name="Wanlambok Nongbet [Chillibreeze]" userId="6bf028ea-505a-4797-9fbe-498829f78d74" providerId="ADAL" clId="{FE636EC3-8809-4DCB-9AC5-1BA3B10F9AB2}" dt="2020-07-27T09:23:14.698" v="3244" actId="21"/>
          <ac:spMkLst>
            <pc:docMk/>
            <pc:sldMk cId="946552035" sldId="1766"/>
            <ac:spMk id="243" creationId="{49FDE2C0-24D6-4400-A225-6AB2637C902E}"/>
          </ac:spMkLst>
        </pc:spChg>
        <pc:spChg chg="add mod">
          <ac:chgData name="Wanlambok Nongbet [Chillibreeze]" userId="6bf028ea-505a-4797-9fbe-498829f78d74" providerId="ADAL" clId="{FE636EC3-8809-4DCB-9AC5-1BA3B10F9AB2}" dt="2020-07-28T14:08:00.283" v="3685" actId="6549"/>
          <ac:spMkLst>
            <pc:docMk/>
            <pc:sldMk cId="946552035" sldId="1766"/>
            <ac:spMk id="244" creationId="{F0E9EA55-B5FD-40DD-A4E7-1DA7E26DE82A}"/>
          </ac:spMkLst>
        </pc:spChg>
        <pc:spChg chg="add del mod">
          <ac:chgData name="Wanlambok Nongbet [Chillibreeze]" userId="6bf028ea-505a-4797-9fbe-498829f78d74" providerId="ADAL" clId="{FE636EC3-8809-4DCB-9AC5-1BA3B10F9AB2}" dt="2020-07-27T09:23:15.559" v="3246" actId="21"/>
          <ac:spMkLst>
            <pc:docMk/>
            <pc:sldMk cId="946552035" sldId="1766"/>
            <ac:spMk id="245" creationId="{3D39F804-D985-4953-A701-AA569B4641C0}"/>
          </ac:spMkLst>
        </pc:spChg>
        <pc:spChg chg="add del mod">
          <ac:chgData name="Wanlambok Nongbet [Chillibreeze]" userId="6bf028ea-505a-4797-9fbe-498829f78d74" providerId="ADAL" clId="{FE636EC3-8809-4DCB-9AC5-1BA3B10F9AB2}" dt="2020-07-27T09:23:15.559" v="3246" actId="21"/>
          <ac:spMkLst>
            <pc:docMk/>
            <pc:sldMk cId="946552035" sldId="1766"/>
            <ac:spMk id="246" creationId="{4957C872-E2F5-40FD-B55B-7F91E2A08BF2}"/>
          </ac:spMkLst>
        </pc:spChg>
        <pc:spChg chg="add del mod">
          <ac:chgData name="Wanlambok Nongbet [Chillibreeze]" userId="6bf028ea-505a-4797-9fbe-498829f78d74" providerId="ADAL" clId="{FE636EC3-8809-4DCB-9AC5-1BA3B10F9AB2}" dt="2020-07-27T09:23:15.559" v="3246" actId="21"/>
          <ac:spMkLst>
            <pc:docMk/>
            <pc:sldMk cId="946552035" sldId="1766"/>
            <ac:spMk id="249" creationId="{139110FB-CDB9-40EE-96BF-74FB2C12D59D}"/>
          </ac:spMkLst>
        </pc:spChg>
        <pc:spChg chg="add del mod">
          <ac:chgData name="Wanlambok Nongbet [Chillibreeze]" userId="6bf028ea-505a-4797-9fbe-498829f78d74" providerId="ADAL" clId="{FE636EC3-8809-4DCB-9AC5-1BA3B10F9AB2}" dt="2020-07-27T09:23:15.559" v="3246" actId="21"/>
          <ac:spMkLst>
            <pc:docMk/>
            <pc:sldMk cId="946552035" sldId="1766"/>
            <ac:spMk id="250" creationId="{361BC564-233E-4AA7-AEA8-2C287479FAA9}"/>
          </ac:spMkLst>
        </pc:spChg>
        <pc:spChg chg="add del mod">
          <ac:chgData name="Wanlambok Nongbet [Chillibreeze]" userId="6bf028ea-505a-4797-9fbe-498829f78d74" providerId="ADAL" clId="{FE636EC3-8809-4DCB-9AC5-1BA3B10F9AB2}" dt="2020-07-27T09:23:19.811" v="3248" actId="21"/>
          <ac:spMkLst>
            <pc:docMk/>
            <pc:sldMk cId="946552035" sldId="1766"/>
            <ac:spMk id="251" creationId="{21118659-FCAE-49B0-9554-1B8C7F7CA1D3}"/>
          </ac:spMkLst>
        </pc:spChg>
        <pc:spChg chg="add del mod">
          <ac:chgData name="Wanlambok Nongbet [Chillibreeze]" userId="6bf028ea-505a-4797-9fbe-498829f78d74" providerId="ADAL" clId="{FE636EC3-8809-4DCB-9AC5-1BA3B10F9AB2}" dt="2020-07-27T09:23:19.811" v="3248" actId="21"/>
          <ac:spMkLst>
            <pc:docMk/>
            <pc:sldMk cId="946552035" sldId="1766"/>
            <ac:spMk id="252" creationId="{3A495540-392E-49FD-A664-91F15977DBA8}"/>
          </ac:spMkLst>
        </pc:spChg>
        <pc:spChg chg="add del mod">
          <ac:chgData name="Wanlambok Nongbet [Chillibreeze]" userId="6bf028ea-505a-4797-9fbe-498829f78d74" providerId="ADAL" clId="{FE636EC3-8809-4DCB-9AC5-1BA3B10F9AB2}" dt="2020-07-27T09:23:19.811" v="3248" actId="21"/>
          <ac:spMkLst>
            <pc:docMk/>
            <pc:sldMk cId="946552035" sldId="1766"/>
            <ac:spMk id="255" creationId="{C5A79E7E-C7A1-4735-AF54-D914AA717D45}"/>
          </ac:spMkLst>
        </pc:spChg>
        <pc:spChg chg="add del mod">
          <ac:chgData name="Wanlambok Nongbet [Chillibreeze]" userId="6bf028ea-505a-4797-9fbe-498829f78d74" providerId="ADAL" clId="{FE636EC3-8809-4DCB-9AC5-1BA3B10F9AB2}" dt="2020-07-27T09:23:19.811" v="3248" actId="21"/>
          <ac:spMkLst>
            <pc:docMk/>
            <pc:sldMk cId="946552035" sldId="1766"/>
            <ac:spMk id="256" creationId="{C5D7D75A-D46E-4AFE-AFF8-A8BADC38E0FB}"/>
          </ac:spMkLst>
        </pc:spChg>
        <pc:spChg chg="add del mod">
          <ac:chgData name="Wanlambok Nongbet [Chillibreeze]" userId="6bf028ea-505a-4797-9fbe-498829f78d74" providerId="ADAL" clId="{FE636EC3-8809-4DCB-9AC5-1BA3B10F9AB2}" dt="2020-07-27T09:23:23.011" v="3250" actId="21"/>
          <ac:spMkLst>
            <pc:docMk/>
            <pc:sldMk cId="946552035" sldId="1766"/>
            <ac:spMk id="257" creationId="{1C6A6B4A-C437-4218-9B17-76136DC1513C}"/>
          </ac:spMkLst>
        </pc:spChg>
        <pc:spChg chg="add del mod">
          <ac:chgData name="Wanlambok Nongbet [Chillibreeze]" userId="6bf028ea-505a-4797-9fbe-498829f78d74" providerId="ADAL" clId="{FE636EC3-8809-4DCB-9AC5-1BA3B10F9AB2}" dt="2020-07-27T09:23:23.011" v="3250" actId="21"/>
          <ac:spMkLst>
            <pc:docMk/>
            <pc:sldMk cId="946552035" sldId="1766"/>
            <ac:spMk id="258" creationId="{C932C12A-7EA6-4FB7-8646-BD249CA3A547}"/>
          </ac:spMkLst>
        </pc:spChg>
        <pc:spChg chg="add del mod">
          <ac:chgData name="Wanlambok Nongbet [Chillibreeze]" userId="6bf028ea-505a-4797-9fbe-498829f78d74" providerId="ADAL" clId="{FE636EC3-8809-4DCB-9AC5-1BA3B10F9AB2}" dt="2020-07-27T09:23:23.011" v="3250" actId="21"/>
          <ac:spMkLst>
            <pc:docMk/>
            <pc:sldMk cId="946552035" sldId="1766"/>
            <ac:spMk id="259" creationId="{C278E668-125F-4447-8CAD-A4D33429527F}"/>
          </ac:spMkLst>
        </pc:spChg>
        <pc:spChg chg="add del mod">
          <ac:chgData name="Wanlambok Nongbet [Chillibreeze]" userId="6bf028ea-505a-4797-9fbe-498829f78d74" providerId="ADAL" clId="{FE636EC3-8809-4DCB-9AC5-1BA3B10F9AB2}" dt="2020-07-27T09:23:23.011" v="3250" actId="21"/>
          <ac:spMkLst>
            <pc:docMk/>
            <pc:sldMk cId="946552035" sldId="1766"/>
            <ac:spMk id="260" creationId="{02664D57-94E8-4C1F-8611-F0266A17FDBD}"/>
          </ac:spMkLst>
        </pc:spChg>
        <pc:spChg chg="add del mod">
          <ac:chgData name="Wanlambok Nongbet [Chillibreeze]" userId="6bf028ea-505a-4797-9fbe-498829f78d74" providerId="ADAL" clId="{FE636EC3-8809-4DCB-9AC5-1BA3B10F9AB2}" dt="2020-07-27T09:23:24.241" v="3252" actId="21"/>
          <ac:spMkLst>
            <pc:docMk/>
            <pc:sldMk cId="946552035" sldId="1766"/>
            <ac:spMk id="262" creationId="{FDEEDDF8-8AD3-4C6B-8691-DCDF1CB5306A}"/>
          </ac:spMkLst>
        </pc:spChg>
        <pc:spChg chg="add del mod">
          <ac:chgData name="Wanlambok Nongbet [Chillibreeze]" userId="6bf028ea-505a-4797-9fbe-498829f78d74" providerId="ADAL" clId="{FE636EC3-8809-4DCB-9AC5-1BA3B10F9AB2}" dt="2020-07-27T09:23:24.241" v="3252" actId="21"/>
          <ac:spMkLst>
            <pc:docMk/>
            <pc:sldMk cId="946552035" sldId="1766"/>
            <ac:spMk id="263" creationId="{06AF2697-BE28-4BAF-8D8D-DCBFB714AB7F}"/>
          </ac:spMkLst>
        </pc:spChg>
        <pc:spChg chg="add mod">
          <ac:chgData name="Wanlambok Nongbet [Chillibreeze]" userId="6bf028ea-505a-4797-9fbe-498829f78d74" providerId="ADAL" clId="{FE636EC3-8809-4DCB-9AC5-1BA3B10F9AB2}" dt="2020-07-27T09:23:23.266" v="3251"/>
          <ac:spMkLst>
            <pc:docMk/>
            <pc:sldMk cId="946552035" sldId="1766"/>
            <ac:spMk id="264" creationId="{997F762B-AC7C-4D20-85D1-001A8B9CD7EE}"/>
          </ac:spMkLst>
        </pc:spChg>
        <pc:spChg chg="add del mod">
          <ac:chgData name="Wanlambok Nongbet [Chillibreeze]" userId="6bf028ea-505a-4797-9fbe-498829f78d74" providerId="ADAL" clId="{FE636EC3-8809-4DCB-9AC5-1BA3B10F9AB2}" dt="2020-07-27T09:23:24.241" v="3252" actId="21"/>
          <ac:spMkLst>
            <pc:docMk/>
            <pc:sldMk cId="946552035" sldId="1766"/>
            <ac:spMk id="265" creationId="{69E0B76B-8BBB-4562-9B39-A54851B184C0}"/>
          </ac:spMkLst>
        </pc:spChg>
        <pc:spChg chg="add mod">
          <ac:chgData name="Wanlambok Nongbet [Chillibreeze]" userId="6bf028ea-505a-4797-9fbe-498829f78d74" providerId="ADAL" clId="{FE636EC3-8809-4DCB-9AC5-1BA3B10F9AB2}" dt="2020-07-28T14:08:00.930" v="3686" actId="6549"/>
          <ac:spMkLst>
            <pc:docMk/>
            <pc:sldMk cId="946552035" sldId="1766"/>
            <ac:spMk id="267" creationId="{A0036378-EBA8-42B9-AFF8-827ACD5189EB}"/>
          </ac:spMkLst>
        </pc:spChg>
        <pc:spChg chg="add del mod">
          <ac:chgData name="Wanlambok Nongbet [Chillibreeze]" userId="6bf028ea-505a-4797-9fbe-498829f78d74" providerId="ADAL" clId="{FE636EC3-8809-4DCB-9AC5-1BA3B10F9AB2}" dt="2020-07-27T09:23:25.151" v="3254" actId="21"/>
          <ac:spMkLst>
            <pc:docMk/>
            <pc:sldMk cId="946552035" sldId="1766"/>
            <ac:spMk id="268" creationId="{A9CB305D-120B-44C0-90BE-BEED6579786A}"/>
          </ac:spMkLst>
        </pc:spChg>
        <pc:spChg chg="add del mod">
          <ac:chgData name="Wanlambok Nongbet [Chillibreeze]" userId="6bf028ea-505a-4797-9fbe-498829f78d74" providerId="ADAL" clId="{FE636EC3-8809-4DCB-9AC5-1BA3B10F9AB2}" dt="2020-07-27T09:23:25.151" v="3254" actId="21"/>
          <ac:spMkLst>
            <pc:docMk/>
            <pc:sldMk cId="946552035" sldId="1766"/>
            <ac:spMk id="269" creationId="{739F0C7D-CE97-4E97-9A64-0DE109725F02}"/>
          </ac:spMkLst>
        </pc:spChg>
        <pc:spChg chg="add del mod">
          <ac:chgData name="Wanlambok Nongbet [Chillibreeze]" userId="6bf028ea-505a-4797-9fbe-498829f78d74" providerId="ADAL" clId="{FE636EC3-8809-4DCB-9AC5-1BA3B10F9AB2}" dt="2020-07-27T09:23:26.283" v="3256" actId="21"/>
          <ac:spMkLst>
            <pc:docMk/>
            <pc:sldMk cId="946552035" sldId="1766"/>
            <ac:spMk id="271" creationId="{C58A5511-CC65-4A93-BAD8-C74FB223E0F1}"/>
          </ac:spMkLst>
        </pc:spChg>
        <pc:spChg chg="add del mod">
          <ac:chgData name="Wanlambok Nongbet [Chillibreeze]" userId="6bf028ea-505a-4797-9fbe-498829f78d74" providerId="ADAL" clId="{FE636EC3-8809-4DCB-9AC5-1BA3B10F9AB2}" dt="2020-07-27T09:23:26.283" v="3256" actId="21"/>
          <ac:spMkLst>
            <pc:docMk/>
            <pc:sldMk cId="946552035" sldId="1766"/>
            <ac:spMk id="272" creationId="{20B3E760-D1F5-497C-A1AE-08892DF3651E}"/>
          </ac:spMkLst>
        </pc:spChg>
        <pc:spChg chg="add del mod">
          <ac:chgData name="Wanlambok Nongbet [Chillibreeze]" userId="6bf028ea-505a-4797-9fbe-498829f78d74" providerId="ADAL" clId="{FE636EC3-8809-4DCB-9AC5-1BA3B10F9AB2}" dt="2020-07-27T09:23:27.637" v="3258" actId="21"/>
          <ac:spMkLst>
            <pc:docMk/>
            <pc:sldMk cId="946552035" sldId="1766"/>
            <ac:spMk id="273" creationId="{F7469FA4-7D60-4991-B6FF-040BB56BA2F0}"/>
          </ac:spMkLst>
        </pc:spChg>
        <pc:spChg chg="add mod">
          <ac:chgData name="Wanlambok Nongbet [Chillibreeze]" userId="6bf028ea-505a-4797-9fbe-498829f78d74" providerId="ADAL" clId="{FE636EC3-8809-4DCB-9AC5-1BA3B10F9AB2}" dt="2020-07-27T09:23:26.493" v="3257"/>
          <ac:spMkLst>
            <pc:docMk/>
            <pc:sldMk cId="946552035" sldId="1766"/>
            <ac:spMk id="274" creationId="{7ED3460D-2BC8-4413-BA9B-5F5A7E12E231}"/>
          </ac:spMkLst>
        </pc:spChg>
        <pc:spChg chg="add mod">
          <ac:chgData name="Wanlambok Nongbet [Chillibreeze]" userId="6bf028ea-505a-4797-9fbe-498829f78d74" providerId="ADAL" clId="{FE636EC3-8809-4DCB-9AC5-1BA3B10F9AB2}" dt="2020-07-28T14:08:01.962" v="3687" actId="6549"/>
          <ac:spMkLst>
            <pc:docMk/>
            <pc:sldMk cId="946552035" sldId="1766"/>
            <ac:spMk id="275" creationId="{51C81A36-EFB3-4036-BEBC-30C9FFF263B7}"/>
          </ac:spMkLst>
        </pc:spChg>
        <pc:grpChg chg="add del mod">
          <ac:chgData name="Wanlambok Nongbet [Chillibreeze]" userId="6bf028ea-505a-4797-9fbe-498829f78d74" providerId="ADAL" clId="{FE636EC3-8809-4DCB-9AC5-1BA3B10F9AB2}" dt="2020-07-27T03:48:58.166" v="1865" actId="165"/>
          <ac:grpSpMkLst>
            <pc:docMk/>
            <pc:sldMk cId="946552035" sldId="1766"/>
            <ac:grpSpMk id="2" creationId="{EF37D09B-D64B-485C-A693-C9CAC63B0FD5}"/>
          </ac:grpSpMkLst>
        </pc:grpChg>
        <pc:grpChg chg="del mod">
          <ac:chgData name="Wanlambok Nongbet [Chillibreeze]" userId="6bf028ea-505a-4797-9fbe-498829f78d74" providerId="ADAL" clId="{FE636EC3-8809-4DCB-9AC5-1BA3B10F9AB2}" dt="2020-07-27T03:53:42.833" v="1904" actId="165"/>
          <ac:grpSpMkLst>
            <pc:docMk/>
            <pc:sldMk cId="946552035" sldId="1766"/>
            <ac:grpSpMk id="11" creationId="{C6E6C696-FDF7-49A9-BE3E-8D59026D22F7}"/>
          </ac:grpSpMkLst>
        </pc:grpChg>
        <pc:grpChg chg="add del mod topLvl">
          <ac:chgData name="Wanlambok Nongbet [Chillibreeze]" userId="6bf028ea-505a-4797-9fbe-498829f78d74" providerId="ADAL" clId="{FE636EC3-8809-4DCB-9AC5-1BA3B10F9AB2}" dt="2020-07-27T03:59:52.554" v="1994" actId="165"/>
          <ac:grpSpMkLst>
            <pc:docMk/>
            <pc:sldMk cId="946552035" sldId="1766"/>
            <ac:grpSpMk id="20" creationId="{D53EABD2-5CC6-42DD-A7FC-FBAD57D6B2F3}"/>
          </ac:grpSpMkLst>
        </pc:grpChg>
        <pc:grpChg chg="add del mod topLvl">
          <ac:chgData name="Wanlambok Nongbet [Chillibreeze]" userId="6bf028ea-505a-4797-9fbe-498829f78d74" providerId="ADAL" clId="{FE636EC3-8809-4DCB-9AC5-1BA3B10F9AB2}" dt="2020-07-27T03:59:52.554" v="1994" actId="165"/>
          <ac:grpSpMkLst>
            <pc:docMk/>
            <pc:sldMk cId="946552035" sldId="1766"/>
            <ac:grpSpMk id="23" creationId="{1AD6A63C-D8DC-4C03-AEBF-F26B31FB4152}"/>
          </ac:grpSpMkLst>
        </pc:grpChg>
        <pc:grpChg chg="add del mod topLvl">
          <ac:chgData name="Wanlambok Nongbet [Chillibreeze]" userId="6bf028ea-505a-4797-9fbe-498829f78d74" providerId="ADAL" clId="{FE636EC3-8809-4DCB-9AC5-1BA3B10F9AB2}" dt="2020-07-27T03:59:52.554" v="1994" actId="165"/>
          <ac:grpSpMkLst>
            <pc:docMk/>
            <pc:sldMk cId="946552035" sldId="1766"/>
            <ac:grpSpMk id="26" creationId="{39823B88-CF27-42C7-88C4-70CE3818C201}"/>
          </ac:grpSpMkLst>
        </pc:grpChg>
        <pc:grpChg chg="add del mod topLvl">
          <ac:chgData name="Wanlambok Nongbet [Chillibreeze]" userId="6bf028ea-505a-4797-9fbe-498829f78d74" providerId="ADAL" clId="{FE636EC3-8809-4DCB-9AC5-1BA3B10F9AB2}" dt="2020-07-27T03:59:52.554" v="1994" actId="165"/>
          <ac:grpSpMkLst>
            <pc:docMk/>
            <pc:sldMk cId="946552035" sldId="1766"/>
            <ac:grpSpMk id="29" creationId="{BBBE9D2D-C04C-4922-8F44-20483D53F399}"/>
          </ac:grpSpMkLst>
        </pc:grpChg>
        <pc:grpChg chg="add del mod topLvl">
          <ac:chgData name="Wanlambok Nongbet [Chillibreeze]" userId="6bf028ea-505a-4797-9fbe-498829f78d74" providerId="ADAL" clId="{FE636EC3-8809-4DCB-9AC5-1BA3B10F9AB2}" dt="2020-07-27T03:59:52.554" v="1994" actId="165"/>
          <ac:grpSpMkLst>
            <pc:docMk/>
            <pc:sldMk cId="946552035" sldId="1766"/>
            <ac:grpSpMk id="32" creationId="{E1AC9F95-24F3-47F4-A77C-01A6987D1104}"/>
          </ac:grpSpMkLst>
        </pc:grpChg>
        <pc:grpChg chg="add del mod topLvl">
          <ac:chgData name="Wanlambok Nongbet [Chillibreeze]" userId="6bf028ea-505a-4797-9fbe-498829f78d74" providerId="ADAL" clId="{FE636EC3-8809-4DCB-9AC5-1BA3B10F9AB2}" dt="2020-07-27T03:59:52.554" v="1994" actId="165"/>
          <ac:grpSpMkLst>
            <pc:docMk/>
            <pc:sldMk cId="946552035" sldId="1766"/>
            <ac:grpSpMk id="35" creationId="{D1B87A46-034E-4AD3-AC22-EB14045BC37E}"/>
          </ac:grpSpMkLst>
        </pc:grpChg>
        <pc:grpChg chg="add del mod topLvl">
          <ac:chgData name="Wanlambok Nongbet [Chillibreeze]" userId="6bf028ea-505a-4797-9fbe-498829f78d74" providerId="ADAL" clId="{FE636EC3-8809-4DCB-9AC5-1BA3B10F9AB2}" dt="2020-07-27T03:59:52.554" v="1994" actId="165"/>
          <ac:grpSpMkLst>
            <pc:docMk/>
            <pc:sldMk cId="946552035" sldId="1766"/>
            <ac:grpSpMk id="38" creationId="{C8406019-8BAE-44C5-AF9F-3FDEDD638EEF}"/>
          </ac:grpSpMkLst>
        </pc:grpChg>
        <pc:grpChg chg="add del mod">
          <ac:chgData name="Wanlambok Nongbet [Chillibreeze]" userId="6bf028ea-505a-4797-9fbe-498829f78d74" providerId="ADAL" clId="{FE636EC3-8809-4DCB-9AC5-1BA3B10F9AB2}" dt="2020-07-27T03:59:43.848" v="1993" actId="165"/>
          <ac:grpSpMkLst>
            <pc:docMk/>
            <pc:sldMk cId="946552035" sldId="1766"/>
            <ac:grpSpMk id="41" creationId="{827E6220-EC5F-4B39-B74B-B1C27AFAC3AB}"/>
          </ac:grpSpMkLst>
        </pc:grpChg>
        <pc:grpChg chg="add del mod">
          <ac:chgData name="Wanlambok Nongbet [Chillibreeze]" userId="6bf028ea-505a-4797-9fbe-498829f78d74" providerId="ADAL" clId="{FE636EC3-8809-4DCB-9AC5-1BA3B10F9AB2}" dt="2020-07-27T03:59:43.848" v="1993" actId="165"/>
          <ac:grpSpMkLst>
            <pc:docMk/>
            <pc:sldMk cId="946552035" sldId="1766"/>
            <ac:grpSpMk id="42" creationId="{41251335-B94B-478E-8FD0-739FA0BBF074}"/>
          </ac:grpSpMkLst>
        </pc:grpChg>
        <pc:grpChg chg="add del mod">
          <ac:chgData name="Wanlambok Nongbet [Chillibreeze]" userId="6bf028ea-505a-4797-9fbe-498829f78d74" providerId="ADAL" clId="{FE636EC3-8809-4DCB-9AC5-1BA3B10F9AB2}" dt="2020-07-27T03:59:43.848" v="1993" actId="165"/>
          <ac:grpSpMkLst>
            <pc:docMk/>
            <pc:sldMk cId="946552035" sldId="1766"/>
            <ac:grpSpMk id="43" creationId="{6D89E62C-6DBD-4E58-A15F-0159323335AB}"/>
          </ac:grpSpMkLst>
        </pc:grpChg>
        <pc:grpChg chg="add del mod">
          <ac:chgData name="Wanlambok Nongbet [Chillibreeze]" userId="6bf028ea-505a-4797-9fbe-498829f78d74" providerId="ADAL" clId="{FE636EC3-8809-4DCB-9AC5-1BA3B10F9AB2}" dt="2020-07-27T03:59:43.848" v="1993" actId="165"/>
          <ac:grpSpMkLst>
            <pc:docMk/>
            <pc:sldMk cId="946552035" sldId="1766"/>
            <ac:grpSpMk id="44" creationId="{AE313054-F23C-4877-978A-688088F546C1}"/>
          </ac:grpSpMkLst>
        </pc:grpChg>
        <pc:grpChg chg="add del mod">
          <ac:chgData name="Wanlambok Nongbet [Chillibreeze]" userId="6bf028ea-505a-4797-9fbe-498829f78d74" providerId="ADAL" clId="{FE636EC3-8809-4DCB-9AC5-1BA3B10F9AB2}" dt="2020-07-27T03:59:43.848" v="1993" actId="165"/>
          <ac:grpSpMkLst>
            <pc:docMk/>
            <pc:sldMk cId="946552035" sldId="1766"/>
            <ac:grpSpMk id="45" creationId="{AA23F977-2A82-4694-AD6C-723FB27E7C3D}"/>
          </ac:grpSpMkLst>
        </pc:grpChg>
        <pc:grpChg chg="add del mod">
          <ac:chgData name="Wanlambok Nongbet [Chillibreeze]" userId="6bf028ea-505a-4797-9fbe-498829f78d74" providerId="ADAL" clId="{FE636EC3-8809-4DCB-9AC5-1BA3B10F9AB2}" dt="2020-07-27T03:59:43.848" v="1993" actId="165"/>
          <ac:grpSpMkLst>
            <pc:docMk/>
            <pc:sldMk cId="946552035" sldId="1766"/>
            <ac:grpSpMk id="46" creationId="{392CDF0B-3BC9-4B9A-9971-E2EB58B19F24}"/>
          </ac:grpSpMkLst>
        </pc:grpChg>
        <pc:grpChg chg="add del mod">
          <ac:chgData name="Wanlambok Nongbet [Chillibreeze]" userId="6bf028ea-505a-4797-9fbe-498829f78d74" providerId="ADAL" clId="{FE636EC3-8809-4DCB-9AC5-1BA3B10F9AB2}" dt="2020-07-27T03:59:43.848" v="1993" actId="165"/>
          <ac:grpSpMkLst>
            <pc:docMk/>
            <pc:sldMk cId="946552035" sldId="1766"/>
            <ac:grpSpMk id="47" creationId="{FE81228A-0D91-4E1A-8C32-D9A4D6BC36F6}"/>
          </ac:grpSpMkLst>
        </pc:grpChg>
        <pc:grpChg chg="add del mod">
          <ac:chgData name="Wanlambok Nongbet [Chillibreeze]" userId="6bf028ea-505a-4797-9fbe-498829f78d74" providerId="ADAL" clId="{FE636EC3-8809-4DCB-9AC5-1BA3B10F9AB2}" dt="2020-07-27T04:01:32.777" v="2045" actId="165"/>
          <ac:grpSpMkLst>
            <pc:docMk/>
            <pc:sldMk cId="946552035" sldId="1766"/>
            <ac:grpSpMk id="80" creationId="{281D94A7-D546-4218-B6B4-6B80B02F5C9F}"/>
          </ac:grpSpMkLst>
        </pc:grpChg>
        <pc:graphicFrameChg chg="add del mod">
          <ac:chgData name="Wanlambok Nongbet [Chillibreeze]" userId="6bf028ea-505a-4797-9fbe-498829f78d74" providerId="ADAL" clId="{FE636EC3-8809-4DCB-9AC5-1BA3B10F9AB2}" dt="2020-07-27T03:53:42.673" v="1903" actId="18245"/>
          <ac:graphicFrameMkLst>
            <pc:docMk/>
            <pc:sldMk cId="946552035" sldId="1766"/>
            <ac:graphicFrameMk id="9" creationId="{463B7D4D-BC4C-4B21-BE7F-A0CB173A0DAB}"/>
          </ac:graphicFrameMkLst>
        </pc:graphicFrameChg>
        <pc:picChg chg="del mod">
          <ac:chgData name="Wanlambok Nongbet [Chillibreeze]" userId="6bf028ea-505a-4797-9fbe-498829f78d74" providerId="ADAL" clId="{FE636EC3-8809-4DCB-9AC5-1BA3B10F9AB2}" dt="2020-07-27T04:00:18.374" v="2005" actId="21"/>
          <ac:picMkLst>
            <pc:docMk/>
            <pc:sldMk cId="946552035" sldId="1766"/>
            <ac:picMk id="70" creationId="{19879689-2693-4F84-9FC2-9984C71902DD}"/>
          </ac:picMkLst>
        </pc:picChg>
        <pc:picChg chg="add del mod">
          <ac:chgData name="Wanlambok Nongbet [Chillibreeze]" userId="6bf028ea-505a-4797-9fbe-498829f78d74" providerId="ADAL" clId="{FE636EC3-8809-4DCB-9AC5-1BA3B10F9AB2}" dt="2020-07-27T04:00:21.287" v="2008"/>
          <ac:picMkLst>
            <pc:docMk/>
            <pc:sldMk cId="946552035" sldId="1766"/>
            <ac:picMk id="71" creationId="{80BA2EFB-87EE-4D5B-90B2-9B2723EE0E5E}"/>
          </ac:picMkLst>
        </pc:picChg>
        <pc:picChg chg="add mod modVis">
          <ac:chgData name="Wanlambok Nongbet [Chillibreeze]" userId="6bf028ea-505a-4797-9fbe-498829f78d74" providerId="ADAL" clId="{FE636EC3-8809-4DCB-9AC5-1BA3B10F9AB2}" dt="2020-07-27T09:32:02.367" v="3460" actId="962"/>
          <ac:picMkLst>
            <pc:docMk/>
            <pc:sldMk cId="946552035" sldId="1766"/>
            <ac:picMk id="72" creationId="{09FD88A0-E682-4056-BA61-7E5340EA4599}"/>
          </ac:picMkLst>
        </pc:picChg>
        <pc:picChg chg="add mod">
          <ac:chgData name="Wanlambok Nongbet [Chillibreeze]" userId="6bf028ea-505a-4797-9fbe-498829f78d74" providerId="ADAL" clId="{FE636EC3-8809-4DCB-9AC5-1BA3B10F9AB2}" dt="2020-07-27T04:01:49.090" v="2054" actId="571"/>
          <ac:picMkLst>
            <pc:docMk/>
            <pc:sldMk cId="946552035" sldId="1766"/>
            <ac:picMk id="81" creationId="{47629686-033B-418E-84BC-BE79A5BC7477}"/>
          </ac:picMkLst>
        </pc:picChg>
        <pc:cxnChg chg="add del mod">
          <ac:chgData name="Wanlambok Nongbet [Chillibreeze]" userId="6bf028ea-505a-4797-9fbe-498829f78d74" providerId="ADAL" clId="{FE636EC3-8809-4DCB-9AC5-1BA3B10F9AB2}" dt="2020-07-27T09:22:55.864" v="3214" actId="21"/>
          <ac:cxnSpMkLst>
            <pc:docMk/>
            <pc:sldMk cId="946552035" sldId="1766"/>
            <ac:cxnSpMk id="34" creationId="{897E67AC-0FCF-42B2-946E-8F6D9690188E}"/>
          </ac:cxnSpMkLst>
        </pc:cxnChg>
        <pc:cxnChg chg="add del mod">
          <ac:chgData name="Wanlambok Nongbet [Chillibreeze]" userId="6bf028ea-505a-4797-9fbe-498829f78d74" providerId="ADAL" clId="{FE636EC3-8809-4DCB-9AC5-1BA3B10F9AB2}" dt="2020-07-27T09:22:55.864" v="3214" actId="21"/>
          <ac:cxnSpMkLst>
            <pc:docMk/>
            <pc:sldMk cId="946552035" sldId="1766"/>
            <ac:cxnSpMk id="35" creationId="{9499A2CD-A1DF-4BBE-A2C6-9A909F35C46A}"/>
          </ac:cxnSpMkLst>
        </pc:cxnChg>
        <pc:cxnChg chg="add del mod">
          <ac:chgData name="Wanlambok Nongbet [Chillibreeze]" userId="6bf028ea-505a-4797-9fbe-498829f78d74" providerId="ADAL" clId="{FE636EC3-8809-4DCB-9AC5-1BA3B10F9AB2}" dt="2020-07-27T09:22:55.864" v="3214" actId="21"/>
          <ac:cxnSpMkLst>
            <pc:docMk/>
            <pc:sldMk cId="946552035" sldId="1766"/>
            <ac:cxnSpMk id="36" creationId="{E3E15258-7B17-4C7B-B23A-F2102B36FDBB}"/>
          </ac:cxnSpMkLst>
        </pc:cxnChg>
        <pc:cxnChg chg="add del mod">
          <ac:chgData name="Wanlambok Nongbet [Chillibreeze]" userId="6bf028ea-505a-4797-9fbe-498829f78d74" providerId="ADAL" clId="{FE636EC3-8809-4DCB-9AC5-1BA3B10F9AB2}" dt="2020-07-27T09:22:55.864" v="3214" actId="21"/>
          <ac:cxnSpMkLst>
            <pc:docMk/>
            <pc:sldMk cId="946552035" sldId="1766"/>
            <ac:cxnSpMk id="37" creationId="{F0ED9783-911F-4E46-9C48-3B1A9352D517}"/>
          </ac:cxnSpMkLst>
        </pc:cxnChg>
        <pc:cxnChg chg="add del mod">
          <ac:chgData name="Wanlambok Nongbet [Chillibreeze]" userId="6bf028ea-505a-4797-9fbe-498829f78d74" providerId="ADAL" clId="{FE636EC3-8809-4DCB-9AC5-1BA3B10F9AB2}" dt="2020-07-27T09:22:55.864" v="3214" actId="21"/>
          <ac:cxnSpMkLst>
            <pc:docMk/>
            <pc:sldMk cId="946552035" sldId="1766"/>
            <ac:cxnSpMk id="38" creationId="{D92AAB36-B922-4BA6-B08A-90AF2CD146D1}"/>
          </ac:cxnSpMkLst>
        </pc:cxnChg>
        <pc:cxnChg chg="add del mod">
          <ac:chgData name="Wanlambok Nongbet [Chillibreeze]" userId="6bf028ea-505a-4797-9fbe-498829f78d74" providerId="ADAL" clId="{FE636EC3-8809-4DCB-9AC5-1BA3B10F9AB2}" dt="2020-07-27T09:22:55.864" v="3214" actId="21"/>
          <ac:cxnSpMkLst>
            <pc:docMk/>
            <pc:sldMk cId="946552035" sldId="1766"/>
            <ac:cxnSpMk id="39" creationId="{F5A57050-F71B-40E7-83E0-7802F969B98A}"/>
          </ac:cxnSpMkLst>
        </pc:cxnChg>
        <pc:cxnChg chg="add del mod topLvl">
          <ac:chgData name="Wanlambok Nongbet [Chillibreeze]" userId="6bf028ea-505a-4797-9fbe-498829f78d74" providerId="ADAL" clId="{FE636EC3-8809-4DCB-9AC5-1BA3B10F9AB2}" dt="2020-07-27T09:22:54.930" v="3212" actId="21"/>
          <ac:cxnSpMkLst>
            <pc:docMk/>
            <pc:sldMk cId="946552035" sldId="1766"/>
            <ac:cxnSpMk id="48" creationId="{1B261FA1-DAB9-41D6-98F2-3049BC63BA0D}"/>
          </ac:cxnSpMkLst>
        </pc:cxnChg>
        <pc:cxnChg chg="add del mod topLvl">
          <ac:chgData name="Wanlambok Nongbet [Chillibreeze]" userId="6bf028ea-505a-4797-9fbe-498829f78d74" providerId="ADAL" clId="{FE636EC3-8809-4DCB-9AC5-1BA3B10F9AB2}" dt="2020-07-27T09:22:54.930" v="3212" actId="21"/>
          <ac:cxnSpMkLst>
            <pc:docMk/>
            <pc:sldMk cId="946552035" sldId="1766"/>
            <ac:cxnSpMk id="51" creationId="{B1A3C745-AAB4-42BD-A172-354FF3FA7617}"/>
          </ac:cxnSpMkLst>
        </pc:cxnChg>
        <pc:cxnChg chg="add del mod topLvl">
          <ac:chgData name="Wanlambok Nongbet [Chillibreeze]" userId="6bf028ea-505a-4797-9fbe-498829f78d74" providerId="ADAL" clId="{FE636EC3-8809-4DCB-9AC5-1BA3B10F9AB2}" dt="2020-07-27T09:22:54.930" v="3212" actId="21"/>
          <ac:cxnSpMkLst>
            <pc:docMk/>
            <pc:sldMk cId="946552035" sldId="1766"/>
            <ac:cxnSpMk id="52" creationId="{6C5BC8D0-46F8-4270-A942-54C05C300218}"/>
          </ac:cxnSpMkLst>
        </pc:cxnChg>
        <pc:cxnChg chg="add del mod topLvl">
          <ac:chgData name="Wanlambok Nongbet [Chillibreeze]" userId="6bf028ea-505a-4797-9fbe-498829f78d74" providerId="ADAL" clId="{FE636EC3-8809-4DCB-9AC5-1BA3B10F9AB2}" dt="2020-07-27T09:22:54.930" v="3212" actId="21"/>
          <ac:cxnSpMkLst>
            <pc:docMk/>
            <pc:sldMk cId="946552035" sldId="1766"/>
            <ac:cxnSpMk id="53" creationId="{114F8A67-8F18-401B-BC6C-AA833F88E6EE}"/>
          </ac:cxnSpMkLst>
        </pc:cxnChg>
        <pc:cxnChg chg="add del mod topLvl">
          <ac:chgData name="Wanlambok Nongbet [Chillibreeze]" userId="6bf028ea-505a-4797-9fbe-498829f78d74" providerId="ADAL" clId="{FE636EC3-8809-4DCB-9AC5-1BA3B10F9AB2}" dt="2020-07-27T09:22:54.930" v="3212" actId="21"/>
          <ac:cxnSpMkLst>
            <pc:docMk/>
            <pc:sldMk cId="946552035" sldId="1766"/>
            <ac:cxnSpMk id="54" creationId="{B2B04460-95FA-4C51-90E4-2BBFA806E5C2}"/>
          </ac:cxnSpMkLst>
        </pc:cxnChg>
        <pc:cxnChg chg="add del mod topLvl">
          <ac:chgData name="Wanlambok Nongbet [Chillibreeze]" userId="6bf028ea-505a-4797-9fbe-498829f78d74" providerId="ADAL" clId="{FE636EC3-8809-4DCB-9AC5-1BA3B10F9AB2}" dt="2020-07-27T09:22:54.930" v="3212" actId="21"/>
          <ac:cxnSpMkLst>
            <pc:docMk/>
            <pc:sldMk cId="946552035" sldId="1766"/>
            <ac:cxnSpMk id="55" creationId="{BBA34326-81A7-4730-B8F5-2EBFFC3E8C5E}"/>
          </ac:cxnSpMkLst>
        </pc:cxnChg>
        <pc:cxnChg chg="add del mod">
          <ac:chgData name="Wanlambok Nongbet [Chillibreeze]" userId="6bf028ea-505a-4797-9fbe-498829f78d74" providerId="ADAL" clId="{FE636EC3-8809-4DCB-9AC5-1BA3B10F9AB2}" dt="2020-07-27T09:22:56.648" v="3216" actId="21"/>
          <ac:cxnSpMkLst>
            <pc:docMk/>
            <pc:sldMk cId="946552035" sldId="1766"/>
            <ac:cxnSpMk id="60" creationId="{24D751F0-CA9D-49A9-BD75-3DFCBB18601C}"/>
          </ac:cxnSpMkLst>
        </pc:cxnChg>
        <pc:cxnChg chg="add del mod">
          <ac:chgData name="Wanlambok Nongbet [Chillibreeze]" userId="6bf028ea-505a-4797-9fbe-498829f78d74" providerId="ADAL" clId="{FE636EC3-8809-4DCB-9AC5-1BA3B10F9AB2}" dt="2020-07-27T09:22:56.648" v="3216" actId="21"/>
          <ac:cxnSpMkLst>
            <pc:docMk/>
            <pc:sldMk cId="946552035" sldId="1766"/>
            <ac:cxnSpMk id="61" creationId="{EB8BE163-39D5-4958-8254-61000922179B}"/>
          </ac:cxnSpMkLst>
        </pc:cxnChg>
        <pc:cxnChg chg="add del mod">
          <ac:chgData name="Wanlambok Nongbet [Chillibreeze]" userId="6bf028ea-505a-4797-9fbe-498829f78d74" providerId="ADAL" clId="{FE636EC3-8809-4DCB-9AC5-1BA3B10F9AB2}" dt="2020-07-27T09:22:56.648" v="3216" actId="21"/>
          <ac:cxnSpMkLst>
            <pc:docMk/>
            <pc:sldMk cId="946552035" sldId="1766"/>
            <ac:cxnSpMk id="62" creationId="{521F22E3-A861-4EFE-90D2-05F9AEC85A31}"/>
          </ac:cxnSpMkLst>
        </pc:cxnChg>
        <pc:cxnChg chg="add del mod">
          <ac:chgData name="Wanlambok Nongbet [Chillibreeze]" userId="6bf028ea-505a-4797-9fbe-498829f78d74" providerId="ADAL" clId="{FE636EC3-8809-4DCB-9AC5-1BA3B10F9AB2}" dt="2020-07-27T09:22:56.648" v="3216" actId="21"/>
          <ac:cxnSpMkLst>
            <pc:docMk/>
            <pc:sldMk cId="946552035" sldId="1766"/>
            <ac:cxnSpMk id="63" creationId="{FC1A9662-FADA-4B45-9946-632098244E7D}"/>
          </ac:cxnSpMkLst>
        </pc:cxnChg>
        <pc:cxnChg chg="add del mod">
          <ac:chgData name="Wanlambok Nongbet [Chillibreeze]" userId="6bf028ea-505a-4797-9fbe-498829f78d74" providerId="ADAL" clId="{FE636EC3-8809-4DCB-9AC5-1BA3B10F9AB2}" dt="2020-07-27T09:22:56.648" v="3216" actId="21"/>
          <ac:cxnSpMkLst>
            <pc:docMk/>
            <pc:sldMk cId="946552035" sldId="1766"/>
            <ac:cxnSpMk id="64" creationId="{7455129B-BF45-4B9F-8806-B8B78909CECD}"/>
          </ac:cxnSpMkLst>
        </pc:cxnChg>
        <pc:cxnChg chg="add del mod">
          <ac:chgData name="Wanlambok Nongbet [Chillibreeze]" userId="6bf028ea-505a-4797-9fbe-498829f78d74" providerId="ADAL" clId="{FE636EC3-8809-4DCB-9AC5-1BA3B10F9AB2}" dt="2020-07-27T09:22:56.648" v="3216" actId="21"/>
          <ac:cxnSpMkLst>
            <pc:docMk/>
            <pc:sldMk cId="946552035" sldId="1766"/>
            <ac:cxnSpMk id="65" creationId="{92674069-E699-4EA2-8FFE-9FCB5E8E16A8}"/>
          </ac:cxnSpMkLst>
        </pc:cxnChg>
        <pc:cxnChg chg="add mod">
          <ac:chgData name="Wanlambok Nongbet [Chillibreeze]" userId="6bf028ea-505a-4797-9fbe-498829f78d74" providerId="ADAL" clId="{FE636EC3-8809-4DCB-9AC5-1BA3B10F9AB2}" dt="2020-07-27T09:22:56.867" v="3217"/>
          <ac:cxnSpMkLst>
            <pc:docMk/>
            <pc:sldMk cId="946552035" sldId="1766"/>
            <ac:cxnSpMk id="86" creationId="{F3CECEAC-6170-45B2-95EB-058A1BD0AEFB}"/>
          </ac:cxnSpMkLst>
        </pc:cxnChg>
        <pc:cxnChg chg="add del mod">
          <ac:chgData name="Wanlambok Nongbet [Chillibreeze]" userId="6bf028ea-505a-4797-9fbe-498829f78d74" providerId="ADAL" clId="{FE636EC3-8809-4DCB-9AC5-1BA3B10F9AB2}" dt="2020-07-27T09:22:57.705" v="3218" actId="21"/>
          <ac:cxnSpMkLst>
            <pc:docMk/>
            <pc:sldMk cId="946552035" sldId="1766"/>
            <ac:cxnSpMk id="87" creationId="{BCBED5AE-9697-481A-A1B2-1CE41D86E2B5}"/>
          </ac:cxnSpMkLst>
        </pc:cxnChg>
        <pc:cxnChg chg="add del mod">
          <ac:chgData name="Wanlambok Nongbet [Chillibreeze]" userId="6bf028ea-505a-4797-9fbe-498829f78d74" providerId="ADAL" clId="{FE636EC3-8809-4DCB-9AC5-1BA3B10F9AB2}" dt="2020-07-27T09:22:57.705" v="3218" actId="21"/>
          <ac:cxnSpMkLst>
            <pc:docMk/>
            <pc:sldMk cId="946552035" sldId="1766"/>
            <ac:cxnSpMk id="88" creationId="{FB3DB881-7B2A-4A01-8C7C-1569EF767599}"/>
          </ac:cxnSpMkLst>
        </pc:cxnChg>
        <pc:cxnChg chg="add del mod">
          <ac:chgData name="Wanlambok Nongbet [Chillibreeze]" userId="6bf028ea-505a-4797-9fbe-498829f78d74" providerId="ADAL" clId="{FE636EC3-8809-4DCB-9AC5-1BA3B10F9AB2}" dt="2020-07-27T09:22:57.705" v="3218" actId="21"/>
          <ac:cxnSpMkLst>
            <pc:docMk/>
            <pc:sldMk cId="946552035" sldId="1766"/>
            <ac:cxnSpMk id="89" creationId="{5FA73CD5-B6F7-4934-9EFA-C81E46E86D91}"/>
          </ac:cxnSpMkLst>
        </pc:cxnChg>
        <pc:cxnChg chg="add del mod">
          <ac:chgData name="Wanlambok Nongbet [Chillibreeze]" userId="6bf028ea-505a-4797-9fbe-498829f78d74" providerId="ADAL" clId="{FE636EC3-8809-4DCB-9AC5-1BA3B10F9AB2}" dt="2020-07-27T09:22:57.705" v="3218" actId="21"/>
          <ac:cxnSpMkLst>
            <pc:docMk/>
            <pc:sldMk cId="946552035" sldId="1766"/>
            <ac:cxnSpMk id="90" creationId="{81ED3F0E-BBA1-44DC-BEA7-175F75D26CD8}"/>
          </ac:cxnSpMkLst>
        </pc:cxnChg>
        <pc:cxnChg chg="add del mod">
          <ac:chgData name="Wanlambok Nongbet [Chillibreeze]" userId="6bf028ea-505a-4797-9fbe-498829f78d74" providerId="ADAL" clId="{FE636EC3-8809-4DCB-9AC5-1BA3B10F9AB2}" dt="2020-07-27T09:22:57.705" v="3218" actId="21"/>
          <ac:cxnSpMkLst>
            <pc:docMk/>
            <pc:sldMk cId="946552035" sldId="1766"/>
            <ac:cxnSpMk id="91" creationId="{3358BC6C-7E57-4F85-A2FB-71A9963016FA}"/>
          </ac:cxnSpMkLst>
        </pc:cxnChg>
        <pc:cxnChg chg="add del mod">
          <ac:chgData name="Wanlambok Nongbet [Chillibreeze]" userId="6bf028ea-505a-4797-9fbe-498829f78d74" providerId="ADAL" clId="{FE636EC3-8809-4DCB-9AC5-1BA3B10F9AB2}" dt="2020-07-27T09:22:58.428" v="3220" actId="21"/>
          <ac:cxnSpMkLst>
            <pc:docMk/>
            <pc:sldMk cId="946552035" sldId="1766"/>
            <ac:cxnSpMk id="104" creationId="{82ACBD44-7B87-468A-B2A8-AE2C9DEE450B}"/>
          </ac:cxnSpMkLst>
        </pc:cxnChg>
        <pc:cxnChg chg="add del mod">
          <ac:chgData name="Wanlambok Nongbet [Chillibreeze]" userId="6bf028ea-505a-4797-9fbe-498829f78d74" providerId="ADAL" clId="{FE636EC3-8809-4DCB-9AC5-1BA3B10F9AB2}" dt="2020-07-27T09:22:58.428" v="3220" actId="21"/>
          <ac:cxnSpMkLst>
            <pc:docMk/>
            <pc:sldMk cId="946552035" sldId="1766"/>
            <ac:cxnSpMk id="105" creationId="{95872DD0-8B97-4A21-90D8-D48EED03FE97}"/>
          </ac:cxnSpMkLst>
        </pc:cxnChg>
        <pc:cxnChg chg="add del mod">
          <ac:chgData name="Wanlambok Nongbet [Chillibreeze]" userId="6bf028ea-505a-4797-9fbe-498829f78d74" providerId="ADAL" clId="{FE636EC3-8809-4DCB-9AC5-1BA3B10F9AB2}" dt="2020-07-27T09:22:58.428" v="3220" actId="21"/>
          <ac:cxnSpMkLst>
            <pc:docMk/>
            <pc:sldMk cId="946552035" sldId="1766"/>
            <ac:cxnSpMk id="106" creationId="{379BADEC-F70F-45F3-BD1B-2050A578E748}"/>
          </ac:cxnSpMkLst>
        </pc:cxnChg>
        <pc:cxnChg chg="add del mod">
          <ac:chgData name="Wanlambok Nongbet [Chillibreeze]" userId="6bf028ea-505a-4797-9fbe-498829f78d74" providerId="ADAL" clId="{FE636EC3-8809-4DCB-9AC5-1BA3B10F9AB2}" dt="2020-07-27T09:22:58.428" v="3220" actId="21"/>
          <ac:cxnSpMkLst>
            <pc:docMk/>
            <pc:sldMk cId="946552035" sldId="1766"/>
            <ac:cxnSpMk id="107" creationId="{919E71D8-BF18-4B44-B1CA-75B2ED5BF3D2}"/>
          </ac:cxnSpMkLst>
        </pc:cxnChg>
        <pc:cxnChg chg="add del mod">
          <ac:chgData name="Wanlambok Nongbet [Chillibreeze]" userId="6bf028ea-505a-4797-9fbe-498829f78d74" providerId="ADAL" clId="{FE636EC3-8809-4DCB-9AC5-1BA3B10F9AB2}" dt="2020-07-27T09:22:58.428" v="3220" actId="21"/>
          <ac:cxnSpMkLst>
            <pc:docMk/>
            <pc:sldMk cId="946552035" sldId="1766"/>
            <ac:cxnSpMk id="108" creationId="{F4A3E859-08FF-4E3A-A6BC-AD82AC70C665}"/>
          </ac:cxnSpMkLst>
        </pc:cxnChg>
        <pc:cxnChg chg="add del mod">
          <ac:chgData name="Wanlambok Nongbet [Chillibreeze]" userId="6bf028ea-505a-4797-9fbe-498829f78d74" providerId="ADAL" clId="{FE636EC3-8809-4DCB-9AC5-1BA3B10F9AB2}" dt="2020-07-27T09:22:59.154" v="3222" actId="21"/>
          <ac:cxnSpMkLst>
            <pc:docMk/>
            <pc:sldMk cId="946552035" sldId="1766"/>
            <ac:cxnSpMk id="121" creationId="{A84112FA-D883-4B89-9B4A-59CE0FAD62F3}"/>
          </ac:cxnSpMkLst>
        </pc:cxnChg>
        <pc:cxnChg chg="add del mod">
          <ac:chgData name="Wanlambok Nongbet [Chillibreeze]" userId="6bf028ea-505a-4797-9fbe-498829f78d74" providerId="ADAL" clId="{FE636EC3-8809-4DCB-9AC5-1BA3B10F9AB2}" dt="2020-07-27T09:22:59.154" v="3222" actId="21"/>
          <ac:cxnSpMkLst>
            <pc:docMk/>
            <pc:sldMk cId="946552035" sldId="1766"/>
            <ac:cxnSpMk id="122" creationId="{95C072A3-35EF-440D-A0A3-2D50639D6E58}"/>
          </ac:cxnSpMkLst>
        </pc:cxnChg>
        <pc:cxnChg chg="add del mod">
          <ac:chgData name="Wanlambok Nongbet [Chillibreeze]" userId="6bf028ea-505a-4797-9fbe-498829f78d74" providerId="ADAL" clId="{FE636EC3-8809-4DCB-9AC5-1BA3B10F9AB2}" dt="2020-07-27T09:22:59.154" v="3222" actId="21"/>
          <ac:cxnSpMkLst>
            <pc:docMk/>
            <pc:sldMk cId="946552035" sldId="1766"/>
            <ac:cxnSpMk id="123" creationId="{2A1C8BE5-B5E3-453C-9C44-E3A259E421B0}"/>
          </ac:cxnSpMkLst>
        </pc:cxnChg>
        <pc:cxnChg chg="add del mod">
          <ac:chgData name="Wanlambok Nongbet [Chillibreeze]" userId="6bf028ea-505a-4797-9fbe-498829f78d74" providerId="ADAL" clId="{FE636EC3-8809-4DCB-9AC5-1BA3B10F9AB2}" dt="2020-07-27T09:22:59.154" v="3222" actId="21"/>
          <ac:cxnSpMkLst>
            <pc:docMk/>
            <pc:sldMk cId="946552035" sldId="1766"/>
            <ac:cxnSpMk id="124" creationId="{24C44759-ED53-47DF-B0EB-DE4CF87E0B88}"/>
          </ac:cxnSpMkLst>
        </pc:cxnChg>
        <pc:cxnChg chg="add del mod">
          <ac:chgData name="Wanlambok Nongbet [Chillibreeze]" userId="6bf028ea-505a-4797-9fbe-498829f78d74" providerId="ADAL" clId="{FE636EC3-8809-4DCB-9AC5-1BA3B10F9AB2}" dt="2020-07-27T09:22:59.154" v="3222" actId="21"/>
          <ac:cxnSpMkLst>
            <pc:docMk/>
            <pc:sldMk cId="946552035" sldId="1766"/>
            <ac:cxnSpMk id="125" creationId="{593D0FE4-237D-4BDA-9DA2-1088350AFCC0}"/>
          </ac:cxnSpMkLst>
        </pc:cxnChg>
        <pc:cxnChg chg="add mod">
          <ac:chgData name="Wanlambok Nongbet [Chillibreeze]" userId="6bf028ea-505a-4797-9fbe-498829f78d74" providerId="ADAL" clId="{FE636EC3-8809-4DCB-9AC5-1BA3B10F9AB2}" dt="2020-07-27T09:22:59.440" v="3223"/>
          <ac:cxnSpMkLst>
            <pc:docMk/>
            <pc:sldMk cId="946552035" sldId="1766"/>
            <ac:cxnSpMk id="136" creationId="{768B3FE3-9B23-4EA2-B532-1618BF1181C6}"/>
          </ac:cxnSpMkLst>
        </pc:cxnChg>
        <pc:cxnChg chg="add del mod">
          <ac:chgData name="Wanlambok Nongbet [Chillibreeze]" userId="6bf028ea-505a-4797-9fbe-498829f78d74" providerId="ADAL" clId="{FE636EC3-8809-4DCB-9AC5-1BA3B10F9AB2}" dt="2020-07-27T09:23:02.622" v="3224" actId="21"/>
          <ac:cxnSpMkLst>
            <pc:docMk/>
            <pc:sldMk cId="946552035" sldId="1766"/>
            <ac:cxnSpMk id="137" creationId="{9B52D0ED-1B24-4D1F-9630-2049F411830C}"/>
          </ac:cxnSpMkLst>
        </pc:cxnChg>
        <pc:cxnChg chg="add del mod">
          <ac:chgData name="Wanlambok Nongbet [Chillibreeze]" userId="6bf028ea-505a-4797-9fbe-498829f78d74" providerId="ADAL" clId="{FE636EC3-8809-4DCB-9AC5-1BA3B10F9AB2}" dt="2020-07-27T09:23:02.622" v="3224" actId="21"/>
          <ac:cxnSpMkLst>
            <pc:docMk/>
            <pc:sldMk cId="946552035" sldId="1766"/>
            <ac:cxnSpMk id="138" creationId="{089EB82F-2420-4F16-88C6-CDBFF1DE7060}"/>
          </ac:cxnSpMkLst>
        </pc:cxnChg>
        <pc:cxnChg chg="add del mod">
          <ac:chgData name="Wanlambok Nongbet [Chillibreeze]" userId="6bf028ea-505a-4797-9fbe-498829f78d74" providerId="ADAL" clId="{FE636EC3-8809-4DCB-9AC5-1BA3B10F9AB2}" dt="2020-07-27T09:23:02.622" v="3224" actId="21"/>
          <ac:cxnSpMkLst>
            <pc:docMk/>
            <pc:sldMk cId="946552035" sldId="1766"/>
            <ac:cxnSpMk id="139" creationId="{5D300ED7-758F-429C-BE2E-40A69D0BAFAB}"/>
          </ac:cxnSpMkLst>
        </pc:cxnChg>
        <pc:cxnChg chg="add del mod">
          <ac:chgData name="Wanlambok Nongbet [Chillibreeze]" userId="6bf028ea-505a-4797-9fbe-498829f78d74" providerId="ADAL" clId="{FE636EC3-8809-4DCB-9AC5-1BA3B10F9AB2}" dt="2020-07-27T09:23:02.622" v="3224" actId="21"/>
          <ac:cxnSpMkLst>
            <pc:docMk/>
            <pc:sldMk cId="946552035" sldId="1766"/>
            <ac:cxnSpMk id="140" creationId="{8C65B6F1-C47A-43C4-ADF1-63E304180C66}"/>
          </ac:cxnSpMkLst>
        </pc:cxnChg>
        <pc:cxnChg chg="add del mod">
          <ac:chgData name="Wanlambok Nongbet [Chillibreeze]" userId="6bf028ea-505a-4797-9fbe-498829f78d74" providerId="ADAL" clId="{FE636EC3-8809-4DCB-9AC5-1BA3B10F9AB2}" dt="2020-07-27T09:23:03.533" v="3226" actId="21"/>
          <ac:cxnSpMkLst>
            <pc:docMk/>
            <pc:sldMk cId="946552035" sldId="1766"/>
            <ac:cxnSpMk id="151" creationId="{1BC603BB-C43D-41FD-9261-B6F01CF4B78F}"/>
          </ac:cxnSpMkLst>
        </pc:cxnChg>
        <pc:cxnChg chg="add del mod">
          <ac:chgData name="Wanlambok Nongbet [Chillibreeze]" userId="6bf028ea-505a-4797-9fbe-498829f78d74" providerId="ADAL" clId="{FE636EC3-8809-4DCB-9AC5-1BA3B10F9AB2}" dt="2020-07-27T09:23:03.533" v="3226" actId="21"/>
          <ac:cxnSpMkLst>
            <pc:docMk/>
            <pc:sldMk cId="946552035" sldId="1766"/>
            <ac:cxnSpMk id="152" creationId="{FA15BA67-75A9-4308-ABD7-BEA7F4D276A4}"/>
          </ac:cxnSpMkLst>
        </pc:cxnChg>
        <pc:cxnChg chg="add del mod">
          <ac:chgData name="Wanlambok Nongbet [Chillibreeze]" userId="6bf028ea-505a-4797-9fbe-498829f78d74" providerId="ADAL" clId="{FE636EC3-8809-4DCB-9AC5-1BA3B10F9AB2}" dt="2020-07-27T09:23:03.533" v="3226" actId="21"/>
          <ac:cxnSpMkLst>
            <pc:docMk/>
            <pc:sldMk cId="946552035" sldId="1766"/>
            <ac:cxnSpMk id="153" creationId="{7F895A4C-65CD-47F2-BDD4-46DD26B730B0}"/>
          </ac:cxnSpMkLst>
        </pc:cxnChg>
        <pc:cxnChg chg="add del mod">
          <ac:chgData name="Wanlambok Nongbet [Chillibreeze]" userId="6bf028ea-505a-4797-9fbe-498829f78d74" providerId="ADAL" clId="{FE636EC3-8809-4DCB-9AC5-1BA3B10F9AB2}" dt="2020-07-27T09:23:03.533" v="3226" actId="21"/>
          <ac:cxnSpMkLst>
            <pc:docMk/>
            <pc:sldMk cId="946552035" sldId="1766"/>
            <ac:cxnSpMk id="154" creationId="{E620CBFD-E1C8-4893-BA2E-C75F1DE949E7}"/>
          </ac:cxnSpMkLst>
        </pc:cxnChg>
        <pc:cxnChg chg="add del mod">
          <ac:chgData name="Wanlambok Nongbet [Chillibreeze]" userId="6bf028ea-505a-4797-9fbe-498829f78d74" providerId="ADAL" clId="{FE636EC3-8809-4DCB-9AC5-1BA3B10F9AB2}" dt="2020-07-27T09:23:04.362" v="3228" actId="21"/>
          <ac:cxnSpMkLst>
            <pc:docMk/>
            <pc:sldMk cId="946552035" sldId="1766"/>
            <ac:cxnSpMk id="165" creationId="{24CE649A-E2BF-4131-87CE-52E0A9BD75A9}"/>
          </ac:cxnSpMkLst>
        </pc:cxnChg>
        <pc:cxnChg chg="add del mod">
          <ac:chgData name="Wanlambok Nongbet [Chillibreeze]" userId="6bf028ea-505a-4797-9fbe-498829f78d74" providerId="ADAL" clId="{FE636EC3-8809-4DCB-9AC5-1BA3B10F9AB2}" dt="2020-07-27T09:23:04.362" v="3228" actId="21"/>
          <ac:cxnSpMkLst>
            <pc:docMk/>
            <pc:sldMk cId="946552035" sldId="1766"/>
            <ac:cxnSpMk id="166" creationId="{58C3BBEC-C41A-4EC2-AFDF-7CC1046B0DD5}"/>
          </ac:cxnSpMkLst>
        </pc:cxnChg>
        <pc:cxnChg chg="add del mod">
          <ac:chgData name="Wanlambok Nongbet [Chillibreeze]" userId="6bf028ea-505a-4797-9fbe-498829f78d74" providerId="ADAL" clId="{FE636EC3-8809-4DCB-9AC5-1BA3B10F9AB2}" dt="2020-07-27T09:23:04.362" v="3228" actId="21"/>
          <ac:cxnSpMkLst>
            <pc:docMk/>
            <pc:sldMk cId="946552035" sldId="1766"/>
            <ac:cxnSpMk id="167" creationId="{CD27B14E-F111-42E3-B602-E95DD3730840}"/>
          </ac:cxnSpMkLst>
        </pc:cxnChg>
        <pc:cxnChg chg="add del mod">
          <ac:chgData name="Wanlambok Nongbet [Chillibreeze]" userId="6bf028ea-505a-4797-9fbe-498829f78d74" providerId="ADAL" clId="{FE636EC3-8809-4DCB-9AC5-1BA3B10F9AB2}" dt="2020-07-27T09:23:04.362" v="3228" actId="21"/>
          <ac:cxnSpMkLst>
            <pc:docMk/>
            <pc:sldMk cId="946552035" sldId="1766"/>
            <ac:cxnSpMk id="168" creationId="{AF818C6C-61E1-453B-ADF0-B7E30AAA7CC0}"/>
          </ac:cxnSpMkLst>
        </pc:cxnChg>
        <pc:cxnChg chg="add del mod">
          <ac:chgData name="Wanlambok Nongbet [Chillibreeze]" userId="6bf028ea-505a-4797-9fbe-498829f78d74" providerId="ADAL" clId="{FE636EC3-8809-4DCB-9AC5-1BA3B10F9AB2}" dt="2020-07-27T09:23:07.206" v="3232" actId="21"/>
          <ac:cxnSpMkLst>
            <pc:docMk/>
            <pc:sldMk cId="946552035" sldId="1766"/>
            <ac:cxnSpMk id="177" creationId="{2874E448-5648-4B8D-88CA-81E474E5934D}"/>
          </ac:cxnSpMkLst>
        </pc:cxnChg>
        <pc:cxnChg chg="add del mod">
          <ac:chgData name="Wanlambok Nongbet [Chillibreeze]" userId="6bf028ea-505a-4797-9fbe-498829f78d74" providerId="ADAL" clId="{FE636EC3-8809-4DCB-9AC5-1BA3B10F9AB2}" dt="2020-07-27T09:23:07.206" v="3232" actId="21"/>
          <ac:cxnSpMkLst>
            <pc:docMk/>
            <pc:sldMk cId="946552035" sldId="1766"/>
            <ac:cxnSpMk id="178" creationId="{98D20606-21A0-4C86-913E-1DCC5BC711AE}"/>
          </ac:cxnSpMkLst>
        </pc:cxnChg>
        <pc:cxnChg chg="add del mod">
          <ac:chgData name="Wanlambok Nongbet [Chillibreeze]" userId="6bf028ea-505a-4797-9fbe-498829f78d74" providerId="ADAL" clId="{FE636EC3-8809-4DCB-9AC5-1BA3B10F9AB2}" dt="2020-07-27T09:23:07.206" v="3232" actId="21"/>
          <ac:cxnSpMkLst>
            <pc:docMk/>
            <pc:sldMk cId="946552035" sldId="1766"/>
            <ac:cxnSpMk id="179" creationId="{DAC1CE58-0435-413F-AD56-70BF22E98B74}"/>
          </ac:cxnSpMkLst>
        </pc:cxnChg>
        <pc:cxnChg chg="add del mod">
          <ac:chgData name="Wanlambok Nongbet [Chillibreeze]" userId="6bf028ea-505a-4797-9fbe-498829f78d74" providerId="ADAL" clId="{FE636EC3-8809-4DCB-9AC5-1BA3B10F9AB2}" dt="2020-07-27T09:23:07.206" v="3232" actId="21"/>
          <ac:cxnSpMkLst>
            <pc:docMk/>
            <pc:sldMk cId="946552035" sldId="1766"/>
            <ac:cxnSpMk id="180" creationId="{F420F577-22A3-4B8E-84C4-3592FAC127C4}"/>
          </ac:cxnSpMkLst>
        </pc:cxnChg>
        <pc:cxnChg chg="add mod">
          <ac:chgData name="Wanlambok Nongbet [Chillibreeze]" userId="6bf028ea-505a-4797-9fbe-498829f78d74" providerId="ADAL" clId="{FE636EC3-8809-4DCB-9AC5-1BA3B10F9AB2}" dt="2020-07-27T09:23:07.452" v="3233"/>
          <ac:cxnSpMkLst>
            <pc:docMk/>
            <pc:sldMk cId="946552035" sldId="1766"/>
            <ac:cxnSpMk id="189" creationId="{538EAB31-F785-45D6-9AA2-8E835994F3DF}"/>
          </ac:cxnSpMkLst>
        </pc:cxnChg>
        <pc:cxnChg chg="add del mod">
          <ac:chgData name="Wanlambok Nongbet [Chillibreeze]" userId="6bf028ea-505a-4797-9fbe-498829f78d74" providerId="ADAL" clId="{FE636EC3-8809-4DCB-9AC5-1BA3B10F9AB2}" dt="2020-07-27T09:23:08.037" v="3234" actId="21"/>
          <ac:cxnSpMkLst>
            <pc:docMk/>
            <pc:sldMk cId="946552035" sldId="1766"/>
            <ac:cxnSpMk id="190" creationId="{8309FB6A-2974-4598-B710-2D5594261B54}"/>
          </ac:cxnSpMkLst>
        </pc:cxnChg>
        <pc:cxnChg chg="add del mod">
          <ac:chgData name="Wanlambok Nongbet [Chillibreeze]" userId="6bf028ea-505a-4797-9fbe-498829f78d74" providerId="ADAL" clId="{FE636EC3-8809-4DCB-9AC5-1BA3B10F9AB2}" dt="2020-07-27T09:23:08.037" v="3234" actId="21"/>
          <ac:cxnSpMkLst>
            <pc:docMk/>
            <pc:sldMk cId="946552035" sldId="1766"/>
            <ac:cxnSpMk id="191" creationId="{F6644D58-B59B-4B1E-9C71-9767B0D7D34F}"/>
          </ac:cxnSpMkLst>
        </pc:cxnChg>
        <pc:cxnChg chg="add del mod">
          <ac:chgData name="Wanlambok Nongbet [Chillibreeze]" userId="6bf028ea-505a-4797-9fbe-498829f78d74" providerId="ADAL" clId="{FE636EC3-8809-4DCB-9AC5-1BA3B10F9AB2}" dt="2020-07-27T09:23:08.037" v="3234" actId="21"/>
          <ac:cxnSpMkLst>
            <pc:docMk/>
            <pc:sldMk cId="946552035" sldId="1766"/>
            <ac:cxnSpMk id="192" creationId="{9BF25594-3ED4-4D14-A278-8063CBDAB6C9}"/>
          </ac:cxnSpMkLst>
        </pc:cxnChg>
        <pc:cxnChg chg="add del mod">
          <ac:chgData name="Wanlambok Nongbet [Chillibreeze]" userId="6bf028ea-505a-4797-9fbe-498829f78d74" providerId="ADAL" clId="{FE636EC3-8809-4DCB-9AC5-1BA3B10F9AB2}" dt="2020-07-27T09:23:09.637" v="3236" actId="21"/>
          <ac:cxnSpMkLst>
            <pc:docMk/>
            <pc:sldMk cId="946552035" sldId="1766"/>
            <ac:cxnSpMk id="201" creationId="{1F92ECEF-C2E6-400F-9D28-9BB40064FBF4}"/>
          </ac:cxnSpMkLst>
        </pc:cxnChg>
        <pc:cxnChg chg="add del mod">
          <ac:chgData name="Wanlambok Nongbet [Chillibreeze]" userId="6bf028ea-505a-4797-9fbe-498829f78d74" providerId="ADAL" clId="{FE636EC3-8809-4DCB-9AC5-1BA3B10F9AB2}" dt="2020-07-27T09:23:09.637" v="3236" actId="21"/>
          <ac:cxnSpMkLst>
            <pc:docMk/>
            <pc:sldMk cId="946552035" sldId="1766"/>
            <ac:cxnSpMk id="202" creationId="{E0E739BB-C38A-4A1E-AEEF-F34F9EDB4C70}"/>
          </ac:cxnSpMkLst>
        </pc:cxnChg>
        <pc:cxnChg chg="add del mod">
          <ac:chgData name="Wanlambok Nongbet [Chillibreeze]" userId="6bf028ea-505a-4797-9fbe-498829f78d74" providerId="ADAL" clId="{FE636EC3-8809-4DCB-9AC5-1BA3B10F9AB2}" dt="2020-07-27T09:23:09.637" v="3236" actId="21"/>
          <ac:cxnSpMkLst>
            <pc:docMk/>
            <pc:sldMk cId="946552035" sldId="1766"/>
            <ac:cxnSpMk id="203" creationId="{96FC97E3-3CE2-42E7-979F-3A82A5E5E925}"/>
          </ac:cxnSpMkLst>
        </pc:cxnChg>
        <pc:cxnChg chg="add del mod">
          <ac:chgData name="Wanlambok Nongbet [Chillibreeze]" userId="6bf028ea-505a-4797-9fbe-498829f78d74" providerId="ADAL" clId="{FE636EC3-8809-4DCB-9AC5-1BA3B10F9AB2}" dt="2020-07-27T09:23:11.470" v="3238" actId="21"/>
          <ac:cxnSpMkLst>
            <pc:docMk/>
            <pc:sldMk cId="946552035" sldId="1766"/>
            <ac:cxnSpMk id="212" creationId="{1AA26C59-FB90-4939-A7C2-202B6249E241}"/>
          </ac:cxnSpMkLst>
        </pc:cxnChg>
        <pc:cxnChg chg="add del mod">
          <ac:chgData name="Wanlambok Nongbet [Chillibreeze]" userId="6bf028ea-505a-4797-9fbe-498829f78d74" providerId="ADAL" clId="{FE636EC3-8809-4DCB-9AC5-1BA3B10F9AB2}" dt="2020-07-27T09:23:11.470" v="3238" actId="21"/>
          <ac:cxnSpMkLst>
            <pc:docMk/>
            <pc:sldMk cId="946552035" sldId="1766"/>
            <ac:cxnSpMk id="213" creationId="{62579685-991E-44A1-B1ED-0CA485F8868F}"/>
          </ac:cxnSpMkLst>
        </pc:cxnChg>
        <pc:cxnChg chg="add del mod">
          <ac:chgData name="Wanlambok Nongbet [Chillibreeze]" userId="6bf028ea-505a-4797-9fbe-498829f78d74" providerId="ADAL" clId="{FE636EC3-8809-4DCB-9AC5-1BA3B10F9AB2}" dt="2020-07-27T09:23:11.470" v="3238" actId="21"/>
          <ac:cxnSpMkLst>
            <pc:docMk/>
            <pc:sldMk cId="946552035" sldId="1766"/>
            <ac:cxnSpMk id="214" creationId="{7AA2EA57-D3F3-4756-ADFB-60CF7F9288A7}"/>
          </ac:cxnSpMkLst>
        </pc:cxnChg>
        <pc:cxnChg chg="add del mod">
          <ac:chgData name="Wanlambok Nongbet [Chillibreeze]" userId="6bf028ea-505a-4797-9fbe-498829f78d74" providerId="ADAL" clId="{FE636EC3-8809-4DCB-9AC5-1BA3B10F9AB2}" dt="2020-07-27T09:23:12.484" v="3240" actId="21"/>
          <ac:cxnSpMkLst>
            <pc:docMk/>
            <pc:sldMk cId="946552035" sldId="1766"/>
            <ac:cxnSpMk id="222" creationId="{A4A68A39-6EBE-4BDA-B708-555AAD894795}"/>
          </ac:cxnSpMkLst>
        </pc:cxnChg>
        <pc:cxnChg chg="add del mod">
          <ac:chgData name="Wanlambok Nongbet [Chillibreeze]" userId="6bf028ea-505a-4797-9fbe-498829f78d74" providerId="ADAL" clId="{FE636EC3-8809-4DCB-9AC5-1BA3B10F9AB2}" dt="2020-07-27T09:23:12.484" v="3240" actId="21"/>
          <ac:cxnSpMkLst>
            <pc:docMk/>
            <pc:sldMk cId="946552035" sldId="1766"/>
            <ac:cxnSpMk id="223" creationId="{2C65DBC6-ABDD-46EC-807D-C0C43B48098D}"/>
          </ac:cxnSpMkLst>
        </pc:cxnChg>
        <pc:cxnChg chg="add del mod">
          <ac:chgData name="Wanlambok Nongbet [Chillibreeze]" userId="6bf028ea-505a-4797-9fbe-498829f78d74" providerId="ADAL" clId="{FE636EC3-8809-4DCB-9AC5-1BA3B10F9AB2}" dt="2020-07-27T09:23:12.484" v="3240" actId="21"/>
          <ac:cxnSpMkLst>
            <pc:docMk/>
            <pc:sldMk cId="946552035" sldId="1766"/>
            <ac:cxnSpMk id="224" creationId="{60DCDC8B-B1C5-4B22-9C20-378E6C050BDF}"/>
          </ac:cxnSpMkLst>
        </pc:cxnChg>
        <pc:cxnChg chg="add mod">
          <ac:chgData name="Wanlambok Nongbet [Chillibreeze]" userId="6bf028ea-505a-4797-9fbe-498829f78d74" providerId="ADAL" clId="{FE636EC3-8809-4DCB-9AC5-1BA3B10F9AB2}" dt="2020-07-27T09:23:12.770" v="3241"/>
          <ac:cxnSpMkLst>
            <pc:docMk/>
            <pc:sldMk cId="946552035" sldId="1766"/>
            <ac:cxnSpMk id="231" creationId="{BB3B7855-EB6B-49C9-A13F-1219ED21FE8E}"/>
          </ac:cxnSpMkLst>
        </pc:cxnChg>
        <pc:cxnChg chg="add del mod">
          <ac:chgData name="Wanlambok Nongbet [Chillibreeze]" userId="6bf028ea-505a-4797-9fbe-498829f78d74" providerId="ADAL" clId="{FE636EC3-8809-4DCB-9AC5-1BA3B10F9AB2}" dt="2020-07-27T09:23:13.531" v="3242" actId="21"/>
          <ac:cxnSpMkLst>
            <pc:docMk/>
            <pc:sldMk cId="946552035" sldId="1766"/>
            <ac:cxnSpMk id="232" creationId="{D7C21167-E62E-466E-AECC-1950FC902505}"/>
          </ac:cxnSpMkLst>
        </pc:cxnChg>
        <pc:cxnChg chg="add del mod">
          <ac:chgData name="Wanlambok Nongbet [Chillibreeze]" userId="6bf028ea-505a-4797-9fbe-498829f78d74" providerId="ADAL" clId="{FE636EC3-8809-4DCB-9AC5-1BA3B10F9AB2}" dt="2020-07-27T09:23:13.531" v="3242" actId="21"/>
          <ac:cxnSpMkLst>
            <pc:docMk/>
            <pc:sldMk cId="946552035" sldId="1766"/>
            <ac:cxnSpMk id="233" creationId="{60EB2DA9-62C8-458A-BC1C-B6CB6E7C6C11}"/>
          </ac:cxnSpMkLst>
        </pc:cxnChg>
        <pc:cxnChg chg="add del mod">
          <ac:chgData name="Wanlambok Nongbet [Chillibreeze]" userId="6bf028ea-505a-4797-9fbe-498829f78d74" providerId="ADAL" clId="{FE636EC3-8809-4DCB-9AC5-1BA3B10F9AB2}" dt="2020-07-27T09:23:14.698" v="3244" actId="21"/>
          <ac:cxnSpMkLst>
            <pc:docMk/>
            <pc:sldMk cId="946552035" sldId="1766"/>
            <ac:cxnSpMk id="240" creationId="{2E9D78C8-7832-477A-8D35-B4C31D9FB60E}"/>
          </ac:cxnSpMkLst>
        </pc:cxnChg>
        <pc:cxnChg chg="add del mod">
          <ac:chgData name="Wanlambok Nongbet [Chillibreeze]" userId="6bf028ea-505a-4797-9fbe-498829f78d74" providerId="ADAL" clId="{FE636EC3-8809-4DCB-9AC5-1BA3B10F9AB2}" dt="2020-07-27T09:23:14.698" v="3244" actId="21"/>
          <ac:cxnSpMkLst>
            <pc:docMk/>
            <pc:sldMk cId="946552035" sldId="1766"/>
            <ac:cxnSpMk id="241" creationId="{5735A89F-F661-4BDB-9729-F70C2459C2F1}"/>
          </ac:cxnSpMkLst>
        </pc:cxnChg>
        <pc:cxnChg chg="add del mod">
          <ac:chgData name="Wanlambok Nongbet [Chillibreeze]" userId="6bf028ea-505a-4797-9fbe-498829f78d74" providerId="ADAL" clId="{FE636EC3-8809-4DCB-9AC5-1BA3B10F9AB2}" dt="2020-07-27T09:23:15.559" v="3246" actId="21"/>
          <ac:cxnSpMkLst>
            <pc:docMk/>
            <pc:sldMk cId="946552035" sldId="1766"/>
            <ac:cxnSpMk id="247" creationId="{B6875AAB-FC60-4E80-A60C-1E33447405EC}"/>
          </ac:cxnSpMkLst>
        </pc:cxnChg>
        <pc:cxnChg chg="add del mod">
          <ac:chgData name="Wanlambok Nongbet [Chillibreeze]" userId="6bf028ea-505a-4797-9fbe-498829f78d74" providerId="ADAL" clId="{FE636EC3-8809-4DCB-9AC5-1BA3B10F9AB2}" dt="2020-07-27T09:23:15.559" v="3246" actId="21"/>
          <ac:cxnSpMkLst>
            <pc:docMk/>
            <pc:sldMk cId="946552035" sldId="1766"/>
            <ac:cxnSpMk id="248" creationId="{EAECBA9B-2B13-4DA6-906B-A979FFA9F908}"/>
          </ac:cxnSpMkLst>
        </pc:cxnChg>
        <pc:cxnChg chg="add mod">
          <ac:chgData name="Wanlambok Nongbet [Chillibreeze]" userId="6bf028ea-505a-4797-9fbe-498829f78d74" providerId="ADAL" clId="{FE636EC3-8809-4DCB-9AC5-1BA3B10F9AB2}" dt="2020-07-27T09:23:15.798" v="3247"/>
          <ac:cxnSpMkLst>
            <pc:docMk/>
            <pc:sldMk cId="946552035" sldId="1766"/>
            <ac:cxnSpMk id="253" creationId="{581D25AE-9DD4-4262-8FA7-E138776E1C5D}"/>
          </ac:cxnSpMkLst>
        </pc:cxnChg>
        <pc:cxnChg chg="add del mod">
          <ac:chgData name="Wanlambok Nongbet [Chillibreeze]" userId="6bf028ea-505a-4797-9fbe-498829f78d74" providerId="ADAL" clId="{FE636EC3-8809-4DCB-9AC5-1BA3B10F9AB2}" dt="2020-07-27T09:23:23.011" v="3250" actId="21"/>
          <ac:cxnSpMkLst>
            <pc:docMk/>
            <pc:sldMk cId="946552035" sldId="1766"/>
            <ac:cxnSpMk id="254" creationId="{9468E36F-9F87-4EFD-A4E5-D37D2A5E6C4C}"/>
          </ac:cxnSpMkLst>
        </pc:cxnChg>
        <pc:cxnChg chg="add del mod">
          <ac:chgData name="Wanlambok Nongbet [Chillibreeze]" userId="6bf028ea-505a-4797-9fbe-498829f78d74" providerId="ADAL" clId="{FE636EC3-8809-4DCB-9AC5-1BA3B10F9AB2}" dt="2020-07-27T09:23:24.241" v="3252" actId="21"/>
          <ac:cxnSpMkLst>
            <pc:docMk/>
            <pc:sldMk cId="946552035" sldId="1766"/>
            <ac:cxnSpMk id="261" creationId="{3460B18F-89ED-4A21-B849-D8589F309942}"/>
          </ac:cxnSpMkLst>
        </pc:cxnChg>
        <pc:cxnChg chg="add del mod">
          <ac:chgData name="Wanlambok Nongbet [Chillibreeze]" userId="6bf028ea-505a-4797-9fbe-498829f78d74" providerId="ADAL" clId="{FE636EC3-8809-4DCB-9AC5-1BA3B10F9AB2}" dt="2020-07-27T09:23:25.151" v="3254" actId="21"/>
          <ac:cxnSpMkLst>
            <pc:docMk/>
            <pc:sldMk cId="946552035" sldId="1766"/>
            <ac:cxnSpMk id="266" creationId="{24EDDCCB-14E0-415C-900D-F796A32C1CA3}"/>
          </ac:cxnSpMkLst>
        </pc:cxnChg>
        <pc:cxnChg chg="add mod">
          <ac:chgData name="Wanlambok Nongbet [Chillibreeze]" userId="6bf028ea-505a-4797-9fbe-498829f78d74" providerId="ADAL" clId="{FE636EC3-8809-4DCB-9AC5-1BA3B10F9AB2}" dt="2020-07-27T09:23:25.372" v="3255"/>
          <ac:cxnSpMkLst>
            <pc:docMk/>
            <pc:sldMk cId="946552035" sldId="1766"/>
            <ac:cxnSpMk id="270" creationId="{AB8CFECE-1D3A-4CDD-9158-61310DCC428F}"/>
          </ac:cxnSpMkLst>
        </pc:cxnChg>
      </pc:sldChg>
      <pc:sldChg chg="addSp delSp modSp add mod modClrScheme chgLayout">
        <pc:chgData name="Wanlambok Nongbet [Chillibreeze]" userId="6bf028ea-505a-4797-9fbe-498829f78d74" providerId="ADAL" clId="{FE636EC3-8809-4DCB-9AC5-1BA3B10F9AB2}" dt="2020-07-28T15:22:23.698" v="3716" actId="962"/>
        <pc:sldMkLst>
          <pc:docMk/>
          <pc:sldMk cId="3765486768" sldId="1767"/>
        </pc:sldMkLst>
        <pc:spChg chg="del mod ord">
          <ac:chgData name="Wanlambok Nongbet [Chillibreeze]" userId="6bf028ea-505a-4797-9fbe-498829f78d74" providerId="ADAL" clId="{FE636EC3-8809-4DCB-9AC5-1BA3B10F9AB2}" dt="2020-07-24T06:55:05.585" v="109" actId="478"/>
          <ac:spMkLst>
            <pc:docMk/>
            <pc:sldMk cId="3765486768" sldId="1767"/>
            <ac:spMk id="6" creationId="{00000000-0000-0000-0000-000000000000}"/>
          </ac:spMkLst>
        </pc:spChg>
        <pc:spChg chg="add mod">
          <ac:chgData name="Wanlambok Nongbet [Chillibreeze]" userId="6bf028ea-505a-4797-9fbe-498829f78d74" providerId="ADAL" clId="{FE636EC3-8809-4DCB-9AC5-1BA3B10F9AB2}" dt="2020-07-28T15:22:23.698" v="3716" actId="962"/>
          <ac:spMkLst>
            <pc:docMk/>
            <pc:sldMk cId="3765486768" sldId="1767"/>
            <ac:spMk id="7" creationId="{677DEE32-E810-4F2D-93E8-20351AACFED5}"/>
          </ac:spMkLst>
        </pc:spChg>
        <pc:spChg chg="mod ord">
          <ac:chgData name="Wanlambok Nongbet [Chillibreeze]" userId="6bf028ea-505a-4797-9fbe-498829f78d74" providerId="ADAL" clId="{FE636EC3-8809-4DCB-9AC5-1BA3B10F9AB2}" dt="2020-07-27T09:26:29.870" v="3294"/>
          <ac:spMkLst>
            <pc:docMk/>
            <pc:sldMk cId="3765486768" sldId="1767"/>
            <ac:spMk id="17" creationId="{00000000-0000-0000-0000-000000000000}"/>
          </ac:spMkLst>
        </pc:spChg>
        <pc:picChg chg="del">
          <ac:chgData name="Wanlambok Nongbet [Chillibreeze]" userId="6bf028ea-505a-4797-9fbe-498829f78d74" providerId="ADAL" clId="{FE636EC3-8809-4DCB-9AC5-1BA3B10F9AB2}" dt="2020-07-24T06:55:11.560" v="115" actId="478"/>
          <ac:picMkLst>
            <pc:docMk/>
            <pc:sldMk cId="3765486768" sldId="1767"/>
            <ac:picMk id="3" creationId="{F38F6395-E6A8-4B03-9BCD-42E9793D3D67}"/>
          </ac:picMkLst>
        </pc:picChg>
        <pc:picChg chg="add mod">
          <ac:chgData name="Wanlambok Nongbet [Chillibreeze]" userId="6bf028ea-505a-4797-9fbe-498829f78d74" providerId="ADAL" clId="{FE636EC3-8809-4DCB-9AC5-1BA3B10F9AB2}" dt="2020-07-24T06:55:03.357" v="107"/>
          <ac:picMkLst>
            <pc:docMk/>
            <pc:sldMk cId="3765486768" sldId="1767"/>
            <ac:picMk id="5" creationId="{4DAF24A5-C9E0-4F3D-B8EE-2B9E3669DF11}"/>
          </ac:picMkLst>
        </pc:picChg>
      </pc:sldChg>
      <pc:sldMasterChg chg="modSldLayout">
        <pc:chgData name="Wanlambok Nongbet [Chillibreeze]" userId="6bf028ea-505a-4797-9fbe-498829f78d74" providerId="ADAL" clId="{FE636EC3-8809-4DCB-9AC5-1BA3B10F9AB2}" dt="2020-07-28T13:40:33.549" v="3571"/>
        <pc:sldMasterMkLst>
          <pc:docMk/>
          <pc:sldMasterMk cId="3263374804" sldId="2147484715"/>
        </pc:sldMasterMkLst>
        <pc:sldLayoutChg chg="setBg">
          <pc:chgData name="Wanlambok Nongbet [Chillibreeze]" userId="6bf028ea-505a-4797-9fbe-498829f78d74" providerId="ADAL" clId="{FE636EC3-8809-4DCB-9AC5-1BA3B10F9AB2}" dt="2020-07-28T13:40:33.549" v="3571"/>
          <pc:sldLayoutMkLst>
            <pc:docMk/>
            <pc:sldMasterMk cId="3263374804" sldId="2147484715"/>
            <pc:sldLayoutMk cId="3039092324" sldId="2147484716"/>
          </pc:sldLayoutMkLst>
        </pc:sldLayoutChg>
        <pc:sldLayoutChg chg="setBg">
          <pc:chgData name="Wanlambok Nongbet [Chillibreeze]" userId="6bf028ea-505a-4797-9fbe-498829f78d74" providerId="ADAL" clId="{FE636EC3-8809-4DCB-9AC5-1BA3B10F9AB2}" dt="2020-07-28T13:39:51.070" v="3562"/>
          <pc:sldLayoutMkLst>
            <pc:docMk/>
            <pc:sldMasterMk cId="3263374804" sldId="2147484715"/>
            <pc:sldLayoutMk cId="1004837167" sldId="2147484724"/>
          </pc:sldLayoutMkLst>
        </pc:sldLayoutChg>
        <pc:sldLayoutChg chg="setBg">
          <pc:chgData name="Wanlambok Nongbet [Chillibreeze]" userId="6bf028ea-505a-4797-9fbe-498829f78d74" providerId="ADAL" clId="{FE636EC3-8809-4DCB-9AC5-1BA3B10F9AB2}" dt="2020-07-28T13:39:58.924" v="3564"/>
          <pc:sldLayoutMkLst>
            <pc:docMk/>
            <pc:sldMasterMk cId="3263374804" sldId="2147484715"/>
            <pc:sldLayoutMk cId="3027335546" sldId="2147484727"/>
          </pc:sldLayoutMkLst>
        </pc:sldLayoutChg>
      </pc:sldMasterChg>
    </pc:docChg>
  </pc:docChgLst>
  <pc:docChgLst>
    <pc:chgData name="Robert [Chillibreeze]" userId="8fe5ebfe-980d-441d-bbff-8c5265b810b8" providerId="ADAL" clId="{3CC75C70-767D-4D31-95B5-0B9ABB6329CD}"/>
    <pc:docChg chg="undo custSel modSld">
      <pc:chgData name="Robert [Chillibreeze]" userId="8fe5ebfe-980d-441d-bbff-8c5265b810b8" providerId="ADAL" clId="{3CC75C70-767D-4D31-95B5-0B9ABB6329CD}" dt="2020-07-27T08:22:31.597" v="1863" actId="962"/>
      <pc:docMkLst>
        <pc:docMk/>
      </pc:docMkLst>
      <pc:sldChg chg="modSp mod">
        <pc:chgData name="Robert [Chillibreeze]" userId="8fe5ebfe-980d-441d-bbff-8c5265b810b8" providerId="ADAL" clId="{3CC75C70-767D-4D31-95B5-0B9ABB6329CD}" dt="2020-07-27T07:50:51.053" v="333" actId="962"/>
        <pc:sldMkLst>
          <pc:docMk/>
          <pc:sldMk cId="224013511" sldId="1720"/>
        </pc:sldMkLst>
        <pc:picChg chg="mod">
          <ac:chgData name="Robert [Chillibreeze]" userId="8fe5ebfe-980d-441d-bbff-8c5265b810b8" providerId="ADAL" clId="{3CC75C70-767D-4D31-95B5-0B9ABB6329CD}" dt="2020-07-27T07:50:51.053" v="333" actId="962"/>
          <ac:picMkLst>
            <pc:docMk/>
            <pc:sldMk cId="224013511" sldId="1720"/>
            <ac:picMk id="11" creationId="{C55D82F5-D640-4B4E-AD28-7BF2CB7AB0A0}"/>
          </ac:picMkLst>
        </pc:picChg>
      </pc:sldChg>
      <pc:sldChg chg="modSp mod">
        <pc:chgData name="Robert [Chillibreeze]" userId="8fe5ebfe-980d-441d-bbff-8c5265b810b8" providerId="ADAL" clId="{3CC75C70-767D-4D31-95B5-0B9ABB6329CD}" dt="2020-07-27T08:01:32.560" v="849" actId="962"/>
        <pc:sldMkLst>
          <pc:docMk/>
          <pc:sldMk cId="1657964579" sldId="1741"/>
        </pc:sldMkLst>
        <pc:picChg chg="mod">
          <ac:chgData name="Robert [Chillibreeze]" userId="8fe5ebfe-980d-441d-bbff-8c5265b810b8" providerId="ADAL" clId="{3CC75C70-767D-4D31-95B5-0B9ABB6329CD}" dt="2020-07-27T08:00:32.430" v="665" actId="962"/>
          <ac:picMkLst>
            <pc:docMk/>
            <pc:sldMk cId="1657964579" sldId="1741"/>
            <ac:picMk id="10" creationId="{2DF713A7-7C44-429C-9EBA-C0260D9A7FE0}"/>
          </ac:picMkLst>
        </pc:picChg>
        <pc:picChg chg="mod">
          <ac:chgData name="Robert [Chillibreeze]" userId="8fe5ebfe-980d-441d-bbff-8c5265b810b8" providerId="ADAL" clId="{3CC75C70-767D-4D31-95B5-0B9ABB6329CD}" dt="2020-07-27T08:01:32.560" v="849" actId="962"/>
          <ac:picMkLst>
            <pc:docMk/>
            <pc:sldMk cId="1657964579" sldId="1741"/>
            <ac:picMk id="11" creationId="{F21C6779-4D61-4B47-9931-F1B251468481}"/>
          </ac:picMkLst>
        </pc:picChg>
      </pc:sldChg>
      <pc:sldChg chg="modSp mod">
        <pc:chgData name="Robert [Chillibreeze]" userId="8fe5ebfe-980d-441d-bbff-8c5265b810b8" providerId="ADAL" clId="{3CC75C70-767D-4D31-95B5-0B9ABB6329CD}" dt="2020-07-27T08:22:31.597" v="1863" actId="962"/>
        <pc:sldMkLst>
          <pc:docMk/>
          <pc:sldMk cId="732718880" sldId="1762"/>
        </pc:sldMkLst>
        <pc:picChg chg="mod modCrop">
          <ac:chgData name="Robert [Chillibreeze]" userId="8fe5ebfe-980d-441d-bbff-8c5265b810b8" providerId="ADAL" clId="{3CC75C70-767D-4D31-95B5-0B9ABB6329CD}" dt="2020-07-27T08:22:31.597" v="1863" actId="962"/>
          <ac:picMkLst>
            <pc:docMk/>
            <pc:sldMk cId="732718880" sldId="1762"/>
            <ac:picMk id="5" creationId="{B986A3F4-90A4-4137-B74C-F2AB7B9B3335}"/>
          </ac:picMkLst>
        </pc:picChg>
      </pc:sldChg>
      <pc:sldChg chg="modSp mod">
        <pc:chgData name="Robert [Chillibreeze]" userId="8fe5ebfe-980d-441d-bbff-8c5265b810b8" providerId="ADAL" clId="{3CC75C70-767D-4D31-95B5-0B9ABB6329CD}" dt="2020-07-27T08:08:59.868" v="1521" actId="962"/>
        <pc:sldMkLst>
          <pc:docMk/>
          <pc:sldMk cId="962014222" sldId="1765"/>
        </pc:sldMkLst>
        <pc:picChg chg="mod">
          <ac:chgData name="Robert [Chillibreeze]" userId="8fe5ebfe-980d-441d-bbff-8c5265b810b8" providerId="ADAL" clId="{3CC75C70-767D-4D31-95B5-0B9ABB6329CD}" dt="2020-07-27T08:08:59.868" v="1521" actId="962"/>
          <ac:picMkLst>
            <pc:docMk/>
            <pc:sldMk cId="962014222" sldId="1765"/>
            <ac:picMk id="13" creationId="{C1DC9FB8-1F67-4869-9A0F-CA24B6DC9EE9}"/>
          </ac:picMkLst>
        </pc:picChg>
        <pc:picChg chg="mod">
          <ac:chgData name="Robert [Chillibreeze]" userId="8fe5ebfe-980d-441d-bbff-8c5265b810b8" providerId="ADAL" clId="{3CC75C70-767D-4D31-95B5-0B9ABB6329CD}" dt="2020-07-27T08:07:09.048" v="1373" actId="962"/>
          <ac:picMkLst>
            <pc:docMk/>
            <pc:sldMk cId="962014222" sldId="1765"/>
            <ac:picMk id="14" creationId="{540EE263-613E-441B-BD95-BAE0C7C2069A}"/>
          </ac:picMkLst>
        </pc:picChg>
      </pc:sldChg>
    </pc:docChg>
  </pc:docChgLst>
  <pc:docChgLst>
    <pc:chgData name="Wanlambok Nongbet [Chillibreeze]" userId="6bf028ea-505a-4797-9fbe-498829f78d74" providerId="ADAL" clId="{DC0D35DB-813D-4E09-BFBF-7C3E228776C9}"/>
    <pc:docChg chg="undo redo custSel addSld delSld modSld delSection">
      <pc:chgData name="Wanlambok Nongbet [Chillibreeze]" userId="6bf028ea-505a-4797-9fbe-498829f78d74" providerId="ADAL" clId="{DC0D35DB-813D-4E09-BFBF-7C3E228776C9}" dt="2020-07-24T04:00:06.935" v="1355" actId="465"/>
      <pc:docMkLst>
        <pc:docMk/>
      </pc:docMkLst>
      <pc:sldChg chg="addSp delSp modSp add del mod chgLayout">
        <pc:chgData name="Wanlambok Nongbet [Chillibreeze]" userId="6bf028ea-505a-4797-9fbe-498829f78d74" providerId="ADAL" clId="{DC0D35DB-813D-4E09-BFBF-7C3E228776C9}" dt="2020-07-24T02:50:52.250" v="40" actId="20577"/>
        <pc:sldMkLst>
          <pc:docMk/>
          <pc:sldMk cId="2402828649" sldId="1532"/>
        </pc:sldMkLst>
        <pc:spChg chg="add del mod ord">
          <ac:chgData name="Wanlambok Nongbet [Chillibreeze]" userId="6bf028ea-505a-4797-9fbe-498829f78d74" providerId="ADAL" clId="{DC0D35DB-813D-4E09-BFBF-7C3E228776C9}" dt="2020-07-24T02:50:48.648" v="25" actId="700"/>
          <ac:spMkLst>
            <pc:docMk/>
            <pc:sldMk cId="2402828649" sldId="1532"/>
            <ac:spMk id="2" creationId="{29CD1E62-5999-4BF6-972E-BB308BECBC6F}"/>
          </ac:spMkLst>
        </pc:spChg>
        <pc:spChg chg="add mod ord">
          <ac:chgData name="Wanlambok Nongbet [Chillibreeze]" userId="6bf028ea-505a-4797-9fbe-498829f78d74" providerId="ADAL" clId="{DC0D35DB-813D-4E09-BFBF-7C3E228776C9}" dt="2020-07-24T02:50:52.250" v="40" actId="20577"/>
          <ac:spMkLst>
            <pc:docMk/>
            <pc:sldMk cId="2402828649" sldId="1532"/>
            <ac:spMk id="3" creationId="{AD1CA730-F2A9-47E9-BF49-FAF1EB3F056E}"/>
          </ac:spMkLst>
        </pc:spChg>
      </pc:sldChg>
      <pc:sldChg chg="del">
        <pc:chgData name="Wanlambok Nongbet [Chillibreeze]" userId="6bf028ea-505a-4797-9fbe-498829f78d74" providerId="ADAL" clId="{DC0D35DB-813D-4E09-BFBF-7C3E228776C9}" dt="2020-07-24T02:48:21.983" v="0" actId="47"/>
        <pc:sldMkLst>
          <pc:docMk/>
          <pc:sldMk cId="1793706927" sldId="1670"/>
        </pc:sldMkLst>
      </pc:sldChg>
      <pc:sldChg chg="del">
        <pc:chgData name="Wanlambok Nongbet [Chillibreeze]" userId="6bf028ea-505a-4797-9fbe-498829f78d74" providerId="ADAL" clId="{DC0D35DB-813D-4E09-BFBF-7C3E228776C9}" dt="2020-07-24T02:48:21.983" v="0" actId="47"/>
        <pc:sldMkLst>
          <pc:docMk/>
          <pc:sldMk cId="3635852913" sldId="1719"/>
        </pc:sldMkLst>
      </pc:sldChg>
      <pc:sldChg chg="addSp delSp modSp add mod modClrScheme chgLayout">
        <pc:chgData name="Wanlambok Nongbet [Chillibreeze]" userId="6bf028ea-505a-4797-9fbe-498829f78d74" providerId="ADAL" clId="{DC0D35DB-813D-4E09-BFBF-7C3E228776C9}" dt="2020-07-24T02:49:40.304" v="6" actId="14100"/>
        <pc:sldMkLst>
          <pc:docMk/>
          <pc:sldMk cId="546707467" sldId="1720"/>
        </pc:sldMkLst>
        <pc:spChg chg="mod ord">
          <ac:chgData name="Wanlambok Nongbet [Chillibreeze]" userId="6bf028ea-505a-4797-9fbe-498829f78d74" providerId="ADAL" clId="{DC0D35DB-813D-4E09-BFBF-7C3E228776C9}" dt="2020-07-24T02:49:40.304" v="6" actId="14100"/>
          <ac:spMkLst>
            <pc:docMk/>
            <pc:sldMk cId="546707467" sldId="1720"/>
            <ac:spMk id="2" creationId="{00000000-0000-0000-0000-000000000000}"/>
          </ac:spMkLst>
        </pc:spChg>
        <pc:spChg chg="add del mod">
          <ac:chgData name="Wanlambok Nongbet [Chillibreeze]" userId="6bf028ea-505a-4797-9fbe-498829f78d74" providerId="ADAL" clId="{DC0D35DB-813D-4E09-BFBF-7C3E228776C9}" dt="2020-07-24T02:49:31.097" v="2"/>
          <ac:spMkLst>
            <pc:docMk/>
            <pc:sldMk cId="546707467" sldId="1720"/>
            <ac:spMk id="3" creationId="{C3CCC25F-5658-493F-8692-B6A5152CFAB4}"/>
          </ac:spMkLst>
        </pc:spChg>
      </pc:sldChg>
      <pc:sldChg chg="del">
        <pc:chgData name="Wanlambok Nongbet [Chillibreeze]" userId="6bf028ea-505a-4797-9fbe-498829f78d74" providerId="ADAL" clId="{DC0D35DB-813D-4E09-BFBF-7C3E228776C9}" dt="2020-07-24T02:48:21.983" v="0" actId="47"/>
        <pc:sldMkLst>
          <pc:docMk/>
          <pc:sldMk cId="2406643898" sldId="1720"/>
        </pc:sldMkLst>
      </pc:sldChg>
      <pc:sldChg chg="addSp delSp modSp add mod modClrScheme chgLayout">
        <pc:chgData name="Wanlambok Nongbet [Chillibreeze]" userId="6bf028ea-505a-4797-9fbe-498829f78d74" providerId="ADAL" clId="{DC0D35DB-813D-4E09-BFBF-7C3E228776C9}" dt="2020-07-24T02:52:50.224" v="56"/>
        <pc:sldMkLst>
          <pc:docMk/>
          <pc:sldMk cId="2698537591" sldId="1721"/>
        </pc:sldMkLst>
        <pc:spChg chg="mod ord">
          <ac:chgData name="Wanlambok Nongbet [Chillibreeze]" userId="6bf028ea-505a-4797-9fbe-498829f78d74" providerId="ADAL" clId="{DC0D35DB-813D-4E09-BFBF-7C3E228776C9}" dt="2020-07-24T02:52:50.224" v="56"/>
          <ac:spMkLst>
            <pc:docMk/>
            <pc:sldMk cId="2698537591" sldId="1721"/>
            <ac:spMk id="2" creationId="{00000000-0000-0000-0000-000000000000}"/>
          </ac:spMkLst>
        </pc:spChg>
        <pc:spChg chg="add del mod">
          <ac:chgData name="Wanlambok Nongbet [Chillibreeze]" userId="6bf028ea-505a-4797-9fbe-498829f78d74" providerId="ADAL" clId="{DC0D35DB-813D-4E09-BFBF-7C3E228776C9}" dt="2020-07-24T02:49:31.097" v="2"/>
          <ac:spMkLst>
            <pc:docMk/>
            <pc:sldMk cId="2698537591" sldId="1721"/>
            <ac:spMk id="3" creationId="{B6186EC2-C369-49F3-9B26-B2817D2F9DDE}"/>
          </ac:spMkLst>
        </pc:spChg>
      </pc:sldChg>
      <pc:sldChg chg="addSp delSp modSp add mod modClrScheme chgLayout">
        <pc:chgData name="Wanlambok Nongbet [Chillibreeze]" userId="6bf028ea-505a-4797-9fbe-498829f78d74" providerId="ADAL" clId="{DC0D35DB-813D-4E09-BFBF-7C3E228776C9}" dt="2020-07-24T02:58:29.409" v="171"/>
        <pc:sldMkLst>
          <pc:docMk/>
          <pc:sldMk cId="1711597888" sldId="1722"/>
        </pc:sldMkLst>
        <pc:spChg chg="mod ord">
          <ac:chgData name="Wanlambok Nongbet [Chillibreeze]" userId="6bf028ea-505a-4797-9fbe-498829f78d74" providerId="ADAL" clId="{DC0D35DB-813D-4E09-BFBF-7C3E228776C9}" dt="2020-07-24T02:58:29.409" v="171"/>
          <ac:spMkLst>
            <pc:docMk/>
            <pc:sldMk cId="1711597888" sldId="1722"/>
            <ac:spMk id="2" creationId="{00000000-0000-0000-0000-000000000000}"/>
          </ac:spMkLst>
        </pc:spChg>
        <pc:spChg chg="add del mod">
          <ac:chgData name="Wanlambok Nongbet [Chillibreeze]" userId="6bf028ea-505a-4797-9fbe-498829f78d74" providerId="ADAL" clId="{DC0D35DB-813D-4E09-BFBF-7C3E228776C9}" dt="2020-07-24T02:49:31.097" v="2"/>
          <ac:spMkLst>
            <pc:docMk/>
            <pc:sldMk cId="1711597888" sldId="1722"/>
            <ac:spMk id="3" creationId="{C72B6356-95DA-4FF4-9E92-210F8F3954B3}"/>
          </ac:spMkLst>
        </pc:spChg>
      </pc:sldChg>
      <pc:sldChg chg="addSp delSp modSp add mod modClrScheme chgLayout">
        <pc:chgData name="Wanlambok Nongbet [Chillibreeze]" userId="6bf028ea-505a-4797-9fbe-498829f78d74" providerId="ADAL" clId="{DC0D35DB-813D-4E09-BFBF-7C3E228776C9}" dt="2020-07-24T03:02:22.615" v="259" actId="465"/>
        <pc:sldMkLst>
          <pc:docMk/>
          <pc:sldMk cId="3111323014" sldId="1725"/>
        </pc:sldMkLst>
        <pc:spChg chg="add del mod">
          <ac:chgData name="Wanlambok Nongbet [Chillibreeze]" userId="6bf028ea-505a-4797-9fbe-498829f78d74" providerId="ADAL" clId="{DC0D35DB-813D-4E09-BFBF-7C3E228776C9}" dt="2020-07-24T02:49:31.097" v="2"/>
          <ac:spMkLst>
            <pc:docMk/>
            <pc:sldMk cId="3111323014" sldId="1725"/>
            <ac:spMk id="2" creationId="{CEF0D25C-810B-4E17-BA85-729124869347}"/>
          </ac:spMkLst>
        </pc:spChg>
        <pc:spChg chg="add del mod">
          <ac:chgData name="Wanlambok Nongbet [Chillibreeze]" userId="6bf028ea-505a-4797-9fbe-498829f78d74" providerId="ADAL" clId="{DC0D35DB-813D-4E09-BFBF-7C3E228776C9}" dt="2020-07-24T02:49:31.097" v="2"/>
          <ac:spMkLst>
            <pc:docMk/>
            <pc:sldMk cId="3111323014" sldId="1725"/>
            <ac:spMk id="3" creationId="{EA0A389A-BEE1-4197-8647-219C5D0035D0}"/>
          </ac:spMkLst>
        </pc:spChg>
        <pc:spChg chg="del mod ord">
          <ac:chgData name="Wanlambok Nongbet [Chillibreeze]" userId="6bf028ea-505a-4797-9fbe-498829f78d74" providerId="ADAL" clId="{DC0D35DB-813D-4E09-BFBF-7C3E228776C9}" dt="2020-07-24T02:50:14.199" v="10" actId="478"/>
          <ac:spMkLst>
            <pc:docMk/>
            <pc:sldMk cId="3111323014" sldId="1725"/>
            <ac:spMk id="6" creationId="{00000000-0000-0000-0000-000000000000}"/>
          </ac:spMkLst>
        </pc:spChg>
        <pc:spChg chg="add mod">
          <ac:chgData name="Wanlambok Nongbet [Chillibreeze]" userId="6bf028ea-505a-4797-9fbe-498829f78d74" providerId="ADAL" clId="{DC0D35DB-813D-4E09-BFBF-7C3E228776C9}" dt="2020-07-24T03:00:16.353" v="193" actId="404"/>
          <ac:spMkLst>
            <pc:docMk/>
            <pc:sldMk cId="3111323014" sldId="1725"/>
            <ac:spMk id="7" creationId="{C236F3BC-E6A6-4A0D-8657-0B9D73BA3B54}"/>
          </ac:spMkLst>
        </pc:spChg>
        <pc:spChg chg="add del">
          <ac:chgData name="Wanlambok Nongbet [Chillibreeze]" userId="6bf028ea-505a-4797-9fbe-498829f78d74" providerId="ADAL" clId="{DC0D35DB-813D-4E09-BFBF-7C3E228776C9}" dt="2020-07-24T03:00:24.389" v="195" actId="12084"/>
          <ac:spMkLst>
            <pc:docMk/>
            <pc:sldMk cId="3111323014" sldId="1725"/>
            <ac:spMk id="8" creationId="{97E8B16A-F57E-4006-9040-A5681C407D1D}"/>
          </ac:spMkLst>
        </pc:spChg>
        <pc:spChg chg="mod topLvl">
          <ac:chgData name="Wanlambok Nongbet [Chillibreeze]" userId="6bf028ea-505a-4797-9fbe-498829f78d74" providerId="ADAL" clId="{DC0D35DB-813D-4E09-BFBF-7C3E228776C9}" dt="2020-07-24T03:02:08.529" v="253" actId="1035"/>
          <ac:spMkLst>
            <pc:docMk/>
            <pc:sldMk cId="3111323014" sldId="1725"/>
            <ac:spMk id="10" creationId="{C6D9C958-ECDB-4D4C-AA5B-6637D6BDFE37}"/>
          </ac:spMkLst>
        </pc:spChg>
        <pc:spChg chg="mod topLvl">
          <ac:chgData name="Wanlambok Nongbet [Chillibreeze]" userId="6bf028ea-505a-4797-9fbe-498829f78d74" providerId="ADAL" clId="{DC0D35DB-813D-4E09-BFBF-7C3E228776C9}" dt="2020-07-24T03:02:22.615" v="259" actId="465"/>
          <ac:spMkLst>
            <pc:docMk/>
            <pc:sldMk cId="3111323014" sldId="1725"/>
            <ac:spMk id="11" creationId="{EA504332-733B-4210-8B2E-421455A49481}"/>
          </ac:spMkLst>
        </pc:spChg>
        <pc:spChg chg="mod topLvl">
          <ac:chgData name="Wanlambok Nongbet [Chillibreeze]" userId="6bf028ea-505a-4797-9fbe-498829f78d74" providerId="ADAL" clId="{DC0D35DB-813D-4E09-BFBF-7C3E228776C9}" dt="2020-07-24T03:02:08.529" v="253" actId="1035"/>
          <ac:spMkLst>
            <pc:docMk/>
            <pc:sldMk cId="3111323014" sldId="1725"/>
            <ac:spMk id="12" creationId="{CACCACBE-ABC5-4106-BCDA-53F2F564E96C}"/>
          </ac:spMkLst>
        </pc:spChg>
        <pc:spChg chg="mod ord">
          <ac:chgData name="Wanlambok Nongbet [Chillibreeze]" userId="6bf028ea-505a-4797-9fbe-498829f78d74" providerId="ADAL" clId="{DC0D35DB-813D-4E09-BFBF-7C3E228776C9}" dt="2020-07-24T02:52:53.805" v="58"/>
          <ac:spMkLst>
            <pc:docMk/>
            <pc:sldMk cId="3111323014" sldId="1725"/>
            <ac:spMk id="17" creationId="{00000000-0000-0000-0000-000000000000}"/>
          </ac:spMkLst>
        </pc:spChg>
        <pc:spChg chg="mod">
          <ac:chgData name="Wanlambok Nongbet [Chillibreeze]" userId="6bf028ea-505a-4797-9fbe-498829f78d74" providerId="ADAL" clId="{DC0D35DB-813D-4E09-BFBF-7C3E228776C9}" dt="2020-07-24T03:01:28.381" v="225"/>
          <ac:spMkLst>
            <pc:docMk/>
            <pc:sldMk cId="3111323014" sldId="1725"/>
            <ac:spMk id="18" creationId="{8093B81A-B8E0-430C-8414-81811ECFBD92}"/>
          </ac:spMkLst>
        </pc:spChg>
        <pc:spChg chg="mod">
          <ac:chgData name="Wanlambok Nongbet [Chillibreeze]" userId="6bf028ea-505a-4797-9fbe-498829f78d74" providerId="ADAL" clId="{DC0D35DB-813D-4E09-BFBF-7C3E228776C9}" dt="2020-07-24T03:01:28.381" v="225"/>
          <ac:spMkLst>
            <pc:docMk/>
            <pc:sldMk cId="3111323014" sldId="1725"/>
            <ac:spMk id="19" creationId="{CCB4D497-46FD-4049-886A-37A42D5677EF}"/>
          </ac:spMkLst>
        </pc:spChg>
        <pc:spChg chg="mod">
          <ac:chgData name="Wanlambok Nongbet [Chillibreeze]" userId="6bf028ea-505a-4797-9fbe-498829f78d74" providerId="ADAL" clId="{DC0D35DB-813D-4E09-BFBF-7C3E228776C9}" dt="2020-07-24T03:01:37.597" v="230" actId="571"/>
          <ac:spMkLst>
            <pc:docMk/>
            <pc:sldMk cId="3111323014" sldId="1725"/>
            <ac:spMk id="21" creationId="{5D2EA27E-6803-49DC-A1D3-4E16F00BD6D4}"/>
          </ac:spMkLst>
        </pc:spChg>
        <pc:spChg chg="mod">
          <ac:chgData name="Wanlambok Nongbet [Chillibreeze]" userId="6bf028ea-505a-4797-9fbe-498829f78d74" providerId="ADAL" clId="{DC0D35DB-813D-4E09-BFBF-7C3E228776C9}" dt="2020-07-24T03:01:37.597" v="230" actId="571"/>
          <ac:spMkLst>
            <pc:docMk/>
            <pc:sldMk cId="3111323014" sldId="1725"/>
            <ac:spMk id="22" creationId="{D52791B6-1E5C-4EB8-817E-0D194C7FEE3B}"/>
          </ac:spMkLst>
        </pc:spChg>
        <pc:spChg chg="mod">
          <ac:chgData name="Wanlambok Nongbet [Chillibreeze]" userId="6bf028ea-505a-4797-9fbe-498829f78d74" providerId="ADAL" clId="{DC0D35DB-813D-4E09-BFBF-7C3E228776C9}" dt="2020-07-24T03:01:38.071" v="231" actId="571"/>
          <ac:spMkLst>
            <pc:docMk/>
            <pc:sldMk cId="3111323014" sldId="1725"/>
            <ac:spMk id="24" creationId="{3BB982E8-EDCB-4758-834C-9E889BFA013A}"/>
          </ac:spMkLst>
        </pc:spChg>
        <pc:spChg chg="mod">
          <ac:chgData name="Wanlambok Nongbet [Chillibreeze]" userId="6bf028ea-505a-4797-9fbe-498829f78d74" providerId="ADAL" clId="{DC0D35DB-813D-4E09-BFBF-7C3E228776C9}" dt="2020-07-24T03:01:38.071" v="231" actId="571"/>
          <ac:spMkLst>
            <pc:docMk/>
            <pc:sldMk cId="3111323014" sldId="1725"/>
            <ac:spMk id="25" creationId="{2234CAD3-51A6-42D2-BA34-0B5020BCAB22}"/>
          </ac:spMkLst>
        </pc:spChg>
        <pc:grpChg chg="del mod">
          <ac:chgData name="Wanlambok Nongbet [Chillibreeze]" userId="6bf028ea-505a-4797-9fbe-498829f78d74" providerId="ADAL" clId="{DC0D35DB-813D-4E09-BFBF-7C3E228776C9}" dt="2020-07-24T03:00:34.506" v="202" actId="165"/>
          <ac:grpSpMkLst>
            <pc:docMk/>
            <pc:sldMk cId="3111323014" sldId="1725"/>
            <ac:grpSpMk id="9" creationId="{9E1D7DE3-6D5D-4648-AAAD-6A54D450F9F8}"/>
          </ac:grpSpMkLst>
        </pc:grpChg>
        <pc:grpChg chg="add del mod">
          <ac:chgData name="Wanlambok Nongbet [Chillibreeze]" userId="6bf028ea-505a-4797-9fbe-498829f78d74" providerId="ADAL" clId="{DC0D35DB-813D-4E09-BFBF-7C3E228776C9}" dt="2020-07-24T03:00:41.579" v="206" actId="165"/>
          <ac:grpSpMkLst>
            <pc:docMk/>
            <pc:sldMk cId="3111323014" sldId="1725"/>
            <ac:grpSpMk id="13" creationId="{01254CEB-050F-4F2B-B7AD-AD194FD93F99}"/>
          </ac:grpSpMkLst>
        </pc:grpChg>
        <pc:grpChg chg="add del mod">
          <ac:chgData name="Wanlambok Nongbet [Chillibreeze]" userId="6bf028ea-505a-4797-9fbe-498829f78d74" providerId="ADAL" clId="{DC0D35DB-813D-4E09-BFBF-7C3E228776C9}" dt="2020-07-24T03:01:20.129" v="221" actId="165"/>
          <ac:grpSpMkLst>
            <pc:docMk/>
            <pc:sldMk cId="3111323014" sldId="1725"/>
            <ac:grpSpMk id="14" creationId="{73027941-0423-4C7A-BAE2-D825F113F520}"/>
          </ac:grpSpMkLst>
        </pc:grpChg>
        <pc:grpChg chg="add mod">
          <ac:chgData name="Wanlambok Nongbet [Chillibreeze]" userId="6bf028ea-505a-4797-9fbe-498829f78d74" providerId="ADAL" clId="{DC0D35DB-813D-4E09-BFBF-7C3E228776C9}" dt="2020-07-24T03:02:08.529" v="253" actId="1035"/>
          <ac:grpSpMkLst>
            <pc:docMk/>
            <pc:sldMk cId="3111323014" sldId="1725"/>
            <ac:grpSpMk id="16" creationId="{74C2E9E5-BF9C-4E11-BC01-535C90281410}"/>
          </ac:grpSpMkLst>
        </pc:grpChg>
        <pc:grpChg chg="add mod">
          <ac:chgData name="Wanlambok Nongbet [Chillibreeze]" userId="6bf028ea-505a-4797-9fbe-498829f78d74" providerId="ADAL" clId="{DC0D35DB-813D-4E09-BFBF-7C3E228776C9}" dt="2020-07-24T03:02:08.529" v="253" actId="1035"/>
          <ac:grpSpMkLst>
            <pc:docMk/>
            <pc:sldMk cId="3111323014" sldId="1725"/>
            <ac:grpSpMk id="20" creationId="{135A3742-7D24-403B-A9D0-7F2DE5C85B9F}"/>
          </ac:grpSpMkLst>
        </pc:grpChg>
        <pc:grpChg chg="add mod">
          <ac:chgData name="Wanlambok Nongbet [Chillibreeze]" userId="6bf028ea-505a-4797-9fbe-498829f78d74" providerId="ADAL" clId="{DC0D35DB-813D-4E09-BFBF-7C3E228776C9}" dt="2020-07-24T03:02:08.529" v="253" actId="1035"/>
          <ac:grpSpMkLst>
            <pc:docMk/>
            <pc:sldMk cId="3111323014" sldId="1725"/>
            <ac:grpSpMk id="23" creationId="{986DB0F4-646E-4B1A-A459-57E9E84905B5}"/>
          </ac:grpSpMkLst>
        </pc:grpChg>
        <pc:graphicFrameChg chg="add del mod">
          <ac:chgData name="Wanlambok Nongbet [Chillibreeze]" userId="6bf028ea-505a-4797-9fbe-498829f78d74" providerId="ADAL" clId="{DC0D35DB-813D-4E09-BFBF-7C3E228776C9}" dt="2020-07-24T03:00:25.894" v="196" actId="18245"/>
          <ac:graphicFrameMkLst>
            <pc:docMk/>
            <pc:sldMk cId="3111323014" sldId="1725"/>
            <ac:graphicFrameMk id="5" creationId="{99F0E752-92DC-4D96-B1E1-1DAC5B8ABD08}"/>
          </ac:graphicFrameMkLst>
        </pc:graphicFrameChg>
        <pc:cxnChg chg="add mod">
          <ac:chgData name="Wanlambok Nongbet [Chillibreeze]" userId="6bf028ea-505a-4797-9fbe-498829f78d74" providerId="ADAL" clId="{DC0D35DB-813D-4E09-BFBF-7C3E228776C9}" dt="2020-07-24T03:02:22.615" v="259" actId="465"/>
          <ac:cxnSpMkLst>
            <pc:docMk/>
            <pc:sldMk cId="3111323014" sldId="1725"/>
            <ac:cxnSpMk id="26" creationId="{739B50A4-79C1-4999-91F6-7942F10012FC}"/>
          </ac:cxnSpMkLst>
        </pc:cxnChg>
        <pc:cxnChg chg="add mod">
          <ac:chgData name="Wanlambok Nongbet [Chillibreeze]" userId="6bf028ea-505a-4797-9fbe-498829f78d74" providerId="ADAL" clId="{DC0D35DB-813D-4E09-BFBF-7C3E228776C9}" dt="2020-07-24T03:02:22.615" v="259" actId="465"/>
          <ac:cxnSpMkLst>
            <pc:docMk/>
            <pc:sldMk cId="3111323014" sldId="1725"/>
            <ac:cxnSpMk id="28" creationId="{4BF98B6B-F98E-492A-9DB9-D1D840471318}"/>
          </ac:cxnSpMkLst>
        </pc:cxnChg>
      </pc:sldChg>
      <pc:sldChg chg="del">
        <pc:chgData name="Wanlambok Nongbet [Chillibreeze]" userId="6bf028ea-505a-4797-9fbe-498829f78d74" providerId="ADAL" clId="{DC0D35DB-813D-4E09-BFBF-7C3E228776C9}" dt="2020-07-24T02:48:21.983" v="0" actId="47"/>
        <pc:sldMkLst>
          <pc:docMk/>
          <pc:sldMk cId="1491921647" sldId="1726"/>
        </pc:sldMkLst>
      </pc:sldChg>
      <pc:sldChg chg="addSp delSp modSp add mod modClrScheme chgLayout">
        <pc:chgData name="Wanlambok Nongbet [Chillibreeze]" userId="6bf028ea-505a-4797-9fbe-498829f78d74" providerId="ADAL" clId="{DC0D35DB-813D-4E09-BFBF-7C3E228776C9}" dt="2020-07-24T03:12:01.315" v="523" actId="21"/>
        <pc:sldMkLst>
          <pc:docMk/>
          <pc:sldMk cId="2609497765" sldId="1726"/>
        </pc:sldMkLst>
        <pc:spChg chg="add del mod">
          <ac:chgData name="Wanlambok Nongbet [Chillibreeze]" userId="6bf028ea-505a-4797-9fbe-498829f78d74" providerId="ADAL" clId="{DC0D35DB-813D-4E09-BFBF-7C3E228776C9}" dt="2020-07-24T02:49:31.097" v="2"/>
          <ac:spMkLst>
            <pc:docMk/>
            <pc:sldMk cId="2609497765" sldId="1726"/>
            <ac:spMk id="2" creationId="{BE114347-E085-4655-B8FB-7D4780A2323D}"/>
          </ac:spMkLst>
        </pc:spChg>
        <pc:spChg chg="add del mod">
          <ac:chgData name="Wanlambok Nongbet [Chillibreeze]" userId="6bf028ea-505a-4797-9fbe-498829f78d74" providerId="ADAL" clId="{DC0D35DB-813D-4E09-BFBF-7C3E228776C9}" dt="2020-07-24T02:49:31.097" v="2"/>
          <ac:spMkLst>
            <pc:docMk/>
            <pc:sldMk cId="2609497765" sldId="1726"/>
            <ac:spMk id="4" creationId="{9F36E6BC-1DBE-42DF-BF11-2AFE545DD2FA}"/>
          </ac:spMkLst>
        </pc:spChg>
        <pc:spChg chg="del mod ord">
          <ac:chgData name="Wanlambok Nongbet [Chillibreeze]" userId="6bf028ea-505a-4797-9fbe-498829f78d74" providerId="ADAL" clId="{DC0D35DB-813D-4E09-BFBF-7C3E228776C9}" dt="2020-07-24T02:50:16.083" v="11" actId="478"/>
          <ac:spMkLst>
            <pc:docMk/>
            <pc:sldMk cId="2609497765" sldId="1726"/>
            <ac:spMk id="6" creationId="{00000000-0000-0000-0000-000000000000}"/>
          </ac:spMkLst>
        </pc:spChg>
        <pc:spChg chg="add mod">
          <ac:chgData name="Wanlambok Nongbet [Chillibreeze]" userId="6bf028ea-505a-4797-9fbe-498829f78d74" providerId="ADAL" clId="{DC0D35DB-813D-4E09-BFBF-7C3E228776C9}" dt="2020-07-24T03:05:13.621" v="355" actId="14100"/>
          <ac:spMkLst>
            <pc:docMk/>
            <pc:sldMk cId="2609497765" sldId="1726"/>
            <ac:spMk id="8" creationId="{2669B477-CD13-4699-9CC8-4065B783982F}"/>
          </ac:spMkLst>
        </pc:spChg>
        <pc:spChg chg="add del mod">
          <ac:chgData name="Wanlambok Nongbet [Chillibreeze]" userId="6bf028ea-505a-4797-9fbe-498829f78d74" providerId="ADAL" clId="{DC0D35DB-813D-4E09-BFBF-7C3E228776C9}" dt="2020-07-24T03:05:59.252" v="368" actId="478"/>
          <ac:spMkLst>
            <pc:docMk/>
            <pc:sldMk cId="2609497765" sldId="1726"/>
            <ac:spMk id="9" creationId="{FF5CF697-CDF2-43D0-8625-9708DC040DD8}"/>
          </ac:spMkLst>
        </pc:spChg>
        <pc:spChg chg="add mod">
          <ac:chgData name="Wanlambok Nongbet [Chillibreeze]" userId="6bf028ea-505a-4797-9fbe-498829f78d74" providerId="ADAL" clId="{DC0D35DB-813D-4E09-BFBF-7C3E228776C9}" dt="2020-07-24T03:05:31.980" v="358" actId="14100"/>
          <ac:spMkLst>
            <pc:docMk/>
            <pc:sldMk cId="2609497765" sldId="1726"/>
            <ac:spMk id="10" creationId="{66E4F905-5C7B-42CA-BFB9-700AEDBC3F63}"/>
          </ac:spMkLst>
        </pc:spChg>
        <pc:spChg chg="add del mod">
          <ac:chgData name="Wanlambok Nongbet [Chillibreeze]" userId="6bf028ea-505a-4797-9fbe-498829f78d74" providerId="ADAL" clId="{DC0D35DB-813D-4E09-BFBF-7C3E228776C9}" dt="2020-07-24T03:06:52.567" v="389" actId="478"/>
          <ac:spMkLst>
            <pc:docMk/>
            <pc:sldMk cId="2609497765" sldId="1726"/>
            <ac:spMk id="12" creationId="{5C26D41E-7AE3-401D-A3F4-814F6D8460CF}"/>
          </ac:spMkLst>
        </pc:spChg>
        <pc:spChg chg="add del mod">
          <ac:chgData name="Wanlambok Nongbet [Chillibreeze]" userId="6bf028ea-505a-4797-9fbe-498829f78d74" providerId="ADAL" clId="{DC0D35DB-813D-4E09-BFBF-7C3E228776C9}" dt="2020-07-24T03:12:00.512" v="521" actId="21"/>
          <ac:spMkLst>
            <pc:docMk/>
            <pc:sldMk cId="2609497765" sldId="1726"/>
            <ac:spMk id="14" creationId="{5C72C217-1AFE-41B8-BC2D-B7EF1A1BD97D}"/>
          </ac:spMkLst>
        </pc:spChg>
        <pc:spChg chg="add del mod">
          <ac:chgData name="Wanlambok Nongbet [Chillibreeze]" userId="6bf028ea-505a-4797-9fbe-498829f78d74" providerId="ADAL" clId="{DC0D35DB-813D-4E09-BFBF-7C3E228776C9}" dt="2020-07-24T03:12:01.315" v="523" actId="21"/>
          <ac:spMkLst>
            <pc:docMk/>
            <pc:sldMk cId="2609497765" sldId="1726"/>
            <ac:spMk id="15" creationId="{55B1E266-9410-46D3-B096-1B954ABF97F9}"/>
          </ac:spMkLst>
        </pc:spChg>
        <pc:spChg chg="mod ord">
          <ac:chgData name="Wanlambok Nongbet [Chillibreeze]" userId="6bf028ea-505a-4797-9fbe-498829f78d74" providerId="ADAL" clId="{DC0D35DB-813D-4E09-BFBF-7C3E228776C9}" dt="2020-07-24T02:52:55.634" v="60"/>
          <ac:spMkLst>
            <pc:docMk/>
            <pc:sldMk cId="2609497765" sldId="1726"/>
            <ac:spMk id="17" creationId="{00000000-0000-0000-0000-000000000000}"/>
          </ac:spMkLst>
        </pc:spChg>
        <pc:picChg chg="del">
          <ac:chgData name="Wanlambok Nongbet [Chillibreeze]" userId="6bf028ea-505a-4797-9fbe-498829f78d74" providerId="ADAL" clId="{DC0D35DB-813D-4E09-BFBF-7C3E228776C9}" dt="2020-07-24T02:50:16.974" v="12" actId="478"/>
          <ac:picMkLst>
            <pc:docMk/>
            <pc:sldMk cId="2609497765" sldId="1726"/>
            <ac:picMk id="3" creationId="{F108E400-6F30-46F4-B29C-29FD0D33DF11}"/>
          </ac:picMkLst>
        </pc:picChg>
        <pc:picChg chg="add del mod modCrop">
          <ac:chgData name="Wanlambok Nongbet [Chillibreeze]" userId="6bf028ea-505a-4797-9fbe-498829f78d74" providerId="ADAL" clId="{DC0D35DB-813D-4E09-BFBF-7C3E228776C9}" dt="2020-07-24T03:06:51.352" v="388" actId="21"/>
          <ac:picMkLst>
            <pc:docMk/>
            <pc:sldMk cId="2609497765" sldId="1726"/>
            <ac:picMk id="7" creationId="{A7B4D0BF-A6ED-43D9-9D7E-6C1C22D19F72}"/>
          </ac:picMkLst>
        </pc:picChg>
        <pc:picChg chg="add mod">
          <ac:chgData name="Wanlambok Nongbet [Chillibreeze]" userId="6bf028ea-505a-4797-9fbe-498829f78d74" providerId="ADAL" clId="{DC0D35DB-813D-4E09-BFBF-7C3E228776C9}" dt="2020-07-24T03:06:53.127" v="392" actId="108"/>
          <ac:picMkLst>
            <pc:docMk/>
            <pc:sldMk cId="2609497765" sldId="1726"/>
            <ac:picMk id="13" creationId="{5BC97E6A-9856-4DA2-99C8-B35445F63722}"/>
          </ac:picMkLst>
        </pc:picChg>
      </pc:sldChg>
      <pc:sldChg chg="del">
        <pc:chgData name="Wanlambok Nongbet [Chillibreeze]" userId="6bf028ea-505a-4797-9fbe-498829f78d74" providerId="ADAL" clId="{DC0D35DB-813D-4E09-BFBF-7C3E228776C9}" dt="2020-07-24T02:48:21.983" v="0" actId="47"/>
        <pc:sldMkLst>
          <pc:docMk/>
          <pc:sldMk cId="512003875" sldId="1727"/>
        </pc:sldMkLst>
      </pc:sldChg>
      <pc:sldChg chg="addSp delSp modSp add mod modClrScheme chgLayout">
        <pc:chgData name="Wanlambok Nongbet [Chillibreeze]" userId="6bf028ea-505a-4797-9fbe-498829f78d74" providerId="ADAL" clId="{DC0D35DB-813D-4E09-BFBF-7C3E228776C9}" dt="2020-07-24T03:14:42.162" v="580" actId="21"/>
        <pc:sldMkLst>
          <pc:docMk/>
          <pc:sldMk cId="4066190342" sldId="1727"/>
        </pc:sldMkLst>
        <pc:spChg chg="add del mod">
          <ac:chgData name="Wanlambok Nongbet [Chillibreeze]" userId="6bf028ea-505a-4797-9fbe-498829f78d74" providerId="ADAL" clId="{DC0D35DB-813D-4E09-BFBF-7C3E228776C9}" dt="2020-07-24T02:49:31.097" v="2"/>
          <ac:spMkLst>
            <pc:docMk/>
            <pc:sldMk cId="4066190342" sldId="1727"/>
            <ac:spMk id="2" creationId="{68F11CA6-4A19-408E-868A-8F548146D8DD}"/>
          </ac:spMkLst>
        </pc:spChg>
        <pc:spChg chg="add del mod">
          <ac:chgData name="Wanlambok Nongbet [Chillibreeze]" userId="6bf028ea-505a-4797-9fbe-498829f78d74" providerId="ADAL" clId="{DC0D35DB-813D-4E09-BFBF-7C3E228776C9}" dt="2020-07-24T02:49:31.097" v="2"/>
          <ac:spMkLst>
            <pc:docMk/>
            <pc:sldMk cId="4066190342" sldId="1727"/>
            <ac:spMk id="3" creationId="{6BDC870F-B880-4EB5-8E07-713B98BE5C3D}"/>
          </ac:spMkLst>
        </pc:spChg>
        <pc:spChg chg="add del">
          <ac:chgData name="Wanlambok Nongbet [Chillibreeze]" userId="6bf028ea-505a-4797-9fbe-498829f78d74" providerId="ADAL" clId="{DC0D35DB-813D-4E09-BFBF-7C3E228776C9}" dt="2020-07-24T03:11:46.146" v="513" actId="21"/>
          <ac:spMkLst>
            <pc:docMk/>
            <pc:sldMk cId="4066190342" sldId="1727"/>
            <ac:spMk id="5" creationId="{3AD96DBF-EDE4-4B27-958C-7DDF43239D27}"/>
          </ac:spMkLst>
        </pc:spChg>
        <pc:spChg chg="del mod ord">
          <ac:chgData name="Wanlambok Nongbet [Chillibreeze]" userId="6bf028ea-505a-4797-9fbe-498829f78d74" providerId="ADAL" clId="{DC0D35DB-813D-4E09-BFBF-7C3E228776C9}" dt="2020-07-24T02:50:18.855" v="13" actId="478"/>
          <ac:spMkLst>
            <pc:docMk/>
            <pc:sldMk cId="4066190342" sldId="1727"/>
            <ac:spMk id="6" creationId="{00000000-0000-0000-0000-000000000000}"/>
          </ac:spMkLst>
        </pc:spChg>
        <pc:spChg chg="add del mod">
          <ac:chgData name="Wanlambok Nongbet [Chillibreeze]" userId="6bf028ea-505a-4797-9fbe-498829f78d74" providerId="ADAL" clId="{DC0D35DB-813D-4E09-BFBF-7C3E228776C9}" dt="2020-07-24T03:07:43.481" v="412" actId="478"/>
          <ac:spMkLst>
            <pc:docMk/>
            <pc:sldMk cId="4066190342" sldId="1727"/>
            <ac:spMk id="7" creationId="{C21DC1D4-8E94-4129-9994-58B3AD315BDB}"/>
          </ac:spMkLst>
        </pc:spChg>
        <pc:spChg chg="add mod">
          <ac:chgData name="Wanlambok Nongbet [Chillibreeze]" userId="6bf028ea-505a-4797-9fbe-498829f78d74" providerId="ADAL" clId="{DC0D35DB-813D-4E09-BFBF-7C3E228776C9}" dt="2020-07-24T03:07:40.930" v="411" actId="14100"/>
          <ac:spMkLst>
            <pc:docMk/>
            <pc:sldMk cId="4066190342" sldId="1727"/>
            <ac:spMk id="9" creationId="{18EFF22F-D052-4425-A663-3A0D2318808A}"/>
          </ac:spMkLst>
        </pc:spChg>
        <pc:spChg chg="add del">
          <ac:chgData name="Wanlambok Nongbet [Chillibreeze]" userId="6bf028ea-505a-4797-9fbe-498829f78d74" providerId="ADAL" clId="{DC0D35DB-813D-4E09-BFBF-7C3E228776C9}" dt="2020-07-24T03:14:42.162" v="580" actId="21"/>
          <ac:spMkLst>
            <pc:docMk/>
            <pc:sldMk cId="4066190342" sldId="1727"/>
            <ac:spMk id="10" creationId="{750E867D-ADDC-4D3C-BB0A-678905DB9D6A}"/>
          </ac:spMkLst>
        </pc:spChg>
        <pc:spChg chg="add del mod">
          <ac:chgData name="Wanlambok Nongbet [Chillibreeze]" userId="6bf028ea-505a-4797-9fbe-498829f78d74" providerId="ADAL" clId="{DC0D35DB-813D-4E09-BFBF-7C3E228776C9}" dt="2020-07-24T03:12:17.359" v="529" actId="478"/>
          <ac:spMkLst>
            <pc:docMk/>
            <pc:sldMk cId="4066190342" sldId="1727"/>
            <ac:spMk id="11" creationId="{5D719CA6-7767-4D45-B1BA-F15751955A16}"/>
          </ac:spMkLst>
        </pc:spChg>
        <pc:spChg chg="mod ord">
          <ac:chgData name="Wanlambok Nongbet [Chillibreeze]" userId="6bf028ea-505a-4797-9fbe-498829f78d74" providerId="ADAL" clId="{DC0D35DB-813D-4E09-BFBF-7C3E228776C9}" dt="2020-07-24T02:52:57.909" v="62"/>
          <ac:spMkLst>
            <pc:docMk/>
            <pc:sldMk cId="4066190342" sldId="1727"/>
            <ac:spMk id="17" creationId="{00000000-0000-0000-0000-000000000000}"/>
          </ac:spMkLst>
        </pc:spChg>
        <pc:graphicFrameChg chg="del">
          <ac:chgData name="Wanlambok Nongbet [Chillibreeze]" userId="6bf028ea-505a-4797-9fbe-498829f78d74" providerId="ADAL" clId="{DC0D35DB-813D-4E09-BFBF-7C3E228776C9}" dt="2020-07-24T02:50:18.855" v="13" actId="478"/>
          <ac:graphicFrameMkLst>
            <pc:docMk/>
            <pc:sldMk cId="4066190342" sldId="1727"/>
            <ac:graphicFrameMk id="4" creationId="{93F9EBF5-B685-4CA6-8F11-7A29AD57E7B1}"/>
          </ac:graphicFrameMkLst>
        </pc:graphicFrameChg>
        <pc:graphicFrameChg chg="add mod modGraphic">
          <ac:chgData name="Wanlambok Nongbet [Chillibreeze]" userId="6bf028ea-505a-4797-9fbe-498829f78d74" providerId="ADAL" clId="{DC0D35DB-813D-4E09-BFBF-7C3E228776C9}" dt="2020-07-24T03:12:11.112" v="528" actId="14100"/>
          <ac:graphicFrameMkLst>
            <pc:docMk/>
            <pc:sldMk cId="4066190342" sldId="1727"/>
            <ac:graphicFrameMk id="8" creationId="{0CE14EA2-1EAC-4C21-8BED-3F774B28BF87}"/>
          </ac:graphicFrameMkLst>
        </pc:graphicFrameChg>
      </pc:sldChg>
      <pc:sldChg chg="addSp delSp modSp add mod modClrScheme chgLayout">
        <pc:chgData name="Wanlambok Nongbet [Chillibreeze]" userId="6bf028ea-505a-4797-9fbe-498829f78d74" providerId="ADAL" clId="{DC0D35DB-813D-4E09-BFBF-7C3E228776C9}" dt="2020-07-24T03:32:44.362" v="769" actId="478"/>
        <pc:sldMkLst>
          <pc:docMk/>
          <pc:sldMk cId="2753844860" sldId="1728"/>
        </pc:sldMkLst>
        <pc:spChg chg="add del mod">
          <ac:chgData name="Wanlambok Nongbet [Chillibreeze]" userId="6bf028ea-505a-4797-9fbe-498829f78d74" providerId="ADAL" clId="{DC0D35DB-813D-4E09-BFBF-7C3E228776C9}" dt="2020-07-24T02:49:31.097" v="2"/>
          <ac:spMkLst>
            <pc:docMk/>
            <pc:sldMk cId="2753844860" sldId="1728"/>
            <ac:spMk id="2" creationId="{B5EBC675-5E53-4DAD-8010-87BE04DF4492}"/>
          </ac:spMkLst>
        </pc:spChg>
        <pc:spChg chg="add del mod">
          <ac:chgData name="Wanlambok Nongbet [Chillibreeze]" userId="6bf028ea-505a-4797-9fbe-498829f78d74" providerId="ADAL" clId="{DC0D35DB-813D-4E09-BFBF-7C3E228776C9}" dt="2020-07-24T02:49:31.097" v="2"/>
          <ac:spMkLst>
            <pc:docMk/>
            <pc:sldMk cId="2753844860" sldId="1728"/>
            <ac:spMk id="3" creationId="{BCC9FBC7-7522-424F-B80A-23BBDDF19979}"/>
          </ac:spMkLst>
        </pc:spChg>
        <pc:spChg chg="del mod ord">
          <ac:chgData name="Wanlambok Nongbet [Chillibreeze]" userId="6bf028ea-505a-4797-9fbe-498829f78d74" providerId="ADAL" clId="{DC0D35DB-813D-4E09-BFBF-7C3E228776C9}" dt="2020-07-24T02:50:27.644" v="17" actId="478"/>
          <ac:spMkLst>
            <pc:docMk/>
            <pc:sldMk cId="2753844860" sldId="1728"/>
            <ac:spMk id="6" creationId="{00000000-0000-0000-0000-000000000000}"/>
          </ac:spMkLst>
        </pc:spChg>
        <pc:spChg chg="add mod">
          <ac:chgData name="Wanlambok Nongbet [Chillibreeze]" userId="6bf028ea-505a-4797-9fbe-498829f78d74" providerId="ADAL" clId="{DC0D35DB-813D-4E09-BFBF-7C3E228776C9}" dt="2020-07-24T03:28:39.455" v="692"/>
          <ac:spMkLst>
            <pc:docMk/>
            <pc:sldMk cId="2753844860" sldId="1728"/>
            <ac:spMk id="7" creationId="{70F82232-7A20-4863-B6DE-1D1A87DAD13C}"/>
          </ac:spMkLst>
        </pc:spChg>
        <pc:spChg chg="add mod">
          <ac:chgData name="Wanlambok Nongbet [Chillibreeze]" userId="6bf028ea-505a-4797-9fbe-498829f78d74" providerId="ADAL" clId="{DC0D35DB-813D-4E09-BFBF-7C3E228776C9}" dt="2020-07-24T03:32:25.736" v="754" actId="554"/>
          <ac:spMkLst>
            <pc:docMk/>
            <pc:sldMk cId="2753844860" sldId="1728"/>
            <ac:spMk id="8" creationId="{6D12302B-CA4B-47F2-84E9-C0C86965AB44}"/>
          </ac:spMkLst>
        </pc:spChg>
        <pc:spChg chg="add mod">
          <ac:chgData name="Wanlambok Nongbet [Chillibreeze]" userId="6bf028ea-505a-4797-9fbe-498829f78d74" providerId="ADAL" clId="{DC0D35DB-813D-4E09-BFBF-7C3E228776C9}" dt="2020-07-24T03:32:41.918" v="768" actId="465"/>
          <ac:spMkLst>
            <pc:docMk/>
            <pc:sldMk cId="2753844860" sldId="1728"/>
            <ac:spMk id="9" creationId="{F29833A5-0CC4-47C9-AA80-F4FAFC4D0C7D}"/>
          </ac:spMkLst>
        </pc:spChg>
        <pc:spChg chg="add mod">
          <ac:chgData name="Wanlambok Nongbet [Chillibreeze]" userId="6bf028ea-505a-4797-9fbe-498829f78d74" providerId="ADAL" clId="{DC0D35DB-813D-4E09-BFBF-7C3E228776C9}" dt="2020-07-24T03:32:41.918" v="768" actId="465"/>
          <ac:spMkLst>
            <pc:docMk/>
            <pc:sldMk cId="2753844860" sldId="1728"/>
            <ac:spMk id="10" creationId="{3F703FF1-1DCC-4000-B4D8-B9711ACFB745}"/>
          </ac:spMkLst>
        </pc:spChg>
        <pc:spChg chg="mod">
          <ac:chgData name="Wanlambok Nongbet [Chillibreeze]" userId="6bf028ea-505a-4797-9fbe-498829f78d74" providerId="ADAL" clId="{DC0D35DB-813D-4E09-BFBF-7C3E228776C9}" dt="2020-07-24T03:29:47.012" v="725" actId="165"/>
          <ac:spMkLst>
            <pc:docMk/>
            <pc:sldMk cId="2753844860" sldId="1728"/>
            <ac:spMk id="12" creationId="{7CEDAE37-4E6A-40F7-AA48-93385903C328}"/>
          </ac:spMkLst>
        </pc:spChg>
        <pc:spChg chg="mod">
          <ac:chgData name="Wanlambok Nongbet [Chillibreeze]" userId="6bf028ea-505a-4797-9fbe-498829f78d74" providerId="ADAL" clId="{DC0D35DB-813D-4E09-BFBF-7C3E228776C9}" dt="2020-07-24T03:29:47.012" v="725" actId="165"/>
          <ac:spMkLst>
            <pc:docMk/>
            <pc:sldMk cId="2753844860" sldId="1728"/>
            <ac:spMk id="13" creationId="{7EE000F0-728C-4ED7-9464-47BE8D7C5FA2}"/>
          </ac:spMkLst>
        </pc:spChg>
        <pc:spChg chg="mod">
          <ac:chgData name="Wanlambok Nongbet [Chillibreeze]" userId="6bf028ea-505a-4797-9fbe-498829f78d74" providerId="ADAL" clId="{DC0D35DB-813D-4E09-BFBF-7C3E228776C9}" dt="2020-07-24T03:29:47.012" v="725" actId="165"/>
          <ac:spMkLst>
            <pc:docMk/>
            <pc:sldMk cId="2753844860" sldId="1728"/>
            <ac:spMk id="15" creationId="{1BA3A427-6040-4A82-A197-F48FC73F3E7A}"/>
          </ac:spMkLst>
        </pc:spChg>
        <pc:spChg chg="mod">
          <ac:chgData name="Wanlambok Nongbet [Chillibreeze]" userId="6bf028ea-505a-4797-9fbe-498829f78d74" providerId="ADAL" clId="{DC0D35DB-813D-4E09-BFBF-7C3E228776C9}" dt="2020-07-24T03:29:47.012" v="725" actId="165"/>
          <ac:spMkLst>
            <pc:docMk/>
            <pc:sldMk cId="2753844860" sldId="1728"/>
            <ac:spMk id="16" creationId="{4642BCC4-A161-434C-8544-BF8295D54E86}"/>
          </ac:spMkLst>
        </pc:spChg>
        <pc:spChg chg="mod ord">
          <ac:chgData name="Wanlambok Nongbet [Chillibreeze]" userId="6bf028ea-505a-4797-9fbe-498829f78d74" providerId="ADAL" clId="{DC0D35DB-813D-4E09-BFBF-7C3E228776C9}" dt="2020-07-24T02:53:29.234" v="67"/>
          <ac:spMkLst>
            <pc:docMk/>
            <pc:sldMk cId="2753844860" sldId="1728"/>
            <ac:spMk id="17" creationId="{00000000-0000-0000-0000-000000000000}"/>
          </ac:spMkLst>
        </pc:spChg>
        <pc:spChg chg="mod">
          <ac:chgData name="Wanlambok Nongbet [Chillibreeze]" userId="6bf028ea-505a-4797-9fbe-498829f78d74" providerId="ADAL" clId="{DC0D35DB-813D-4E09-BFBF-7C3E228776C9}" dt="2020-07-24T03:29:47.012" v="725" actId="165"/>
          <ac:spMkLst>
            <pc:docMk/>
            <pc:sldMk cId="2753844860" sldId="1728"/>
            <ac:spMk id="19" creationId="{80333058-4323-4DAE-BB52-5C177C3E4A27}"/>
          </ac:spMkLst>
        </pc:spChg>
        <pc:spChg chg="mod">
          <ac:chgData name="Wanlambok Nongbet [Chillibreeze]" userId="6bf028ea-505a-4797-9fbe-498829f78d74" providerId="ADAL" clId="{DC0D35DB-813D-4E09-BFBF-7C3E228776C9}" dt="2020-07-24T03:29:47.012" v="725" actId="165"/>
          <ac:spMkLst>
            <pc:docMk/>
            <pc:sldMk cId="2753844860" sldId="1728"/>
            <ac:spMk id="20" creationId="{7E1AFED0-2848-436C-BF3C-580973982351}"/>
          </ac:spMkLst>
        </pc:spChg>
        <pc:spChg chg="mod">
          <ac:chgData name="Wanlambok Nongbet [Chillibreeze]" userId="6bf028ea-505a-4797-9fbe-498829f78d74" providerId="ADAL" clId="{DC0D35DB-813D-4E09-BFBF-7C3E228776C9}" dt="2020-07-24T03:29:47.012" v="725" actId="165"/>
          <ac:spMkLst>
            <pc:docMk/>
            <pc:sldMk cId="2753844860" sldId="1728"/>
            <ac:spMk id="24" creationId="{2C1250CB-CB6A-49FA-8C8A-FC39A9493EFD}"/>
          </ac:spMkLst>
        </pc:spChg>
        <pc:spChg chg="mod">
          <ac:chgData name="Wanlambok Nongbet [Chillibreeze]" userId="6bf028ea-505a-4797-9fbe-498829f78d74" providerId="ADAL" clId="{DC0D35DB-813D-4E09-BFBF-7C3E228776C9}" dt="2020-07-24T03:29:47.012" v="725" actId="165"/>
          <ac:spMkLst>
            <pc:docMk/>
            <pc:sldMk cId="2753844860" sldId="1728"/>
            <ac:spMk id="25" creationId="{14DD3C97-997A-4D09-B36B-2183E728A9E3}"/>
          </ac:spMkLst>
        </pc:spChg>
        <pc:spChg chg="add mod">
          <ac:chgData name="Wanlambok Nongbet [Chillibreeze]" userId="6bf028ea-505a-4797-9fbe-498829f78d74" providerId="ADAL" clId="{DC0D35DB-813D-4E09-BFBF-7C3E228776C9}" dt="2020-07-24T03:32:41.918" v="768" actId="465"/>
          <ac:spMkLst>
            <pc:docMk/>
            <pc:sldMk cId="2753844860" sldId="1728"/>
            <ac:spMk id="26" creationId="{4504B42F-2A2F-4B81-888D-881B0FB093E4}"/>
          </ac:spMkLst>
        </pc:spChg>
        <pc:spChg chg="mod">
          <ac:chgData name="Wanlambok Nongbet [Chillibreeze]" userId="6bf028ea-505a-4797-9fbe-498829f78d74" providerId="ADAL" clId="{DC0D35DB-813D-4E09-BFBF-7C3E228776C9}" dt="2020-07-24T03:29:47.012" v="725" actId="165"/>
          <ac:spMkLst>
            <pc:docMk/>
            <pc:sldMk cId="2753844860" sldId="1728"/>
            <ac:spMk id="34" creationId="{944CC128-8F6C-4836-B27D-B14BFE2AE2AC}"/>
          </ac:spMkLst>
        </pc:spChg>
        <pc:spChg chg="mod">
          <ac:chgData name="Wanlambok Nongbet [Chillibreeze]" userId="6bf028ea-505a-4797-9fbe-498829f78d74" providerId="ADAL" clId="{DC0D35DB-813D-4E09-BFBF-7C3E228776C9}" dt="2020-07-24T03:29:47.012" v="725" actId="165"/>
          <ac:spMkLst>
            <pc:docMk/>
            <pc:sldMk cId="2753844860" sldId="1728"/>
            <ac:spMk id="35" creationId="{28824DFD-DF60-44FD-9E2F-2C6B116FB0A1}"/>
          </ac:spMkLst>
        </pc:spChg>
        <pc:spChg chg="add del mod">
          <ac:chgData name="Wanlambok Nongbet [Chillibreeze]" userId="6bf028ea-505a-4797-9fbe-498829f78d74" providerId="ADAL" clId="{DC0D35DB-813D-4E09-BFBF-7C3E228776C9}" dt="2020-07-24T03:32:44.362" v="769" actId="478"/>
          <ac:spMkLst>
            <pc:docMk/>
            <pc:sldMk cId="2753844860" sldId="1728"/>
            <ac:spMk id="39" creationId="{85AD5F15-90E0-48CB-AC6B-08BAF0DEA52E}"/>
          </ac:spMkLst>
        </pc:spChg>
        <pc:spChg chg="add mod">
          <ac:chgData name="Wanlambok Nongbet [Chillibreeze]" userId="6bf028ea-505a-4797-9fbe-498829f78d74" providerId="ADAL" clId="{DC0D35DB-813D-4E09-BFBF-7C3E228776C9}" dt="2020-07-24T03:32:33.602" v="762" actId="554"/>
          <ac:spMkLst>
            <pc:docMk/>
            <pc:sldMk cId="2753844860" sldId="1728"/>
            <ac:spMk id="40" creationId="{1CB125F7-54AB-4B6E-878B-2602834729AE}"/>
          </ac:spMkLst>
        </pc:spChg>
        <pc:grpChg chg="add del mod">
          <ac:chgData name="Wanlambok Nongbet [Chillibreeze]" userId="6bf028ea-505a-4797-9fbe-498829f78d74" providerId="ADAL" clId="{DC0D35DB-813D-4E09-BFBF-7C3E228776C9}" dt="2020-07-24T03:28:54.136" v="701" actId="165"/>
          <ac:grpSpMkLst>
            <pc:docMk/>
            <pc:sldMk cId="2753844860" sldId="1728"/>
            <ac:grpSpMk id="4" creationId="{7D35D1BA-8033-4011-A895-A5338158A5A7}"/>
          </ac:grpSpMkLst>
        </pc:grpChg>
        <pc:grpChg chg="add mod topLvl">
          <ac:chgData name="Wanlambok Nongbet [Chillibreeze]" userId="6bf028ea-505a-4797-9fbe-498829f78d74" providerId="ADAL" clId="{DC0D35DB-813D-4E09-BFBF-7C3E228776C9}" dt="2020-07-24T03:32:25.736" v="754" actId="554"/>
          <ac:grpSpMkLst>
            <pc:docMk/>
            <pc:sldMk cId="2753844860" sldId="1728"/>
            <ac:grpSpMk id="11" creationId="{69B1EE3B-0572-4D58-B973-EF993BE1F10C}"/>
          </ac:grpSpMkLst>
        </pc:grpChg>
        <pc:grpChg chg="add mod topLvl">
          <ac:chgData name="Wanlambok Nongbet [Chillibreeze]" userId="6bf028ea-505a-4797-9fbe-498829f78d74" providerId="ADAL" clId="{DC0D35DB-813D-4E09-BFBF-7C3E228776C9}" dt="2020-07-24T03:32:27.637" v="755" actId="554"/>
          <ac:grpSpMkLst>
            <pc:docMk/>
            <pc:sldMk cId="2753844860" sldId="1728"/>
            <ac:grpSpMk id="14" creationId="{72F9AB31-2F13-4DC7-A902-14C514814BE3}"/>
          </ac:grpSpMkLst>
        </pc:grpChg>
        <pc:grpChg chg="add mod topLvl">
          <ac:chgData name="Wanlambok Nongbet [Chillibreeze]" userId="6bf028ea-505a-4797-9fbe-498829f78d74" providerId="ADAL" clId="{DC0D35DB-813D-4E09-BFBF-7C3E228776C9}" dt="2020-07-24T03:32:30.733" v="760" actId="554"/>
          <ac:grpSpMkLst>
            <pc:docMk/>
            <pc:sldMk cId="2753844860" sldId="1728"/>
            <ac:grpSpMk id="18" creationId="{BA048342-47D5-4C48-8CF5-9E0780D03CB1}"/>
          </ac:grpSpMkLst>
        </pc:grpChg>
        <pc:grpChg chg="add mod topLvl">
          <ac:chgData name="Wanlambok Nongbet [Chillibreeze]" userId="6bf028ea-505a-4797-9fbe-498829f78d74" providerId="ADAL" clId="{DC0D35DB-813D-4E09-BFBF-7C3E228776C9}" dt="2020-07-24T03:32:32.317" v="761" actId="554"/>
          <ac:grpSpMkLst>
            <pc:docMk/>
            <pc:sldMk cId="2753844860" sldId="1728"/>
            <ac:grpSpMk id="23" creationId="{B6CA1A43-D2F2-4CDE-AECB-523340A7C440}"/>
          </ac:grpSpMkLst>
        </pc:grpChg>
        <pc:grpChg chg="add mod topLvl">
          <ac:chgData name="Wanlambok Nongbet [Chillibreeze]" userId="6bf028ea-505a-4797-9fbe-498829f78d74" providerId="ADAL" clId="{DC0D35DB-813D-4E09-BFBF-7C3E228776C9}" dt="2020-07-24T03:32:33.602" v="762" actId="554"/>
          <ac:grpSpMkLst>
            <pc:docMk/>
            <pc:sldMk cId="2753844860" sldId="1728"/>
            <ac:grpSpMk id="33" creationId="{B1E869EA-1C81-4BA5-BA46-088FB164AED8}"/>
          </ac:grpSpMkLst>
        </pc:grpChg>
        <pc:grpChg chg="add del mod">
          <ac:chgData name="Wanlambok Nongbet [Chillibreeze]" userId="6bf028ea-505a-4797-9fbe-498829f78d74" providerId="ADAL" clId="{DC0D35DB-813D-4E09-BFBF-7C3E228776C9}" dt="2020-07-24T03:29:37.010" v="720" actId="165"/>
          <ac:grpSpMkLst>
            <pc:docMk/>
            <pc:sldMk cId="2753844860" sldId="1728"/>
            <ac:grpSpMk id="36" creationId="{C04676D4-D53D-4CA9-9B87-1588EA81FFB8}"/>
          </ac:grpSpMkLst>
        </pc:grpChg>
        <pc:grpChg chg="add del mod">
          <ac:chgData name="Wanlambok Nongbet [Chillibreeze]" userId="6bf028ea-505a-4797-9fbe-498829f78d74" providerId="ADAL" clId="{DC0D35DB-813D-4E09-BFBF-7C3E228776C9}" dt="2020-07-24T03:29:47.012" v="725" actId="165"/>
          <ac:grpSpMkLst>
            <pc:docMk/>
            <pc:sldMk cId="2753844860" sldId="1728"/>
            <ac:grpSpMk id="37" creationId="{B91DD698-7CEF-4D17-B98A-02E554309144}"/>
          </ac:grpSpMkLst>
        </pc:grpChg>
        <pc:cxnChg chg="add mod">
          <ac:chgData name="Wanlambok Nongbet [Chillibreeze]" userId="6bf028ea-505a-4797-9fbe-498829f78d74" providerId="ADAL" clId="{DC0D35DB-813D-4E09-BFBF-7C3E228776C9}" dt="2020-07-24T03:32:41.918" v="768" actId="465"/>
          <ac:cxnSpMkLst>
            <pc:docMk/>
            <pc:sldMk cId="2753844860" sldId="1728"/>
            <ac:cxnSpMk id="21" creationId="{2780FACC-3908-4873-94D4-8DB6D7D76A94}"/>
          </ac:cxnSpMkLst>
        </pc:cxnChg>
        <pc:cxnChg chg="add mod">
          <ac:chgData name="Wanlambok Nongbet [Chillibreeze]" userId="6bf028ea-505a-4797-9fbe-498829f78d74" providerId="ADAL" clId="{DC0D35DB-813D-4E09-BFBF-7C3E228776C9}" dt="2020-07-24T03:32:41.918" v="768" actId="465"/>
          <ac:cxnSpMkLst>
            <pc:docMk/>
            <pc:sldMk cId="2753844860" sldId="1728"/>
            <ac:cxnSpMk id="22" creationId="{4AEF8001-9F8C-44AB-8AD1-7DF9D0F488BF}"/>
          </ac:cxnSpMkLst>
        </pc:cxnChg>
        <pc:cxnChg chg="add mod">
          <ac:chgData name="Wanlambok Nongbet [Chillibreeze]" userId="6bf028ea-505a-4797-9fbe-498829f78d74" providerId="ADAL" clId="{DC0D35DB-813D-4E09-BFBF-7C3E228776C9}" dt="2020-07-24T03:32:41.918" v="768" actId="465"/>
          <ac:cxnSpMkLst>
            <pc:docMk/>
            <pc:sldMk cId="2753844860" sldId="1728"/>
            <ac:cxnSpMk id="27" creationId="{50BCF7F8-D969-413D-9FDF-E74D2E2E745A}"/>
          </ac:cxnSpMkLst>
        </pc:cxnChg>
        <pc:cxnChg chg="add mod">
          <ac:chgData name="Wanlambok Nongbet [Chillibreeze]" userId="6bf028ea-505a-4797-9fbe-498829f78d74" providerId="ADAL" clId="{DC0D35DB-813D-4E09-BFBF-7C3E228776C9}" dt="2020-07-24T03:32:41.918" v="768" actId="465"/>
          <ac:cxnSpMkLst>
            <pc:docMk/>
            <pc:sldMk cId="2753844860" sldId="1728"/>
            <ac:cxnSpMk id="41" creationId="{1F40F23D-1E8E-46A2-89AB-E61B54099120}"/>
          </ac:cxnSpMkLst>
        </pc:cxnChg>
      </pc:sldChg>
      <pc:sldChg chg="del">
        <pc:chgData name="Wanlambok Nongbet [Chillibreeze]" userId="6bf028ea-505a-4797-9fbe-498829f78d74" providerId="ADAL" clId="{DC0D35DB-813D-4E09-BFBF-7C3E228776C9}" dt="2020-07-24T02:48:21.983" v="0" actId="47"/>
        <pc:sldMkLst>
          <pc:docMk/>
          <pc:sldMk cId="3284983197" sldId="1729"/>
        </pc:sldMkLst>
      </pc:sldChg>
      <pc:sldChg chg="addSp delSp modSp add mod modClrScheme chgLayout">
        <pc:chgData name="Wanlambok Nongbet [Chillibreeze]" userId="6bf028ea-505a-4797-9fbe-498829f78d74" providerId="ADAL" clId="{DC0D35DB-813D-4E09-BFBF-7C3E228776C9}" dt="2020-07-24T04:00:06.935" v="1355" actId="465"/>
        <pc:sldMkLst>
          <pc:docMk/>
          <pc:sldMk cId="4064441819" sldId="1729"/>
        </pc:sldMkLst>
        <pc:spChg chg="add del mod">
          <ac:chgData name="Wanlambok Nongbet [Chillibreeze]" userId="6bf028ea-505a-4797-9fbe-498829f78d74" providerId="ADAL" clId="{DC0D35DB-813D-4E09-BFBF-7C3E228776C9}" dt="2020-07-24T02:49:31.097" v="2"/>
          <ac:spMkLst>
            <pc:docMk/>
            <pc:sldMk cId="4064441819" sldId="1729"/>
            <ac:spMk id="2" creationId="{0C7A2D3F-01E8-441D-967D-65553B9591F4}"/>
          </ac:spMkLst>
        </pc:spChg>
        <pc:spChg chg="add del mod">
          <ac:chgData name="Wanlambok Nongbet [Chillibreeze]" userId="6bf028ea-505a-4797-9fbe-498829f78d74" providerId="ADAL" clId="{DC0D35DB-813D-4E09-BFBF-7C3E228776C9}" dt="2020-07-24T03:54:21.475" v="1237" actId="12084"/>
          <ac:spMkLst>
            <pc:docMk/>
            <pc:sldMk cId="4064441819" sldId="1729"/>
            <ac:spMk id="3" creationId="{AE9A70BA-2D28-4BCA-9177-14FCB73C9550}"/>
          </ac:spMkLst>
        </pc:spChg>
        <pc:spChg chg="add del mod">
          <ac:chgData name="Wanlambok Nongbet [Chillibreeze]" userId="6bf028ea-505a-4797-9fbe-498829f78d74" providerId="ADAL" clId="{DC0D35DB-813D-4E09-BFBF-7C3E228776C9}" dt="2020-07-24T02:49:31.097" v="2"/>
          <ac:spMkLst>
            <pc:docMk/>
            <pc:sldMk cId="4064441819" sldId="1729"/>
            <ac:spMk id="3" creationId="{C934D17E-2BC8-4CD5-AD1F-8FBF5A566599}"/>
          </ac:spMkLst>
        </pc:spChg>
        <pc:spChg chg="add del mod">
          <ac:chgData name="Wanlambok Nongbet [Chillibreeze]" userId="6bf028ea-505a-4797-9fbe-498829f78d74" providerId="ADAL" clId="{DC0D35DB-813D-4E09-BFBF-7C3E228776C9}" dt="2020-07-24T03:33:59.571" v="770"/>
          <ac:spMkLst>
            <pc:docMk/>
            <pc:sldMk cId="4064441819" sldId="1729"/>
            <ac:spMk id="4" creationId="{AAC206B5-FB9D-4DC0-B5E3-7FEF065E1191}"/>
          </ac:spMkLst>
        </pc:spChg>
        <pc:spChg chg="mod topLvl">
          <ac:chgData name="Wanlambok Nongbet [Chillibreeze]" userId="6bf028ea-505a-4797-9fbe-498829f78d74" providerId="ADAL" clId="{DC0D35DB-813D-4E09-BFBF-7C3E228776C9}" dt="2020-07-24T04:00:03.551" v="1353"/>
          <ac:spMkLst>
            <pc:docMk/>
            <pc:sldMk cId="4064441819" sldId="1729"/>
            <ac:spMk id="5" creationId="{C74D2BFB-A4C1-4897-978F-C99B1C8ADD71}"/>
          </ac:spMkLst>
        </pc:spChg>
        <pc:spChg chg="del mod ord">
          <ac:chgData name="Wanlambok Nongbet [Chillibreeze]" userId="6bf028ea-505a-4797-9fbe-498829f78d74" providerId="ADAL" clId="{DC0D35DB-813D-4E09-BFBF-7C3E228776C9}" dt="2020-07-24T02:50:28.788" v="18" actId="478"/>
          <ac:spMkLst>
            <pc:docMk/>
            <pc:sldMk cId="4064441819" sldId="1729"/>
            <ac:spMk id="6" creationId="{00000000-0000-0000-0000-000000000000}"/>
          </ac:spMkLst>
        </pc:spChg>
        <pc:spChg chg="mod topLvl">
          <ac:chgData name="Wanlambok Nongbet [Chillibreeze]" userId="6bf028ea-505a-4797-9fbe-498829f78d74" providerId="ADAL" clId="{DC0D35DB-813D-4E09-BFBF-7C3E228776C9}" dt="2020-07-24T04:00:06.935" v="1355" actId="465"/>
          <ac:spMkLst>
            <pc:docMk/>
            <pc:sldMk cId="4064441819" sldId="1729"/>
            <ac:spMk id="6" creationId="{4DE75C6C-2C3D-4F2D-8497-C010A552B570}"/>
          </ac:spMkLst>
        </pc:spChg>
        <pc:spChg chg="add del mod">
          <ac:chgData name="Wanlambok Nongbet [Chillibreeze]" userId="6bf028ea-505a-4797-9fbe-498829f78d74" providerId="ADAL" clId="{DC0D35DB-813D-4E09-BFBF-7C3E228776C9}" dt="2020-07-24T03:34:39.975" v="790" actId="12084"/>
          <ac:spMkLst>
            <pc:docMk/>
            <pc:sldMk cId="4064441819" sldId="1729"/>
            <ac:spMk id="7" creationId="{027619D0-9039-4CD0-9E0B-C7FBE2A27A87}"/>
          </ac:spMkLst>
        </pc:spChg>
        <pc:spChg chg="mod topLvl">
          <ac:chgData name="Wanlambok Nongbet [Chillibreeze]" userId="6bf028ea-505a-4797-9fbe-498829f78d74" providerId="ADAL" clId="{DC0D35DB-813D-4E09-BFBF-7C3E228776C9}" dt="2020-07-24T04:00:03.551" v="1353"/>
          <ac:spMkLst>
            <pc:docMk/>
            <pc:sldMk cId="4064441819" sldId="1729"/>
            <ac:spMk id="7" creationId="{AF3B94AA-EAEC-4F7A-A509-FA73B9EED655}"/>
          </ac:spMkLst>
        </pc:spChg>
        <pc:spChg chg="del mod topLvl">
          <ac:chgData name="Wanlambok Nongbet [Chillibreeze]" userId="6bf028ea-505a-4797-9fbe-498829f78d74" providerId="ADAL" clId="{DC0D35DB-813D-4E09-BFBF-7C3E228776C9}" dt="2020-07-24T03:34:59.762" v="813" actId="478"/>
          <ac:spMkLst>
            <pc:docMk/>
            <pc:sldMk cId="4064441819" sldId="1729"/>
            <ac:spMk id="10" creationId="{C4BD87C2-2B3D-46E2-8407-22CA6E80B637}"/>
          </ac:spMkLst>
        </pc:spChg>
        <pc:spChg chg="del mod topLvl">
          <ac:chgData name="Wanlambok Nongbet [Chillibreeze]" userId="6bf028ea-505a-4797-9fbe-498829f78d74" providerId="ADAL" clId="{DC0D35DB-813D-4E09-BFBF-7C3E228776C9}" dt="2020-07-24T03:34:59.762" v="813" actId="478"/>
          <ac:spMkLst>
            <pc:docMk/>
            <pc:sldMk cId="4064441819" sldId="1729"/>
            <ac:spMk id="11" creationId="{1ACB0416-AFE3-4394-8C59-48657A2B1039}"/>
          </ac:spMkLst>
        </pc:spChg>
        <pc:spChg chg="del mod topLvl">
          <ac:chgData name="Wanlambok Nongbet [Chillibreeze]" userId="6bf028ea-505a-4797-9fbe-498829f78d74" providerId="ADAL" clId="{DC0D35DB-813D-4E09-BFBF-7C3E228776C9}" dt="2020-07-24T03:34:59.762" v="813" actId="478"/>
          <ac:spMkLst>
            <pc:docMk/>
            <pc:sldMk cId="4064441819" sldId="1729"/>
            <ac:spMk id="12" creationId="{30B3BAEE-C251-47B0-B778-5BFF18D081E6}"/>
          </ac:spMkLst>
        </pc:spChg>
        <pc:spChg chg="mod">
          <ac:chgData name="Wanlambok Nongbet [Chillibreeze]" userId="6bf028ea-505a-4797-9fbe-498829f78d74" providerId="ADAL" clId="{DC0D35DB-813D-4E09-BFBF-7C3E228776C9}" dt="2020-07-24T03:58:49.089" v="1307"/>
          <ac:spMkLst>
            <pc:docMk/>
            <pc:sldMk cId="4064441819" sldId="1729"/>
            <ac:spMk id="13" creationId="{F855507C-D51F-421A-9672-5F14E7D9404E}"/>
          </ac:spMkLst>
        </pc:spChg>
        <pc:spChg chg="mod">
          <ac:chgData name="Wanlambok Nongbet [Chillibreeze]" userId="6bf028ea-505a-4797-9fbe-498829f78d74" providerId="ADAL" clId="{DC0D35DB-813D-4E09-BFBF-7C3E228776C9}" dt="2020-07-24T03:58:49.089" v="1307"/>
          <ac:spMkLst>
            <pc:docMk/>
            <pc:sldMk cId="4064441819" sldId="1729"/>
            <ac:spMk id="14" creationId="{37A1A97F-3E83-4509-9A22-D2F42A7D1430}"/>
          </ac:spMkLst>
        </pc:spChg>
        <pc:spChg chg="mod">
          <ac:chgData name="Wanlambok Nongbet [Chillibreeze]" userId="6bf028ea-505a-4797-9fbe-498829f78d74" providerId="ADAL" clId="{DC0D35DB-813D-4E09-BFBF-7C3E228776C9}" dt="2020-07-24T03:59:03.068" v="1312" actId="571"/>
          <ac:spMkLst>
            <pc:docMk/>
            <pc:sldMk cId="4064441819" sldId="1729"/>
            <ac:spMk id="16" creationId="{96AE5797-3AB1-456F-8317-52162A04D90A}"/>
          </ac:spMkLst>
        </pc:spChg>
        <pc:spChg chg="mod ord">
          <ac:chgData name="Wanlambok Nongbet [Chillibreeze]" userId="6bf028ea-505a-4797-9fbe-498829f78d74" providerId="ADAL" clId="{DC0D35DB-813D-4E09-BFBF-7C3E228776C9}" dt="2020-07-24T03:33:59.571" v="770"/>
          <ac:spMkLst>
            <pc:docMk/>
            <pc:sldMk cId="4064441819" sldId="1729"/>
            <ac:spMk id="17" creationId="{00000000-0000-0000-0000-000000000000}"/>
          </ac:spMkLst>
        </pc:spChg>
        <pc:spChg chg="mod">
          <ac:chgData name="Wanlambok Nongbet [Chillibreeze]" userId="6bf028ea-505a-4797-9fbe-498829f78d74" providerId="ADAL" clId="{DC0D35DB-813D-4E09-BFBF-7C3E228776C9}" dt="2020-07-24T03:59:03.068" v="1312" actId="571"/>
          <ac:spMkLst>
            <pc:docMk/>
            <pc:sldMk cId="4064441819" sldId="1729"/>
            <ac:spMk id="18" creationId="{6B5DB52B-ACC8-4D50-9364-2F5658A35CB9}"/>
          </ac:spMkLst>
        </pc:spChg>
        <pc:spChg chg="mod topLvl">
          <ac:chgData name="Wanlambok Nongbet [Chillibreeze]" userId="6bf028ea-505a-4797-9fbe-498829f78d74" providerId="ADAL" clId="{DC0D35DB-813D-4E09-BFBF-7C3E228776C9}" dt="2020-07-24T03:59:28.384" v="1335" actId="164"/>
          <ac:spMkLst>
            <pc:docMk/>
            <pc:sldMk cId="4064441819" sldId="1729"/>
            <ac:spMk id="20" creationId="{135314CB-6508-4791-84C3-40C1CF21EED3}"/>
          </ac:spMkLst>
        </pc:spChg>
        <pc:spChg chg="mod topLvl">
          <ac:chgData name="Wanlambok Nongbet [Chillibreeze]" userId="6bf028ea-505a-4797-9fbe-498829f78d74" providerId="ADAL" clId="{DC0D35DB-813D-4E09-BFBF-7C3E228776C9}" dt="2020-07-24T03:59:28.384" v="1335" actId="164"/>
          <ac:spMkLst>
            <pc:docMk/>
            <pc:sldMk cId="4064441819" sldId="1729"/>
            <ac:spMk id="21" creationId="{E22551CF-9411-465F-8144-B0DDB49BDD01}"/>
          </ac:spMkLst>
        </pc:spChg>
        <pc:grpChg chg="del mod">
          <ac:chgData name="Wanlambok Nongbet [Chillibreeze]" userId="6bf028ea-505a-4797-9fbe-498829f78d74" providerId="ADAL" clId="{DC0D35DB-813D-4E09-BFBF-7C3E228776C9}" dt="2020-07-24T03:54:23.877" v="1239" actId="165"/>
          <ac:grpSpMkLst>
            <pc:docMk/>
            <pc:sldMk cId="4064441819" sldId="1729"/>
            <ac:grpSpMk id="4" creationId="{1EC85320-496A-4B35-B884-425D299F53F5}"/>
          </ac:grpSpMkLst>
        </pc:grpChg>
        <pc:grpChg chg="add del mod">
          <ac:chgData name="Wanlambok Nongbet [Chillibreeze]" userId="6bf028ea-505a-4797-9fbe-498829f78d74" providerId="ADAL" clId="{DC0D35DB-813D-4E09-BFBF-7C3E228776C9}" dt="2020-07-24T03:57:51.861" v="1277" actId="165"/>
          <ac:grpSpMkLst>
            <pc:docMk/>
            <pc:sldMk cId="4064441819" sldId="1729"/>
            <ac:grpSpMk id="8" creationId="{B0EC9E08-3579-468A-8807-8032378E5F7D}"/>
          </ac:grpSpMkLst>
        </pc:grpChg>
        <pc:grpChg chg="del mod">
          <ac:chgData name="Wanlambok Nongbet [Chillibreeze]" userId="6bf028ea-505a-4797-9fbe-498829f78d74" providerId="ADAL" clId="{DC0D35DB-813D-4E09-BFBF-7C3E228776C9}" dt="2020-07-24T03:34:41.211" v="792" actId="165"/>
          <ac:grpSpMkLst>
            <pc:docMk/>
            <pc:sldMk cId="4064441819" sldId="1729"/>
            <ac:grpSpMk id="9" creationId="{424FBF08-DCC0-4944-BCCD-C8CABC8F9EF2}"/>
          </ac:grpSpMkLst>
        </pc:grpChg>
        <pc:grpChg chg="add del mod">
          <ac:chgData name="Wanlambok Nongbet [Chillibreeze]" userId="6bf028ea-505a-4797-9fbe-498829f78d74" providerId="ADAL" clId="{DC0D35DB-813D-4E09-BFBF-7C3E228776C9}" dt="2020-07-24T03:58:01.606" v="1283" actId="165"/>
          <ac:grpSpMkLst>
            <pc:docMk/>
            <pc:sldMk cId="4064441819" sldId="1729"/>
            <ac:grpSpMk id="9" creationId="{81835A5B-80C2-4B92-B0B4-8D2CD844919E}"/>
          </ac:grpSpMkLst>
        </pc:grpChg>
        <pc:grpChg chg="add del mod">
          <ac:chgData name="Wanlambok Nongbet [Chillibreeze]" userId="6bf028ea-505a-4797-9fbe-498829f78d74" providerId="ADAL" clId="{DC0D35DB-813D-4E09-BFBF-7C3E228776C9}" dt="2020-07-24T03:58:07.736" v="1288" actId="165"/>
          <ac:grpSpMkLst>
            <pc:docMk/>
            <pc:sldMk cId="4064441819" sldId="1729"/>
            <ac:grpSpMk id="10" creationId="{D1096CA2-8AC8-4290-B22B-44AE27EB14C2}"/>
          </ac:grpSpMkLst>
        </pc:grpChg>
        <pc:grpChg chg="add del mod">
          <ac:chgData name="Wanlambok Nongbet [Chillibreeze]" userId="6bf028ea-505a-4797-9fbe-498829f78d74" providerId="ADAL" clId="{DC0D35DB-813D-4E09-BFBF-7C3E228776C9}" dt="2020-07-24T03:59:17.947" v="1324" actId="165"/>
          <ac:grpSpMkLst>
            <pc:docMk/>
            <pc:sldMk cId="4064441819" sldId="1729"/>
            <ac:grpSpMk id="11" creationId="{6AC2B0AD-0B43-4B61-82FD-A3BD3BEE7C93}"/>
          </ac:grpSpMkLst>
        </pc:grpChg>
        <pc:grpChg chg="add mod">
          <ac:chgData name="Wanlambok Nongbet [Chillibreeze]" userId="6bf028ea-505a-4797-9fbe-498829f78d74" providerId="ADAL" clId="{DC0D35DB-813D-4E09-BFBF-7C3E228776C9}" dt="2020-07-24T03:59:47.316" v="1347" actId="12789"/>
          <ac:grpSpMkLst>
            <pc:docMk/>
            <pc:sldMk cId="4064441819" sldId="1729"/>
            <ac:grpSpMk id="12" creationId="{538034A5-D39C-4090-B5F9-F8ACAF3232C8}"/>
          </ac:grpSpMkLst>
        </pc:grpChg>
        <pc:grpChg chg="add del mod">
          <ac:chgData name="Wanlambok Nongbet [Chillibreeze]" userId="6bf028ea-505a-4797-9fbe-498829f78d74" providerId="ADAL" clId="{DC0D35DB-813D-4E09-BFBF-7C3E228776C9}" dt="2020-07-24T03:34:59.080" v="812" actId="165"/>
          <ac:grpSpMkLst>
            <pc:docMk/>
            <pc:sldMk cId="4064441819" sldId="1729"/>
            <ac:grpSpMk id="13" creationId="{AB8D6D7C-7CE6-455F-8032-791AF0EE10E6}"/>
          </ac:grpSpMkLst>
        </pc:grpChg>
        <pc:grpChg chg="add mod">
          <ac:chgData name="Wanlambok Nongbet [Chillibreeze]" userId="6bf028ea-505a-4797-9fbe-498829f78d74" providerId="ADAL" clId="{DC0D35DB-813D-4E09-BFBF-7C3E228776C9}" dt="2020-07-24T03:59:46.584" v="1346" actId="12789"/>
          <ac:grpSpMkLst>
            <pc:docMk/>
            <pc:sldMk cId="4064441819" sldId="1729"/>
            <ac:grpSpMk id="15" creationId="{A8796D3C-E39D-4B7A-B972-009EC1C5B981}"/>
          </ac:grpSpMkLst>
        </pc:grpChg>
        <pc:grpChg chg="add del mod">
          <ac:chgData name="Wanlambok Nongbet [Chillibreeze]" userId="6bf028ea-505a-4797-9fbe-498829f78d74" providerId="ADAL" clId="{DC0D35DB-813D-4E09-BFBF-7C3E228776C9}" dt="2020-07-24T03:59:21.143" v="1326" actId="165"/>
          <ac:grpSpMkLst>
            <pc:docMk/>
            <pc:sldMk cId="4064441819" sldId="1729"/>
            <ac:grpSpMk id="19" creationId="{2FE7D740-BB0A-41D5-BFE3-34E63C78D372}"/>
          </ac:grpSpMkLst>
        </pc:grpChg>
        <pc:grpChg chg="add del mod">
          <ac:chgData name="Wanlambok Nongbet [Chillibreeze]" userId="6bf028ea-505a-4797-9fbe-498829f78d74" providerId="ADAL" clId="{DC0D35DB-813D-4E09-BFBF-7C3E228776C9}" dt="2020-07-24T03:59:21.143" v="1326" actId="165"/>
          <ac:grpSpMkLst>
            <pc:docMk/>
            <pc:sldMk cId="4064441819" sldId="1729"/>
            <ac:grpSpMk id="22" creationId="{E60F732E-6051-4610-A1B6-62C21E57903E}"/>
          </ac:grpSpMkLst>
        </pc:grpChg>
        <pc:grpChg chg="add mod">
          <ac:chgData name="Wanlambok Nongbet [Chillibreeze]" userId="6bf028ea-505a-4797-9fbe-498829f78d74" providerId="ADAL" clId="{DC0D35DB-813D-4E09-BFBF-7C3E228776C9}" dt="2020-07-24T03:59:45.644" v="1345" actId="12789"/>
          <ac:grpSpMkLst>
            <pc:docMk/>
            <pc:sldMk cId="4064441819" sldId="1729"/>
            <ac:grpSpMk id="23" creationId="{BE720621-7C93-47A3-803E-9B51B68CE2EB}"/>
          </ac:grpSpMkLst>
        </pc:grpChg>
        <pc:graphicFrameChg chg="add del mod">
          <ac:chgData name="Wanlambok Nongbet [Chillibreeze]" userId="6bf028ea-505a-4797-9fbe-498829f78d74" providerId="ADAL" clId="{DC0D35DB-813D-4E09-BFBF-7C3E228776C9}" dt="2020-07-24T03:54:23.660" v="1238" actId="18245"/>
          <ac:graphicFrameMkLst>
            <pc:docMk/>
            <pc:sldMk cId="4064441819" sldId="1729"/>
            <ac:graphicFrameMk id="2" creationId="{F6E58731-30A3-46E8-B169-E492F72847A5}"/>
          </ac:graphicFrameMkLst>
        </pc:graphicFrameChg>
        <pc:graphicFrameChg chg="add del mod">
          <ac:chgData name="Wanlambok Nongbet [Chillibreeze]" userId="6bf028ea-505a-4797-9fbe-498829f78d74" providerId="ADAL" clId="{DC0D35DB-813D-4E09-BFBF-7C3E228776C9}" dt="2020-07-24T03:34:38.770" v="789" actId="12084"/>
          <ac:graphicFrameMkLst>
            <pc:docMk/>
            <pc:sldMk cId="4064441819" sldId="1729"/>
            <ac:graphicFrameMk id="5" creationId="{AD2E0BF8-3E2A-4FCA-ABC0-5735378F3B76}"/>
          </ac:graphicFrameMkLst>
        </pc:graphicFrameChg>
        <pc:graphicFrameChg chg="add del mod">
          <ac:chgData name="Wanlambok Nongbet [Chillibreeze]" userId="6bf028ea-505a-4797-9fbe-498829f78d74" providerId="ADAL" clId="{DC0D35DB-813D-4E09-BFBF-7C3E228776C9}" dt="2020-07-24T03:34:41.054" v="791" actId="18245"/>
          <ac:graphicFrameMkLst>
            <pc:docMk/>
            <pc:sldMk cId="4064441819" sldId="1729"/>
            <ac:graphicFrameMk id="8" creationId="{A530F45D-E411-4DCE-A979-B9FED828C83D}"/>
          </ac:graphicFrameMkLst>
        </pc:graphicFrameChg>
        <pc:cxnChg chg="add mod">
          <ac:chgData name="Wanlambok Nongbet [Chillibreeze]" userId="6bf028ea-505a-4797-9fbe-498829f78d74" providerId="ADAL" clId="{DC0D35DB-813D-4E09-BFBF-7C3E228776C9}" dt="2020-07-24T04:00:06.935" v="1355" actId="465"/>
          <ac:cxnSpMkLst>
            <pc:docMk/>
            <pc:sldMk cId="4064441819" sldId="1729"/>
            <ac:cxnSpMk id="24" creationId="{C974BA05-0A84-4CE9-A26C-47256D5DFE51}"/>
          </ac:cxnSpMkLst>
        </pc:cxnChg>
        <pc:cxnChg chg="add mod">
          <ac:chgData name="Wanlambok Nongbet [Chillibreeze]" userId="6bf028ea-505a-4797-9fbe-498829f78d74" providerId="ADAL" clId="{DC0D35DB-813D-4E09-BFBF-7C3E228776C9}" dt="2020-07-24T04:00:06.935" v="1355" actId="465"/>
          <ac:cxnSpMkLst>
            <pc:docMk/>
            <pc:sldMk cId="4064441819" sldId="1729"/>
            <ac:cxnSpMk id="27" creationId="{A953A582-DF81-493D-9278-DFCDEDA28D85}"/>
          </ac:cxnSpMkLst>
        </pc:cxnChg>
      </pc:sldChg>
      <pc:sldChg chg="addSp delSp modSp add mod modClrScheme chgLayout">
        <pc:chgData name="Wanlambok Nongbet [Chillibreeze]" userId="6bf028ea-505a-4797-9fbe-498829f78d74" providerId="ADAL" clId="{DC0D35DB-813D-4E09-BFBF-7C3E228776C9}" dt="2020-07-24T03:40:56.679" v="968" actId="207"/>
        <pc:sldMkLst>
          <pc:docMk/>
          <pc:sldMk cId="617106554" sldId="1730"/>
        </pc:sldMkLst>
        <pc:spChg chg="add del mod">
          <ac:chgData name="Wanlambok Nongbet [Chillibreeze]" userId="6bf028ea-505a-4797-9fbe-498829f78d74" providerId="ADAL" clId="{DC0D35DB-813D-4E09-BFBF-7C3E228776C9}" dt="2020-07-24T02:49:31.097" v="2"/>
          <ac:spMkLst>
            <pc:docMk/>
            <pc:sldMk cId="617106554" sldId="1730"/>
            <ac:spMk id="3" creationId="{9FC7675E-F508-4F77-A558-8CCB4118D7A5}"/>
          </ac:spMkLst>
        </pc:spChg>
        <pc:spChg chg="add del mod">
          <ac:chgData name="Wanlambok Nongbet [Chillibreeze]" userId="6bf028ea-505a-4797-9fbe-498829f78d74" providerId="ADAL" clId="{DC0D35DB-813D-4E09-BFBF-7C3E228776C9}" dt="2020-07-24T02:49:31.097" v="2"/>
          <ac:spMkLst>
            <pc:docMk/>
            <pc:sldMk cId="617106554" sldId="1730"/>
            <ac:spMk id="4" creationId="{14F51AB2-FA16-4730-87B7-E4EAB3653A67}"/>
          </ac:spMkLst>
        </pc:spChg>
        <pc:spChg chg="del mod ord">
          <ac:chgData name="Wanlambok Nongbet [Chillibreeze]" userId="6bf028ea-505a-4797-9fbe-498829f78d74" providerId="ADAL" clId="{DC0D35DB-813D-4E09-BFBF-7C3E228776C9}" dt="2020-07-24T02:50:31.068" v="19" actId="478"/>
          <ac:spMkLst>
            <pc:docMk/>
            <pc:sldMk cId="617106554" sldId="1730"/>
            <ac:spMk id="6" creationId="{00000000-0000-0000-0000-000000000000}"/>
          </ac:spMkLst>
        </pc:spChg>
        <pc:spChg chg="add mod">
          <ac:chgData name="Wanlambok Nongbet [Chillibreeze]" userId="6bf028ea-505a-4797-9fbe-498829f78d74" providerId="ADAL" clId="{DC0D35DB-813D-4E09-BFBF-7C3E228776C9}" dt="2020-07-24T03:40:56.679" v="968" actId="207"/>
          <ac:spMkLst>
            <pc:docMk/>
            <pc:sldMk cId="617106554" sldId="1730"/>
            <ac:spMk id="8" creationId="{910C8284-945F-4057-AABF-BF251F75D8F2}"/>
          </ac:spMkLst>
        </pc:spChg>
        <pc:spChg chg="mod ord">
          <ac:chgData name="Wanlambok Nongbet [Chillibreeze]" userId="6bf028ea-505a-4797-9fbe-498829f78d74" providerId="ADAL" clId="{DC0D35DB-813D-4E09-BFBF-7C3E228776C9}" dt="2020-07-24T02:53:56.723" v="75"/>
          <ac:spMkLst>
            <pc:docMk/>
            <pc:sldMk cId="617106554" sldId="1730"/>
            <ac:spMk id="17" creationId="{00000000-0000-0000-0000-000000000000}"/>
          </ac:spMkLst>
        </pc:spChg>
        <pc:graphicFrameChg chg="del">
          <ac:chgData name="Wanlambok Nongbet [Chillibreeze]" userId="6bf028ea-505a-4797-9fbe-498829f78d74" providerId="ADAL" clId="{DC0D35DB-813D-4E09-BFBF-7C3E228776C9}" dt="2020-07-24T02:50:31.068" v="19" actId="478"/>
          <ac:graphicFrameMkLst>
            <pc:docMk/>
            <pc:sldMk cId="617106554" sldId="1730"/>
            <ac:graphicFrameMk id="2" creationId="{87926BA8-AAFE-4CF2-A677-650947EB24B6}"/>
          </ac:graphicFrameMkLst>
        </pc:graphicFrameChg>
        <pc:graphicFrameChg chg="del">
          <ac:chgData name="Wanlambok Nongbet [Chillibreeze]" userId="6bf028ea-505a-4797-9fbe-498829f78d74" providerId="ADAL" clId="{DC0D35DB-813D-4E09-BFBF-7C3E228776C9}" dt="2020-07-24T02:50:31.068" v="19" actId="478"/>
          <ac:graphicFrameMkLst>
            <pc:docMk/>
            <pc:sldMk cId="617106554" sldId="1730"/>
            <ac:graphicFrameMk id="7" creationId="{FBDC891D-643D-4F08-87B9-EDD6EB0D7DBA}"/>
          </ac:graphicFrameMkLst>
        </pc:graphicFrameChg>
        <pc:graphicFrameChg chg="add del mod modGraphic">
          <ac:chgData name="Wanlambok Nongbet [Chillibreeze]" userId="6bf028ea-505a-4797-9fbe-498829f78d74" providerId="ADAL" clId="{DC0D35DB-813D-4E09-BFBF-7C3E228776C9}" dt="2020-07-24T03:38:55.390" v="921" actId="478"/>
          <ac:graphicFrameMkLst>
            <pc:docMk/>
            <pc:sldMk cId="617106554" sldId="1730"/>
            <ac:graphicFrameMk id="9" creationId="{20E49E4B-E00B-4FC7-90D7-204097CAE7CB}"/>
          </ac:graphicFrameMkLst>
        </pc:graphicFrameChg>
        <pc:graphicFrameChg chg="add mod modGraphic">
          <ac:chgData name="Wanlambok Nongbet [Chillibreeze]" userId="6bf028ea-505a-4797-9fbe-498829f78d74" providerId="ADAL" clId="{DC0D35DB-813D-4E09-BFBF-7C3E228776C9}" dt="2020-07-24T03:40:52.064" v="967" actId="14100"/>
          <ac:graphicFrameMkLst>
            <pc:docMk/>
            <pc:sldMk cId="617106554" sldId="1730"/>
            <ac:graphicFrameMk id="10" creationId="{B4688E64-C133-45F2-A71F-1585DB85791B}"/>
          </ac:graphicFrameMkLst>
        </pc:graphicFrameChg>
      </pc:sldChg>
      <pc:sldChg chg="del">
        <pc:chgData name="Wanlambok Nongbet [Chillibreeze]" userId="6bf028ea-505a-4797-9fbe-498829f78d74" providerId="ADAL" clId="{DC0D35DB-813D-4E09-BFBF-7C3E228776C9}" dt="2020-07-24T02:48:21.983" v="0" actId="47"/>
        <pc:sldMkLst>
          <pc:docMk/>
          <pc:sldMk cId="2051040758" sldId="1730"/>
        </pc:sldMkLst>
      </pc:sldChg>
      <pc:sldChg chg="del">
        <pc:chgData name="Wanlambok Nongbet [Chillibreeze]" userId="6bf028ea-505a-4797-9fbe-498829f78d74" providerId="ADAL" clId="{DC0D35DB-813D-4E09-BFBF-7C3E228776C9}" dt="2020-07-24T02:48:21.983" v="0" actId="47"/>
        <pc:sldMkLst>
          <pc:docMk/>
          <pc:sldMk cId="1817229113" sldId="1731"/>
        </pc:sldMkLst>
      </pc:sldChg>
      <pc:sldChg chg="del">
        <pc:chgData name="Wanlambok Nongbet [Chillibreeze]" userId="6bf028ea-505a-4797-9fbe-498829f78d74" providerId="ADAL" clId="{DC0D35DB-813D-4E09-BFBF-7C3E228776C9}" dt="2020-07-24T02:48:21.983" v="0" actId="47"/>
        <pc:sldMkLst>
          <pc:docMk/>
          <pc:sldMk cId="3208085086" sldId="1732"/>
        </pc:sldMkLst>
      </pc:sldChg>
      <pc:sldChg chg="del">
        <pc:chgData name="Wanlambok Nongbet [Chillibreeze]" userId="6bf028ea-505a-4797-9fbe-498829f78d74" providerId="ADAL" clId="{DC0D35DB-813D-4E09-BFBF-7C3E228776C9}" dt="2020-07-24T02:48:21.983" v="0" actId="47"/>
        <pc:sldMkLst>
          <pc:docMk/>
          <pc:sldMk cId="719891232" sldId="1733"/>
        </pc:sldMkLst>
      </pc:sldChg>
      <pc:sldChg chg="del">
        <pc:chgData name="Wanlambok Nongbet [Chillibreeze]" userId="6bf028ea-505a-4797-9fbe-498829f78d74" providerId="ADAL" clId="{DC0D35DB-813D-4E09-BFBF-7C3E228776C9}" dt="2020-07-24T02:48:21.983" v="0" actId="47"/>
        <pc:sldMkLst>
          <pc:docMk/>
          <pc:sldMk cId="3933061767" sldId="1734"/>
        </pc:sldMkLst>
      </pc:sldChg>
      <pc:sldChg chg="del">
        <pc:chgData name="Wanlambok Nongbet [Chillibreeze]" userId="6bf028ea-505a-4797-9fbe-498829f78d74" providerId="ADAL" clId="{DC0D35DB-813D-4E09-BFBF-7C3E228776C9}" dt="2020-07-24T02:48:21.983" v="0" actId="47"/>
        <pc:sldMkLst>
          <pc:docMk/>
          <pc:sldMk cId="156782239" sldId="1735"/>
        </pc:sldMkLst>
      </pc:sldChg>
      <pc:sldChg chg="addSp delSp modSp add mod modClrScheme chgLayout">
        <pc:chgData name="Wanlambok Nongbet [Chillibreeze]" userId="6bf028ea-505a-4797-9fbe-498829f78d74" providerId="ADAL" clId="{DC0D35DB-813D-4E09-BFBF-7C3E228776C9}" dt="2020-07-24T03:01:27.322" v="224" actId="164"/>
        <pc:sldMkLst>
          <pc:docMk/>
          <pc:sldMk cId="1622630864" sldId="1736"/>
        </pc:sldMkLst>
        <pc:spChg chg="add del mod">
          <ac:chgData name="Wanlambok Nongbet [Chillibreeze]" userId="6bf028ea-505a-4797-9fbe-498829f78d74" providerId="ADAL" clId="{DC0D35DB-813D-4E09-BFBF-7C3E228776C9}" dt="2020-07-24T02:49:31.097" v="2"/>
          <ac:spMkLst>
            <pc:docMk/>
            <pc:sldMk cId="1622630864" sldId="1736"/>
            <ac:spMk id="2" creationId="{2F02D7F3-D3F4-4C4E-96DC-FBC8E281F741}"/>
          </ac:spMkLst>
        </pc:spChg>
        <pc:spChg chg="add del mod">
          <ac:chgData name="Wanlambok Nongbet [Chillibreeze]" userId="6bf028ea-505a-4797-9fbe-498829f78d74" providerId="ADAL" clId="{DC0D35DB-813D-4E09-BFBF-7C3E228776C9}" dt="2020-07-24T02:49:31.097" v="2"/>
          <ac:spMkLst>
            <pc:docMk/>
            <pc:sldMk cId="1622630864" sldId="1736"/>
            <ac:spMk id="3" creationId="{096443EC-E93B-497D-A72E-46D80E47C253}"/>
          </ac:spMkLst>
        </pc:spChg>
        <pc:spChg chg="add del mod">
          <ac:chgData name="Wanlambok Nongbet [Chillibreeze]" userId="6bf028ea-505a-4797-9fbe-498829f78d74" providerId="ADAL" clId="{DC0D35DB-813D-4E09-BFBF-7C3E228776C9}" dt="2020-07-24T02:50:07.798" v="8"/>
          <ac:spMkLst>
            <pc:docMk/>
            <pc:sldMk cId="1622630864" sldId="1736"/>
            <ac:spMk id="4" creationId="{CDD8EE49-7253-49B2-8C37-4522DB70A814}"/>
          </ac:spMkLst>
        </pc:spChg>
        <pc:spChg chg="add del mod">
          <ac:chgData name="Wanlambok Nongbet [Chillibreeze]" userId="6bf028ea-505a-4797-9fbe-498829f78d74" providerId="ADAL" clId="{DC0D35DB-813D-4E09-BFBF-7C3E228776C9}" dt="2020-07-24T02:55:08.535" v="88"/>
          <ac:spMkLst>
            <pc:docMk/>
            <pc:sldMk cId="1622630864" sldId="1736"/>
            <ac:spMk id="5" creationId="{A3A303ED-2F44-4B49-9DD2-8DB84817B782}"/>
          </ac:spMkLst>
        </pc:spChg>
        <pc:spChg chg="del mod ord">
          <ac:chgData name="Wanlambok Nongbet [Chillibreeze]" userId="6bf028ea-505a-4797-9fbe-498829f78d74" providerId="ADAL" clId="{DC0D35DB-813D-4E09-BFBF-7C3E228776C9}" dt="2020-07-24T02:50:07.079" v="7" actId="478"/>
          <ac:spMkLst>
            <pc:docMk/>
            <pc:sldMk cId="1622630864" sldId="1736"/>
            <ac:spMk id="6" creationId="{00000000-0000-0000-0000-000000000000}"/>
          </ac:spMkLst>
        </pc:spChg>
        <pc:spChg chg="add del mod">
          <ac:chgData name="Wanlambok Nongbet [Chillibreeze]" userId="6bf028ea-505a-4797-9fbe-498829f78d74" providerId="ADAL" clId="{DC0D35DB-813D-4E09-BFBF-7C3E228776C9}" dt="2020-07-24T02:55:24.908" v="93" actId="12084"/>
          <ac:spMkLst>
            <pc:docMk/>
            <pc:sldMk cId="1622630864" sldId="1736"/>
            <ac:spMk id="8" creationId="{62CC147B-4B5D-45CE-BEB0-6E5392E3C12A}"/>
          </ac:spMkLst>
        </pc:spChg>
        <pc:spChg chg="mod topLvl">
          <ac:chgData name="Wanlambok Nongbet [Chillibreeze]" userId="6bf028ea-505a-4797-9fbe-498829f78d74" providerId="ADAL" clId="{DC0D35DB-813D-4E09-BFBF-7C3E228776C9}" dt="2020-07-24T02:58:07.460" v="167"/>
          <ac:spMkLst>
            <pc:docMk/>
            <pc:sldMk cId="1622630864" sldId="1736"/>
            <ac:spMk id="10" creationId="{7EFCDF4F-349B-4EE9-A580-AF835A854C5E}"/>
          </ac:spMkLst>
        </pc:spChg>
        <pc:spChg chg="mod topLvl">
          <ac:chgData name="Wanlambok Nongbet [Chillibreeze]" userId="6bf028ea-505a-4797-9fbe-498829f78d74" providerId="ADAL" clId="{DC0D35DB-813D-4E09-BFBF-7C3E228776C9}" dt="2020-07-24T02:58:24.022" v="169"/>
          <ac:spMkLst>
            <pc:docMk/>
            <pc:sldMk cId="1622630864" sldId="1736"/>
            <ac:spMk id="11" creationId="{F09EEF58-6746-4CFA-8094-C21290439652}"/>
          </ac:spMkLst>
        </pc:spChg>
        <pc:spChg chg="add mod topLvl">
          <ac:chgData name="Wanlambok Nongbet [Chillibreeze]" userId="6bf028ea-505a-4797-9fbe-498829f78d74" providerId="ADAL" clId="{DC0D35DB-813D-4E09-BFBF-7C3E228776C9}" dt="2020-07-24T03:01:27.322" v="224" actId="164"/>
          <ac:spMkLst>
            <pc:docMk/>
            <pc:sldMk cId="1622630864" sldId="1736"/>
            <ac:spMk id="13" creationId="{4488B023-0042-43FD-B6FA-311A37870CAA}"/>
          </ac:spMkLst>
        </pc:spChg>
        <pc:spChg chg="add mod topLvl">
          <ac:chgData name="Wanlambok Nongbet [Chillibreeze]" userId="6bf028ea-505a-4797-9fbe-498829f78d74" providerId="ADAL" clId="{DC0D35DB-813D-4E09-BFBF-7C3E228776C9}" dt="2020-07-24T02:58:00.938" v="163" actId="165"/>
          <ac:spMkLst>
            <pc:docMk/>
            <pc:sldMk cId="1622630864" sldId="1736"/>
            <ac:spMk id="15" creationId="{86AC9CAF-A1B9-4F55-ADF3-B37792BE3ADF}"/>
          </ac:spMkLst>
        </pc:spChg>
        <pc:spChg chg="mod ord">
          <ac:chgData name="Wanlambok Nongbet [Chillibreeze]" userId="6bf028ea-505a-4797-9fbe-498829f78d74" providerId="ADAL" clId="{DC0D35DB-813D-4E09-BFBF-7C3E228776C9}" dt="2020-07-24T02:55:09.984" v="89" actId="700"/>
          <ac:spMkLst>
            <pc:docMk/>
            <pc:sldMk cId="1622630864" sldId="1736"/>
            <ac:spMk id="17" creationId="{00000000-0000-0000-0000-000000000000}"/>
          </ac:spMkLst>
        </pc:spChg>
        <pc:spChg chg="add mod">
          <ac:chgData name="Wanlambok Nongbet [Chillibreeze]" userId="6bf028ea-505a-4797-9fbe-498829f78d74" providerId="ADAL" clId="{DC0D35DB-813D-4E09-BFBF-7C3E228776C9}" dt="2020-07-24T02:57:10.817" v="143" actId="571"/>
          <ac:spMkLst>
            <pc:docMk/>
            <pc:sldMk cId="1622630864" sldId="1736"/>
            <ac:spMk id="18" creationId="{91138F2C-DCCA-4FFC-98F7-3830D2B05D96}"/>
          </ac:spMkLst>
        </pc:spChg>
        <pc:spChg chg="add mod topLvl">
          <ac:chgData name="Wanlambok Nongbet [Chillibreeze]" userId="6bf028ea-505a-4797-9fbe-498829f78d74" providerId="ADAL" clId="{DC0D35DB-813D-4E09-BFBF-7C3E228776C9}" dt="2020-07-24T03:01:27.322" v="224" actId="164"/>
          <ac:spMkLst>
            <pc:docMk/>
            <pc:sldMk cId="1622630864" sldId="1736"/>
            <ac:spMk id="19" creationId="{733892EC-007A-4F8A-A6D4-306AF72E449C}"/>
          </ac:spMkLst>
        </pc:spChg>
        <pc:spChg chg="add mod topLvl">
          <ac:chgData name="Wanlambok Nongbet [Chillibreeze]" userId="6bf028ea-505a-4797-9fbe-498829f78d74" providerId="ADAL" clId="{DC0D35DB-813D-4E09-BFBF-7C3E228776C9}" dt="2020-07-24T02:58:00.938" v="163" actId="165"/>
          <ac:spMkLst>
            <pc:docMk/>
            <pc:sldMk cId="1622630864" sldId="1736"/>
            <ac:spMk id="20" creationId="{AF3EBCF4-7AE1-446A-B512-BCF57D9700B2}"/>
          </ac:spMkLst>
        </pc:spChg>
        <pc:grpChg chg="del mod">
          <ac:chgData name="Wanlambok Nongbet [Chillibreeze]" userId="6bf028ea-505a-4797-9fbe-498829f78d74" providerId="ADAL" clId="{DC0D35DB-813D-4E09-BFBF-7C3E228776C9}" dt="2020-07-24T02:55:25.847" v="95" actId="165"/>
          <ac:grpSpMkLst>
            <pc:docMk/>
            <pc:sldMk cId="1622630864" sldId="1736"/>
            <ac:grpSpMk id="9" creationId="{DCA514A4-7F3D-4A1F-A847-F227540E42F5}"/>
          </ac:grpSpMkLst>
        </pc:grpChg>
        <pc:grpChg chg="add del mod">
          <ac:chgData name="Wanlambok Nongbet [Chillibreeze]" userId="6bf028ea-505a-4797-9fbe-498829f78d74" providerId="ADAL" clId="{DC0D35DB-813D-4E09-BFBF-7C3E228776C9}" dt="2020-07-24T02:56:05.220" v="121" actId="165"/>
          <ac:grpSpMkLst>
            <pc:docMk/>
            <pc:sldMk cId="1622630864" sldId="1736"/>
            <ac:grpSpMk id="12" creationId="{9FA8442B-2522-405D-AE38-06C9A0637AB5}"/>
          </ac:grpSpMkLst>
        </pc:grpChg>
        <pc:grpChg chg="add del mod">
          <ac:chgData name="Wanlambok Nongbet [Chillibreeze]" userId="6bf028ea-505a-4797-9fbe-498829f78d74" providerId="ADAL" clId="{DC0D35DB-813D-4E09-BFBF-7C3E228776C9}" dt="2020-07-24T02:58:00.938" v="163" actId="165"/>
          <ac:grpSpMkLst>
            <pc:docMk/>
            <pc:sldMk cId="1622630864" sldId="1736"/>
            <ac:grpSpMk id="14" creationId="{804D6140-938D-4EFE-9173-192211783116}"/>
          </ac:grpSpMkLst>
        </pc:grpChg>
        <pc:grpChg chg="add mod">
          <ac:chgData name="Wanlambok Nongbet [Chillibreeze]" userId="6bf028ea-505a-4797-9fbe-498829f78d74" providerId="ADAL" clId="{DC0D35DB-813D-4E09-BFBF-7C3E228776C9}" dt="2020-07-24T03:01:27.322" v="224" actId="164"/>
          <ac:grpSpMkLst>
            <pc:docMk/>
            <pc:sldMk cId="1622630864" sldId="1736"/>
            <ac:grpSpMk id="21" creationId="{CB977E85-421B-4C60-AE08-776249CC5EEF}"/>
          </ac:grpSpMkLst>
        </pc:grpChg>
        <pc:graphicFrameChg chg="add del mod">
          <ac:chgData name="Wanlambok Nongbet [Chillibreeze]" userId="6bf028ea-505a-4797-9fbe-498829f78d74" providerId="ADAL" clId="{DC0D35DB-813D-4E09-BFBF-7C3E228776C9}" dt="2020-07-24T02:55:25.697" v="94" actId="18245"/>
          <ac:graphicFrameMkLst>
            <pc:docMk/>
            <pc:sldMk cId="1622630864" sldId="1736"/>
            <ac:graphicFrameMk id="7" creationId="{BA7ED7C0-67FA-4B0F-BD4F-51F4FC2A68B9}"/>
          </ac:graphicFrameMkLst>
        </pc:graphicFrameChg>
        <pc:picChg chg="add del mod">
          <ac:chgData name="Wanlambok Nongbet [Chillibreeze]" userId="6bf028ea-505a-4797-9fbe-498829f78d74" providerId="ADAL" clId="{DC0D35DB-813D-4E09-BFBF-7C3E228776C9}" dt="2020-07-24T02:57:51.355" v="160" actId="478"/>
          <ac:picMkLst>
            <pc:docMk/>
            <pc:sldMk cId="1622630864" sldId="1736"/>
            <ac:picMk id="16" creationId="{F38757D9-EFD1-4584-993F-4F9F9A86A79D}"/>
          </ac:picMkLst>
        </pc:picChg>
      </pc:sldChg>
      <pc:sldChg chg="addSp delSp modSp add mod modClrScheme chgLayout">
        <pc:chgData name="Wanlambok Nongbet [Chillibreeze]" userId="6bf028ea-505a-4797-9fbe-498829f78d74" providerId="ADAL" clId="{DC0D35DB-813D-4E09-BFBF-7C3E228776C9}" dt="2020-07-24T03:44:25.880" v="1052" actId="3064"/>
        <pc:sldMkLst>
          <pc:docMk/>
          <pc:sldMk cId="1410093640" sldId="1737"/>
        </pc:sldMkLst>
        <pc:spChg chg="add del mod">
          <ac:chgData name="Wanlambok Nongbet [Chillibreeze]" userId="6bf028ea-505a-4797-9fbe-498829f78d74" providerId="ADAL" clId="{DC0D35DB-813D-4E09-BFBF-7C3E228776C9}" dt="2020-07-24T02:49:31.097" v="2"/>
          <ac:spMkLst>
            <pc:docMk/>
            <pc:sldMk cId="1410093640" sldId="1737"/>
            <ac:spMk id="2" creationId="{A8648423-BB4A-404C-95DD-C088681C4C2A}"/>
          </ac:spMkLst>
        </pc:spChg>
        <pc:spChg chg="del">
          <ac:chgData name="Wanlambok Nongbet [Chillibreeze]" userId="6bf028ea-505a-4797-9fbe-498829f78d74" providerId="ADAL" clId="{DC0D35DB-813D-4E09-BFBF-7C3E228776C9}" dt="2020-07-24T02:50:20.431" v="14" actId="478"/>
          <ac:spMkLst>
            <pc:docMk/>
            <pc:sldMk cId="1410093640" sldId="1737"/>
            <ac:spMk id="4" creationId="{A57CADF3-87F7-46EA-BE6A-E4563FF51F04}"/>
          </ac:spMkLst>
        </pc:spChg>
        <pc:spChg chg="add del mod">
          <ac:chgData name="Wanlambok Nongbet [Chillibreeze]" userId="6bf028ea-505a-4797-9fbe-498829f78d74" providerId="ADAL" clId="{DC0D35DB-813D-4E09-BFBF-7C3E228776C9}" dt="2020-07-24T02:49:31.097" v="2"/>
          <ac:spMkLst>
            <pc:docMk/>
            <pc:sldMk cId="1410093640" sldId="1737"/>
            <ac:spMk id="5" creationId="{0CA61B8F-3BE7-41E1-9D3E-60D35ACA1B56}"/>
          </ac:spMkLst>
        </pc:spChg>
        <pc:spChg chg="del mod ord">
          <ac:chgData name="Wanlambok Nongbet [Chillibreeze]" userId="6bf028ea-505a-4797-9fbe-498829f78d74" providerId="ADAL" clId="{DC0D35DB-813D-4E09-BFBF-7C3E228776C9}" dt="2020-07-24T02:50:20.431" v="14" actId="478"/>
          <ac:spMkLst>
            <pc:docMk/>
            <pc:sldMk cId="1410093640" sldId="1737"/>
            <ac:spMk id="6" creationId="{00000000-0000-0000-0000-000000000000}"/>
          </ac:spMkLst>
        </pc:spChg>
        <pc:spChg chg="add del mod">
          <ac:chgData name="Wanlambok Nongbet [Chillibreeze]" userId="6bf028ea-505a-4797-9fbe-498829f78d74" providerId="ADAL" clId="{DC0D35DB-813D-4E09-BFBF-7C3E228776C9}" dt="2020-07-24T03:43:25.141" v="1023" actId="21"/>
          <ac:spMkLst>
            <pc:docMk/>
            <pc:sldMk cId="1410093640" sldId="1737"/>
            <ac:spMk id="7" creationId="{D71BFF44-8DCA-4ADA-8033-85919AD90381}"/>
          </ac:spMkLst>
        </pc:spChg>
        <pc:spChg chg="add del mod">
          <ac:chgData name="Wanlambok Nongbet [Chillibreeze]" userId="6bf028ea-505a-4797-9fbe-498829f78d74" providerId="ADAL" clId="{DC0D35DB-813D-4E09-BFBF-7C3E228776C9}" dt="2020-07-24T03:13:29.319" v="543" actId="478"/>
          <ac:spMkLst>
            <pc:docMk/>
            <pc:sldMk cId="1410093640" sldId="1737"/>
            <ac:spMk id="9" creationId="{FE8F9A65-686D-414C-A8F1-83DCC4379070}"/>
          </ac:spMkLst>
        </pc:spChg>
        <pc:spChg chg="add del mod">
          <ac:chgData name="Wanlambok Nongbet [Chillibreeze]" userId="6bf028ea-505a-4797-9fbe-498829f78d74" providerId="ADAL" clId="{DC0D35DB-813D-4E09-BFBF-7C3E228776C9}" dt="2020-07-24T03:25:04.363" v="613" actId="478"/>
          <ac:spMkLst>
            <pc:docMk/>
            <pc:sldMk cId="1410093640" sldId="1737"/>
            <ac:spMk id="10" creationId="{D877D488-2A52-4BEC-A4A1-AF632E188094}"/>
          </ac:spMkLst>
        </pc:spChg>
        <pc:spChg chg="add mod">
          <ac:chgData name="Wanlambok Nongbet [Chillibreeze]" userId="6bf028ea-505a-4797-9fbe-498829f78d74" providerId="ADAL" clId="{DC0D35DB-813D-4E09-BFBF-7C3E228776C9}" dt="2020-07-24T03:14:17.341" v="571" actId="14100"/>
          <ac:spMkLst>
            <pc:docMk/>
            <pc:sldMk cId="1410093640" sldId="1737"/>
            <ac:spMk id="11" creationId="{F7890EE5-54C0-4E33-8D41-252DEA53E186}"/>
          </ac:spMkLst>
        </pc:spChg>
        <pc:spChg chg="add mod">
          <ac:chgData name="Wanlambok Nongbet [Chillibreeze]" userId="6bf028ea-505a-4797-9fbe-498829f78d74" providerId="ADAL" clId="{DC0D35DB-813D-4E09-BFBF-7C3E228776C9}" dt="2020-07-24T03:23:47.026" v="586" actId="1076"/>
          <ac:spMkLst>
            <pc:docMk/>
            <pc:sldMk cId="1410093640" sldId="1737"/>
            <ac:spMk id="12" creationId="{F1F0216B-D409-46CC-9432-FB0BA518C68C}"/>
          </ac:spMkLst>
        </pc:spChg>
        <pc:spChg chg="add mod">
          <ac:chgData name="Wanlambok Nongbet [Chillibreeze]" userId="6bf028ea-505a-4797-9fbe-498829f78d74" providerId="ADAL" clId="{DC0D35DB-813D-4E09-BFBF-7C3E228776C9}" dt="2020-07-24T03:24:01.732" v="591" actId="948"/>
          <ac:spMkLst>
            <pc:docMk/>
            <pc:sldMk cId="1410093640" sldId="1737"/>
            <ac:spMk id="13" creationId="{D4212B73-CE4F-4F50-903D-BC939011F45C}"/>
          </ac:spMkLst>
        </pc:spChg>
        <pc:spChg chg="add del mod">
          <ac:chgData name="Wanlambok Nongbet [Chillibreeze]" userId="6bf028ea-505a-4797-9fbe-498829f78d74" providerId="ADAL" clId="{DC0D35DB-813D-4E09-BFBF-7C3E228776C9}" dt="2020-07-24T03:24:26.456" v="600" actId="478"/>
          <ac:spMkLst>
            <pc:docMk/>
            <pc:sldMk cId="1410093640" sldId="1737"/>
            <ac:spMk id="14" creationId="{F4CDD471-37D2-4602-954C-8CB36F8D1539}"/>
          </ac:spMkLst>
        </pc:spChg>
        <pc:spChg chg="add mod">
          <ac:chgData name="Wanlambok Nongbet [Chillibreeze]" userId="6bf028ea-505a-4797-9fbe-498829f78d74" providerId="ADAL" clId="{DC0D35DB-813D-4E09-BFBF-7C3E228776C9}" dt="2020-07-24T03:44:25.880" v="1052" actId="3064"/>
          <ac:spMkLst>
            <pc:docMk/>
            <pc:sldMk cId="1410093640" sldId="1737"/>
            <ac:spMk id="15" creationId="{D87C2897-6818-4C2F-9B7C-B0D724B11F0F}"/>
          </ac:spMkLst>
        </pc:spChg>
        <pc:spChg chg="mod ord">
          <ac:chgData name="Wanlambok Nongbet [Chillibreeze]" userId="6bf028ea-505a-4797-9fbe-498829f78d74" providerId="ADAL" clId="{DC0D35DB-813D-4E09-BFBF-7C3E228776C9}" dt="2020-07-24T02:53:02.737" v="65"/>
          <ac:spMkLst>
            <pc:docMk/>
            <pc:sldMk cId="1410093640" sldId="1737"/>
            <ac:spMk id="17" creationId="{00000000-0000-0000-0000-000000000000}"/>
          </ac:spMkLst>
        </pc:spChg>
        <pc:picChg chg="del">
          <ac:chgData name="Wanlambok Nongbet [Chillibreeze]" userId="6bf028ea-505a-4797-9fbe-498829f78d74" providerId="ADAL" clId="{DC0D35DB-813D-4E09-BFBF-7C3E228776C9}" dt="2020-07-24T02:50:20.431" v="14" actId="478"/>
          <ac:picMkLst>
            <pc:docMk/>
            <pc:sldMk cId="1410093640" sldId="1737"/>
            <ac:picMk id="3" creationId="{493F52BD-61EC-4319-A8A1-EB9E7E4A4840}"/>
          </ac:picMkLst>
        </pc:picChg>
        <pc:picChg chg="add mod modCrop">
          <ac:chgData name="Wanlambok Nongbet [Chillibreeze]" userId="6bf028ea-505a-4797-9fbe-498829f78d74" providerId="ADAL" clId="{DC0D35DB-813D-4E09-BFBF-7C3E228776C9}" dt="2020-07-24T03:25:01.856" v="611"/>
          <ac:picMkLst>
            <pc:docMk/>
            <pc:sldMk cId="1410093640" sldId="1737"/>
            <ac:picMk id="8" creationId="{EBBE2791-51A6-4275-B850-29CFA217F3A7}"/>
          </ac:picMkLst>
        </pc:picChg>
      </pc:sldChg>
      <pc:sldChg chg="addSp delSp modSp add mod modClrScheme chgLayout">
        <pc:chgData name="Wanlambok Nongbet [Chillibreeze]" userId="6bf028ea-505a-4797-9fbe-498829f78d74" providerId="ADAL" clId="{DC0D35DB-813D-4E09-BFBF-7C3E228776C9}" dt="2020-07-24T03:27:27.268" v="682" actId="948"/>
        <pc:sldMkLst>
          <pc:docMk/>
          <pc:sldMk cId="235593357" sldId="1738"/>
        </pc:sldMkLst>
        <pc:spChg chg="add del mod">
          <ac:chgData name="Wanlambok Nongbet [Chillibreeze]" userId="6bf028ea-505a-4797-9fbe-498829f78d74" providerId="ADAL" clId="{DC0D35DB-813D-4E09-BFBF-7C3E228776C9}" dt="2020-07-24T02:49:31.097" v="2"/>
          <ac:spMkLst>
            <pc:docMk/>
            <pc:sldMk cId="235593357" sldId="1738"/>
            <ac:spMk id="2" creationId="{C4936DAF-4B5F-45D2-ABBC-A2E8661D3486}"/>
          </ac:spMkLst>
        </pc:spChg>
        <pc:spChg chg="add del mod">
          <ac:chgData name="Wanlambok Nongbet [Chillibreeze]" userId="6bf028ea-505a-4797-9fbe-498829f78d74" providerId="ADAL" clId="{DC0D35DB-813D-4E09-BFBF-7C3E228776C9}" dt="2020-07-24T02:49:31.097" v="2"/>
          <ac:spMkLst>
            <pc:docMk/>
            <pc:sldMk cId="235593357" sldId="1738"/>
            <ac:spMk id="3" creationId="{432D2E0A-C8D0-4BB8-BA2B-70F058776E22}"/>
          </ac:spMkLst>
        </pc:spChg>
        <pc:spChg chg="del mod ord">
          <ac:chgData name="Wanlambok Nongbet [Chillibreeze]" userId="6bf028ea-505a-4797-9fbe-498829f78d74" providerId="ADAL" clId="{DC0D35DB-813D-4E09-BFBF-7C3E228776C9}" dt="2020-07-24T02:50:21.518" v="15" actId="478"/>
          <ac:spMkLst>
            <pc:docMk/>
            <pc:sldMk cId="235593357" sldId="1738"/>
            <ac:spMk id="6" creationId="{00000000-0000-0000-0000-000000000000}"/>
          </ac:spMkLst>
        </pc:spChg>
        <pc:spChg chg="add mod topLvl">
          <ac:chgData name="Wanlambok Nongbet [Chillibreeze]" userId="6bf028ea-505a-4797-9fbe-498829f78d74" providerId="ADAL" clId="{DC0D35DB-813D-4E09-BFBF-7C3E228776C9}" dt="2020-07-24T03:27:06.413" v="679" actId="14100"/>
          <ac:spMkLst>
            <pc:docMk/>
            <pc:sldMk cId="235593357" sldId="1738"/>
            <ac:spMk id="7" creationId="{D8C10737-1BE0-444B-8A94-8FC065229DE6}"/>
          </ac:spMkLst>
        </pc:spChg>
        <pc:spChg chg="add mod topLvl">
          <ac:chgData name="Wanlambok Nongbet [Chillibreeze]" userId="6bf028ea-505a-4797-9fbe-498829f78d74" providerId="ADAL" clId="{DC0D35DB-813D-4E09-BFBF-7C3E228776C9}" dt="2020-07-24T03:27:27.268" v="682" actId="948"/>
          <ac:spMkLst>
            <pc:docMk/>
            <pc:sldMk cId="235593357" sldId="1738"/>
            <ac:spMk id="8" creationId="{B9E041DD-9F03-43E8-A494-8BF99E872282}"/>
          </ac:spMkLst>
        </pc:spChg>
        <pc:spChg chg="mod ord">
          <ac:chgData name="Wanlambok Nongbet [Chillibreeze]" userId="6bf028ea-505a-4797-9fbe-498829f78d74" providerId="ADAL" clId="{DC0D35DB-813D-4E09-BFBF-7C3E228776C9}" dt="2020-07-24T02:49:32.450" v="3" actId="700"/>
          <ac:spMkLst>
            <pc:docMk/>
            <pc:sldMk cId="235593357" sldId="1738"/>
            <ac:spMk id="17" creationId="{00000000-0000-0000-0000-000000000000}"/>
          </ac:spMkLst>
        </pc:spChg>
        <pc:grpChg chg="add del mod">
          <ac:chgData name="Wanlambok Nongbet [Chillibreeze]" userId="6bf028ea-505a-4797-9fbe-498829f78d74" providerId="ADAL" clId="{DC0D35DB-813D-4E09-BFBF-7C3E228776C9}" dt="2020-07-24T03:26:26.622" v="652" actId="165"/>
          <ac:grpSpMkLst>
            <pc:docMk/>
            <pc:sldMk cId="235593357" sldId="1738"/>
            <ac:grpSpMk id="4" creationId="{1999C3EF-DAEE-43FC-A2BB-D334310CB115}"/>
          </ac:grpSpMkLst>
        </pc:grpChg>
      </pc:sldChg>
      <pc:sldChg chg="addSp delSp modSp add mod modClrScheme chgLayout">
        <pc:chgData name="Wanlambok Nongbet [Chillibreeze]" userId="6bf028ea-505a-4797-9fbe-498829f78d74" providerId="ADAL" clId="{DC0D35DB-813D-4E09-BFBF-7C3E228776C9}" dt="2020-07-24T03:48:07.253" v="1123" actId="21"/>
        <pc:sldMkLst>
          <pc:docMk/>
          <pc:sldMk cId="2595282455" sldId="1739"/>
        </pc:sldMkLst>
        <pc:spChg chg="add del">
          <ac:chgData name="Wanlambok Nongbet [Chillibreeze]" userId="6bf028ea-505a-4797-9fbe-498829f78d74" providerId="ADAL" clId="{DC0D35DB-813D-4E09-BFBF-7C3E228776C9}" dt="2020-07-24T03:48:07.253" v="1123" actId="21"/>
          <ac:spMkLst>
            <pc:docMk/>
            <pc:sldMk cId="2595282455" sldId="1739"/>
            <ac:spMk id="2" creationId="{3B8E94EF-F907-4658-A5B8-05681200B117}"/>
          </ac:spMkLst>
        </pc:spChg>
        <pc:spChg chg="add del mod">
          <ac:chgData name="Wanlambok Nongbet [Chillibreeze]" userId="6bf028ea-505a-4797-9fbe-498829f78d74" providerId="ADAL" clId="{DC0D35DB-813D-4E09-BFBF-7C3E228776C9}" dt="2020-07-24T02:49:31.097" v="2"/>
          <ac:spMkLst>
            <pc:docMk/>
            <pc:sldMk cId="2595282455" sldId="1739"/>
            <ac:spMk id="2" creationId="{9AE17177-BFFA-4897-AD38-A8807E138D72}"/>
          </ac:spMkLst>
        </pc:spChg>
        <pc:spChg chg="del">
          <ac:chgData name="Wanlambok Nongbet [Chillibreeze]" userId="6bf028ea-505a-4797-9fbe-498829f78d74" providerId="ADAL" clId="{DC0D35DB-813D-4E09-BFBF-7C3E228776C9}" dt="2020-07-24T02:50:33.285" v="20" actId="478"/>
          <ac:spMkLst>
            <pc:docMk/>
            <pc:sldMk cId="2595282455" sldId="1739"/>
            <ac:spMk id="4" creationId="{442F3D40-975C-4701-8FC8-4B2B4FFB335B}"/>
          </ac:spMkLst>
        </pc:spChg>
        <pc:spChg chg="add del mod">
          <ac:chgData name="Wanlambok Nongbet [Chillibreeze]" userId="6bf028ea-505a-4797-9fbe-498829f78d74" providerId="ADAL" clId="{DC0D35DB-813D-4E09-BFBF-7C3E228776C9}" dt="2020-07-24T02:49:31.097" v="2"/>
          <ac:spMkLst>
            <pc:docMk/>
            <pc:sldMk cId="2595282455" sldId="1739"/>
            <ac:spMk id="5" creationId="{22F4E909-D8D9-43EE-A541-D0A4EDFEB90D}"/>
          </ac:spMkLst>
        </pc:spChg>
        <pc:spChg chg="del mod ord">
          <ac:chgData name="Wanlambok Nongbet [Chillibreeze]" userId="6bf028ea-505a-4797-9fbe-498829f78d74" providerId="ADAL" clId="{DC0D35DB-813D-4E09-BFBF-7C3E228776C9}" dt="2020-07-24T02:50:33.285" v="20" actId="478"/>
          <ac:spMkLst>
            <pc:docMk/>
            <pc:sldMk cId="2595282455" sldId="1739"/>
            <ac:spMk id="6" creationId="{00000000-0000-0000-0000-000000000000}"/>
          </ac:spMkLst>
        </pc:spChg>
        <pc:spChg chg="add mod">
          <ac:chgData name="Wanlambok Nongbet [Chillibreeze]" userId="6bf028ea-505a-4797-9fbe-498829f78d74" providerId="ADAL" clId="{DC0D35DB-813D-4E09-BFBF-7C3E228776C9}" dt="2020-07-24T03:43:41.779" v="1033" actId="1582"/>
          <ac:spMkLst>
            <pc:docMk/>
            <pc:sldMk cId="2595282455" sldId="1739"/>
            <ac:spMk id="9" creationId="{5EC4638F-BB2D-4271-9D70-36F9AE3659DB}"/>
          </ac:spMkLst>
        </pc:spChg>
        <pc:spChg chg="add del mod">
          <ac:chgData name="Wanlambok Nongbet [Chillibreeze]" userId="6bf028ea-505a-4797-9fbe-498829f78d74" providerId="ADAL" clId="{DC0D35DB-813D-4E09-BFBF-7C3E228776C9}" dt="2020-07-24T03:44:02.752" v="1042" actId="478"/>
          <ac:spMkLst>
            <pc:docMk/>
            <pc:sldMk cId="2595282455" sldId="1739"/>
            <ac:spMk id="10" creationId="{CF894B71-65A4-44E6-9083-7EE3B2383A67}"/>
          </ac:spMkLst>
        </pc:spChg>
        <pc:spChg chg="add mod">
          <ac:chgData name="Wanlambok Nongbet [Chillibreeze]" userId="6bf028ea-505a-4797-9fbe-498829f78d74" providerId="ADAL" clId="{DC0D35DB-813D-4E09-BFBF-7C3E228776C9}" dt="2020-07-24T03:43:41.779" v="1033" actId="1582"/>
          <ac:spMkLst>
            <pc:docMk/>
            <pc:sldMk cId="2595282455" sldId="1739"/>
            <ac:spMk id="11" creationId="{0938460B-4BE0-4F53-9703-04DF5D63C604}"/>
          </ac:spMkLst>
        </pc:spChg>
        <pc:spChg chg="add del mod">
          <ac:chgData name="Wanlambok Nongbet [Chillibreeze]" userId="6bf028ea-505a-4797-9fbe-498829f78d74" providerId="ADAL" clId="{DC0D35DB-813D-4E09-BFBF-7C3E228776C9}" dt="2020-07-24T03:43:58.004" v="1040" actId="478"/>
          <ac:spMkLst>
            <pc:docMk/>
            <pc:sldMk cId="2595282455" sldId="1739"/>
            <ac:spMk id="12" creationId="{A6D3C948-BE79-4CF0-81A5-638F684E15FE}"/>
          </ac:spMkLst>
        </pc:spChg>
        <pc:spChg chg="add mod">
          <ac:chgData name="Wanlambok Nongbet [Chillibreeze]" userId="6bf028ea-505a-4797-9fbe-498829f78d74" providerId="ADAL" clId="{DC0D35DB-813D-4E09-BFBF-7C3E228776C9}" dt="2020-07-24T03:43:39.909" v="1032" actId="571"/>
          <ac:spMkLst>
            <pc:docMk/>
            <pc:sldMk cId="2595282455" sldId="1739"/>
            <ac:spMk id="13" creationId="{59EACEF8-D7F3-4D79-A806-FE7DFFD4C2FD}"/>
          </ac:spMkLst>
        </pc:spChg>
        <pc:spChg chg="add del mod">
          <ac:chgData name="Wanlambok Nongbet [Chillibreeze]" userId="6bf028ea-505a-4797-9fbe-498829f78d74" providerId="ADAL" clId="{DC0D35DB-813D-4E09-BFBF-7C3E228776C9}" dt="2020-07-24T03:45:15.185" v="1056" actId="21"/>
          <ac:spMkLst>
            <pc:docMk/>
            <pc:sldMk cId="2595282455" sldId="1739"/>
            <ac:spMk id="14" creationId="{E59932F5-9CBB-4DCD-98EC-751CA6C5A763}"/>
          </ac:spMkLst>
        </pc:spChg>
        <pc:spChg chg="mod ord">
          <ac:chgData name="Wanlambok Nongbet [Chillibreeze]" userId="6bf028ea-505a-4797-9fbe-498829f78d74" providerId="ADAL" clId="{DC0D35DB-813D-4E09-BFBF-7C3E228776C9}" dt="2020-07-24T02:54:01.157" v="77"/>
          <ac:spMkLst>
            <pc:docMk/>
            <pc:sldMk cId="2595282455" sldId="1739"/>
            <ac:spMk id="17" creationId="{00000000-0000-0000-0000-000000000000}"/>
          </ac:spMkLst>
        </pc:spChg>
        <pc:spChg chg="add mod">
          <ac:chgData name="Wanlambok Nongbet [Chillibreeze]" userId="6bf028ea-505a-4797-9fbe-498829f78d74" providerId="ADAL" clId="{DC0D35DB-813D-4E09-BFBF-7C3E228776C9}" dt="2020-07-24T03:45:37.552" v="1070" actId="20577"/>
          <ac:spMkLst>
            <pc:docMk/>
            <pc:sldMk cId="2595282455" sldId="1739"/>
            <ac:spMk id="18" creationId="{CAA28A9A-BB25-4D56-8FD5-7D76B64D1A16}"/>
          </ac:spMkLst>
        </pc:spChg>
        <pc:picChg chg="del">
          <ac:chgData name="Wanlambok Nongbet [Chillibreeze]" userId="6bf028ea-505a-4797-9fbe-498829f78d74" providerId="ADAL" clId="{DC0D35DB-813D-4E09-BFBF-7C3E228776C9}" dt="2020-07-24T02:50:33.285" v="20" actId="478"/>
          <ac:picMkLst>
            <pc:docMk/>
            <pc:sldMk cId="2595282455" sldId="1739"/>
            <ac:picMk id="3" creationId="{BB0BD78A-473A-4FE5-A4FC-1AD7CDAAADE1}"/>
          </ac:picMkLst>
        </pc:picChg>
        <pc:picChg chg="add del mod modCrop">
          <ac:chgData name="Wanlambok Nongbet [Chillibreeze]" userId="6bf028ea-505a-4797-9fbe-498829f78d74" providerId="ADAL" clId="{DC0D35DB-813D-4E09-BFBF-7C3E228776C9}" dt="2020-07-24T03:45:17.036" v="1059" actId="21"/>
          <ac:picMkLst>
            <pc:docMk/>
            <pc:sldMk cId="2595282455" sldId="1739"/>
            <ac:picMk id="8" creationId="{94114018-D4A7-446B-8305-A3A6C3D096C2}"/>
          </ac:picMkLst>
        </pc:picChg>
        <pc:picChg chg="add del">
          <ac:chgData name="Wanlambok Nongbet [Chillibreeze]" userId="6bf028ea-505a-4797-9fbe-498829f78d74" providerId="ADAL" clId="{DC0D35DB-813D-4E09-BFBF-7C3E228776C9}" dt="2020-07-24T03:44:05.781" v="1044" actId="22"/>
          <ac:picMkLst>
            <pc:docMk/>
            <pc:sldMk cId="2595282455" sldId="1739"/>
            <ac:picMk id="15" creationId="{2E11CE9B-1385-495E-8ACD-FD50592AFEAE}"/>
          </ac:picMkLst>
        </pc:picChg>
        <pc:picChg chg="add mod modCrop">
          <ac:chgData name="Wanlambok Nongbet [Chillibreeze]" userId="6bf028ea-505a-4797-9fbe-498829f78d74" providerId="ADAL" clId="{DC0D35DB-813D-4E09-BFBF-7C3E228776C9}" dt="2020-07-24T03:45:43.770" v="1071" actId="18131"/>
          <ac:picMkLst>
            <pc:docMk/>
            <pc:sldMk cId="2595282455" sldId="1739"/>
            <ac:picMk id="19" creationId="{C3008AF2-F081-419B-9856-835D786B4EF9}"/>
          </ac:picMkLst>
        </pc:picChg>
      </pc:sldChg>
      <pc:sldChg chg="addSp delSp modSp add mod modClrScheme chgLayout">
        <pc:chgData name="Wanlambok Nongbet [Chillibreeze]" userId="6bf028ea-505a-4797-9fbe-498829f78d74" providerId="ADAL" clId="{DC0D35DB-813D-4E09-BFBF-7C3E228776C9}" dt="2020-07-24T03:53:47.023" v="1235" actId="1036"/>
        <pc:sldMkLst>
          <pc:docMk/>
          <pc:sldMk cId="2930585420" sldId="1740"/>
        </pc:sldMkLst>
        <pc:spChg chg="add del mod">
          <ac:chgData name="Wanlambok Nongbet [Chillibreeze]" userId="6bf028ea-505a-4797-9fbe-498829f78d74" providerId="ADAL" clId="{DC0D35DB-813D-4E09-BFBF-7C3E228776C9}" dt="2020-07-24T02:49:31.097" v="2"/>
          <ac:spMkLst>
            <pc:docMk/>
            <pc:sldMk cId="2930585420" sldId="1740"/>
            <ac:spMk id="2" creationId="{E1D6D13F-5829-47B2-BABD-31E4E4F90CEC}"/>
          </ac:spMkLst>
        </pc:spChg>
        <pc:spChg chg="add del mod">
          <ac:chgData name="Wanlambok Nongbet [Chillibreeze]" userId="6bf028ea-505a-4797-9fbe-498829f78d74" providerId="ADAL" clId="{DC0D35DB-813D-4E09-BFBF-7C3E228776C9}" dt="2020-07-24T02:49:31.097" v="2"/>
          <ac:spMkLst>
            <pc:docMk/>
            <pc:sldMk cId="2930585420" sldId="1740"/>
            <ac:spMk id="3" creationId="{B8AE8425-CE23-4CFE-827C-F59C31B04267}"/>
          </ac:spMkLst>
        </pc:spChg>
        <pc:spChg chg="add del mod">
          <ac:chgData name="Wanlambok Nongbet [Chillibreeze]" userId="6bf028ea-505a-4797-9fbe-498829f78d74" providerId="ADAL" clId="{DC0D35DB-813D-4E09-BFBF-7C3E228776C9}" dt="2020-07-24T03:50:20.609" v="1153" actId="478"/>
          <ac:spMkLst>
            <pc:docMk/>
            <pc:sldMk cId="2930585420" sldId="1740"/>
            <ac:spMk id="3" creationId="{CF007222-1E25-4936-810C-2BCA5A30E89A}"/>
          </ac:spMkLst>
        </pc:spChg>
        <pc:spChg chg="add mod">
          <ac:chgData name="Wanlambok Nongbet [Chillibreeze]" userId="6bf028ea-505a-4797-9fbe-498829f78d74" providerId="ADAL" clId="{DC0D35DB-813D-4E09-BFBF-7C3E228776C9}" dt="2020-07-24T03:51:52.254" v="1198" actId="12789"/>
          <ac:spMkLst>
            <pc:docMk/>
            <pc:sldMk cId="2930585420" sldId="1740"/>
            <ac:spMk id="4" creationId="{B5AB7738-FBDD-4962-B6C0-108C65B8E6B3}"/>
          </ac:spMkLst>
        </pc:spChg>
        <pc:spChg chg="add mod">
          <ac:chgData name="Wanlambok Nongbet [Chillibreeze]" userId="6bf028ea-505a-4797-9fbe-498829f78d74" providerId="ADAL" clId="{DC0D35DB-813D-4E09-BFBF-7C3E228776C9}" dt="2020-07-24T03:53:41.558" v="1227" actId="1076"/>
          <ac:spMkLst>
            <pc:docMk/>
            <pc:sldMk cId="2930585420" sldId="1740"/>
            <ac:spMk id="5" creationId="{22479578-CF84-479B-9563-CD3CF3EC8265}"/>
          </ac:spMkLst>
        </pc:spChg>
        <pc:spChg chg="del mod ord">
          <ac:chgData name="Wanlambok Nongbet [Chillibreeze]" userId="6bf028ea-505a-4797-9fbe-498829f78d74" providerId="ADAL" clId="{DC0D35DB-813D-4E09-BFBF-7C3E228776C9}" dt="2020-07-24T02:50:34.396" v="21" actId="478"/>
          <ac:spMkLst>
            <pc:docMk/>
            <pc:sldMk cId="2930585420" sldId="1740"/>
            <ac:spMk id="6" creationId="{00000000-0000-0000-0000-000000000000}"/>
          </ac:spMkLst>
        </pc:spChg>
        <pc:spChg chg="add mod">
          <ac:chgData name="Wanlambok Nongbet [Chillibreeze]" userId="6bf028ea-505a-4797-9fbe-498829f78d74" providerId="ADAL" clId="{DC0D35DB-813D-4E09-BFBF-7C3E228776C9}" dt="2020-07-24T03:53:23.428" v="1219" actId="14100"/>
          <ac:spMkLst>
            <pc:docMk/>
            <pc:sldMk cId="2930585420" sldId="1740"/>
            <ac:spMk id="6" creationId="{DFF7BB34-CF69-4EE3-8A78-3BD8601B579E}"/>
          </ac:spMkLst>
        </pc:spChg>
        <pc:spChg chg="mod">
          <ac:chgData name="Wanlambok Nongbet [Chillibreeze]" userId="6bf028ea-505a-4797-9fbe-498829f78d74" providerId="ADAL" clId="{DC0D35DB-813D-4E09-BFBF-7C3E228776C9}" dt="2020-07-24T03:51:03.859" v="1170"/>
          <ac:spMkLst>
            <pc:docMk/>
            <pc:sldMk cId="2930585420" sldId="1740"/>
            <ac:spMk id="9" creationId="{C7CB4740-79BA-4783-9990-ECD5C816A8B3}"/>
          </ac:spMkLst>
        </pc:spChg>
        <pc:spChg chg="mod">
          <ac:chgData name="Wanlambok Nongbet [Chillibreeze]" userId="6bf028ea-505a-4797-9fbe-498829f78d74" providerId="ADAL" clId="{DC0D35DB-813D-4E09-BFBF-7C3E228776C9}" dt="2020-07-24T03:51:03.859" v="1170"/>
          <ac:spMkLst>
            <pc:docMk/>
            <pc:sldMk cId="2930585420" sldId="1740"/>
            <ac:spMk id="10" creationId="{FE75536D-DAA2-4AEB-A529-8A1B1EDFB942}"/>
          </ac:spMkLst>
        </pc:spChg>
        <pc:spChg chg="mod">
          <ac:chgData name="Wanlambok Nongbet [Chillibreeze]" userId="6bf028ea-505a-4797-9fbe-498829f78d74" providerId="ADAL" clId="{DC0D35DB-813D-4E09-BFBF-7C3E228776C9}" dt="2020-07-24T03:51:41.786" v="1193" actId="571"/>
          <ac:spMkLst>
            <pc:docMk/>
            <pc:sldMk cId="2930585420" sldId="1740"/>
            <ac:spMk id="16" creationId="{05CA51BE-A20F-4FA8-BF3C-E2A0EFF6E8D1}"/>
          </ac:spMkLst>
        </pc:spChg>
        <pc:spChg chg="mod ord">
          <ac:chgData name="Wanlambok Nongbet [Chillibreeze]" userId="6bf028ea-505a-4797-9fbe-498829f78d74" providerId="ADAL" clId="{DC0D35DB-813D-4E09-BFBF-7C3E228776C9}" dt="2020-07-24T02:54:04.501" v="79"/>
          <ac:spMkLst>
            <pc:docMk/>
            <pc:sldMk cId="2930585420" sldId="1740"/>
            <ac:spMk id="17" creationId="{00000000-0000-0000-0000-000000000000}"/>
          </ac:spMkLst>
        </pc:spChg>
        <pc:spChg chg="mod">
          <ac:chgData name="Wanlambok Nongbet [Chillibreeze]" userId="6bf028ea-505a-4797-9fbe-498829f78d74" providerId="ADAL" clId="{DC0D35DB-813D-4E09-BFBF-7C3E228776C9}" dt="2020-07-24T03:51:41.786" v="1193" actId="571"/>
          <ac:spMkLst>
            <pc:docMk/>
            <pc:sldMk cId="2930585420" sldId="1740"/>
            <ac:spMk id="18" creationId="{59ECDE5F-8C24-4C00-8352-0B42602CA7A6}"/>
          </ac:spMkLst>
        </pc:spChg>
        <pc:spChg chg="mod">
          <ac:chgData name="Wanlambok Nongbet [Chillibreeze]" userId="6bf028ea-505a-4797-9fbe-498829f78d74" providerId="ADAL" clId="{DC0D35DB-813D-4E09-BFBF-7C3E228776C9}" dt="2020-07-24T03:51:42.171" v="1194" actId="571"/>
          <ac:spMkLst>
            <pc:docMk/>
            <pc:sldMk cId="2930585420" sldId="1740"/>
            <ac:spMk id="20" creationId="{24C59F82-9924-4273-A622-CA5EE083E757}"/>
          </ac:spMkLst>
        </pc:spChg>
        <pc:spChg chg="mod">
          <ac:chgData name="Wanlambok Nongbet [Chillibreeze]" userId="6bf028ea-505a-4797-9fbe-498829f78d74" providerId="ADAL" clId="{DC0D35DB-813D-4E09-BFBF-7C3E228776C9}" dt="2020-07-24T03:51:42.171" v="1194" actId="571"/>
          <ac:spMkLst>
            <pc:docMk/>
            <pc:sldMk cId="2930585420" sldId="1740"/>
            <ac:spMk id="21" creationId="{25C644FF-72A4-409A-90F1-9C9C92BF1D87}"/>
          </ac:spMkLst>
        </pc:spChg>
        <pc:grpChg chg="add mod">
          <ac:chgData name="Wanlambok Nongbet [Chillibreeze]" userId="6bf028ea-505a-4797-9fbe-498829f78d74" providerId="ADAL" clId="{DC0D35DB-813D-4E09-BFBF-7C3E228776C9}" dt="2020-07-24T03:51:52.254" v="1198" actId="12789"/>
          <ac:grpSpMkLst>
            <pc:docMk/>
            <pc:sldMk cId="2930585420" sldId="1740"/>
            <ac:grpSpMk id="8" creationId="{EDACA90C-4CA5-4DFF-B868-21B4D36D2839}"/>
          </ac:grpSpMkLst>
        </pc:grpChg>
        <pc:grpChg chg="add mod">
          <ac:chgData name="Wanlambok Nongbet [Chillibreeze]" userId="6bf028ea-505a-4797-9fbe-498829f78d74" providerId="ADAL" clId="{DC0D35DB-813D-4E09-BFBF-7C3E228776C9}" dt="2020-07-24T03:53:41.558" v="1227" actId="1076"/>
          <ac:grpSpMkLst>
            <pc:docMk/>
            <pc:sldMk cId="2930585420" sldId="1740"/>
            <ac:grpSpMk id="15" creationId="{2C6F426F-C7F8-49DD-80A8-40E93B956488}"/>
          </ac:grpSpMkLst>
        </pc:grpChg>
        <pc:grpChg chg="add mod">
          <ac:chgData name="Wanlambok Nongbet [Chillibreeze]" userId="6bf028ea-505a-4797-9fbe-498829f78d74" providerId="ADAL" clId="{DC0D35DB-813D-4E09-BFBF-7C3E228776C9}" dt="2020-07-24T03:53:32.712" v="1223" actId="1076"/>
          <ac:grpSpMkLst>
            <pc:docMk/>
            <pc:sldMk cId="2930585420" sldId="1740"/>
            <ac:grpSpMk id="19" creationId="{EF5FE727-C161-4069-A1B0-592C9E64CB0E}"/>
          </ac:grpSpMkLst>
        </pc:grpChg>
        <pc:cxnChg chg="add mod">
          <ac:chgData name="Wanlambok Nongbet [Chillibreeze]" userId="6bf028ea-505a-4797-9fbe-498829f78d74" providerId="ADAL" clId="{DC0D35DB-813D-4E09-BFBF-7C3E228776C9}" dt="2020-07-24T03:53:47.023" v="1235" actId="1036"/>
          <ac:cxnSpMkLst>
            <pc:docMk/>
            <pc:sldMk cId="2930585420" sldId="1740"/>
            <ac:cxnSpMk id="7" creationId="{B82C2E50-9074-464B-91E5-873C7C3C77D1}"/>
          </ac:cxnSpMkLst>
        </pc:cxnChg>
        <pc:cxnChg chg="add mod">
          <ac:chgData name="Wanlambok Nongbet [Chillibreeze]" userId="6bf028ea-505a-4797-9fbe-498829f78d74" providerId="ADAL" clId="{DC0D35DB-813D-4E09-BFBF-7C3E228776C9}" dt="2020-07-24T03:53:45.063" v="1234" actId="1035"/>
          <ac:cxnSpMkLst>
            <pc:docMk/>
            <pc:sldMk cId="2930585420" sldId="1740"/>
            <ac:cxnSpMk id="12" creationId="{8B0E9BE3-5402-4750-8293-A93DAF7F6432}"/>
          </ac:cxnSpMkLst>
        </pc:cxnChg>
        <pc:cxnChg chg="add del mod">
          <ac:chgData name="Wanlambok Nongbet [Chillibreeze]" userId="6bf028ea-505a-4797-9fbe-498829f78d74" providerId="ADAL" clId="{DC0D35DB-813D-4E09-BFBF-7C3E228776C9}" dt="2020-07-24T03:52:39.646" v="1210" actId="478"/>
          <ac:cxnSpMkLst>
            <pc:docMk/>
            <pc:sldMk cId="2930585420" sldId="1740"/>
            <ac:cxnSpMk id="22" creationId="{D33B6BE1-11A1-49E7-987E-5F8A225A1841}"/>
          </ac:cxnSpMkLst>
        </pc:cxnChg>
        <pc:cxnChg chg="add del mod">
          <ac:chgData name="Wanlambok Nongbet [Chillibreeze]" userId="6bf028ea-505a-4797-9fbe-498829f78d74" providerId="ADAL" clId="{DC0D35DB-813D-4E09-BFBF-7C3E228776C9}" dt="2020-07-24T03:53:34.613" v="1224" actId="478"/>
          <ac:cxnSpMkLst>
            <pc:docMk/>
            <pc:sldMk cId="2930585420" sldId="1740"/>
            <ac:cxnSpMk id="24" creationId="{10481364-2650-4D77-9884-68D8508D03E9}"/>
          </ac:cxnSpMkLst>
        </pc:cxnChg>
      </pc:sldChg>
      <pc:sldChg chg="addSp delSp modSp add mod modClrScheme chgLayout">
        <pc:chgData name="Wanlambok Nongbet [Chillibreeze]" userId="6bf028ea-505a-4797-9fbe-498829f78d74" providerId="ADAL" clId="{DC0D35DB-813D-4E09-BFBF-7C3E228776C9}" dt="2020-07-24T03:48:21.564" v="1128"/>
        <pc:sldMkLst>
          <pc:docMk/>
          <pc:sldMk cId="2943758257" sldId="1741"/>
        </pc:sldMkLst>
        <pc:spChg chg="add del mod">
          <ac:chgData name="Wanlambok Nongbet [Chillibreeze]" userId="6bf028ea-505a-4797-9fbe-498829f78d74" providerId="ADAL" clId="{DC0D35DB-813D-4E09-BFBF-7C3E228776C9}" dt="2020-07-24T02:49:31.097" v="2"/>
          <ac:spMkLst>
            <pc:docMk/>
            <pc:sldMk cId="2943758257" sldId="1741"/>
            <ac:spMk id="2" creationId="{058D4CAE-D4B2-4A49-BF82-1A482A677DF1}"/>
          </ac:spMkLst>
        </pc:spChg>
        <pc:spChg chg="del">
          <ac:chgData name="Wanlambok Nongbet [Chillibreeze]" userId="6bf028ea-505a-4797-9fbe-498829f78d74" providerId="ADAL" clId="{DC0D35DB-813D-4E09-BFBF-7C3E228776C9}" dt="2020-07-24T02:50:36.915" v="22" actId="478"/>
          <ac:spMkLst>
            <pc:docMk/>
            <pc:sldMk cId="2943758257" sldId="1741"/>
            <ac:spMk id="4" creationId="{3F415A20-2F93-4297-BDAD-3C6E4A150A5C}"/>
          </ac:spMkLst>
        </pc:spChg>
        <pc:spChg chg="add del mod">
          <ac:chgData name="Wanlambok Nongbet [Chillibreeze]" userId="6bf028ea-505a-4797-9fbe-498829f78d74" providerId="ADAL" clId="{DC0D35DB-813D-4E09-BFBF-7C3E228776C9}" dt="2020-07-24T02:49:31.097" v="2"/>
          <ac:spMkLst>
            <pc:docMk/>
            <pc:sldMk cId="2943758257" sldId="1741"/>
            <ac:spMk id="5" creationId="{9618B4D6-CB47-452D-AA79-4D5B0D4B49F4}"/>
          </ac:spMkLst>
        </pc:spChg>
        <pc:spChg chg="del mod ord">
          <ac:chgData name="Wanlambok Nongbet [Chillibreeze]" userId="6bf028ea-505a-4797-9fbe-498829f78d74" providerId="ADAL" clId="{DC0D35DB-813D-4E09-BFBF-7C3E228776C9}" dt="2020-07-24T02:50:36.915" v="22" actId="478"/>
          <ac:spMkLst>
            <pc:docMk/>
            <pc:sldMk cId="2943758257" sldId="1741"/>
            <ac:spMk id="6" creationId="{00000000-0000-0000-0000-000000000000}"/>
          </ac:spMkLst>
        </pc:spChg>
        <pc:spChg chg="add del mod">
          <ac:chgData name="Wanlambok Nongbet [Chillibreeze]" userId="6bf028ea-505a-4797-9fbe-498829f78d74" providerId="ADAL" clId="{DC0D35DB-813D-4E09-BFBF-7C3E228776C9}" dt="2020-07-24T03:48:16.885" v="1127" actId="478"/>
          <ac:spMkLst>
            <pc:docMk/>
            <pc:sldMk cId="2943758257" sldId="1741"/>
            <ac:spMk id="6" creationId="{17E10F64-DFF3-47E5-8280-6DF8DFD5C32A}"/>
          </ac:spMkLst>
        </pc:spChg>
        <pc:spChg chg="add mod">
          <ac:chgData name="Wanlambok Nongbet [Chillibreeze]" userId="6bf028ea-505a-4797-9fbe-498829f78d74" providerId="ADAL" clId="{DC0D35DB-813D-4E09-BFBF-7C3E228776C9}" dt="2020-07-24T03:47:33.065" v="1109" actId="2710"/>
          <ac:spMkLst>
            <pc:docMk/>
            <pc:sldMk cId="2943758257" sldId="1741"/>
            <ac:spMk id="8" creationId="{5193429E-3B53-4BD2-815E-19B2DA02408E}"/>
          </ac:spMkLst>
        </pc:spChg>
        <pc:spChg chg="add mod">
          <ac:chgData name="Wanlambok Nongbet [Chillibreeze]" userId="6bf028ea-505a-4797-9fbe-498829f78d74" providerId="ADAL" clId="{DC0D35DB-813D-4E09-BFBF-7C3E228776C9}" dt="2020-07-24T03:48:14.420" v="1126" actId="14100"/>
          <ac:spMkLst>
            <pc:docMk/>
            <pc:sldMk cId="2943758257" sldId="1741"/>
            <ac:spMk id="9" creationId="{B18822AE-E4F3-4207-98BC-CE4050A25169}"/>
          </ac:spMkLst>
        </pc:spChg>
        <pc:spChg chg="add del mod">
          <ac:chgData name="Wanlambok Nongbet [Chillibreeze]" userId="6bf028ea-505a-4797-9fbe-498829f78d74" providerId="ADAL" clId="{DC0D35DB-813D-4E09-BFBF-7C3E228776C9}" dt="2020-07-24T03:46:39.824" v="1098" actId="478"/>
          <ac:spMkLst>
            <pc:docMk/>
            <pc:sldMk cId="2943758257" sldId="1741"/>
            <ac:spMk id="12" creationId="{82E1FFDF-B05B-4475-8FFF-62F61BDD5726}"/>
          </ac:spMkLst>
        </pc:spChg>
        <pc:spChg chg="mod ord">
          <ac:chgData name="Wanlambok Nongbet [Chillibreeze]" userId="6bf028ea-505a-4797-9fbe-498829f78d74" providerId="ADAL" clId="{DC0D35DB-813D-4E09-BFBF-7C3E228776C9}" dt="2020-07-24T02:54:07.739" v="83"/>
          <ac:spMkLst>
            <pc:docMk/>
            <pc:sldMk cId="2943758257" sldId="1741"/>
            <ac:spMk id="17" creationId="{00000000-0000-0000-0000-000000000000}"/>
          </ac:spMkLst>
        </pc:spChg>
        <pc:picChg chg="del">
          <ac:chgData name="Wanlambok Nongbet [Chillibreeze]" userId="6bf028ea-505a-4797-9fbe-498829f78d74" providerId="ADAL" clId="{DC0D35DB-813D-4E09-BFBF-7C3E228776C9}" dt="2020-07-24T02:50:36.915" v="22" actId="478"/>
          <ac:picMkLst>
            <pc:docMk/>
            <pc:sldMk cId="2943758257" sldId="1741"/>
            <ac:picMk id="3" creationId="{B6038D6F-9FCA-4821-88B5-5190849AE691}"/>
          </ac:picMkLst>
        </pc:picChg>
        <pc:picChg chg="add del mod">
          <ac:chgData name="Wanlambok Nongbet [Chillibreeze]" userId="6bf028ea-505a-4797-9fbe-498829f78d74" providerId="ADAL" clId="{DC0D35DB-813D-4E09-BFBF-7C3E228776C9}" dt="2020-07-24T03:46:05.170" v="1075" actId="478"/>
          <ac:picMkLst>
            <pc:docMk/>
            <pc:sldMk cId="2943758257" sldId="1741"/>
            <ac:picMk id="10" creationId="{C13AD9DD-0039-4010-A89D-B711B5E6417B}"/>
          </ac:picMkLst>
        </pc:picChg>
        <pc:picChg chg="add mod">
          <ac:chgData name="Wanlambok Nongbet [Chillibreeze]" userId="6bf028ea-505a-4797-9fbe-498829f78d74" providerId="ADAL" clId="{DC0D35DB-813D-4E09-BFBF-7C3E228776C9}" dt="2020-07-24T03:48:21.564" v="1128"/>
          <ac:picMkLst>
            <pc:docMk/>
            <pc:sldMk cId="2943758257" sldId="1741"/>
            <ac:picMk id="11" creationId="{229FFD1B-2590-4D0A-865B-ADCAAF1BD1AD}"/>
          </ac:picMkLst>
        </pc:picChg>
      </pc:sldChg>
      <pc:sldChg chg="addSp delSp modSp add mod modClrScheme chgLayout">
        <pc:chgData name="Wanlambok Nongbet [Chillibreeze]" userId="6bf028ea-505a-4797-9fbe-498829f78d74" providerId="ADAL" clId="{DC0D35DB-813D-4E09-BFBF-7C3E228776C9}" dt="2020-07-24T02:54:13.468" v="87"/>
        <pc:sldMkLst>
          <pc:docMk/>
          <pc:sldMk cId="965140755" sldId="1760"/>
        </pc:sldMkLst>
        <pc:spChg chg="add del mod">
          <ac:chgData name="Wanlambok Nongbet [Chillibreeze]" userId="6bf028ea-505a-4797-9fbe-498829f78d74" providerId="ADAL" clId="{DC0D35DB-813D-4E09-BFBF-7C3E228776C9}" dt="2020-07-24T02:49:31.097" v="2"/>
          <ac:spMkLst>
            <pc:docMk/>
            <pc:sldMk cId="965140755" sldId="1760"/>
            <ac:spMk id="2" creationId="{94A424AB-693C-4B15-87D3-392AC53416B5}"/>
          </ac:spMkLst>
        </pc:spChg>
        <pc:spChg chg="add del mod">
          <ac:chgData name="Wanlambok Nongbet [Chillibreeze]" userId="6bf028ea-505a-4797-9fbe-498829f78d74" providerId="ADAL" clId="{DC0D35DB-813D-4E09-BFBF-7C3E228776C9}" dt="2020-07-24T02:49:31.097" v="2"/>
          <ac:spMkLst>
            <pc:docMk/>
            <pc:sldMk cId="965140755" sldId="1760"/>
            <ac:spMk id="4" creationId="{28B4F25E-9EE7-48DE-8E77-3120223ACA72}"/>
          </ac:spMkLst>
        </pc:spChg>
        <pc:spChg chg="del mod ord">
          <ac:chgData name="Wanlambok Nongbet [Chillibreeze]" userId="6bf028ea-505a-4797-9fbe-498829f78d74" providerId="ADAL" clId="{DC0D35DB-813D-4E09-BFBF-7C3E228776C9}" dt="2020-07-24T02:50:44.301" v="24" actId="478"/>
          <ac:spMkLst>
            <pc:docMk/>
            <pc:sldMk cId="965140755" sldId="1760"/>
            <ac:spMk id="6" creationId="{00000000-0000-0000-0000-000000000000}"/>
          </ac:spMkLst>
        </pc:spChg>
        <pc:spChg chg="add del mod">
          <ac:chgData name="Wanlambok Nongbet [Chillibreeze]" userId="6bf028ea-505a-4797-9fbe-498829f78d74" providerId="ADAL" clId="{DC0D35DB-813D-4E09-BFBF-7C3E228776C9}" dt="2020-07-24T02:51:56.321" v="51" actId="21"/>
          <ac:spMkLst>
            <pc:docMk/>
            <pc:sldMk cId="965140755" sldId="1760"/>
            <ac:spMk id="8" creationId="{69552612-FF69-48CE-BFE8-62E06D3EACD1}"/>
          </ac:spMkLst>
        </pc:spChg>
        <pc:spChg chg="add mod">
          <ac:chgData name="Wanlambok Nongbet [Chillibreeze]" userId="6bf028ea-505a-4797-9fbe-498829f78d74" providerId="ADAL" clId="{DC0D35DB-813D-4E09-BFBF-7C3E228776C9}" dt="2020-07-24T02:51:56.503" v="52"/>
          <ac:spMkLst>
            <pc:docMk/>
            <pc:sldMk cId="965140755" sldId="1760"/>
            <ac:spMk id="9" creationId="{BC6968FE-4223-4496-A1FB-BC4B6AE3BF3D}"/>
          </ac:spMkLst>
        </pc:spChg>
        <pc:spChg chg="mod ord">
          <ac:chgData name="Wanlambok Nongbet [Chillibreeze]" userId="6bf028ea-505a-4797-9fbe-498829f78d74" providerId="ADAL" clId="{DC0D35DB-813D-4E09-BFBF-7C3E228776C9}" dt="2020-07-24T02:54:13.468" v="87"/>
          <ac:spMkLst>
            <pc:docMk/>
            <pc:sldMk cId="965140755" sldId="1760"/>
            <ac:spMk id="17" creationId="{00000000-0000-0000-0000-000000000000}"/>
          </ac:spMkLst>
        </pc:spChg>
        <pc:picChg chg="del">
          <ac:chgData name="Wanlambok Nongbet [Chillibreeze]" userId="6bf028ea-505a-4797-9fbe-498829f78d74" providerId="ADAL" clId="{DC0D35DB-813D-4E09-BFBF-7C3E228776C9}" dt="2020-07-24T02:50:44.301" v="24" actId="478"/>
          <ac:picMkLst>
            <pc:docMk/>
            <pc:sldMk cId="965140755" sldId="1760"/>
            <ac:picMk id="3" creationId="{F38F6395-E6A8-4B03-9BCD-42E9793D3D67}"/>
          </ac:picMkLst>
        </pc:picChg>
        <pc:picChg chg="add mod">
          <ac:chgData name="Wanlambok Nongbet [Chillibreeze]" userId="6bf028ea-505a-4797-9fbe-498829f78d74" providerId="ADAL" clId="{DC0D35DB-813D-4E09-BFBF-7C3E228776C9}" dt="2020-07-24T02:51:42.318" v="42"/>
          <ac:picMkLst>
            <pc:docMk/>
            <pc:sldMk cId="965140755" sldId="1760"/>
            <ac:picMk id="7" creationId="{FE5F3D0F-A53C-45CA-BFF9-FC9311B869E4}"/>
          </ac:picMkLst>
        </pc:picChg>
      </pc:sldChg>
      <pc:sldChg chg="addSp delSp modSp add mod modClrScheme chgLayout">
        <pc:chgData name="Wanlambok Nongbet [Chillibreeze]" userId="6bf028ea-505a-4797-9fbe-498829f78d74" providerId="ADAL" clId="{DC0D35DB-813D-4E09-BFBF-7C3E228776C9}" dt="2020-07-24T02:58:48.772" v="173" actId="1076"/>
        <pc:sldMkLst>
          <pc:docMk/>
          <pc:sldMk cId="3088007092" sldId="1761"/>
        </pc:sldMkLst>
        <pc:spChg chg="mod ord">
          <ac:chgData name="Wanlambok Nongbet [Chillibreeze]" userId="6bf028ea-505a-4797-9fbe-498829f78d74" providerId="ADAL" clId="{DC0D35DB-813D-4E09-BFBF-7C3E228776C9}" dt="2020-07-24T02:54:09.574" v="85"/>
          <ac:spMkLst>
            <pc:docMk/>
            <pc:sldMk cId="3088007092" sldId="1761"/>
            <ac:spMk id="2" creationId="{00000000-0000-0000-0000-000000000000}"/>
          </ac:spMkLst>
        </pc:spChg>
        <pc:spChg chg="add del mod">
          <ac:chgData name="Wanlambok Nongbet [Chillibreeze]" userId="6bf028ea-505a-4797-9fbe-498829f78d74" providerId="ADAL" clId="{DC0D35DB-813D-4E09-BFBF-7C3E228776C9}" dt="2020-07-24T02:49:31.097" v="2"/>
          <ac:spMkLst>
            <pc:docMk/>
            <pc:sldMk cId="3088007092" sldId="1761"/>
            <ac:spMk id="3" creationId="{CA261C1F-5A9F-4A99-B41D-F1474ADEACC3}"/>
          </ac:spMkLst>
        </pc:spChg>
        <pc:picChg chg="add mod">
          <ac:chgData name="Wanlambok Nongbet [Chillibreeze]" userId="6bf028ea-505a-4797-9fbe-498829f78d74" providerId="ADAL" clId="{DC0D35DB-813D-4E09-BFBF-7C3E228776C9}" dt="2020-07-24T02:58:48.772" v="173" actId="1076"/>
          <ac:picMkLst>
            <pc:docMk/>
            <pc:sldMk cId="3088007092" sldId="1761"/>
            <ac:picMk id="4" creationId="{6F415552-94B8-42E4-A613-82836846FB68}"/>
          </ac:picMkLst>
        </pc:picChg>
      </pc:sldChg>
    </pc:docChg>
  </pc:docChgLst>
  <pc:docChgLst>
    <pc:chgData name="Wanlambok Nongbet [Chillibreeze]" userId="6bf028ea-505a-4797-9fbe-498829f78d74" providerId="ADAL" clId="{79DA2172-3174-4093-901F-B7FD4C173027}"/>
    <pc:docChg chg="undo custSel addSld delSld modSld delSection modSection">
      <pc:chgData name="Wanlambok Nongbet [Chillibreeze]" userId="6bf028ea-505a-4797-9fbe-498829f78d74" providerId="ADAL" clId="{79DA2172-3174-4093-901F-B7FD4C173027}" dt="2020-07-24T06:30:32.918" v="982" actId="1036"/>
      <pc:docMkLst>
        <pc:docMk/>
      </pc:docMkLst>
      <pc:sldChg chg="new del">
        <pc:chgData name="Wanlambok Nongbet [Chillibreeze]" userId="6bf028ea-505a-4797-9fbe-498829f78d74" providerId="ADAL" clId="{79DA2172-3174-4093-901F-B7FD4C173027}" dt="2020-07-24T04:03:41.833" v="3" actId="47"/>
        <pc:sldMkLst>
          <pc:docMk/>
          <pc:sldMk cId="2271100696" sldId="256"/>
        </pc:sldMkLst>
      </pc:sldChg>
      <pc:sldChg chg="addSp delSp modSp add del mod chgLayout">
        <pc:chgData name="Wanlambok Nongbet [Chillibreeze]" userId="6bf028ea-505a-4797-9fbe-498829f78d74" providerId="ADAL" clId="{79DA2172-3174-4093-901F-B7FD4C173027}" dt="2020-07-24T04:03:59.196" v="22" actId="20577"/>
        <pc:sldMkLst>
          <pc:docMk/>
          <pc:sldMk cId="2402828649" sldId="1532"/>
        </pc:sldMkLst>
        <pc:spChg chg="add del mod">
          <ac:chgData name="Wanlambok Nongbet [Chillibreeze]" userId="6bf028ea-505a-4797-9fbe-498829f78d74" providerId="ADAL" clId="{79DA2172-3174-4093-901F-B7FD4C173027}" dt="2020-07-24T04:03:53.667" v="8"/>
          <ac:spMkLst>
            <pc:docMk/>
            <pc:sldMk cId="2402828649" sldId="1532"/>
            <ac:spMk id="2" creationId="{F3D7AE6D-BDB3-468A-A996-A1D8C403258B}"/>
          </ac:spMkLst>
        </pc:spChg>
        <pc:spChg chg="add del mod ord">
          <ac:chgData name="Wanlambok Nongbet [Chillibreeze]" userId="6bf028ea-505a-4797-9fbe-498829f78d74" providerId="ADAL" clId="{79DA2172-3174-4093-901F-B7FD4C173027}" dt="2020-07-24T04:03:55.436" v="9" actId="700"/>
          <ac:spMkLst>
            <pc:docMk/>
            <pc:sldMk cId="2402828649" sldId="1532"/>
            <ac:spMk id="3" creationId="{83FD28E1-608A-4173-BE1F-0DC1A7007108}"/>
          </ac:spMkLst>
        </pc:spChg>
        <pc:spChg chg="add mod ord">
          <ac:chgData name="Wanlambok Nongbet [Chillibreeze]" userId="6bf028ea-505a-4797-9fbe-498829f78d74" providerId="ADAL" clId="{79DA2172-3174-4093-901F-B7FD4C173027}" dt="2020-07-24T04:03:59.196" v="22" actId="20577"/>
          <ac:spMkLst>
            <pc:docMk/>
            <pc:sldMk cId="2402828649" sldId="1532"/>
            <ac:spMk id="4" creationId="{51E06220-D69D-4EDF-B46A-181315554A65}"/>
          </ac:spMkLst>
        </pc:spChg>
      </pc:sldChg>
      <pc:sldChg chg="addSp delSp modSp add mod modClrScheme chgLayout">
        <pc:chgData name="Wanlambok Nongbet [Chillibreeze]" userId="6bf028ea-505a-4797-9fbe-498829f78d74" providerId="ADAL" clId="{79DA2172-3174-4093-901F-B7FD4C173027}" dt="2020-07-24T06:06:42.990" v="622" actId="14100"/>
        <pc:sldMkLst>
          <pc:docMk/>
          <pc:sldMk cId="1793706927" sldId="1670"/>
        </pc:sldMkLst>
        <pc:spChg chg="add mod">
          <ac:chgData name="Wanlambok Nongbet [Chillibreeze]" userId="6bf028ea-505a-4797-9fbe-498829f78d74" providerId="ADAL" clId="{79DA2172-3174-4093-901F-B7FD4C173027}" dt="2020-07-24T06:04:44.303" v="615" actId="1076"/>
          <ac:spMkLst>
            <pc:docMk/>
            <pc:sldMk cId="1793706927" sldId="1670"/>
            <ac:spMk id="4" creationId="{C98FF7ED-D5C7-4963-A4AE-194810677EBF}"/>
          </ac:spMkLst>
        </pc:spChg>
        <pc:spChg chg="add mod">
          <ac:chgData name="Wanlambok Nongbet [Chillibreeze]" userId="6bf028ea-505a-4797-9fbe-498829f78d74" providerId="ADAL" clId="{79DA2172-3174-4093-901F-B7FD4C173027}" dt="2020-07-24T06:06:38.121" v="620" actId="1036"/>
          <ac:spMkLst>
            <pc:docMk/>
            <pc:sldMk cId="1793706927" sldId="1670"/>
            <ac:spMk id="5" creationId="{1E33BD8B-A244-4A01-8B3F-7A0901C5A330}"/>
          </ac:spMkLst>
        </pc:spChg>
        <pc:spChg chg="del mod ord">
          <ac:chgData name="Wanlambok Nongbet [Chillibreeze]" userId="6bf028ea-505a-4797-9fbe-498829f78d74" providerId="ADAL" clId="{79DA2172-3174-4093-901F-B7FD4C173027}" dt="2020-07-24T04:04:38.132" v="39" actId="478"/>
          <ac:spMkLst>
            <pc:docMk/>
            <pc:sldMk cId="1793706927" sldId="1670"/>
            <ac:spMk id="6" creationId="{00000000-0000-0000-0000-000000000000}"/>
          </ac:spMkLst>
        </pc:spChg>
        <pc:spChg chg="add del mod">
          <ac:chgData name="Wanlambok Nongbet [Chillibreeze]" userId="6bf028ea-505a-4797-9fbe-498829f78d74" providerId="ADAL" clId="{79DA2172-3174-4093-901F-B7FD4C173027}" dt="2020-07-24T06:02:26.405" v="581" actId="478"/>
          <ac:spMkLst>
            <pc:docMk/>
            <pc:sldMk cId="1793706927" sldId="1670"/>
            <ac:spMk id="7" creationId="{86F1E22D-0CD5-4E25-9021-5F1EEA230CAA}"/>
          </ac:spMkLst>
        </pc:spChg>
        <pc:spChg chg="mod">
          <ac:chgData name="Wanlambok Nongbet [Chillibreeze]" userId="6bf028ea-505a-4797-9fbe-498829f78d74" providerId="ADAL" clId="{79DA2172-3174-4093-901F-B7FD4C173027}" dt="2020-07-24T06:02:38.984" v="590"/>
          <ac:spMkLst>
            <pc:docMk/>
            <pc:sldMk cId="1793706927" sldId="1670"/>
            <ac:spMk id="9" creationId="{4AA72E06-067A-4235-BEF3-D2610FD3B1F2}"/>
          </ac:spMkLst>
        </pc:spChg>
        <pc:spChg chg="mod">
          <ac:chgData name="Wanlambok Nongbet [Chillibreeze]" userId="6bf028ea-505a-4797-9fbe-498829f78d74" providerId="ADAL" clId="{79DA2172-3174-4093-901F-B7FD4C173027}" dt="2020-07-24T06:02:38.984" v="590"/>
          <ac:spMkLst>
            <pc:docMk/>
            <pc:sldMk cId="1793706927" sldId="1670"/>
            <ac:spMk id="10" creationId="{9B3EE22A-67DB-4840-B0DB-7E7200B5F7E0}"/>
          </ac:spMkLst>
        </pc:spChg>
        <pc:spChg chg="mod">
          <ac:chgData name="Wanlambok Nongbet [Chillibreeze]" userId="6bf028ea-505a-4797-9fbe-498829f78d74" providerId="ADAL" clId="{79DA2172-3174-4093-901F-B7FD4C173027}" dt="2020-07-24T06:03:08.369" v="603" actId="571"/>
          <ac:spMkLst>
            <pc:docMk/>
            <pc:sldMk cId="1793706927" sldId="1670"/>
            <ac:spMk id="12" creationId="{D3E13DBE-0074-42DE-8B5D-374A6CABAA5D}"/>
          </ac:spMkLst>
        </pc:spChg>
        <pc:spChg chg="mod">
          <ac:chgData name="Wanlambok Nongbet [Chillibreeze]" userId="6bf028ea-505a-4797-9fbe-498829f78d74" providerId="ADAL" clId="{79DA2172-3174-4093-901F-B7FD4C173027}" dt="2020-07-24T06:03:08.369" v="603" actId="571"/>
          <ac:spMkLst>
            <pc:docMk/>
            <pc:sldMk cId="1793706927" sldId="1670"/>
            <ac:spMk id="13" creationId="{C00211E2-27D8-4CE4-A212-DD4E7EAD3D4D}"/>
          </ac:spMkLst>
        </pc:spChg>
        <pc:spChg chg="mod ord">
          <ac:chgData name="Wanlambok Nongbet [Chillibreeze]" userId="6bf028ea-505a-4797-9fbe-498829f78d74" providerId="ADAL" clId="{79DA2172-3174-4093-901F-B7FD4C173027}" dt="2020-07-24T04:06:31.125" v="70"/>
          <ac:spMkLst>
            <pc:docMk/>
            <pc:sldMk cId="1793706927" sldId="1670"/>
            <ac:spMk id="17" creationId="{00000000-0000-0000-0000-000000000000}"/>
          </ac:spMkLst>
        </pc:spChg>
        <pc:grpChg chg="add mod">
          <ac:chgData name="Wanlambok Nongbet [Chillibreeze]" userId="6bf028ea-505a-4797-9fbe-498829f78d74" providerId="ADAL" clId="{79DA2172-3174-4093-901F-B7FD4C173027}" dt="2020-07-24T06:04:44.303" v="615" actId="1076"/>
          <ac:grpSpMkLst>
            <pc:docMk/>
            <pc:sldMk cId="1793706927" sldId="1670"/>
            <ac:grpSpMk id="8" creationId="{6F4D0DD6-6C0D-4624-BE44-E7C406338869}"/>
          </ac:grpSpMkLst>
        </pc:grpChg>
        <pc:grpChg chg="add mod">
          <ac:chgData name="Wanlambok Nongbet [Chillibreeze]" userId="6bf028ea-505a-4797-9fbe-498829f78d74" providerId="ADAL" clId="{79DA2172-3174-4093-901F-B7FD4C173027}" dt="2020-07-24T06:06:38.121" v="620" actId="1036"/>
          <ac:grpSpMkLst>
            <pc:docMk/>
            <pc:sldMk cId="1793706927" sldId="1670"/>
            <ac:grpSpMk id="11" creationId="{B20325EA-1C0B-438C-942A-722F98930450}"/>
          </ac:grpSpMkLst>
        </pc:grpChg>
        <pc:cxnChg chg="add mod">
          <ac:chgData name="Wanlambok Nongbet [Chillibreeze]" userId="6bf028ea-505a-4797-9fbe-498829f78d74" providerId="ADAL" clId="{79DA2172-3174-4093-901F-B7FD4C173027}" dt="2020-07-24T06:06:42.990" v="622" actId="14100"/>
          <ac:cxnSpMkLst>
            <pc:docMk/>
            <pc:sldMk cId="1793706927" sldId="1670"/>
            <ac:cxnSpMk id="14" creationId="{938ABD69-F1AA-4E5A-AE28-5111A2CDAD97}"/>
          </ac:cxnSpMkLst>
        </pc:cxnChg>
      </pc:sldChg>
      <pc:sldChg chg="addSp delSp modSp add del mod chgLayout">
        <pc:chgData name="Wanlambok Nongbet [Chillibreeze]" userId="6bf028ea-505a-4797-9fbe-498829f78d74" providerId="ADAL" clId="{79DA2172-3174-4093-901F-B7FD4C173027}" dt="2020-07-24T04:03:45.856" v="6" actId="700"/>
        <pc:sldMkLst>
          <pc:docMk/>
          <pc:sldMk cId="546707467" sldId="1720"/>
        </pc:sldMkLst>
        <pc:spChg chg="mod ord">
          <ac:chgData name="Wanlambok Nongbet [Chillibreeze]" userId="6bf028ea-505a-4797-9fbe-498829f78d74" providerId="ADAL" clId="{79DA2172-3174-4093-901F-B7FD4C173027}" dt="2020-07-24T04:03:45.856" v="6" actId="700"/>
          <ac:spMkLst>
            <pc:docMk/>
            <pc:sldMk cId="546707467" sldId="1720"/>
            <ac:spMk id="2" creationId="{00000000-0000-0000-0000-000000000000}"/>
          </ac:spMkLst>
        </pc:spChg>
        <pc:spChg chg="add del mod">
          <ac:chgData name="Wanlambok Nongbet [Chillibreeze]" userId="6bf028ea-505a-4797-9fbe-498829f78d74" providerId="ADAL" clId="{79DA2172-3174-4093-901F-B7FD4C173027}" dt="2020-07-24T04:03:44.838" v="5"/>
          <ac:spMkLst>
            <pc:docMk/>
            <pc:sldMk cId="546707467" sldId="1720"/>
            <ac:spMk id="3" creationId="{5928366D-B6F9-4AF7-BDAA-D258A606C99E}"/>
          </ac:spMkLst>
        </pc:spChg>
      </pc:sldChg>
      <pc:sldChg chg="del">
        <pc:chgData name="Wanlambok Nongbet [Chillibreeze]" userId="6bf028ea-505a-4797-9fbe-498829f78d74" providerId="ADAL" clId="{79DA2172-3174-4093-901F-B7FD4C173027}" dt="2020-07-24T04:03:33.200" v="0" actId="47"/>
        <pc:sldMkLst>
          <pc:docMk/>
          <pc:sldMk cId="2698537591" sldId="1721"/>
        </pc:sldMkLst>
      </pc:sldChg>
      <pc:sldChg chg="del">
        <pc:chgData name="Wanlambok Nongbet [Chillibreeze]" userId="6bf028ea-505a-4797-9fbe-498829f78d74" providerId="ADAL" clId="{79DA2172-3174-4093-901F-B7FD4C173027}" dt="2020-07-24T04:03:33.200" v="0" actId="47"/>
        <pc:sldMkLst>
          <pc:docMk/>
          <pc:sldMk cId="1711597888" sldId="1722"/>
        </pc:sldMkLst>
      </pc:sldChg>
      <pc:sldChg chg="modSp add mod modClrScheme chgLayout">
        <pc:chgData name="Wanlambok Nongbet [Chillibreeze]" userId="6bf028ea-505a-4797-9fbe-498829f78d74" providerId="ADAL" clId="{79DA2172-3174-4093-901F-B7FD4C173027}" dt="2020-07-24T04:04:08.851" v="23" actId="700"/>
        <pc:sldMkLst>
          <pc:docMk/>
          <pc:sldMk cId="3742052386" sldId="1723"/>
        </pc:sldMkLst>
        <pc:spChg chg="mod ord">
          <ac:chgData name="Wanlambok Nongbet [Chillibreeze]" userId="6bf028ea-505a-4797-9fbe-498829f78d74" providerId="ADAL" clId="{79DA2172-3174-4093-901F-B7FD4C173027}" dt="2020-07-24T04:04:08.851" v="23" actId="700"/>
          <ac:spMkLst>
            <pc:docMk/>
            <pc:sldMk cId="3742052386" sldId="1723"/>
            <ac:spMk id="2" creationId="{00000000-0000-0000-0000-000000000000}"/>
          </ac:spMkLst>
        </pc:spChg>
      </pc:sldChg>
      <pc:sldChg chg="modSp add mod modClrScheme chgLayout">
        <pc:chgData name="Wanlambok Nongbet [Chillibreeze]" userId="6bf028ea-505a-4797-9fbe-498829f78d74" providerId="ADAL" clId="{79DA2172-3174-4093-901F-B7FD4C173027}" dt="2020-07-24T04:06:27.956" v="68"/>
        <pc:sldMkLst>
          <pc:docMk/>
          <pc:sldMk cId="2590579138" sldId="1724"/>
        </pc:sldMkLst>
        <pc:spChg chg="mod ord">
          <ac:chgData name="Wanlambok Nongbet [Chillibreeze]" userId="6bf028ea-505a-4797-9fbe-498829f78d74" providerId="ADAL" clId="{79DA2172-3174-4093-901F-B7FD4C173027}" dt="2020-07-24T04:06:27.956" v="68"/>
          <ac:spMkLst>
            <pc:docMk/>
            <pc:sldMk cId="2590579138" sldId="1724"/>
            <ac:spMk id="2" creationId="{00000000-0000-0000-0000-000000000000}"/>
          </ac:spMkLst>
        </pc:spChg>
      </pc:sldChg>
      <pc:sldChg chg="del">
        <pc:chgData name="Wanlambok Nongbet [Chillibreeze]" userId="6bf028ea-505a-4797-9fbe-498829f78d74" providerId="ADAL" clId="{79DA2172-3174-4093-901F-B7FD4C173027}" dt="2020-07-24T04:03:33.200" v="0" actId="47"/>
        <pc:sldMkLst>
          <pc:docMk/>
          <pc:sldMk cId="3111323014" sldId="1725"/>
        </pc:sldMkLst>
      </pc:sldChg>
      <pc:sldChg chg="del">
        <pc:chgData name="Wanlambok Nongbet [Chillibreeze]" userId="6bf028ea-505a-4797-9fbe-498829f78d74" providerId="ADAL" clId="{79DA2172-3174-4093-901F-B7FD4C173027}" dt="2020-07-24T04:03:33.200" v="0" actId="47"/>
        <pc:sldMkLst>
          <pc:docMk/>
          <pc:sldMk cId="2609497765" sldId="1726"/>
        </pc:sldMkLst>
      </pc:sldChg>
      <pc:sldChg chg="del">
        <pc:chgData name="Wanlambok Nongbet [Chillibreeze]" userId="6bf028ea-505a-4797-9fbe-498829f78d74" providerId="ADAL" clId="{79DA2172-3174-4093-901F-B7FD4C173027}" dt="2020-07-24T04:03:33.200" v="0" actId="47"/>
        <pc:sldMkLst>
          <pc:docMk/>
          <pc:sldMk cId="4066190342" sldId="1727"/>
        </pc:sldMkLst>
      </pc:sldChg>
      <pc:sldChg chg="del">
        <pc:chgData name="Wanlambok Nongbet [Chillibreeze]" userId="6bf028ea-505a-4797-9fbe-498829f78d74" providerId="ADAL" clId="{79DA2172-3174-4093-901F-B7FD4C173027}" dt="2020-07-24T04:03:33.200" v="0" actId="47"/>
        <pc:sldMkLst>
          <pc:docMk/>
          <pc:sldMk cId="2753844860" sldId="1728"/>
        </pc:sldMkLst>
      </pc:sldChg>
      <pc:sldChg chg="del">
        <pc:chgData name="Wanlambok Nongbet [Chillibreeze]" userId="6bf028ea-505a-4797-9fbe-498829f78d74" providerId="ADAL" clId="{79DA2172-3174-4093-901F-B7FD4C173027}" dt="2020-07-24T04:03:33.200" v="0" actId="47"/>
        <pc:sldMkLst>
          <pc:docMk/>
          <pc:sldMk cId="4064441819" sldId="1729"/>
        </pc:sldMkLst>
      </pc:sldChg>
      <pc:sldChg chg="del">
        <pc:chgData name="Wanlambok Nongbet [Chillibreeze]" userId="6bf028ea-505a-4797-9fbe-498829f78d74" providerId="ADAL" clId="{79DA2172-3174-4093-901F-B7FD4C173027}" dt="2020-07-24T04:03:33.200" v="0" actId="47"/>
        <pc:sldMkLst>
          <pc:docMk/>
          <pc:sldMk cId="617106554" sldId="1730"/>
        </pc:sldMkLst>
      </pc:sldChg>
      <pc:sldChg chg="addSp delSp modSp add mod modClrScheme chgLayout">
        <pc:chgData name="Wanlambok Nongbet [Chillibreeze]" userId="6bf028ea-505a-4797-9fbe-498829f78d74" providerId="ADAL" clId="{79DA2172-3174-4093-901F-B7FD4C173027}" dt="2020-07-24T05:52:40.793" v="427" actId="21"/>
        <pc:sldMkLst>
          <pc:docMk/>
          <pc:sldMk cId="125839227" sldId="1731"/>
        </pc:sldMkLst>
        <pc:spChg chg="add mod">
          <ac:chgData name="Wanlambok Nongbet [Chillibreeze]" userId="6bf028ea-505a-4797-9fbe-498829f78d74" providerId="ADAL" clId="{79DA2172-3174-4093-901F-B7FD4C173027}" dt="2020-07-24T05:36:56.284" v="133" actId="1076"/>
          <ac:spMkLst>
            <pc:docMk/>
            <pc:sldMk cId="125839227" sldId="1731"/>
            <ac:spMk id="4" creationId="{362D7C3E-1F4C-43D8-92FE-1B84A97F60DB}"/>
          </ac:spMkLst>
        </pc:spChg>
        <pc:spChg chg="add del mod">
          <ac:chgData name="Wanlambok Nongbet [Chillibreeze]" userId="6bf028ea-505a-4797-9fbe-498829f78d74" providerId="ADAL" clId="{79DA2172-3174-4093-901F-B7FD4C173027}" dt="2020-07-24T05:18:15.514" v="80" actId="478"/>
          <ac:spMkLst>
            <pc:docMk/>
            <pc:sldMk cId="125839227" sldId="1731"/>
            <ac:spMk id="5" creationId="{CD03EA83-B759-463D-B131-FFED9BE96A8B}"/>
          </ac:spMkLst>
        </pc:spChg>
        <pc:spChg chg="del mod ord">
          <ac:chgData name="Wanlambok Nongbet [Chillibreeze]" userId="6bf028ea-505a-4797-9fbe-498829f78d74" providerId="ADAL" clId="{79DA2172-3174-4093-901F-B7FD4C173027}" dt="2020-07-24T04:04:22.656" v="28" actId="478"/>
          <ac:spMkLst>
            <pc:docMk/>
            <pc:sldMk cId="125839227" sldId="1731"/>
            <ac:spMk id="6" creationId="{00000000-0000-0000-0000-000000000000}"/>
          </ac:spMkLst>
        </pc:spChg>
        <pc:spChg chg="add del mod">
          <ac:chgData name="Wanlambok Nongbet [Chillibreeze]" userId="6bf028ea-505a-4797-9fbe-498829f78d74" providerId="ADAL" clId="{79DA2172-3174-4093-901F-B7FD4C173027}" dt="2020-07-24T05:18:15.514" v="80" actId="478"/>
          <ac:spMkLst>
            <pc:docMk/>
            <pc:sldMk cId="125839227" sldId="1731"/>
            <ac:spMk id="7" creationId="{83F837BF-1954-4A75-8B10-E6B3C0BC8593}"/>
          </ac:spMkLst>
        </pc:spChg>
        <pc:spChg chg="add del mod">
          <ac:chgData name="Wanlambok Nongbet [Chillibreeze]" userId="6bf028ea-505a-4797-9fbe-498829f78d74" providerId="ADAL" clId="{79DA2172-3174-4093-901F-B7FD4C173027}" dt="2020-07-24T05:18:15.514" v="80" actId="478"/>
          <ac:spMkLst>
            <pc:docMk/>
            <pc:sldMk cId="125839227" sldId="1731"/>
            <ac:spMk id="8" creationId="{27FC2A50-1959-4179-B5F5-6F481F719745}"/>
          </ac:spMkLst>
        </pc:spChg>
        <pc:spChg chg="mod">
          <ac:chgData name="Wanlambok Nongbet [Chillibreeze]" userId="6bf028ea-505a-4797-9fbe-498829f78d74" providerId="ADAL" clId="{79DA2172-3174-4093-901F-B7FD4C173027}" dt="2020-07-24T05:17:55.513" v="75"/>
          <ac:spMkLst>
            <pc:docMk/>
            <pc:sldMk cId="125839227" sldId="1731"/>
            <ac:spMk id="10" creationId="{572D19C6-FC4B-4A05-963C-31AD57E5E3E1}"/>
          </ac:spMkLst>
        </pc:spChg>
        <pc:spChg chg="mod">
          <ac:chgData name="Wanlambok Nongbet [Chillibreeze]" userId="6bf028ea-505a-4797-9fbe-498829f78d74" providerId="ADAL" clId="{79DA2172-3174-4093-901F-B7FD4C173027}" dt="2020-07-24T05:17:55.513" v="75"/>
          <ac:spMkLst>
            <pc:docMk/>
            <pc:sldMk cId="125839227" sldId="1731"/>
            <ac:spMk id="11" creationId="{FF2C3D8F-3BF6-4228-A8BE-7833E71F6B76}"/>
          </ac:spMkLst>
        </pc:spChg>
        <pc:spChg chg="mod">
          <ac:chgData name="Wanlambok Nongbet [Chillibreeze]" userId="6bf028ea-505a-4797-9fbe-498829f78d74" providerId="ADAL" clId="{79DA2172-3174-4093-901F-B7FD4C173027}" dt="2020-07-24T05:17:55.513" v="75"/>
          <ac:spMkLst>
            <pc:docMk/>
            <pc:sldMk cId="125839227" sldId="1731"/>
            <ac:spMk id="13" creationId="{CB048077-C8BA-45BE-A99C-036668FE1E6E}"/>
          </ac:spMkLst>
        </pc:spChg>
        <pc:spChg chg="mod">
          <ac:chgData name="Wanlambok Nongbet [Chillibreeze]" userId="6bf028ea-505a-4797-9fbe-498829f78d74" providerId="ADAL" clId="{79DA2172-3174-4093-901F-B7FD4C173027}" dt="2020-07-24T05:17:55.513" v="75"/>
          <ac:spMkLst>
            <pc:docMk/>
            <pc:sldMk cId="125839227" sldId="1731"/>
            <ac:spMk id="14" creationId="{49C01307-8BDC-44C5-9094-256E84C2A81C}"/>
          </ac:spMkLst>
        </pc:spChg>
        <pc:spChg chg="mod">
          <ac:chgData name="Wanlambok Nongbet [Chillibreeze]" userId="6bf028ea-505a-4797-9fbe-498829f78d74" providerId="ADAL" clId="{79DA2172-3174-4093-901F-B7FD4C173027}" dt="2020-07-24T05:17:55.513" v="75"/>
          <ac:spMkLst>
            <pc:docMk/>
            <pc:sldMk cId="125839227" sldId="1731"/>
            <ac:spMk id="16" creationId="{2987AC6A-B84E-4EE3-BF79-E74D51B4D565}"/>
          </ac:spMkLst>
        </pc:spChg>
        <pc:spChg chg="mod ord">
          <ac:chgData name="Wanlambok Nongbet [Chillibreeze]" userId="6bf028ea-505a-4797-9fbe-498829f78d74" providerId="ADAL" clId="{79DA2172-3174-4093-901F-B7FD4C173027}" dt="2020-07-24T04:05:40.744" v="46"/>
          <ac:spMkLst>
            <pc:docMk/>
            <pc:sldMk cId="125839227" sldId="1731"/>
            <ac:spMk id="17" creationId="{00000000-0000-0000-0000-000000000000}"/>
          </ac:spMkLst>
        </pc:spChg>
        <pc:spChg chg="mod">
          <ac:chgData name="Wanlambok Nongbet [Chillibreeze]" userId="6bf028ea-505a-4797-9fbe-498829f78d74" providerId="ADAL" clId="{79DA2172-3174-4093-901F-B7FD4C173027}" dt="2020-07-24T05:17:55.513" v="75"/>
          <ac:spMkLst>
            <pc:docMk/>
            <pc:sldMk cId="125839227" sldId="1731"/>
            <ac:spMk id="18" creationId="{22C6784E-A88F-4F95-8DA3-F9D099A2E689}"/>
          </ac:spMkLst>
        </pc:spChg>
        <pc:spChg chg="add del">
          <ac:chgData name="Wanlambok Nongbet [Chillibreeze]" userId="6bf028ea-505a-4797-9fbe-498829f78d74" providerId="ADAL" clId="{79DA2172-3174-4093-901F-B7FD4C173027}" dt="2020-07-24T05:18:19.537" v="82" actId="12084"/>
          <ac:spMkLst>
            <pc:docMk/>
            <pc:sldMk cId="125839227" sldId="1731"/>
            <ac:spMk id="21" creationId="{7B0614CE-3BBD-47D4-A26F-5BD0AF06D91A}"/>
          </ac:spMkLst>
        </pc:spChg>
        <pc:spChg chg="add del mod topLvl">
          <ac:chgData name="Wanlambok Nongbet [Chillibreeze]" userId="6bf028ea-505a-4797-9fbe-498829f78d74" providerId="ADAL" clId="{79DA2172-3174-4093-901F-B7FD4C173027}" dt="2020-07-24T05:52:40.793" v="427" actId="21"/>
          <ac:spMkLst>
            <pc:docMk/>
            <pc:sldMk cId="125839227" sldId="1731"/>
            <ac:spMk id="23" creationId="{1EDDCC0C-21BE-4C1E-9494-A89917CD1CD8}"/>
          </ac:spMkLst>
        </pc:spChg>
        <pc:spChg chg="add del mod topLvl">
          <ac:chgData name="Wanlambok Nongbet [Chillibreeze]" userId="6bf028ea-505a-4797-9fbe-498829f78d74" providerId="ADAL" clId="{79DA2172-3174-4093-901F-B7FD4C173027}" dt="2020-07-24T05:52:40.793" v="427" actId="21"/>
          <ac:spMkLst>
            <pc:docMk/>
            <pc:sldMk cId="125839227" sldId="1731"/>
            <ac:spMk id="24" creationId="{6EDD29FC-AD0B-4BE0-9DEF-1370AE2C391C}"/>
          </ac:spMkLst>
        </pc:spChg>
        <pc:spChg chg="mod topLvl">
          <ac:chgData name="Wanlambok Nongbet [Chillibreeze]" userId="6bf028ea-505a-4797-9fbe-498829f78d74" providerId="ADAL" clId="{79DA2172-3174-4093-901F-B7FD4C173027}" dt="2020-07-24T05:44:40.162" v="311" actId="465"/>
          <ac:spMkLst>
            <pc:docMk/>
            <pc:sldMk cId="125839227" sldId="1731"/>
            <ac:spMk id="25" creationId="{C28D367A-FEA4-4778-B7C3-573A8489D40D}"/>
          </ac:spMkLst>
        </pc:spChg>
        <pc:spChg chg="mod topLvl">
          <ac:chgData name="Wanlambok Nongbet [Chillibreeze]" userId="6bf028ea-505a-4797-9fbe-498829f78d74" providerId="ADAL" clId="{79DA2172-3174-4093-901F-B7FD4C173027}" dt="2020-07-24T05:44:40.162" v="311" actId="465"/>
          <ac:spMkLst>
            <pc:docMk/>
            <pc:sldMk cId="125839227" sldId="1731"/>
            <ac:spMk id="26" creationId="{8662D86E-4D1F-4FCA-87FD-48627C584752}"/>
          </ac:spMkLst>
        </pc:spChg>
        <pc:spChg chg="mod topLvl">
          <ac:chgData name="Wanlambok Nongbet [Chillibreeze]" userId="6bf028ea-505a-4797-9fbe-498829f78d74" providerId="ADAL" clId="{79DA2172-3174-4093-901F-B7FD4C173027}" dt="2020-07-24T05:19:44.861" v="131" actId="14100"/>
          <ac:spMkLst>
            <pc:docMk/>
            <pc:sldMk cId="125839227" sldId="1731"/>
            <ac:spMk id="27" creationId="{E82C31FD-1F6A-492C-894A-DEDF390EE025}"/>
          </ac:spMkLst>
        </pc:spChg>
        <pc:spChg chg="mod">
          <ac:chgData name="Wanlambok Nongbet [Chillibreeze]" userId="6bf028ea-505a-4797-9fbe-498829f78d74" providerId="ADAL" clId="{79DA2172-3174-4093-901F-B7FD4C173027}" dt="2020-07-24T05:19:36.246" v="126" actId="165"/>
          <ac:spMkLst>
            <pc:docMk/>
            <pc:sldMk cId="125839227" sldId="1731"/>
            <ac:spMk id="31" creationId="{CCD26E59-DF25-414F-B0A1-BE9B0CC5F4A0}"/>
          </ac:spMkLst>
        </pc:spChg>
        <pc:spChg chg="mod">
          <ac:chgData name="Wanlambok Nongbet [Chillibreeze]" userId="6bf028ea-505a-4797-9fbe-498829f78d74" providerId="ADAL" clId="{79DA2172-3174-4093-901F-B7FD4C173027}" dt="2020-07-24T05:19:36.246" v="126" actId="165"/>
          <ac:spMkLst>
            <pc:docMk/>
            <pc:sldMk cId="125839227" sldId="1731"/>
            <ac:spMk id="32" creationId="{1437B143-B6BC-4618-9040-F7299428C642}"/>
          </ac:spMkLst>
        </pc:spChg>
        <pc:spChg chg="mod">
          <ac:chgData name="Wanlambok Nongbet [Chillibreeze]" userId="6bf028ea-505a-4797-9fbe-498829f78d74" providerId="ADAL" clId="{79DA2172-3174-4093-901F-B7FD4C173027}" dt="2020-07-24T05:19:36.246" v="126" actId="165"/>
          <ac:spMkLst>
            <pc:docMk/>
            <pc:sldMk cId="125839227" sldId="1731"/>
            <ac:spMk id="34" creationId="{7B29DEEF-0C19-4970-8E5A-37A14ECA80E1}"/>
          </ac:spMkLst>
        </pc:spChg>
        <pc:spChg chg="mod">
          <ac:chgData name="Wanlambok Nongbet [Chillibreeze]" userId="6bf028ea-505a-4797-9fbe-498829f78d74" providerId="ADAL" clId="{79DA2172-3174-4093-901F-B7FD4C173027}" dt="2020-07-24T05:19:36.246" v="126" actId="165"/>
          <ac:spMkLst>
            <pc:docMk/>
            <pc:sldMk cId="125839227" sldId="1731"/>
            <ac:spMk id="35" creationId="{CAB7F6F0-81A2-4EFC-A7A5-29B670220E59}"/>
          </ac:spMkLst>
        </pc:spChg>
        <pc:spChg chg="mod">
          <ac:chgData name="Wanlambok Nongbet [Chillibreeze]" userId="6bf028ea-505a-4797-9fbe-498829f78d74" providerId="ADAL" clId="{79DA2172-3174-4093-901F-B7FD4C173027}" dt="2020-07-24T05:19:36.246" v="126" actId="165"/>
          <ac:spMkLst>
            <pc:docMk/>
            <pc:sldMk cId="125839227" sldId="1731"/>
            <ac:spMk id="37" creationId="{C7C5B6A6-5E18-4B6B-8F07-4D44E4C40487}"/>
          </ac:spMkLst>
        </pc:spChg>
        <pc:spChg chg="mod">
          <ac:chgData name="Wanlambok Nongbet [Chillibreeze]" userId="6bf028ea-505a-4797-9fbe-498829f78d74" providerId="ADAL" clId="{79DA2172-3174-4093-901F-B7FD4C173027}" dt="2020-07-24T05:19:36.246" v="126" actId="165"/>
          <ac:spMkLst>
            <pc:docMk/>
            <pc:sldMk cId="125839227" sldId="1731"/>
            <ac:spMk id="38" creationId="{659A2928-531D-4FDD-84E0-EA2F79520741}"/>
          </ac:spMkLst>
        </pc:spChg>
        <pc:spChg chg="mod">
          <ac:chgData name="Wanlambok Nongbet [Chillibreeze]" userId="6bf028ea-505a-4797-9fbe-498829f78d74" providerId="ADAL" clId="{79DA2172-3174-4093-901F-B7FD4C173027}" dt="2020-07-24T05:19:36.246" v="126" actId="165"/>
          <ac:spMkLst>
            <pc:docMk/>
            <pc:sldMk cId="125839227" sldId="1731"/>
            <ac:spMk id="40" creationId="{27D67EF7-3C66-461D-B81B-AC32FCB001B1}"/>
          </ac:spMkLst>
        </pc:spChg>
        <pc:spChg chg="mod">
          <ac:chgData name="Wanlambok Nongbet [Chillibreeze]" userId="6bf028ea-505a-4797-9fbe-498829f78d74" providerId="ADAL" clId="{79DA2172-3174-4093-901F-B7FD4C173027}" dt="2020-07-24T05:19:36.246" v="126" actId="165"/>
          <ac:spMkLst>
            <pc:docMk/>
            <pc:sldMk cId="125839227" sldId="1731"/>
            <ac:spMk id="41" creationId="{742244E6-6E07-4097-A210-7A8AFBF5622E}"/>
          </ac:spMkLst>
        </pc:spChg>
        <pc:spChg chg="mod">
          <ac:chgData name="Wanlambok Nongbet [Chillibreeze]" userId="6bf028ea-505a-4797-9fbe-498829f78d74" providerId="ADAL" clId="{79DA2172-3174-4093-901F-B7FD4C173027}" dt="2020-07-24T05:19:36.246" v="126" actId="165"/>
          <ac:spMkLst>
            <pc:docMk/>
            <pc:sldMk cId="125839227" sldId="1731"/>
            <ac:spMk id="43" creationId="{8802749D-FF3E-4F17-B4AE-7A26E0136E1B}"/>
          </ac:spMkLst>
        </pc:spChg>
        <pc:spChg chg="mod">
          <ac:chgData name="Wanlambok Nongbet [Chillibreeze]" userId="6bf028ea-505a-4797-9fbe-498829f78d74" providerId="ADAL" clId="{79DA2172-3174-4093-901F-B7FD4C173027}" dt="2020-07-24T05:19:36.246" v="126" actId="165"/>
          <ac:spMkLst>
            <pc:docMk/>
            <pc:sldMk cId="125839227" sldId="1731"/>
            <ac:spMk id="44" creationId="{49A271C1-7A03-4969-BD1D-0331A41EE241}"/>
          </ac:spMkLst>
        </pc:spChg>
        <pc:grpChg chg="add del mod">
          <ac:chgData name="Wanlambok Nongbet [Chillibreeze]" userId="6bf028ea-505a-4797-9fbe-498829f78d74" providerId="ADAL" clId="{79DA2172-3174-4093-901F-B7FD4C173027}" dt="2020-07-24T05:18:15.514" v="80" actId="478"/>
          <ac:grpSpMkLst>
            <pc:docMk/>
            <pc:sldMk cId="125839227" sldId="1731"/>
            <ac:grpSpMk id="9" creationId="{5FAD0E61-81E5-40DE-AF8D-A55FF2BEE343}"/>
          </ac:grpSpMkLst>
        </pc:grpChg>
        <pc:grpChg chg="add del mod">
          <ac:chgData name="Wanlambok Nongbet [Chillibreeze]" userId="6bf028ea-505a-4797-9fbe-498829f78d74" providerId="ADAL" clId="{79DA2172-3174-4093-901F-B7FD4C173027}" dt="2020-07-24T05:18:15.514" v="80" actId="478"/>
          <ac:grpSpMkLst>
            <pc:docMk/>
            <pc:sldMk cId="125839227" sldId="1731"/>
            <ac:grpSpMk id="12" creationId="{3126AFD2-1E66-4AD6-A92D-63B7D9D2E8BE}"/>
          </ac:grpSpMkLst>
        </pc:grpChg>
        <pc:grpChg chg="add del mod">
          <ac:chgData name="Wanlambok Nongbet [Chillibreeze]" userId="6bf028ea-505a-4797-9fbe-498829f78d74" providerId="ADAL" clId="{79DA2172-3174-4093-901F-B7FD4C173027}" dt="2020-07-24T05:18:15.514" v="80" actId="478"/>
          <ac:grpSpMkLst>
            <pc:docMk/>
            <pc:sldMk cId="125839227" sldId="1731"/>
            <ac:grpSpMk id="15" creationId="{57DE482F-2203-473E-A495-24724980E351}"/>
          </ac:grpSpMkLst>
        </pc:grpChg>
        <pc:grpChg chg="del mod">
          <ac:chgData name="Wanlambok Nongbet [Chillibreeze]" userId="6bf028ea-505a-4797-9fbe-498829f78d74" providerId="ADAL" clId="{79DA2172-3174-4093-901F-B7FD4C173027}" dt="2020-07-24T05:18:19.963" v="84" actId="165"/>
          <ac:grpSpMkLst>
            <pc:docMk/>
            <pc:sldMk cId="125839227" sldId="1731"/>
            <ac:grpSpMk id="22" creationId="{F3FE1E57-9F38-4CE3-AFDC-FA2384E09897}"/>
          </ac:grpSpMkLst>
        </pc:grpChg>
        <pc:grpChg chg="add del mod">
          <ac:chgData name="Wanlambok Nongbet [Chillibreeze]" userId="6bf028ea-505a-4797-9fbe-498829f78d74" providerId="ADAL" clId="{79DA2172-3174-4093-901F-B7FD4C173027}" dt="2020-07-24T05:18:42.392" v="99" actId="165"/>
          <ac:grpSpMkLst>
            <pc:docMk/>
            <pc:sldMk cId="125839227" sldId="1731"/>
            <ac:grpSpMk id="28" creationId="{F6BCF818-AF62-411C-BED4-37244BA1B2F7}"/>
          </ac:grpSpMkLst>
        </pc:grpChg>
        <pc:grpChg chg="add del mod">
          <ac:chgData name="Wanlambok Nongbet [Chillibreeze]" userId="6bf028ea-505a-4797-9fbe-498829f78d74" providerId="ADAL" clId="{79DA2172-3174-4093-901F-B7FD4C173027}" dt="2020-07-24T05:18:51.444" v="108" actId="165"/>
          <ac:grpSpMkLst>
            <pc:docMk/>
            <pc:sldMk cId="125839227" sldId="1731"/>
            <ac:grpSpMk id="29" creationId="{A70DF9D1-725B-401C-B651-E49D658FE1E7}"/>
          </ac:grpSpMkLst>
        </pc:grpChg>
        <pc:grpChg chg="add del mod topLvl">
          <ac:chgData name="Wanlambok Nongbet [Chillibreeze]" userId="6bf028ea-505a-4797-9fbe-498829f78d74" providerId="ADAL" clId="{79DA2172-3174-4093-901F-B7FD4C173027}" dt="2020-07-24T05:52:40.793" v="427" actId="21"/>
          <ac:grpSpMkLst>
            <pc:docMk/>
            <pc:sldMk cId="125839227" sldId="1731"/>
            <ac:grpSpMk id="30" creationId="{84091809-9F3C-441A-AFAC-6050641BDB37}"/>
          </ac:grpSpMkLst>
        </pc:grpChg>
        <pc:grpChg chg="add del mod topLvl">
          <ac:chgData name="Wanlambok Nongbet [Chillibreeze]" userId="6bf028ea-505a-4797-9fbe-498829f78d74" providerId="ADAL" clId="{79DA2172-3174-4093-901F-B7FD4C173027}" dt="2020-07-24T05:52:40.793" v="427" actId="21"/>
          <ac:grpSpMkLst>
            <pc:docMk/>
            <pc:sldMk cId="125839227" sldId="1731"/>
            <ac:grpSpMk id="33" creationId="{0B36AA71-4055-4AA7-A0F2-E083D0C9C6FB}"/>
          </ac:grpSpMkLst>
        </pc:grpChg>
        <pc:grpChg chg="add mod topLvl">
          <ac:chgData name="Wanlambok Nongbet [Chillibreeze]" userId="6bf028ea-505a-4797-9fbe-498829f78d74" providerId="ADAL" clId="{79DA2172-3174-4093-901F-B7FD4C173027}" dt="2020-07-24T05:37:00.915" v="135" actId="465"/>
          <ac:grpSpMkLst>
            <pc:docMk/>
            <pc:sldMk cId="125839227" sldId="1731"/>
            <ac:grpSpMk id="36" creationId="{64BFA457-7385-454A-BFCB-8FB8B2A73181}"/>
          </ac:grpSpMkLst>
        </pc:grpChg>
        <pc:grpChg chg="add mod topLvl">
          <ac:chgData name="Wanlambok Nongbet [Chillibreeze]" userId="6bf028ea-505a-4797-9fbe-498829f78d74" providerId="ADAL" clId="{79DA2172-3174-4093-901F-B7FD4C173027}" dt="2020-07-24T05:37:00.915" v="135" actId="465"/>
          <ac:grpSpMkLst>
            <pc:docMk/>
            <pc:sldMk cId="125839227" sldId="1731"/>
            <ac:grpSpMk id="39" creationId="{F72C091E-AB5A-4B01-B8D8-A81827495B84}"/>
          </ac:grpSpMkLst>
        </pc:grpChg>
        <pc:grpChg chg="add mod topLvl">
          <ac:chgData name="Wanlambok Nongbet [Chillibreeze]" userId="6bf028ea-505a-4797-9fbe-498829f78d74" providerId="ADAL" clId="{79DA2172-3174-4093-901F-B7FD4C173027}" dt="2020-07-24T05:19:40.007" v="129" actId="12789"/>
          <ac:grpSpMkLst>
            <pc:docMk/>
            <pc:sldMk cId="125839227" sldId="1731"/>
            <ac:grpSpMk id="42" creationId="{5E292D40-D2AC-4241-B8D0-A6CA9368920F}"/>
          </ac:grpSpMkLst>
        </pc:grpChg>
        <pc:grpChg chg="add del mod">
          <ac:chgData name="Wanlambok Nongbet [Chillibreeze]" userId="6bf028ea-505a-4797-9fbe-498829f78d74" providerId="ADAL" clId="{79DA2172-3174-4093-901F-B7FD4C173027}" dt="2020-07-24T05:19:36.246" v="126" actId="165"/>
          <ac:grpSpMkLst>
            <pc:docMk/>
            <pc:sldMk cId="125839227" sldId="1731"/>
            <ac:grpSpMk id="45" creationId="{E61C3E5C-C3C0-48BD-B4FA-F4945BDDB225}"/>
          </ac:grpSpMkLst>
        </pc:grpChg>
        <pc:graphicFrameChg chg="add del mod">
          <ac:chgData name="Wanlambok Nongbet [Chillibreeze]" userId="6bf028ea-505a-4797-9fbe-498829f78d74" providerId="ADAL" clId="{79DA2172-3174-4093-901F-B7FD4C173027}" dt="2020-07-24T05:18:19.960" v="83" actId="18245"/>
          <ac:graphicFrameMkLst>
            <pc:docMk/>
            <pc:sldMk cId="125839227" sldId="1731"/>
            <ac:graphicFrameMk id="3" creationId="{AAF95D12-3E8A-4B44-93AE-C2AC627627EA}"/>
          </ac:graphicFrameMkLst>
        </pc:graphicFrameChg>
        <pc:cxnChg chg="add del mod">
          <ac:chgData name="Wanlambok Nongbet [Chillibreeze]" userId="6bf028ea-505a-4797-9fbe-498829f78d74" providerId="ADAL" clId="{79DA2172-3174-4093-901F-B7FD4C173027}" dt="2020-07-24T05:18:15.514" v="80" actId="478"/>
          <ac:cxnSpMkLst>
            <pc:docMk/>
            <pc:sldMk cId="125839227" sldId="1731"/>
            <ac:cxnSpMk id="19" creationId="{DA4B2BAA-6AA3-4030-996C-5C2BD08D587C}"/>
          </ac:cxnSpMkLst>
        </pc:cxnChg>
        <pc:cxnChg chg="add del mod">
          <ac:chgData name="Wanlambok Nongbet [Chillibreeze]" userId="6bf028ea-505a-4797-9fbe-498829f78d74" providerId="ADAL" clId="{79DA2172-3174-4093-901F-B7FD4C173027}" dt="2020-07-24T05:18:15.514" v="80" actId="478"/>
          <ac:cxnSpMkLst>
            <pc:docMk/>
            <pc:sldMk cId="125839227" sldId="1731"/>
            <ac:cxnSpMk id="20" creationId="{3575BE7C-738A-406B-8179-0E8F020386BC}"/>
          </ac:cxnSpMkLst>
        </pc:cxnChg>
        <pc:cxnChg chg="add del mod">
          <ac:chgData name="Wanlambok Nongbet [Chillibreeze]" userId="6bf028ea-505a-4797-9fbe-498829f78d74" providerId="ADAL" clId="{79DA2172-3174-4093-901F-B7FD4C173027}" dt="2020-07-24T05:52:40.793" v="427" actId="21"/>
          <ac:cxnSpMkLst>
            <pc:docMk/>
            <pc:sldMk cId="125839227" sldId="1731"/>
            <ac:cxnSpMk id="46" creationId="{715C629D-3BD0-4686-AAB3-85314D460846}"/>
          </ac:cxnSpMkLst>
        </pc:cxnChg>
        <pc:cxnChg chg="add del mod">
          <ac:chgData name="Wanlambok Nongbet [Chillibreeze]" userId="6bf028ea-505a-4797-9fbe-498829f78d74" providerId="ADAL" clId="{79DA2172-3174-4093-901F-B7FD4C173027}" dt="2020-07-24T05:52:40.793" v="427" actId="21"/>
          <ac:cxnSpMkLst>
            <pc:docMk/>
            <pc:sldMk cId="125839227" sldId="1731"/>
            <ac:cxnSpMk id="47" creationId="{DA4316F7-B158-47E0-8A5F-0AC92738DC7D}"/>
          </ac:cxnSpMkLst>
        </pc:cxnChg>
        <pc:cxnChg chg="add mod">
          <ac:chgData name="Wanlambok Nongbet [Chillibreeze]" userId="6bf028ea-505a-4797-9fbe-498829f78d74" providerId="ADAL" clId="{79DA2172-3174-4093-901F-B7FD4C173027}" dt="2020-07-24T05:44:40.162" v="311" actId="465"/>
          <ac:cxnSpMkLst>
            <pc:docMk/>
            <pc:sldMk cId="125839227" sldId="1731"/>
            <ac:cxnSpMk id="48" creationId="{6171E9FF-9E06-4430-AB77-9E453BCEA5DD}"/>
          </ac:cxnSpMkLst>
        </pc:cxnChg>
        <pc:cxnChg chg="add mod">
          <ac:chgData name="Wanlambok Nongbet [Chillibreeze]" userId="6bf028ea-505a-4797-9fbe-498829f78d74" providerId="ADAL" clId="{79DA2172-3174-4093-901F-B7FD4C173027}" dt="2020-07-24T05:44:40.162" v="311" actId="465"/>
          <ac:cxnSpMkLst>
            <pc:docMk/>
            <pc:sldMk cId="125839227" sldId="1731"/>
            <ac:cxnSpMk id="49" creationId="{7F58CD2E-8B37-4AD4-B232-069C4F76FA1F}"/>
          </ac:cxnSpMkLst>
        </pc:cxnChg>
      </pc:sldChg>
      <pc:sldChg chg="addSp delSp modSp add mod modClrScheme chgLayout">
        <pc:chgData name="Wanlambok Nongbet [Chillibreeze]" userId="6bf028ea-505a-4797-9fbe-498829f78d74" providerId="ADAL" clId="{79DA2172-3174-4093-901F-B7FD4C173027}" dt="2020-07-24T05:42:32.078" v="248" actId="1076"/>
        <pc:sldMkLst>
          <pc:docMk/>
          <pc:sldMk cId="1248012092" sldId="1732"/>
        </pc:sldMkLst>
        <pc:spChg chg="del">
          <ac:chgData name="Wanlambok Nongbet [Chillibreeze]" userId="6bf028ea-505a-4797-9fbe-498829f78d74" providerId="ADAL" clId="{79DA2172-3174-4093-901F-B7FD4C173027}" dt="2020-07-24T04:04:25.019" v="29" actId="478"/>
          <ac:spMkLst>
            <pc:docMk/>
            <pc:sldMk cId="1248012092" sldId="1732"/>
            <ac:spMk id="4" creationId="{BB2203F1-476D-430F-99C7-B78BFD86BE56}"/>
          </ac:spMkLst>
        </pc:spChg>
        <pc:spChg chg="del mod ord">
          <ac:chgData name="Wanlambok Nongbet [Chillibreeze]" userId="6bf028ea-505a-4797-9fbe-498829f78d74" providerId="ADAL" clId="{79DA2172-3174-4093-901F-B7FD4C173027}" dt="2020-07-24T04:04:25.019" v="29" actId="478"/>
          <ac:spMkLst>
            <pc:docMk/>
            <pc:sldMk cId="1248012092" sldId="1732"/>
            <ac:spMk id="6" creationId="{00000000-0000-0000-0000-000000000000}"/>
          </ac:spMkLst>
        </pc:spChg>
        <pc:spChg chg="add del mod">
          <ac:chgData name="Wanlambok Nongbet [Chillibreeze]" userId="6bf028ea-505a-4797-9fbe-498829f78d74" providerId="ADAL" clId="{79DA2172-3174-4093-901F-B7FD4C173027}" dt="2020-07-24T05:38:20.680" v="139" actId="12084"/>
          <ac:spMkLst>
            <pc:docMk/>
            <pc:sldMk cId="1248012092" sldId="1732"/>
            <ac:spMk id="7" creationId="{D4840D94-776F-4814-80DB-0BAF4E482A21}"/>
          </ac:spMkLst>
        </pc:spChg>
        <pc:spChg chg="mod topLvl">
          <ac:chgData name="Wanlambok Nongbet [Chillibreeze]" userId="6bf028ea-505a-4797-9fbe-498829f78d74" providerId="ADAL" clId="{79DA2172-3174-4093-901F-B7FD4C173027}" dt="2020-07-24T05:41:52.438" v="242" actId="165"/>
          <ac:spMkLst>
            <pc:docMk/>
            <pc:sldMk cId="1248012092" sldId="1732"/>
            <ac:spMk id="8" creationId="{63FC24EA-8EF9-4D85-AEE9-BB9E89FEA33B}"/>
          </ac:spMkLst>
        </pc:spChg>
        <pc:spChg chg="mod topLvl">
          <ac:chgData name="Wanlambok Nongbet [Chillibreeze]" userId="6bf028ea-505a-4797-9fbe-498829f78d74" providerId="ADAL" clId="{79DA2172-3174-4093-901F-B7FD4C173027}" dt="2020-07-24T05:41:52.438" v="242" actId="165"/>
          <ac:spMkLst>
            <pc:docMk/>
            <pc:sldMk cId="1248012092" sldId="1732"/>
            <ac:spMk id="9" creationId="{08329955-84BC-40D2-9E76-7FE83C440F13}"/>
          </ac:spMkLst>
        </pc:spChg>
        <pc:spChg chg="mod topLvl">
          <ac:chgData name="Wanlambok Nongbet [Chillibreeze]" userId="6bf028ea-505a-4797-9fbe-498829f78d74" providerId="ADAL" clId="{79DA2172-3174-4093-901F-B7FD4C173027}" dt="2020-07-24T05:41:52.438" v="242" actId="165"/>
          <ac:spMkLst>
            <pc:docMk/>
            <pc:sldMk cId="1248012092" sldId="1732"/>
            <ac:spMk id="10" creationId="{08D5830C-0C60-4057-A599-1E3E6373D73E}"/>
          </ac:spMkLst>
        </pc:spChg>
        <pc:spChg chg="mod topLvl">
          <ac:chgData name="Wanlambok Nongbet [Chillibreeze]" userId="6bf028ea-505a-4797-9fbe-498829f78d74" providerId="ADAL" clId="{79DA2172-3174-4093-901F-B7FD4C173027}" dt="2020-07-24T05:41:52.438" v="242" actId="165"/>
          <ac:spMkLst>
            <pc:docMk/>
            <pc:sldMk cId="1248012092" sldId="1732"/>
            <ac:spMk id="11" creationId="{8966CC9F-3239-454D-950E-47E89382D63D}"/>
          </ac:spMkLst>
        </pc:spChg>
        <pc:spChg chg="mod topLvl">
          <ac:chgData name="Wanlambok Nongbet [Chillibreeze]" userId="6bf028ea-505a-4797-9fbe-498829f78d74" providerId="ADAL" clId="{79DA2172-3174-4093-901F-B7FD4C173027}" dt="2020-07-24T05:41:52.438" v="242" actId="165"/>
          <ac:spMkLst>
            <pc:docMk/>
            <pc:sldMk cId="1248012092" sldId="1732"/>
            <ac:spMk id="12" creationId="{49EF353D-607F-4A66-8C4B-46562280ED23}"/>
          </ac:spMkLst>
        </pc:spChg>
        <pc:spChg chg="add mod">
          <ac:chgData name="Wanlambok Nongbet [Chillibreeze]" userId="6bf028ea-505a-4797-9fbe-498829f78d74" providerId="ADAL" clId="{79DA2172-3174-4093-901F-B7FD4C173027}" dt="2020-07-24T05:42:27.709" v="246" actId="404"/>
          <ac:spMkLst>
            <pc:docMk/>
            <pc:sldMk cId="1248012092" sldId="1732"/>
            <ac:spMk id="14" creationId="{A2941695-0701-4AFD-946A-88302FC92DC5}"/>
          </ac:spMkLst>
        </pc:spChg>
        <pc:spChg chg="mod ord">
          <ac:chgData name="Wanlambok Nongbet [Chillibreeze]" userId="6bf028ea-505a-4797-9fbe-498829f78d74" providerId="ADAL" clId="{79DA2172-3174-4093-901F-B7FD4C173027}" dt="2020-07-24T04:05:42.879" v="48"/>
          <ac:spMkLst>
            <pc:docMk/>
            <pc:sldMk cId="1248012092" sldId="1732"/>
            <ac:spMk id="17" creationId="{00000000-0000-0000-0000-000000000000}"/>
          </ac:spMkLst>
        </pc:spChg>
        <pc:spChg chg="add del mod">
          <ac:chgData name="Wanlambok Nongbet [Chillibreeze]" userId="6bf028ea-505a-4797-9fbe-498829f78d74" providerId="ADAL" clId="{79DA2172-3174-4093-901F-B7FD4C173027}" dt="2020-07-24T05:42:21.949" v="244" actId="478"/>
          <ac:spMkLst>
            <pc:docMk/>
            <pc:sldMk cId="1248012092" sldId="1732"/>
            <ac:spMk id="20" creationId="{C4BFFA9E-B36F-40E3-BD6B-EA108D1386DD}"/>
          </ac:spMkLst>
        </pc:spChg>
        <pc:grpChg chg="del mod">
          <ac:chgData name="Wanlambok Nongbet [Chillibreeze]" userId="6bf028ea-505a-4797-9fbe-498829f78d74" providerId="ADAL" clId="{79DA2172-3174-4093-901F-B7FD4C173027}" dt="2020-07-24T05:38:21.209" v="141" actId="165"/>
          <ac:grpSpMkLst>
            <pc:docMk/>
            <pc:sldMk cId="1248012092" sldId="1732"/>
            <ac:grpSpMk id="5" creationId="{B2E8B364-C712-4232-8E40-30DBDBC04661}"/>
          </ac:grpSpMkLst>
        </pc:grpChg>
        <pc:grpChg chg="add del mod">
          <ac:chgData name="Wanlambok Nongbet [Chillibreeze]" userId="6bf028ea-505a-4797-9fbe-498829f78d74" providerId="ADAL" clId="{79DA2172-3174-4093-901F-B7FD4C173027}" dt="2020-07-24T05:38:38.230" v="154" actId="165"/>
          <ac:grpSpMkLst>
            <pc:docMk/>
            <pc:sldMk cId="1248012092" sldId="1732"/>
            <ac:grpSpMk id="13" creationId="{627942C2-CCC3-4E41-B778-3C066FF065E2}"/>
          </ac:grpSpMkLst>
        </pc:grpChg>
        <pc:grpChg chg="add del mod">
          <ac:chgData name="Wanlambok Nongbet [Chillibreeze]" userId="6bf028ea-505a-4797-9fbe-498829f78d74" providerId="ADAL" clId="{79DA2172-3174-4093-901F-B7FD4C173027}" dt="2020-07-24T05:41:00.438" v="211" actId="165"/>
          <ac:grpSpMkLst>
            <pc:docMk/>
            <pc:sldMk cId="1248012092" sldId="1732"/>
            <ac:grpSpMk id="16" creationId="{2F8773B2-6782-4779-9EC7-54123AAC6F98}"/>
          </ac:grpSpMkLst>
        </pc:grpChg>
        <pc:grpChg chg="add del mod">
          <ac:chgData name="Wanlambok Nongbet [Chillibreeze]" userId="6bf028ea-505a-4797-9fbe-498829f78d74" providerId="ADAL" clId="{79DA2172-3174-4093-901F-B7FD4C173027}" dt="2020-07-24T05:41:03.331" v="214" actId="165"/>
          <ac:grpSpMkLst>
            <pc:docMk/>
            <pc:sldMk cId="1248012092" sldId="1732"/>
            <ac:grpSpMk id="18" creationId="{950D16EA-44A8-48EB-86B3-D0DC90D131A4}"/>
          </ac:grpSpMkLst>
        </pc:grpChg>
        <pc:grpChg chg="add del mod">
          <ac:chgData name="Wanlambok Nongbet [Chillibreeze]" userId="6bf028ea-505a-4797-9fbe-498829f78d74" providerId="ADAL" clId="{79DA2172-3174-4093-901F-B7FD4C173027}" dt="2020-07-24T05:41:19.271" v="228" actId="165"/>
          <ac:grpSpMkLst>
            <pc:docMk/>
            <pc:sldMk cId="1248012092" sldId="1732"/>
            <ac:grpSpMk id="19" creationId="{A5AEBA51-BBB8-40E0-925F-B445A2B77D40}"/>
          </ac:grpSpMkLst>
        </pc:grpChg>
        <pc:grpChg chg="add del mod">
          <ac:chgData name="Wanlambok Nongbet [Chillibreeze]" userId="6bf028ea-505a-4797-9fbe-498829f78d74" providerId="ADAL" clId="{79DA2172-3174-4093-901F-B7FD4C173027}" dt="2020-07-24T05:41:52.438" v="242" actId="165"/>
          <ac:grpSpMkLst>
            <pc:docMk/>
            <pc:sldMk cId="1248012092" sldId="1732"/>
            <ac:grpSpMk id="21" creationId="{603827FD-5838-4B9E-BC8E-5DDD9F0236D0}"/>
          </ac:grpSpMkLst>
        </pc:grpChg>
        <pc:graphicFrameChg chg="add del mod">
          <ac:chgData name="Wanlambok Nongbet [Chillibreeze]" userId="6bf028ea-505a-4797-9fbe-498829f78d74" providerId="ADAL" clId="{79DA2172-3174-4093-901F-B7FD4C173027}" dt="2020-07-24T05:38:21.071" v="140" actId="18245"/>
          <ac:graphicFrameMkLst>
            <pc:docMk/>
            <pc:sldMk cId="1248012092" sldId="1732"/>
            <ac:graphicFrameMk id="2" creationId="{54C20D43-3602-4175-8523-37E8347A9E88}"/>
          </ac:graphicFrameMkLst>
        </pc:graphicFrameChg>
        <pc:picChg chg="del">
          <ac:chgData name="Wanlambok Nongbet [Chillibreeze]" userId="6bf028ea-505a-4797-9fbe-498829f78d74" providerId="ADAL" clId="{79DA2172-3174-4093-901F-B7FD4C173027}" dt="2020-07-24T04:04:25.354" v="30" actId="478"/>
          <ac:picMkLst>
            <pc:docMk/>
            <pc:sldMk cId="1248012092" sldId="1732"/>
            <ac:picMk id="3" creationId="{AC1318DF-A003-40F8-8D21-DADD6D1676BC}"/>
          </ac:picMkLst>
        </pc:picChg>
        <pc:picChg chg="add mod modCrop">
          <ac:chgData name="Wanlambok Nongbet [Chillibreeze]" userId="6bf028ea-505a-4797-9fbe-498829f78d74" providerId="ADAL" clId="{79DA2172-3174-4093-901F-B7FD4C173027}" dt="2020-07-24T05:42:32.078" v="248" actId="1076"/>
          <ac:picMkLst>
            <pc:docMk/>
            <pc:sldMk cId="1248012092" sldId="1732"/>
            <ac:picMk id="15" creationId="{AF8780DA-B408-460E-B2B7-4816A8365593}"/>
          </ac:picMkLst>
        </pc:picChg>
      </pc:sldChg>
      <pc:sldChg chg="addSp delSp modSp add mod modClrScheme chgLayout">
        <pc:chgData name="Wanlambok Nongbet [Chillibreeze]" userId="6bf028ea-505a-4797-9fbe-498829f78d74" providerId="ADAL" clId="{79DA2172-3174-4093-901F-B7FD4C173027}" dt="2020-07-24T05:44:50.349" v="317" actId="465"/>
        <pc:sldMkLst>
          <pc:docMk/>
          <pc:sldMk cId="1249165711" sldId="1733"/>
        </pc:sldMkLst>
        <pc:spChg chg="add mod">
          <ac:chgData name="Wanlambok Nongbet [Chillibreeze]" userId="6bf028ea-505a-4797-9fbe-498829f78d74" providerId="ADAL" clId="{79DA2172-3174-4093-901F-B7FD4C173027}" dt="2020-07-24T05:43:54.179" v="285" actId="255"/>
          <ac:spMkLst>
            <pc:docMk/>
            <pc:sldMk cId="1249165711" sldId="1733"/>
            <ac:spMk id="5" creationId="{B4A1811B-2723-4ACF-BD4C-18E2B9B7F0E1}"/>
          </ac:spMkLst>
        </pc:spChg>
        <pc:spChg chg="del mod ord">
          <ac:chgData name="Wanlambok Nongbet [Chillibreeze]" userId="6bf028ea-505a-4797-9fbe-498829f78d74" providerId="ADAL" clId="{79DA2172-3174-4093-901F-B7FD4C173027}" dt="2020-07-24T04:04:27.557" v="31" actId="478"/>
          <ac:spMkLst>
            <pc:docMk/>
            <pc:sldMk cId="1249165711" sldId="1733"/>
            <ac:spMk id="6" creationId="{00000000-0000-0000-0000-000000000000}"/>
          </ac:spMkLst>
        </pc:spChg>
        <pc:spChg chg="add mod">
          <ac:chgData name="Wanlambok Nongbet [Chillibreeze]" userId="6bf028ea-505a-4797-9fbe-498829f78d74" providerId="ADAL" clId="{79DA2172-3174-4093-901F-B7FD4C173027}" dt="2020-07-24T05:44:02.976" v="291" actId="1036"/>
          <ac:spMkLst>
            <pc:docMk/>
            <pc:sldMk cId="1249165711" sldId="1733"/>
            <ac:spMk id="7" creationId="{C67C1057-4A0E-4553-8A1F-55C16FD90966}"/>
          </ac:spMkLst>
        </pc:spChg>
        <pc:spChg chg="add mod">
          <ac:chgData name="Wanlambok Nongbet [Chillibreeze]" userId="6bf028ea-505a-4797-9fbe-498829f78d74" providerId="ADAL" clId="{79DA2172-3174-4093-901F-B7FD4C173027}" dt="2020-07-24T05:44:50.349" v="317" actId="465"/>
          <ac:spMkLst>
            <pc:docMk/>
            <pc:sldMk cId="1249165711" sldId="1733"/>
            <ac:spMk id="8" creationId="{B45E2EF7-1A0F-4519-88B6-48A75DAE6ECB}"/>
          </ac:spMkLst>
        </pc:spChg>
        <pc:spChg chg="add mod">
          <ac:chgData name="Wanlambok Nongbet [Chillibreeze]" userId="6bf028ea-505a-4797-9fbe-498829f78d74" providerId="ADAL" clId="{79DA2172-3174-4093-901F-B7FD4C173027}" dt="2020-07-24T05:44:50.349" v="317" actId="465"/>
          <ac:spMkLst>
            <pc:docMk/>
            <pc:sldMk cId="1249165711" sldId="1733"/>
            <ac:spMk id="9" creationId="{64284417-B412-49A4-8C25-D44D04C45B77}"/>
          </ac:spMkLst>
        </pc:spChg>
        <pc:spChg chg="add mod">
          <ac:chgData name="Wanlambok Nongbet [Chillibreeze]" userId="6bf028ea-505a-4797-9fbe-498829f78d74" providerId="ADAL" clId="{79DA2172-3174-4093-901F-B7FD4C173027}" dt="2020-07-24T05:44:50.349" v="317" actId="465"/>
          <ac:spMkLst>
            <pc:docMk/>
            <pc:sldMk cId="1249165711" sldId="1733"/>
            <ac:spMk id="10" creationId="{576FF80C-3CE5-46AA-8233-6C8991BD0B1B}"/>
          </ac:spMkLst>
        </pc:spChg>
        <pc:spChg chg="add mod">
          <ac:chgData name="Wanlambok Nongbet [Chillibreeze]" userId="6bf028ea-505a-4797-9fbe-498829f78d74" providerId="ADAL" clId="{79DA2172-3174-4093-901F-B7FD4C173027}" dt="2020-07-24T05:43:56.719" v="286" actId="255"/>
          <ac:spMkLst>
            <pc:docMk/>
            <pc:sldMk cId="1249165711" sldId="1733"/>
            <ac:spMk id="11" creationId="{5EDA2CCC-CF19-4E31-AC08-6FDD38B737E1}"/>
          </ac:spMkLst>
        </pc:spChg>
        <pc:spChg chg="mod">
          <ac:chgData name="Wanlambok Nongbet [Chillibreeze]" userId="6bf028ea-505a-4797-9fbe-498829f78d74" providerId="ADAL" clId="{79DA2172-3174-4093-901F-B7FD4C173027}" dt="2020-07-24T05:43:27.652" v="275" actId="165"/>
          <ac:spMkLst>
            <pc:docMk/>
            <pc:sldMk cId="1249165711" sldId="1733"/>
            <ac:spMk id="13" creationId="{A9C7CACA-AD75-438F-AE93-547B7A6950AA}"/>
          </ac:spMkLst>
        </pc:spChg>
        <pc:spChg chg="mod">
          <ac:chgData name="Wanlambok Nongbet [Chillibreeze]" userId="6bf028ea-505a-4797-9fbe-498829f78d74" providerId="ADAL" clId="{79DA2172-3174-4093-901F-B7FD4C173027}" dt="2020-07-24T05:43:27.652" v="275" actId="165"/>
          <ac:spMkLst>
            <pc:docMk/>
            <pc:sldMk cId="1249165711" sldId="1733"/>
            <ac:spMk id="14" creationId="{7123BEB6-5C58-4A45-B392-5D3A0A7D8F4D}"/>
          </ac:spMkLst>
        </pc:spChg>
        <pc:spChg chg="mod">
          <ac:chgData name="Wanlambok Nongbet [Chillibreeze]" userId="6bf028ea-505a-4797-9fbe-498829f78d74" providerId="ADAL" clId="{79DA2172-3174-4093-901F-B7FD4C173027}" dt="2020-07-24T05:43:27.652" v="275" actId="165"/>
          <ac:spMkLst>
            <pc:docMk/>
            <pc:sldMk cId="1249165711" sldId="1733"/>
            <ac:spMk id="16" creationId="{CC66BE18-6BBE-47A2-B147-BBC18E9920A9}"/>
          </ac:spMkLst>
        </pc:spChg>
        <pc:spChg chg="mod ord">
          <ac:chgData name="Wanlambok Nongbet [Chillibreeze]" userId="6bf028ea-505a-4797-9fbe-498829f78d74" providerId="ADAL" clId="{79DA2172-3174-4093-901F-B7FD4C173027}" dt="2020-07-24T04:03:52.211" v="7" actId="700"/>
          <ac:spMkLst>
            <pc:docMk/>
            <pc:sldMk cId="1249165711" sldId="1733"/>
            <ac:spMk id="17" creationId="{00000000-0000-0000-0000-000000000000}"/>
          </ac:spMkLst>
        </pc:spChg>
        <pc:spChg chg="mod">
          <ac:chgData name="Wanlambok Nongbet [Chillibreeze]" userId="6bf028ea-505a-4797-9fbe-498829f78d74" providerId="ADAL" clId="{79DA2172-3174-4093-901F-B7FD4C173027}" dt="2020-07-24T05:43:27.652" v="275" actId="165"/>
          <ac:spMkLst>
            <pc:docMk/>
            <pc:sldMk cId="1249165711" sldId="1733"/>
            <ac:spMk id="18" creationId="{A45471A4-D09A-4C0C-8B61-50183D0F524B}"/>
          </ac:spMkLst>
        </pc:spChg>
        <pc:spChg chg="mod">
          <ac:chgData name="Wanlambok Nongbet [Chillibreeze]" userId="6bf028ea-505a-4797-9fbe-498829f78d74" providerId="ADAL" clId="{79DA2172-3174-4093-901F-B7FD4C173027}" dt="2020-07-24T05:43:27.652" v="275" actId="165"/>
          <ac:spMkLst>
            <pc:docMk/>
            <pc:sldMk cId="1249165711" sldId="1733"/>
            <ac:spMk id="20" creationId="{F65C5040-57C6-4518-B42E-8A2EE35008EB}"/>
          </ac:spMkLst>
        </pc:spChg>
        <pc:spChg chg="mod">
          <ac:chgData name="Wanlambok Nongbet [Chillibreeze]" userId="6bf028ea-505a-4797-9fbe-498829f78d74" providerId="ADAL" clId="{79DA2172-3174-4093-901F-B7FD4C173027}" dt="2020-07-24T05:43:27.652" v="275" actId="165"/>
          <ac:spMkLst>
            <pc:docMk/>
            <pc:sldMk cId="1249165711" sldId="1733"/>
            <ac:spMk id="21" creationId="{7B352AF0-2B96-4505-B585-3D079644C5BB}"/>
          </ac:spMkLst>
        </pc:spChg>
        <pc:spChg chg="mod">
          <ac:chgData name="Wanlambok Nongbet [Chillibreeze]" userId="6bf028ea-505a-4797-9fbe-498829f78d74" providerId="ADAL" clId="{79DA2172-3174-4093-901F-B7FD4C173027}" dt="2020-07-24T05:43:27.652" v="275" actId="165"/>
          <ac:spMkLst>
            <pc:docMk/>
            <pc:sldMk cId="1249165711" sldId="1733"/>
            <ac:spMk id="23" creationId="{20C6C648-3C6A-42F9-9052-F298E746B296}"/>
          </ac:spMkLst>
        </pc:spChg>
        <pc:spChg chg="mod">
          <ac:chgData name="Wanlambok Nongbet [Chillibreeze]" userId="6bf028ea-505a-4797-9fbe-498829f78d74" providerId="ADAL" clId="{79DA2172-3174-4093-901F-B7FD4C173027}" dt="2020-07-24T05:43:27.652" v="275" actId="165"/>
          <ac:spMkLst>
            <pc:docMk/>
            <pc:sldMk cId="1249165711" sldId="1733"/>
            <ac:spMk id="24" creationId="{FD2191D3-2AA0-402E-8FEE-E72BD81F1651}"/>
          </ac:spMkLst>
        </pc:spChg>
        <pc:spChg chg="mod">
          <ac:chgData name="Wanlambok Nongbet [Chillibreeze]" userId="6bf028ea-505a-4797-9fbe-498829f78d74" providerId="ADAL" clId="{79DA2172-3174-4093-901F-B7FD4C173027}" dt="2020-07-24T05:43:27.652" v="275" actId="165"/>
          <ac:spMkLst>
            <pc:docMk/>
            <pc:sldMk cId="1249165711" sldId="1733"/>
            <ac:spMk id="26" creationId="{278483BE-4796-413C-8378-2E779F3BE6F2}"/>
          </ac:spMkLst>
        </pc:spChg>
        <pc:spChg chg="mod">
          <ac:chgData name="Wanlambok Nongbet [Chillibreeze]" userId="6bf028ea-505a-4797-9fbe-498829f78d74" providerId="ADAL" clId="{79DA2172-3174-4093-901F-B7FD4C173027}" dt="2020-07-24T05:43:27.652" v="275" actId="165"/>
          <ac:spMkLst>
            <pc:docMk/>
            <pc:sldMk cId="1249165711" sldId="1733"/>
            <ac:spMk id="27" creationId="{50FB9CC9-7F4A-4B1A-A3C0-D0F7C431DC27}"/>
          </ac:spMkLst>
        </pc:spChg>
        <pc:grpChg chg="add del mod">
          <ac:chgData name="Wanlambok Nongbet [Chillibreeze]" userId="6bf028ea-505a-4797-9fbe-498829f78d74" providerId="ADAL" clId="{79DA2172-3174-4093-901F-B7FD4C173027}" dt="2020-07-24T05:43:27.652" v="275" actId="165"/>
          <ac:grpSpMkLst>
            <pc:docMk/>
            <pc:sldMk cId="1249165711" sldId="1733"/>
            <ac:grpSpMk id="2" creationId="{3B3D58DC-ADE3-487D-A128-89AD1FD029EE}"/>
          </ac:grpSpMkLst>
        </pc:grpChg>
        <pc:grpChg chg="add mod topLvl">
          <ac:chgData name="Wanlambok Nongbet [Chillibreeze]" userId="6bf028ea-505a-4797-9fbe-498829f78d74" providerId="ADAL" clId="{79DA2172-3174-4093-901F-B7FD4C173027}" dt="2020-07-24T05:44:08.555" v="298" actId="1035"/>
          <ac:grpSpMkLst>
            <pc:docMk/>
            <pc:sldMk cId="1249165711" sldId="1733"/>
            <ac:grpSpMk id="12" creationId="{D20AC281-4CAE-4BED-9EDE-C58D6259B790}"/>
          </ac:grpSpMkLst>
        </pc:grpChg>
        <pc:grpChg chg="add mod topLvl">
          <ac:chgData name="Wanlambok Nongbet [Chillibreeze]" userId="6bf028ea-505a-4797-9fbe-498829f78d74" providerId="ADAL" clId="{79DA2172-3174-4093-901F-B7FD4C173027}" dt="2020-07-24T05:44:09.763" v="299" actId="465"/>
          <ac:grpSpMkLst>
            <pc:docMk/>
            <pc:sldMk cId="1249165711" sldId="1733"/>
            <ac:grpSpMk id="15" creationId="{4B81DFB3-0E76-41B7-8616-5F5ECE990CEC}"/>
          </ac:grpSpMkLst>
        </pc:grpChg>
        <pc:grpChg chg="add mod topLvl">
          <ac:chgData name="Wanlambok Nongbet [Chillibreeze]" userId="6bf028ea-505a-4797-9fbe-498829f78d74" providerId="ADAL" clId="{79DA2172-3174-4093-901F-B7FD4C173027}" dt="2020-07-24T05:44:09.763" v="299" actId="465"/>
          <ac:grpSpMkLst>
            <pc:docMk/>
            <pc:sldMk cId="1249165711" sldId="1733"/>
            <ac:grpSpMk id="19" creationId="{F4566596-940F-4D8E-BDBF-3E7AA8AE9DB3}"/>
          </ac:grpSpMkLst>
        </pc:grpChg>
        <pc:grpChg chg="add mod topLvl">
          <ac:chgData name="Wanlambok Nongbet [Chillibreeze]" userId="6bf028ea-505a-4797-9fbe-498829f78d74" providerId="ADAL" clId="{79DA2172-3174-4093-901F-B7FD4C173027}" dt="2020-07-24T05:44:09.763" v="299" actId="465"/>
          <ac:grpSpMkLst>
            <pc:docMk/>
            <pc:sldMk cId="1249165711" sldId="1733"/>
            <ac:grpSpMk id="22" creationId="{56565B40-1511-492D-8C69-09790306A8A3}"/>
          </ac:grpSpMkLst>
        </pc:grpChg>
        <pc:grpChg chg="add mod topLvl">
          <ac:chgData name="Wanlambok Nongbet [Chillibreeze]" userId="6bf028ea-505a-4797-9fbe-498829f78d74" providerId="ADAL" clId="{79DA2172-3174-4093-901F-B7FD4C173027}" dt="2020-07-24T05:43:27.652" v="275" actId="165"/>
          <ac:grpSpMkLst>
            <pc:docMk/>
            <pc:sldMk cId="1249165711" sldId="1733"/>
            <ac:grpSpMk id="25" creationId="{FC532631-17E6-4CDF-B9E7-CE199097A767}"/>
          </ac:grpSpMkLst>
        </pc:grpChg>
        <pc:picChg chg="del">
          <ac:chgData name="Wanlambok Nongbet [Chillibreeze]" userId="6bf028ea-505a-4797-9fbe-498829f78d74" providerId="ADAL" clId="{79DA2172-3174-4093-901F-B7FD4C173027}" dt="2020-07-24T04:04:27.557" v="31" actId="478"/>
          <ac:picMkLst>
            <pc:docMk/>
            <pc:sldMk cId="1249165711" sldId="1733"/>
            <ac:picMk id="3" creationId="{59B2323C-2D16-4CD4-8287-5C1FCEB6E5AB}"/>
          </ac:picMkLst>
        </pc:picChg>
        <pc:cxnChg chg="add mod">
          <ac:chgData name="Wanlambok Nongbet [Chillibreeze]" userId="6bf028ea-505a-4797-9fbe-498829f78d74" providerId="ADAL" clId="{79DA2172-3174-4093-901F-B7FD4C173027}" dt="2020-07-24T05:44:50.349" v="317" actId="465"/>
          <ac:cxnSpMkLst>
            <pc:docMk/>
            <pc:sldMk cId="1249165711" sldId="1733"/>
            <ac:cxnSpMk id="28" creationId="{5992F264-84C5-4133-83EC-CA0882772C59}"/>
          </ac:cxnSpMkLst>
        </pc:cxnChg>
        <pc:cxnChg chg="add mod">
          <ac:chgData name="Wanlambok Nongbet [Chillibreeze]" userId="6bf028ea-505a-4797-9fbe-498829f78d74" providerId="ADAL" clId="{79DA2172-3174-4093-901F-B7FD4C173027}" dt="2020-07-24T05:44:50.349" v="317" actId="465"/>
          <ac:cxnSpMkLst>
            <pc:docMk/>
            <pc:sldMk cId="1249165711" sldId="1733"/>
            <ac:cxnSpMk id="29" creationId="{1A81D00A-5811-465F-BFE4-FE161977A91B}"/>
          </ac:cxnSpMkLst>
        </pc:cxnChg>
        <pc:cxnChg chg="add mod">
          <ac:chgData name="Wanlambok Nongbet [Chillibreeze]" userId="6bf028ea-505a-4797-9fbe-498829f78d74" providerId="ADAL" clId="{79DA2172-3174-4093-901F-B7FD4C173027}" dt="2020-07-24T05:44:50.349" v="317" actId="465"/>
          <ac:cxnSpMkLst>
            <pc:docMk/>
            <pc:sldMk cId="1249165711" sldId="1733"/>
            <ac:cxnSpMk id="30" creationId="{63A5AC4A-5D83-433F-89B5-57A7E177F0A3}"/>
          </ac:cxnSpMkLst>
        </pc:cxnChg>
        <pc:cxnChg chg="add mod">
          <ac:chgData name="Wanlambok Nongbet [Chillibreeze]" userId="6bf028ea-505a-4797-9fbe-498829f78d74" providerId="ADAL" clId="{79DA2172-3174-4093-901F-B7FD4C173027}" dt="2020-07-24T05:44:50.349" v="317" actId="465"/>
          <ac:cxnSpMkLst>
            <pc:docMk/>
            <pc:sldMk cId="1249165711" sldId="1733"/>
            <ac:cxnSpMk id="31" creationId="{C3F3B0B4-59FB-4F8B-B7F9-CE3641E51F03}"/>
          </ac:cxnSpMkLst>
        </pc:cxnChg>
      </pc:sldChg>
      <pc:sldChg chg="addSp delSp modSp add mod modClrScheme chgLayout">
        <pc:chgData name="Wanlambok Nongbet [Chillibreeze]" userId="6bf028ea-505a-4797-9fbe-498829f78d74" providerId="ADAL" clId="{79DA2172-3174-4093-901F-B7FD4C173027}" dt="2020-07-24T05:53:32.549" v="455" actId="20577"/>
        <pc:sldMkLst>
          <pc:docMk/>
          <pc:sldMk cId="1043299769" sldId="1734"/>
        </pc:sldMkLst>
        <pc:spChg chg="add mod">
          <ac:chgData name="Wanlambok Nongbet [Chillibreeze]" userId="6bf028ea-505a-4797-9fbe-498829f78d74" providerId="ADAL" clId="{79DA2172-3174-4093-901F-B7FD4C173027}" dt="2020-07-24T05:53:30.357" v="454" actId="14100"/>
          <ac:spMkLst>
            <pc:docMk/>
            <pc:sldMk cId="1043299769" sldId="1734"/>
            <ac:spMk id="4" creationId="{1541D4C1-213E-448A-898B-441FEEAE2FDE}"/>
          </ac:spMkLst>
        </pc:spChg>
        <pc:spChg chg="add mod">
          <ac:chgData name="Wanlambok Nongbet [Chillibreeze]" userId="6bf028ea-505a-4797-9fbe-498829f78d74" providerId="ADAL" clId="{79DA2172-3174-4093-901F-B7FD4C173027}" dt="2020-07-24T05:53:32.549" v="455" actId="20577"/>
          <ac:spMkLst>
            <pc:docMk/>
            <pc:sldMk cId="1043299769" sldId="1734"/>
            <ac:spMk id="5" creationId="{90FE2588-C99B-4532-B0A4-08F9C54DF0B1}"/>
          </ac:spMkLst>
        </pc:spChg>
        <pc:spChg chg="del mod ord">
          <ac:chgData name="Wanlambok Nongbet [Chillibreeze]" userId="6bf028ea-505a-4797-9fbe-498829f78d74" providerId="ADAL" clId="{79DA2172-3174-4093-901F-B7FD4C173027}" dt="2020-07-24T04:04:36.043" v="37" actId="478"/>
          <ac:spMkLst>
            <pc:docMk/>
            <pc:sldMk cId="1043299769" sldId="1734"/>
            <ac:spMk id="6" creationId="{00000000-0000-0000-0000-000000000000}"/>
          </ac:spMkLst>
        </pc:spChg>
        <pc:spChg chg="mod">
          <ac:chgData name="Wanlambok Nongbet [Chillibreeze]" userId="6bf028ea-505a-4797-9fbe-498829f78d74" providerId="ADAL" clId="{79DA2172-3174-4093-901F-B7FD4C173027}" dt="2020-07-24T05:52:42.359" v="428"/>
          <ac:spMkLst>
            <pc:docMk/>
            <pc:sldMk cId="1043299769" sldId="1734"/>
            <ac:spMk id="8" creationId="{297B2FDB-24DA-4113-B541-9CA6F39B2564}"/>
          </ac:spMkLst>
        </pc:spChg>
        <pc:spChg chg="mod">
          <ac:chgData name="Wanlambok Nongbet [Chillibreeze]" userId="6bf028ea-505a-4797-9fbe-498829f78d74" providerId="ADAL" clId="{79DA2172-3174-4093-901F-B7FD4C173027}" dt="2020-07-24T05:52:42.359" v="428"/>
          <ac:spMkLst>
            <pc:docMk/>
            <pc:sldMk cId="1043299769" sldId="1734"/>
            <ac:spMk id="9" creationId="{6EE51938-8F2D-4F80-A495-1E97165B4BF2}"/>
          </ac:spMkLst>
        </pc:spChg>
        <pc:spChg chg="mod">
          <ac:chgData name="Wanlambok Nongbet [Chillibreeze]" userId="6bf028ea-505a-4797-9fbe-498829f78d74" providerId="ADAL" clId="{79DA2172-3174-4093-901F-B7FD4C173027}" dt="2020-07-24T05:52:42.359" v="428"/>
          <ac:spMkLst>
            <pc:docMk/>
            <pc:sldMk cId="1043299769" sldId="1734"/>
            <ac:spMk id="11" creationId="{77928EF0-0012-45F4-8CFD-18462E2C5178}"/>
          </ac:spMkLst>
        </pc:spChg>
        <pc:spChg chg="mod">
          <ac:chgData name="Wanlambok Nongbet [Chillibreeze]" userId="6bf028ea-505a-4797-9fbe-498829f78d74" providerId="ADAL" clId="{79DA2172-3174-4093-901F-B7FD4C173027}" dt="2020-07-24T05:52:42.359" v="428"/>
          <ac:spMkLst>
            <pc:docMk/>
            <pc:sldMk cId="1043299769" sldId="1734"/>
            <ac:spMk id="12" creationId="{1EEFBBCF-E646-4A38-B3E2-2BFB1E8B02CA}"/>
          </ac:spMkLst>
        </pc:spChg>
        <pc:spChg chg="mod ord">
          <ac:chgData name="Wanlambok Nongbet [Chillibreeze]" userId="6bf028ea-505a-4797-9fbe-498829f78d74" providerId="ADAL" clId="{79DA2172-3174-4093-901F-B7FD4C173027}" dt="2020-07-24T04:06:09.714" v="58"/>
          <ac:spMkLst>
            <pc:docMk/>
            <pc:sldMk cId="1043299769" sldId="1734"/>
            <ac:spMk id="17" creationId="{00000000-0000-0000-0000-000000000000}"/>
          </ac:spMkLst>
        </pc:spChg>
        <pc:grpChg chg="add mod">
          <ac:chgData name="Wanlambok Nongbet [Chillibreeze]" userId="6bf028ea-505a-4797-9fbe-498829f78d74" providerId="ADAL" clId="{79DA2172-3174-4093-901F-B7FD4C173027}" dt="2020-07-24T05:53:26.128" v="453" actId="12789"/>
          <ac:grpSpMkLst>
            <pc:docMk/>
            <pc:sldMk cId="1043299769" sldId="1734"/>
            <ac:grpSpMk id="7" creationId="{083D5E12-5020-4307-BE9A-87AFA3850C2C}"/>
          </ac:grpSpMkLst>
        </pc:grpChg>
        <pc:grpChg chg="add mod">
          <ac:chgData name="Wanlambok Nongbet [Chillibreeze]" userId="6bf028ea-505a-4797-9fbe-498829f78d74" providerId="ADAL" clId="{79DA2172-3174-4093-901F-B7FD4C173027}" dt="2020-07-24T05:53:24.460" v="451" actId="12789"/>
          <ac:grpSpMkLst>
            <pc:docMk/>
            <pc:sldMk cId="1043299769" sldId="1734"/>
            <ac:grpSpMk id="10" creationId="{D33B0AA2-21B2-486B-B826-9E7510061033}"/>
          </ac:grpSpMkLst>
        </pc:grpChg>
        <pc:cxnChg chg="add mod">
          <ac:chgData name="Wanlambok Nongbet [Chillibreeze]" userId="6bf028ea-505a-4797-9fbe-498829f78d74" providerId="ADAL" clId="{79DA2172-3174-4093-901F-B7FD4C173027}" dt="2020-07-24T05:53:30.357" v="454" actId="14100"/>
          <ac:cxnSpMkLst>
            <pc:docMk/>
            <pc:sldMk cId="1043299769" sldId="1734"/>
            <ac:cxnSpMk id="13" creationId="{8747F75A-DD4A-451C-AEB9-23F56EEFE224}"/>
          </ac:cxnSpMkLst>
        </pc:cxnChg>
        <pc:cxnChg chg="add del mod">
          <ac:chgData name="Wanlambok Nongbet [Chillibreeze]" userId="6bf028ea-505a-4797-9fbe-498829f78d74" providerId="ADAL" clId="{79DA2172-3174-4093-901F-B7FD4C173027}" dt="2020-07-24T05:52:44.001" v="429" actId="478"/>
          <ac:cxnSpMkLst>
            <pc:docMk/>
            <pc:sldMk cId="1043299769" sldId="1734"/>
            <ac:cxnSpMk id="14" creationId="{171A8E28-D1AF-4BD9-94C1-55916E0B01CE}"/>
          </ac:cxnSpMkLst>
        </pc:cxnChg>
      </pc:sldChg>
      <pc:sldChg chg="addSp delSp modSp add mod modClrScheme chgLayout">
        <pc:chgData name="Wanlambok Nongbet [Chillibreeze]" userId="6bf028ea-505a-4797-9fbe-498829f78d74" providerId="ADAL" clId="{79DA2172-3174-4093-901F-B7FD4C173027}" dt="2020-07-24T06:02:38.023" v="589" actId="21"/>
        <pc:sldMkLst>
          <pc:docMk/>
          <pc:sldMk cId="1138465511" sldId="1735"/>
        </pc:sldMkLst>
        <pc:spChg chg="add del mod">
          <ac:chgData name="Wanlambok Nongbet [Chillibreeze]" userId="6bf028ea-505a-4797-9fbe-498829f78d74" providerId="ADAL" clId="{79DA2172-3174-4093-901F-B7FD4C173027}" dt="2020-07-24T05:56:19.895" v="509" actId="478"/>
          <ac:spMkLst>
            <pc:docMk/>
            <pc:sldMk cId="1138465511" sldId="1735"/>
            <ac:spMk id="2" creationId="{5AA179C3-79FA-4BD1-BB20-00F64FA430AA}"/>
          </ac:spMkLst>
        </pc:spChg>
        <pc:spChg chg="add mod">
          <ac:chgData name="Wanlambok Nongbet [Chillibreeze]" userId="6bf028ea-505a-4797-9fbe-498829f78d74" providerId="ADAL" clId="{79DA2172-3174-4093-901F-B7FD4C173027}" dt="2020-07-24T05:56:25.287" v="510" actId="14100"/>
          <ac:spMkLst>
            <pc:docMk/>
            <pc:sldMk cId="1138465511" sldId="1735"/>
            <ac:spMk id="5" creationId="{1CF29DC0-3D62-4208-9FD5-EF9551779F54}"/>
          </ac:spMkLst>
        </pc:spChg>
        <pc:spChg chg="del mod ord">
          <ac:chgData name="Wanlambok Nongbet [Chillibreeze]" userId="6bf028ea-505a-4797-9fbe-498829f78d74" providerId="ADAL" clId="{79DA2172-3174-4093-901F-B7FD4C173027}" dt="2020-07-24T04:04:37.213" v="38" actId="478"/>
          <ac:spMkLst>
            <pc:docMk/>
            <pc:sldMk cId="1138465511" sldId="1735"/>
            <ac:spMk id="6" creationId="{00000000-0000-0000-0000-000000000000}"/>
          </ac:spMkLst>
        </pc:spChg>
        <pc:spChg chg="add mod">
          <ac:chgData name="Wanlambok Nongbet [Chillibreeze]" userId="6bf028ea-505a-4797-9fbe-498829f78d74" providerId="ADAL" clId="{79DA2172-3174-4093-901F-B7FD4C173027}" dt="2020-07-24T05:58:05.328" v="534" actId="12788"/>
          <ac:spMkLst>
            <pc:docMk/>
            <pc:sldMk cId="1138465511" sldId="1735"/>
            <ac:spMk id="7" creationId="{5D7570E3-95E0-4467-9150-909DCF4119C1}"/>
          </ac:spMkLst>
        </pc:spChg>
        <pc:spChg chg="add mod">
          <ac:chgData name="Wanlambok Nongbet [Chillibreeze]" userId="6bf028ea-505a-4797-9fbe-498829f78d74" providerId="ADAL" clId="{79DA2172-3174-4093-901F-B7FD4C173027}" dt="2020-07-24T05:56:30.798" v="512" actId="14100"/>
          <ac:spMkLst>
            <pc:docMk/>
            <pc:sldMk cId="1138465511" sldId="1735"/>
            <ac:spMk id="8" creationId="{7D9A5E5A-8A71-48FB-8CB9-8EF9D85CAE71}"/>
          </ac:spMkLst>
        </pc:spChg>
        <pc:spChg chg="mod">
          <ac:chgData name="Wanlambok Nongbet [Chillibreeze]" userId="6bf028ea-505a-4797-9fbe-498829f78d74" providerId="ADAL" clId="{79DA2172-3174-4093-901F-B7FD4C173027}" dt="2020-07-24T06:02:36.834" v="588"/>
          <ac:spMkLst>
            <pc:docMk/>
            <pc:sldMk cId="1138465511" sldId="1735"/>
            <ac:spMk id="11" creationId="{CF542750-128A-4CFA-9A21-1D840CB8567B}"/>
          </ac:spMkLst>
        </pc:spChg>
        <pc:spChg chg="mod">
          <ac:chgData name="Wanlambok Nongbet [Chillibreeze]" userId="6bf028ea-505a-4797-9fbe-498829f78d74" providerId="ADAL" clId="{79DA2172-3174-4093-901F-B7FD4C173027}" dt="2020-07-24T06:02:36.834" v="588"/>
          <ac:spMkLst>
            <pc:docMk/>
            <pc:sldMk cId="1138465511" sldId="1735"/>
            <ac:spMk id="12" creationId="{80858940-E72C-4387-8F7D-D89B6696272F}"/>
          </ac:spMkLst>
        </pc:spChg>
        <pc:spChg chg="mod ord">
          <ac:chgData name="Wanlambok Nongbet [Chillibreeze]" userId="6bf028ea-505a-4797-9fbe-498829f78d74" providerId="ADAL" clId="{79DA2172-3174-4093-901F-B7FD4C173027}" dt="2020-07-24T04:06:24.769" v="64"/>
          <ac:spMkLst>
            <pc:docMk/>
            <pc:sldMk cId="1138465511" sldId="1735"/>
            <ac:spMk id="17" creationId="{00000000-0000-0000-0000-000000000000}"/>
          </ac:spMkLst>
        </pc:spChg>
        <pc:grpChg chg="add del mod">
          <ac:chgData name="Wanlambok Nongbet [Chillibreeze]" userId="6bf028ea-505a-4797-9fbe-498829f78d74" providerId="ADAL" clId="{79DA2172-3174-4093-901F-B7FD4C173027}" dt="2020-07-24T06:02:38.023" v="589" actId="21"/>
          <ac:grpSpMkLst>
            <pc:docMk/>
            <pc:sldMk cId="1138465511" sldId="1735"/>
            <ac:grpSpMk id="10" creationId="{7B161644-3125-4DC8-8E43-07B50A95EEF8}"/>
          </ac:grpSpMkLst>
        </pc:grpChg>
        <pc:picChg chg="del">
          <ac:chgData name="Wanlambok Nongbet [Chillibreeze]" userId="6bf028ea-505a-4797-9fbe-498829f78d74" providerId="ADAL" clId="{79DA2172-3174-4093-901F-B7FD4C173027}" dt="2020-07-24T04:04:37.213" v="38" actId="478"/>
          <ac:picMkLst>
            <pc:docMk/>
            <pc:sldMk cId="1138465511" sldId="1735"/>
            <ac:picMk id="3" creationId="{C212BC7D-F2F1-40F3-8629-1D52CDE3D8F4}"/>
          </ac:picMkLst>
        </pc:picChg>
        <pc:picChg chg="add mod">
          <ac:chgData name="Wanlambok Nongbet [Chillibreeze]" userId="6bf028ea-505a-4797-9fbe-498829f78d74" providerId="ADAL" clId="{79DA2172-3174-4093-901F-B7FD4C173027}" dt="2020-07-24T05:58:05.328" v="534" actId="12788"/>
          <ac:picMkLst>
            <pc:docMk/>
            <pc:sldMk cId="1138465511" sldId="1735"/>
            <ac:picMk id="9" creationId="{B82C0CDA-61B4-458A-9E87-134266A660CB}"/>
          </ac:picMkLst>
        </pc:picChg>
      </pc:sldChg>
      <pc:sldChg chg="del">
        <pc:chgData name="Wanlambok Nongbet [Chillibreeze]" userId="6bf028ea-505a-4797-9fbe-498829f78d74" providerId="ADAL" clId="{79DA2172-3174-4093-901F-B7FD4C173027}" dt="2020-07-24T04:03:33.200" v="0" actId="47"/>
        <pc:sldMkLst>
          <pc:docMk/>
          <pc:sldMk cId="1622630864" sldId="1736"/>
        </pc:sldMkLst>
      </pc:sldChg>
      <pc:sldChg chg="del">
        <pc:chgData name="Wanlambok Nongbet [Chillibreeze]" userId="6bf028ea-505a-4797-9fbe-498829f78d74" providerId="ADAL" clId="{79DA2172-3174-4093-901F-B7FD4C173027}" dt="2020-07-24T04:03:33.200" v="0" actId="47"/>
        <pc:sldMkLst>
          <pc:docMk/>
          <pc:sldMk cId="1410093640" sldId="1737"/>
        </pc:sldMkLst>
      </pc:sldChg>
      <pc:sldChg chg="del">
        <pc:chgData name="Wanlambok Nongbet [Chillibreeze]" userId="6bf028ea-505a-4797-9fbe-498829f78d74" providerId="ADAL" clId="{79DA2172-3174-4093-901F-B7FD4C173027}" dt="2020-07-24T04:03:33.200" v="0" actId="47"/>
        <pc:sldMkLst>
          <pc:docMk/>
          <pc:sldMk cId="235593357" sldId="1738"/>
        </pc:sldMkLst>
      </pc:sldChg>
      <pc:sldChg chg="del">
        <pc:chgData name="Wanlambok Nongbet [Chillibreeze]" userId="6bf028ea-505a-4797-9fbe-498829f78d74" providerId="ADAL" clId="{79DA2172-3174-4093-901F-B7FD4C173027}" dt="2020-07-24T04:03:33.200" v="0" actId="47"/>
        <pc:sldMkLst>
          <pc:docMk/>
          <pc:sldMk cId="2595282455" sldId="1739"/>
        </pc:sldMkLst>
      </pc:sldChg>
      <pc:sldChg chg="del">
        <pc:chgData name="Wanlambok Nongbet [Chillibreeze]" userId="6bf028ea-505a-4797-9fbe-498829f78d74" providerId="ADAL" clId="{79DA2172-3174-4093-901F-B7FD4C173027}" dt="2020-07-24T04:03:33.200" v="0" actId="47"/>
        <pc:sldMkLst>
          <pc:docMk/>
          <pc:sldMk cId="2930585420" sldId="1740"/>
        </pc:sldMkLst>
      </pc:sldChg>
      <pc:sldChg chg="del">
        <pc:chgData name="Wanlambok Nongbet [Chillibreeze]" userId="6bf028ea-505a-4797-9fbe-498829f78d74" providerId="ADAL" clId="{79DA2172-3174-4093-901F-B7FD4C173027}" dt="2020-07-24T04:03:33.200" v="0" actId="47"/>
        <pc:sldMkLst>
          <pc:docMk/>
          <pc:sldMk cId="2943758257" sldId="1741"/>
        </pc:sldMkLst>
      </pc:sldChg>
      <pc:sldChg chg="addSp delSp modSp add mod modClrScheme chgLayout">
        <pc:chgData name="Wanlambok Nongbet [Chillibreeze]" userId="6bf028ea-505a-4797-9fbe-498829f78d74" providerId="ADAL" clId="{79DA2172-3174-4093-901F-B7FD4C173027}" dt="2020-07-24T06:30:32.918" v="982" actId="1036"/>
        <pc:sldMkLst>
          <pc:docMk/>
          <pc:sldMk cId="117367008" sldId="1742"/>
        </pc:sldMkLst>
        <pc:spChg chg="add del mod">
          <ac:chgData name="Wanlambok Nongbet [Chillibreeze]" userId="6bf028ea-505a-4797-9fbe-498829f78d74" providerId="ADAL" clId="{79DA2172-3174-4093-901F-B7FD4C173027}" dt="2020-07-24T05:48:07.973" v="402" actId="478"/>
          <ac:spMkLst>
            <pc:docMk/>
            <pc:sldMk cId="117367008" sldId="1742"/>
            <ac:spMk id="2" creationId="{0E3B0DE2-EDC5-4173-AF90-AD76A6350B8C}"/>
          </ac:spMkLst>
        </pc:spChg>
        <pc:spChg chg="add del mod">
          <ac:chgData name="Wanlambok Nongbet [Chillibreeze]" userId="6bf028ea-505a-4797-9fbe-498829f78d74" providerId="ADAL" clId="{79DA2172-3174-4093-901F-B7FD4C173027}" dt="2020-07-24T06:28:22.082" v="904" actId="21"/>
          <ac:spMkLst>
            <pc:docMk/>
            <pc:sldMk cId="117367008" sldId="1742"/>
            <ac:spMk id="4" creationId="{86CA6479-6A99-4282-84E7-4B33E0655F5F}"/>
          </ac:spMkLst>
        </pc:spChg>
        <pc:spChg chg="add del mod">
          <ac:chgData name="Wanlambok Nongbet [Chillibreeze]" userId="6bf028ea-505a-4797-9fbe-498829f78d74" providerId="ADAL" clId="{79DA2172-3174-4093-901F-B7FD4C173027}" dt="2020-07-24T06:28:22.082" v="904" actId="21"/>
          <ac:spMkLst>
            <pc:docMk/>
            <pc:sldMk cId="117367008" sldId="1742"/>
            <ac:spMk id="5" creationId="{8E7CC63D-71FD-4216-BD03-B3C36125401F}"/>
          </ac:spMkLst>
        </pc:spChg>
        <pc:spChg chg="del mod ord">
          <ac:chgData name="Wanlambok Nongbet [Chillibreeze]" userId="6bf028ea-505a-4797-9fbe-498829f78d74" providerId="ADAL" clId="{79DA2172-3174-4093-901F-B7FD4C173027}" dt="2020-07-24T04:04:28.750" v="32" actId="478"/>
          <ac:spMkLst>
            <pc:docMk/>
            <pc:sldMk cId="117367008" sldId="1742"/>
            <ac:spMk id="6" creationId="{00000000-0000-0000-0000-000000000000}"/>
          </ac:spMkLst>
        </pc:spChg>
        <pc:spChg chg="add del mod">
          <ac:chgData name="Wanlambok Nongbet [Chillibreeze]" userId="6bf028ea-505a-4797-9fbe-498829f78d74" providerId="ADAL" clId="{79DA2172-3174-4093-901F-B7FD4C173027}" dt="2020-07-24T06:28:22.082" v="904" actId="21"/>
          <ac:spMkLst>
            <pc:docMk/>
            <pc:sldMk cId="117367008" sldId="1742"/>
            <ac:spMk id="7" creationId="{81A8A1F6-50D7-4D55-8B32-33223D2EE589}"/>
          </ac:spMkLst>
        </pc:spChg>
        <pc:spChg chg="add del mod">
          <ac:chgData name="Wanlambok Nongbet [Chillibreeze]" userId="6bf028ea-505a-4797-9fbe-498829f78d74" providerId="ADAL" clId="{79DA2172-3174-4093-901F-B7FD4C173027}" dt="2020-07-24T06:28:22.082" v="904" actId="21"/>
          <ac:spMkLst>
            <pc:docMk/>
            <pc:sldMk cId="117367008" sldId="1742"/>
            <ac:spMk id="8" creationId="{B4635B7C-A613-4309-9F06-31E12D87FE4F}"/>
          </ac:spMkLst>
        </pc:spChg>
        <pc:spChg chg="add mod">
          <ac:chgData name="Wanlambok Nongbet [Chillibreeze]" userId="6bf028ea-505a-4797-9fbe-498829f78d74" providerId="ADAL" clId="{79DA2172-3174-4093-901F-B7FD4C173027}" dt="2020-07-24T06:30:12.679" v="972" actId="14100"/>
          <ac:spMkLst>
            <pc:docMk/>
            <pc:sldMk cId="117367008" sldId="1742"/>
            <ac:spMk id="10" creationId="{804C9935-FED7-4AA0-8B3E-FA96312D5ADE}"/>
          </ac:spMkLst>
        </pc:spChg>
        <pc:spChg chg="add mod">
          <ac:chgData name="Wanlambok Nongbet [Chillibreeze]" userId="6bf028ea-505a-4797-9fbe-498829f78d74" providerId="ADAL" clId="{79DA2172-3174-4093-901F-B7FD4C173027}" dt="2020-07-24T06:30:12.679" v="972" actId="14100"/>
          <ac:spMkLst>
            <pc:docMk/>
            <pc:sldMk cId="117367008" sldId="1742"/>
            <ac:spMk id="11" creationId="{9C5BDBD8-CFD6-401C-B8D9-34881C31CB02}"/>
          </ac:spMkLst>
        </pc:spChg>
        <pc:spChg chg="add mod">
          <ac:chgData name="Wanlambok Nongbet [Chillibreeze]" userId="6bf028ea-505a-4797-9fbe-498829f78d74" providerId="ADAL" clId="{79DA2172-3174-4093-901F-B7FD4C173027}" dt="2020-07-24T06:30:28.626" v="980" actId="1076"/>
          <ac:spMkLst>
            <pc:docMk/>
            <pc:sldMk cId="117367008" sldId="1742"/>
            <ac:spMk id="12" creationId="{09F897E4-DB46-469A-92F7-1AADB7180DEC}"/>
          </ac:spMkLst>
        </pc:spChg>
        <pc:spChg chg="mod">
          <ac:chgData name="Wanlambok Nongbet [Chillibreeze]" userId="6bf028ea-505a-4797-9fbe-498829f78d74" providerId="ADAL" clId="{79DA2172-3174-4093-901F-B7FD4C173027}" dt="2020-07-24T06:29:21.976" v="951"/>
          <ac:spMkLst>
            <pc:docMk/>
            <pc:sldMk cId="117367008" sldId="1742"/>
            <ac:spMk id="14" creationId="{43E8A5A5-956F-4AAF-AEB3-F5EBFDF35A1D}"/>
          </ac:spMkLst>
        </pc:spChg>
        <pc:spChg chg="mod">
          <ac:chgData name="Wanlambok Nongbet [Chillibreeze]" userId="6bf028ea-505a-4797-9fbe-498829f78d74" providerId="ADAL" clId="{79DA2172-3174-4093-901F-B7FD4C173027}" dt="2020-07-24T06:29:21.976" v="951"/>
          <ac:spMkLst>
            <pc:docMk/>
            <pc:sldMk cId="117367008" sldId="1742"/>
            <ac:spMk id="15" creationId="{2E1F5F65-5B20-4D34-A520-EF7FEA21A0F6}"/>
          </ac:spMkLst>
        </pc:spChg>
        <pc:spChg chg="mod ord">
          <ac:chgData name="Wanlambok Nongbet [Chillibreeze]" userId="6bf028ea-505a-4797-9fbe-498829f78d74" providerId="ADAL" clId="{79DA2172-3174-4093-901F-B7FD4C173027}" dt="2020-07-24T05:45:04.303" v="321" actId="6549"/>
          <ac:spMkLst>
            <pc:docMk/>
            <pc:sldMk cId="117367008" sldId="1742"/>
            <ac:spMk id="17" creationId="{00000000-0000-0000-0000-000000000000}"/>
          </ac:spMkLst>
        </pc:spChg>
        <pc:spChg chg="mod">
          <ac:chgData name="Wanlambok Nongbet [Chillibreeze]" userId="6bf028ea-505a-4797-9fbe-498829f78d74" providerId="ADAL" clId="{79DA2172-3174-4093-901F-B7FD4C173027}" dt="2020-07-24T06:29:36.704" v="956" actId="571"/>
          <ac:spMkLst>
            <pc:docMk/>
            <pc:sldMk cId="117367008" sldId="1742"/>
            <ac:spMk id="18" creationId="{A1853E2F-2AC1-4A36-80CC-71A8C5BD8DFF}"/>
          </ac:spMkLst>
        </pc:spChg>
        <pc:spChg chg="mod">
          <ac:chgData name="Wanlambok Nongbet [Chillibreeze]" userId="6bf028ea-505a-4797-9fbe-498829f78d74" providerId="ADAL" clId="{79DA2172-3174-4093-901F-B7FD4C173027}" dt="2020-07-24T06:29:36.704" v="956" actId="571"/>
          <ac:spMkLst>
            <pc:docMk/>
            <pc:sldMk cId="117367008" sldId="1742"/>
            <ac:spMk id="19" creationId="{C9765307-79F1-4012-82AB-BC88CE4752FC}"/>
          </ac:spMkLst>
        </pc:spChg>
        <pc:spChg chg="mod">
          <ac:chgData name="Wanlambok Nongbet [Chillibreeze]" userId="6bf028ea-505a-4797-9fbe-498829f78d74" providerId="ADAL" clId="{79DA2172-3174-4093-901F-B7FD4C173027}" dt="2020-07-24T06:29:37.836" v="957" actId="571"/>
          <ac:spMkLst>
            <pc:docMk/>
            <pc:sldMk cId="117367008" sldId="1742"/>
            <ac:spMk id="21" creationId="{2A672745-ABAD-41BE-BF76-BE953073C675}"/>
          </ac:spMkLst>
        </pc:spChg>
        <pc:spChg chg="mod">
          <ac:chgData name="Wanlambok Nongbet [Chillibreeze]" userId="6bf028ea-505a-4797-9fbe-498829f78d74" providerId="ADAL" clId="{79DA2172-3174-4093-901F-B7FD4C173027}" dt="2020-07-24T06:29:37.836" v="957" actId="571"/>
          <ac:spMkLst>
            <pc:docMk/>
            <pc:sldMk cId="117367008" sldId="1742"/>
            <ac:spMk id="22" creationId="{90BFA1A4-DFC5-428E-B8D2-D785E9A2289F}"/>
          </ac:spMkLst>
        </pc:spChg>
        <pc:grpChg chg="add mod">
          <ac:chgData name="Wanlambok Nongbet [Chillibreeze]" userId="6bf028ea-505a-4797-9fbe-498829f78d74" providerId="ADAL" clId="{79DA2172-3174-4093-901F-B7FD4C173027}" dt="2020-07-24T06:30:05.566" v="970" actId="1076"/>
          <ac:grpSpMkLst>
            <pc:docMk/>
            <pc:sldMk cId="117367008" sldId="1742"/>
            <ac:grpSpMk id="13" creationId="{57328B09-302F-439A-A402-1B156D4A9C08}"/>
          </ac:grpSpMkLst>
        </pc:grpChg>
        <pc:grpChg chg="add mod">
          <ac:chgData name="Wanlambok Nongbet [Chillibreeze]" userId="6bf028ea-505a-4797-9fbe-498829f78d74" providerId="ADAL" clId="{79DA2172-3174-4093-901F-B7FD4C173027}" dt="2020-07-24T06:30:32.918" v="982" actId="1036"/>
          <ac:grpSpMkLst>
            <pc:docMk/>
            <pc:sldMk cId="117367008" sldId="1742"/>
            <ac:grpSpMk id="16" creationId="{FC755F35-2155-4A26-847D-FCD5442EC072}"/>
          </ac:grpSpMkLst>
        </pc:grpChg>
        <pc:grpChg chg="add mod">
          <ac:chgData name="Wanlambok Nongbet [Chillibreeze]" userId="6bf028ea-505a-4797-9fbe-498829f78d74" providerId="ADAL" clId="{79DA2172-3174-4093-901F-B7FD4C173027}" dt="2020-07-24T06:30:00.696" v="967" actId="1076"/>
          <ac:grpSpMkLst>
            <pc:docMk/>
            <pc:sldMk cId="117367008" sldId="1742"/>
            <ac:grpSpMk id="20" creationId="{9755FA6D-24EB-48BE-9557-65A5DA9DA2E9}"/>
          </ac:grpSpMkLst>
        </pc:grpChg>
        <pc:picChg chg="add del mod modCrop">
          <ac:chgData name="Wanlambok Nongbet [Chillibreeze]" userId="6bf028ea-505a-4797-9fbe-498829f78d74" providerId="ADAL" clId="{79DA2172-3174-4093-901F-B7FD4C173027}" dt="2020-07-24T06:28:22.082" v="904" actId="21"/>
          <ac:picMkLst>
            <pc:docMk/>
            <pc:sldMk cId="117367008" sldId="1742"/>
            <ac:picMk id="9" creationId="{832FE5B0-4AB0-46B2-888B-60BC356D282B}"/>
          </ac:picMkLst>
        </pc:picChg>
        <pc:cxnChg chg="add mod">
          <ac:chgData name="Wanlambok Nongbet [Chillibreeze]" userId="6bf028ea-505a-4797-9fbe-498829f78d74" providerId="ADAL" clId="{79DA2172-3174-4093-901F-B7FD4C173027}" dt="2020-07-24T06:30:25.688" v="979" actId="1076"/>
          <ac:cxnSpMkLst>
            <pc:docMk/>
            <pc:sldMk cId="117367008" sldId="1742"/>
            <ac:cxnSpMk id="23" creationId="{1C2455BF-5AD0-4B6E-9587-F558DFBC2534}"/>
          </ac:cxnSpMkLst>
        </pc:cxnChg>
        <pc:cxnChg chg="add mod">
          <ac:chgData name="Wanlambok Nongbet [Chillibreeze]" userId="6bf028ea-505a-4797-9fbe-498829f78d74" providerId="ADAL" clId="{79DA2172-3174-4093-901F-B7FD4C173027}" dt="2020-07-24T06:30:30.111" v="981" actId="1076"/>
          <ac:cxnSpMkLst>
            <pc:docMk/>
            <pc:sldMk cId="117367008" sldId="1742"/>
            <ac:cxnSpMk id="24" creationId="{B3BC6105-E5ED-4628-B019-C04BBF1681A7}"/>
          </ac:cxnSpMkLst>
        </pc:cxnChg>
      </pc:sldChg>
      <pc:sldChg chg="addSp delSp modSp add mod modClrScheme chgLayout">
        <pc:chgData name="Wanlambok Nongbet [Chillibreeze]" userId="6bf028ea-505a-4797-9fbe-498829f78d74" providerId="ADAL" clId="{79DA2172-3174-4093-901F-B7FD4C173027}" dt="2020-07-24T06:28:22.475" v="905"/>
        <pc:sldMkLst>
          <pc:docMk/>
          <pc:sldMk cId="2578982615" sldId="1743"/>
        </pc:sldMkLst>
        <pc:spChg chg="add mod">
          <ac:chgData name="Wanlambok Nongbet [Chillibreeze]" userId="6bf028ea-505a-4797-9fbe-498829f78d74" providerId="ADAL" clId="{79DA2172-3174-4093-901F-B7FD4C173027}" dt="2020-07-24T06:28:22.475" v="905"/>
          <ac:spMkLst>
            <pc:docMk/>
            <pc:sldMk cId="2578982615" sldId="1743"/>
            <ac:spMk id="5" creationId="{5BC52A34-F7B1-41D3-9F89-5D96829750E5}"/>
          </ac:spMkLst>
        </pc:spChg>
        <pc:spChg chg="del mod ord">
          <ac:chgData name="Wanlambok Nongbet [Chillibreeze]" userId="6bf028ea-505a-4797-9fbe-498829f78d74" providerId="ADAL" clId="{79DA2172-3174-4093-901F-B7FD4C173027}" dt="2020-07-24T04:04:30.026" v="33" actId="478"/>
          <ac:spMkLst>
            <pc:docMk/>
            <pc:sldMk cId="2578982615" sldId="1743"/>
            <ac:spMk id="6" creationId="{00000000-0000-0000-0000-000000000000}"/>
          </ac:spMkLst>
        </pc:spChg>
        <pc:spChg chg="add mod">
          <ac:chgData name="Wanlambok Nongbet [Chillibreeze]" userId="6bf028ea-505a-4797-9fbe-498829f78d74" providerId="ADAL" clId="{79DA2172-3174-4093-901F-B7FD4C173027}" dt="2020-07-24T06:28:22.475" v="905"/>
          <ac:spMkLst>
            <pc:docMk/>
            <pc:sldMk cId="2578982615" sldId="1743"/>
            <ac:spMk id="7" creationId="{6935E2B2-D87D-4920-92C0-FC313012610D}"/>
          </ac:spMkLst>
        </pc:spChg>
        <pc:spChg chg="add mod">
          <ac:chgData name="Wanlambok Nongbet [Chillibreeze]" userId="6bf028ea-505a-4797-9fbe-498829f78d74" providerId="ADAL" clId="{79DA2172-3174-4093-901F-B7FD4C173027}" dt="2020-07-24T06:28:22.475" v="905"/>
          <ac:spMkLst>
            <pc:docMk/>
            <pc:sldMk cId="2578982615" sldId="1743"/>
            <ac:spMk id="8" creationId="{ADE2E089-2433-45EB-A172-723AD42C814B}"/>
          </ac:spMkLst>
        </pc:spChg>
        <pc:spChg chg="add mod">
          <ac:chgData name="Wanlambok Nongbet [Chillibreeze]" userId="6bf028ea-505a-4797-9fbe-498829f78d74" providerId="ADAL" clId="{79DA2172-3174-4093-901F-B7FD4C173027}" dt="2020-07-24T06:28:22.475" v="905"/>
          <ac:spMkLst>
            <pc:docMk/>
            <pc:sldMk cId="2578982615" sldId="1743"/>
            <ac:spMk id="9" creationId="{C236D78F-7556-4930-9F24-DA88545BD7E7}"/>
          </ac:spMkLst>
        </pc:spChg>
        <pc:spChg chg="mod ord">
          <ac:chgData name="Wanlambok Nongbet [Chillibreeze]" userId="6bf028ea-505a-4797-9fbe-498829f78d74" providerId="ADAL" clId="{79DA2172-3174-4093-901F-B7FD4C173027}" dt="2020-07-24T04:06:04.603" v="54"/>
          <ac:spMkLst>
            <pc:docMk/>
            <pc:sldMk cId="2578982615" sldId="1743"/>
            <ac:spMk id="17" creationId="{00000000-0000-0000-0000-000000000000}"/>
          </ac:spMkLst>
        </pc:spChg>
        <pc:picChg chg="del">
          <ac:chgData name="Wanlambok Nongbet [Chillibreeze]" userId="6bf028ea-505a-4797-9fbe-498829f78d74" providerId="ADAL" clId="{79DA2172-3174-4093-901F-B7FD4C173027}" dt="2020-07-24T04:04:31.630" v="34" actId="478"/>
          <ac:picMkLst>
            <pc:docMk/>
            <pc:sldMk cId="2578982615" sldId="1743"/>
            <ac:picMk id="3" creationId="{87D9908E-2D66-453B-B154-F2721F4BC8B1}"/>
          </ac:picMkLst>
        </pc:picChg>
        <pc:picChg chg="add mod">
          <ac:chgData name="Wanlambok Nongbet [Chillibreeze]" userId="6bf028ea-505a-4797-9fbe-498829f78d74" providerId="ADAL" clId="{79DA2172-3174-4093-901F-B7FD4C173027}" dt="2020-07-24T06:28:22.475" v="905"/>
          <ac:picMkLst>
            <pc:docMk/>
            <pc:sldMk cId="2578982615" sldId="1743"/>
            <ac:picMk id="10" creationId="{104704FD-5512-41EA-884A-09A5DC8C50CE}"/>
          </ac:picMkLst>
        </pc:picChg>
      </pc:sldChg>
      <pc:sldChg chg="addSp delSp modSp add mod modClrScheme chgLayout">
        <pc:chgData name="Wanlambok Nongbet [Chillibreeze]" userId="6bf028ea-505a-4797-9fbe-498829f78d74" providerId="ADAL" clId="{79DA2172-3174-4093-901F-B7FD4C173027}" dt="2020-07-24T05:49:33.449" v="425" actId="20577"/>
        <pc:sldMkLst>
          <pc:docMk/>
          <pc:sldMk cId="1042023110" sldId="1745"/>
        </pc:sldMkLst>
        <pc:spChg chg="add del mod">
          <ac:chgData name="Wanlambok Nongbet [Chillibreeze]" userId="6bf028ea-505a-4797-9fbe-498829f78d74" providerId="ADAL" clId="{79DA2172-3174-4093-901F-B7FD4C173027}" dt="2020-07-24T05:49:17.863" v="419" actId="478"/>
          <ac:spMkLst>
            <pc:docMk/>
            <pc:sldMk cId="1042023110" sldId="1745"/>
            <ac:spMk id="2" creationId="{D8A75F14-57FD-4126-9AF5-2B5A3AA4C00E}"/>
          </ac:spMkLst>
        </pc:spChg>
        <pc:spChg chg="del mod ord">
          <ac:chgData name="Wanlambok Nongbet [Chillibreeze]" userId="6bf028ea-505a-4797-9fbe-498829f78d74" providerId="ADAL" clId="{79DA2172-3174-4093-901F-B7FD4C173027}" dt="2020-07-24T04:04:33.761" v="36" actId="478"/>
          <ac:spMkLst>
            <pc:docMk/>
            <pc:sldMk cId="1042023110" sldId="1745"/>
            <ac:spMk id="6" creationId="{00000000-0000-0000-0000-000000000000}"/>
          </ac:spMkLst>
        </pc:spChg>
        <pc:spChg chg="add mod">
          <ac:chgData name="Wanlambok Nongbet [Chillibreeze]" userId="6bf028ea-505a-4797-9fbe-498829f78d74" providerId="ADAL" clId="{79DA2172-3174-4093-901F-B7FD4C173027}" dt="2020-07-24T05:49:33.449" v="425" actId="20577"/>
          <ac:spMkLst>
            <pc:docMk/>
            <pc:sldMk cId="1042023110" sldId="1745"/>
            <ac:spMk id="8" creationId="{7D5BAEEA-6395-46B2-A565-76D3593BF83C}"/>
          </ac:spMkLst>
        </pc:spChg>
        <pc:spChg chg="mod ord">
          <ac:chgData name="Wanlambok Nongbet [Chillibreeze]" userId="6bf028ea-505a-4797-9fbe-498829f78d74" providerId="ADAL" clId="{79DA2172-3174-4093-901F-B7FD4C173027}" dt="2020-07-24T05:49:06.366" v="416" actId="700"/>
          <ac:spMkLst>
            <pc:docMk/>
            <pc:sldMk cId="1042023110" sldId="1745"/>
            <ac:spMk id="17" creationId="{00000000-0000-0000-0000-000000000000}"/>
          </ac:spMkLst>
        </pc:spChg>
        <pc:picChg chg="del">
          <ac:chgData name="Wanlambok Nongbet [Chillibreeze]" userId="6bf028ea-505a-4797-9fbe-498829f78d74" providerId="ADAL" clId="{79DA2172-3174-4093-901F-B7FD4C173027}" dt="2020-07-24T04:04:32.917" v="35" actId="478"/>
          <ac:picMkLst>
            <pc:docMk/>
            <pc:sldMk cId="1042023110" sldId="1745"/>
            <ac:picMk id="4" creationId="{6CE208D5-0AF4-405D-A39C-9D1974E897B9}"/>
          </ac:picMkLst>
        </pc:picChg>
        <pc:picChg chg="add mod">
          <ac:chgData name="Wanlambok Nongbet [Chillibreeze]" userId="6bf028ea-505a-4797-9fbe-498829f78d74" providerId="ADAL" clId="{79DA2172-3174-4093-901F-B7FD4C173027}" dt="2020-07-24T05:49:26.499" v="420"/>
          <ac:picMkLst>
            <pc:docMk/>
            <pc:sldMk cId="1042023110" sldId="1745"/>
            <ac:picMk id="7" creationId="{5CE0296F-5BE6-4ADB-88B6-91BD0EAD6D0A}"/>
          </ac:picMkLst>
        </pc:picChg>
      </pc:sldChg>
      <pc:sldChg chg="addSp delSp modSp add mod modClrScheme chgLayout">
        <pc:chgData name="Wanlambok Nongbet [Chillibreeze]" userId="6bf028ea-505a-4797-9fbe-498829f78d74" providerId="ADAL" clId="{79DA2172-3174-4093-901F-B7FD4C173027}" dt="2020-07-24T06:19:52.195" v="871"/>
        <pc:sldMkLst>
          <pc:docMk/>
          <pc:sldMk cId="3550101857" sldId="1746"/>
        </pc:sldMkLst>
        <pc:spChg chg="add mod">
          <ac:chgData name="Wanlambok Nongbet [Chillibreeze]" userId="6bf028ea-505a-4797-9fbe-498829f78d74" providerId="ADAL" clId="{79DA2172-3174-4093-901F-B7FD4C173027}" dt="2020-07-24T06:09:19.563" v="643" actId="255"/>
          <ac:spMkLst>
            <pc:docMk/>
            <pc:sldMk cId="3550101857" sldId="1746"/>
            <ac:spMk id="4" creationId="{1154D7D3-E1F7-43A5-BF44-247897D018A0}"/>
          </ac:spMkLst>
        </pc:spChg>
        <pc:spChg chg="del mod ord">
          <ac:chgData name="Wanlambok Nongbet [Chillibreeze]" userId="6bf028ea-505a-4797-9fbe-498829f78d74" providerId="ADAL" clId="{79DA2172-3174-4093-901F-B7FD4C173027}" dt="2020-07-24T04:04:39.941" v="40" actId="478"/>
          <ac:spMkLst>
            <pc:docMk/>
            <pc:sldMk cId="3550101857" sldId="1746"/>
            <ac:spMk id="6" creationId="{00000000-0000-0000-0000-000000000000}"/>
          </ac:spMkLst>
        </pc:spChg>
        <pc:spChg chg="add del">
          <ac:chgData name="Wanlambok Nongbet [Chillibreeze]" userId="6bf028ea-505a-4797-9fbe-498829f78d74" providerId="ADAL" clId="{79DA2172-3174-4093-901F-B7FD4C173027}" dt="2020-07-24T06:09:01.869" v="629" actId="12084"/>
          <ac:spMkLst>
            <pc:docMk/>
            <pc:sldMk cId="3550101857" sldId="1746"/>
            <ac:spMk id="7" creationId="{5276F22E-EFDF-4E30-92FB-B2A38AB3DDC2}"/>
          </ac:spMkLst>
        </pc:spChg>
        <pc:spChg chg="mod topLvl">
          <ac:chgData name="Wanlambok Nongbet [Chillibreeze]" userId="6bf028ea-505a-4797-9fbe-498829f78d74" providerId="ADAL" clId="{79DA2172-3174-4093-901F-B7FD4C173027}" dt="2020-07-24T06:19:33.113" v="863" actId="14100"/>
          <ac:spMkLst>
            <pc:docMk/>
            <pc:sldMk cId="3550101857" sldId="1746"/>
            <ac:spMk id="8" creationId="{4EB4A890-F3CA-4187-99A4-1B16CF93937F}"/>
          </ac:spMkLst>
        </pc:spChg>
        <pc:spChg chg="mod topLvl">
          <ac:chgData name="Wanlambok Nongbet [Chillibreeze]" userId="6bf028ea-505a-4797-9fbe-498829f78d74" providerId="ADAL" clId="{79DA2172-3174-4093-901F-B7FD4C173027}" dt="2020-07-24T06:19:38.278" v="867" actId="465"/>
          <ac:spMkLst>
            <pc:docMk/>
            <pc:sldMk cId="3550101857" sldId="1746"/>
            <ac:spMk id="9" creationId="{0FF3FEE4-AD8C-432D-86A5-90844AB801A0}"/>
          </ac:spMkLst>
        </pc:spChg>
        <pc:spChg chg="mod topLvl">
          <ac:chgData name="Wanlambok Nongbet [Chillibreeze]" userId="6bf028ea-505a-4797-9fbe-498829f78d74" providerId="ADAL" clId="{79DA2172-3174-4093-901F-B7FD4C173027}" dt="2020-07-24T06:19:38.278" v="867" actId="465"/>
          <ac:spMkLst>
            <pc:docMk/>
            <pc:sldMk cId="3550101857" sldId="1746"/>
            <ac:spMk id="10" creationId="{8FA3C078-73A7-4049-AE75-7274751F9081}"/>
          </ac:spMkLst>
        </pc:spChg>
        <pc:spChg chg="mod topLvl">
          <ac:chgData name="Wanlambok Nongbet [Chillibreeze]" userId="6bf028ea-505a-4797-9fbe-498829f78d74" providerId="ADAL" clId="{79DA2172-3174-4093-901F-B7FD4C173027}" dt="2020-07-24T06:16:14.902" v="760" actId="14100"/>
          <ac:spMkLst>
            <pc:docMk/>
            <pc:sldMk cId="3550101857" sldId="1746"/>
            <ac:spMk id="11" creationId="{2D2A5BC3-8667-4BD7-88C1-443759EC404F}"/>
          </ac:spMkLst>
        </pc:spChg>
        <pc:spChg chg="mod topLvl">
          <ac:chgData name="Wanlambok Nongbet [Chillibreeze]" userId="6bf028ea-505a-4797-9fbe-498829f78d74" providerId="ADAL" clId="{79DA2172-3174-4093-901F-B7FD4C173027}" dt="2020-07-24T06:16:14.902" v="760" actId="14100"/>
          <ac:spMkLst>
            <pc:docMk/>
            <pc:sldMk cId="3550101857" sldId="1746"/>
            <ac:spMk id="12" creationId="{0C84A3F3-2E91-4A2B-9B2B-30C6215D8DC6}"/>
          </ac:spMkLst>
        </pc:spChg>
        <pc:spChg chg="mod topLvl">
          <ac:chgData name="Wanlambok Nongbet [Chillibreeze]" userId="6bf028ea-505a-4797-9fbe-498829f78d74" providerId="ADAL" clId="{79DA2172-3174-4093-901F-B7FD4C173027}" dt="2020-07-24T06:19:44.763" v="869" actId="552"/>
          <ac:spMkLst>
            <pc:docMk/>
            <pc:sldMk cId="3550101857" sldId="1746"/>
            <ac:spMk id="13" creationId="{2589078E-C534-4075-B414-0C585D06E725}"/>
          </ac:spMkLst>
        </pc:spChg>
        <pc:spChg chg="mod topLvl">
          <ac:chgData name="Wanlambok Nongbet [Chillibreeze]" userId="6bf028ea-505a-4797-9fbe-498829f78d74" providerId="ADAL" clId="{79DA2172-3174-4093-901F-B7FD4C173027}" dt="2020-07-24T06:16:14.902" v="760" actId="14100"/>
          <ac:spMkLst>
            <pc:docMk/>
            <pc:sldMk cId="3550101857" sldId="1746"/>
            <ac:spMk id="14" creationId="{57892522-B27E-4002-8F4A-4E7F66EC530F}"/>
          </ac:spMkLst>
        </pc:spChg>
        <pc:spChg chg="mod topLvl">
          <ac:chgData name="Wanlambok Nongbet [Chillibreeze]" userId="6bf028ea-505a-4797-9fbe-498829f78d74" providerId="ADAL" clId="{79DA2172-3174-4093-901F-B7FD4C173027}" dt="2020-07-24T06:16:14.902" v="760" actId="14100"/>
          <ac:spMkLst>
            <pc:docMk/>
            <pc:sldMk cId="3550101857" sldId="1746"/>
            <ac:spMk id="15" creationId="{C39A4E6E-F0BA-4F97-8390-DF01FC91E14C}"/>
          </ac:spMkLst>
        </pc:spChg>
        <pc:spChg chg="mod ord">
          <ac:chgData name="Wanlambok Nongbet [Chillibreeze]" userId="6bf028ea-505a-4797-9fbe-498829f78d74" providerId="ADAL" clId="{79DA2172-3174-4093-901F-B7FD4C173027}" dt="2020-07-24T04:06:32.653" v="72"/>
          <ac:spMkLst>
            <pc:docMk/>
            <pc:sldMk cId="3550101857" sldId="1746"/>
            <ac:spMk id="17" creationId="{00000000-0000-0000-0000-000000000000}"/>
          </ac:spMkLst>
        </pc:spChg>
        <pc:spChg chg="add del">
          <ac:chgData name="Wanlambok Nongbet [Chillibreeze]" userId="6bf028ea-505a-4797-9fbe-498829f78d74" providerId="ADAL" clId="{79DA2172-3174-4093-901F-B7FD4C173027}" dt="2020-07-24T06:09:50.270" v="664" actId="478"/>
          <ac:spMkLst>
            <pc:docMk/>
            <pc:sldMk cId="3550101857" sldId="1746"/>
            <ac:spMk id="18" creationId="{86FC29A9-BCFC-4C9D-9651-96A439612FB9}"/>
          </ac:spMkLst>
        </pc:spChg>
        <pc:spChg chg="add del mod">
          <ac:chgData name="Wanlambok Nongbet [Chillibreeze]" userId="6bf028ea-505a-4797-9fbe-498829f78d74" providerId="ADAL" clId="{79DA2172-3174-4093-901F-B7FD4C173027}" dt="2020-07-24T06:09:44.999" v="662" actId="478"/>
          <ac:spMkLst>
            <pc:docMk/>
            <pc:sldMk cId="3550101857" sldId="1746"/>
            <ac:spMk id="19" creationId="{4C1D3834-4EC2-46ED-A3D6-15A87A31D05B}"/>
          </ac:spMkLst>
        </pc:spChg>
        <pc:spChg chg="add del mod">
          <ac:chgData name="Wanlambok Nongbet [Chillibreeze]" userId="6bf028ea-505a-4797-9fbe-498829f78d74" providerId="ADAL" clId="{79DA2172-3174-4093-901F-B7FD4C173027}" dt="2020-07-24T06:09:44.999" v="662" actId="478"/>
          <ac:spMkLst>
            <pc:docMk/>
            <pc:sldMk cId="3550101857" sldId="1746"/>
            <ac:spMk id="20" creationId="{31F945DE-A99C-4FA9-BDA8-FB0C5DCCF69C}"/>
          </ac:spMkLst>
        </pc:spChg>
        <pc:spChg chg="add del mod">
          <ac:chgData name="Wanlambok Nongbet [Chillibreeze]" userId="6bf028ea-505a-4797-9fbe-498829f78d74" providerId="ADAL" clId="{79DA2172-3174-4093-901F-B7FD4C173027}" dt="2020-07-24T06:09:44.999" v="662" actId="478"/>
          <ac:spMkLst>
            <pc:docMk/>
            <pc:sldMk cId="3550101857" sldId="1746"/>
            <ac:spMk id="21" creationId="{24D4B977-AC18-4234-8357-F5C09AB283CD}"/>
          </ac:spMkLst>
        </pc:spChg>
        <pc:spChg chg="add del mod">
          <ac:chgData name="Wanlambok Nongbet [Chillibreeze]" userId="6bf028ea-505a-4797-9fbe-498829f78d74" providerId="ADAL" clId="{79DA2172-3174-4093-901F-B7FD4C173027}" dt="2020-07-24T06:09:44.999" v="662" actId="478"/>
          <ac:spMkLst>
            <pc:docMk/>
            <pc:sldMk cId="3550101857" sldId="1746"/>
            <ac:spMk id="22" creationId="{E42242A6-4941-4E74-8DE4-9ACA9F0316E0}"/>
          </ac:spMkLst>
        </pc:spChg>
        <pc:spChg chg="add del mod">
          <ac:chgData name="Wanlambok Nongbet [Chillibreeze]" userId="6bf028ea-505a-4797-9fbe-498829f78d74" providerId="ADAL" clId="{79DA2172-3174-4093-901F-B7FD4C173027}" dt="2020-07-24T06:09:44.999" v="662" actId="478"/>
          <ac:spMkLst>
            <pc:docMk/>
            <pc:sldMk cId="3550101857" sldId="1746"/>
            <ac:spMk id="23" creationId="{9A629ED7-B2B9-4428-B964-BF341BEAB601}"/>
          </ac:spMkLst>
        </pc:spChg>
        <pc:spChg chg="mod">
          <ac:chgData name="Wanlambok Nongbet [Chillibreeze]" userId="6bf028ea-505a-4797-9fbe-498829f78d74" providerId="ADAL" clId="{79DA2172-3174-4093-901F-B7FD4C173027}" dt="2020-07-24T06:09:48.757" v="663"/>
          <ac:spMkLst>
            <pc:docMk/>
            <pc:sldMk cId="3550101857" sldId="1746"/>
            <ac:spMk id="25" creationId="{9F51210D-0227-4D44-96DD-A21F6CCDC6B6}"/>
          </ac:spMkLst>
        </pc:spChg>
        <pc:spChg chg="mod">
          <ac:chgData name="Wanlambok Nongbet [Chillibreeze]" userId="6bf028ea-505a-4797-9fbe-498829f78d74" providerId="ADAL" clId="{79DA2172-3174-4093-901F-B7FD4C173027}" dt="2020-07-24T06:09:48.757" v="663"/>
          <ac:spMkLst>
            <pc:docMk/>
            <pc:sldMk cId="3550101857" sldId="1746"/>
            <ac:spMk id="26" creationId="{033C9921-2BAE-4557-8FAB-55085CE80CDB}"/>
          </ac:spMkLst>
        </pc:spChg>
        <pc:spChg chg="mod">
          <ac:chgData name="Wanlambok Nongbet [Chillibreeze]" userId="6bf028ea-505a-4797-9fbe-498829f78d74" providerId="ADAL" clId="{79DA2172-3174-4093-901F-B7FD4C173027}" dt="2020-07-24T06:09:50.623" v="665"/>
          <ac:spMkLst>
            <pc:docMk/>
            <pc:sldMk cId="3550101857" sldId="1746"/>
            <ac:spMk id="28" creationId="{07DECA00-70BC-4A44-B72B-861E817BA9FC}"/>
          </ac:spMkLst>
        </pc:spChg>
        <pc:spChg chg="mod">
          <ac:chgData name="Wanlambok Nongbet [Chillibreeze]" userId="6bf028ea-505a-4797-9fbe-498829f78d74" providerId="ADAL" clId="{79DA2172-3174-4093-901F-B7FD4C173027}" dt="2020-07-24T06:09:50.623" v="665"/>
          <ac:spMkLst>
            <pc:docMk/>
            <pc:sldMk cId="3550101857" sldId="1746"/>
            <ac:spMk id="29" creationId="{482BF600-C218-4747-9939-098C9F37E6A8}"/>
          </ac:spMkLst>
        </pc:spChg>
        <pc:spChg chg="mod">
          <ac:chgData name="Wanlambok Nongbet [Chillibreeze]" userId="6bf028ea-505a-4797-9fbe-498829f78d74" providerId="ADAL" clId="{79DA2172-3174-4093-901F-B7FD4C173027}" dt="2020-07-24T06:09:58.668" v="669" actId="571"/>
          <ac:spMkLst>
            <pc:docMk/>
            <pc:sldMk cId="3550101857" sldId="1746"/>
            <ac:spMk id="31" creationId="{8A2F325B-17EB-46A7-BBB6-BDE52C0C0797}"/>
          </ac:spMkLst>
        </pc:spChg>
        <pc:spChg chg="mod">
          <ac:chgData name="Wanlambok Nongbet [Chillibreeze]" userId="6bf028ea-505a-4797-9fbe-498829f78d74" providerId="ADAL" clId="{79DA2172-3174-4093-901F-B7FD4C173027}" dt="2020-07-24T06:09:58.668" v="669" actId="571"/>
          <ac:spMkLst>
            <pc:docMk/>
            <pc:sldMk cId="3550101857" sldId="1746"/>
            <ac:spMk id="32" creationId="{9C249E3D-E383-480D-AFBB-0A2E148CCCDA}"/>
          </ac:spMkLst>
        </pc:spChg>
        <pc:spChg chg="mod">
          <ac:chgData name="Wanlambok Nongbet [Chillibreeze]" userId="6bf028ea-505a-4797-9fbe-498829f78d74" providerId="ADAL" clId="{79DA2172-3174-4093-901F-B7FD4C173027}" dt="2020-07-24T06:10:03.953" v="670" actId="571"/>
          <ac:spMkLst>
            <pc:docMk/>
            <pc:sldMk cId="3550101857" sldId="1746"/>
            <ac:spMk id="34" creationId="{C3EECFD6-DA0C-4E50-9C23-6CFFEC4FEE66}"/>
          </ac:spMkLst>
        </pc:spChg>
        <pc:spChg chg="mod">
          <ac:chgData name="Wanlambok Nongbet [Chillibreeze]" userId="6bf028ea-505a-4797-9fbe-498829f78d74" providerId="ADAL" clId="{79DA2172-3174-4093-901F-B7FD4C173027}" dt="2020-07-24T06:10:03.953" v="670" actId="571"/>
          <ac:spMkLst>
            <pc:docMk/>
            <pc:sldMk cId="3550101857" sldId="1746"/>
            <ac:spMk id="35" creationId="{5629C320-6FEC-4B58-93FA-DB870FD7E037}"/>
          </ac:spMkLst>
        </pc:spChg>
        <pc:spChg chg="mod">
          <ac:chgData name="Wanlambok Nongbet [Chillibreeze]" userId="6bf028ea-505a-4797-9fbe-498829f78d74" providerId="ADAL" clId="{79DA2172-3174-4093-901F-B7FD4C173027}" dt="2020-07-24T06:10:04.599" v="671" actId="571"/>
          <ac:spMkLst>
            <pc:docMk/>
            <pc:sldMk cId="3550101857" sldId="1746"/>
            <ac:spMk id="37" creationId="{1086E0A7-F9D1-4F15-B895-4DC0D32CE626}"/>
          </ac:spMkLst>
        </pc:spChg>
        <pc:spChg chg="mod">
          <ac:chgData name="Wanlambok Nongbet [Chillibreeze]" userId="6bf028ea-505a-4797-9fbe-498829f78d74" providerId="ADAL" clId="{79DA2172-3174-4093-901F-B7FD4C173027}" dt="2020-07-24T06:10:04.599" v="671" actId="571"/>
          <ac:spMkLst>
            <pc:docMk/>
            <pc:sldMk cId="3550101857" sldId="1746"/>
            <ac:spMk id="38" creationId="{3BE0849C-38B9-4BB1-8A66-3E69E67EBEFE}"/>
          </ac:spMkLst>
        </pc:spChg>
        <pc:spChg chg="mod">
          <ac:chgData name="Wanlambok Nongbet [Chillibreeze]" userId="6bf028ea-505a-4797-9fbe-498829f78d74" providerId="ADAL" clId="{79DA2172-3174-4093-901F-B7FD4C173027}" dt="2020-07-24T06:10:04.961" v="672" actId="571"/>
          <ac:spMkLst>
            <pc:docMk/>
            <pc:sldMk cId="3550101857" sldId="1746"/>
            <ac:spMk id="40" creationId="{9FA90F53-99BB-43E0-BD9B-10F74E42F0D4}"/>
          </ac:spMkLst>
        </pc:spChg>
        <pc:spChg chg="mod">
          <ac:chgData name="Wanlambok Nongbet [Chillibreeze]" userId="6bf028ea-505a-4797-9fbe-498829f78d74" providerId="ADAL" clId="{79DA2172-3174-4093-901F-B7FD4C173027}" dt="2020-07-24T06:10:04.961" v="672" actId="571"/>
          <ac:spMkLst>
            <pc:docMk/>
            <pc:sldMk cId="3550101857" sldId="1746"/>
            <ac:spMk id="41" creationId="{E7AB38E8-3396-4682-AD0D-D28CA179455E}"/>
          </ac:spMkLst>
        </pc:spChg>
        <pc:spChg chg="mod">
          <ac:chgData name="Wanlambok Nongbet [Chillibreeze]" userId="6bf028ea-505a-4797-9fbe-498829f78d74" providerId="ADAL" clId="{79DA2172-3174-4093-901F-B7FD4C173027}" dt="2020-07-24T06:10:05.357" v="673" actId="571"/>
          <ac:spMkLst>
            <pc:docMk/>
            <pc:sldMk cId="3550101857" sldId="1746"/>
            <ac:spMk id="43" creationId="{260F10E7-A512-4C1C-A81D-E2C3AC2F632E}"/>
          </ac:spMkLst>
        </pc:spChg>
        <pc:spChg chg="mod">
          <ac:chgData name="Wanlambok Nongbet [Chillibreeze]" userId="6bf028ea-505a-4797-9fbe-498829f78d74" providerId="ADAL" clId="{79DA2172-3174-4093-901F-B7FD4C173027}" dt="2020-07-24T06:10:05.357" v="673" actId="571"/>
          <ac:spMkLst>
            <pc:docMk/>
            <pc:sldMk cId="3550101857" sldId="1746"/>
            <ac:spMk id="44" creationId="{016119F1-9A85-4AEA-823F-113414573251}"/>
          </ac:spMkLst>
        </pc:spChg>
        <pc:spChg chg="mod">
          <ac:chgData name="Wanlambok Nongbet [Chillibreeze]" userId="6bf028ea-505a-4797-9fbe-498829f78d74" providerId="ADAL" clId="{79DA2172-3174-4093-901F-B7FD4C173027}" dt="2020-07-24T06:10:05.661" v="674" actId="571"/>
          <ac:spMkLst>
            <pc:docMk/>
            <pc:sldMk cId="3550101857" sldId="1746"/>
            <ac:spMk id="46" creationId="{05498DC7-CBA8-4914-8B74-AEDD9442AB58}"/>
          </ac:spMkLst>
        </pc:spChg>
        <pc:spChg chg="mod">
          <ac:chgData name="Wanlambok Nongbet [Chillibreeze]" userId="6bf028ea-505a-4797-9fbe-498829f78d74" providerId="ADAL" clId="{79DA2172-3174-4093-901F-B7FD4C173027}" dt="2020-07-24T06:10:05.661" v="674" actId="571"/>
          <ac:spMkLst>
            <pc:docMk/>
            <pc:sldMk cId="3550101857" sldId="1746"/>
            <ac:spMk id="47" creationId="{C59B63B6-3D8D-4EF8-BD62-5B8C64017219}"/>
          </ac:spMkLst>
        </pc:spChg>
        <pc:spChg chg="mod">
          <ac:chgData name="Wanlambok Nongbet [Chillibreeze]" userId="6bf028ea-505a-4797-9fbe-498829f78d74" providerId="ADAL" clId="{79DA2172-3174-4093-901F-B7FD4C173027}" dt="2020-07-24T06:10:05.938" v="675" actId="571"/>
          <ac:spMkLst>
            <pc:docMk/>
            <pc:sldMk cId="3550101857" sldId="1746"/>
            <ac:spMk id="49" creationId="{0D24789C-8410-4AB6-B537-41E1122ADE06}"/>
          </ac:spMkLst>
        </pc:spChg>
        <pc:spChg chg="mod">
          <ac:chgData name="Wanlambok Nongbet [Chillibreeze]" userId="6bf028ea-505a-4797-9fbe-498829f78d74" providerId="ADAL" clId="{79DA2172-3174-4093-901F-B7FD4C173027}" dt="2020-07-24T06:10:05.938" v="675" actId="571"/>
          <ac:spMkLst>
            <pc:docMk/>
            <pc:sldMk cId="3550101857" sldId="1746"/>
            <ac:spMk id="50" creationId="{A0F69087-5FB8-40E8-9DE9-F7C9C14E4FE8}"/>
          </ac:spMkLst>
        </pc:spChg>
        <pc:spChg chg="mod">
          <ac:chgData name="Wanlambok Nongbet [Chillibreeze]" userId="6bf028ea-505a-4797-9fbe-498829f78d74" providerId="ADAL" clId="{79DA2172-3174-4093-901F-B7FD4C173027}" dt="2020-07-24T06:11:15.306" v="738" actId="571"/>
          <ac:spMkLst>
            <pc:docMk/>
            <pc:sldMk cId="3550101857" sldId="1746"/>
            <ac:spMk id="55" creationId="{C8929CA6-12A8-4E3B-8E07-583C6B2A4437}"/>
          </ac:spMkLst>
        </pc:spChg>
        <pc:spChg chg="mod">
          <ac:chgData name="Wanlambok Nongbet [Chillibreeze]" userId="6bf028ea-505a-4797-9fbe-498829f78d74" providerId="ADAL" clId="{79DA2172-3174-4093-901F-B7FD4C173027}" dt="2020-07-24T06:11:15.306" v="738" actId="571"/>
          <ac:spMkLst>
            <pc:docMk/>
            <pc:sldMk cId="3550101857" sldId="1746"/>
            <ac:spMk id="56" creationId="{99D429E6-1A68-431B-8046-53C63A5C5C58}"/>
          </ac:spMkLst>
        </pc:spChg>
        <pc:spChg chg="mod">
          <ac:chgData name="Wanlambok Nongbet [Chillibreeze]" userId="6bf028ea-505a-4797-9fbe-498829f78d74" providerId="ADAL" clId="{79DA2172-3174-4093-901F-B7FD4C173027}" dt="2020-07-24T06:11:19.968" v="740" actId="571"/>
          <ac:spMkLst>
            <pc:docMk/>
            <pc:sldMk cId="3550101857" sldId="1746"/>
            <ac:spMk id="58" creationId="{EE7C2560-6EE8-4215-A4EB-80125DF6968F}"/>
          </ac:spMkLst>
        </pc:spChg>
        <pc:spChg chg="mod">
          <ac:chgData name="Wanlambok Nongbet [Chillibreeze]" userId="6bf028ea-505a-4797-9fbe-498829f78d74" providerId="ADAL" clId="{79DA2172-3174-4093-901F-B7FD4C173027}" dt="2020-07-24T06:11:19.968" v="740" actId="571"/>
          <ac:spMkLst>
            <pc:docMk/>
            <pc:sldMk cId="3550101857" sldId="1746"/>
            <ac:spMk id="59" creationId="{B4E2EE3A-3EF8-4F87-83A4-79E1A3AED5FC}"/>
          </ac:spMkLst>
        </pc:spChg>
        <pc:spChg chg="mod">
          <ac:chgData name="Wanlambok Nongbet [Chillibreeze]" userId="6bf028ea-505a-4797-9fbe-498829f78d74" providerId="ADAL" clId="{79DA2172-3174-4093-901F-B7FD4C173027}" dt="2020-07-24T06:11:20.430" v="741" actId="571"/>
          <ac:spMkLst>
            <pc:docMk/>
            <pc:sldMk cId="3550101857" sldId="1746"/>
            <ac:spMk id="61" creationId="{0ACCAFE5-6118-40D7-8D85-FFB15A572DC3}"/>
          </ac:spMkLst>
        </pc:spChg>
        <pc:spChg chg="mod">
          <ac:chgData name="Wanlambok Nongbet [Chillibreeze]" userId="6bf028ea-505a-4797-9fbe-498829f78d74" providerId="ADAL" clId="{79DA2172-3174-4093-901F-B7FD4C173027}" dt="2020-07-24T06:11:20.430" v="741" actId="571"/>
          <ac:spMkLst>
            <pc:docMk/>
            <pc:sldMk cId="3550101857" sldId="1746"/>
            <ac:spMk id="62" creationId="{0D939B99-A025-42EF-A7D9-BBC9002F91E2}"/>
          </ac:spMkLst>
        </pc:spChg>
        <pc:spChg chg="mod">
          <ac:chgData name="Wanlambok Nongbet [Chillibreeze]" userId="6bf028ea-505a-4797-9fbe-498829f78d74" providerId="ADAL" clId="{79DA2172-3174-4093-901F-B7FD4C173027}" dt="2020-07-24T06:11:23.680" v="742" actId="571"/>
          <ac:spMkLst>
            <pc:docMk/>
            <pc:sldMk cId="3550101857" sldId="1746"/>
            <ac:spMk id="64" creationId="{CAEFF4F5-157C-41FA-8C31-02E089FEED6C}"/>
          </ac:spMkLst>
        </pc:spChg>
        <pc:spChg chg="mod">
          <ac:chgData name="Wanlambok Nongbet [Chillibreeze]" userId="6bf028ea-505a-4797-9fbe-498829f78d74" providerId="ADAL" clId="{79DA2172-3174-4093-901F-B7FD4C173027}" dt="2020-07-24T06:11:23.680" v="742" actId="571"/>
          <ac:spMkLst>
            <pc:docMk/>
            <pc:sldMk cId="3550101857" sldId="1746"/>
            <ac:spMk id="65" creationId="{247CE656-1FD4-47FE-9C5D-04604C76E7E7}"/>
          </ac:spMkLst>
        </pc:spChg>
        <pc:spChg chg="mod">
          <ac:chgData name="Wanlambok Nongbet [Chillibreeze]" userId="6bf028ea-505a-4797-9fbe-498829f78d74" providerId="ADAL" clId="{79DA2172-3174-4093-901F-B7FD4C173027}" dt="2020-07-24T06:11:23.680" v="742" actId="571"/>
          <ac:spMkLst>
            <pc:docMk/>
            <pc:sldMk cId="3550101857" sldId="1746"/>
            <ac:spMk id="67" creationId="{33D21AB7-2183-4EB7-AF20-9A85607457C3}"/>
          </ac:spMkLst>
        </pc:spChg>
        <pc:spChg chg="mod">
          <ac:chgData name="Wanlambok Nongbet [Chillibreeze]" userId="6bf028ea-505a-4797-9fbe-498829f78d74" providerId="ADAL" clId="{79DA2172-3174-4093-901F-B7FD4C173027}" dt="2020-07-24T06:11:23.680" v="742" actId="571"/>
          <ac:spMkLst>
            <pc:docMk/>
            <pc:sldMk cId="3550101857" sldId="1746"/>
            <ac:spMk id="68" creationId="{3A7D7C05-5E9D-40BB-8FF1-B3AFFDD3AA2B}"/>
          </ac:spMkLst>
        </pc:spChg>
        <pc:spChg chg="mod">
          <ac:chgData name="Wanlambok Nongbet [Chillibreeze]" userId="6bf028ea-505a-4797-9fbe-498829f78d74" providerId="ADAL" clId="{79DA2172-3174-4093-901F-B7FD4C173027}" dt="2020-07-24T06:11:23.680" v="742" actId="571"/>
          <ac:spMkLst>
            <pc:docMk/>
            <pc:sldMk cId="3550101857" sldId="1746"/>
            <ac:spMk id="70" creationId="{1FF412BB-BC02-4869-AF99-2D9D8DA6E44E}"/>
          </ac:spMkLst>
        </pc:spChg>
        <pc:spChg chg="mod">
          <ac:chgData name="Wanlambok Nongbet [Chillibreeze]" userId="6bf028ea-505a-4797-9fbe-498829f78d74" providerId="ADAL" clId="{79DA2172-3174-4093-901F-B7FD4C173027}" dt="2020-07-24T06:11:23.680" v="742" actId="571"/>
          <ac:spMkLst>
            <pc:docMk/>
            <pc:sldMk cId="3550101857" sldId="1746"/>
            <ac:spMk id="71" creationId="{2813B0CA-A153-4E6E-98D8-69F4B8749248}"/>
          </ac:spMkLst>
        </pc:spChg>
        <pc:spChg chg="mod">
          <ac:chgData name="Wanlambok Nongbet [Chillibreeze]" userId="6bf028ea-505a-4797-9fbe-498829f78d74" providerId="ADAL" clId="{79DA2172-3174-4093-901F-B7FD4C173027}" dt="2020-07-24T06:11:23.680" v="742" actId="571"/>
          <ac:spMkLst>
            <pc:docMk/>
            <pc:sldMk cId="3550101857" sldId="1746"/>
            <ac:spMk id="73" creationId="{668C104F-5540-4C26-BDCE-5D79F16A690C}"/>
          </ac:spMkLst>
        </pc:spChg>
        <pc:spChg chg="mod">
          <ac:chgData name="Wanlambok Nongbet [Chillibreeze]" userId="6bf028ea-505a-4797-9fbe-498829f78d74" providerId="ADAL" clId="{79DA2172-3174-4093-901F-B7FD4C173027}" dt="2020-07-24T06:11:23.680" v="742" actId="571"/>
          <ac:spMkLst>
            <pc:docMk/>
            <pc:sldMk cId="3550101857" sldId="1746"/>
            <ac:spMk id="74" creationId="{413847DB-1411-4C7B-A093-9CE2F313C083}"/>
          </ac:spMkLst>
        </pc:spChg>
        <pc:spChg chg="mod topLvl">
          <ac:chgData name="Wanlambok Nongbet [Chillibreeze]" userId="6bf028ea-505a-4797-9fbe-498829f78d74" providerId="ADAL" clId="{79DA2172-3174-4093-901F-B7FD4C173027}" dt="2020-07-24T06:16:29.835" v="772" actId="403"/>
          <ac:spMkLst>
            <pc:docMk/>
            <pc:sldMk cId="3550101857" sldId="1746"/>
            <ac:spMk id="76" creationId="{BD8328D5-2271-429C-AE09-ED71161C096B}"/>
          </ac:spMkLst>
        </pc:spChg>
        <pc:spChg chg="del mod topLvl">
          <ac:chgData name="Wanlambok Nongbet [Chillibreeze]" userId="6bf028ea-505a-4797-9fbe-498829f78d74" providerId="ADAL" clId="{79DA2172-3174-4093-901F-B7FD4C173027}" dt="2020-07-24T06:16:19.255" v="762" actId="478"/>
          <ac:spMkLst>
            <pc:docMk/>
            <pc:sldMk cId="3550101857" sldId="1746"/>
            <ac:spMk id="77" creationId="{84FEA22C-BE74-4E2A-9AD8-FE4E5D0186CB}"/>
          </ac:spMkLst>
        </pc:spChg>
        <pc:spChg chg="add mod">
          <ac:chgData name="Wanlambok Nongbet [Chillibreeze]" userId="6bf028ea-505a-4797-9fbe-498829f78d74" providerId="ADAL" clId="{79DA2172-3174-4093-901F-B7FD4C173027}" dt="2020-07-24T06:16:41.174" v="777" actId="20577"/>
          <ac:spMkLst>
            <pc:docMk/>
            <pc:sldMk cId="3550101857" sldId="1746"/>
            <ac:spMk id="78" creationId="{C568E31A-3538-4AEF-BC0D-973BD204355B}"/>
          </ac:spMkLst>
        </pc:spChg>
        <pc:spChg chg="add mod">
          <ac:chgData name="Wanlambok Nongbet [Chillibreeze]" userId="6bf028ea-505a-4797-9fbe-498829f78d74" providerId="ADAL" clId="{79DA2172-3174-4093-901F-B7FD4C173027}" dt="2020-07-24T06:16:42.052" v="778" actId="20577"/>
          <ac:spMkLst>
            <pc:docMk/>
            <pc:sldMk cId="3550101857" sldId="1746"/>
            <ac:spMk id="79" creationId="{53DAC25C-63DF-415F-98A2-81F3B7B634DC}"/>
          </ac:spMkLst>
        </pc:spChg>
        <pc:spChg chg="add mod">
          <ac:chgData name="Wanlambok Nongbet [Chillibreeze]" userId="6bf028ea-505a-4797-9fbe-498829f78d74" providerId="ADAL" clId="{79DA2172-3174-4093-901F-B7FD4C173027}" dt="2020-07-24T06:16:42.919" v="779" actId="20577"/>
          <ac:spMkLst>
            <pc:docMk/>
            <pc:sldMk cId="3550101857" sldId="1746"/>
            <ac:spMk id="80" creationId="{6078C89F-EEB5-48A5-A1A0-7CC73B01FC2D}"/>
          </ac:spMkLst>
        </pc:spChg>
        <pc:spChg chg="add mod">
          <ac:chgData name="Wanlambok Nongbet [Chillibreeze]" userId="6bf028ea-505a-4797-9fbe-498829f78d74" providerId="ADAL" clId="{79DA2172-3174-4093-901F-B7FD4C173027}" dt="2020-07-24T06:17:28.146" v="788" actId="20577"/>
          <ac:spMkLst>
            <pc:docMk/>
            <pc:sldMk cId="3550101857" sldId="1746"/>
            <ac:spMk id="81" creationId="{2EE38C5E-6901-45CA-AE7C-2C33E21714BC}"/>
          </ac:spMkLst>
        </pc:spChg>
        <pc:spChg chg="add mod">
          <ac:chgData name="Wanlambok Nongbet [Chillibreeze]" userId="6bf028ea-505a-4797-9fbe-498829f78d74" providerId="ADAL" clId="{79DA2172-3174-4093-901F-B7FD4C173027}" dt="2020-07-24T06:17:28.748" v="789" actId="20577"/>
          <ac:spMkLst>
            <pc:docMk/>
            <pc:sldMk cId="3550101857" sldId="1746"/>
            <ac:spMk id="82" creationId="{170702F3-6FD2-49B3-B8B7-D465478EAD3D}"/>
          </ac:spMkLst>
        </pc:spChg>
        <pc:spChg chg="add mod">
          <ac:chgData name="Wanlambok Nongbet [Chillibreeze]" userId="6bf028ea-505a-4797-9fbe-498829f78d74" providerId="ADAL" clId="{79DA2172-3174-4093-901F-B7FD4C173027}" dt="2020-07-24T06:17:29.829" v="790" actId="20577"/>
          <ac:spMkLst>
            <pc:docMk/>
            <pc:sldMk cId="3550101857" sldId="1746"/>
            <ac:spMk id="83" creationId="{F2A0CC24-474F-40BE-9CE5-15B50F2F3D56}"/>
          </ac:spMkLst>
        </pc:spChg>
        <pc:spChg chg="add mod">
          <ac:chgData name="Wanlambok Nongbet [Chillibreeze]" userId="6bf028ea-505a-4797-9fbe-498829f78d74" providerId="ADAL" clId="{79DA2172-3174-4093-901F-B7FD4C173027}" dt="2020-07-24T06:17:31.212" v="791" actId="20577"/>
          <ac:spMkLst>
            <pc:docMk/>
            <pc:sldMk cId="3550101857" sldId="1746"/>
            <ac:spMk id="84" creationId="{E4C4227B-AAB1-4080-803E-C8AD6E1957AF}"/>
          </ac:spMkLst>
        </pc:spChg>
        <pc:grpChg chg="del mod">
          <ac:chgData name="Wanlambok Nongbet [Chillibreeze]" userId="6bf028ea-505a-4797-9fbe-498829f78d74" providerId="ADAL" clId="{79DA2172-3174-4093-901F-B7FD4C173027}" dt="2020-07-24T06:09:03.269" v="631" actId="165"/>
          <ac:grpSpMkLst>
            <pc:docMk/>
            <pc:sldMk cId="3550101857" sldId="1746"/>
            <ac:grpSpMk id="5" creationId="{47A3F43F-F194-4A59-A959-C2282434743B}"/>
          </ac:grpSpMkLst>
        </pc:grpChg>
        <pc:grpChg chg="add del mod">
          <ac:chgData name="Wanlambok Nongbet [Chillibreeze]" userId="6bf028ea-505a-4797-9fbe-498829f78d74" providerId="ADAL" clId="{79DA2172-3174-4093-901F-B7FD4C173027}" dt="2020-07-24T06:09:27.904" v="647" actId="165"/>
          <ac:grpSpMkLst>
            <pc:docMk/>
            <pc:sldMk cId="3550101857" sldId="1746"/>
            <ac:grpSpMk id="16" creationId="{40282AEA-3A61-4B20-B872-166038B12A9F}"/>
          </ac:grpSpMkLst>
        </pc:grpChg>
        <pc:grpChg chg="add mod">
          <ac:chgData name="Wanlambok Nongbet [Chillibreeze]" userId="6bf028ea-505a-4797-9fbe-498829f78d74" providerId="ADAL" clId="{79DA2172-3174-4093-901F-B7FD4C173027}" dt="2020-07-24T06:12:44.372" v="758" actId="1076"/>
          <ac:grpSpMkLst>
            <pc:docMk/>
            <pc:sldMk cId="3550101857" sldId="1746"/>
            <ac:grpSpMk id="24" creationId="{A25EC59A-C675-400C-B11C-E12C1D64CE1F}"/>
          </ac:grpSpMkLst>
        </pc:grpChg>
        <pc:grpChg chg="add del mod">
          <ac:chgData name="Wanlambok Nongbet [Chillibreeze]" userId="6bf028ea-505a-4797-9fbe-498829f78d74" providerId="ADAL" clId="{79DA2172-3174-4093-901F-B7FD4C173027}" dt="2020-07-24T06:09:51.169" v="666"/>
          <ac:grpSpMkLst>
            <pc:docMk/>
            <pc:sldMk cId="3550101857" sldId="1746"/>
            <ac:grpSpMk id="27" creationId="{DFCBE1B5-87B3-4785-8617-0EC565388D75}"/>
          </ac:grpSpMkLst>
        </pc:grpChg>
        <pc:grpChg chg="add del mod">
          <ac:chgData name="Wanlambok Nongbet [Chillibreeze]" userId="6bf028ea-505a-4797-9fbe-498829f78d74" providerId="ADAL" clId="{79DA2172-3174-4093-901F-B7FD4C173027}" dt="2020-07-24T06:11:07.499" v="734" actId="478"/>
          <ac:grpSpMkLst>
            <pc:docMk/>
            <pc:sldMk cId="3550101857" sldId="1746"/>
            <ac:grpSpMk id="30" creationId="{135F0A21-26FD-4425-8469-BB268724DD3E}"/>
          </ac:grpSpMkLst>
        </pc:grpChg>
        <pc:grpChg chg="add del mod">
          <ac:chgData name="Wanlambok Nongbet [Chillibreeze]" userId="6bf028ea-505a-4797-9fbe-498829f78d74" providerId="ADAL" clId="{79DA2172-3174-4093-901F-B7FD4C173027}" dt="2020-07-24T06:11:07.499" v="734" actId="478"/>
          <ac:grpSpMkLst>
            <pc:docMk/>
            <pc:sldMk cId="3550101857" sldId="1746"/>
            <ac:grpSpMk id="33" creationId="{6F70D067-55AC-4643-9881-1787176A5212}"/>
          </ac:grpSpMkLst>
        </pc:grpChg>
        <pc:grpChg chg="add del mod">
          <ac:chgData name="Wanlambok Nongbet [Chillibreeze]" userId="6bf028ea-505a-4797-9fbe-498829f78d74" providerId="ADAL" clId="{79DA2172-3174-4093-901F-B7FD4C173027}" dt="2020-07-24T06:11:07.499" v="734" actId="478"/>
          <ac:grpSpMkLst>
            <pc:docMk/>
            <pc:sldMk cId="3550101857" sldId="1746"/>
            <ac:grpSpMk id="36" creationId="{D6173E8A-B6DD-406E-A0E0-9032A7D6F4CF}"/>
          </ac:grpSpMkLst>
        </pc:grpChg>
        <pc:grpChg chg="add del mod">
          <ac:chgData name="Wanlambok Nongbet [Chillibreeze]" userId="6bf028ea-505a-4797-9fbe-498829f78d74" providerId="ADAL" clId="{79DA2172-3174-4093-901F-B7FD4C173027}" dt="2020-07-24T06:11:07.499" v="734" actId="478"/>
          <ac:grpSpMkLst>
            <pc:docMk/>
            <pc:sldMk cId="3550101857" sldId="1746"/>
            <ac:grpSpMk id="39" creationId="{C7ED2222-30FB-497A-98DA-992074008426}"/>
          </ac:grpSpMkLst>
        </pc:grpChg>
        <pc:grpChg chg="add del mod">
          <ac:chgData name="Wanlambok Nongbet [Chillibreeze]" userId="6bf028ea-505a-4797-9fbe-498829f78d74" providerId="ADAL" clId="{79DA2172-3174-4093-901F-B7FD4C173027}" dt="2020-07-24T06:11:07.499" v="734" actId="478"/>
          <ac:grpSpMkLst>
            <pc:docMk/>
            <pc:sldMk cId="3550101857" sldId="1746"/>
            <ac:grpSpMk id="42" creationId="{E0314070-FC55-4B92-9EEE-7E49B3CE91D9}"/>
          </ac:grpSpMkLst>
        </pc:grpChg>
        <pc:grpChg chg="add del mod">
          <ac:chgData name="Wanlambok Nongbet [Chillibreeze]" userId="6bf028ea-505a-4797-9fbe-498829f78d74" providerId="ADAL" clId="{79DA2172-3174-4093-901F-B7FD4C173027}" dt="2020-07-24T06:11:07.499" v="734" actId="478"/>
          <ac:grpSpMkLst>
            <pc:docMk/>
            <pc:sldMk cId="3550101857" sldId="1746"/>
            <ac:grpSpMk id="45" creationId="{4984AF32-64F7-426E-93CD-B12ECF3A9540}"/>
          </ac:grpSpMkLst>
        </pc:grpChg>
        <pc:grpChg chg="add del mod">
          <ac:chgData name="Wanlambok Nongbet [Chillibreeze]" userId="6bf028ea-505a-4797-9fbe-498829f78d74" providerId="ADAL" clId="{79DA2172-3174-4093-901F-B7FD4C173027}" dt="2020-07-24T06:11:07.499" v="734" actId="478"/>
          <ac:grpSpMkLst>
            <pc:docMk/>
            <pc:sldMk cId="3550101857" sldId="1746"/>
            <ac:grpSpMk id="48" creationId="{0014ACA1-0ED0-4F6E-A6C8-729131C37DB0}"/>
          </ac:grpSpMkLst>
        </pc:grpChg>
        <pc:grpChg chg="add del mod topLvl">
          <ac:chgData name="Wanlambok Nongbet [Chillibreeze]" userId="6bf028ea-505a-4797-9fbe-498829f78d74" providerId="ADAL" clId="{79DA2172-3174-4093-901F-B7FD4C173027}" dt="2020-07-24T06:10:31.307" v="723" actId="165"/>
          <ac:grpSpMkLst>
            <pc:docMk/>
            <pc:sldMk cId="3550101857" sldId="1746"/>
            <ac:grpSpMk id="51" creationId="{613E02E6-E11C-4F81-87D3-ACEE576551C2}"/>
          </ac:grpSpMkLst>
        </pc:grpChg>
        <pc:grpChg chg="add del mod">
          <ac:chgData name="Wanlambok Nongbet [Chillibreeze]" userId="6bf028ea-505a-4797-9fbe-498829f78d74" providerId="ADAL" clId="{79DA2172-3174-4093-901F-B7FD4C173027}" dt="2020-07-24T06:10:31.122" v="722" actId="165"/>
          <ac:grpSpMkLst>
            <pc:docMk/>
            <pc:sldMk cId="3550101857" sldId="1746"/>
            <ac:grpSpMk id="52" creationId="{67944157-33C8-4589-98BD-D839D80F1AF0}"/>
          </ac:grpSpMkLst>
        </pc:grpChg>
        <pc:grpChg chg="add del mod">
          <ac:chgData name="Wanlambok Nongbet [Chillibreeze]" userId="6bf028ea-505a-4797-9fbe-498829f78d74" providerId="ADAL" clId="{79DA2172-3174-4093-901F-B7FD4C173027}" dt="2020-07-24T06:10:50.911" v="729" actId="165"/>
          <ac:grpSpMkLst>
            <pc:docMk/>
            <pc:sldMk cId="3550101857" sldId="1746"/>
            <ac:grpSpMk id="53" creationId="{EBD2D701-818B-465F-8243-0E8E7085D762}"/>
          </ac:grpSpMkLst>
        </pc:grpChg>
        <pc:grpChg chg="add mod">
          <ac:chgData name="Wanlambok Nongbet [Chillibreeze]" userId="6bf028ea-505a-4797-9fbe-498829f78d74" providerId="ADAL" clId="{79DA2172-3174-4093-901F-B7FD4C173027}" dt="2020-07-24T06:16:37.009" v="774" actId="12789"/>
          <ac:grpSpMkLst>
            <pc:docMk/>
            <pc:sldMk cId="3550101857" sldId="1746"/>
            <ac:grpSpMk id="54" creationId="{404E2F46-02E5-4971-B511-D2A0158F38F2}"/>
          </ac:grpSpMkLst>
        </pc:grpChg>
        <pc:grpChg chg="add mod">
          <ac:chgData name="Wanlambok Nongbet [Chillibreeze]" userId="6bf028ea-505a-4797-9fbe-498829f78d74" providerId="ADAL" clId="{79DA2172-3174-4093-901F-B7FD4C173027}" dt="2020-07-24T06:12:44.372" v="758" actId="1076"/>
          <ac:grpSpMkLst>
            <pc:docMk/>
            <pc:sldMk cId="3550101857" sldId="1746"/>
            <ac:grpSpMk id="57" creationId="{E7CD721C-F61B-4FF2-88B0-FBD961582CB7}"/>
          </ac:grpSpMkLst>
        </pc:grpChg>
        <pc:grpChg chg="add mod">
          <ac:chgData name="Wanlambok Nongbet [Chillibreeze]" userId="6bf028ea-505a-4797-9fbe-498829f78d74" providerId="ADAL" clId="{79DA2172-3174-4093-901F-B7FD4C173027}" dt="2020-07-24T06:12:44.372" v="758" actId="1076"/>
          <ac:grpSpMkLst>
            <pc:docMk/>
            <pc:sldMk cId="3550101857" sldId="1746"/>
            <ac:grpSpMk id="60" creationId="{E7D972CB-037F-46AA-A50D-59E7084BB601}"/>
          </ac:grpSpMkLst>
        </pc:grpChg>
        <pc:grpChg chg="add mod">
          <ac:chgData name="Wanlambok Nongbet [Chillibreeze]" userId="6bf028ea-505a-4797-9fbe-498829f78d74" providerId="ADAL" clId="{79DA2172-3174-4093-901F-B7FD4C173027}" dt="2020-07-24T06:16:56.465" v="783" actId="12788"/>
          <ac:grpSpMkLst>
            <pc:docMk/>
            <pc:sldMk cId="3550101857" sldId="1746"/>
            <ac:grpSpMk id="63" creationId="{9CAAFFD1-6F6A-4C5F-BD82-1E7327524D7B}"/>
          </ac:grpSpMkLst>
        </pc:grpChg>
        <pc:grpChg chg="add mod">
          <ac:chgData name="Wanlambok Nongbet [Chillibreeze]" userId="6bf028ea-505a-4797-9fbe-498829f78d74" providerId="ADAL" clId="{79DA2172-3174-4093-901F-B7FD4C173027}" dt="2020-07-24T06:16:56.465" v="783" actId="12788"/>
          <ac:grpSpMkLst>
            <pc:docMk/>
            <pc:sldMk cId="3550101857" sldId="1746"/>
            <ac:grpSpMk id="66" creationId="{9C9D3E5E-2104-4C5E-97DB-E854117F3513}"/>
          </ac:grpSpMkLst>
        </pc:grpChg>
        <pc:grpChg chg="add mod">
          <ac:chgData name="Wanlambok Nongbet [Chillibreeze]" userId="6bf028ea-505a-4797-9fbe-498829f78d74" providerId="ADAL" clId="{79DA2172-3174-4093-901F-B7FD4C173027}" dt="2020-07-24T06:16:56.465" v="783" actId="12788"/>
          <ac:grpSpMkLst>
            <pc:docMk/>
            <pc:sldMk cId="3550101857" sldId="1746"/>
            <ac:grpSpMk id="69" creationId="{F851629F-6E3A-481C-AD19-CBD00556E5EA}"/>
          </ac:grpSpMkLst>
        </pc:grpChg>
        <pc:grpChg chg="add mod">
          <ac:chgData name="Wanlambok Nongbet [Chillibreeze]" userId="6bf028ea-505a-4797-9fbe-498829f78d74" providerId="ADAL" clId="{79DA2172-3174-4093-901F-B7FD4C173027}" dt="2020-07-24T06:16:56.465" v="783" actId="12788"/>
          <ac:grpSpMkLst>
            <pc:docMk/>
            <pc:sldMk cId="3550101857" sldId="1746"/>
            <ac:grpSpMk id="72" creationId="{3F374925-EC3F-49EC-AD28-EC9645E4400D}"/>
          </ac:grpSpMkLst>
        </pc:grpChg>
        <pc:grpChg chg="add del mod">
          <ac:chgData name="Wanlambok Nongbet [Chillibreeze]" userId="6bf028ea-505a-4797-9fbe-498829f78d74" providerId="ADAL" clId="{79DA2172-3174-4093-901F-B7FD4C173027}" dt="2020-07-24T06:16:19.255" v="762" actId="478"/>
          <ac:grpSpMkLst>
            <pc:docMk/>
            <pc:sldMk cId="3550101857" sldId="1746"/>
            <ac:grpSpMk id="75" creationId="{85CFDEB6-9561-48CC-8D30-4ACAC79F5B78}"/>
          </ac:grpSpMkLst>
        </pc:grpChg>
        <pc:graphicFrameChg chg="add del mod">
          <ac:chgData name="Wanlambok Nongbet [Chillibreeze]" userId="6bf028ea-505a-4797-9fbe-498829f78d74" providerId="ADAL" clId="{79DA2172-3174-4093-901F-B7FD4C173027}" dt="2020-07-24T06:09:03.003" v="630" actId="18245"/>
          <ac:graphicFrameMkLst>
            <pc:docMk/>
            <pc:sldMk cId="3550101857" sldId="1746"/>
            <ac:graphicFrameMk id="3" creationId="{DD1CC932-CC9A-447D-9721-4B0BA7E8B2A1}"/>
          </ac:graphicFrameMkLst>
        </pc:graphicFrameChg>
        <pc:cxnChg chg="add mod">
          <ac:chgData name="Wanlambok Nongbet [Chillibreeze]" userId="6bf028ea-505a-4797-9fbe-498829f78d74" providerId="ADAL" clId="{79DA2172-3174-4093-901F-B7FD4C173027}" dt="2020-07-24T06:19:38.278" v="867" actId="465"/>
          <ac:cxnSpMkLst>
            <pc:docMk/>
            <pc:sldMk cId="3550101857" sldId="1746"/>
            <ac:cxnSpMk id="85" creationId="{ED49619D-45A5-4B9D-81DA-66B71170F3BD}"/>
          </ac:cxnSpMkLst>
        </pc:cxnChg>
        <pc:cxnChg chg="add mod">
          <ac:chgData name="Wanlambok Nongbet [Chillibreeze]" userId="6bf028ea-505a-4797-9fbe-498829f78d74" providerId="ADAL" clId="{79DA2172-3174-4093-901F-B7FD4C173027}" dt="2020-07-24T06:19:38.278" v="867" actId="465"/>
          <ac:cxnSpMkLst>
            <pc:docMk/>
            <pc:sldMk cId="3550101857" sldId="1746"/>
            <ac:cxnSpMk id="86" creationId="{C247FB5B-A9B0-4333-80FA-3DFBC5B67371}"/>
          </ac:cxnSpMkLst>
        </pc:cxnChg>
        <pc:cxnChg chg="add mod">
          <ac:chgData name="Wanlambok Nongbet [Chillibreeze]" userId="6bf028ea-505a-4797-9fbe-498829f78d74" providerId="ADAL" clId="{79DA2172-3174-4093-901F-B7FD4C173027}" dt="2020-07-24T06:19:38.278" v="867" actId="465"/>
          <ac:cxnSpMkLst>
            <pc:docMk/>
            <pc:sldMk cId="3550101857" sldId="1746"/>
            <ac:cxnSpMk id="87" creationId="{8D7786FA-3F5C-4C57-9BB9-6528AE68E4AC}"/>
          </ac:cxnSpMkLst>
        </pc:cxnChg>
        <pc:cxnChg chg="add mod">
          <ac:chgData name="Wanlambok Nongbet [Chillibreeze]" userId="6bf028ea-505a-4797-9fbe-498829f78d74" providerId="ADAL" clId="{79DA2172-3174-4093-901F-B7FD4C173027}" dt="2020-07-24T06:19:44.763" v="869" actId="552"/>
          <ac:cxnSpMkLst>
            <pc:docMk/>
            <pc:sldMk cId="3550101857" sldId="1746"/>
            <ac:cxnSpMk id="88" creationId="{72FD69F1-762B-408F-AA7D-D751FA128391}"/>
          </ac:cxnSpMkLst>
        </pc:cxnChg>
        <pc:cxnChg chg="add mod">
          <ac:chgData name="Wanlambok Nongbet [Chillibreeze]" userId="6bf028ea-505a-4797-9fbe-498829f78d74" providerId="ADAL" clId="{79DA2172-3174-4093-901F-B7FD4C173027}" dt="2020-07-24T06:19:44.763" v="869" actId="552"/>
          <ac:cxnSpMkLst>
            <pc:docMk/>
            <pc:sldMk cId="3550101857" sldId="1746"/>
            <ac:cxnSpMk id="89" creationId="{4FBE64CD-7F72-452A-BF8A-6C6CADBF6413}"/>
          </ac:cxnSpMkLst>
        </pc:cxnChg>
        <pc:cxnChg chg="add mod">
          <ac:chgData name="Wanlambok Nongbet [Chillibreeze]" userId="6bf028ea-505a-4797-9fbe-498829f78d74" providerId="ADAL" clId="{79DA2172-3174-4093-901F-B7FD4C173027}" dt="2020-07-24T06:19:44.763" v="869" actId="552"/>
          <ac:cxnSpMkLst>
            <pc:docMk/>
            <pc:sldMk cId="3550101857" sldId="1746"/>
            <ac:cxnSpMk id="90" creationId="{22C44A6F-9CD9-433E-8818-8F303CC6AECE}"/>
          </ac:cxnSpMkLst>
        </pc:cxnChg>
        <pc:cxnChg chg="add del mod">
          <ac:chgData name="Wanlambok Nongbet [Chillibreeze]" userId="6bf028ea-505a-4797-9fbe-498829f78d74" providerId="ADAL" clId="{79DA2172-3174-4093-901F-B7FD4C173027}" dt="2020-07-24T06:19:52.195" v="871"/>
          <ac:cxnSpMkLst>
            <pc:docMk/>
            <pc:sldMk cId="3550101857" sldId="1746"/>
            <ac:cxnSpMk id="91" creationId="{819CA085-2B03-4F3D-83B9-EBE38CE5D68A}"/>
          </ac:cxnSpMkLst>
        </pc:cxnChg>
      </pc:sldChg>
      <pc:sldChg chg="addSp delSp modSp add mod modClrScheme chgLayout">
        <pc:chgData name="Wanlambok Nongbet [Chillibreeze]" userId="6bf028ea-505a-4797-9fbe-498829f78d74" providerId="ADAL" clId="{79DA2172-3174-4093-901F-B7FD4C173027}" dt="2020-07-24T06:20:15.054" v="886" actId="165"/>
        <pc:sldMkLst>
          <pc:docMk/>
          <pc:sldMk cId="330034467" sldId="1747"/>
        </pc:sldMkLst>
        <pc:spChg chg="add mod">
          <ac:chgData name="Wanlambok Nongbet [Chillibreeze]" userId="6bf028ea-505a-4797-9fbe-498829f78d74" providerId="ADAL" clId="{79DA2172-3174-4093-901F-B7FD4C173027}" dt="2020-07-24T06:17:58.314" v="801" actId="1076"/>
          <ac:spMkLst>
            <pc:docMk/>
            <pc:sldMk cId="330034467" sldId="1747"/>
            <ac:spMk id="4" creationId="{97618809-C79E-4377-9350-A16700EFCDFF}"/>
          </ac:spMkLst>
        </pc:spChg>
        <pc:spChg chg="add del mod">
          <ac:chgData name="Wanlambok Nongbet [Chillibreeze]" userId="6bf028ea-505a-4797-9fbe-498829f78d74" providerId="ADAL" clId="{79DA2172-3174-4093-901F-B7FD4C173027}" dt="2020-07-24T06:17:53.842" v="798" actId="478"/>
          <ac:spMkLst>
            <pc:docMk/>
            <pc:sldMk cId="330034467" sldId="1747"/>
            <ac:spMk id="5" creationId="{E57D7339-9D4F-43B7-9F21-9C785CA09D9F}"/>
          </ac:spMkLst>
        </pc:spChg>
        <pc:spChg chg="del mod ord">
          <ac:chgData name="Wanlambok Nongbet [Chillibreeze]" userId="6bf028ea-505a-4797-9fbe-498829f78d74" providerId="ADAL" clId="{79DA2172-3174-4093-901F-B7FD4C173027}" dt="2020-07-24T04:04:41.285" v="41" actId="478"/>
          <ac:spMkLst>
            <pc:docMk/>
            <pc:sldMk cId="330034467" sldId="1747"/>
            <ac:spMk id="6" creationId="{00000000-0000-0000-0000-000000000000}"/>
          </ac:spMkLst>
        </pc:spChg>
        <pc:spChg chg="add del mod">
          <ac:chgData name="Wanlambok Nongbet [Chillibreeze]" userId="6bf028ea-505a-4797-9fbe-498829f78d74" providerId="ADAL" clId="{79DA2172-3174-4093-901F-B7FD4C173027}" dt="2020-07-24T06:17:53.842" v="798" actId="478"/>
          <ac:spMkLst>
            <pc:docMk/>
            <pc:sldMk cId="330034467" sldId="1747"/>
            <ac:spMk id="7" creationId="{3DBB650B-E727-4C28-81DD-1E1C9A504BC7}"/>
          </ac:spMkLst>
        </pc:spChg>
        <pc:spChg chg="add del mod">
          <ac:chgData name="Wanlambok Nongbet [Chillibreeze]" userId="6bf028ea-505a-4797-9fbe-498829f78d74" providerId="ADAL" clId="{79DA2172-3174-4093-901F-B7FD4C173027}" dt="2020-07-24T06:17:53.842" v="798" actId="478"/>
          <ac:spMkLst>
            <pc:docMk/>
            <pc:sldMk cId="330034467" sldId="1747"/>
            <ac:spMk id="8" creationId="{567A15A5-06AC-47C5-8BED-D39D0AF218DC}"/>
          </ac:spMkLst>
        </pc:spChg>
        <pc:spChg chg="add del mod">
          <ac:chgData name="Wanlambok Nongbet [Chillibreeze]" userId="6bf028ea-505a-4797-9fbe-498829f78d74" providerId="ADAL" clId="{79DA2172-3174-4093-901F-B7FD4C173027}" dt="2020-07-24T06:17:53.842" v="798" actId="478"/>
          <ac:spMkLst>
            <pc:docMk/>
            <pc:sldMk cId="330034467" sldId="1747"/>
            <ac:spMk id="9" creationId="{6EB78876-B080-4285-B5EF-E976F16BF78B}"/>
          </ac:spMkLst>
        </pc:spChg>
        <pc:spChg chg="add del mod">
          <ac:chgData name="Wanlambok Nongbet [Chillibreeze]" userId="6bf028ea-505a-4797-9fbe-498829f78d74" providerId="ADAL" clId="{79DA2172-3174-4093-901F-B7FD4C173027}" dt="2020-07-24T06:17:53.842" v="798" actId="478"/>
          <ac:spMkLst>
            <pc:docMk/>
            <pc:sldMk cId="330034467" sldId="1747"/>
            <ac:spMk id="10" creationId="{9565283C-3551-4BB3-924E-D824ED4E3F73}"/>
          </ac:spMkLst>
        </pc:spChg>
        <pc:spChg chg="add del mod">
          <ac:chgData name="Wanlambok Nongbet [Chillibreeze]" userId="6bf028ea-505a-4797-9fbe-498829f78d74" providerId="ADAL" clId="{79DA2172-3174-4093-901F-B7FD4C173027}" dt="2020-07-24T06:17:53.842" v="798" actId="478"/>
          <ac:spMkLst>
            <pc:docMk/>
            <pc:sldMk cId="330034467" sldId="1747"/>
            <ac:spMk id="11" creationId="{254CF50A-C844-4921-83CF-7F6DCCA4B722}"/>
          </ac:spMkLst>
        </pc:spChg>
        <pc:spChg chg="add del mod">
          <ac:chgData name="Wanlambok Nongbet [Chillibreeze]" userId="6bf028ea-505a-4797-9fbe-498829f78d74" providerId="ADAL" clId="{79DA2172-3174-4093-901F-B7FD4C173027}" dt="2020-07-24T06:17:53.842" v="798" actId="478"/>
          <ac:spMkLst>
            <pc:docMk/>
            <pc:sldMk cId="330034467" sldId="1747"/>
            <ac:spMk id="12" creationId="{B553DDBE-A54A-4C01-AF2A-94B8C25E16BF}"/>
          </ac:spMkLst>
        </pc:spChg>
        <pc:spChg chg="add del mod">
          <ac:chgData name="Wanlambok Nongbet [Chillibreeze]" userId="6bf028ea-505a-4797-9fbe-498829f78d74" providerId="ADAL" clId="{79DA2172-3174-4093-901F-B7FD4C173027}" dt="2020-07-24T06:17:53.842" v="798" actId="478"/>
          <ac:spMkLst>
            <pc:docMk/>
            <pc:sldMk cId="330034467" sldId="1747"/>
            <ac:spMk id="13" creationId="{DFA94BA1-E52F-4D2A-80F8-249ACF617248}"/>
          </ac:spMkLst>
        </pc:spChg>
        <pc:spChg chg="mod">
          <ac:chgData name="Wanlambok Nongbet [Chillibreeze]" userId="6bf028ea-505a-4797-9fbe-498829f78d74" providerId="ADAL" clId="{79DA2172-3174-4093-901F-B7FD4C173027}" dt="2020-07-24T06:17:35.918" v="792"/>
          <ac:spMkLst>
            <pc:docMk/>
            <pc:sldMk cId="330034467" sldId="1747"/>
            <ac:spMk id="15" creationId="{C253365F-34FE-42E1-9C55-8467795182A5}"/>
          </ac:spMkLst>
        </pc:spChg>
        <pc:spChg chg="mod">
          <ac:chgData name="Wanlambok Nongbet [Chillibreeze]" userId="6bf028ea-505a-4797-9fbe-498829f78d74" providerId="ADAL" clId="{79DA2172-3174-4093-901F-B7FD4C173027}" dt="2020-07-24T06:17:35.918" v="792"/>
          <ac:spMkLst>
            <pc:docMk/>
            <pc:sldMk cId="330034467" sldId="1747"/>
            <ac:spMk id="16" creationId="{59C70FF1-F5BA-420E-BF8B-991A14F6796D}"/>
          </ac:spMkLst>
        </pc:spChg>
        <pc:spChg chg="mod ord">
          <ac:chgData name="Wanlambok Nongbet [Chillibreeze]" userId="6bf028ea-505a-4797-9fbe-498829f78d74" providerId="ADAL" clId="{79DA2172-3174-4093-901F-B7FD4C173027}" dt="2020-07-24T04:06:34.731" v="74"/>
          <ac:spMkLst>
            <pc:docMk/>
            <pc:sldMk cId="330034467" sldId="1747"/>
            <ac:spMk id="17" creationId="{00000000-0000-0000-0000-000000000000}"/>
          </ac:spMkLst>
        </pc:spChg>
        <pc:spChg chg="mod">
          <ac:chgData name="Wanlambok Nongbet [Chillibreeze]" userId="6bf028ea-505a-4797-9fbe-498829f78d74" providerId="ADAL" clId="{79DA2172-3174-4093-901F-B7FD4C173027}" dt="2020-07-24T06:17:35.918" v="792"/>
          <ac:spMkLst>
            <pc:docMk/>
            <pc:sldMk cId="330034467" sldId="1747"/>
            <ac:spMk id="19" creationId="{C19B664C-47D7-432C-AD2E-B82034A46524}"/>
          </ac:spMkLst>
        </pc:spChg>
        <pc:spChg chg="mod">
          <ac:chgData name="Wanlambok Nongbet [Chillibreeze]" userId="6bf028ea-505a-4797-9fbe-498829f78d74" providerId="ADAL" clId="{79DA2172-3174-4093-901F-B7FD4C173027}" dt="2020-07-24T06:17:35.918" v="792"/>
          <ac:spMkLst>
            <pc:docMk/>
            <pc:sldMk cId="330034467" sldId="1747"/>
            <ac:spMk id="20" creationId="{1433A4F8-EF5A-4D81-B8BB-40D794ABF8CC}"/>
          </ac:spMkLst>
        </pc:spChg>
        <pc:spChg chg="mod">
          <ac:chgData name="Wanlambok Nongbet [Chillibreeze]" userId="6bf028ea-505a-4797-9fbe-498829f78d74" providerId="ADAL" clId="{79DA2172-3174-4093-901F-B7FD4C173027}" dt="2020-07-24T06:17:35.918" v="792"/>
          <ac:spMkLst>
            <pc:docMk/>
            <pc:sldMk cId="330034467" sldId="1747"/>
            <ac:spMk id="22" creationId="{6FFBEDE4-9D0A-4C48-981E-F5794A87065F}"/>
          </ac:spMkLst>
        </pc:spChg>
        <pc:spChg chg="mod">
          <ac:chgData name="Wanlambok Nongbet [Chillibreeze]" userId="6bf028ea-505a-4797-9fbe-498829f78d74" providerId="ADAL" clId="{79DA2172-3174-4093-901F-B7FD4C173027}" dt="2020-07-24T06:17:35.918" v="792"/>
          <ac:spMkLst>
            <pc:docMk/>
            <pc:sldMk cId="330034467" sldId="1747"/>
            <ac:spMk id="23" creationId="{C3EB8E4C-61F7-4F94-AFB6-8435BA93C8BB}"/>
          </ac:spMkLst>
        </pc:spChg>
        <pc:spChg chg="mod">
          <ac:chgData name="Wanlambok Nongbet [Chillibreeze]" userId="6bf028ea-505a-4797-9fbe-498829f78d74" providerId="ADAL" clId="{79DA2172-3174-4093-901F-B7FD4C173027}" dt="2020-07-24T06:17:35.918" v="792"/>
          <ac:spMkLst>
            <pc:docMk/>
            <pc:sldMk cId="330034467" sldId="1747"/>
            <ac:spMk id="25" creationId="{C421ED1D-1EAF-4D4B-9AD5-03ED92E5031B}"/>
          </ac:spMkLst>
        </pc:spChg>
        <pc:spChg chg="mod">
          <ac:chgData name="Wanlambok Nongbet [Chillibreeze]" userId="6bf028ea-505a-4797-9fbe-498829f78d74" providerId="ADAL" clId="{79DA2172-3174-4093-901F-B7FD4C173027}" dt="2020-07-24T06:17:35.918" v="792"/>
          <ac:spMkLst>
            <pc:docMk/>
            <pc:sldMk cId="330034467" sldId="1747"/>
            <ac:spMk id="26" creationId="{577A0C8D-576B-4DB9-A0E2-AFBFE9567B5D}"/>
          </ac:spMkLst>
        </pc:spChg>
        <pc:spChg chg="mod">
          <ac:chgData name="Wanlambok Nongbet [Chillibreeze]" userId="6bf028ea-505a-4797-9fbe-498829f78d74" providerId="ADAL" clId="{79DA2172-3174-4093-901F-B7FD4C173027}" dt="2020-07-24T06:17:35.918" v="792"/>
          <ac:spMkLst>
            <pc:docMk/>
            <pc:sldMk cId="330034467" sldId="1747"/>
            <ac:spMk id="28" creationId="{263EB7E6-1FA8-4082-A1D6-1431247521DB}"/>
          </ac:spMkLst>
        </pc:spChg>
        <pc:spChg chg="mod">
          <ac:chgData name="Wanlambok Nongbet [Chillibreeze]" userId="6bf028ea-505a-4797-9fbe-498829f78d74" providerId="ADAL" clId="{79DA2172-3174-4093-901F-B7FD4C173027}" dt="2020-07-24T06:17:35.918" v="792"/>
          <ac:spMkLst>
            <pc:docMk/>
            <pc:sldMk cId="330034467" sldId="1747"/>
            <ac:spMk id="29" creationId="{CB16DE5A-2907-4298-80E5-F2BD20CA3BC0}"/>
          </ac:spMkLst>
        </pc:spChg>
        <pc:spChg chg="mod">
          <ac:chgData name="Wanlambok Nongbet [Chillibreeze]" userId="6bf028ea-505a-4797-9fbe-498829f78d74" providerId="ADAL" clId="{79DA2172-3174-4093-901F-B7FD4C173027}" dt="2020-07-24T06:17:35.918" v="792"/>
          <ac:spMkLst>
            <pc:docMk/>
            <pc:sldMk cId="330034467" sldId="1747"/>
            <ac:spMk id="31" creationId="{EF39D4B5-4CA7-4661-A880-49CAABCA153C}"/>
          </ac:spMkLst>
        </pc:spChg>
        <pc:spChg chg="mod">
          <ac:chgData name="Wanlambok Nongbet [Chillibreeze]" userId="6bf028ea-505a-4797-9fbe-498829f78d74" providerId="ADAL" clId="{79DA2172-3174-4093-901F-B7FD4C173027}" dt="2020-07-24T06:17:35.918" v="792"/>
          <ac:spMkLst>
            <pc:docMk/>
            <pc:sldMk cId="330034467" sldId="1747"/>
            <ac:spMk id="32" creationId="{155857C9-68E9-4144-A9FF-2C9A8144D1C7}"/>
          </ac:spMkLst>
        </pc:spChg>
        <pc:spChg chg="mod">
          <ac:chgData name="Wanlambok Nongbet [Chillibreeze]" userId="6bf028ea-505a-4797-9fbe-498829f78d74" providerId="ADAL" clId="{79DA2172-3174-4093-901F-B7FD4C173027}" dt="2020-07-24T06:17:35.918" v="792"/>
          <ac:spMkLst>
            <pc:docMk/>
            <pc:sldMk cId="330034467" sldId="1747"/>
            <ac:spMk id="34" creationId="{A97010FE-797D-4E7F-AC74-A3BCC1CF95CE}"/>
          </ac:spMkLst>
        </pc:spChg>
        <pc:spChg chg="mod">
          <ac:chgData name="Wanlambok Nongbet [Chillibreeze]" userId="6bf028ea-505a-4797-9fbe-498829f78d74" providerId="ADAL" clId="{79DA2172-3174-4093-901F-B7FD4C173027}" dt="2020-07-24T06:17:35.918" v="792"/>
          <ac:spMkLst>
            <pc:docMk/>
            <pc:sldMk cId="330034467" sldId="1747"/>
            <ac:spMk id="35" creationId="{77436AB7-0D5B-4145-80F0-5D19568DEDEB}"/>
          </ac:spMkLst>
        </pc:spChg>
        <pc:spChg chg="mod">
          <ac:chgData name="Wanlambok Nongbet [Chillibreeze]" userId="6bf028ea-505a-4797-9fbe-498829f78d74" providerId="ADAL" clId="{79DA2172-3174-4093-901F-B7FD4C173027}" dt="2020-07-24T06:17:35.918" v="792"/>
          <ac:spMkLst>
            <pc:docMk/>
            <pc:sldMk cId="330034467" sldId="1747"/>
            <ac:spMk id="37" creationId="{72DEAF88-9FBC-4DD1-AE11-50F9431CABFD}"/>
          </ac:spMkLst>
        </pc:spChg>
        <pc:spChg chg="mod">
          <ac:chgData name="Wanlambok Nongbet [Chillibreeze]" userId="6bf028ea-505a-4797-9fbe-498829f78d74" providerId="ADAL" clId="{79DA2172-3174-4093-901F-B7FD4C173027}" dt="2020-07-24T06:17:35.918" v="792"/>
          <ac:spMkLst>
            <pc:docMk/>
            <pc:sldMk cId="330034467" sldId="1747"/>
            <ac:spMk id="38" creationId="{09AC6B92-649A-4005-A26C-F92D8F401947}"/>
          </ac:spMkLst>
        </pc:spChg>
        <pc:spChg chg="add del mod">
          <ac:chgData name="Wanlambok Nongbet [Chillibreeze]" userId="6bf028ea-505a-4797-9fbe-498829f78d74" providerId="ADAL" clId="{79DA2172-3174-4093-901F-B7FD4C173027}" dt="2020-07-24T06:17:53.842" v="798" actId="478"/>
          <ac:spMkLst>
            <pc:docMk/>
            <pc:sldMk cId="330034467" sldId="1747"/>
            <ac:spMk id="39" creationId="{131EB7DE-60CF-4CA9-8732-427909608682}"/>
          </ac:spMkLst>
        </pc:spChg>
        <pc:spChg chg="add del mod">
          <ac:chgData name="Wanlambok Nongbet [Chillibreeze]" userId="6bf028ea-505a-4797-9fbe-498829f78d74" providerId="ADAL" clId="{79DA2172-3174-4093-901F-B7FD4C173027}" dt="2020-07-24T06:17:53.842" v="798" actId="478"/>
          <ac:spMkLst>
            <pc:docMk/>
            <pc:sldMk cId="330034467" sldId="1747"/>
            <ac:spMk id="40" creationId="{F95DDF02-F736-45C8-82FA-BF53C32295E0}"/>
          </ac:spMkLst>
        </pc:spChg>
        <pc:spChg chg="add del mod">
          <ac:chgData name="Wanlambok Nongbet [Chillibreeze]" userId="6bf028ea-505a-4797-9fbe-498829f78d74" providerId="ADAL" clId="{79DA2172-3174-4093-901F-B7FD4C173027}" dt="2020-07-24T06:17:53.842" v="798" actId="478"/>
          <ac:spMkLst>
            <pc:docMk/>
            <pc:sldMk cId="330034467" sldId="1747"/>
            <ac:spMk id="41" creationId="{E7D0933B-F433-4DA3-96BF-AE731B348A60}"/>
          </ac:spMkLst>
        </pc:spChg>
        <pc:spChg chg="add del mod">
          <ac:chgData name="Wanlambok Nongbet [Chillibreeze]" userId="6bf028ea-505a-4797-9fbe-498829f78d74" providerId="ADAL" clId="{79DA2172-3174-4093-901F-B7FD4C173027}" dt="2020-07-24T06:17:53.842" v="798" actId="478"/>
          <ac:spMkLst>
            <pc:docMk/>
            <pc:sldMk cId="330034467" sldId="1747"/>
            <ac:spMk id="42" creationId="{69731826-A096-4372-895E-483EFAB614EF}"/>
          </ac:spMkLst>
        </pc:spChg>
        <pc:spChg chg="add del mod">
          <ac:chgData name="Wanlambok Nongbet [Chillibreeze]" userId="6bf028ea-505a-4797-9fbe-498829f78d74" providerId="ADAL" clId="{79DA2172-3174-4093-901F-B7FD4C173027}" dt="2020-07-24T06:17:53.842" v="798" actId="478"/>
          <ac:spMkLst>
            <pc:docMk/>
            <pc:sldMk cId="330034467" sldId="1747"/>
            <ac:spMk id="43" creationId="{CB4F642A-153C-4C5C-973B-4A74627D3858}"/>
          </ac:spMkLst>
        </pc:spChg>
        <pc:spChg chg="add del mod">
          <ac:chgData name="Wanlambok Nongbet [Chillibreeze]" userId="6bf028ea-505a-4797-9fbe-498829f78d74" providerId="ADAL" clId="{79DA2172-3174-4093-901F-B7FD4C173027}" dt="2020-07-24T06:17:53.842" v="798" actId="478"/>
          <ac:spMkLst>
            <pc:docMk/>
            <pc:sldMk cId="330034467" sldId="1747"/>
            <ac:spMk id="44" creationId="{210B2C61-1B1C-4C55-81F7-BCED81FB7E4E}"/>
          </ac:spMkLst>
        </pc:spChg>
        <pc:spChg chg="add del mod">
          <ac:chgData name="Wanlambok Nongbet [Chillibreeze]" userId="6bf028ea-505a-4797-9fbe-498829f78d74" providerId="ADAL" clId="{79DA2172-3174-4093-901F-B7FD4C173027}" dt="2020-07-24T06:17:53.842" v="798" actId="478"/>
          <ac:spMkLst>
            <pc:docMk/>
            <pc:sldMk cId="330034467" sldId="1747"/>
            <ac:spMk id="45" creationId="{A8264244-76DD-406B-9639-F4356E38A83A}"/>
          </ac:spMkLst>
        </pc:spChg>
        <pc:spChg chg="add del mod">
          <ac:chgData name="Wanlambok Nongbet [Chillibreeze]" userId="6bf028ea-505a-4797-9fbe-498829f78d74" providerId="ADAL" clId="{79DA2172-3174-4093-901F-B7FD4C173027}" dt="2020-07-24T06:17:53.842" v="798" actId="478"/>
          <ac:spMkLst>
            <pc:docMk/>
            <pc:sldMk cId="330034467" sldId="1747"/>
            <ac:spMk id="46" creationId="{674D2748-E113-411B-A6CF-949ECCF9B78B}"/>
          </ac:spMkLst>
        </pc:spChg>
        <pc:spChg chg="add mod">
          <ac:chgData name="Wanlambok Nongbet [Chillibreeze]" userId="6bf028ea-505a-4797-9fbe-498829f78d74" providerId="ADAL" clId="{79DA2172-3174-4093-901F-B7FD4C173027}" dt="2020-07-24T06:20:04.767" v="881" actId="408"/>
          <ac:spMkLst>
            <pc:docMk/>
            <pc:sldMk cId="330034467" sldId="1747"/>
            <ac:spMk id="47" creationId="{C3D5E4BD-C227-45C0-9CB4-A05BE77DAAB5}"/>
          </ac:spMkLst>
        </pc:spChg>
        <pc:spChg chg="add mod">
          <ac:chgData name="Wanlambok Nongbet [Chillibreeze]" userId="6bf028ea-505a-4797-9fbe-498829f78d74" providerId="ADAL" clId="{79DA2172-3174-4093-901F-B7FD4C173027}" dt="2020-07-24T06:20:06.273" v="882" actId="465"/>
          <ac:spMkLst>
            <pc:docMk/>
            <pc:sldMk cId="330034467" sldId="1747"/>
            <ac:spMk id="48" creationId="{B8EE73CC-CD90-41E9-84BE-3A9D5D7AF935}"/>
          </ac:spMkLst>
        </pc:spChg>
        <pc:spChg chg="add mod">
          <ac:chgData name="Wanlambok Nongbet [Chillibreeze]" userId="6bf028ea-505a-4797-9fbe-498829f78d74" providerId="ADAL" clId="{79DA2172-3174-4093-901F-B7FD4C173027}" dt="2020-07-24T06:20:06.273" v="882" actId="465"/>
          <ac:spMkLst>
            <pc:docMk/>
            <pc:sldMk cId="330034467" sldId="1747"/>
            <ac:spMk id="49" creationId="{8B1BE008-2489-4A2A-B07E-38C907BA3332}"/>
          </ac:spMkLst>
        </pc:spChg>
        <pc:spChg chg="add mod">
          <ac:chgData name="Wanlambok Nongbet [Chillibreeze]" userId="6bf028ea-505a-4797-9fbe-498829f78d74" providerId="ADAL" clId="{79DA2172-3174-4093-901F-B7FD4C173027}" dt="2020-07-24T06:20:06.273" v="882" actId="465"/>
          <ac:spMkLst>
            <pc:docMk/>
            <pc:sldMk cId="330034467" sldId="1747"/>
            <ac:spMk id="50" creationId="{36262DF0-0303-4494-8156-AED96D7F8A3B}"/>
          </ac:spMkLst>
        </pc:spChg>
        <pc:spChg chg="add mod">
          <ac:chgData name="Wanlambok Nongbet [Chillibreeze]" userId="6bf028ea-505a-4797-9fbe-498829f78d74" providerId="ADAL" clId="{79DA2172-3174-4093-901F-B7FD4C173027}" dt="2020-07-24T06:18:58.058" v="847"/>
          <ac:spMkLst>
            <pc:docMk/>
            <pc:sldMk cId="330034467" sldId="1747"/>
            <ac:spMk id="51" creationId="{E01EE197-31E1-4800-8FA2-B5A78756C27B}"/>
          </ac:spMkLst>
        </pc:spChg>
        <pc:spChg chg="mod">
          <ac:chgData name="Wanlambok Nongbet [Chillibreeze]" userId="6bf028ea-505a-4797-9fbe-498829f78d74" providerId="ADAL" clId="{79DA2172-3174-4093-901F-B7FD4C173027}" dt="2020-07-24T06:18:24.754" v="823" actId="165"/>
          <ac:spMkLst>
            <pc:docMk/>
            <pc:sldMk cId="330034467" sldId="1747"/>
            <ac:spMk id="53" creationId="{37F3B7C3-10CF-473E-BF90-815E3FC7BA9C}"/>
          </ac:spMkLst>
        </pc:spChg>
        <pc:spChg chg="mod">
          <ac:chgData name="Wanlambok Nongbet [Chillibreeze]" userId="6bf028ea-505a-4797-9fbe-498829f78d74" providerId="ADAL" clId="{79DA2172-3174-4093-901F-B7FD4C173027}" dt="2020-07-24T06:18:24.754" v="823" actId="165"/>
          <ac:spMkLst>
            <pc:docMk/>
            <pc:sldMk cId="330034467" sldId="1747"/>
            <ac:spMk id="54" creationId="{D92B16F9-9E52-40E7-AB7F-E9AEA77EFCB3}"/>
          </ac:spMkLst>
        </pc:spChg>
        <pc:spChg chg="mod">
          <ac:chgData name="Wanlambok Nongbet [Chillibreeze]" userId="6bf028ea-505a-4797-9fbe-498829f78d74" providerId="ADAL" clId="{79DA2172-3174-4093-901F-B7FD4C173027}" dt="2020-07-24T06:18:24.754" v="823" actId="165"/>
          <ac:spMkLst>
            <pc:docMk/>
            <pc:sldMk cId="330034467" sldId="1747"/>
            <ac:spMk id="56" creationId="{6011642C-1A12-4A05-B904-CD142AE3CAE5}"/>
          </ac:spMkLst>
        </pc:spChg>
        <pc:spChg chg="mod">
          <ac:chgData name="Wanlambok Nongbet [Chillibreeze]" userId="6bf028ea-505a-4797-9fbe-498829f78d74" providerId="ADAL" clId="{79DA2172-3174-4093-901F-B7FD4C173027}" dt="2020-07-24T06:18:24.754" v="823" actId="165"/>
          <ac:spMkLst>
            <pc:docMk/>
            <pc:sldMk cId="330034467" sldId="1747"/>
            <ac:spMk id="57" creationId="{81410C4A-9F90-489B-AB25-29EF7D3B3336}"/>
          </ac:spMkLst>
        </pc:spChg>
        <pc:spChg chg="mod">
          <ac:chgData name="Wanlambok Nongbet [Chillibreeze]" userId="6bf028ea-505a-4797-9fbe-498829f78d74" providerId="ADAL" clId="{79DA2172-3174-4093-901F-B7FD4C173027}" dt="2020-07-24T06:18:24.754" v="823" actId="165"/>
          <ac:spMkLst>
            <pc:docMk/>
            <pc:sldMk cId="330034467" sldId="1747"/>
            <ac:spMk id="59" creationId="{63F8749A-A5E2-4A46-9936-6A50E42CAD66}"/>
          </ac:spMkLst>
        </pc:spChg>
        <pc:spChg chg="mod">
          <ac:chgData name="Wanlambok Nongbet [Chillibreeze]" userId="6bf028ea-505a-4797-9fbe-498829f78d74" providerId="ADAL" clId="{79DA2172-3174-4093-901F-B7FD4C173027}" dt="2020-07-24T06:18:24.754" v="823" actId="165"/>
          <ac:spMkLst>
            <pc:docMk/>
            <pc:sldMk cId="330034467" sldId="1747"/>
            <ac:spMk id="60" creationId="{9AA82182-58CB-471D-9958-81628A822B9A}"/>
          </ac:spMkLst>
        </pc:spChg>
        <pc:spChg chg="mod">
          <ac:chgData name="Wanlambok Nongbet [Chillibreeze]" userId="6bf028ea-505a-4797-9fbe-498829f78d74" providerId="ADAL" clId="{79DA2172-3174-4093-901F-B7FD4C173027}" dt="2020-07-24T06:18:24.754" v="823" actId="165"/>
          <ac:spMkLst>
            <pc:docMk/>
            <pc:sldMk cId="330034467" sldId="1747"/>
            <ac:spMk id="62" creationId="{5043DC0C-3077-403A-AA39-5A21582908FE}"/>
          </ac:spMkLst>
        </pc:spChg>
        <pc:spChg chg="mod">
          <ac:chgData name="Wanlambok Nongbet [Chillibreeze]" userId="6bf028ea-505a-4797-9fbe-498829f78d74" providerId="ADAL" clId="{79DA2172-3174-4093-901F-B7FD4C173027}" dt="2020-07-24T06:18:24.754" v="823" actId="165"/>
          <ac:spMkLst>
            <pc:docMk/>
            <pc:sldMk cId="330034467" sldId="1747"/>
            <ac:spMk id="63" creationId="{35D95E5B-43F9-46C9-9C62-B3271E35EC0B}"/>
          </ac:spMkLst>
        </pc:spChg>
        <pc:spChg chg="mod">
          <ac:chgData name="Wanlambok Nongbet [Chillibreeze]" userId="6bf028ea-505a-4797-9fbe-498829f78d74" providerId="ADAL" clId="{79DA2172-3174-4093-901F-B7FD4C173027}" dt="2020-07-24T06:18:24.754" v="823" actId="165"/>
          <ac:spMkLst>
            <pc:docMk/>
            <pc:sldMk cId="330034467" sldId="1747"/>
            <ac:spMk id="65" creationId="{FDDCF341-1DEE-4987-8DA3-C06299B6973A}"/>
          </ac:spMkLst>
        </pc:spChg>
        <pc:spChg chg="mod">
          <ac:chgData name="Wanlambok Nongbet [Chillibreeze]" userId="6bf028ea-505a-4797-9fbe-498829f78d74" providerId="ADAL" clId="{79DA2172-3174-4093-901F-B7FD4C173027}" dt="2020-07-24T06:18:24.754" v="823" actId="165"/>
          <ac:spMkLst>
            <pc:docMk/>
            <pc:sldMk cId="330034467" sldId="1747"/>
            <ac:spMk id="66" creationId="{B9FAE4A6-378C-4AFD-ABBD-954BA7FF220F}"/>
          </ac:spMkLst>
        </pc:spChg>
        <pc:spChg chg="add mod">
          <ac:chgData name="Wanlambok Nongbet [Chillibreeze]" userId="6bf028ea-505a-4797-9fbe-498829f78d74" providerId="ADAL" clId="{79DA2172-3174-4093-901F-B7FD4C173027}" dt="2020-07-24T06:19:03.756" v="850" actId="12789"/>
          <ac:spMkLst>
            <pc:docMk/>
            <pc:sldMk cId="330034467" sldId="1747"/>
            <ac:spMk id="67" creationId="{067927F9-96C9-4652-8340-C1D00C7DF3DC}"/>
          </ac:spMkLst>
        </pc:spChg>
        <pc:spChg chg="add mod">
          <ac:chgData name="Wanlambok Nongbet [Chillibreeze]" userId="6bf028ea-505a-4797-9fbe-498829f78d74" providerId="ADAL" clId="{79DA2172-3174-4093-901F-B7FD4C173027}" dt="2020-07-24T06:19:20.776" v="858" actId="20577"/>
          <ac:spMkLst>
            <pc:docMk/>
            <pc:sldMk cId="330034467" sldId="1747"/>
            <ac:spMk id="68" creationId="{5A87DDE7-5BE7-4282-81B6-ABF5B09DF697}"/>
          </ac:spMkLst>
        </pc:spChg>
        <pc:spChg chg="add mod">
          <ac:chgData name="Wanlambok Nongbet [Chillibreeze]" userId="6bf028ea-505a-4797-9fbe-498829f78d74" providerId="ADAL" clId="{79DA2172-3174-4093-901F-B7FD4C173027}" dt="2020-07-24T06:19:22.606" v="859" actId="20577"/>
          <ac:spMkLst>
            <pc:docMk/>
            <pc:sldMk cId="330034467" sldId="1747"/>
            <ac:spMk id="69" creationId="{B5C17BB7-C72A-40E6-99EC-6F6A374CB599}"/>
          </ac:spMkLst>
        </pc:spChg>
        <pc:spChg chg="add mod">
          <ac:chgData name="Wanlambok Nongbet [Chillibreeze]" userId="6bf028ea-505a-4797-9fbe-498829f78d74" providerId="ADAL" clId="{79DA2172-3174-4093-901F-B7FD4C173027}" dt="2020-07-24T06:19:24.127" v="860" actId="20577"/>
          <ac:spMkLst>
            <pc:docMk/>
            <pc:sldMk cId="330034467" sldId="1747"/>
            <ac:spMk id="70" creationId="{580CCDA4-901C-45A3-9989-C0BCF4F604A0}"/>
          </ac:spMkLst>
        </pc:spChg>
        <pc:spChg chg="add mod">
          <ac:chgData name="Wanlambok Nongbet [Chillibreeze]" userId="6bf028ea-505a-4797-9fbe-498829f78d74" providerId="ADAL" clId="{79DA2172-3174-4093-901F-B7FD4C173027}" dt="2020-07-24T06:19:25.406" v="861" actId="20577"/>
          <ac:spMkLst>
            <pc:docMk/>
            <pc:sldMk cId="330034467" sldId="1747"/>
            <ac:spMk id="71" creationId="{CDA78EB4-B0A7-4190-9E88-75C93F3A7AA8}"/>
          </ac:spMkLst>
        </pc:spChg>
        <pc:grpChg chg="add del mod">
          <ac:chgData name="Wanlambok Nongbet [Chillibreeze]" userId="6bf028ea-505a-4797-9fbe-498829f78d74" providerId="ADAL" clId="{79DA2172-3174-4093-901F-B7FD4C173027}" dt="2020-07-24T06:18:24.754" v="823" actId="165"/>
          <ac:grpSpMkLst>
            <pc:docMk/>
            <pc:sldMk cId="330034467" sldId="1747"/>
            <ac:grpSpMk id="2" creationId="{8251C638-B14A-450C-8222-1E2CD452B29A}"/>
          </ac:grpSpMkLst>
        </pc:grpChg>
        <pc:grpChg chg="add del mod">
          <ac:chgData name="Wanlambok Nongbet [Chillibreeze]" userId="6bf028ea-505a-4797-9fbe-498829f78d74" providerId="ADAL" clId="{79DA2172-3174-4093-901F-B7FD4C173027}" dt="2020-07-24T06:20:15.054" v="886" actId="165"/>
          <ac:grpSpMkLst>
            <pc:docMk/>
            <pc:sldMk cId="330034467" sldId="1747"/>
            <ac:grpSpMk id="3" creationId="{3C50ECE8-2FEA-4D61-B309-F3B08A0BA256}"/>
          </ac:grpSpMkLst>
        </pc:grpChg>
        <pc:grpChg chg="add del mod">
          <ac:chgData name="Wanlambok Nongbet [Chillibreeze]" userId="6bf028ea-505a-4797-9fbe-498829f78d74" providerId="ADAL" clId="{79DA2172-3174-4093-901F-B7FD4C173027}" dt="2020-07-24T06:17:53.842" v="798" actId="478"/>
          <ac:grpSpMkLst>
            <pc:docMk/>
            <pc:sldMk cId="330034467" sldId="1747"/>
            <ac:grpSpMk id="14" creationId="{A3C10979-D183-42C0-A8F7-22CA3EB3519A}"/>
          </ac:grpSpMkLst>
        </pc:grpChg>
        <pc:grpChg chg="add del mod">
          <ac:chgData name="Wanlambok Nongbet [Chillibreeze]" userId="6bf028ea-505a-4797-9fbe-498829f78d74" providerId="ADAL" clId="{79DA2172-3174-4093-901F-B7FD4C173027}" dt="2020-07-24T06:17:53.842" v="798" actId="478"/>
          <ac:grpSpMkLst>
            <pc:docMk/>
            <pc:sldMk cId="330034467" sldId="1747"/>
            <ac:grpSpMk id="18" creationId="{467CB30D-AC86-4745-8C02-7A9A36AA0C3F}"/>
          </ac:grpSpMkLst>
        </pc:grpChg>
        <pc:grpChg chg="add del mod">
          <ac:chgData name="Wanlambok Nongbet [Chillibreeze]" userId="6bf028ea-505a-4797-9fbe-498829f78d74" providerId="ADAL" clId="{79DA2172-3174-4093-901F-B7FD4C173027}" dt="2020-07-24T06:17:53.842" v="798" actId="478"/>
          <ac:grpSpMkLst>
            <pc:docMk/>
            <pc:sldMk cId="330034467" sldId="1747"/>
            <ac:grpSpMk id="21" creationId="{A0B12F74-60D6-4D3E-8874-4842356554E4}"/>
          </ac:grpSpMkLst>
        </pc:grpChg>
        <pc:grpChg chg="add del mod">
          <ac:chgData name="Wanlambok Nongbet [Chillibreeze]" userId="6bf028ea-505a-4797-9fbe-498829f78d74" providerId="ADAL" clId="{79DA2172-3174-4093-901F-B7FD4C173027}" dt="2020-07-24T06:17:53.842" v="798" actId="478"/>
          <ac:grpSpMkLst>
            <pc:docMk/>
            <pc:sldMk cId="330034467" sldId="1747"/>
            <ac:grpSpMk id="24" creationId="{731710CC-10F6-4826-B620-52EEF991A10C}"/>
          </ac:grpSpMkLst>
        </pc:grpChg>
        <pc:grpChg chg="add del mod">
          <ac:chgData name="Wanlambok Nongbet [Chillibreeze]" userId="6bf028ea-505a-4797-9fbe-498829f78d74" providerId="ADAL" clId="{79DA2172-3174-4093-901F-B7FD4C173027}" dt="2020-07-24T06:17:53.842" v="798" actId="478"/>
          <ac:grpSpMkLst>
            <pc:docMk/>
            <pc:sldMk cId="330034467" sldId="1747"/>
            <ac:grpSpMk id="27" creationId="{2BAD2917-5AD3-4B27-9FD5-D7EF2DFC09F2}"/>
          </ac:grpSpMkLst>
        </pc:grpChg>
        <pc:grpChg chg="add del mod">
          <ac:chgData name="Wanlambok Nongbet [Chillibreeze]" userId="6bf028ea-505a-4797-9fbe-498829f78d74" providerId="ADAL" clId="{79DA2172-3174-4093-901F-B7FD4C173027}" dt="2020-07-24T06:17:53.842" v="798" actId="478"/>
          <ac:grpSpMkLst>
            <pc:docMk/>
            <pc:sldMk cId="330034467" sldId="1747"/>
            <ac:grpSpMk id="30" creationId="{BB8A83C5-0CCC-41D2-B6C8-0A3EDD02C3C1}"/>
          </ac:grpSpMkLst>
        </pc:grpChg>
        <pc:grpChg chg="add del mod">
          <ac:chgData name="Wanlambok Nongbet [Chillibreeze]" userId="6bf028ea-505a-4797-9fbe-498829f78d74" providerId="ADAL" clId="{79DA2172-3174-4093-901F-B7FD4C173027}" dt="2020-07-24T06:17:53.842" v="798" actId="478"/>
          <ac:grpSpMkLst>
            <pc:docMk/>
            <pc:sldMk cId="330034467" sldId="1747"/>
            <ac:grpSpMk id="33" creationId="{E9DEB6C5-81A1-4BAE-BDDC-AE26C05A8B11}"/>
          </ac:grpSpMkLst>
        </pc:grpChg>
        <pc:grpChg chg="add del mod">
          <ac:chgData name="Wanlambok Nongbet [Chillibreeze]" userId="6bf028ea-505a-4797-9fbe-498829f78d74" providerId="ADAL" clId="{79DA2172-3174-4093-901F-B7FD4C173027}" dt="2020-07-24T06:17:53.842" v="798" actId="478"/>
          <ac:grpSpMkLst>
            <pc:docMk/>
            <pc:sldMk cId="330034467" sldId="1747"/>
            <ac:grpSpMk id="36" creationId="{1A1124FF-B4F6-4C6C-9430-E69112A57E99}"/>
          </ac:grpSpMkLst>
        </pc:grpChg>
        <pc:grpChg chg="add mod topLvl">
          <ac:chgData name="Wanlambok Nongbet [Chillibreeze]" userId="6bf028ea-505a-4797-9fbe-498829f78d74" providerId="ADAL" clId="{79DA2172-3174-4093-901F-B7FD4C173027}" dt="2020-07-24T06:19:03.756" v="850" actId="12789"/>
          <ac:grpSpMkLst>
            <pc:docMk/>
            <pc:sldMk cId="330034467" sldId="1747"/>
            <ac:grpSpMk id="52" creationId="{8B3A6D51-A2F3-4E5B-BCA9-FF4A01E98F69}"/>
          </ac:grpSpMkLst>
        </pc:grpChg>
        <pc:grpChg chg="add mod topLvl">
          <ac:chgData name="Wanlambok Nongbet [Chillibreeze]" userId="6bf028ea-505a-4797-9fbe-498829f78d74" providerId="ADAL" clId="{79DA2172-3174-4093-901F-B7FD4C173027}" dt="2020-07-24T06:19:19.253" v="857" actId="12789"/>
          <ac:grpSpMkLst>
            <pc:docMk/>
            <pc:sldMk cId="330034467" sldId="1747"/>
            <ac:grpSpMk id="55" creationId="{9EAC7136-32CF-438B-86A8-5556499F482B}"/>
          </ac:grpSpMkLst>
        </pc:grpChg>
        <pc:grpChg chg="add mod topLvl">
          <ac:chgData name="Wanlambok Nongbet [Chillibreeze]" userId="6bf028ea-505a-4797-9fbe-498829f78d74" providerId="ADAL" clId="{79DA2172-3174-4093-901F-B7FD4C173027}" dt="2020-07-24T06:18:24.754" v="823" actId="165"/>
          <ac:grpSpMkLst>
            <pc:docMk/>
            <pc:sldMk cId="330034467" sldId="1747"/>
            <ac:grpSpMk id="58" creationId="{7E1BEFF5-D154-4A80-9EC9-59A4E91B7FB7}"/>
          </ac:grpSpMkLst>
        </pc:grpChg>
        <pc:grpChg chg="add mod topLvl">
          <ac:chgData name="Wanlambok Nongbet [Chillibreeze]" userId="6bf028ea-505a-4797-9fbe-498829f78d74" providerId="ADAL" clId="{79DA2172-3174-4093-901F-B7FD4C173027}" dt="2020-07-24T06:18:24.754" v="823" actId="165"/>
          <ac:grpSpMkLst>
            <pc:docMk/>
            <pc:sldMk cId="330034467" sldId="1747"/>
            <ac:grpSpMk id="61" creationId="{AAF1BA4E-52E7-4D20-A66B-14BB7C241910}"/>
          </ac:grpSpMkLst>
        </pc:grpChg>
        <pc:grpChg chg="add mod topLvl">
          <ac:chgData name="Wanlambok Nongbet [Chillibreeze]" userId="6bf028ea-505a-4797-9fbe-498829f78d74" providerId="ADAL" clId="{79DA2172-3174-4093-901F-B7FD4C173027}" dt="2020-07-24T06:18:32.507" v="825" actId="555"/>
          <ac:grpSpMkLst>
            <pc:docMk/>
            <pc:sldMk cId="330034467" sldId="1747"/>
            <ac:grpSpMk id="64" creationId="{034A0C11-7A8F-45E9-ABB9-83627F3E5796}"/>
          </ac:grpSpMkLst>
        </pc:grpChg>
        <pc:cxnChg chg="add mod topLvl">
          <ac:chgData name="Wanlambok Nongbet [Chillibreeze]" userId="6bf028ea-505a-4797-9fbe-498829f78d74" providerId="ADAL" clId="{79DA2172-3174-4093-901F-B7FD4C173027}" dt="2020-07-24T06:20:15.054" v="886" actId="165"/>
          <ac:cxnSpMkLst>
            <pc:docMk/>
            <pc:sldMk cId="330034467" sldId="1747"/>
            <ac:cxnSpMk id="72" creationId="{79FCCAF7-8166-4878-ABA7-29C542C69C9A}"/>
          </ac:cxnSpMkLst>
        </pc:cxnChg>
        <pc:cxnChg chg="add mod topLvl">
          <ac:chgData name="Wanlambok Nongbet [Chillibreeze]" userId="6bf028ea-505a-4797-9fbe-498829f78d74" providerId="ADAL" clId="{79DA2172-3174-4093-901F-B7FD4C173027}" dt="2020-07-24T06:20:15.054" v="886" actId="165"/>
          <ac:cxnSpMkLst>
            <pc:docMk/>
            <pc:sldMk cId="330034467" sldId="1747"/>
            <ac:cxnSpMk id="73" creationId="{516CBA94-D50C-404A-A581-BABB1259F72F}"/>
          </ac:cxnSpMkLst>
        </pc:cxnChg>
        <pc:cxnChg chg="add mod topLvl">
          <ac:chgData name="Wanlambok Nongbet [Chillibreeze]" userId="6bf028ea-505a-4797-9fbe-498829f78d74" providerId="ADAL" clId="{79DA2172-3174-4093-901F-B7FD4C173027}" dt="2020-07-24T06:20:15.054" v="886" actId="165"/>
          <ac:cxnSpMkLst>
            <pc:docMk/>
            <pc:sldMk cId="330034467" sldId="1747"/>
            <ac:cxnSpMk id="74" creationId="{80BC6B77-0438-4991-8932-73BF3B5DDBC8}"/>
          </ac:cxnSpMkLst>
        </pc:cxnChg>
        <pc:cxnChg chg="add mod topLvl">
          <ac:chgData name="Wanlambok Nongbet [Chillibreeze]" userId="6bf028ea-505a-4797-9fbe-498829f78d74" providerId="ADAL" clId="{79DA2172-3174-4093-901F-B7FD4C173027}" dt="2020-07-24T06:20:15.054" v="886" actId="165"/>
          <ac:cxnSpMkLst>
            <pc:docMk/>
            <pc:sldMk cId="330034467" sldId="1747"/>
            <ac:cxnSpMk id="75" creationId="{EFCE5E9D-1617-4135-A09C-853151121F14}"/>
          </ac:cxnSpMkLst>
        </pc:cxnChg>
      </pc:sldChg>
      <pc:sldChg chg="addSp delSp modSp add mod modClrScheme chgLayout">
        <pc:chgData name="Wanlambok Nongbet [Chillibreeze]" userId="6bf028ea-505a-4797-9fbe-498829f78d74" providerId="ADAL" clId="{79DA2172-3174-4093-901F-B7FD4C173027}" dt="2020-07-24T06:21:19.190" v="901"/>
        <pc:sldMkLst>
          <pc:docMk/>
          <pc:sldMk cId="1622630864" sldId="1748"/>
        </pc:sldMkLst>
        <pc:spChg chg="add mod">
          <ac:chgData name="Wanlambok Nongbet [Chillibreeze]" userId="6bf028ea-505a-4797-9fbe-498829f78d74" providerId="ADAL" clId="{79DA2172-3174-4093-901F-B7FD4C173027}" dt="2020-07-24T06:21:15.720" v="898"/>
          <ac:spMkLst>
            <pc:docMk/>
            <pc:sldMk cId="1622630864" sldId="1748"/>
            <ac:spMk id="4" creationId="{685C86A0-1EC2-454E-9D1E-0FE8CDF0DDDB}"/>
          </ac:spMkLst>
        </pc:spChg>
        <pc:spChg chg="add mod">
          <ac:chgData name="Wanlambok Nongbet [Chillibreeze]" userId="6bf028ea-505a-4797-9fbe-498829f78d74" providerId="ADAL" clId="{79DA2172-3174-4093-901F-B7FD4C173027}" dt="2020-07-24T06:21:19.190" v="901"/>
          <ac:spMkLst>
            <pc:docMk/>
            <pc:sldMk cId="1622630864" sldId="1748"/>
            <ac:spMk id="5" creationId="{FED66B84-75DE-4414-821D-DFDB11428D4A}"/>
          </ac:spMkLst>
        </pc:spChg>
        <pc:spChg chg="del mod ord">
          <ac:chgData name="Wanlambok Nongbet [Chillibreeze]" userId="6bf028ea-505a-4797-9fbe-498829f78d74" providerId="ADAL" clId="{79DA2172-3174-4093-901F-B7FD4C173027}" dt="2020-07-24T04:04:16.038" v="26" actId="478"/>
          <ac:spMkLst>
            <pc:docMk/>
            <pc:sldMk cId="1622630864" sldId="1748"/>
            <ac:spMk id="6" creationId="{00000000-0000-0000-0000-000000000000}"/>
          </ac:spMkLst>
        </pc:spChg>
        <pc:spChg chg="add mod">
          <ac:chgData name="Wanlambok Nongbet [Chillibreeze]" userId="6bf028ea-505a-4797-9fbe-498829f78d74" providerId="ADAL" clId="{79DA2172-3174-4093-901F-B7FD4C173027}" dt="2020-07-24T06:21:11.858" v="895"/>
          <ac:spMkLst>
            <pc:docMk/>
            <pc:sldMk cId="1622630864" sldId="1748"/>
            <ac:spMk id="7" creationId="{E12079D5-EDE2-404E-BEC1-5D4C77209AC9}"/>
          </ac:spMkLst>
        </pc:spChg>
        <pc:spChg chg="add mod">
          <ac:chgData name="Wanlambok Nongbet [Chillibreeze]" userId="6bf028ea-505a-4797-9fbe-498829f78d74" providerId="ADAL" clId="{79DA2172-3174-4093-901F-B7FD4C173027}" dt="2020-07-24T06:21:11.858" v="895"/>
          <ac:spMkLst>
            <pc:docMk/>
            <pc:sldMk cId="1622630864" sldId="1748"/>
            <ac:spMk id="8" creationId="{0756F961-D14F-4FC1-9ACE-030C201C68CC}"/>
          </ac:spMkLst>
        </pc:spChg>
        <pc:spChg chg="add mod">
          <ac:chgData name="Wanlambok Nongbet [Chillibreeze]" userId="6bf028ea-505a-4797-9fbe-498829f78d74" providerId="ADAL" clId="{79DA2172-3174-4093-901F-B7FD4C173027}" dt="2020-07-24T06:21:11.858" v="895"/>
          <ac:spMkLst>
            <pc:docMk/>
            <pc:sldMk cId="1622630864" sldId="1748"/>
            <ac:spMk id="9" creationId="{112397D1-C496-452F-87EE-5F761F4E4AB4}"/>
          </ac:spMkLst>
        </pc:spChg>
        <pc:spChg chg="add mod">
          <ac:chgData name="Wanlambok Nongbet [Chillibreeze]" userId="6bf028ea-505a-4797-9fbe-498829f78d74" providerId="ADAL" clId="{79DA2172-3174-4093-901F-B7FD4C173027}" dt="2020-07-24T06:21:11.858" v="895"/>
          <ac:spMkLst>
            <pc:docMk/>
            <pc:sldMk cId="1622630864" sldId="1748"/>
            <ac:spMk id="10" creationId="{0D10159A-F7D5-47B5-BAB0-306AE022F8C6}"/>
          </ac:spMkLst>
        </pc:spChg>
        <pc:spChg chg="mod ord">
          <ac:chgData name="Wanlambok Nongbet [Chillibreeze]" userId="6bf028ea-505a-4797-9fbe-498829f78d74" providerId="ADAL" clId="{79DA2172-3174-4093-901F-B7FD4C173027}" dt="2020-07-24T04:04:18.286" v="27" actId="700"/>
          <ac:spMkLst>
            <pc:docMk/>
            <pc:sldMk cId="1622630864" sldId="1748"/>
            <ac:spMk id="17" creationId="{00000000-0000-0000-0000-000000000000}"/>
          </ac:spMkLst>
        </pc:spChg>
      </pc:sldChg>
      <pc:sldChg chg="addSp delSp modSp add del mod modClrScheme chgLayout">
        <pc:chgData name="Wanlambok Nongbet [Chillibreeze]" userId="6bf028ea-505a-4797-9fbe-498829f78d74" providerId="ADAL" clId="{79DA2172-3174-4093-901F-B7FD4C173027}" dt="2020-07-24T06:20:55.576" v="894" actId="20577"/>
        <pc:sldMkLst>
          <pc:docMk/>
          <pc:sldMk cId="965140755" sldId="1760"/>
        </pc:sldMkLst>
        <pc:spChg chg="del mod ord">
          <ac:chgData name="Wanlambok Nongbet [Chillibreeze]" userId="6bf028ea-505a-4797-9fbe-498829f78d74" providerId="ADAL" clId="{79DA2172-3174-4093-901F-B7FD4C173027}" dt="2020-07-24T04:04:44.344" v="42" actId="478"/>
          <ac:spMkLst>
            <pc:docMk/>
            <pc:sldMk cId="965140755" sldId="1760"/>
            <ac:spMk id="6" creationId="{00000000-0000-0000-0000-000000000000}"/>
          </ac:spMkLst>
        </pc:spChg>
        <pc:spChg chg="add mod">
          <ac:chgData name="Wanlambok Nongbet [Chillibreeze]" userId="6bf028ea-505a-4797-9fbe-498829f78d74" providerId="ADAL" clId="{79DA2172-3174-4093-901F-B7FD4C173027}" dt="2020-07-24T06:20:55.576" v="894" actId="20577"/>
          <ac:spMkLst>
            <pc:docMk/>
            <pc:sldMk cId="965140755" sldId="1760"/>
            <ac:spMk id="7" creationId="{2F0DB2FD-30A8-401D-9F96-E60101F16B0A}"/>
          </ac:spMkLst>
        </pc:spChg>
        <pc:spChg chg="mod ord">
          <ac:chgData name="Wanlambok Nongbet [Chillibreeze]" userId="6bf028ea-505a-4797-9fbe-498829f78d74" providerId="ADAL" clId="{79DA2172-3174-4093-901F-B7FD4C173027}" dt="2020-07-24T06:20:40.075" v="887" actId="700"/>
          <ac:spMkLst>
            <pc:docMk/>
            <pc:sldMk cId="965140755" sldId="1760"/>
            <ac:spMk id="17" creationId="{00000000-0000-0000-0000-000000000000}"/>
          </ac:spMkLst>
        </pc:spChg>
        <pc:picChg chg="del">
          <ac:chgData name="Wanlambok Nongbet [Chillibreeze]" userId="6bf028ea-505a-4797-9fbe-498829f78d74" providerId="ADAL" clId="{79DA2172-3174-4093-901F-B7FD4C173027}" dt="2020-07-24T04:04:44.344" v="42" actId="478"/>
          <ac:picMkLst>
            <pc:docMk/>
            <pc:sldMk cId="965140755" sldId="1760"/>
            <ac:picMk id="3" creationId="{F38F6395-E6A8-4B03-9BCD-42E9793D3D67}"/>
          </ac:picMkLst>
        </pc:picChg>
        <pc:picChg chg="add mod">
          <ac:chgData name="Wanlambok Nongbet [Chillibreeze]" userId="6bf028ea-505a-4797-9fbe-498829f78d74" providerId="ADAL" clId="{79DA2172-3174-4093-901F-B7FD4C173027}" dt="2020-07-24T06:20:48.707" v="888"/>
          <ac:picMkLst>
            <pc:docMk/>
            <pc:sldMk cId="965140755" sldId="1760"/>
            <ac:picMk id="5" creationId="{DF2EFD0E-9385-40FF-AF1C-DDEBC4283832}"/>
          </ac:picMkLst>
        </pc:picChg>
      </pc:sldChg>
      <pc:sldChg chg="modSp add del mod modClrScheme chgLayout">
        <pc:chgData name="Wanlambok Nongbet [Chillibreeze]" userId="6bf028ea-505a-4797-9fbe-498829f78d74" providerId="ADAL" clId="{79DA2172-3174-4093-901F-B7FD4C173027}" dt="2020-07-24T04:04:10.611" v="25"/>
        <pc:sldMkLst>
          <pc:docMk/>
          <pc:sldMk cId="3088007092" sldId="1761"/>
        </pc:sldMkLst>
        <pc:spChg chg="mod ord">
          <ac:chgData name="Wanlambok Nongbet [Chillibreeze]" userId="6bf028ea-505a-4797-9fbe-498829f78d74" providerId="ADAL" clId="{79DA2172-3174-4093-901F-B7FD4C173027}" dt="2020-07-24T04:04:10.611" v="25"/>
          <ac:spMkLst>
            <pc:docMk/>
            <pc:sldMk cId="3088007092" sldId="1761"/>
            <ac:spMk id="2" creationId="{00000000-0000-0000-0000-000000000000}"/>
          </ac:spMkLst>
        </pc:spChg>
      </pc:sldChg>
      <pc:sldChg chg="add del">
        <pc:chgData name="Wanlambok Nongbet [Chillibreeze]" userId="6bf028ea-505a-4797-9fbe-498829f78d74" providerId="ADAL" clId="{79DA2172-3174-4093-901F-B7FD4C173027}" dt="2020-07-24T05:38:07.122" v="137" actId="47"/>
        <pc:sldMkLst>
          <pc:docMk/>
          <pc:sldMk cId="457639796" sldId="1762"/>
        </pc:sldMkLst>
      </pc:sldChg>
    </pc:docChg>
  </pc:docChgLst>
  <pc:docChgLst>
    <pc:chgData name="Wanlambok Nongbet [Chillibreeze]" userId="6bf028ea-505a-4797-9fbe-498829f78d74" providerId="ADAL" clId="{B6D7A17A-D2C1-44D0-9B40-9FBDB90D5B20}"/>
    <pc:docChg chg="undo redo custSel addSld delSld modSld modMainMaster addSection delSection">
      <pc:chgData name="Wanlambok Nongbet [Chillibreeze]" userId="6bf028ea-505a-4797-9fbe-498829f78d74" providerId="ADAL" clId="{B6D7A17A-D2C1-44D0-9B40-9FBDB90D5B20}" dt="2020-07-23T13:17:51.958" v="1309" actId="962"/>
      <pc:docMkLst>
        <pc:docMk/>
      </pc:docMkLst>
      <pc:sldChg chg="modSp">
        <pc:chgData name="Wanlambok Nongbet [Chillibreeze]" userId="6bf028ea-505a-4797-9fbe-498829f78d74" providerId="ADAL" clId="{B6D7A17A-D2C1-44D0-9B40-9FBDB90D5B20}" dt="2020-07-23T13:03:04.902" v="1029"/>
        <pc:sldMkLst>
          <pc:docMk/>
          <pc:sldMk cId="2402828649" sldId="1532"/>
        </pc:sldMkLst>
        <pc:spChg chg="mod">
          <ac:chgData name="Wanlambok Nongbet [Chillibreeze]" userId="6bf028ea-505a-4797-9fbe-498829f78d74" providerId="ADAL" clId="{B6D7A17A-D2C1-44D0-9B40-9FBDB90D5B20}" dt="2020-07-23T13:03:04.902" v="1029"/>
          <ac:spMkLst>
            <pc:docMk/>
            <pc:sldMk cId="2402828649" sldId="1532"/>
            <ac:spMk id="2" creationId="{267E88DC-58FF-4AE8-8250-DC062920E661}"/>
          </ac:spMkLst>
        </pc:spChg>
      </pc:sldChg>
      <pc:sldChg chg="addSp delSp modSp mod">
        <pc:chgData name="Wanlambok Nongbet [Chillibreeze]" userId="6bf028ea-505a-4797-9fbe-498829f78d74" providerId="ADAL" clId="{B6D7A17A-D2C1-44D0-9B40-9FBDB90D5B20}" dt="2020-07-23T13:11:17.957" v="1293" actId="313"/>
        <pc:sldMkLst>
          <pc:docMk/>
          <pc:sldMk cId="1793706927" sldId="1670"/>
        </pc:sldMkLst>
        <pc:spChg chg="add del mod">
          <ac:chgData name="Wanlambok Nongbet [Chillibreeze]" userId="6bf028ea-505a-4797-9fbe-498829f78d74" providerId="ADAL" clId="{B6D7A17A-D2C1-44D0-9B40-9FBDB90D5B20}" dt="2020-07-23T12:11:57.793" v="23"/>
          <ac:spMkLst>
            <pc:docMk/>
            <pc:sldMk cId="1793706927" sldId="1670"/>
            <ac:spMk id="2" creationId="{0014239E-EC4F-4CD6-9085-D9005BE3F47F}"/>
          </ac:spMkLst>
        </pc:spChg>
        <pc:spChg chg="add del mod">
          <ac:chgData name="Wanlambok Nongbet [Chillibreeze]" userId="6bf028ea-505a-4797-9fbe-498829f78d74" providerId="ADAL" clId="{B6D7A17A-D2C1-44D0-9B40-9FBDB90D5B20}" dt="2020-07-23T12:11:57.977" v="24"/>
          <ac:spMkLst>
            <pc:docMk/>
            <pc:sldMk cId="1793706927" sldId="1670"/>
            <ac:spMk id="3" creationId="{D8BF9C58-43B7-440E-844A-DD6D4BB31122}"/>
          </ac:spMkLst>
        </pc:spChg>
        <pc:spChg chg="mod">
          <ac:chgData name="Wanlambok Nongbet [Chillibreeze]" userId="6bf028ea-505a-4797-9fbe-498829f78d74" providerId="ADAL" clId="{B6D7A17A-D2C1-44D0-9B40-9FBDB90D5B20}" dt="2020-07-23T13:10:43.821" v="1276"/>
          <ac:spMkLst>
            <pc:docMk/>
            <pc:sldMk cId="1793706927" sldId="1670"/>
            <ac:spMk id="4" creationId="{A60D9EA9-A7DA-490E-9210-A74EB814B765}"/>
          </ac:spMkLst>
        </pc:spChg>
        <pc:spChg chg="del mod">
          <ac:chgData name="Wanlambok Nongbet [Chillibreeze]" userId="6bf028ea-505a-4797-9fbe-498829f78d74" providerId="ADAL" clId="{B6D7A17A-D2C1-44D0-9B40-9FBDB90D5B20}" dt="2020-07-23T12:39:30.252" v="235" actId="478"/>
          <ac:spMkLst>
            <pc:docMk/>
            <pc:sldMk cId="1793706927" sldId="1670"/>
            <ac:spMk id="5" creationId="{F765DFED-93BC-49DF-A661-D59CA5062A8A}"/>
          </ac:spMkLst>
        </pc:spChg>
        <pc:spChg chg="add del mod">
          <ac:chgData name="Wanlambok Nongbet [Chillibreeze]" userId="6bf028ea-505a-4797-9fbe-498829f78d74" providerId="ADAL" clId="{B6D7A17A-D2C1-44D0-9B40-9FBDB90D5B20}" dt="2020-07-23T12:11:58.133" v="25"/>
          <ac:spMkLst>
            <pc:docMk/>
            <pc:sldMk cId="1793706927" sldId="1670"/>
            <ac:spMk id="6" creationId="{664360FF-CFE9-4594-8D2E-664BD3A63CAD}"/>
          </ac:spMkLst>
        </pc:spChg>
        <pc:spChg chg="del mod">
          <ac:chgData name="Wanlambok Nongbet [Chillibreeze]" userId="6bf028ea-505a-4797-9fbe-498829f78d74" providerId="ADAL" clId="{B6D7A17A-D2C1-44D0-9B40-9FBDB90D5B20}" dt="2020-07-23T12:11:46.144" v="20" actId="478"/>
          <ac:spMkLst>
            <pc:docMk/>
            <pc:sldMk cId="1793706927" sldId="1670"/>
            <ac:spMk id="8" creationId="{81C1C2AC-EACA-4215-BFA1-4EFE05223F97}"/>
          </ac:spMkLst>
        </pc:spChg>
        <pc:spChg chg="del mod">
          <ac:chgData name="Wanlambok Nongbet [Chillibreeze]" userId="6bf028ea-505a-4797-9fbe-498829f78d74" providerId="ADAL" clId="{B6D7A17A-D2C1-44D0-9B40-9FBDB90D5B20}" dt="2020-07-23T12:11:44.535" v="19" actId="478"/>
          <ac:spMkLst>
            <pc:docMk/>
            <pc:sldMk cId="1793706927" sldId="1670"/>
            <ac:spMk id="10" creationId="{4528BDCB-88A4-401D-B16A-2E80700CD96F}"/>
          </ac:spMkLst>
        </pc:spChg>
        <pc:spChg chg="del mod">
          <ac:chgData name="Wanlambok Nongbet [Chillibreeze]" userId="6bf028ea-505a-4797-9fbe-498829f78d74" providerId="ADAL" clId="{B6D7A17A-D2C1-44D0-9B40-9FBDB90D5B20}" dt="2020-07-23T12:11:44.535" v="19" actId="478"/>
          <ac:spMkLst>
            <pc:docMk/>
            <pc:sldMk cId="1793706927" sldId="1670"/>
            <ac:spMk id="12" creationId="{48D4A0A1-F61F-46CE-BBCA-9EA9BAD8394E}"/>
          </ac:spMkLst>
        </pc:spChg>
        <pc:spChg chg="del mod">
          <ac:chgData name="Wanlambok Nongbet [Chillibreeze]" userId="6bf028ea-505a-4797-9fbe-498829f78d74" providerId="ADAL" clId="{B6D7A17A-D2C1-44D0-9B40-9FBDB90D5B20}" dt="2020-07-23T12:12:11.661" v="28" actId="478"/>
          <ac:spMkLst>
            <pc:docMk/>
            <pc:sldMk cId="1793706927" sldId="1670"/>
            <ac:spMk id="13" creationId="{81C9DD7A-5841-4994-BBD0-3AE00E06B381}"/>
          </ac:spMkLst>
        </pc:spChg>
        <pc:spChg chg="del mod">
          <ac:chgData name="Wanlambok Nongbet [Chillibreeze]" userId="6bf028ea-505a-4797-9fbe-498829f78d74" providerId="ADAL" clId="{B6D7A17A-D2C1-44D0-9B40-9FBDB90D5B20}" dt="2020-07-23T12:19:18.529" v="50" actId="478"/>
          <ac:spMkLst>
            <pc:docMk/>
            <pc:sldMk cId="1793706927" sldId="1670"/>
            <ac:spMk id="14" creationId="{AC5778FC-E309-405D-914E-627C15E3CB67}"/>
          </ac:spMkLst>
        </pc:spChg>
        <pc:spChg chg="del mod">
          <ac:chgData name="Wanlambok Nongbet [Chillibreeze]" userId="6bf028ea-505a-4797-9fbe-498829f78d74" providerId="ADAL" clId="{B6D7A17A-D2C1-44D0-9B40-9FBDB90D5B20}" dt="2020-07-23T12:11:46.144" v="20" actId="478"/>
          <ac:spMkLst>
            <pc:docMk/>
            <pc:sldMk cId="1793706927" sldId="1670"/>
            <ac:spMk id="16" creationId="{7D6488D2-ECD6-4CB2-961E-C727E3B68E23}"/>
          </ac:spMkLst>
        </pc:spChg>
        <pc:spChg chg="mod">
          <ac:chgData name="Wanlambok Nongbet [Chillibreeze]" userId="6bf028ea-505a-4797-9fbe-498829f78d74" providerId="ADAL" clId="{B6D7A17A-D2C1-44D0-9B40-9FBDB90D5B20}" dt="2020-07-23T12:40:05.359" v="264" actId="108"/>
          <ac:spMkLst>
            <pc:docMk/>
            <pc:sldMk cId="1793706927" sldId="1670"/>
            <ac:spMk id="17" creationId="{00000000-0000-0000-0000-000000000000}"/>
          </ac:spMkLst>
        </pc:spChg>
        <pc:spChg chg="del mod">
          <ac:chgData name="Wanlambok Nongbet [Chillibreeze]" userId="6bf028ea-505a-4797-9fbe-498829f78d74" providerId="ADAL" clId="{B6D7A17A-D2C1-44D0-9B40-9FBDB90D5B20}" dt="2020-07-23T12:11:44.535" v="19" actId="478"/>
          <ac:spMkLst>
            <pc:docMk/>
            <pc:sldMk cId="1793706927" sldId="1670"/>
            <ac:spMk id="19" creationId="{B18A057E-B7CF-4D25-96C5-9F57B9BB225A}"/>
          </ac:spMkLst>
        </pc:spChg>
        <pc:spChg chg="del mod">
          <ac:chgData name="Wanlambok Nongbet [Chillibreeze]" userId="6bf028ea-505a-4797-9fbe-498829f78d74" providerId="ADAL" clId="{B6D7A17A-D2C1-44D0-9B40-9FBDB90D5B20}" dt="2020-07-23T12:11:44.535" v="19" actId="478"/>
          <ac:spMkLst>
            <pc:docMk/>
            <pc:sldMk cId="1793706927" sldId="1670"/>
            <ac:spMk id="21" creationId="{016EE9E0-F638-4B27-9B25-3C01B0FCFF75}"/>
          </ac:spMkLst>
        </pc:spChg>
        <pc:spChg chg="del mod">
          <ac:chgData name="Wanlambok Nongbet [Chillibreeze]" userId="6bf028ea-505a-4797-9fbe-498829f78d74" providerId="ADAL" clId="{B6D7A17A-D2C1-44D0-9B40-9FBDB90D5B20}" dt="2020-07-23T12:11:44.535" v="19" actId="478"/>
          <ac:spMkLst>
            <pc:docMk/>
            <pc:sldMk cId="1793706927" sldId="1670"/>
            <ac:spMk id="23" creationId="{57569740-B610-4A3F-9704-CE44B27DE0AB}"/>
          </ac:spMkLst>
        </pc:spChg>
        <pc:spChg chg="del mod">
          <ac:chgData name="Wanlambok Nongbet [Chillibreeze]" userId="6bf028ea-505a-4797-9fbe-498829f78d74" providerId="ADAL" clId="{B6D7A17A-D2C1-44D0-9B40-9FBDB90D5B20}" dt="2020-07-23T12:11:44.535" v="19" actId="478"/>
          <ac:spMkLst>
            <pc:docMk/>
            <pc:sldMk cId="1793706927" sldId="1670"/>
            <ac:spMk id="25" creationId="{8353069D-8D02-45A9-B843-D1BF07BEAAEA}"/>
          </ac:spMkLst>
        </pc:spChg>
        <pc:spChg chg="del mod">
          <ac:chgData name="Wanlambok Nongbet [Chillibreeze]" userId="6bf028ea-505a-4797-9fbe-498829f78d74" providerId="ADAL" clId="{B6D7A17A-D2C1-44D0-9B40-9FBDB90D5B20}" dt="2020-07-23T12:11:44.535" v="19" actId="478"/>
          <ac:spMkLst>
            <pc:docMk/>
            <pc:sldMk cId="1793706927" sldId="1670"/>
            <ac:spMk id="27" creationId="{DEFEB5F5-E8C7-4C9D-9108-AF1542EA7165}"/>
          </ac:spMkLst>
        </pc:spChg>
        <pc:spChg chg="del mod">
          <ac:chgData name="Wanlambok Nongbet [Chillibreeze]" userId="6bf028ea-505a-4797-9fbe-498829f78d74" providerId="ADAL" clId="{B6D7A17A-D2C1-44D0-9B40-9FBDB90D5B20}" dt="2020-07-23T12:11:44.535" v="19" actId="478"/>
          <ac:spMkLst>
            <pc:docMk/>
            <pc:sldMk cId="1793706927" sldId="1670"/>
            <ac:spMk id="29" creationId="{33C21CCF-7F59-4BB2-9F06-BFB2D3158BF1}"/>
          </ac:spMkLst>
        </pc:spChg>
        <pc:spChg chg="del mod">
          <ac:chgData name="Wanlambok Nongbet [Chillibreeze]" userId="6bf028ea-505a-4797-9fbe-498829f78d74" providerId="ADAL" clId="{B6D7A17A-D2C1-44D0-9B40-9FBDB90D5B20}" dt="2020-07-23T12:11:44.535" v="19" actId="478"/>
          <ac:spMkLst>
            <pc:docMk/>
            <pc:sldMk cId="1793706927" sldId="1670"/>
            <ac:spMk id="31" creationId="{14CDFE98-A249-456B-8D16-489C7C3C7919}"/>
          </ac:spMkLst>
        </pc:spChg>
        <pc:spChg chg="del mod">
          <ac:chgData name="Wanlambok Nongbet [Chillibreeze]" userId="6bf028ea-505a-4797-9fbe-498829f78d74" providerId="ADAL" clId="{B6D7A17A-D2C1-44D0-9B40-9FBDB90D5B20}" dt="2020-07-23T12:11:44.535" v="19" actId="478"/>
          <ac:spMkLst>
            <pc:docMk/>
            <pc:sldMk cId="1793706927" sldId="1670"/>
            <ac:spMk id="33" creationId="{7B9150F8-A3DF-48D1-803B-7FA1077247D0}"/>
          </ac:spMkLst>
        </pc:spChg>
        <pc:spChg chg="add del">
          <ac:chgData name="Wanlambok Nongbet [Chillibreeze]" userId="6bf028ea-505a-4797-9fbe-498829f78d74" providerId="ADAL" clId="{B6D7A17A-D2C1-44D0-9B40-9FBDB90D5B20}" dt="2020-07-23T12:33:40.725" v="58" actId="12084"/>
          <ac:spMkLst>
            <pc:docMk/>
            <pc:sldMk cId="1793706927" sldId="1670"/>
            <ac:spMk id="37" creationId="{07FBAE86-6F4E-4AB5-9F94-E7F829405A59}"/>
          </ac:spMkLst>
        </pc:spChg>
        <pc:spChg chg="del mod topLvl">
          <ac:chgData name="Wanlambok Nongbet [Chillibreeze]" userId="6bf028ea-505a-4797-9fbe-498829f78d74" providerId="ADAL" clId="{B6D7A17A-D2C1-44D0-9B40-9FBDB90D5B20}" dt="2020-07-23T12:39:30.252" v="235" actId="478"/>
          <ac:spMkLst>
            <pc:docMk/>
            <pc:sldMk cId="1793706927" sldId="1670"/>
            <ac:spMk id="40" creationId="{B2FDA99E-DF18-49FE-92F4-8AD9D77CBF43}"/>
          </ac:spMkLst>
        </pc:spChg>
        <pc:spChg chg="del mod topLvl">
          <ac:chgData name="Wanlambok Nongbet [Chillibreeze]" userId="6bf028ea-505a-4797-9fbe-498829f78d74" providerId="ADAL" clId="{B6D7A17A-D2C1-44D0-9B40-9FBDB90D5B20}" dt="2020-07-23T12:39:30.252" v="235" actId="478"/>
          <ac:spMkLst>
            <pc:docMk/>
            <pc:sldMk cId="1793706927" sldId="1670"/>
            <ac:spMk id="41" creationId="{530F61BB-8E33-4A18-8C7D-90A7EE362657}"/>
          </ac:spMkLst>
        </pc:spChg>
        <pc:spChg chg="del mod topLvl">
          <ac:chgData name="Wanlambok Nongbet [Chillibreeze]" userId="6bf028ea-505a-4797-9fbe-498829f78d74" providerId="ADAL" clId="{B6D7A17A-D2C1-44D0-9B40-9FBDB90D5B20}" dt="2020-07-23T12:39:30.252" v="235" actId="478"/>
          <ac:spMkLst>
            <pc:docMk/>
            <pc:sldMk cId="1793706927" sldId="1670"/>
            <ac:spMk id="42" creationId="{2D64AD47-9EE4-41F8-A542-D7492BAEC5A7}"/>
          </ac:spMkLst>
        </pc:spChg>
        <pc:spChg chg="del mod topLvl">
          <ac:chgData name="Wanlambok Nongbet [Chillibreeze]" userId="6bf028ea-505a-4797-9fbe-498829f78d74" providerId="ADAL" clId="{B6D7A17A-D2C1-44D0-9B40-9FBDB90D5B20}" dt="2020-07-23T12:33:44.775" v="62" actId="12084"/>
          <ac:spMkLst>
            <pc:docMk/>
            <pc:sldMk cId="1793706927" sldId="1670"/>
            <ac:spMk id="43" creationId="{467DAC57-1DCC-4F5E-A949-93115B84865B}"/>
          </ac:spMkLst>
        </pc:spChg>
        <pc:spChg chg="del mod topLvl">
          <ac:chgData name="Wanlambok Nongbet [Chillibreeze]" userId="6bf028ea-505a-4797-9fbe-498829f78d74" providerId="ADAL" clId="{B6D7A17A-D2C1-44D0-9B40-9FBDB90D5B20}" dt="2020-07-23T12:39:30.252" v="235" actId="478"/>
          <ac:spMkLst>
            <pc:docMk/>
            <pc:sldMk cId="1793706927" sldId="1670"/>
            <ac:spMk id="46" creationId="{7A908A8F-FA38-4E45-8349-CEE50D6931C6}"/>
          </ac:spMkLst>
        </pc:spChg>
        <pc:spChg chg="del mod topLvl">
          <ac:chgData name="Wanlambok Nongbet [Chillibreeze]" userId="6bf028ea-505a-4797-9fbe-498829f78d74" providerId="ADAL" clId="{B6D7A17A-D2C1-44D0-9B40-9FBDB90D5B20}" dt="2020-07-23T12:39:30.252" v="235" actId="478"/>
          <ac:spMkLst>
            <pc:docMk/>
            <pc:sldMk cId="1793706927" sldId="1670"/>
            <ac:spMk id="47" creationId="{54245CF7-8A83-4ECA-9B72-0CAB48B46BC3}"/>
          </ac:spMkLst>
        </pc:spChg>
        <pc:spChg chg="del mod topLvl">
          <ac:chgData name="Wanlambok Nongbet [Chillibreeze]" userId="6bf028ea-505a-4797-9fbe-498829f78d74" providerId="ADAL" clId="{B6D7A17A-D2C1-44D0-9B40-9FBDB90D5B20}" dt="2020-07-23T12:39:30.252" v="235" actId="478"/>
          <ac:spMkLst>
            <pc:docMk/>
            <pc:sldMk cId="1793706927" sldId="1670"/>
            <ac:spMk id="48" creationId="{227ACC3C-2C40-4F9F-A37A-91E029A92AC6}"/>
          </ac:spMkLst>
        </pc:spChg>
        <pc:spChg chg="del mod topLvl">
          <ac:chgData name="Wanlambok Nongbet [Chillibreeze]" userId="6bf028ea-505a-4797-9fbe-498829f78d74" providerId="ADAL" clId="{B6D7A17A-D2C1-44D0-9B40-9FBDB90D5B20}" dt="2020-07-23T12:39:30.252" v="235" actId="478"/>
          <ac:spMkLst>
            <pc:docMk/>
            <pc:sldMk cId="1793706927" sldId="1670"/>
            <ac:spMk id="49" creationId="{ADAF21E0-3BED-4841-B157-86B546912F03}"/>
          </ac:spMkLst>
        </pc:spChg>
        <pc:spChg chg="add del mod topLvl">
          <ac:chgData name="Wanlambok Nongbet [Chillibreeze]" userId="6bf028ea-505a-4797-9fbe-498829f78d74" providerId="ADAL" clId="{B6D7A17A-D2C1-44D0-9B40-9FBDB90D5B20}" dt="2020-07-23T13:03:47.697" v="1034" actId="21"/>
          <ac:spMkLst>
            <pc:docMk/>
            <pc:sldMk cId="1793706927" sldId="1670"/>
            <ac:spMk id="50" creationId="{51C21765-FA5F-4F7E-B65B-4A3EDED664E3}"/>
          </ac:spMkLst>
        </pc:spChg>
        <pc:spChg chg="add del mod topLvl">
          <ac:chgData name="Wanlambok Nongbet [Chillibreeze]" userId="6bf028ea-505a-4797-9fbe-498829f78d74" providerId="ADAL" clId="{B6D7A17A-D2C1-44D0-9B40-9FBDB90D5B20}" dt="2020-07-23T13:03:41.597" v="1030" actId="21"/>
          <ac:spMkLst>
            <pc:docMk/>
            <pc:sldMk cId="1793706927" sldId="1670"/>
            <ac:spMk id="51" creationId="{9349EAC0-9A48-4B71-9901-3A2F3CE3E566}"/>
          </ac:spMkLst>
        </pc:spChg>
        <pc:spChg chg="add del mod topLvl">
          <ac:chgData name="Wanlambok Nongbet [Chillibreeze]" userId="6bf028ea-505a-4797-9fbe-498829f78d74" providerId="ADAL" clId="{B6D7A17A-D2C1-44D0-9B40-9FBDB90D5B20}" dt="2020-07-23T13:03:41.597" v="1030" actId="21"/>
          <ac:spMkLst>
            <pc:docMk/>
            <pc:sldMk cId="1793706927" sldId="1670"/>
            <ac:spMk id="52" creationId="{544B4CCB-747A-4AB7-8352-9767A9E05F75}"/>
          </ac:spMkLst>
        </pc:spChg>
        <pc:spChg chg="add del mod topLvl">
          <ac:chgData name="Wanlambok Nongbet [Chillibreeze]" userId="6bf028ea-505a-4797-9fbe-498829f78d74" providerId="ADAL" clId="{B6D7A17A-D2C1-44D0-9B40-9FBDB90D5B20}" dt="2020-07-23T13:03:41.597" v="1030" actId="21"/>
          <ac:spMkLst>
            <pc:docMk/>
            <pc:sldMk cId="1793706927" sldId="1670"/>
            <ac:spMk id="53" creationId="{B67ACFE0-3CAF-4FD5-8483-70ADB5B6B2B1}"/>
          </ac:spMkLst>
        </pc:spChg>
        <pc:spChg chg="add del mod topLvl">
          <ac:chgData name="Wanlambok Nongbet [Chillibreeze]" userId="6bf028ea-505a-4797-9fbe-498829f78d74" providerId="ADAL" clId="{B6D7A17A-D2C1-44D0-9B40-9FBDB90D5B20}" dt="2020-07-23T13:03:41.597" v="1030" actId="21"/>
          <ac:spMkLst>
            <pc:docMk/>
            <pc:sldMk cId="1793706927" sldId="1670"/>
            <ac:spMk id="54" creationId="{A64D3C0F-8A70-4495-B96B-341D11FAB4DA}"/>
          </ac:spMkLst>
        </pc:spChg>
        <pc:spChg chg="add del mod topLvl">
          <ac:chgData name="Wanlambok Nongbet [Chillibreeze]" userId="6bf028ea-505a-4797-9fbe-498829f78d74" providerId="ADAL" clId="{B6D7A17A-D2C1-44D0-9B40-9FBDB90D5B20}" dt="2020-07-23T13:03:41.597" v="1030" actId="21"/>
          <ac:spMkLst>
            <pc:docMk/>
            <pc:sldMk cId="1793706927" sldId="1670"/>
            <ac:spMk id="55" creationId="{A9E9E442-3026-47B7-B530-6227C34F7AA1}"/>
          </ac:spMkLst>
        </pc:spChg>
        <pc:spChg chg="add del mod topLvl">
          <ac:chgData name="Wanlambok Nongbet [Chillibreeze]" userId="6bf028ea-505a-4797-9fbe-498829f78d74" providerId="ADAL" clId="{B6D7A17A-D2C1-44D0-9B40-9FBDB90D5B20}" dt="2020-07-23T13:03:41.597" v="1030" actId="21"/>
          <ac:spMkLst>
            <pc:docMk/>
            <pc:sldMk cId="1793706927" sldId="1670"/>
            <ac:spMk id="56" creationId="{1B5A6661-3808-404F-87CD-1DCC38054BAE}"/>
          </ac:spMkLst>
        </pc:spChg>
        <pc:spChg chg="add del mod">
          <ac:chgData name="Wanlambok Nongbet [Chillibreeze]" userId="6bf028ea-505a-4797-9fbe-498829f78d74" providerId="ADAL" clId="{B6D7A17A-D2C1-44D0-9B40-9FBDB90D5B20}" dt="2020-07-23T12:39:33.008" v="237" actId="478"/>
          <ac:spMkLst>
            <pc:docMk/>
            <pc:sldMk cId="1793706927" sldId="1670"/>
            <ac:spMk id="57" creationId="{93D930D0-3ABF-4338-A6B7-A7B0B4D56F91}"/>
          </ac:spMkLst>
        </pc:spChg>
        <pc:spChg chg="add del mod">
          <ac:chgData name="Wanlambok Nongbet [Chillibreeze]" userId="6bf028ea-505a-4797-9fbe-498829f78d74" providerId="ADAL" clId="{B6D7A17A-D2C1-44D0-9B40-9FBDB90D5B20}" dt="2020-07-23T12:49:17.359" v="654" actId="21"/>
          <ac:spMkLst>
            <pc:docMk/>
            <pc:sldMk cId="1793706927" sldId="1670"/>
            <ac:spMk id="65" creationId="{3E724A3E-54D2-490B-B4BC-EFDDEBD88DCF}"/>
          </ac:spMkLst>
        </pc:spChg>
        <pc:spChg chg="add del mod">
          <ac:chgData name="Wanlambok Nongbet [Chillibreeze]" userId="6bf028ea-505a-4797-9fbe-498829f78d74" providerId="ADAL" clId="{B6D7A17A-D2C1-44D0-9B40-9FBDB90D5B20}" dt="2020-07-23T13:03:47.697" v="1034" actId="21"/>
          <ac:spMkLst>
            <pc:docMk/>
            <pc:sldMk cId="1793706927" sldId="1670"/>
            <ac:spMk id="67" creationId="{CF8BAE39-00A2-477C-A305-05E628CF0175}"/>
          </ac:spMkLst>
        </pc:spChg>
        <pc:spChg chg="add del mod">
          <ac:chgData name="Wanlambok Nongbet [Chillibreeze]" userId="6bf028ea-505a-4797-9fbe-498829f78d74" providerId="ADAL" clId="{B6D7A17A-D2C1-44D0-9B40-9FBDB90D5B20}" dt="2020-07-23T13:03:47.697" v="1034" actId="21"/>
          <ac:spMkLst>
            <pc:docMk/>
            <pc:sldMk cId="1793706927" sldId="1670"/>
            <ac:spMk id="68" creationId="{AC0C78C7-71F2-4E04-848E-B42432B7A29E}"/>
          </ac:spMkLst>
        </pc:spChg>
        <pc:spChg chg="add del mod">
          <ac:chgData name="Wanlambok Nongbet [Chillibreeze]" userId="6bf028ea-505a-4797-9fbe-498829f78d74" providerId="ADAL" clId="{B6D7A17A-D2C1-44D0-9B40-9FBDB90D5B20}" dt="2020-07-23T13:03:47.697" v="1034" actId="21"/>
          <ac:spMkLst>
            <pc:docMk/>
            <pc:sldMk cId="1793706927" sldId="1670"/>
            <ac:spMk id="69" creationId="{4650703A-05D7-4850-9222-E02450A6CB5B}"/>
          </ac:spMkLst>
        </pc:spChg>
        <pc:spChg chg="add del mod">
          <ac:chgData name="Wanlambok Nongbet [Chillibreeze]" userId="6bf028ea-505a-4797-9fbe-498829f78d74" providerId="ADAL" clId="{B6D7A17A-D2C1-44D0-9B40-9FBDB90D5B20}" dt="2020-07-23T13:03:47.697" v="1034" actId="21"/>
          <ac:spMkLst>
            <pc:docMk/>
            <pc:sldMk cId="1793706927" sldId="1670"/>
            <ac:spMk id="70" creationId="{F449666E-6F0F-436F-A6D2-CBFDCD9525F5}"/>
          </ac:spMkLst>
        </pc:spChg>
        <pc:spChg chg="add del mod">
          <ac:chgData name="Wanlambok Nongbet [Chillibreeze]" userId="6bf028ea-505a-4797-9fbe-498829f78d74" providerId="ADAL" clId="{B6D7A17A-D2C1-44D0-9B40-9FBDB90D5B20}" dt="2020-07-23T13:03:47.697" v="1034" actId="21"/>
          <ac:spMkLst>
            <pc:docMk/>
            <pc:sldMk cId="1793706927" sldId="1670"/>
            <ac:spMk id="71" creationId="{C43E981F-10D8-4A07-9F82-1594533D0904}"/>
          </ac:spMkLst>
        </pc:spChg>
        <pc:spChg chg="add del mod">
          <ac:chgData name="Wanlambok Nongbet [Chillibreeze]" userId="6bf028ea-505a-4797-9fbe-498829f78d74" providerId="ADAL" clId="{B6D7A17A-D2C1-44D0-9B40-9FBDB90D5B20}" dt="2020-07-23T13:03:47.697" v="1034" actId="21"/>
          <ac:spMkLst>
            <pc:docMk/>
            <pc:sldMk cId="1793706927" sldId="1670"/>
            <ac:spMk id="72" creationId="{C9DCEBBB-1368-4151-842B-A2CB37E41AEC}"/>
          </ac:spMkLst>
        </pc:spChg>
        <pc:spChg chg="add del mod">
          <ac:chgData name="Wanlambok Nongbet [Chillibreeze]" userId="6bf028ea-505a-4797-9fbe-498829f78d74" providerId="ADAL" clId="{B6D7A17A-D2C1-44D0-9B40-9FBDB90D5B20}" dt="2020-07-23T13:03:49.172" v="1036" actId="21"/>
          <ac:spMkLst>
            <pc:docMk/>
            <pc:sldMk cId="1793706927" sldId="1670"/>
            <ac:spMk id="79" creationId="{7DBF0070-60F5-4164-B608-9912F6CC5727}"/>
          </ac:spMkLst>
        </pc:spChg>
        <pc:spChg chg="add del mod">
          <ac:chgData name="Wanlambok Nongbet [Chillibreeze]" userId="6bf028ea-505a-4797-9fbe-498829f78d74" providerId="ADAL" clId="{B6D7A17A-D2C1-44D0-9B40-9FBDB90D5B20}" dt="2020-07-23T13:03:49.172" v="1036" actId="21"/>
          <ac:spMkLst>
            <pc:docMk/>
            <pc:sldMk cId="1793706927" sldId="1670"/>
            <ac:spMk id="80" creationId="{0A488074-40F7-4113-927E-7515389AF09A}"/>
          </ac:spMkLst>
        </pc:spChg>
        <pc:spChg chg="add del mod">
          <ac:chgData name="Wanlambok Nongbet [Chillibreeze]" userId="6bf028ea-505a-4797-9fbe-498829f78d74" providerId="ADAL" clId="{B6D7A17A-D2C1-44D0-9B40-9FBDB90D5B20}" dt="2020-07-23T13:03:49.172" v="1036" actId="21"/>
          <ac:spMkLst>
            <pc:docMk/>
            <pc:sldMk cId="1793706927" sldId="1670"/>
            <ac:spMk id="81" creationId="{B17FB4EB-F145-4B66-9839-AFF60BF9AF04}"/>
          </ac:spMkLst>
        </pc:spChg>
        <pc:spChg chg="add del mod">
          <ac:chgData name="Wanlambok Nongbet [Chillibreeze]" userId="6bf028ea-505a-4797-9fbe-498829f78d74" providerId="ADAL" clId="{B6D7A17A-D2C1-44D0-9B40-9FBDB90D5B20}" dt="2020-07-23T13:03:49.172" v="1036" actId="21"/>
          <ac:spMkLst>
            <pc:docMk/>
            <pc:sldMk cId="1793706927" sldId="1670"/>
            <ac:spMk id="82" creationId="{D21AEB9A-7E98-447C-8A5A-9A287B80A3E0}"/>
          </ac:spMkLst>
        </pc:spChg>
        <pc:spChg chg="add del mod">
          <ac:chgData name="Wanlambok Nongbet [Chillibreeze]" userId="6bf028ea-505a-4797-9fbe-498829f78d74" providerId="ADAL" clId="{B6D7A17A-D2C1-44D0-9B40-9FBDB90D5B20}" dt="2020-07-23T13:03:49.172" v="1036" actId="21"/>
          <ac:spMkLst>
            <pc:docMk/>
            <pc:sldMk cId="1793706927" sldId="1670"/>
            <ac:spMk id="83" creationId="{06107300-288F-4C9A-8448-8F36898798CD}"/>
          </ac:spMkLst>
        </pc:spChg>
        <pc:spChg chg="add del mod">
          <ac:chgData name="Wanlambok Nongbet [Chillibreeze]" userId="6bf028ea-505a-4797-9fbe-498829f78d74" providerId="ADAL" clId="{B6D7A17A-D2C1-44D0-9B40-9FBDB90D5B20}" dt="2020-07-23T13:03:49.172" v="1036" actId="21"/>
          <ac:spMkLst>
            <pc:docMk/>
            <pc:sldMk cId="1793706927" sldId="1670"/>
            <ac:spMk id="84" creationId="{5BE22C5A-3682-4018-B6C3-265DE22BE9EE}"/>
          </ac:spMkLst>
        </pc:spChg>
        <pc:spChg chg="add del mod">
          <ac:chgData name="Wanlambok Nongbet [Chillibreeze]" userId="6bf028ea-505a-4797-9fbe-498829f78d74" providerId="ADAL" clId="{B6D7A17A-D2C1-44D0-9B40-9FBDB90D5B20}" dt="2020-07-23T13:03:49.172" v="1036" actId="21"/>
          <ac:spMkLst>
            <pc:docMk/>
            <pc:sldMk cId="1793706927" sldId="1670"/>
            <ac:spMk id="85" creationId="{B8431B19-63D6-4646-B8D8-F091896D21B1}"/>
          </ac:spMkLst>
        </pc:spChg>
        <pc:spChg chg="add mod">
          <ac:chgData name="Wanlambok Nongbet [Chillibreeze]" userId="6bf028ea-505a-4797-9fbe-498829f78d74" providerId="ADAL" clId="{B6D7A17A-D2C1-44D0-9B40-9FBDB90D5B20}" dt="2020-07-23T13:11:14.073" v="1287" actId="313"/>
          <ac:spMkLst>
            <pc:docMk/>
            <pc:sldMk cId="1793706927" sldId="1670"/>
            <ac:spMk id="92" creationId="{95186F6F-E3A9-4BAB-9624-65F2E7741723}"/>
          </ac:spMkLst>
        </pc:spChg>
        <pc:spChg chg="add del mod">
          <ac:chgData name="Wanlambok Nongbet [Chillibreeze]" userId="6bf028ea-505a-4797-9fbe-498829f78d74" providerId="ADAL" clId="{B6D7A17A-D2C1-44D0-9B40-9FBDB90D5B20}" dt="2020-07-23T13:03:50.192" v="1038" actId="21"/>
          <ac:spMkLst>
            <pc:docMk/>
            <pc:sldMk cId="1793706927" sldId="1670"/>
            <ac:spMk id="93" creationId="{94A243D2-DB79-4BF1-A872-A7265312E5E6}"/>
          </ac:spMkLst>
        </pc:spChg>
        <pc:spChg chg="add del mod">
          <ac:chgData name="Wanlambok Nongbet [Chillibreeze]" userId="6bf028ea-505a-4797-9fbe-498829f78d74" providerId="ADAL" clId="{B6D7A17A-D2C1-44D0-9B40-9FBDB90D5B20}" dt="2020-07-23T13:03:50.192" v="1038" actId="21"/>
          <ac:spMkLst>
            <pc:docMk/>
            <pc:sldMk cId="1793706927" sldId="1670"/>
            <ac:spMk id="94" creationId="{C011FC72-89BC-4D47-B6A0-E34A6992A422}"/>
          </ac:spMkLst>
        </pc:spChg>
        <pc:spChg chg="add del mod">
          <ac:chgData name="Wanlambok Nongbet [Chillibreeze]" userId="6bf028ea-505a-4797-9fbe-498829f78d74" providerId="ADAL" clId="{B6D7A17A-D2C1-44D0-9B40-9FBDB90D5B20}" dt="2020-07-23T13:03:50.192" v="1038" actId="21"/>
          <ac:spMkLst>
            <pc:docMk/>
            <pc:sldMk cId="1793706927" sldId="1670"/>
            <ac:spMk id="95" creationId="{48B81542-7BD3-4541-AAE1-B47021DC4525}"/>
          </ac:spMkLst>
        </pc:spChg>
        <pc:spChg chg="add del mod">
          <ac:chgData name="Wanlambok Nongbet [Chillibreeze]" userId="6bf028ea-505a-4797-9fbe-498829f78d74" providerId="ADAL" clId="{B6D7A17A-D2C1-44D0-9B40-9FBDB90D5B20}" dt="2020-07-23T13:03:50.192" v="1038" actId="21"/>
          <ac:spMkLst>
            <pc:docMk/>
            <pc:sldMk cId="1793706927" sldId="1670"/>
            <ac:spMk id="96" creationId="{6BC5E728-11A5-487D-B2B6-45A8104DFF2F}"/>
          </ac:spMkLst>
        </pc:spChg>
        <pc:spChg chg="add del mod">
          <ac:chgData name="Wanlambok Nongbet [Chillibreeze]" userId="6bf028ea-505a-4797-9fbe-498829f78d74" providerId="ADAL" clId="{B6D7A17A-D2C1-44D0-9B40-9FBDB90D5B20}" dt="2020-07-23T13:03:50.192" v="1038" actId="21"/>
          <ac:spMkLst>
            <pc:docMk/>
            <pc:sldMk cId="1793706927" sldId="1670"/>
            <ac:spMk id="97" creationId="{6D120856-E9DF-4708-AD5C-A034A3E82DA7}"/>
          </ac:spMkLst>
        </pc:spChg>
        <pc:spChg chg="add del mod">
          <ac:chgData name="Wanlambok Nongbet [Chillibreeze]" userId="6bf028ea-505a-4797-9fbe-498829f78d74" providerId="ADAL" clId="{B6D7A17A-D2C1-44D0-9B40-9FBDB90D5B20}" dt="2020-07-23T13:03:50.192" v="1038" actId="21"/>
          <ac:spMkLst>
            <pc:docMk/>
            <pc:sldMk cId="1793706927" sldId="1670"/>
            <ac:spMk id="98" creationId="{50562B34-4CDD-446D-9E9B-F4151EDC1C6E}"/>
          </ac:spMkLst>
        </pc:spChg>
        <pc:spChg chg="add del mod">
          <ac:chgData name="Wanlambok Nongbet [Chillibreeze]" userId="6bf028ea-505a-4797-9fbe-498829f78d74" providerId="ADAL" clId="{B6D7A17A-D2C1-44D0-9B40-9FBDB90D5B20}" dt="2020-07-23T13:03:51.944" v="1040" actId="21"/>
          <ac:spMkLst>
            <pc:docMk/>
            <pc:sldMk cId="1793706927" sldId="1670"/>
            <ac:spMk id="105" creationId="{F0991006-2BA9-47BB-A1B3-3970352EE8B5}"/>
          </ac:spMkLst>
        </pc:spChg>
        <pc:spChg chg="add del mod">
          <ac:chgData name="Wanlambok Nongbet [Chillibreeze]" userId="6bf028ea-505a-4797-9fbe-498829f78d74" providerId="ADAL" clId="{B6D7A17A-D2C1-44D0-9B40-9FBDB90D5B20}" dt="2020-07-23T13:03:51.944" v="1040" actId="21"/>
          <ac:spMkLst>
            <pc:docMk/>
            <pc:sldMk cId="1793706927" sldId="1670"/>
            <ac:spMk id="106" creationId="{4F4056AE-812F-4322-BB3A-8BDC5501AC2D}"/>
          </ac:spMkLst>
        </pc:spChg>
        <pc:spChg chg="add del mod">
          <ac:chgData name="Wanlambok Nongbet [Chillibreeze]" userId="6bf028ea-505a-4797-9fbe-498829f78d74" providerId="ADAL" clId="{B6D7A17A-D2C1-44D0-9B40-9FBDB90D5B20}" dt="2020-07-23T13:03:51.944" v="1040" actId="21"/>
          <ac:spMkLst>
            <pc:docMk/>
            <pc:sldMk cId="1793706927" sldId="1670"/>
            <ac:spMk id="107" creationId="{D12DBD6B-A23B-4372-96D6-5982F5569311}"/>
          </ac:spMkLst>
        </pc:spChg>
        <pc:spChg chg="add del mod">
          <ac:chgData name="Wanlambok Nongbet [Chillibreeze]" userId="6bf028ea-505a-4797-9fbe-498829f78d74" providerId="ADAL" clId="{B6D7A17A-D2C1-44D0-9B40-9FBDB90D5B20}" dt="2020-07-23T13:03:51.944" v="1040" actId="21"/>
          <ac:spMkLst>
            <pc:docMk/>
            <pc:sldMk cId="1793706927" sldId="1670"/>
            <ac:spMk id="108" creationId="{D88E0397-E7BC-481B-A4CD-DA1C3E605C5F}"/>
          </ac:spMkLst>
        </pc:spChg>
        <pc:spChg chg="add del mod">
          <ac:chgData name="Wanlambok Nongbet [Chillibreeze]" userId="6bf028ea-505a-4797-9fbe-498829f78d74" providerId="ADAL" clId="{B6D7A17A-D2C1-44D0-9B40-9FBDB90D5B20}" dt="2020-07-23T13:03:51.944" v="1040" actId="21"/>
          <ac:spMkLst>
            <pc:docMk/>
            <pc:sldMk cId="1793706927" sldId="1670"/>
            <ac:spMk id="109" creationId="{C4497640-4726-4A9E-920A-3EB6BF31613C}"/>
          </ac:spMkLst>
        </pc:spChg>
        <pc:spChg chg="add del mod">
          <ac:chgData name="Wanlambok Nongbet [Chillibreeze]" userId="6bf028ea-505a-4797-9fbe-498829f78d74" providerId="ADAL" clId="{B6D7A17A-D2C1-44D0-9B40-9FBDB90D5B20}" dt="2020-07-23T13:03:51.944" v="1040" actId="21"/>
          <ac:spMkLst>
            <pc:docMk/>
            <pc:sldMk cId="1793706927" sldId="1670"/>
            <ac:spMk id="110" creationId="{27ECCE4F-5C1D-4211-944D-39919A45EC93}"/>
          </ac:spMkLst>
        </pc:spChg>
        <pc:spChg chg="add mod">
          <ac:chgData name="Wanlambok Nongbet [Chillibreeze]" userId="6bf028ea-505a-4797-9fbe-498829f78d74" providerId="ADAL" clId="{B6D7A17A-D2C1-44D0-9B40-9FBDB90D5B20}" dt="2020-07-23T13:11:14.794" v="1288" actId="313"/>
          <ac:spMkLst>
            <pc:docMk/>
            <pc:sldMk cId="1793706927" sldId="1670"/>
            <ac:spMk id="117" creationId="{2AD8CC52-0950-470B-A3BC-1417E2B9B184}"/>
          </ac:spMkLst>
        </pc:spChg>
        <pc:spChg chg="add del mod">
          <ac:chgData name="Wanlambok Nongbet [Chillibreeze]" userId="6bf028ea-505a-4797-9fbe-498829f78d74" providerId="ADAL" clId="{B6D7A17A-D2C1-44D0-9B40-9FBDB90D5B20}" dt="2020-07-23T13:03:52.998" v="1042" actId="21"/>
          <ac:spMkLst>
            <pc:docMk/>
            <pc:sldMk cId="1793706927" sldId="1670"/>
            <ac:spMk id="118" creationId="{6412DBB2-4806-4203-845B-760ECA3DA6BB}"/>
          </ac:spMkLst>
        </pc:spChg>
        <pc:spChg chg="add del mod">
          <ac:chgData name="Wanlambok Nongbet [Chillibreeze]" userId="6bf028ea-505a-4797-9fbe-498829f78d74" providerId="ADAL" clId="{B6D7A17A-D2C1-44D0-9B40-9FBDB90D5B20}" dt="2020-07-23T13:03:52.998" v="1042" actId="21"/>
          <ac:spMkLst>
            <pc:docMk/>
            <pc:sldMk cId="1793706927" sldId="1670"/>
            <ac:spMk id="119" creationId="{210740A8-B2CA-4853-AF76-7D30362E557C}"/>
          </ac:spMkLst>
        </pc:spChg>
        <pc:spChg chg="add del mod">
          <ac:chgData name="Wanlambok Nongbet [Chillibreeze]" userId="6bf028ea-505a-4797-9fbe-498829f78d74" providerId="ADAL" clId="{B6D7A17A-D2C1-44D0-9B40-9FBDB90D5B20}" dt="2020-07-23T13:03:52.998" v="1042" actId="21"/>
          <ac:spMkLst>
            <pc:docMk/>
            <pc:sldMk cId="1793706927" sldId="1670"/>
            <ac:spMk id="120" creationId="{53F0FAB3-0290-4D31-93E9-3AE7C98697A1}"/>
          </ac:spMkLst>
        </pc:spChg>
        <pc:spChg chg="add del mod">
          <ac:chgData name="Wanlambok Nongbet [Chillibreeze]" userId="6bf028ea-505a-4797-9fbe-498829f78d74" providerId="ADAL" clId="{B6D7A17A-D2C1-44D0-9B40-9FBDB90D5B20}" dt="2020-07-23T13:03:52.998" v="1042" actId="21"/>
          <ac:spMkLst>
            <pc:docMk/>
            <pc:sldMk cId="1793706927" sldId="1670"/>
            <ac:spMk id="121" creationId="{713AE16A-6028-4F90-BBC1-89489551A49F}"/>
          </ac:spMkLst>
        </pc:spChg>
        <pc:spChg chg="add del mod">
          <ac:chgData name="Wanlambok Nongbet [Chillibreeze]" userId="6bf028ea-505a-4797-9fbe-498829f78d74" providerId="ADAL" clId="{B6D7A17A-D2C1-44D0-9B40-9FBDB90D5B20}" dt="2020-07-23T13:03:52.998" v="1042" actId="21"/>
          <ac:spMkLst>
            <pc:docMk/>
            <pc:sldMk cId="1793706927" sldId="1670"/>
            <ac:spMk id="122" creationId="{4D430CA9-28E5-4880-8D9B-EEC71E9E9A19}"/>
          </ac:spMkLst>
        </pc:spChg>
        <pc:spChg chg="add del mod">
          <ac:chgData name="Wanlambok Nongbet [Chillibreeze]" userId="6bf028ea-505a-4797-9fbe-498829f78d74" providerId="ADAL" clId="{B6D7A17A-D2C1-44D0-9B40-9FBDB90D5B20}" dt="2020-07-23T13:03:54.188" v="1044" actId="21"/>
          <ac:spMkLst>
            <pc:docMk/>
            <pc:sldMk cId="1793706927" sldId="1670"/>
            <ac:spMk id="128" creationId="{CB466238-4FAE-41DA-88D0-D865146A6148}"/>
          </ac:spMkLst>
        </pc:spChg>
        <pc:spChg chg="add del mod">
          <ac:chgData name="Wanlambok Nongbet [Chillibreeze]" userId="6bf028ea-505a-4797-9fbe-498829f78d74" providerId="ADAL" clId="{B6D7A17A-D2C1-44D0-9B40-9FBDB90D5B20}" dt="2020-07-23T13:03:54.188" v="1044" actId="21"/>
          <ac:spMkLst>
            <pc:docMk/>
            <pc:sldMk cId="1793706927" sldId="1670"/>
            <ac:spMk id="129" creationId="{4B962599-751A-4706-822A-0E8E473AA57F}"/>
          </ac:spMkLst>
        </pc:spChg>
        <pc:spChg chg="add del mod">
          <ac:chgData name="Wanlambok Nongbet [Chillibreeze]" userId="6bf028ea-505a-4797-9fbe-498829f78d74" providerId="ADAL" clId="{B6D7A17A-D2C1-44D0-9B40-9FBDB90D5B20}" dt="2020-07-23T13:03:54.188" v="1044" actId="21"/>
          <ac:spMkLst>
            <pc:docMk/>
            <pc:sldMk cId="1793706927" sldId="1670"/>
            <ac:spMk id="130" creationId="{75948445-F0A8-4E81-9424-D2B23B5D2465}"/>
          </ac:spMkLst>
        </pc:spChg>
        <pc:spChg chg="add del mod">
          <ac:chgData name="Wanlambok Nongbet [Chillibreeze]" userId="6bf028ea-505a-4797-9fbe-498829f78d74" providerId="ADAL" clId="{B6D7A17A-D2C1-44D0-9B40-9FBDB90D5B20}" dt="2020-07-23T13:03:54.188" v="1044" actId="21"/>
          <ac:spMkLst>
            <pc:docMk/>
            <pc:sldMk cId="1793706927" sldId="1670"/>
            <ac:spMk id="131" creationId="{B4865FAE-53F7-4A24-B677-A506E525A4B8}"/>
          </ac:spMkLst>
        </pc:spChg>
        <pc:spChg chg="add del mod">
          <ac:chgData name="Wanlambok Nongbet [Chillibreeze]" userId="6bf028ea-505a-4797-9fbe-498829f78d74" providerId="ADAL" clId="{B6D7A17A-D2C1-44D0-9B40-9FBDB90D5B20}" dt="2020-07-23T13:03:54.188" v="1044" actId="21"/>
          <ac:spMkLst>
            <pc:docMk/>
            <pc:sldMk cId="1793706927" sldId="1670"/>
            <ac:spMk id="132" creationId="{F948D01E-89D1-4134-89AB-F0566A01EE84}"/>
          </ac:spMkLst>
        </pc:spChg>
        <pc:spChg chg="add mod">
          <ac:chgData name="Wanlambok Nongbet [Chillibreeze]" userId="6bf028ea-505a-4797-9fbe-498829f78d74" providerId="ADAL" clId="{B6D7A17A-D2C1-44D0-9B40-9FBDB90D5B20}" dt="2020-07-23T13:11:16.333" v="1289" actId="313"/>
          <ac:spMkLst>
            <pc:docMk/>
            <pc:sldMk cId="1793706927" sldId="1670"/>
            <ac:spMk id="138" creationId="{B6D2B1FD-E45D-4202-A2F6-D6415BBBF9B7}"/>
          </ac:spMkLst>
        </pc:spChg>
        <pc:spChg chg="add del mod">
          <ac:chgData name="Wanlambok Nongbet [Chillibreeze]" userId="6bf028ea-505a-4797-9fbe-498829f78d74" providerId="ADAL" clId="{B6D7A17A-D2C1-44D0-9B40-9FBDB90D5B20}" dt="2020-07-23T13:03:55.129" v="1046" actId="21"/>
          <ac:spMkLst>
            <pc:docMk/>
            <pc:sldMk cId="1793706927" sldId="1670"/>
            <ac:spMk id="139" creationId="{24E69691-AD22-4796-A3EF-2C305F17E0DD}"/>
          </ac:spMkLst>
        </pc:spChg>
        <pc:spChg chg="add del mod">
          <ac:chgData name="Wanlambok Nongbet [Chillibreeze]" userId="6bf028ea-505a-4797-9fbe-498829f78d74" providerId="ADAL" clId="{B6D7A17A-D2C1-44D0-9B40-9FBDB90D5B20}" dt="2020-07-23T13:03:55.129" v="1046" actId="21"/>
          <ac:spMkLst>
            <pc:docMk/>
            <pc:sldMk cId="1793706927" sldId="1670"/>
            <ac:spMk id="140" creationId="{2F18CB95-B346-4705-9C00-DB84C94FD584}"/>
          </ac:spMkLst>
        </pc:spChg>
        <pc:spChg chg="add del mod">
          <ac:chgData name="Wanlambok Nongbet [Chillibreeze]" userId="6bf028ea-505a-4797-9fbe-498829f78d74" providerId="ADAL" clId="{B6D7A17A-D2C1-44D0-9B40-9FBDB90D5B20}" dt="2020-07-23T13:03:55.129" v="1046" actId="21"/>
          <ac:spMkLst>
            <pc:docMk/>
            <pc:sldMk cId="1793706927" sldId="1670"/>
            <ac:spMk id="141" creationId="{45E1C717-8353-4E14-B199-25D51759D53C}"/>
          </ac:spMkLst>
        </pc:spChg>
        <pc:spChg chg="add del mod">
          <ac:chgData name="Wanlambok Nongbet [Chillibreeze]" userId="6bf028ea-505a-4797-9fbe-498829f78d74" providerId="ADAL" clId="{B6D7A17A-D2C1-44D0-9B40-9FBDB90D5B20}" dt="2020-07-23T13:03:55.129" v="1046" actId="21"/>
          <ac:spMkLst>
            <pc:docMk/>
            <pc:sldMk cId="1793706927" sldId="1670"/>
            <ac:spMk id="142" creationId="{60D03917-63E7-4861-9D56-24229BD8B081}"/>
          </ac:spMkLst>
        </pc:spChg>
        <pc:spChg chg="add del mod">
          <ac:chgData name="Wanlambok Nongbet [Chillibreeze]" userId="6bf028ea-505a-4797-9fbe-498829f78d74" providerId="ADAL" clId="{B6D7A17A-D2C1-44D0-9B40-9FBDB90D5B20}" dt="2020-07-23T13:03:56.709" v="1048" actId="21"/>
          <ac:spMkLst>
            <pc:docMk/>
            <pc:sldMk cId="1793706927" sldId="1670"/>
            <ac:spMk id="147" creationId="{7017A57D-A74E-4241-B1DF-E20619C73F4B}"/>
          </ac:spMkLst>
        </pc:spChg>
        <pc:spChg chg="add del mod">
          <ac:chgData name="Wanlambok Nongbet [Chillibreeze]" userId="6bf028ea-505a-4797-9fbe-498829f78d74" providerId="ADAL" clId="{B6D7A17A-D2C1-44D0-9B40-9FBDB90D5B20}" dt="2020-07-23T13:03:56.709" v="1048" actId="21"/>
          <ac:spMkLst>
            <pc:docMk/>
            <pc:sldMk cId="1793706927" sldId="1670"/>
            <ac:spMk id="148" creationId="{FC3037C0-0792-4FEE-AD72-C258AEE7F13A}"/>
          </ac:spMkLst>
        </pc:spChg>
        <pc:spChg chg="add del mod">
          <ac:chgData name="Wanlambok Nongbet [Chillibreeze]" userId="6bf028ea-505a-4797-9fbe-498829f78d74" providerId="ADAL" clId="{B6D7A17A-D2C1-44D0-9B40-9FBDB90D5B20}" dt="2020-07-23T13:03:56.709" v="1048" actId="21"/>
          <ac:spMkLst>
            <pc:docMk/>
            <pc:sldMk cId="1793706927" sldId="1670"/>
            <ac:spMk id="149" creationId="{A0AED47E-F838-4E4E-AC03-95D540332A40}"/>
          </ac:spMkLst>
        </pc:spChg>
        <pc:spChg chg="add del mod">
          <ac:chgData name="Wanlambok Nongbet [Chillibreeze]" userId="6bf028ea-505a-4797-9fbe-498829f78d74" providerId="ADAL" clId="{B6D7A17A-D2C1-44D0-9B40-9FBDB90D5B20}" dt="2020-07-23T13:03:56.709" v="1048" actId="21"/>
          <ac:spMkLst>
            <pc:docMk/>
            <pc:sldMk cId="1793706927" sldId="1670"/>
            <ac:spMk id="150" creationId="{D3FCCF35-7F0D-4380-90C9-B53BE0C3E54E}"/>
          </ac:spMkLst>
        </pc:spChg>
        <pc:spChg chg="add mod">
          <ac:chgData name="Wanlambok Nongbet [Chillibreeze]" userId="6bf028ea-505a-4797-9fbe-498829f78d74" providerId="ADAL" clId="{B6D7A17A-D2C1-44D0-9B40-9FBDB90D5B20}" dt="2020-07-23T13:11:16.629" v="1290" actId="313"/>
          <ac:spMkLst>
            <pc:docMk/>
            <pc:sldMk cId="1793706927" sldId="1670"/>
            <ac:spMk id="155" creationId="{A97E66DA-25FC-463B-8AD2-BCEAF7275AD4}"/>
          </ac:spMkLst>
        </pc:spChg>
        <pc:spChg chg="add del mod">
          <ac:chgData name="Wanlambok Nongbet [Chillibreeze]" userId="6bf028ea-505a-4797-9fbe-498829f78d74" providerId="ADAL" clId="{B6D7A17A-D2C1-44D0-9B40-9FBDB90D5B20}" dt="2020-07-23T13:03:57.691" v="1050" actId="21"/>
          <ac:spMkLst>
            <pc:docMk/>
            <pc:sldMk cId="1793706927" sldId="1670"/>
            <ac:spMk id="156" creationId="{047A30CB-5604-4EBC-940C-A52B156E4BBC}"/>
          </ac:spMkLst>
        </pc:spChg>
        <pc:spChg chg="add del mod">
          <ac:chgData name="Wanlambok Nongbet [Chillibreeze]" userId="6bf028ea-505a-4797-9fbe-498829f78d74" providerId="ADAL" clId="{B6D7A17A-D2C1-44D0-9B40-9FBDB90D5B20}" dt="2020-07-23T13:03:57.691" v="1050" actId="21"/>
          <ac:spMkLst>
            <pc:docMk/>
            <pc:sldMk cId="1793706927" sldId="1670"/>
            <ac:spMk id="157" creationId="{D0B576A9-DD04-4F90-BC64-6BF120EB05E2}"/>
          </ac:spMkLst>
        </pc:spChg>
        <pc:spChg chg="add del mod">
          <ac:chgData name="Wanlambok Nongbet [Chillibreeze]" userId="6bf028ea-505a-4797-9fbe-498829f78d74" providerId="ADAL" clId="{B6D7A17A-D2C1-44D0-9B40-9FBDB90D5B20}" dt="2020-07-23T13:03:57.691" v="1050" actId="21"/>
          <ac:spMkLst>
            <pc:docMk/>
            <pc:sldMk cId="1793706927" sldId="1670"/>
            <ac:spMk id="158" creationId="{85EBC94C-0F80-4037-BF9B-033B62896655}"/>
          </ac:spMkLst>
        </pc:spChg>
        <pc:spChg chg="add del mod">
          <ac:chgData name="Wanlambok Nongbet [Chillibreeze]" userId="6bf028ea-505a-4797-9fbe-498829f78d74" providerId="ADAL" clId="{B6D7A17A-D2C1-44D0-9B40-9FBDB90D5B20}" dt="2020-07-23T13:03:58.937" v="1052" actId="21"/>
          <ac:spMkLst>
            <pc:docMk/>
            <pc:sldMk cId="1793706927" sldId="1670"/>
            <ac:spMk id="162" creationId="{9EBA4EB1-5AD2-4BD7-BD44-146A5970E3E0}"/>
          </ac:spMkLst>
        </pc:spChg>
        <pc:spChg chg="add del mod">
          <ac:chgData name="Wanlambok Nongbet [Chillibreeze]" userId="6bf028ea-505a-4797-9fbe-498829f78d74" providerId="ADAL" clId="{B6D7A17A-D2C1-44D0-9B40-9FBDB90D5B20}" dt="2020-07-23T13:03:58.937" v="1052" actId="21"/>
          <ac:spMkLst>
            <pc:docMk/>
            <pc:sldMk cId="1793706927" sldId="1670"/>
            <ac:spMk id="163" creationId="{3CE0FA60-2218-48C0-BE66-929BAE8BFF16}"/>
          </ac:spMkLst>
        </pc:spChg>
        <pc:spChg chg="add del mod">
          <ac:chgData name="Wanlambok Nongbet [Chillibreeze]" userId="6bf028ea-505a-4797-9fbe-498829f78d74" providerId="ADAL" clId="{B6D7A17A-D2C1-44D0-9B40-9FBDB90D5B20}" dt="2020-07-23T13:03:58.937" v="1052" actId="21"/>
          <ac:spMkLst>
            <pc:docMk/>
            <pc:sldMk cId="1793706927" sldId="1670"/>
            <ac:spMk id="164" creationId="{1245542A-8E64-4AD6-9C4C-445535EC3056}"/>
          </ac:spMkLst>
        </pc:spChg>
        <pc:spChg chg="add mod">
          <ac:chgData name="Wanlambok Nongbet [Chillibreeze]" userId="6bf028ea-505a-4797-9fbe-498829f78d74" providerId="ADAL" clId="{B6D7A17A-D2C1-44D0-9B40-9FBDB90D5B20}" dt="2020-07-23T13:11:16.930" v="1291" actId="313"/>
          <ac:spMkLst>
            <pc:docMk/>
            <pc:sldMk cId="1793706927" sldId="1670"/>
            <ac:spMk id="168" creationId="{0C5FB9EE-3C0D-4200-A67F-8EC1B5C69596}"/>
          </ac:spMkLst>
        </pc:spChg>
        <pc:spChg chg="add del mod">
          <ac:chgData name="Wanlambok Nongbet [Chillibreeze]" userId="6bf028ea-505a-4797-9fbe-498829f78d74" providerId="ADAL" clId="{B6D7A17A-D2C1-44D0-9B40-9FBDB90D5B20}" dt="2020-07-23T13:04:00.145" v="1054" actId="21"/>
          <ac:spMkLst>
            <pc:docMk/>
            <pc:sldMk cId="1793706927" sldId="1670"/>
            <ac:spMk id="169" creationId="{745F78E4-BBC8-4A30-94D3-18DF611EF67A}"/>
          </ac:spMkLst>
        </pc:spChg>
        <pc:spChg chg="add del mod">
          <ac:chgData name="Wanlambok Nongbet [Chillibreeze]" userId="6bf028ea-505a-4797-9fbe-498829f78d74" providerId="ADAL" clId="{B6D7A17A-D2C1-44D0-9B40-9FBDB90D5B20}" dt="2020-07-23T13:04:00.145" v="1054" actId="21"/>
          <ac:spMkLst>
            <pc:docMk/>
            <pc:sldMk cId="1793706927" sldId="1670"/>
            <ac:spMk id="170" creationId="{A473CF1A-C1A1-4227-BCAC-FA9B27C1DFE6}"/>
          </ac:spMkLst>
        </pc:spChg>
        <pc:spChg chg="add del mod">
          <ac:chgData name="Wanlambok Nongbet [Chillibreeze]" userId="6bf028ea-505a-4797-9fbe-498829f78d74" providerId="ADAL" clId="{B6D7A17A-D2C1-44D0-9B40-9FBDB90D5B20}" dt="2020-07-23T13:04:01.736" v="1056" actId="21"/>
          <ac:spMkLst>
            <pc:docMk/>
            <pc:sldMk cId="1793706927" sldId="1670"/>
            <ac:spMk id="173" creationId="{ED15C5E2-9644-479B-B298-16786D22C2D5}"/>
          </ac:spMkLst>
        </pc:spChg>
        <pc:spChg chg="add del mod">
          <ac:chgData name="Wanlambok Nongbet [Chillibreeze]" userId="6bf028ea-505a-4797-9fbe-498829f78d74" providerId="ADAL" clId="{B6D7A17A-D2C1-44D0-9B40-9FBDB90D5B20}" dt="2020-07-23T13:04:01.736" v="1056" actId="21"/>
          <ac:spMkLst>
            <pc:docMk/>
            <pc:sldMk cId="1793706927" sldId="1670"/>
            <ac:spMk id="174" creationId="{E2DD4933-A57C-4DFF-9E13-8BBB5C538D82}"/>
          </ac:spMkLst>
        </pc:spChg>
        <pc:spChg chg="add mod">
          <ac:chgData name="Wanlambok Nongbet [Chillibreeze]" userId="6bf028ea-505a-4797-9fbe-498829f78d74" providerId="ADAL" clId="{B6D7A17A-D2C1-44D0-9B40-9FBDB90D5B20}" dt="2020-07-23T13:11:17.478" v="1292" actId="313"/>
          <ac:spMkLst>
            <pc:docMk/>
            <pc:sldMk cId="1793706927" sldId="1670"/>
            <ac:spMk id="177" creationId="{AB802D1D-1071-4B03-A8D8-BC78C18879B4}"/>
          </ac:spMkLst>
        </pc:spChg>
        <pc:spChg chg="add del mod">
          <ac:chgData name="Wanlambok Nongbet [Chillibreeze]" userId="6bf028ea-505a-4797-9fbe-498829f78d74" providerId="ADAL" clId="{B6D7A17A-D2C1-44D0-9B40-9FBDB90D5B20}" dt="2020-07-23T13:04:02.678" v="1058" actId="21"/>
          <ac:spMkLst>
            <pc:docMk/>
            <pc:sldMk cId="1793706927" sldId="1670"/>
            <ac:spMk id="178" creationId="{D5D02AD3-5350-4DDA-8879-CA31E15DA926}"/>
          </ac:spMkLst>
        </pc:spChg>
        <pc:spChg chg="add del mod">
          <ac:chgData name="Wanlambok Nongbet [Chillibreeze]" userId="6bf028ea-505a-4797-9fbe-498829f78d74" providerId="ADAL" clId="{B6D7A17A-D2C1-44D0-9B40-9FBDB90D5B20}" dt="2020-07-23T13:04:03.745" v="1060" actId="21"/>
          <ac:spMkLst>
            <pc:docMk/>
            <pc:sldMk cId="1793706927" sldId="1670"/>
            <ac:spMk id="180" creationId="{67175019-5DA8-48FD-8FF3-42D7B64EE12D}"/>
          </ac:spMkLst>
        </pc:spChg>
        <pc:spChg chg="add mod">
          <ac:chgData name="Wanlambok Nongbet [Chillibreeze]" userId="6bf028ea-505a-4797-9fbe-498829f78d74" providerId="ADAL" clId="{B6D7A17A-D2C1-44D0-9B40-9FBDB90D5B20}" dt="2020-07-23T13:11:17.957" v="1293" actId="313"/>
          <ac:spMkLst>
            <pc:docMk/>
            <pc:sldMk cId="1793706927" sldId="1670"/>
            <ac:spMk id="182" creationId="{9F88B25F-3DB1-433F-B43A-F193E946DE44}"/>
          </ac:spMkLst>
        </pc:spChg>
        <pc:grpChg chg="del mod">
          <ac:chgData name="Wanlambok Nongbet [Chillibreeze]" userId="6bf028ea-505a-4797-9fbe-498829f78d74" providerId="ADAL" clId="{B6D7A17A-D2C1-44D0-9B40-9FBDB90D5B20}" dt="2020-07-23T12:33:42.129" v="60" actId="165"/>
          <ac:grpSpMkLst>
            <pc:docMk/>
            <pc:sldMk cId="1793706927" sldId="1670"/>
            <ac:grpSpMk id="39" creationId="{CF3A109F-EDA2-454E-94D8-2FF4D5F76166}"/>
          </ac:grpSpMkLst>
        </pc:grpChg>
        <pc:grpChg chg="del mod">
          <ac:chgData name="Wanlambok Nongbet [Chillibreeze]" userId="6bf028ea-505a-4797-9fbe-498829f78d74" providerId="ADAL" clId="{B6D7A17A-D2C1-44D0-9B40-9FBDB90D5B20}" dt="2020-07-23T12:33:45.925" v="64" actId="165"/>
          <ac:grpSpMkLst>
            <pc:docMk/>
            <pc:sldMk cId="1793706927" sldId="1670"/>
            <ac:grpSpMk id="45" creationId="{96FA4571-B551-4557-A60E-5EC1DA07D65C}"/>
          </ac:grpSpMkLst>
        </pc:grpChg>
        <pc:grpChg chg="add del mod">
          <ac:chgData name="Wanlambok Nongbet [Chillibreeze]" userId="6bf028ea-505a-4797-9fbe-498829f78d74" providerId="ADAL" clId="{B6D7A17A-D2C1-44D0-9B40-9FBDB90D5B20}" dt="2020-07-23T12:49:10.678" v="648" actId="165"/>
          <ac:grpSpMkLst>
            <pc:docMk/>
            <pc:sldMk cId="1793706927" sldId="1670"/>
            <ac:grpSpMk id="66" creationId="{0D5512C1-D1F7-4B06-BB30-4CA9FD943802}"/>
          </ac:grpSpMkLst>
        </pc:grpChg>
        <pc:graphicFrameChg chg="add del mod">
          <ac:chgData name="Wanlambok Nongbet [Chillibreeze]" userId="6bf028ea-505a-4797-9fbe-498829f78d74" providerId="ADAL" clId="{B6D7A17A-D2C1-44D0-9B40-9FBDB90D5B20}" dt="2020-07-23T12:33:41.884" v="59" actId="18245"/>
          <ac:graphicFrameMkLst>
            <pc:docMk/>
            <pc:sldMk cId="1793706927" sldId="1670"/>
            <ac:graphicFrameMk id="38" creationId="{8FAB9713-E3BA-4786-9770-4A77F4DCCB11}"/>
          </ac:graphicFrameMkLst>
        </pc:graphicFrameChg>
        <pc:graphicFrameChg chg="add del mod">
          <ac:chgData name="Wanlambok Nongbet [Chillibreeze]" userId="6bf028ea-505a-4797-9fbe-498829f78d74" providerId="ADAL" clId="{B6D7A17A-D2C1-44D0-9B40-9FBDB90D5B20}" dt="2020-07-23T12:33:45.756" v="63" actId="18245"/>
          <ac:graphicFrameMkLst>
            <pc:docMk/>
            <pc:sldMk cId="1793706927" sldId="1670"/>
            <ac:graphicFrameMk id="44" creationId="{80744CD8-E7D4-4BBE-8E7B-68E77675C03D}"/>
          </ac:graphicFrameMkLst>
        </pc:graphicFrameChg>
        <pc:cxnChg chg="del mod">
          <ac:chgData name="Wanlambok Nongbet [Chillibreeze]" userId="6bf028ea-505a-4797-9fbe-498829f78d74" providerId="ADAL" clId="{B6D7A17A-D2C1-44D0-9B40-9FBDB90D5B20}" dt="2020-07-23T12:39:30.252" v="235" actId="478"/>
          <ac:cxnSpMkLst>
            <pc:docMk/>
            <pc:sldMk cId="1793706927" sldId="1670"/>
            <ac:cxnSpMk id="7" creationId="{579FB8DB-C3C8-4F59-989C-6509020AE805}"/>
          </ac:cxnSpMkLst>
        </pc:cxnChg>
        <pc:cxnChg chg="del">
          <ac:chgData name="Wanlambok Nongbet [Chillibreeze]" userId="6bf028ea-505a-4797-9fbe-498829f78d74" providerId="ADAL" clId="{B6D7A17A-D2C1-44D0-9B40-9FBDB90D5B20}" dt="2020-07-23T12:11:44.535" v="19" actId="478"/>
          <ac:cxnSpMkLst>
            <pc:docMk/>
            <pc:sldMk cId="1793706927" sldId="1670"/>
            <ac:cxnSpMk id="9" creationId="{48EA8CFC-CC52-4B23-88DA-30AB22C989DE}"/>
          </ac:cxnSpMkLst>
        </pc:cxnChg>
        <pc:cxnChg chg="del">
          <ac:chgData name="Wanlambok Nongbet [Chillibreeze]" userId="6bf028ea-505a-4797-9fbe-498829f78d74" providerId="ADAL" clId="{B6D7A17A-D2C1-44D0-9B40-9FBDB90D5B20}" dt="2020-07-23T12:11:44.535" v="19" actId="478"/>
          <ac:cxnSpMkLst>
            <pc:docMk/>
            <pc:sldMk cId="1793706927" sldId="1670"/>
            <ac:cxnSpMk id="11" creationId="{701F7E6F-4C27-4617-AA49-735FB441591E}"/>
          </ac:cxnSpMkLst>
        </pc:cxnChg>
        <pc:cxnChg chg="del mod">
          <ac:chgData name="Wanlambok Nongbet [Chillibreeze]" userId="6bf028ea-505a-4797-9fbe-498829f78d74" providerId="ADAL" clId="{B6D7A17A-D2C1-44D0-9B40-9FBDB90D5B20}" dt="2020-07-23T12:19:24.239" v="54" actId="478"/>
          <ac:cxnSpMkLst>
            <pc:docMk/>
            <pc:sldMk cId="1793706927" sldId="1670"/>
            <ac:cxnSpMk id="15" creationId="{EE79B6B5-66A0-4F38-BA19-B04A6B7DDBD5}"/>
          </ac:cxnSpMkLst>
        </pc:cxnChg>
        <pc:cxnChg chg="del">
          <ac:chgData name="Wanlambok Nongbet [Chillibreeze]" userId="6bf028ea-505a-4797-9fbe-498829f78d74" providerId="ADAL" clId="{B6D7A17A-D2C1-44D0-9B40-9FBDB90D5B20}" dt="2020-07-23T12:11:44.535" v="19" actId="478"/>
          <ac:cxnSpMkLst>
            <pc:docMk/>
            <pc:sldMk cId="1793706927" sldId="1670"/>
            <ac:cxnSpMk id="18" creationId="{3E8C67A6-95B9-4C69-A74C-887C6CD21576}"/>
          </ac:cxnSpMkLst>
        </pc:cxnChg>
        <pc:cxnChg chg="del">
          <ac:chgData name="Wanlambok Nongbet [Chillibreeze]" userId="6bf028ea-505a-4797-9fbe-498829f78d74" providerId="ADAL" clId="{B6D7A17A-D2C1-44D0-9B40-9FBDB90D5B20}" dt="2020-07-23T12:11:44.535" v="19" actId="478"/>
          <ac:cxnSpMkLst>
            <pc:docMk/>
            <pc:sldMk cId="1793706927" sldId="1670"/>
            <ac:cxnSpMk id="20" creationId="{0D264F5B-4FB2-4A49-99CE-C9E1C3DDDC83}"/>
          </ac:cxnSpMkLst>
        </pc:cxnChg>
        <pc:cxnChg chg="del">
          <ac:chgData name="Wanlambok Nongbet [Chillibreeze]" userId="6bf028ea-505a-4797-9fbe-498829f78d74" providerId="ADAL" clId="{B6D7A17A-D2C1-44D0-9B40-9FBDB90D5B20}" dt="2020-07-23T12:11:44.535" v="19" actId="478"/>
          <ac:cxnSpMkLst>
            <pc:docMk/>
            <pc:sldMk cId="1793706927" sldId="1670"/>
            <ac:cxnSpMk id="22" creationId="{6551C245-B291-4569-855C-2E69804BDE40}"/>
          </ac:cxnSpMkLst>
        </pc:cxnChg>
        <pc:cxnChg chg="del">
          <ac:chgData name="Wanlambok Nongbet [Chillibreeze]" userId="6bf028ea-505a-4797-9fbe-498829f78d74" providerId="ADAL" clId="{B6D7A17A-D2C1-44D0-9B40-9FBDB90D5B20}" dt="2020-07-23T12:11:44.535" v="19" actId="478"/>
          <ac:cxnSpMkLst>
            <pc:docMk/>
            <pc:sldMk cId="1793706927" sldId="1670"/>
            <ac:cxnSpMk id="24" creationId="{42CA13F8-6B3B-4265-8317-D5C40DB605E1}"/>
          </ac:cxnSpMkLst>
        </pc:cxnChg>
        <pc:cxnChg chg="del">
          <ac:chgData name="Wanlambok Nongbet [Chillibreeze]" userId="6bf028ea-505a-4797-9fbe-498829f78d74" providerId="ADAL" clId="{B6D7A17A-D2C1-44D0-9B40-9FBDB90D5B20}" dt="2020-07-23T12:11:44.535" v="19" actId="478"/>
          <ac:cxnSpMkLst>
            <pc:docMk/>
            <pc:sldMk cId="1793706927" sldId="1670"/>
            <ac:cxnSpMk id="26" creationId="{C3E711D6-2352-4361-B8FE-8D1B8664A511}"/>
          </ac:cxnSpMkLst>
        </pc:cxnChg>
        <pc:cxnChg chg="del">
          <ac:chgData name="Wanlambok Nongbet [Chillibreeze]" userId="6bf028ea-505a-4797-9fbe-498829f78d74" providerId="ADAL" clId="{B6D7A17A-D2C1-44D0-9B40-9FBDB90D5B20}" dt="2020-07-23T12:11:44.535" v="19" actId="478"/>
          <ac:cxnSpMkLst>
            <pc:docMk/>
            <pc:sldMk cId="1793706927" sldId="1670"/>
            <ac:cxnSpMk id="28" creationId="{23296230-E924-4C69-938E-9DCFD8953F20}"/>
          </ac:cxnSpMkLst>
        </pc:cxnChg>
        <pc:cxnChg chg="del">
          <ac:chgData name="Wanlambok Nongbet [Chillibreeze]" userId="6bf028ea-505a-4797-9fbe-498829f78d74" providerId="ADAL" clId="{B6D7A17A-D2C1-44D0-9B40-9FBDB90D5B20}" dt="2020-07-23T12:11:44.535" v="19" actId="478"/>
          <ac:cxnSpMkLst>
            <pc:docMk/>
            <pc:sldMk cId="1793706927" sldId="1670"/>
            <ac:cxnSpMk id="30" creationId="{B4879151-6F26-4E5C-A27E-F617EB547D12}"/>
          </ac:cxnSpMkLst>
        </pc:cxnChg>
        <pc:cxnChg chg="del">
          <ac:chgData name="Wanlambok Nongbet [Chillibreeze]" userId="6bf028ea-505a-4797-9fbe-498829f78d74" providerId="ADAL" clId="{B6D7A17A-D2C1-44D0-9B40-9FBDB90D5B20}" dt="2020-07-23T12:11:44.535" v="19" actId="478"/>
          <ac:cxnSpMkLst>
            <pc:docMk/>
            <pc:sldMk cId="1793706927" sldId="1670"/>
            <ac:cxnSpMk id="32" creationId="{0941F8FC-6AA1-4720-AC01-E27F246C7A55}"/>
          </ac:cxnSpMkLst>
        </pc:cxnChg>
        <pc:cxnChg chg="add del mod topLvl">
          <ac:chgData name="Wanlambok Nongbet [Chillibreeze]" userId="6bf028ea-505a-4797-9fbe-498829f78d74" providerId="ADAL" clId="{B6D7A17A-D2C1-44D0-9B40-9FBDB90D5B20}" dt="2020-07-23T13:03:41.597" v="1030" actId="21"/>
          <ac:cxnSpMkLst>
            <pc:docMk/>
            <pc:sldMk cId="1793706927" sldId="1670"/>
            <ac:cxnSpMk id="58" creationId="{27F612FD-16C3-45D9-8E05-DD3632DBFAF1}"/>
          </ac:cxnSpMkLst>
        </pc:cxnChg>
        <pc:cxnChg chg="add del mod topLvl">
          <ac:chgData name="Wanlambok Nongbet [Chillibreeze]" userId="6bf028ea-505a-4797-9fbe-498829f78d74" providerId="ADAL" clId="{B6D7A17A-D2C1-44D0-9B40-9FBDB90D5B20}" dt="2020-07-23T13:03:41.597" v="1030" actId="21"/>
          <ac:cxnSpMkLst>
            <pc:docMk/>
            <pc:sldMk cId="1793706927" sldId="1670"/>
            <ac:cxnSpMk id="59" creationId="{5A91A1FC-87B7-4828-A2D2-CB914826B685}"/>
          </ac:cxnSpMkLst>
        </pc:cxnChg>
        <pc:cxnChg chg="add del mod topLvl">
          <ac:chgData name="Wanlambok Nongbet [Chillibreeze]" userId="6bf028ea-505a-4797-9fbe-498829f78d74" providerId="ADAL" clId="{B6D7A17A-D2C1-44D0-9B40-9FBDB90D5B20}" dt="2020-07-23T13:03:41.597" v="1030" actId="21"/>
          <ac:cxnSpMkLst>
            <pc:docMk/>
            <pc:sldMk cId="1793706927" sldId="1670"/>
            <ac:cxnSpMk id="60" creationId="{8ECF7980-6681-42F7-A882-586AC2BD4D98}"/>
          </ac:cxnSpMkLst>
        </pc:cxnChg>
        <pc:cxnChg chg="add del mod topLvl">
          <ac:chgData name="Wanlambok Nongbet [Chillibreeze]" userId="6bf028ea-505a-4797-9fbe-498829f78d74" providerId="ADAL" clId="{B6D7A17A-D2C1-44D0-9B40-9FBDB90D5B20}" dt="2020-07-23T13:03:41.597" v="1030" actId="21"/>
          <ac:cxnSpMkLst>
            <pc:docMk/>
            <pc:sldMk cId="1793706927" sldId="1670"/>
            <ac:cxnSpMk id="61" creationId="{43386B54-25C4-4BC7-A00C-45A09855C31A}"/>
          </ac:cxnSpMkLst>
        </pc:cxnChg>
        <pc:cxnChg chg="add del mod topLvl">
          <ac:chgData name="Wanlambok Nongbet [Chillibreeze]" userId="6bf028ea-505a-4797-9fbe-498829f78d74" providerId="ADAL" clId="{B6D7A17A-D2C1-44D0-9B40-9FBDB90D5B20}" dt="2020-07-23T13:03:41.597" v="1030" actId="21"/>
          <ac:cxnSpMkLst>
            <pc:docMk/>
            <pc:sldMk cId="1793706927" sldId="1670"/>
            <ac:cxnSpMk id="62" creationId="{D84D4E45-0AB4-41BF-83BB-1FC4C9D16E2B}"/>
          </ac:cxnSpMkLst>
        </pc:cxnChg>
        <pc:cxnChg chg="add del mod topLvl">
          <ac:chgData name="Wanlambok Nongbet [Chillibreeze]" userId="6bf028ea-505a-4797-9fbe-498829f78d74" providerId="ADAL" clId="{B6D7A17A-D2C1-44D0-9B40-9FBDB90D5B20}" dt="2020-07-23T13:03:41.597" v="1030" actId="21"/>
          <ac:cxnSpMkLst>
            <pc:docMk/>
            <pc:sldMk cId="1793706927" sldId="1670"/>
            <ac:cxnSpMk id="63" creationId="{0294E92B-6E76-4EAD-8EEA-35208D66B927}"/>
          </ac:cxnSpMkLst>
        </pc:cxnChg>
        <pc:cxnChg chg="add del mod">
          <ac:chgData name="Wanlambok Nongbet [Chillibreeze]" userId="6bf028ea-505a-4797-9fbe-498829f78d74" providerId="ADAL" clId="{B6D7A17A-D2C1-44D0-9B40-9FBDB90D5B20}" dt="2020-07-23T12:39:33.008" v="237" actId="478"/>
          <ac:cxnSpMkLst>
            <pc:docMk/>
            <pc:sldMk cId="1793706927" sldId="1670"/>
            <ac:cxnSpMk id="64" creationId="{D681346B-ED3B-4C51-BC09-7C2C228551C1}"/>
          </ac:cxnSpMkLst>
        </pc:cxnChg>
        <pc:cxnChg chg="add del mod">
          <ac:chgData name="Wanlambok Nongbet [Chillibreeze]" userId="6bf028ea-505a-4797-9fbe-498829f78d74" providerId="ADAL" clId="{B6D7A17A-D2C1-44D0-9B40-9FBDB90D5B20}" dt="2020-07-23T13:03:47.697" v="1034" actId="21"/>
          <ac:cxnSpMkLst>
            <pc:docMk/>
            <pc:sldMk cId="1793706927" sldId="1670"/>
            <ac:cxnSpMk id="73" creationId="{DF01E1A9-8C71-4800-B6B8-F63FDBEB1B6C}"/>
          </ac:cxnSpMkLst>
        </pc:cxnChg>
        <pc:cxnChg chg="add del mod">
          <ac:chgData name="Wanlambok Nongbet [Chillibreeze]" userId="6bf028ea-505a-4797-9fbe-498829f78d74" providerId="ADAL" clId="{B6D7A17A-D2C1-44D0-9B40-9FBDB90D5B20}" dt="2020-07-23T13:03:47.697" v="1034" actId="21"/>
          <ac:cxnSpMkLst>
            <pc:docMk/>
            <pc:sldMk cId="1793706927" sldId="1670"/>
            <ac:cxnSpMk id="74" creationId="{87EC2B4F-C1F1-4C6E-8024-BCDA767A4502}"/>
          </ac:cxnSpMkLst>
        </pc:cxnChg>
        <pc:cxnChg chg="add del mod">
          <ac:chgData name="Wanlambok Nongbet [Chillibreeze]" userId="6bf028ea-505a-4797-9fbe-498829f78d74" providerId="ADAL" clId="{B6D7A17A-D2C1-44D0-9B40-9FBDB90D5B20}" dt="2020-07-23T13:03:47.697" v="1034" actId="21"/>
          <ac:cxnSpMkLst>
            <pc:docMk/>
            <pc:sldMk cId="1793706927" sldId="1670"/>
            <ac:cxnSpMk id="75" creationId="{AE702A58-A182-4CD2-AE50-B4B2A68218AB}"/>
          </ac:cxnSpMkLst>
        </pc:cxnChg>
        <pc:cxnChg chg="add del mod">
          <ac:chgData name="Wanlambok Nongbet [Chillibreeze]" userId="6bf028ea-505a-4797-9fbe-498829f78d74" providerId="ADAL" clId="{B6D7A17A-D2C1-44D0-9B40-9FBDB90D5B20}" dt="2020-07-23T13:03:47.697" v="1034" actId="21"/>
          <ac:cxnSpMkLst>
            <pc:docMk/>
            <pc:sldMk cId="1793706927" sldId="1670"/>
            <ac:cxnSpMk id="76" creationId="{F925FED9-8824-4815-9DE9-7E5E1036C7DA}"/>
          </ac:cxnSpMkLst>
        </pc:cxnChg>
        <pc:cxnChg chg="add del mod">
          <ac:chgData name="Wanlambok Nongbet [Chillibreeze]" userId="6bf028ea-505a-4797-9fbe-498829f78d74" providerId="ADAL" clId="{B6D7A17A-D2C1-44D0-9B40-9FBDB90D5B20}" dt="2020-07-23T13:03:47.697" v="1034" actId="21"/>
          <ac:cxnSpMkLst>
            <pc:docMk/>
            <pc:sldMk cId="1793706927" sldId="1670"/>
            <ac:cxnSpMk id="77" creationId="{DF2D6E06-35A2-4742-8629-7742E2608F05}"/>
          </ac:cxnSpMkLst>
        </pc:cxnChg>
        <pc:cxnChg chg="add del mod">
          <ac:chgData name="Wanlambok Nongbet [Chillibreeze]" userId="6bf028ea-505a-4797-9fbe-498829f78d74" providerId="ADAL" clId="{B6D7A17A-D2C1-44D0-9B40-9FBDB90D5B20}" dt="2020-07-23T13:03:47.697" v="1034" actId="21"/>
          <ac:cxnSpMkLst>
            <pc:docMk/>
            <pc:sldMk cId="1793706927" sldId="1670"/>
            <ac:cxnSpMk id="78" creationId="{1B8497F4-1906-4690-8A0F-C136C04715CC}"/>
          </ac:cxnSpMkLst>
        </pc:cxnChg>
        <pc:cxnChg chg="add del mod">
          <ac:chgData name="Wanlambok Nongbet [Chillibreeze]" userId="6bf028ea-505a-4797-9fbe-498829f78d74" providerId="ADAL" clId="{B6D7A17A-D2C1-44D0-9B40-9FBDB90D5B20}" dt="2020-07-23T13:03:49.172" v="1036" actId="21"/>
          <ac:cxnSpMkLst>
            <pc:docMk/>
            <pc:sldMk cId="1793706927" sldId="1670"/>
            <ac:cxnSpMk id="86" creationId="{07A684C4-3A6E-416A-B2C0-A6FDD39796BE}"/>
          </ac:cxnSpMkLst>
        </pc:cxnChg>
        <pc:cxnChg chg="add del mod">
          <ac:chgData name="Wanlambok Nongbet [Chillibreeze]" userId="6bf028ea-505a-4797-9fbe-498829f78d74" providerId="ADAL" clId="{B6D7A17A-D2C1-44D0-9B40-9FBDB90D5B20}" dt="2020-07-23T13:03:49.172" v="1036" actId="21"/>
          <ac:cxnSpMkLst>
            <pc:docMk/>
            <pc:sldMk cId="1793706927" sldId="1670"/>
            <ac:cxnSpMk id="87" creationId="{AF92C3CE-2E85-44BD-BCE5-6C7AEFEF20B9}"/>
          </ac:cxnSpMkLst>
        </pc:cxnChg>
        <pc:cxnChg chg="add del mod">
          <ac:chgData name="Wanlambok Nongbet [Chillibreeze]" userId="6bf028ea-505a-4797-9fbe-498829f78d74" providerId="ADAL" clId="{B6D7A17A-D2C1-44D0-9B40-9FBDB90D5B20}" dt="2020-07-23T13:03:49.172" v="1036" actId="21"/>
          <ac:cxnSpMkLst>
            <pc:docMk/>
            <pc:sldMk cId="1793706927" sldId="1670"/>
            <ac:cxnSpMk id="88" creationId="{F986FF08-BE53-4A92-9B2E-4B0CC8D08695}"/>
          </ac:cxnSpMkLst>
        </pc:cxnChg>
        <pc:cxnChg chg="add del mod">
          <ac:chgData name="Wanlambok Nongbet [Chillibreeze]" userId="6bf028ea-505a-4797-9fbe-498829f78d74" providerId="ADAL" clId="{B6D7A17A-D2C1-44D0-9B40-9FBDB90D5B20}" dt="2020-07-23T13:03:49.172" v="1036" actId="21"/>
          <ac:cxnSpMkLst>
            <pc:docMk/>
            <pc:sldMk cId="1793706927" sldId="1670"/>
            <ac:cxnSpMk id="89" creationId="{82D75421-F4B3-49C7-B24A-6005E1CFB7E6}"/>
          </ac:cxnSpMkLst>
        </pc:cxnChg>
        <pc:cxnChg chg="add del mod">
          <ac:chgData name="Wanlambok Nongbet [Chillibreeze]" userId="6bf028ea-505a-4797-9fbe-498829f78d74" providerId="ADAL" clId="{B6D7A17A-D2C1-44D0-9B40-9FBDB90D5B20}" dt="2020-07-23T13:03:49.172" v="1036" actId="21"/>
          <ac:cxnSpMkLst>
            <pc:docMk/>
            <pc:sldMk cId="1793706927" sldId="1670"/>
            <ac:cxnSpMk id="90" creationId="{6918B5C5-0B36-4D5B-A503-ABB04817A25E}"/>
          </ac:cxnSpMkLst>
        </pc:cxnChg>
        <pc:cxnChg chg="add del mod">
          <ac:chgData name="Wanlambok Nongbet [Chillibreeze]" userId="6bf028ea-505a-4797-9fbe-498829f78d74" providerId="ADAL" clId="{B6D7A17A-D2C1-44D0-9B40-9FBDB90D5B20}" dt="2020-07-23T13:03:49.172" v="1036" actId="21"/>
          <ac:cxnSpMkLst>
            <pc:docMk/>
            <pc:sldMk cId="1793706927" sldId="1670"/>
            <ac:cxnSpMk id="91" creationId="{991D77AB-2579-41C6-B28B-561CBB12591B}"/>
          </ac:cxnSpMkLst>
        </pc:cxnChg>
        <pc:cxnChg chg="add del mod">
          <ac:chgData name="Wanlambok Nongbet [Chillibreeze]" userId="6bf028ea-505a-4797-9fbe-498829f78d74" providerId="ADAL" clId="{B6D7A17A-D2C1-44D0-9B40-9FBDB90D5B20}" dt="2020-07-23T13:03:50.192" v="1038" actId="21"/>
          <ac:cxnSpMkLst>
            <pc:docMk/>
            <pc:sldMk cId="1793706927" sldId="1670"/>
            <ac:cxnSpMk id="99" creationId="{7E59546E-84E9-4375-B39A-32D94A2C00F4}"/>
          </ac:cxnSpMkLst>
        </pc:cxnChg>
        <pc:cxnChg chg="add del mod">
          <ac:chgData name="Wanlambok Nongbet [Chillibreeze]" userId="6bf028ea-505a-4797-9fbe-498829f78d74" providerId="ADAL" clId="{B6D7A17A-D2C1-44D0-9B40-9FBDB90D5B20}" dt="2020-07-23T13:03:50.192" v="1038" actId="21"/>
          <ac:cxnSpMkLst>
            <pc:docMk/>
            <pc:sldMk cId="1793706927" sldId="1670"/>
            <ac:cxnSpMk id="100" creationId="{05E8BA66-6C32-49B1-891A-5229C93E1920}"/>
          </ac:cxnSpMkLst>
        </pc:cxnChg>
        <pc:cxnChg chg="add del mod">
          <ac:chgData name="Wanlambok Nongbet [Chillibreeze]" userId="6bf028ea-505a-4797-9fbe-498829f78d74" providerId="ADAL" clId="{B6D7A17A-D2C1-44D0-9B40-9FBDB90D5B20}" dt="2020-07-23T13:03:50.192" v="1038" actId="21"/>
          <ac:cxnSpMkLst>
            <pc:docMk/>
            <pc:sldMk cId="1793706927" sldId="1670"/>
            <ac:cxnSpMk id="101" creationId="{F9F53089-7C29-45ED-BE99-388764774A79}"/>
          </ac:cxnSpMkLst>
        </pc:cxnChg>
        <pc:cxnChg chg="add del mod">
          <ac:chgData name="Wanlambok Nongbet [Chillibreeze]" userId="6bf028ea-505a-4797-9fbe-498829f78d74" providerId="ADAL" clId="{B6D7A17A-D2C1-44D0-9B40-9FBDB90D5B20}" dt="2020-07-23T13:03:50.192" v="1038" actId="21"/>
          <ac:cxnSpMkLst>
            <pc:docMk/>
            <pc:sldMk cId="1793706927" sldId="1670"/>
            <ac:cxnSpMk id="102" creationId="{2DA68E0F-49FB-4D68-B3F2-610835D1944D}"/>
          </ac:cxnSpMkLst>
        </pc:cxnChg>
        <pc:cxnChg chg="add del mod">
          <ac:chgData name="Wanlambok Nongbet [Chillibreeze]" userId="6bf028ea-505a-4797-9fbe-498829f78d74" providerId="ADAL" clId="{B6D7A17A-D2C1-44D0-9B40-9FBDB90D5B20}" dt="2020-07-23T13:03:50.192" v="1038" actId="21"/>
          <ac:cxnSpMkLst>
            <pc:docMk/>
            <pc:sldMk cId="1793706927" sldId="1670"/>
            <ac:cxnSpMk id="103" creationId="{27AB320F-5D4F-4CBD-9499-28155833FB11}"/>
          </ac:cxnSpMkLst>
        </pc:cxnChg>
        <pc:cxnChg chg="add del mod">
          <ac:chgData name="Wanlambok Nongbet [Chillibreeze]" userId="6bf028ea-505a-4797-9fbe-498829f78d74" providerId="ADAL" clId="{B6D7A17A-D2C1-44D0-9B40-9FBDB90D5B20}" dt="2020-07-23T13:03:50.192" v="1038" actId="21"/>
          <ac:cxnSpMkLst>
            <pc:docMk/>
            <pc:sldMk cId="1793706927" sldId="1670"/>
            <ac:cxnSpMk id="104" creationId="{73B2CAD8-3CF0-4947-9239-207456B4061E}"/>
          </ac:cxnSpMkLst>
        </pc:cxnChg>
        <pc:cxnChg chg="add mod">
          <ac:chgData name="Wanlambok Nongbet [Chillibreeze]" userId="6bf028ea-505a-4797-9fbe-498829f78d74" providerId="ADAL" clId="{B6D7A17A-D2C1-44D0-9B40-9FBDB90D5B20}" dt="2020-07-23T13:03:50.398" v="1039"/>
          <ac:cxnSpMkLst>
            <pc:docMk/>
            <pc:sldMk cId="1793706927" sldId="1670"/>
            <ac:cxnSpMk id="111" creationId="{6C1C47C3-8097-48FC-916C-A7A407012087}"/>
          </ac:cxnSpMkLst>
        </pc:cxnChg>
        <pc:cxnChg chg="add del mod">
          <ac:chgData name="Wanlambok Nongbet [Chillibreeze]" userId="6bf028ea-505a-4797-9fbe-498829f78d74" providerId="ADAL" clId="{B6D7A17A-D2C1-44D0-9B40-9FBDB90D5B20}" dt="2020-07-23T13:03:51.944" v="1040" actId="21"/>
          <ac:cxnSpMkLst>
            <pc:docMk/>
            <pc:sldMk cId="1793706927" sldId="1670"/>
            <ac:cxnSpMk id="112" creationId="{1AE9F793-6025-4B51-A6E8-222FE85BD04F}"/>
          </ac:cxnSpMkLst>
        </pc:cxnChg>
        <pc:cxnChg chg="add del mod">
          <ac:chgData name="Wanlambok Nongbet [Chillibreeze]" userId="6bf028ea-505a-4797-9fbe-498829f78d74" providerId="ADAL" clId="{B6D7A17A-D2C1-44D0-9B40-9FBDB90D5B20}" dt="2020-07-23T13:03:51.944" v="1040" actId="21"/>
          <ac:cxnSpMkLst>
            <pc:docMk/>
            <pc:sldMk cId="1793706927" sldId="1670"/>
            <ac:cxnSpMk id="113" creationId="{11C89743-2163-48A7-8ADF-1E1E3EA75269}"/>
          </ac:cxnSpMkLst>
        </pc:cxnChg>
        <pc:cxnChg chg="add del mod">
          <ac:chgData name="Wanlambok Nongbet [Chillibreeze]" userId="6bf028ea-505a-4797-9fbe-498829f78d74" providerId="ADAL" clId="{B6D7A17A-D2C1-44D0-9B40-9FBDB90D5B20}" dt="2020-07-23T13:03:51.944" v="1040" actId="21"/>
          <ac:cxnSpMkLst>
            <pc:docMk/>
            <pc:sldMk cId="1793706927" sldId="1670"/>
            <ac:cxnSpMk id="114" creationId="{1A6F8D6F-5892-42C5-A1D6-2869F0DCD1CE}"/>
          </ac:cxnSpMkLst>
        </pc:cxnChg>
        <pc:cxnChg chg="add del mod">
          <ac:chgData name="Wanlambok Nongbet [Chillibreeze]" userId="6bf028ea-505a-4797-9fbe-498829f78d74" providerId="ADAL" clId="{B6D7A17A-D2C1-44D0-9B40-9FBDB90D5B20}" dt="2020-07-23T13:03:51.944" v="1040" actId="21"/>
          <ac:cxnSpMkLst>
            <pc:docMk/>
            <pc:sldMk cId="1793706927" sldId="1670"/>
            <ac:cxnSpMk id="115" creationId="{A8116BBE-3316-4A9E-B3D0-3E9876E36177}"/>
          </ac:cxnSpMkLst>
        </pc:cxnChg>
        <pc:cxnChg chg="add del mod">
          <ac:chgData name="Wanlambok Nongbet [Chillibreeze]" userId="6bf028ea-505a-4797-9fbe-498829f78d74" providerId="ADAL" clId="{B6D7A17A-D2C1-44D0-9B40-9FBDB90D5B20}" dt="2020-07-23T13:03:51.944" v="1040" actId="21"/>
          <ac:cxnSpMkLst>
            <pc:docMk/>
            <pc:sldMk cId="1793706927" sldId="1670"/>
            <ac:cxnSpMk id="116" creationId="{4705AFF8-4B8B-41A7-9902-FB3E5B923165}"/>
          </ac:cxnSpMkLst>
        </pc:cxnChg>
        <pc:cxnChg chg="add del mod">
          <ac:chgData name="Wanlambok Nongbet [Chillibreeze]" userId="6bf028ea-505a-4797-9fbe-498829f78d74" providerId="ADAL" clId="{B6D7A17A-D2C1-44D0-9B40-9FBDB90D5B20}" dt="2020-07-23T13:03:52.998" v="1042" actId="21"/>
          <ac:cxnSpMkLst>
            <pc:docMk/>
            <pc:sldMk cId="1793706927" sldId="1670"/>
            <ac:cxnSpMk id="123" creationId="{B27E703F-EF58-40C0-99BB-123BA37D28D0}"/>
          </ac:cxnSpMkLst>
        </pc:cxnChg>
        <pc:cxnChg chg="add del mod">
          <ac:chgData name="Wanlambok Nongbet [Chillibreeze]" userId="6bf028ea-505a-4797-9fbe-498829f78d74" providerId="ADAL" clId="{B6D7A17A-D2C1-44D0-9B40-9FBDB90D5B20}" dt="2020-07-23T13:03:52.998" v="1042" actId="21"/>
          <ac:cxnSpMkLst>
            <pc:docMk/>
            <pc:sldMk cId="1793706927" sldId="1670"/>
            <ac:cxnSpMk id="124" creationId="{FF386D3D-CF04-41AD-8A4F-3A80C9BD141F}"/>
          </ac:cxnSpMkLst>
        </pc:cxnChg>
        <pc:cxnChg chg="add del mod">
          <ac:chgData name="Wanlambok Nongbet [Chillibreeze]" userId="6bf028ea-505a-4797-9fbe-498829f78d74" providerId="ADAL" clId="{B6D7A17A-D2C1-44D0-9B40-9FBDB90D5B20}" dt="2020-07-23T13:03:52.998" v="1042" actId="21"/>
          <ac:cxnSpMkLst>
            <pc:docMk/>
            <pc:sldMk cId="1793706927" sldId="1670"/>
            <ac:cxnSpMk id="125" creationId="{9C418E78-7C16-4E52-9871-A18300BC8815}"/>
          </ac:cxnSpMkLst>
        </pc:cxnChg>
        <pc:cxnChg chg="add del mod">
          <ac:chgData name="Wanlambok Nongbet [Chillibreeze]" userId="6bf028ea-505a-4797-9fbe-498829f78d74" providerId="ADAL" clId="{B6D7A17A-D2C1-44D0-9B40-9FBDB90D5B20}" dt="2020-07-23T13:03:52.998" v="1042" actId="21"/>
          <ac:cxnSpMkLst>
            <pc:docMk/>
            <pc:sldMk cId="1793706927" sldId="1670"/>
            <ac:cxnSpMk id="126" creationId="{BB78A5DB-B870-4047-885E-F78E440D2C1D}"/>
          </ac:cxnSpMkLst>
        </pc:cxnChg>
        <pc:cxnChg chg="add del mod">
          <ac:chgData name="Wanlambok Nongbet [Chillibreeze]" userId="6bf028ea-505a-4797-9fbe-498829f78d74" providerId="ADAL" clId="{B6D7A17A-D2C1-44D0-9B40-9FBDB90D5B20}" dt="2020-07-23T13:03:52.998" v="1042" actId="21"/>
          <ac:cxnSpMkLst>
            <pc:docMk/>
            <pc:sldMk cId="1793706927" sldId="1670"/>
            <ac:cxnSpMk id="127" creationId="{BE613CC6-BA7D-44C0-B992-6F151FC7B605}"/>
          </ac:cxnSpMkLst>
        </pc:cxnChg>
        <pc:cxnChg chg="add mod">
          <ac:chgData name="Wanlambok Nongbet [Chillibreeze]" userId="6bf028ea-505a-4797-9fbe-498829f78d74" providerId="ADAL" clId="{B6D7A17A-D2C1-44D0-9B40-9FBDB90D5B20}" dt="2020-07-23T13:03:53.222" v="1043"/>
          <ac:cxnSpMkLst>
            <pc:docMk/>
            <pc:sldMk cId="1793706927" sldId="1670"/>
            <ac:cxnSpMk id="133" creationId="{DFDB1E50-F7A4-4BAF-AC7B-CDA2A21828E2}"/>
          </ac:cxnSpMkLst>
        </pc:cxnChg>
        <pc:cxnChg chg="add del mod">
          <ac:chgData name="Wanlambok Nongbet [Chillibreeze]" userId="6bf028ea-505a-4797-9fbe-498829f78d74" providerId="ADAL" clId="{B6D7A17A-D2C1-44D0-9B40-9FBDB90D5B20}" dt="2020-07-23T13:03:54.188" v="1044" actId="21"/>
          <ac:cxnSpMkLst>
            <pc:docMk/>
            <pc:sldMk cId="1793706927" sldId="1670"/>
            <ac:cxnSpMk id="134" creationId="{202A8568-8445-489A-8C03-4940D45ABD02}"/>
          </ac:cxnSpMkLst>
        </pc:cxnChg>
        <pc:cxnChg chg="add del mod">
          <ac:chgData name="Wanlambok Nongbet [Chillibreeze]" userId="6bf028ea-505a-4797-9fbe-498829f78d74" providerId="ADAL" clId="{B6D7A17A-D2C1-44D0-9B40-9FBDB90D5B20}" dt="2020-07-23T13:03:54.188" v="1044" actId="21"/>
          <ac:cxnSpMkLst>
            <pc:docMk/>
            <pc:sldMk cId="1793706927" sldId="1670"/>
            <ac:cxnSpMk id="135" creationId="{AEED4468-85D2-4B80-8351-B332F77C68A6}"/>
          </ac:cxnSpMkLst>
        </pc:cxnChg>
        <pc:cxnChg chg="add del mod">
          <ac:chgData name="Wanlambok Nongbet [Chillibreeze]" userId="6bf028ea-505a-4797-9fbe-498829f78d74" providerId="ADAL" clId="{B6D7A17A-D2C1-44D0-9B40-9FBDB90D5B20}" dt="2020-07-23T13:03:54.188" v="1044" actId="21"/>
          <ac:cxnSpMkLst>
            <pc:docMk/>
            <pc:sldMk cId="1793706927" sldId="1670"/>
            <ac:cxnSpMk id="136" creationId="{AC0D5E87-3A79-47BE-BA11-042BDB17463E}"/>
          </ac:cxnSpMkLst>
        </pc:cxnChg>
        <pc:cxnChg chg="add del mod">
          <ac:chgData name="Wanlambok Nongbet [Chillibreeze]" userId="6bf028ea-505a-4797-9fbe-498829f78d74" providerId="ADAL" clId="{B6D7A17A-D2C1-44D0-9B40-9FBDB90D5B20}" dt="2020-07-23T13:03:54.188" v="1044" actId="21"/>
          <ac:cxnSpMkLst>
            <pc:docMk/>
            <pc:sldMk cId="1793706927" sldId="1670"/>
            <ac:cxnSpMk id="137" creationId="{6BD770B9-39EE-4301-8651-169F5E84A669}"/>
          </ac:cxnSpMkLst>
        </pc:cxnChg>
        <pc:cxnChg chg="add del mod">
          <ac:chgData name="Wanlambok Nongbet [Chillibreeze]" userId="6bf028ea-505a-4797-9fbe-498829f78d74" providerId="ADAL" clId="{B6D7A17A-D2C1-44D0-9B40-9FBDB90D5B20}" dt="2020-07-23T13:03:55.129" v="1046" actId="21"/>
          <ac:cxnSpMkLst>
            <pc:docMk/>
            <pc:sldMk cId="1793706927" sldId="1670"/>
            <ac:cxnSpMk id="143" creationId="{EEFFE967-9174-4484-BB19-B7DA89114FE0}"/>
          </ac:cxnSpMkLst>
        </pc:cxnChg>
        <pc:cxnChg chg="add del mod">
          <ac:chgData name="Wanlambok Nongbet [Chillibreeze]" userId="6bf028ea-505a-4797-9fbe-498829f78d74" providerId="ADAL" clId="{B6D7A17A-D2C1-44D0-9B40-9FBDB90D5B20}" dt="2020-07-23T13:03:55.129" v="1046" actId="21"/>
          <ac:cxnSpMkLst>
            <pc:docMk/>
            <pc:sldMk cId="1793706927" sldId="1670"/>
            <ac:cxnSpMk id="144" creationId="{806D9D14-26EC-425F-A9F4-F2A5134132F2}"/>
          </ac:cxnSpMkLst>
        </pc:cxnChg>
        <pc:cxnChg chg="add del mod">
          <ac:chgData name="Wanlambok Nongbet [Chillibreeze]" userId="6bf028ea-505a-4797-9fbe-498829f78d74" providerId="ADAL" clId="{B6D7A17A-D2C1-44D0-9B40-9FBDB90D5B20}" dt="2020-07-23T13:03:55.129" v="1046" actId="21"/>
          <ac:cxnSpMkLst>
            <pc:docMk/>
            <pc:sldMk cId="1793706927" sldId="1670"/>
            <ac:cxnSpMk id="145" creationId="{777340F1-A978-4394-8598-A3A5E755F0A6}"/>
          </ac:cxnSpMkLst>
        </pc:cxnChg>
        <pc:cxnChg chg="add del mod">
          <ac:chgData name="Wanlambok Nongbet [Chillibreeze]" userId="6bf028ea-505a-4797-9fbe-498829f78d74" providerId="ADAL" clId="{B6D7A17A-D2C1-44D0-9B40-9FBDB90D5B20}" dt="2020-07-23T13:03:55.129" v="1046" actId="21"/>
          <ac:cxnSpMkLst>
            <pc:docMk/>
            <pc:sldMk cId="1793706927" sldId="1670"/>
            <ac:cxnSpMk id="146" creationId="{0A88DA54-BFB7-4543-B26E-D7CA7D1E764A}"/>
          </ac:cxnSpMkLst>
        </pc:cxnChg>
        <pc:cxnChg chg="add mod">
          <ac:chgData name="Wanlambok Nongbet [Chillibreeze]" userId="6bf028ea-505a-4797-9fbe-498829f78d74" providerId="ADAL" clId="{B6D7A17A-D2C1-44D0-9B40-9FBDB90D5B20}" dt="2020-07-23T13:03:55.327" v="1047"/>
          <ac:cxnSpMkLst>
            <pc:docMk/>
            <pc:sldMk cId="1793706927" sldId="1670"/>
            <ac:cxnSpMk id="151" creationId="{43B57B61-2B11-4DF4-A62C-C679E9597410}"/>
          </ac:cxnSpMkLst>
        </pc:cxnChg>
        <pc:cxnChg chg="add del mod">
          <ac:chgData name="Wanlambok Nongbet [Chillibreeze]" userId="6bf028ea-505a-4797-9fbe-498829f78d74" providerId="ADAL" clId="{B6D7A17A-D2C1-44D0-9B40-9FBDB90D5B20}" dt="2020-07-23T13:03:56.709" v="1048" actId="21"/>
          <ac:cxnSpMkLst>
            <pc:docMk/>
            <pc:sldMk cId="1793706927" sldId="1670"/>
            <ac:cxnSpMk id="152" creationId="{A5FD373A-89DF-40CD-BB1B-96736671314E}"/>
          </ac:cxnSpMkLst>
        </pc:cxnChg>
        <pc:cxnChg chg="add del mod">
          <ac:chgData name="Wanlambok Nongbet [Chillibreeze]" userId="6bf028ea-505a-4797-9fbe-498829f78d74" providerId="ADAL" clId="{B6D7A17A-D2C1-44D0-9B40-9FBDB90D5B20}" dt="2020-07-23T13:03:56.709" v="1048" actId="21"/>
          <ac:cxnSpMkLst>
            <pc:docMk/>
            <pc:sldMk cId="1793706927" sldId="1670"/>
            <ac:cxnSpMk id="153" creationId="{C85F81B2-BAC8-4F9A-8479-6AF63996237A}"/>
          </ac:cxnSpMkLst>
        </pc:cxnChg>
        <pc:cxnChg chg="add del mod">
          <ac:chgData name="Wanlambok Nongbet [Chillibreeze]" userId="6bf028ea-505a-4797-9fbe-498829f78d74" providerId="ADAL" clId="{B6D7A17A-D2C1-44D0-9B40-9FBDB90D5B20}" dt="2020-07-23T13:03:56.709" v="1048" actId="21"/>
          <ac:cxnSpMkLst>
            <pc:docMk/>
            <pc:sldMk cId="1793706927" sldId="1670"/>
            <ac:cxnSpMk id="154" creationId="{089B5FDD-C819-4D93-848E-C4655C795826}"/>
          </ac:cxnSpMkLst>
        </pc:cxnChg>
        <pc:cxnChg chg="add del mod">
          <ac:chgData name="Wanlambok Nongbet [Chillibreeze]" userId="6bf028ea-505a-4797-9fbe-498829f78d74" providerId="ADAL" clId="{B6D7A17A-D2C1-44D0-9B40-9FBDB90D5B20}" dt="2020-07-23T13:03:57.691" v="1050" actId="21"/>
          <ac:cxnSpMkLst>
            <pc:docMk/>
            <pc:sldMk cId="1793706927" sldId="1670"/>
            <ac:cxnSpMk id="159" creationId="{DF7331BC-2CFD-4A80-BDA9-CD7A639668D2}"/>
          </ac:cxnSpMkLst>
        </pc:cxnChg>
        <pc:cxnChg chg="add del mod">
          <ac:chgData name="Wanlambok Nongbet [Chillibreeze]" userId="6bf028ea-505a-4797-9fbe-498829f78d74" providerId="ADAL" clId="{B6D7A17A-D2C1-44D0-9B40-9FBDB90D5B20}" dt="2020-07-23T13:03:57.691" v="1050" actId="21"/>
          <ac:cxnSpMkLst>
            <pc:docMk/>
            <pc:sldMk cId="1793706927" sldId="1670"/>
            <ac:cxnSpMk id="160" creationId="{F3FC0BD6-2C45-4015-802E-C05059B04C2B}"/>
          </ac:cxnSpMkLst>
        </pc:cxnChg>
        <pc:cxnChg chg="add del mod">
          <ac:chgData name="Wanlambok Nongbet [Chillibreeze]" userId="6bf028ea-505a-4797-9fbe-498829f78d74" providerId="ADAL" clId="{B6D7A17A-D2C1-44D0-9B40-9FBDB90D5B20}" dt="2020-07-23T13:03:57.691" v="1050" actId="21"/>
          <ac:cxnSpMkLst>
            <pc:docMk/>
            <pc:sldMk cId="1793706927" sldId="1670"/>
            <ac:cxnSpMk id="161" creationId="{A1D26CA2-1670-42B7-A47D-4C356E430460}"/>
          </ac:cxnSpMkLst>
        </pc:cxnChg>
        <pc:cxnChg chg="add mod">
          <ac:chgData name="Wanlambok Nongbet [Chillibreeze]" userId="6bf028ea-505a-4797-9fbe-498829f78d74" providerId="ADAL" clId="{B6D7A17A-D2C1-44D0-9B40-9FBDB90D5B20}" dt="2020-07-23T13:03:57.890" v="1051"/>
          <ac:cxnSpMkLst>
            <pc:docMk/>
            <pc:sldMk cId="1793706927" sldId="1670"/>
            <ac:cxnSpMk id="165" creationId="{07B57F89-7F37-4156-89E1-76ACB26AD0EC}"/>
          </ac:cxnSpMkLst>
        </pc:cxnChg>
        <pc:cxnChg chg="add del mod">
          <ac:chgData name="Wanlambok Nongbet [Chillibreeze]" userId="6bf028ea-505a-4797-9fbe-498829f78d74" providerId="ADAL" clId="{B6D7A17A-D2C1-44D0-9B40-9FBDB90D5B20}" dt="2020-07-23T13:03:58.937" v="1052" actId="21"/>
          <ac:cxnSpMkLst>
            <pc:docMk/>
            <pc:sldMk cId="1793706927" sldId="1670"/>
            <ac:cxnSpMk id="166" creationId="{6D7AB18B-5455-4D56-88AC-B14F250C69FD}"/>
          </ac:cxnSpMkLst>
        </pc:cxnChg>
        <pc:cxnChg chg="add del mod">
          <ac:chgData name="Wanlambok Nongbet [Chillibreeze]" userId="6bf028ea-505a-4797-9fbe-498829f78d74" providerId="ADAL" clId="{B6D7A17A-D2C1-44D0-9B40-9FBDB90D5B20}" dt="2020-07-23T13:03:58.937" v="1052" actId="21"/>
          <ac:cxnSpMkLst>
            <pc:docMk/>
            <pc:sldMk cId="1793706927" sldId="1670"/>
            <ac:cxnSpMk id="167" creationId="{A2AEB486-8D3B-4D37-A9EA-AB6611C49999}"/>
          </ac:cxnSpMkLst>
        </pc:cxnChg>
        <pc:cxnChg chg="add del mod">
          <ac:chgData name="Wanlambok Nongbet [Chillibreeze]" userId="6bf028ea-505a-4797-9fbe-498829f78d74" providerId="ADAL" clId="{B6D7A17A-D2C1-44D0-9B40-9FBDB90D5B20}" dt="2020-07-23T13:04:00.145" v="1054" actId="21"/>
          <ac:cxnSpMkLst>
            <pc:docMk/>
            <pc:sldMk cId="1793706927" sldId="1670"/>
            <ac:cxnSpMk id="171" creationId="{2998F480-3B2F-46AA-ACB2-FFDD2F1D2620}"/>
          </ac:cxnSpMkLst>
        </pc:cxnChg>
        <pc:cxnChg chg="add del mod">
          <ac:chgData name="Wanlambok Nongbet [Chillibreeze]" userId="6bf028ea-505a-4797-9fbe-498829f78d74" providerId="ADAL" clId="{B6D7A17A-D2C1-44D0-9B40-9FBDB90D5B20}" dt="2020-07-23T13:04:00.145" v="1054" actId="21"/>
          <ac:cxnSpMkLst>
            <pc:docMk/>
            <pc:sldMk cId="1793706927" sldId="1670"/>
            <ac:cxnSpMk id="172" creationId="{8C789103-1208-405C-A286-35BEB02DC80D}"/>
          </ac:cxnSpMkLst>
        </pc:cxnChg>
        <pc:cxnChg chg="add mod">
          <ac:chgData name="Wanlambok Nongbet [Chillibreeze]" userId="6bf028ea-505a-4797-9fbe-498829f78d74" providerId="ADAL" clId="{B6D7A17A-D2C1-44D0-9B40-9FBDB90D5B20}" dt="2020-07-23T13:04:00.333" v="1055"/>
          <ac:cxnSpMkLst>
            <pc:docMk/>
            <pc:sldMk cId="1793706927" sldId="1670"/>
            <ac:cxnSpMk id="175" creationId="{5CB0347E-2A0A-42AB-BE76-BC9F1E92A701}"/>
          </ac:cxnSpMkLst>
        </pc:cxnChg>
        <pc:cxnChg chg="add del mod">
          <ac:chgData name="Wanlambok Nongbet [Chillibreeze]" userId="6bf028ea-505a-4797-9fbe-498829f78d74" providerId="ADAL" clId="{B6D7A17A-D2C1-44D0-9B40-9FBDB90D5B20}" dt="2020-07-23T13:04:01.736" v="1056" actId="21"/>
          <ac:cxnSpMkLst>
            <pc:docMk/>
            <pc:sldMk cId="1793706927" sldId="1670"/>
            <ac:cxnSpMk id="176" creationId="{AE934827-8B78-4965-9C72-C5DB1859DAC0}"/>
          </ac:cxnSpMkLst>
        </pc:cxnChg>
        <pc:cxnChg chg="add del mod">
          <ac:chgData name="Wanlambok Nongbet [Chillibreeze]" userId="6bf028ea-505a-4797-9fbe-498829f78d74" providerId="ADAL" clId="{B6D7A17A-D2C1-44D0-9B40-9FBDB90D5B20}" dt="2020-07-23T13:04:02.678" v="1058" actId="21"/>
          <ac:cxnSpMkLst>
            <pc:docMk/>
            <pc:sldMk cId="1793706927" sldId="1670"/>
            <ac:cxnSpMk id="179" creationId="{DC061567-396E-4118-967E-99894F4EA008}"/>
          </ac:cxnSpMkLst>
        </pc:cxnChg>
        <pc:cxnChg chg="add mod">
          <ac:chgData name="Wanlambok Nongbet [Chillibreeze]" userId="6bf028ea-505a-4797-9fbe-498829f78d74" providerId="ADAL" clId="{B6D7A17A-D2C1-44D0-9B40-9FBDB90D5B20}" dt="2020-07-23T13:04:02.865" v="1059"/>
          <ac:cxnSpMkLst>
            <pc:docMk/>
            <pc:sldMk cId="1793706927" sldId="1670"/>
            <ac:cxnSpMk id="181" creationId="{08711A66-49BF-4A7A-9198-9CE8EA871AC6}"/>
          </ac:cxnSpMkLst>
        </pc:cxnChg>
      </pc:sldChg>
      <pc:sldChg chg="modSp mod">
        <pc:chgData name="Wanlambok Nongbet [Chillibreeze]" userId="6bf028ea-505a-4797-9fbe-498829f78d74" providerId="ADAL" clId="{B6D7A17A-D2C1-44D0-9B40-9FBDB90D5B20}" dt="2020-07-23T11:41:09.329" v="12"/>
        <pc:sldMkLst>
          <pc:docMk/>
          <pc:sldMk cId="3635852913" sldId="1719"/>
        </pc:sldMkLst>
        <pc:spChg chg="mod">
          <ac:chgData name="Wanlambok Nongbet [Chillibreeze]" userId="6bf028ea-505a-4797-9fbe-498829f78d74" providerId="ADAL" clId="{B6D7A17A-D2C1-44D0-9B40-9FBDB90D5B20}" dt="2020-07-23T11:41:09.329" v="12"/>
          <ac:spMkLst>
            <pc:docMk/>
            <pc:sldMk cId="3635852913" sldId="1719"/>
            <ac:spMk id="4" creationId="{00000000-0000-0000-0000-000000000000}"/>
          </ac:spMkLst>
        </pc:spChg>
      </pc:sldChg>
      <pc:sldChg chg="addSp delSp modSp add mod modClrScheme chgLayout">
        <pc:chgData name="Wanlambok Nongbet [Chillibreeze]" userId="6bf028ea-505a-4797-9fbe-498829f78d74" providerId="ADAL" clId="{B6D7A17A-D2C1-44D0-9B40-9FBDB90D5B20}" dt="2020-07-23T13:11:19.432" v="1295" actId="313"/>
        <pc:sldMkLst>
          <pc:docMk/>
          <pc:sldMk cId="2406643898" sldId="1720"/>
        </pc:sldMkLst>
        <pc:spChg chg="add del mod">
          <ac:chgData name="Wanlambok Nongbet [Chillibreeze]" userId="6bf028ea-505a-4797-9fbe-498829f78d74" providerId="ADAL" clId="{B6D7A17A-D2C1-44D0-9B40-9FBDB90D5B20}" dt="2020-07-23T12:35:10.058" v="81"/>
          <ac:spMkLst>
            <pc:docMk/>
            <pc:sldMk cId="2406643898" sldId="1720"/>
            <ac:spMk id="2" creationId="{F43C1BAB-C77A-4EE1-98EB-88C10108349D}"/>
          </ac:spMkLst>
        </pc:spChg>
        <pc:spChg chg="add del mod">
          <ac:chgData name="Wanlambok Nongbet [Chillibreeze]" userId="6bf028ea-505a-4797-9fbe-498829f78d74" providerId="ADAL" clId="{B6D7A17A-D2C1-44D0-9B40-9FBDB90D5B20}" dt="2020-07-23T12:35:10.195" v="82"/>
          <ac:spMkLst>
            <pc:docMk/>
            <pc:sldMk cId="2406643898" sldId="1720"/>
            <ac:spMk id="3" creationId="{82526093-8698-4FC4-A5BD-06664F8F8473}"/>
          </ac:spMkLst>
        </pc:spChg>
        <pc:spChg chg="del mod ord">
          <ac:chgData name="Wanlambok Nongbet [Chillibreeze]" userId="6bf028ea-505a-4797-9fbe-498829f78d74" providerId="ADAL" clId="{B6D7A17A-D2C1-44D0-9B40-9FBDB90D5B20}" dt="2020-07-23T12:35:27.506" v="83" actId="478"/>
          <ac:spMkLst>
            <pc:docMk/>
            <pc:sldMk cId="2406643898" sldId="1720"/>
            <ac:spMk id="6" creationId="{00000000-0000-0000-0000-000000000000}"/>
          </ac:spMkLst>
        </pc:spChg>
        <pc:spChg chg="add mod">
          <ac:chgData name="Wanlambok Nongbet [Chillibreeze]" userId="6bf028ea-505a-4797-9fbe-498829f78d74" providerId="ADAL" clId="{B6D7A17A-D2C1-44D0-9B40-9FBDB90D5B20}" dt="2020-07-23T13:10:45.112" v="1278"/>
          <ac:spMkLst>
            <pc:docMk/>
            <pc:sldMk cId="2406643898" sldId="1720"/>
            <ac:spMk id="7" creationId="{8161CD3D-F1BC-4374-9728-BE719B27DF1F}"/>
          </ac:spMkLst>
        </pc:spChg>
        <pc:spChg chg="add del">
          <ac:chgData name="Wanlambok Nongbet [Chillibreeze]" userId="6bf028ea-505a-4797-9fbe-498829f78d74" providerId="ADAL" clId="{B6D7A17A-D2C1-44D0-9B40-9FBDB90D5B20}" dt="2020-07-23T12:38:29.426" v="202" actId="12084"/>
          <ac:spMkLst>
            <pc:docMk/>
            <pc:sldMk cId="2406643898" sldId="1720"/>
            <ac:spMk id="8" creationId="{A29476D2-ADEC-4BDC-98EE-164B3BC080BE}"/>
          </ac:spMkLst>
        </pc:spChg>
        <pc:spChg chg="del mod topLvl">
          <ac:chgData name="Wanlambok Nongbet [Chillibreeze]" userId="6bf028ea-505a-4797-9fbe-498829f78d74" providerId="ADAL" clId="{B6D7A17A-D2C1-44D0-9B40-9FBDB90D5B20}" dt="2020-07-23T13:04:13.228" v="1062" actId="21"/>
          <ac:spMkLst>
            <pc:docMk/>
            <pc:sldMk cId="2406643898" sldId="1720"/>
            <ac:spMk id="10" creationId="{AB3A67C3-DB3F-46DA-A2E1-5FA490BD6568}"/>
          </ac:spMkLst>
        </pc:spChg>
        <pc:spChg chg="del mod topLvl">
          <ac:chgData name="Wanlambok Nongbet [Chillibreeze]" userId="6bf028ea-505a-4797-9fbe-498829f78d74" providerId="ADAL" clId="{B6D7A17A-D2C1-44D0-9B40-9FBDB90D5B20}" dt="2020-07-23T13:04:13.228" v="1062" actId="21"/>
          <ac:spMkLst>
            <pc:docMk/>
            <pc:sldMk cId="2406643898" sldId="1720"/>
            <ac:spMk id="11" creationId="{ED8C6362-C069-48F5-9F2A-73169C5B40E8}"/>
          </ac:spMkLst>
        </pc:spChg>
        <pc:spChg chg="del mod topLvl">
          <ac:chgData name="Wanlambok Nongbet [Chillibreeze]" userId="6bf028ea-505a-4797-9fbe-498829f78d74" providerId="ADAL" clId="{B6D7A17A-D2C1-44D0-9B40-9FBDB90D5B20}" dt="2020-07-23T13:04:13.228" v="1062" actId="21"/>
          <ac:spMkLst>
            <pc:docMk/>
            <pc:sldMk cId="2406643898" sldId="1720"/>
            <ac:spMk id="12" creationId="{1D1CF46B-4C34-4630-BD9C-8FD0B340FCC7}"/>
          </ac:spMkLst>
        </pc:spChg>
        <pc:spChg chg="del mod topLvl">
          <ac:chgData name="Wanlambok Nongbet [Chillibreeze]" userId="6bf028ea-505a-4797-9fbe-498829f78d74" providerId="ADAL" clId="{B6D7A17A-D2C1-44D0-9B40-9FBDB90D5B20}" dt="2020-07-23T13:04:13.228" v="1062" actId="21"/>
          <ac:spMkLst>
            <pc:docMk/>
            <pc:sldMk cId="2406643898" sldId="1720"/>
            <ac:spMk id="13" creationId="{7C589232-4611-4C05-B189-29C6415812C3}"/>
          </ac:spMkLst>
        </pc:spChg>
        <pc:spChg chg="del mod topLvl">
          <ac:chgData name="Wanlambok Nongbet [Chillibreeze]" userId="6bf028ea-505a-4797-9fbe-498829f78d74" providerId="ADAL" clId="{B6D7A17A-D2C1-44D0-9B40-9FBDB90D5B20}" dt="2020-07-23T13:04:13.228" v="1062" actId="21"/>
          <ac:spMkLst>
            <pc:docMk/>
            <pc:sldMk cId="2406643898" sldId="1720"/>
            <ac:spMk id="14" creationId="{12714E3F-347B-4405-A154-4858B3BC2993}"/>
          </ac:spMkLst>
        </pc:spChg>
        <pc:spChg chg="del mod topLvl">
          <ac:chgData name="Wanlambok Nongbet [Chillibreeze]" userId="6bf028ea-505a-4797-9fbe-498829f78d74" providerId="ADAL" clId="{B6D7A17A-D2C1-44D0-9B40-9FBDB90D5B20}" dt="2020-07-23T13:04:13.228" v="1062" actId="21"/>
          <ac:spMkLst>
            <pc:docMk/>
            <pc:sldMk cId="2406643898" sldId="1720"/>
            <ac:spMk id="15" creationId="{0CFFC6BE-14E9-4A96-9F3C-23EBDF279BA6}"/>
          </ac:spMkLst>
        </pc:spChg>
        <pc:spChg chg="del mod topLvl">
          <ac:chgData name="Wanlambok Nongbet [Chillibreeze]" userId="6bf028ea-505a-4797-9fbe-498829f78d74" providerId="ADAL" clId="{B6D7A17A-D2C1-44D0-9B40-9FBDB90D5B20}" dt="2020-07-23T13:04:13.228" v="1062" actId="21"/>
          <ac:spMkLst>
            <pc:docMk/>
            <pc:sldMk cId="2406643898" sldId="1720"/>
            <ac:spMk id="16" creationId="{7F1C653C-CB7D-4AD7-83E5-E50E914F2C86}"/>
          </ac:spMkLst>
        </pc:spChg>
        <pc:spChg chg="mod ord">
          <ac:chgData name="Wanlambok Nongbet [Chillibreeze]" userId="6bf028ea-505a-4797-9fbe-498829f78d74" providerId="ADAL" clId="{B6D7A17A-D2C1-44D0-9B40-9FBDB90D5B20}" dt="2020-07-23T12:53:31.785" v="794"/>
          <ac:spMkLst>
            <pc:docMk/>
            <pc:sldMk cId="2406643898" sldId="1720"/>
            <ac:spMk id="17" creationId="{00000000-0000-0000-0000-000000000000}"/>
          </ac:spMkLst>
        </pc:spChg>
        <pc:spChg chg="del mod topLvl">
          <ac:chgData name="Wanlambok Nongbet [Chillibreeze]" userId="6bf028ea-505a-4797-9fbe-498829f78d74" providerId="ADAL" clId="{B6D7A17A-D2C1-44D0-9B40-9FBDB90D5B20}" dt="2020-07-23T13:04:13.228" v="1062" actId="21"/>
          <ac:spMkLst>
            <pc:docMk/>
            <pc:sldMk cId="2406643898" sldId="1720"/>
            <ac:spMk id="18" creationId="{5CEB97C0-D822-4700-8B35-03B9DCC62160}"/>
          </ac:spMkLst>
        </pc:spChg>
        <pc:spChg chg="add del mod">
          <ac:chgData name="Wanlambok Nongbet [Chillibreeze]" userId="6bf028ea-505a-4797-9fbe-498829f78d74" providerId="ADAL" clId="{B6D7A17A-D2C1-44D0-9B40-9FBDB90D5B20}" dt="2020-07-23T12:49:21.693" v="659" actId="21"/>
          <ac:spMkLst>
            <pc:docMk/>
            <pc:sldMk cId="2406643898" sldId="1720"/>
            <ac:spMk id="28" creationId="{79F79891-81BF-4F0A-BAFA-97B6CA3BEB5C}"/>
          </ac:spMkLst>
        </pc:spChg>
        <pc:spChg chg="add mod">
          <ac:chgData name="Wanlambok Nongbet [Chillibreeze]" userId="6bf028ea-505a-4797-9fbe-498829f78d74" providerId="ADAL" clId="{B6D7A17A-D2C1-44D0-9B40-9FBDB90D5B20}" dt="2020-07-23T13:11:18.878" v="1294" actId="313"/>
          <ac:spMkLst>
            <pc:docMk/>
            <pc:sldMk cId="2406643898" sldId="1720"/>
            <ac:spMk id="30" creationId="{83107308-193A-4A97-BD9D-C44997FEBB34}"/>
          </ac:spMkLst>
        </pc:spChg>
        <pc:spChg chg="add del mod">
          <ac:chgData name="Wanlambok Nongbet [Chillibreeze]" userId="6bf028ea-505a-4797-9fbe-498829f78d74" providerId="ADAL" clId="{B6D7A17A-D2C1-44D0-9B40-9FBDB90D5B20}" dt="2020-07-23T13:04:15.517" v="1064" actId="21"/>
          <ac:spMkLst>
            <pc:docMk/>
            <pc:sldMk cId="2406643898" sldId="1720"/>
            <ac:spMk id="31" creationId="{BE67EF9E-5350-44B7-898F-41C445AB53F4}"/>
          </ac:spMkLst>
        </pc:spChg>
        <pc:spChg chg="add del mod">
          <ac:chgData name="Wanlambok Nongbet [Chillibreeze]" userId="6bf028ea-505a-4797-9fbe-498829f78d74" providerId="ADAL" clId="{B6D7A17A-D2C1-44D0-9B40-9FBDB90D5B20}" dt="2020-07-23T13:04:15.517" v="1064" actId="21"/>
          <ac:spMkLst>
            <pc:docMk/>
            <pc:sldMk cId="2406643898" sldId="1720"/>
            <ac:spMk id="32" creationId="{42313395-191C-4929-AFC9-C3883816FC86}"/>
          </ac:spMkLst>
        </pc:spChg>
        <pc:spChg chg="add del mod">
          <ac:chgData name="Wanlambok Nongbet [Chillibreeze]" userId="6bf028ea-505a-4797-9fbe-498829f78d74" providerId="ADAL" clId="{B6D7A17A-D2C1-44D0-9B40-9FBDB90D5B20}" dt="2020-07-23T13:04:15.517" v="1064" actId="21"/>
          <ac:spMkLst>
            <pc:docMk/>
            <pc:sldMk cId="2406643898" sldId="1720"/>
            <ac:spMk id="33" creationId="{0B455487-37EC-4D0C-839D-F4F25E165A1E}"/>
          </ac:spMkLst>
        </pc:spChg>
        <pc:spChg chg="add del mod">
          <ac:chgData name="Wanlambok Nongbet [Chillibreeze]" userId="6bf028ea-505a-4797-9fbe-498829f78d74" providerId="ADAL" clId="{B6D7A17A-D2C1-44D0-9B40-9FBDB90D5B20}" dt="2020-07-23T13:04:15.517" v="1064" actId="21"/>
          <ac:spMkLst>
            <pc:docMk/>
            <pc:sldMk cId="2406643898" sldId="1720"/>
            <ac:spMk id="34" creationId="{72B80CBD-1B7E-4A58-8BA8-FB1FA3C8727A}"/>
          </ac:spMkLst>
        </pc:spChg>
        <pc:spChg chg="add del mod">
          <ac:chgData name="Wanlambok Nongbet [Chillibreeze]" userId="6bf028ea-505a-4797-9fbe-498829f78d74" providerId="ADAL" clId="{B6D7A17A-D2C1-44D0-9B40-9FBDB90D5B20}" dt="2020-07-23T13:04:15.517" v="1064" actId="21"/>
          <ac:spMkLst>
            <pc:docMk/>
            <pc:sldMk cId="2406643898" sldId="1720"/>
            <ac:spMk id="35" creationId="{FFBEA7C2-836E-4430-9942-6185861BD969}"/>
          </ac:spMkLst>
        </pc:spChg>
        <pc:spChg chg="add del mod">
          <ac:chgData name="Wanlambok Nongbet [Chillibreeze]" userId="6bf028ea-505a-4797-9fbe-498829f78d74" providerId="ADAL" clId="{B6D7A17A-D2C1-44D0-9B40-9FBDB90D5B20}" dt="2020-07-23T13:04:15.517" v="1064" actId="21"/>
          <ac:spMkLst>
            <pc:docMk/>
            <pc:sldMk cId="2406643898" sldId="1720"/>
            <ac:spMk id="36" creationId="{736F48A7-154B-44D7-9C04-D5D9629FB70E}"/>
          </ac:spMkLst>
        </pc:spChg>
        <pc:spChg chg="add del mod">
          <ac:chgData name="Wanlambok Nongbet [Chillibreeze]" userId="6bf028ea-505a-4797-9fbe-498829f78d74" providerId="ADAL" clId="{B6D7A17A-D2C1-44D0-9B40-9FBDB90D5B20}" dt="2020-07-23T13:04:15.517" v="1064" actId="21"/>
          <ac:spMkLst>
            <pc:docMk/>
            <pc:sldMk cId="2406643898" sldId="1720"/>
            <ac:spMk id="37" creationId="{F54C43EA-B595-414A-BDB9-CDB8B7E843C5}"/>
          </ac:spMkLst>
        </pc:spChg>
        <pc:spChg chg="add del mod">
          <ac:chgData name="Wanlambok Nongbet [Chillibreeze]" userId="6bf028ea-505a-4797-9fbe-498829f78d74" providerId="ADAL" clId="{B6D7A17A-D2C1-44D0-9B40-9FBDB90D5B20}" dt="2020-07-23T13:04:16.787" v="1066" actId="21"/>
          <ac:spMkLst>
            <pc:docMk/>
            <pc:sldMk cId="2406643898" sldId="1720"/>
            <ac:spMk id="45" creationId="{605555F0-7E1E-4327-A301-174AF3E90356}"/>
          </ac:spMkLst>
        </pc:spChg>
        <pc:spChg chg="add del mod">
          <ac:chgData name="Wanlambok Nongbet [Chillibreeze]" userId="6bf028ea-505a-4797-9fbe-498829f78d74" providerId="ADAL" clId="{B6D7A17A-D2C1-44D0-9B40-9FBDB90D5B20}" dt="2020-07-23T13:04:16.787" v="1066" actId="21"/>
          <ac:spMkLst>
            <pc:docMk/>
            <pc:sldMk cId="2406643898" sldId="1720"/>
            <ac:spMk id="46" creationId="{FE1136C4-999D-4F64-AF26-67B6AE5E8B3D}"/>
          </ac:spMkLst>
        </pc:spChg>
        <pc:spChg chg="add del mod">
          <ac:chgData name="Wanlambok Nongbet [Chillibreeze]" userId="6bf028ea-505a-4797-9fbe-498829f78d74" providerId="ADAL" clId="{B6D7A17A-D2C1-44D0-9B40-9FBDB90D5B20}" dt="2020-07-23T13:04:16.787" v="1066" actId="21"/>
          <ac:spMkLst>
            <pc:docMk/>
            <pc:sldMk cId="2406643898" sldId="1720"/>
            <ac:spMk id="47" creationId="{0C645724-E82C-441B-A500-2C9636A2F10A}"/>
          </ac:spMkLst>
        </pc:spChg>
        <pc:spChg chg="add del mod">
          <ac:chgData name="Wanlambok Nongbet [Chillibreeze]" userId="6bf028ea-505a-4797-9fbe-498829f78d74" providerId="ADAL" clId="{B6D7A17A-D2C1-44D0-9B40-9FBDB90D5B20}" dt="2020-07-23T13:04:16.787" v="1066" actId="21"/>
          <ac:spMkLst>
            <pc:docMk/>
            <pc:sldMk cId="2406643898" sldId="1720"/>
            <ac:spMk id="48" creationId="{69421EB2-A709-4406-A27F-DCAEA4E9F56D}"/>
          </ac:spMkLst>
        </pc:spChg>
        <pc:spChg chg="add del mod">
          <ac:chgData name="Wanlambok Nongbet [Chillibreeze]" userId="6bf028ea-505a-4797-9fbe-498829f78d74" providerId="ADAL" clId="{B6D7A17A-D2C1-44D0-9B40-9FBDB90D5B20}" dt="2020-07-23T13:04:16.787" v="1066" actId="21"/>
          <ac:spMkLst>
            <pc:docMk/>
            <pc:sldMk cId="2406643898" sldId="1720"/>
            <ac:spMk id="49" creationId="{A11E6060-C94C-4AFA-91FC-E4E2A2E0EDFE}"/>
          </ac:spMkLst>
        </pc:spChg>
        <pc:spChg chg="add del mod">
          <ac:chgData name="Wanlambok Nongbet [Chillibreeze]" userId="6bf028ea-505a-4797-9fbe-498829f78d74" providerId="ADAL" clId="{B6D7A17A-D2C1-44D0-9B40-9FBDB90D5B20}" dt="2020-07-23T13:04:16.787" v="1066" actId="21"/>
          <ac:spMkLst>
            <pc:docMk/>
            <pc:sldMk cId="2406643898" sldId="1720"/>
            <ac:spMk id="50" creationId="{D3E97AA7-26B0-46E2-91F8-9E35EE716F64}"/>
          </ac:spMkLst>
        </pc:spChg>
        <pc:spChg chg="add del mod">
          <ac:chgData name="Wanlambok Nongbet [Chillibreeze]" userId="6bf028ea-505a-4797-9fbe-498829f78d74" providerId="ADAL" clId="{B6D7A17A-D2C1-44D0-9B40-9FBDB90D5B20}" dt="2020-07-23T13:04:16.787" v="1066" actId="21"/>
          <ac:spMkLst>
            <pc:docMk/>
            <pc:sldMk cId="2406643898" sldId="1720"/>
            <ac:spMk id="51" creationId="{9A3205CF-DBF6-4312-A2CE-8BC361F2AFC4}"/>
          </ac:spMkLst>
        </pc:spChg>
        <pc:spChg chg="add del mod">
          <ac:chgData name="Wanlambok Nongbet [Chillibreeze]" userId="6bf028ea-505a-4797-9fbe-498829f78d74" providerId="ADAL" clId="{B6D7A17A-D2C1-44D0-9B40-9FBDB90D5B20}" dt="2020-07-23T13:04:18.880" v="1068" actId="21"/>
          <ac:spMkLst>
            <pc:docMk/>
            <pc:sldMk cId="2406643898" sldId="1720"/>
            <ac:spMk id="58" creationId="{F36CDEC2-3EF8-4632-9758-827B849C70DE}"/>
          </ac:spMkLst>
        </pc:spChg>
        <pc:spChg chg="add del mod">
          <ac:chgData name="Wanlambok Nongbet [Chillibreeze]" userId="6bf028ea-505a-4797-9fbe-498829f78d74" providerId="ADAL" clId="{B6D7A17A-D2C1-44D0-9B40-9FBDB90D5B20}" dt="2020-07-23T13:04:18.880" v="1068" actId="21"/>
          <ac:spMkLst>
            <pc:docMk/>
            <pc:sldMk cId="2406643898" sldId="1720"/>
            <ac:spMk id="59" creationId="{C0745E11-7CDA-4FB2-BEBD-3B652620A8F4}"/>
          </ac:spMkLst>
        </pc:spChg>
        <pc:spChg chg="add del mod">
          <ac:chgData name="Wanlambok Nongbet [Chillibreeze]" userId="6bf028ea-505a-4797-9fbe-498829f78d74" providerId="ADAL" clId="{B6D7A17A-D2C1-44D0-9B40-9FBDB90D5B20}" dt="2020-07-23T13:04:18.880" v="1068" actId="21"/>
          <ac:spMkLst>
            <pc:docMk/>
            <pc:sldMk cId="2406643898" sldId="1720"/>
            <ac:spMk id="60" creationId="{045DC4BD-3C7C-4C69-8C94-BD0257F77CBD}"/>
          </ac:spMkLst>
        </pc:spChg>
        <pc:spChg chg="add del mod">
          <ac:chgData name="Wanlambok Nongbet [Chillibreeze]" userId="6bf028ea-505a-4797-9fbe-498829f78d74" providerId="ADAL" clId="{B6D7A17A-D2C1-44D0-9B40-9FBDB90D5B20}" dt="2020-07-23T13:04:18.880" v="1068" actId="21"/>
          <ac:spMkLst>
            <pc:docMk/>
            <pc:sldMk cId="2406643898" sldId="1720"/>
            <ac:spMk id="61" creationId="{00BB1C0F-9005-4ED2-84F4-E9BE154AB96E}"/>
          </ac:spMkLst>
        </pc:spChg>
        <pc:spChg chg="add del mod">
          <ac:chgData name="Wanlambok Nongbet [Chillibreeze]" userId="6bf028ea-505a-4797-9fbe-498829f78d74" providerId="ADAL" clId="{B6D7A17A-D2C1-44D0-9B40-9FBDB90D5B20}" dt="2020-07-23T13:04:18.880" v="1068" actId="21"/>
          <ac:spMkLst>
            <pc:docMk/>
            <pc:sldMk cId="2406643898" sldId="1720"/>
            <ac:spMk id="62" creationId="{2C3FD77A-BEBE-4184-A94A-EF1DCCBD55DE}"/>
          </ac:spMkLst>
        </pc:spChg>
        <pc:spChg chg="add del mod">
          <ac:chgData name="Wanlambok Nongbet [Chillibreeze]" userId="6bf028ea-505a-4797-9fbe-498829f78d74" providerId="ADAL" clId="{B6D7A17A-D2C1-44D0-9B40-9FBDB90D5B20}" dt="2020-07-23T13:04:18.880" v="1068" actId="21"/>
          <ac:spMkLst>
            <pc:docMk/>
            <pc:sldMk cId="2406643898" sldId="1720"/>
            <ac:spMk id="63" creationId="{14AF087B-4DB0-4DED-8D18-D922C40F3EFB}"/>
          </ac:spMkLst>
        </pc:spChg>
        <pc:spChg chg="add del mod">
          <ac:chgData name="Wanlambok Nongbet [Chillibreeze]" userId="6bf028ea-505a-4797-9fbe-498829f78d74" providerId="ADAL" clId="{B6D7A17A-D2C1-44D0-9B40-9FBDB90D5B20}" dt="2020-07-23T13:04:18.880" v="1068" actId="21"/>
          <ac:spMkLst>
            <pc:docMk/>
            <pc:sldMk cId="2406643898" sldId="1720"/>
            <ac:spMk id="64" creationId="{09C1B342-6A72-4D23-85E2-77914FF53FA3}"/>
          </ac:spMkLst>
        </pc:spChg>
        <pc:spChg chg="add mod">
          <ac:chgData name="Wanlambok Nongbet [Chillibreeze]" userId="6bf028ea-505a-4797-9fbe-498829f78d74" providerId="ADAL" clId="{B6D7A17A-D2C1-44D0-9B40-9FBDB90D5B20}" dt="2020-07-23T13:04:19.074" v="1069"/>
          <ac:spMkLst>
            <pc:docMk/>
            <pc:sldMk cId="2406643898" sldId="1720"/>
            <ac:spMk id="71" creationId="{094D1331-4319-467A-AEF6-5941D5371DA7}"/>
          </ac:spMkLst>
        </pc:spChg>
        <pc:spChg chg="add del mod">
          <ac:chgData name="Wanlambok Nongbet [Chillibreeze]" userId="6bf028ea-505a-4797-9fbe-498829f78d74" providerId="ADAL" clId="{B6D7A17A-D2C1-44D0-9B40-9FBDB90D5B20}" dt="2020-07-23T13:04:19.737" v="1070" actId="21"/>
          <ac:spMkLst>
            <pc:docMk/>
            <pc:sldMk cId="2406643898" sldId="1720"/>
            <ac:spMk id="72" creationId="{9B435FD2-0BDD-4EBA-81F7-282DC5361769}"/>
          </ac:spMkLst>
        </pc:spChg>
        <pc:spChg chg="add del mod">
          <ac:chgData name="Wanlambok Nongbet [Chillibreeze]" userId="6bf028ea-505a-4797-9fbe-498829f78d74" providerId="ADAL" clId="{B6D7A17A-D2C1-44D0-9B40-9FBDB90D5B20}" dt="2020-07-23T13:04:19.737" v="1070" actId="21"/>
          <ac:spMkLst>
            <pc:docMk/>
            <pc:sldMk cId="2406643898" sldId="1720"/>
            <ac:spMk id="73" creationId="{49D763FE-2412-44D5-B3B2-CE72B6209C03}"/>
          </ac:spMkLst>
        </pc:spChg>
        <pc:spChg chg="add del mod">
          <ac:chgData name="Wanlambok Nongbet [Chillibreeze]" userId="6bf028ea-505a-4797-9fbe-498829f78d74" providerId="ADAL" clId="{B6D7A17A-D2C1-44D0-9B40-9FBDB90D5B20}" dt="2020-07-23T13:04:19.737" v="1070" actId="21"/>
          <ac:spMkLst>
            <pc:docMk/>
            <pc:sldMk cId="2406643898" sldId="1720"/>
            <ac:spMk id="74" creationId="{416FBD32-D192-4B96-A270-F723F1D0FF94}"/>
          </ac:spMkLst>
        </pc:spChg>
        <pc:spChg chg="add del mod">
          <ac:chgData name="Wanlambok Nongbet [Chillibreeze]" userId="6bf028ea-505a-4797-9fbe-498829f78d74" providerId="ADAL" clId="{B6D7A17A-D2C1-44D0-9B40-9FBDB90D5B20}" dt="2020-07-23T13:04:19.737" v="1070" actId="21"/>
          <ac:spMkLst>
            <pc:docMk/>
            <pc:sldMk cId="2406643898" sldId="1720"/>
            <ac:spMk id="75" creationId="{3AFCEAFF-6F09-48B3-B4E5-22645C7C4B4C}"/>
          </ac:spMkLst>
        </pc:spChg>
        <pc:spChg chg="add del mod">
          <ac:chgData name="Wanlambok Nongbet [Chillibreeze]" userId="6bf028ea-505a-4797-9fbe-498829f78d74" providerId="ADAL" clId="{B6D7A17A-D2C1-44D0-9B40-9FBDB90D5B20}" dt="2020-07-23T13:04:19.737" v="1070" actId="21"/>
          <ac:spMkLst>
            <pc:docMk/>
            <pc:sldMk cId="2406643898" sldId="1720"/>
            <ac:spMk id="76" creationId="{CDF14E6F-AF6C-4F34-8F61-F7F72C7285EE}"/>
          </ac:spMkLst>
        </pc:spChg>
        <pc:spChg chg="add del mod">
          <ac:chgData name="Wanlambok Nongbet [Chillibreeze]" userId="6bf028ea-505a-4797-9fbe-498829f78d74" providerId="ADAL" clId="{B6D7A17A-D2C1-44D0-9B40-9FBDB90D5B20}" dt="2020-07-23T13:04:19.737" v="1070" actId="21"/>
          <ac:spMkLst>
            <pc:docMk/>
            <pc:sldMk cId="2406643898" sldId="1720"/>
            <ac:spMk id="77" creationId="{22708D40-F9C5-4311-9966-86D1E2DB415E}"/>
          </ac:spMkLst>
        </pc:spChg>
        <pc:spChg chg="add del mod">
          <ac:chgData name="Wanlambok Nongbet [Chillibreeze]" userId="6bf028ea-505a-4797-9fbe-498829f78d74" providerId="ADAL" clId="{B6D7A17A-D2C1-44D0-9B40-9FBDB90D5B20}" dt="2020-07-23T13:04:21.100" v="1072" actId="21"/>
          <ac:spMkLst>
            <pc:docMk/>
            <pc:sldMk cId="2406643898" sldId="1720"/>
            <ac:spMk id="84" creationId="{00E3D7FA-A3E3-4048-835C-26F14E92B018}"/>
          </ac:spMkLst>
        </pc:spChg>
        <pc:spChg chg="add del mod">
          <ac:chgData name="Wanlambok Nongbet [Chillibreeze]" userId="6bf028ea-505a-4797-9fbe-498829f78d74" providerId="ADAL" clId="{B6D7A17A-D2C1-44D0-9B40-9FBDB90D5B20}" dt="2020-07-23T13:04:21.100" v="1072" actId="21"/>
          <ac:spMkLst>
            <pc:docMk/>
            <pc:sldMk cId="2406643898" sldId="1720"/>
            <ac:spMk id="85" creationId="{04C78D86-53FD-4B8A-BDBF-00B50762BB90}"/>
          </ac:spMkLst>
        </pc:spChg>
        <pc:spChg chg="add del mod">
          <ac:chgData name="Wanlambok Nongbet [Chillibreeze]" userId="6bf028ea-505a-4797-9fbe-498829f78d74" providerId="ADAL" clId="{B6D7A17A-D2C1-44D0-9B40-9FBDB90D5B20}" dt="2020-07-23T13:04:21.100" v="1072" actId="21"/>
          <ac:spMkLst>
            <pc:docMk/>
            <pc:sldMk cId="2406643898" sldId="1720"/>
            <ac:spMk id="86" creationId="{FC078B01-48FC-4742-8004-8FF275FEC3E3}"/>
          </ac:spMkLst>
        </pc:spChg>
        <pc:spChg chg="add del mod">
          <ac:chgData name="Wanlambok Nongbet [Chillibreeze]" userId="6bf028ea-505a-4797-9fbe-498829f78d74" providerId="ADAL" clId="{B6D7A17A-D2C1-44D0-9B40-9FBDB90D5B20}" dt="2020-07-23T13:04:21.100" v="1072" actId="21"/>
          <ac:spMkLst>
            <pc:docMk/>
            <pc:sldMk cId="2406643898" sldId="1720"/>
            <ac:spMk id="87" creationId="{E7B324F4-79A4-4BC3-B34C-2DB29218FA5C}"/>
          </ac:spMkLst>
        </pc:spChg>
        <pc:spChg chg="add del mod">
          <ac:chgData name="Wanlambok Nongbet [Chillibreeze]" userId="6bf028ea-505a-4797-9fbe-498829f78d74" providerId="ADAL" clId="{B6D7A17A-D2C1-44D0-9B40-9FBDB90D5B20}" dt="2020-07-23T13:04:21.100" v="1072" actId="21"/>
          <ac:spMkLst>
            <pc:docMk/>
            <pc:sldMk cId="2406643898" sldId="1720"/>
            <ac:spMk id="88" creationId="{C781DEB2-7A0D-4478-84F9-7BA68C796B46}"/>
          </ac:spMkLst>
        </pc:spChg>
        <pc:spChg chg="add del mod">
          <ac:chgData name="Wanlambok Nongbet [Chillibreeze]" userId="6bf028ea-505a-4797-9fbe-498829f78d74" providerId="ADAL" clId="{B6D7A17A-D2C1-44D0-9B40-9FBDB90D5B20}" dt="2020-07-23T13:04:21.100" v="1072" actId="21"/>
          <ac:spMkLst>
            <pc:docMk/>
            <pc:sldMk cId="2406643898" sldId="1720"/>
            <ac:spMk id="89" creationId="{C8216886-1747-455A-BD18-5FC4E3A2D0A5}"/>
          </ac:spMkLst>
        </pc:spChg>
        <pc:spChg chg="add mod">
          <ac:chgData name="Wanlambok Nongbet [Chillibreeze]" userId="6bf028ea-505a-4797-9fbe-498829f78d74" providerId="ADAL" clId="{B6D7A17A-D2C1-44D0-9B40-9FBDB90D5B20}" dt="2020-07-23T13:04:21.318" v="1073"/>
          <ac:spMkLst>
            <pc:docMk/>
            <pc:sldMk cId="2406643898" sldId="1720"/>
            <ac:spMk id="96" creationId="{4117D7F8-37A8-4E51-A64B-1CBD5C656B61}"/>
          </ac:spMkLst>
        </pc:spChg>
        <pc:spChg chg="add del mod">
          <ac:chgData name="Wanlambok Nongbet [Chillibreeze]" userId="6bf028ea-505a-4797-9fbe-498829f78d74" providerId="ADAL" clId="{B6D7A17A-D2C1-44D0-9B40-9FBDB90D5B20}" dt="2020-07-23T13:04:22.822" v="1074" actId="21"/>
          <ac:spMkLst>
            <pc:docMk/>
            <pc:sldMk cId="2406643898" sldId="1720"/>
            <ac:spMk id="97" creationId="{CE14F43F-8B19-4ED0-9B58-DCB5FC8D23D8}"/>
          </ac:spMkLst>
        </pc:spChg>
        <pc:spChg chg="add del mod">
          <ac:chgData name="Wanlambok Nongbet [Chillibreeze]" userId="6bf028ea-505a-4797-9fbe-498829f78d74" providerId="ADAL" clId="{B6D7A17A-D2C1-44D0-9B40-9FBDB90D5B20}" dt="2020-07-23T13:04:22.822" v="1074" actId="21"/>
          <ac:spMkLst>
            <pc:docMk/>
            <pc:sldMk cId="2406643898" sldId="1720"/>
            <ac:spMk id="98" creationId="{BD921F42-40E3-4454-9FA1-6A878D7C447C}"/>
          </ac:spMkLst>
        </pc:spChg>
        <pc:spChg chg="add del mod">
          <ac:chgData name="Wanlambok Nongbet [Chillibreeze]" userId="6bf028ea-505a-4797-9fbe-498829f78d74" providerId="ADAL" clId="{B6D7A17A-D2C1-44D0-9B40-9FBDB90D5B20}" dt="2020-07-23T13:04:22.822" v="1074" actId="21"/>
          <ac:spMkLst>
            <pc:docMk/>
            <pc:sldMk cId="2406643898" sldId="1720"/>
            <ac:spMk id="99" creationId="{8A37B9B4-C3BA-4BE1-B2D2-9F1BF34E5948}"/>
          </ac:spMkLst>
        </pc:spChg>
        <pc:spChg chg="add del mod">
          <ac:chgData name="Wanlambok Nongbet [Chillibreeze]" userId="6bf028ea-505a-4797-9fbe-498829f78d74" providerId="ADAL" clId="{B6D7A17A-D2C1-44D0-9B40-9FBDB90D5B20}" dt="2020-07-23T13:04:22.822" v="1074" actId="21"/>
          <ac:spMkLst>
            <pc:docMk/>
            <pc:sldMk cId="2406643898" sldId="1720"/>
            <ac:spMk id="100" creationId="{577459B6-C069-4A81-9C7E-1FA366D287C7}"/>
          </ac:spMkLst>
        </pc:spChg>
        <pc:spChg chg="add del mod">
          <ac:chgData name="Wanlambok Nongbet [Chillibreeze]" userId="6bf028ea-505a-4797-9fbe-498829f78d74" providerId="ADAL" clId="{B6D7A17A-D2C1-44D0-9B40-9FBDB90D5B20}" dt="2020-07-23T13:04:22.822" v="1074" actId="21"/>
          <ac:spMkLst>
            <pc:docMk/>
            <pc:sldMk cId="2406643898" sldId="1720"/>
            <ac:spMk id="101" creationId="{B9E9B676-345D-4BB9-9322-85311E74EFFA}"/>
          </ac:spMkLst>
        </pc:spChg>
        <pc:spChg chg="add del mod">
          <ac:chgData name="Wanlambok Nongbet [Chillibreeze]" userId="6bf028ea-505a-4797-9fbe-498829f78d74" providerId="ADAL" clId="{B6D7A17A-D2C1-44D0-9B40-9FBDB90D5B20}" dt="2020-07-23T13:04:23.816" v="1076" actId="21"/>
          <ac:spMkLst>
            <pc:docMk/>
            <pc:sldMk cId="2406643898" sldId="1720"/>
            <ac:spMk id="107" creationId="{6E8DC095-CB49-47C4-BEF3-09565F76B6D9}"/>
          </ac:spMkLst>
        </pc:spChg>
        <pc:spChg chg="add del mod">
          <ac:chgData name="Wanlambok Nongbet [Chillibreeze]" userId="6bf028ea-505a-4797-9fbe-498829f78d74" providerId="ADAL" clId="{B6D7A17A-D2C1-44D0-9B40-9FBDB90D5B20}" dt="2020-07-23T13:04:23.816" v="1076" actId="21"/>
          <ac:spMkLst>
            <pc:docMk/>
            <pc:sldMk cId="2406643898" sldId="1720"/>
            <ac:spMk id="108" creationId="{0C5F533B-F85E-4F7A-B8FC-EBBCDB68BA6D}"/>
          </ac:spMkLst>
        </pc:spChg>
        <pc:spChg chg="add del mod">
          <ac:chgData name="Wanlambok Nongbet [Chillibreeze]" userId="6bf028ea-505a-4797-9fbe-498829f78d74" providerId="ADAL" clId="{B6D7A17A-D2C1-44D0-9B40-9FBDB90D5B20}" dt="2020-07-23T13:04:23.816" v="1076" actId="21"/>
          <ac:spMkLst>
            <pc:docMk/>
            <pc:sldMk cId="2406643898" sldId="1720"/>
            <ac:spMk id="109" creationId="{CE475F52-B917-484A-9ED9-8442D2E50301}"/>
          </ac:spMkLst>
        </pc:spChg>
        <pc:spChg chg="add del mod">
          <ac:chgData name="Wanlambok Nongbet [Chillibreeze]" userId="6bf028ea-505a-4797-9fbe-498829f78d74" providerId="ADAL" clId="{B6D7A17A-D2C1-44D0-9B40-9FBDB90D5B20}" dt="2020-07-23T13:04:23.816" v="1076" actId="21"/>
          <ac:spMkLst>
            <pc:docMk/>
            <pc:sldMk cId="2406643898" sldId="1720"/>
            <ac:spMk id="110" creationId="{C20726CB-38A2-474A-BBA2-B763E6F6C4BE}"/>
          </ac:spMkLst>
        </pc:spChg>
        <pc:spChg chg="add del mod">
          <ac:chgData name="Wanlambok Nongbet [Chillibreeze]" userId="6bf028ea-505a-4797-9fbe-498829f78d74" providerId="ADAL" clId="{B6D7A17A-D2C1-44D0-9B40-9FBDB90D5B20}" dt="2020-07-23T13:04:23.816" v="1076" actId="21"/>
          <ac:spMkLst>
            <pc:docMk/>
            <pc:sldMk cId="2406643898" sldId="1720"/>
            <ac:spMk id="111" creationId="{BF5F5A84-1217-4BDC-97C5-35B9169B05D5}"/>
          </ac:spMkLst>
        </pc:spChg>
        <pc:spChg chg="add mod">
          <ac:chgData name="Wanlambok Nongbet [Chillibreeze]" userId="6bf028ea-505a-4797-9fbe-498829f78d74" providerId="ADAL" clId="{B6D7A17A-D2C1-44D0-9B40-9FBDB90D5B20}" dt="2020-07-23T13:04:24.018" v="1077"/>
          <ac:spMkLst>
            <pc:docMk/>
            <pc:sldMk cId="2406643898" sldId="1720"/>
            <ac:spMk id="117" creationId="{F4D1698E-C1E1-4EA9-B5FE-2ECA56B62392}"/>
          </ac:spMkLst>
        </pc:spChg>
        <pc:spChg chg="add del mod">
          <ac:chgData name="Wanlambok Nongbet [Chillibreeze]" userId="6bf028ea-505a-4797-9fbe-498829f78d74" providerId="ADAL" clId="{B6D7A17A-D2C1-44D0-9B40-9FBDB90D5B20}" dt="2020-07-23T13:04:25.149" v="1078" actId="21"/>
          <ac:spMkLst>
            <pc:docMk/>
            <pc:sldMk cId="2406643898" sldId="1720"/>
            <ac:spMk id="118" creationId="{8FCE4250-684E-48F2-A902-E78B095E0251}"/>
          </ac:spMkLst>
        </pc:spChg>
        <pc:spChg chg="add del mod">
          <ac:chgData name="Wanlambok Nongbet [Chillibreeze]" userId="6bf028ea-505a-4797-9fbe-498829f78d74" providerId="ADAL" clId="{B6D7A17A-D2C1-44D0-9B40-9FBDB90D5B20}" dt="2020-07-23T13:04:25.149" v="1078" actId="21"/>
          <ac:spMkLst>
            <pc:docMk/>
            <pc:sldMk cId="2406643898" sldId="1720"/>
            <ac:spMk id="119" creationId="{BCC78AF2-E256-46F7-88F7-5936CB31C047}"/>
          </ac:spMkLst>
        </pc:spChg>
        <pc:spChg chg="add del mod">
          <ac:chgData name="Wanlambok Nongbet [Chillibreeze]" userId="6bf028ea-505a-4797-9fbe-498829f78d74" providerId="ADAL" clId="{B6D7A17A-D2C1-44D0-9B40-9FBDB90D5B20}" dt="2020-07-23T13:04:25.149" v="1078" actId="21"/>
          <ac:spMkLst>
            <pc:docMk/>
            <pc:sldMk cId="2406643898" sldId="1720"/>
            <ac:spMk id="120" creationId="{B8A71F23-E974-4413-9CCF-B0E0380F6310}"/>
          </ac:spMkLst>
        </pc:spChg>
        <pc:spChg chg="add del mod">
          <ac:chgData name="Wanlambok Nongbet [Chillibreeze]" userId="6bf028ea-505a-4797-9fbe-498829f78d74" providerId="ADAL" clId="{B6D7A17A-D2C1-44D0-9B40-9FBDB90D5B20}" dt="2020-07-23T13:04:25.149" v="1078" actId="21"/>
          <ac:spMkLst>
            <pc:docMk/>
            <pc:sldMk cId="2406643898" sldId="1720"/>
            <ac:spMk id="121" creationId="{8DED8378-5325-4A8E-BC29-10C351AB15BD}"/>
          </ac:spMkLst>
        </pc:spChg>
        <pc:spChg chg="add del mod">
          <ac:chgData name="Wanlambok Nongbet [Chillibreeze]" userId="6bf028ea-505a-4797-9fbe-498829f78d74" providerId="ADAL" clId="{B6D7A17A-D2C1-44D0-9B40-9FBDB90D5B20}" dt="2020-07-23T13:04:26.141" v="1080" actId="21"/>
          <ac:spMkLst>
            <pc:docMk/>
            <pc:sldMk cId="2406643898" sldId="1720"/>
            <ac:spMk id="126" creationId="{0183C1D8-D618-412D-B788-6AD4D0415D37}"/>
          </ac:spMkLst>
        </pc:spChg>
        <pc:spChg chg="add del mod">
          <ac:chgData name="Wanlambok Nongbet [Chillibreeze]" userId="6bf028ea-505a-4797-9fbe-498829f78d74" providerId="ADAL" clId="{B6D7A17A-D2C1-44D0-9B40-9FBDB90D5B20}" dt="2020-07-23T13:04:26.141" v="1080" actId="21"/>
          <ac:spMkLst>
            <pc:docMk/>
            <pc:sldMk cId="2406643898" sldId="1720"/>
            <ac:spMk id="127" creationId="{4B812962-4FBF-44DD-B701-941940BF0338}"/>
          </ac:spMkLst>
        </pc:spChg>
        <pc:spChg chg="add del mod">
          <ac:chgData name="Wanlambok Nongbet [Chillibreeze]" userId="6bf028ea-505a-4797-9fbe-498829f78d74" providerId="ADAL" clId="{B6D7A17A-D2C1-44D0-9B40-9FBDB90D5B20}" dt="2020-07-23T13:04:26.141" v="1080" actId="21"/>
          <ac:spMkLst>
            <pc:docMk/>
            <pc:sldMk cId="2406643898" sldId="1720"/>
            <ac:spMk id="128" creationId="{9B69B048-46ED-4DEA-8C35-A57D23E7991F}"/>
          </ac:spMkLst>
        </pc:spChg>
        <pc:spChg chg="add del mod">
          <ac:chgData name="Wanlambok Nongbet [Chillibreeze]" userId="6bf028ea-505a-4797-9fbe-498829f78d74" providerId="ADAL" clId="{B6D7A17A-D2C1-44D0-9B40-9FBDB90D5B20}" dt="2020-07-23T13:04:26.141" v="1080" actId="21"/>
          <ac:spMkLst>
            <pc:docMk/>
            <pc:sldMk cId="2406643898" sldId="1720"/>
            <ac:spMk id="129" creationId="{29D1377A-51CB-4091-A4CD-51D0C73B01F2}"/>
          </ac:spMkLst>
        </pc:spChg>
        <pc:spChg chg="add mod">
          <ac:chgData name="Wanlambok Nongbet [Chillibreeze]" userId="6bf028ea-505a-4797-9fbe-498829f78d74" providerId="ADAL" clId="{B6D7A17A-D2C1-44D0-9B40-9FBDB90D5B20}" dt="2020-07-23T13:04:26.317" v="1081"/>
          <ac:spMkLst>
            <pc:docMk/>
            <pc:sldMk cId="2406643898" sldId="1720"/>
            <ac:spMk id="134" creationId="{65625B07-B190-4A17-AE04-B53A2E13FEF7}"/>
          </ac:spMkLst>
        </pc:spChg>
        <pc:spChg chg="add del mod">
          <ac:chgData name="Wanlambok Nongbet [Chillibreeze]" userId="6bf028ea-505a-4797-9fbe-498829f78d74" providerId="ADAL" clId="{B6D7A17A-D2C1-44D0-9B40-9FBDB90D5B20}" dt="2020-07-23T13:04:27.104" v="1082" actId="21"/>
          <ac:spMkLst>
            <pc:docMk/>
            <pc:sldMk cId="2406643898" sldId="1720"/>
            <ac:spMk id="135" creationId="{899E78B8-F869-4D77-9741-04BF7A5C2024}"/>
          </ac:spMkLst>
        </pc:spChg>
        <pc:spChg chg="add del mod">
          <ac:chgData name="Wanlambok Nongbet [Chillibreeze]" userId="6bf028ea-505a-4797-9fbe-498829f78d74" providerId="ADAL" clId="{B6D7A17A-D2C1-44D0-9B40-9FBDB90D5B20}" dt="2020-07-23T13:04:27.104" v="1082" actId="21"/>
          <ac:spMkLst>
            <pc:docMk/>
            <pc:sldMk cId="2406643898" sldId="1720"/>
            <ac:spMk id="136" creationId="{98244F3F-268E-48D3-9E68-83752C6D9005}"/>
          </ac:spMkLst>
        </pc:spChg>
        <pc:spChg chg="add del mod">
          <ac:chgData name="Wanlambok Nongbet [Chillibreeze]" userId="6bf028ea-505a-4797-9fbe-498829f78d74" providerId="ADAL" clId="{B6D7A17A-D2C1-44D0-9B40-9FBDB90D5B20}" dt="2020-07-23T13:04:27.104" v="1082" actId="21"/>
          <ac:spMkLst>
            <pc:docMk/>
            <pc:sldMk cId="2406643898" sldId="1720"/>
            <ac:spMk id="137" creationId="{03BB2F5B-EEB6-4DBD-92E5-3DBAE2D557BE}"/>
          </ac:spMkLst>
        </pc:spChg>
        <pc:spChg chg="add del mod">
          <ac:chgData name="Wanlambok Nongbet [Chillibreeze]" userId="6bf028ea-505a-4797-9fbe-498829f78d74" providerId="ADAL" clId="{B6D7A17A-D2C1-44D0-9B40-9FBDB90D5B20}" dt="2020-07-23T13:04:28.220" v="1084" actId="21"/>
          <ac:spMkLst>
            <pc:docMk/>
            <pc:sldMk cId="2406643898" sldId="1720"/>
            <ac:spMk id="141" creationId="{95C93F05-BB6A-4A76-9354-939836550732}"/>
          </ac:spMkLst>
        </pc:spChg>
        <pc:spChg chg="add del mod">
          <ac:chgData name="Wanlambok Nongbet [Chillibreeze]" userId="6bf028ea-505a-4797-9fbe-498829f78d74" providerId="ADAL" clId="{B6D7A17A-D2C1-44D0-9B40-9FBDB90D5B20}" dt="2020-07-23T13:04:28.220" v="1084" actId="21"/>
          <ac:spMkLst>
            <pc:docMk/>
            <pc:sldMk cId="2406643898" sldId="1720"/>
            <ac:spMk id="142" creationId="{A4384AF6-0FFC-425C-A6C9-6ADADD2FD5D3}"/>
          </ac:spMkLst>
        </pc:spChg>
        <pc:spChg chg="add del mod">
          <ac:chgData name="Wanlambok Nongbet [Chillibreeze]" userId="6bf028ea-505a-4797-9fbe-498829f78d74" providerId="ADAL" clId="{B6D7A17A-D2C1-44D0-9B40-9FBDB90D5B20}" dt="2020-07-23T13:04:28.220" v="1084" actId="21"/>
          <ac:spMkLst>
            <pc:docMk/>
            <pc:sldMk cId="2406643898" sldId="1720"/>
            <ac:spMk id="143" creationId="{2D9B47F9-EAB7-4CD2-9956-40EE4631D1EE}"/>
          </ac:spMkLst>
        </pc:spChg>
        <pc:spChg chg="add mod">
          <ac:chgData name="Wanlambok Nongbet [Chillibreeze]" userId="6bf028ea-505a-4797-9fbe-498829f78d74" providerId="ADAL" clId="{B6D7A17A-D2C1-44D0-9B40-9FBDB90D5B20}" dt="2020-07-23T13:11:19.432" v="1295" actId="313"/>
          <ac:spMkLst>
            <pc:docMk/>
            <pc:sldMk cId="2406643898" sldId="1720"/>
            <ac:spMk id="147" creationId="{8B81D989-1E02-492D-91ED-67464BCDF460}"/>
          </ac:spMkLst>
        </pc:spChg>
        <pc:spChg chg="add del mod">
          <ac:chgData name="Wanlambok Nongbet [Chillibreeze]" userId="6bf028ea-505a-4797-9fbe-498829f78d74" providerId="ADAL" clId="{B6D7A17A-D2C1-44D0-9B40-9FBDB90D5B20}" dt="2020-07-23T13:04:29.131" v="1086" actId="21"/>
          <ac:spMkLst>
            <pc:docMk/>
            <pc:sldMk cId="2406643898" sldId="1720"/>
            <ac:spMk id="148" creationId="{202790BE-3B3C-4205-BB76-5364F0A21EA4}"/>
          </ac:spMkLst>
        </pc:spChg>
        <pc:spChg chg="add del mod">
          <ac:chgData name="Wanlambok Nongbet [Chillibreeze]" userId="6bf028ea-505a-4797-9fbe-498829f78d74" providerId="ADAL" clId="{B6D7A17A-D2C1-44D0-9B40-9FBDB90D5B20}" dt="2020-07-23T13:04:29.131" v="1086" actId="21"/>
          <ac:spMkLst>
            <pc:docMk/>
            <pc:sldMk cId="2406643898" sldId="1720"/>
            <ac:spMk id="149" creationId="{8D732798-169A-4D0C-A5BC-5A9C4FE3892E}"/>
          </ac:spMkLst>
        </pc:spChg>
        <pc:spChg chg="add del mod">
          <ac:chgData name="Wanlambok Nongbet [Chillibreeze]" userId="6bf028ea-505a-4797-9fbe-498829f78d74" providerId="ADAL" clId="{B6D7A17A-D2C1-44D0-9B40-9FBDB90D5B20}" dt="2020-07-23T13:04:30.436" v="1088" actId="21"/>
          <ac:spMkLst>
            <pc:docMk/>
            <pc:sldMk cId="2406643898" sldId="1720"/>
            <ac:spMk id="152" creationId="{02845808-3552-4634-B74C-124545FE095A}"/>
          </ac:spMkLst>
        </pc:spChg>
        <pc:spChg chg="add del mod">
          <ac:chgData name="Wanlambok Nongbet [Chillibreeze]" userId="6bf028ea-505a-4797-9fbe-498829f78d74" providerId="ADAL" clId="{B6D7A17A-D2C1-44D0-9B40-9FBDB90D5B20}" dt="2020-07-23T13:04:30.436" v="1088" actId="21"/>
          <ac:spMkLst>
            <pc:docMk/>
            <pc:sldMk cId="2406643898" sldId="1720"/>
            <ac:spMk id="153" creationId="{A992ACEE-0A77-4E17-8F5D-547CE360B08D}"/>
          </ac:spMkLst>
        </pc:spChg>
        <pc:spChg chg="add mod">
          <ac:chgData name="Wanlambok Nongbet [Chillibreeze]" userId="6bf028ea-505a-4797-9fbe-498829f78d74" providerId="ADAL" clId="{B6D7A17A-D2C1-44D0-9B40-9FBDB90D5B20}" dt="2020-07-23T13:04:30.625" v="1089"/>
          <ac:spMkLst>
            <pc:docMk/>
            <pc:sldMk cId="2406643898" sldId="1720"/>
            <ac:spMk id="156" creationId="{9CEDBF37-7831-4DA5-B564-C12F3CF61FF4}"/>
          </ac:spMkLst>
        </pc:spChg>
        <pc:spChg chg="add del mod">
          <ac:chgData name="Wanlambok Nongbet [Chillibreeze]" userId="6bf028ea-505a-4797-9fbe-498829f78d74" providerId="ADAL" clId="{B6D7A17A-D2C1-44D0-9B40-9FBDB90D5B20}" dt="2020-07-23T13:04:31.332" v="1090" actId="21"/>
          <ac:spMkLst>
            <pc:docMk/>
            <pc:sldMk cId="2406643898" sldId="1720"/>
            <ac:spMk id="157" creationId="{734171C8-4711-4AF4-944C-8F15FAB67F85}"/>
          </ac:spMkLst>
        </pc:spChg>
        <pc:spChg chg="add del mod">
          <ac:chgData name="Wanlambok Nongbet [Chillibreeze]" userId="6bf028ea-505a-4797-9fbe-498829f78d74" providerId="ADAL" clId="{B6D7A17A-D2C1-44D0-9B40-9FBDB90D5B20}" dt="2020-07-23T13:04:35.794" v="1092" actId="21"/>
          <ac:spMkLst>
            <pc:docMk/>
            <pc:sldMk cId="2406643898" sldId="1720"/>
            <ac:spMk id="159" creationId="{37F59B01-8F27-42D6-B7A3-B8042572BE5A}"/>
          </ac:spMkLst>
        </pc:spChg>
        <pc:spChg chg="add mod">
          <ac:chgData name="Wanlambok Nongbet [Chillibreeze]" userId="6bf028ea-505a-4797-9fbe-498829f78d74" providerId="ADAL" clId="{B6D7A17A-D2C1-44D0-9B40-9FBDB90D5B20}" dt="2020-07-23T13:04:36.013" v="1093"/>
          <ac:spMkLst>
            <pc:docMk/>
            <pc:sldMk cId="2406643898" sldId="1720"/>
            <ac:spMk id="161" creationId="{4FA6FF83-FFF9-4CD0-8121-2793EA737DE9}"/>
          </ac:spMkLst>
        </pc:spChg>
        <pc:grpChg chg="del mod">
          <ac:chgData name="Wanlambok Nongbet [Chillibreeze]" userId="6bf028ea-505a-4797-9fbe-498829f78d74" providerId="ADAL" clId="{B6D7A17A-D2C1-44D0-9B40-9FBDB90D5B20}" dt="2020-07-23T12:38:30.673" v="204" actId="165"/>
          <ac:grpSpMkLst>
            <pc:docMk/>
            <pc:sldMk cId="2406643898" sldId="1720"/>
            <ac:grpSpMk id="9" creationId="{76EE8B1B-1F44-45ED-9567-699F864BB416}"/>
          </ac:grpSpMkLst>
        </pc:grpChg>
        <pc:grpChg chg="add del mod">
          <ac:chgData name="Wanlambok Nongbet [Chillibreeze]" userId="6bf028ea-505a-4797-9fbe-498829f78d74" providerId="ADAL" clId="{B6D7A17A-D2C1-44D0-9B40-9FBDB90D5B20}" dt="2020-07-23T12:38:35.273" v="208" actId="165"/>
          <ac:grpSpMkLst>
            <pc:docMk/>
            <pc:sldMk cId="2406643898" sldId="1720"/>
            <ac:grpSpMk id="19" creationId="{6AFD3A52-2B03-407F-849A-77733A033DF3}"/>
          </ac:grpSpMkLst>
        </pc:grpChg>
        <pc:grpChg chg="add del mod">
          <ac:chgData name="Wanlambok Nongbet [Chillibreeze]" userId="6bf028ea-505a-4797-9fbe-498829f78d74" providerId="ADAL" clId="{B6D7A17A-D2C1-44D0-9B40-9FBDB90D5B20}" dt="2020-07-23T12:38:45.499" v="212" actId="165"/>
          <ac:grpSpMkLst>
            <pc:docMk/>
            <pc:sldMk cId="2406643898" sldId="1720"/>
            <ac:grpSpMk id="20" creationId="{A645F391-1BF3-458E-9134-E9A69EB93B8B}"/>
          </ac:grpSpMkLst>
        </pc:grpChg>
        <pc:grpChg chg="add del mod">
          <ac:chgData name="Wanlambok Nongbet [Chillibreeze]" userId="6bf028ea-505a-4797-9fbe-498829f78d74" providerId="ADAL" clId="{B6D7A17A-D2C1-44D0-9B40-9FBDB90D5B20}" dt="2020-07-23T12:49:20.881" v="658" actId="165"/>
          <ac:grpSpMkLst>
            <pc:docMk/>
            <pc:sldMk cId="2406643898" sldId="1720"/>
            <ac:grpSpMk id="29" creationId="{C4F3A30A-47B9-44B8-BFAC-8D0E69F91770}"/>
          </ac:grpSpMkLst>
        </pc:grpChg>
        <pc:graphicFrameChg chg="add del mod">
          <ac:chgData name="Wanlambok Nongbet [Chillibreeze]" userId="6bf028ea-505a-4797-9fbe-498829f78d74" providerId="ADAL" clId="{B6D7A17A-D2C1-44D0-9B40-9FBDB90D5B20}" dt="2020-07-23T12:38:30.497" v="203" actId="18245"/>
          <ac:graphicFrameMkLst>
            <pc:docMk/>
            <pc:sldMk cId="2406643898" sldId="1720"/>
            <ac:graphicFrameMk id="5" creationId="{845A55FA-0392-4B39-92EB-DF75DDBDD9FE}"/>
          </ac:graphicFrameMkLst>
        </pc:graphicFrameChg>
        <pc:cxnChg chg="add del mod topLvl">
          <ac:chgData name="Wanlambok Nongbet [Chillibreeze]" userId="6bf028ea-505a-4797-9fbe-498829f78d74" providerId="ADAL" clId="{B6D7A17A-D2C1-44D0-9B40-9FBDB90D5B20}" dt="2020-07-23T13:04:13.228" v="1062" actId="21"/>
          <ac:cxnSpMkLst>
            <pc:docMk/>
            <pc:sldMk cId="2406643898" sldId="1720"/>
            <ac:cxnSpMk id="21" creationId="{697B5BDE-C0E0-4097-974B-817DC469072A}"/>
          </ac:cxnSpMkLst>
        </pc:cxnChg>
        <pc:cxnChg chg="add del mod topLvl">
          <ac:chgData name="Wanlambok Nongbet [Chillibreeze]" userId="6bf028ea-505a-4797-9fbe-498829f78d74" providerId="ADAL" clId="{B6D7A17A-D2C1-44D0-9B40-9FBDB90D5B20}" dt="2020-07-23T13:04:13.228" v="1062" actId="21"/>
          <ac:cxnSpMkLst>
            <pc:docMk/>
            <pc:sldMk cId="2406643898" sldId="1720"/>
            <ac:cxnSpMk id="22" creationId="{72CB52CF-2CB2-4BB9-B591-9B170E4ACECA}"/>
          </ac:cxnSpMkLst>
        </pc:cxnChg>
        <pc:cxnChg chg="add del mod topLvl">
          <ac:chgData name="Wanlambok Nongbet [Chillibreeze]" userId="6bf028ea-505a-4797-9fbe-498829f78d74" providerId="ADAL" clId="{B6D7A17A-D2C1-44D0-9B40-9FBDB90D5B20}" dt="2020-07-23T13:04:13.228" v="1062" actId="21"/>
          <ac:cxnSpMkLst>
            <pc:docMk/>
            <pc:sldMk cId="2406643898" sldId="1720"/>
            <ac:cxnSpMk id="23" creationId="{429D56FA-2733-4607-B452-DD41DE6AE30B}"/>
          </ac:cxnSpMkLst>
        </pc:cxnChg>
        <pc:cxnChg chg="add del mod topLvl">
          <ac:chgData name="Wanlambok Nongbet [Chillibreeze]" userId="6bf028ea-505a-4797-9fbe-498829f78d74" providerId="ADAL" clId="{B6D7A17A-D2C1-44D0-9B40-9FBDB90D5B20}" dt="2020-07-23T13:04:13.228" v="1062" actId="21"/>
          <ac:cxnSpMkLst>
            <pc:docMk/>
            <pc:sldMk cId="2406643898" sldId="1720"/>
            <ac:cxnSpMk id="24" creationId="{1D0C134A-5777-4FA4-92E3-958432321226}"/>
          </ac:cxnSpMkLst>
        </pc:cxnChg>
        <pc:cxnChg chg="add del mod topLvl">
          <ac:chgData name="Wanlambok Nongbet [Chillibreeze]" userId="6bf028ea-505a-4797-9fbe-498829f78d74" providerId="ADAL" clId="{B6D7A17A-D2C1-44D0-9B40-9FBDB90D5B20}" dt="2020-07-23T13:04:13.228" v="1062" actId="21"/>
          <ac:cxnSpMkLst>
            <pc:docMk/>
            <pc:sldMk cId="2406643898" sldId="1720"/>
            <ac:cxnSpMk id="25" creationId="{8DB47E89-F2DE-4CA9-AFE5-D12BAC1921A6}"/>
          </ac:cxnSpMkLst>
        </pc:cxnChg>
        <pc:cxnChg chg="add del mod topLvl">
          <ac:chgData name="Wanlambok Nongbet [Chillibreeze]" userId="6bf028ea-505a-4797-9fbe-498829f78d74" providerId="ADAL" clId="{B6D7A17A-D2C1-44D0-9B40-9FBDB90D5B20}" dt="2020-07-23T13:04:13.228" v="1062" actId="21"/>
          <ac:cxnSpMkLst>
            <pc:docMk/>
            <pc:sldMk cId="2406643898" sldId="1720"/>
            <ac:cxnSpMk id="26" creationId="{2D67AFC2-8DD7-4246-86A6-217CC099E34C}"/>
          </ac:cxnSpMkLst>
        </pc:cxnChg>
        <pc:cxnChg chg="add del mod topLvl">
          <ac:chgData name="Wanlambok Nongbet [Chillibreeze]" userId="6bf028ea-505a-4797-9fbe-498829f78d74" providerId="ADAL" clId="{B6D7A17A-D2C1-44D0-9B40-9FBDB90D5B20}" dt="2020-07-23T13:04:13.228" v="1062" actId="21"/>
          <ac:cxnSpMkLst>
            <pc:docMk/>
            <pc:sldMk cId="2406643898" sldId="1720"/>
            <ac:cxnSpMk id="27" creationId="{E6F12B8E-6851-4D13-BFBF-12728CE9A143}"/>
          </ac:cxnSpMkLst>
        </pc:cxnChg>
        <pc:cxnChg chg="add mod">
          <ac:chgData name="Wanlambok Nongbet [Chillibreeze]" userId="6bf028ea-505a-4797-9fbe-498829f78d74" providerId="ADAL" clId="{B6D7A17A-D2C1-44D0-9B40-9FBDB90D5B20}" dt="2020-07-23T13:04:13.449" v="1063"/>
          <ac:cxnSpMkLst>
            <pc:docMk/>
            <pc:sldMk cId="2406643898" sldId="1720"/>
            <ac:cxnSpMk id="38" creationId="{244D66E6-364E-4FB1-B374-1B1CD5EE9F78}"/>
          </ac:cxnSpMkLst>
        </pc:cxnChg>
        <pc:cxnChg chg="add del mod">
          <ac:chgData name="Wanlambok Nongbet [Chillibreeze]" userId="6bf028ea-505a-4797-9fbe-498829f78d74" providerId="ADAL" clId="{B6D7A17A-D2C1-44D0-9B40-9FBDB90D5B20}" dt="2020-07-23T13:04:15.517" v="1064" actId="21"/>
          <ac:cxnSpMkLst>
            <pc:docMk/>
            <pc:sldMk cId="2406643898" sldId="1720"/>
            <ac:cxnSpMk id="39" creationId="{ABE8F4BE-C849-4942-85B8-8FD692D608D2}"/>
          </ac:cxnSpMkLst>
        </pc:cxnChg>
        <pc:cxnChg chg="add del mod">
          <ac:chgData name="Wanlambok Nongbet [Chillibreeze]" userId="6bf028ea-505a-4797-9fbe-498829f78d74" providerId="ADAL" clId="{B6D7A17A-D2C1-44D0-9B40-9FBDB90D5B20}" dt="2020-07-23T13:04:15.517" v="1064" actId="21"/>
          <ac:cxnSpMkLst>
            <pc:docMk/>
            <pc:sldMk cId="2406643898" sldId="1720"/>
            <ac:cxnSpMk id="40" creationId="{8605935A-EDA6-48EA-9551-192EE6E042FE}"/>
          </ac:cxnSpMkLst>
        </pc:cxnChg>
        <pc:cxnChg chg="add del mod">
          <ac:chgData name="Wanlambok Nongbet [Chillibreeze]" userId="6bf028ea-505a-4797-9fbe-498829f78d74" providerId="ADAL" clId="{B6D7A17A-D2C1-44D0-9B40-9FBDB90D5B20}" dt="2020-07-23T13:04:15.517" v="1064" actId="21"/>
          <ac:cxnSpMkLst>
            <pc:docMk/>
            <pc:sldMk cId="2406643898" sldId="1720"/>
            <ac:cxnSpMk id="41" creationId="{898A2D17-D918-4860-AE72-C773D4D5F4E0}"/>
          </ac:cxnSpMkLst>
        </pc:cxnChg>
        <pc:cxnChg chg="add del mod">
          <ac:chgData name="Wanlambok Nongbet [Chillibreeze]" userId="6bf028ea-505a-4797-9fbe-498829f78d74" providerId="ADAL" clId="{B6D7A17A-D2C1-44D0-9B40-9FBDB90D5B20}" dt="2020-07-23T13:04:15.517" v="1064" actId="21"/>
          <ac:cxnSpMkLst>
            <pc:docMk/>
            <pc:sldMk cId="2406643898" sldId="1720"/>
            <ac:cxnSpMk id="42" creationId="{190781D8-F6CC-4E08-B840-73727368C003}"/>
          </ac:cxnSpMkLst>
        </pc:cxnChg>
        <pc:cxnChg chg="add del mod">
          <ac:chgData name="Wanlambok Nongbet [Chillibreeze]" userId="6bf028ea-505a-4797-9fbe-498829f78d74" providerId="ADAL" clId="{B6D7A17A-D2C1-44D0-9B40-9FBDB90D5B20}" dt="2020-07-23T13:04:15.517" v="1064" actId="21"/>
          <ac:cxnSpMkLst>
            <pc:docMk/>
            <pc:sldMk cId="2406643898" sldId="1720"/>
            <ac:cxnSpMk id="43" creationId="{D4B1E0A2-89A3-4AF6-9B7D-84363F62E42D}"/>
          </ac:cxnSpMkLst>
        </pc:cxnChg>
        <pc:cxnChg chg="add del mod">
          <ac:chgData name="Wanlambok Nongbet [Chillibreeze]" userId="6bf028ea-505a-4797-9fbe-498829f78d74" providerId="ADAL" clId="{B6D7A17A-D2C1-44D0-9B40-9FBDB90D5B20}" dt="2020-07-23T13:04:15.517" v="1064" actId="21"/>
          <ac:cxnSpMkLst>
            <pc:docMk/>
            <pc:sldMk cId="2406643898" sldId="1720"/>
            <ac:cxnSpMk id="44" creationId="{2BAFC588-EE0E-4C98-9E2C-23EBF916F069}"/>
          </ac:cxnSpMkLst>
        </pc:cxnChg>
        <pc:cxnChg chg="add del mod">
          <ac:chgData name="Wanlambok Nongbet [Chillibreeze]" userId="6bf028ea-505a-4797-9fbe-498829f78d74" providerId="ADAL" clId="{B6D7A17A-D2C1-44D0-9B40-9FBDB90D5B20}" dt="2020-07-23T13:04:16.787" v="1066" actId="21"/>
          <ac:cxnSpMkLst>
            <pc:docMk/>
            <pc:sldMk cId="2406643898" sldId="1720"/>
            <ac:cxnSpMk id="52" creationId="{D60E3998-E299-4DC7-AB4E-1C5147591717}"/>
          </ac:cxnSpMkLst>
        </pc:cxnChg>
        <pc:cxnChg chg="add del mod">
          <ac:chgData name="Wanlambok Nongbet [Chillibreeze]" userId="6bf028ea-505a-4797-9fbe-498829f78d74" providerId="ADAL" clId="{B6D7A17A-D2C1-44D0-9B40-9FBDB90D5B20}" dt="2020-07-23T13:04:16.787" v="1066" actId="21"/>
          <ac:cxnSpMkLst>
            <pc:docMk/>
            <pc:sldMk cId="2406643898" sldId="1720"/>
            <ac:cxnSpMk id="53" creationId="{F788BFD5-87D6-4A29-B701-DC78CF6595D9}"/>
          </ac:cxnSpMkLst>
        </pc:cxnChg>
        <pc:cxnChg chg="add del mod">
          <ac:chgData name="Wanlambok Nongbet [Chillibreeze]" userId="6bf028ea-505a-4797-9fbe-498829f78d74" providerId="ADAL" clId="{B6D7A17A-D2C1-44D0-9B40-9FBDB90D5B20}" dt="2020-07-23T13:04:16.787" v="1066" actId="21"/>
          <ac:cxnSpMkLst>
            <pc:docMk/>
            <pc:sldMk cId="2406643898" sldId="1720"/>
            <ac:cxnSpMk id="54" creationId="{9F13BF64-07C9-4200-B287-4FB3D732021B}"/>
          </ac:cxnSpMkLst>
        </pc:cxnChg>
        <pc:cxnChg chg="add del mod">
          <ac:chgData name="Wanlambok Nongbet [Chillibreeze]" userId="6bf028ea-505a-4797-9fbe-498829f78d74" providerId="ADAL" clId="{B6D7A17A-D2C1-44D0-9B40-9FBDB90D5B20}" dt="2020-07-23T13:04:16.787" v="1066" actId="21"/>
          <ac:cxnSpMkLst>
            <pc:docMk/>
            <pc:sldMk cId="2406643898" sldId="1720"/>
            <ac:cxnSpMk id="55" creationId="{46CAB662-7FD1-435A-8ED9-7C95C0A25A55}"/>
          </ac:cxnSpMkLst>
        </pc:cxnChg>
        <pc:cxnChg chg="add del mod">
          <ac:chgData name="Wanlambok Nongbet [Chillibreeze]" userId="6bf028ea-505a-4797-9fbe-498829f78d74" providerId="ADAL" clId="{B6D7A17A-D2C1-44D0-9B40-9FBDB90D5B20}" dt="2020-07-23T13:04:16.787" v="1066" actId="21"/>
          <ac:cxnSpMkLst>
            <pc:docMk/>
            <pc:sldMk cId="2406643898" sldId="1720"/>
            <ac:cxnSpMk id="56" creationId="{E784C076-AFD0-42C4-8EE4-E3A46CF2FC35}"/>
          </ac:cxnSpMkLst>
        </pc:cxnChg>
        <pc:cxnChg chg="add del mod">
          <ac:chgData name="Wanlambok Nongbet [Chillibreeze]" userId="6bf028ea-505a-4797-9fbe-498829f78d74" providerId="ADAL" clId="{B6D7A17A-D2C1-44D0-9B40-9FBDB90D5B20}" dt="2020-07-23T13:04:16.787" v="1066" actId="21"/>
          <ac:cxnSpMkLst>
            <pc:docMk/>
            <pc:sldMk cId="2406643898" sldId="1720"/>
            <ac:cxnSpMk id="57" creationId="{5A1D4402-6538-4F7D-B2B9-2E47F2321E33}"/>
          </ac:cxnSpMkLst>
        </pc:cxnChg>
        <pc:cxnChg chg="add del mod">
          <ac:chgData name="Wanlambok Nongbet [Chillibreeze]" userId="6bf028ea-505a-4797-9fbe-498829f78d74" providerId="ADAL" clId="{B6D7A17A-D2C1-44D0-9B40-9FBDB90D5B20}" dt="2020-07-23T13:04:18.880" v="1068" actId="21"/>
          <ac:cxnSpMkLst>
            <pc:docMk/>
            <pc:sldMk cId="2406643898" sldId="1720"/>
            <ac:cxnSpMk id="65" creationId="{30BEDC9F-6147-4BF2-AC57-3A73C27B47E4}"/>
          </ac:cxnSpMkLst>
        </pc:cxnChg>
        <pc:cxnChg chg="add del mod">
          <ac:chgData name="Wanlambok Nongbet [Chillibreeze]" userId="6bf028ea-505a-4797-9fbe-498829f78d74" providerId="ADAL" clId="{B6D7A17A-D2C1-44D0-9B40-9FBDB90D5B20}" dt="2020-07-23T13:04:18.880" v="1068" actId="21"/>
          <ac:cxnSpMkLst>
            <pc:docMk/>
            <pc:sldMk cId="2406643898" sldId="1720"/>
            <ac:cxnSpMk id="66" creationId="{43976DD4-9C41-4CB8-B0E3-68FD24DF0C20}"/>
          </ac:cxnSpMkLst>
        </pc:cxnChg>
        <pc:cxnChg chg="add del mod">
          <ac:chgData name="Wanlambok Nongbet [Chillibreeze]" userId="6bf028ea-505a-4797-9fbe-498829f78d74" providerId="ADAL" clId="{B6D7A17A-D2C1-44D0-9B40-9FBDB90D5B20}" dt="2020-07-23T13:04:18.880" v="1068" actId="21"/>
          <ac:cxnSpMkLst>
            <pc:docMk/>
            <pc:sldMk cId="2406643898" sldId="1720"/>
            <ac:cxnSpMk id="67" creationId="{322D312B-620F-4E6D-820C-5AC5838A6472}"/>
          </ac:cxnSpMkLst>
        </pc:cxnChg>
        <pc:cxnChg chg="add del mod">
          <ac:chgData name="Wanlambok Nongbet [Chillibreeze]" userId="6bf028ea-505a-4797-9fbe-498829f78d74" providerId="ADAL" clId="{B6D7A17A-D2C1-44D0-9B40-9FBDB90D5B20}" dt="2020-07-23T13:04:18.880" v="1068" actId="21"/>
          <ac:cxnSpMkLst>
            <pc:docMk/>
            <pc:sldMk cId="2406643898" sldId="1720"/>
            <ac:cxnSpMk id="68" creationId="{D9A14472-F5F0-4E71-A229-813B466F3B82}"/>
          </ac:cxnSpMkLst>
        </pc:cxnChg>
        <pc:cxnChg chg="add del mod">
          <ac:chgData name="Wanlambok Nongbet [Chillibreeze]" userId="6bf028ea-505a-4797-9fbe-498829f78d74" providerId="ADAL" clId="{B6D7A17A-D2C1-44D0-9B40-9FBDB90D5B20}" dt="2020-07-23T13:04:18.880" v="1068" actId="21"/>
          <ac:cxnSpMkLst>
            <pc:docMk/>
            <pc:sldMk cId="2406643898" sldId="1720"/>
            <ac:cxnSpMk id="69" creationId="{44B558BB-15FF-454C-A3D7-EB0C37AC7DCD}"/>
          </ac:cxnSpMkLst>
        </pc:cxnChg>
        <pc:cxnChg chg="add del mod">
          <ac:chgData name="Wanlambok Nongbet [Chillibreeze]" userId="6bf028ea-505a-4797-9fbe-498829f78d74" providerId="ADAL" clId="{B6D7A17A-D2C1-44D0-9B40-9FBDB90D5B20}" dt="2020-07-23T13:04:18.880" v="1068" actId="21"/>
          <ac:cxnSpMkLst>
            <pc:docMk/>
            <pc:sldMk cId="2406643898" sldId="1720"/>
            <ac:cxnSpMk id="70" creationId="{D4340522-D7A8-42EA-8267-9ACC5B22C362}"/>
          </ac:cxnSpMkLst>
        </pc:cxnChg>
        <pc:cxnChg chg="add del mod">
          <ac:chgData name="Wanlambok Nongbet [Chillibreeze]" userId="6bf028ea-505a-4797-9fbe-498829f78d74" providerId="ADAL" clId="{B6D7A17A-D2C1-44D0-9B40-9FBDB90D5B20}" dt="2020-07-23T13:04:19.737" v="1070" actId="21"/>
          <ac:cxnSpMkLst>
            <pc:docMk/>
            <pc:sldMk cId="2406643898" sldId="1720"/>
            <ac:cxnSpMk id="78" creationId="{D78697CB-BAFE-4204-B822-938EF32A0148}"/>
          </ac:cxnSpMkLst>
        </pc:cxnChg>
        <pc:cxnChg chg="add del mod">
          <ac:chgData name="Wanlambok Nongbet [Chillibreeze]" userId="6bf028ea-505a-4797-9fbe-498829f78d74" providerId="ADAL" clId="{B6D7A17A-D2C1-44D0-9B40-9FBDB90D5B20}" dt="2020-07-23T13:04:19.737" v="1070" actId="21"/>
          <ac:cxnSpMkLst>
            <pc:docMk/>
            <pc:sldMk cId="2406643898" sldId="1720"/>
            <ac:cxnSpMk id="79" creationId="{081716CB-2233-4F30-844E-F398F6F8AA92}"/>
          </ac:cxnSpMkLst>
        </pc:cxnChg>
        <pc:cxnChg chg="add del mod">
          <ac:chgData name="Wanlambok Nongbet [Chillibreeze]" userId="6bf028ea-505a-4797-9fbe-498829f78d74" providerId="ADAL" clId="{B6D7A17A-D2C1-44D0-9B40-9FBDB90D5B20}" dt="2020-07-23T13:04:19.737" v="1070" actId="21"/>
          <ac:cxnSpMkLst>
            <pc:docMk/>
            <pc:sldMk cId="2406643898" sldId="1720"/>
            <ac:cxnSpMk id="80" creationId="{5E4B8FB3-C7D7-46E6-BDF0-79E9614B0ED8}"/>
          </ac:cxnSpMkLst>
        </pc:cxnChg>
        <pc:cxnChg chg="add del mod">
          <ac:chgData name="Wanlambok Nongbet [Chillibreeze]" userId="6bf028ea-505a-4797-9fbe-498829f78d74" providerId="ADAL" clId="{B6D7A17A-D2C1-44D0-9B40-9FBDB90D5B20}" dt="2020-07-23T13:04:19.737" v="1070" actId="21"/>
          <ac:cxnSpMkLst>
            <pc:docMk/>
            <pc:sldMk cId="2406643898" sldId="1720"/>
            <ac:cxnSpMk id="81" creationId="{14C78045-FD08-4526-9124-21C2B9C1A79F}"/>
          </ac:cxnSpMkLst>
        </pc:cxnChg>
        <pc:cxnChg chg="add del mod">
          <ac:chgData name="Wanlambok Nongbet [Chillibreeze]" userId="6bf028ea-505a-4797-9fbe-498829f78d74" providerId="ADAL" clId="{B6D7A17A-D2C1-44D0-9B40-9FBDB90D5B20}" dt="2020-07-23T13:04:19.737" v="1070" actId="21"/>
          <ac:cxnSpMkLst>
            <pc:docMk/>
            <pc:sldMk cId="2406643898" sldId="1720"/>
            <ac:cxnSpMk id="82" creationId="{0D8D7E5F-6C11-403A-8A7E-05F9780C4CF5}"/>
          </ac:cxnSpMkLst>
        </pc:cxnChg>
        <pc:cxnChg chg="add del mod">
          <ac:chgData name="Wanlambok Nongbet [Chillibreeze]" userId="6bf028ea-505a-4797-9fbe-498829f78d74" providerId="ADAL" clId="{B6D7A17A-D2C1-44D0-9B40-9FBDB90D5B20}" dt="2020-07-23T13:04:19.737" v="1070" actId="21"/>
          <ac:cxnSpMkLst>
            <pc:docMk/>
            <pc:sldMk cId="2406643898" sldId="1720"/>
            <ac:cxnSpMk id="83" creationId="{4A14CF6A-9475-442E-8DB5-460FC0FF1DA2}"/>
          </ac:cxnSpMkLst>
        </pc:cxnChg>
        <pc:cxnChg chg="add mod">
          <ac:chgData name="Wanlambok Nongbet [Chillibreeze]" userId="6bf028ea-505a-4797-9fbe-498829f78d74" providerId="ADAL" clId="{B6D7A17A-D2C1-44D0-9B40-9FBDB90D5B20}" dt="2020-07-23T13:04:20.031" v="1071"/>
          <ac:cxnSpMkLst>
            <pc:docMk/>
            <pc:sldMk cId="2406643898" sldId="1720"/>
            <ac:cxnSpMk id="90" creationId="{B594C08F-1D5E-4EC6-B700-2A206DBE3D63}"/>
          </ac:cxnSpMkLst>
        </pc:cxnChg>
        <pc:cxnChg chg="add del mod">
          <ac:chgData name="Wanlambok Nongbet [Chillibreeze]" userId="6bf028ea-505a-4797-9fbe-498829f78d74" providerId="ADAL" clId="{B6D7A17A-D2C1-44D0-9B40-9FBDB90D5B20}" dt="2020-07-23T13:04:21.100" v="1072" actId="21"/>
          <ac:cxnSpMkLst>
            <pc:docMk/>
            <pc:sldMk cId="2406643898" sldId="1720"/>
            <ac:cxnSpMk id="91" creationId="{4FCC9AC2-2A72-4593-96FE-4B3267C1B14E}"/>
          </ac:cxnSpMkLst>
        </pc:cxnChg>
        <pc:cxnChg chg="add del mod">
          <ac:chgData name="Wanlambok Nongbet [Chillibreeze]" userId="6bf028ea-505a-4797-9fbe-498829f78d74" providerId="ADAL" clId="{B6D7A17A-D2C1-44D0-9B40-9FBDB90D5B20}" dt="2020-07-23T13:04:21.100" v="1072" actId="21"/>
          <ac:cxnSpMkLst>
            <pc:docMk/>
            <pc:sldMk cId="2406643898" sldId="1720"/>
            <ac:cxnSpMk id="92" creationId="{C3345C9D-702F-48B7-934B-40A6848E04A9}"/>
          </ac:cxnSpMkLst>
        </pc:cxnChg>
        <pc:cxnChg chg="add del mod">
          <ac:chgData name="Wanlambok Nongbet [Chillibreeze]" userId="6bf028ea-505a-4797-9fbe-498829f78d74" providerId="ADAL" clId="{B6D7A17A-D2C1-44D0-9B40-9FBDB90D5B20}" dt="2020-07-23T13:04:21.100" v="1072" actId="21"/>
          <ac:cxnSpMkLst>
            <pc:docMk/>
            <pc:sldMk cId="2406643898" sldId="1720"/>
            <ac:cxnSpMk id="93" creationId="{1B2E370E-391E-40DB-AF79-AD50615D4A56}"/>
          </ac:cxnSpMkLst>
        </pc:cxnChg>
        <pc:cxnChg chg="add del mod">
          <ac:chgData name="Wanlambok Nongbet [Chillibreeze]" userId="6bf028ea-505a-4797-9fbe-498829f78d74" providerId="ADAL" clId="{B6D7A17A-D2C1-44D0-9B40-9FBDB90D5B20}" dt="2020-07-23T13:04:21.100" v="1072" actId="21"/>
          <ac:cxnSpMkLst>
            <pc:docMk/>
            <pc:sldMk cId="2406643898" sldId="1720"/>
            <ac:cxnSpMk id="94" creationId="{4FCD1B62-FAF5-4180-B40B-11119E71AB03}"/>
          </ac:cxnSpMkLst>
        </pc:cxnChg>
        <pc:cxnChg chg="add del mod">
          <ac:chgData name="Wanlambok Nongbet [Chillibreeze]" userId="6bf028ea-505a-4797-9fbe-498829f78d74" providerId="ADAL" clId="{B6D7A17A-D2C1-44D0-9B40-9FBDB90D5B20}" dt="2020-07-23T13:04:21.100" v="1072" actId="21"/>
          <ac:cxnSpMkLst>
            <pc:docMk/>
            <pc:sldMk cId="2406643898" sldId="1720"/>
            <ac:cxnSpMk id="95" creationId="{65A6A078-9266-4C6E-B1BD-FC7CC878A4F1}"/>
          </ac:cxnSpMkLst>
        </pc:cxnChg>
        <pc:cxnChg chg="add del mod">
          <ac:chgData name="Wanlambok Nongbet [Chillibreeze]" userId="6bf028ea-505a-4797-9fbe-498829f78d74" providerId="ADAL" clId="{B6D7A17A-D2C1-44D0-9B40-9FBDB90D5B20}" dt="2020-07-23T13:04:22.822" v="1074" actId="21"/>
          <ac:cxnSpMkLst>
            <pc:docMk/>
            <pc:sldMk cId="2406643898" sldId="1720"/>
            <ac:cxnSpMk id="102" creationId="{F914F613-3B00-4428-9992-9A1F2964D014}"/>
          </ac:cxnSpMkLst>
        </pc:cxnChg>
        <pc:cxnChg chg="add del mod">
          <ac:chgData name="Wanlambok Nongbet [Chillibreeze]" userId="6bf028ea-505a-4797-9fbe-498829f78d74" providerId="ADAL" clId="{B6D7A17A-D2C1-44D0-9B40-9FBDB90D5B20}" dt="2020-07-23T13:04:22.822" v="1074" actId="21"/>
          <ac:cxnSpMkLst>
            <pc:docMk/>
            <pc:sldMk cId="2406643898" sldId="1720"/>
            <ac:cxnSpMk id="103" creationId="{9E0E1170-2BD0-4758-A92F-911C509E0075}"/>
          </ac:cxnSpMkLst>
        </pc:cxnChg>
        <pc:cxnChg chg="add del mod">
          <ac:chgData name="Wanlambok Nongbet [Chillibreeze]" userId="6bf028ea-505a-4797-9fbe-498829f78d74" providerId="ADAL" clId="{B6D7A17A-D2C1-44D0-9B40-9FBDB90D5B20}" dt="2020-07-23T13:04:22.822" v="1074" actId="21"/>
          <ac:cxnSpMkLst>
            <pc:docMk/>
            <pc:sldMk cId="2406643898" sldId="1720"/>
            <ac:cxnSpMk id="104" creationId="{CBE597F0-D064-4405-A28F-8290AAC3379A}"/>
          </ac:cxnSpMkLst>
        </pc:cxnChg>
        <pc:cxnChg chg="add del mod">
          <ac:chgData name="Wanlambok Nongbet [Chillibreeze]" userId="6bf028ea-505a-4797-9fbe-498829f78d74" providerId="ADAL" clId="{B6D7A17A-D2C1-44D0-9B40-9FBDB90D5B20}" dt="2020-07-23T13:04:22.822" v="1074" actId="21"/>
          <ac:cxnSpMkLst>
            <pc:docMk/>
            <pc:sldMk cId="2406643898" sldId="1720"/>
            <ac:cxnSpMk id="105" creationId="{3AA8997B-2532-41EC-BB6E-EB7EDD1EC18E}"/>
          </ac:cxnSpMkLst>
        </pc:cxnChg>
        <pc:cxnChg chg="add del mod">
          <ac:chgData name="Wanlambok Nongbet [Chillibreeze]" userId="6bf028ea-505a-4797-9fbe-498829f78d74" providerId="ADAL" clId="{B6D7A17A-D2C1-44D0-9B40-9FBDB90D5B20}" dt="2020-07-23T13:04:22.822" v="1074" actId="21"/>
          <ac:cxnSpMkLst>
            <pc:docMk/>
            <pc:sldMk cId="2406643898" sldId="1720"/>
            <ac:cxnSpMk id="106" creationId="{A02957A9-9687-4738-A37F-B9424F9010AD}"/>
          </ac:cxnSpMkLst>
        </pc:cxnChg>
        <pc:cxnChg chg="add mod">
          <ac:chgData name="Wanlambok Nongbet [Chillibreeze]" userId="6bf028ea-505a-4797-9fbe-498829f78d74" providerId="ADAL" clId="{B6D7A17A-D2C1-44D0-9B40-9FBDB90D5B20}" dt="2020-07-23T13:04:23.148" v="1075"/>
          <ac:cxnSpMkLst>
            <pc:docMk/>
            <pc:sldMk cId="2406643898" sldId="1720"/>
            <ac:cxnSpMk id="112" creationId="{FDB948F9-500F-44FF-98B4-ACF39148C6C6}"/>
          </ac:cxnSpMkLst>
        </pc:cxnChg>
        <pc:cxnChg chg="add del mod">
          <ac:chgData name="Wanlambok Nongbet [Chillibreeze]" userId="6bf028ea-505a-4797-9fbe-498829f78d74" providerId="ADAL" clId="{B6D7A17A-D2C1-44D0-9B40-9FBDB90D5B20}" dt="2020-07-23T13:04:23.816" v="1076" actId="21"/>
          <ac:cxnSpMkLst>
            <pc:docMk/>
            <pc:sldMk cId="2406643898" sldId="1720"/>
            <ac:cxnSpMk id="113" creationId="{4FB58D26-6E9D-4AD4-9887-6664EAD8B260}"/>
          </ac:cxnSpMkLst>
        </pc:cxnChg>
        <pc:cxnChg chg="add del mod">
          <ac:chgData name="Wanlambok Nongbet [Chillibreeze]" userId="6bf028ea-505a-4797-9fbe-498829f78d74" providerId="ADAL" clId="{B6D7A17A-D2C1-44D0-9B40-9FBDB90D5B20}" dt="2020-07-23T13:04:23.816" v="1076" actId="21"/>
          <ac:cxnSpMkLst>
            <pc:docMk/>
            <pc:sldMk cId="2406643898" sldId="1720"/>
            <ac:cxnSpMk id="114" creationId="{B9C68DBC-04E2-4C07-9C00-F546172D2C5E}"/>
          </ac:cxnSpMkLst>
        </pc:cxnChg>
        <pc:cxnChg chg="add del mod">
          <ac:chgData name="Wanlambok Nongbet [Chillibreeze]" userId="6bf028ea-505a-4797-9fbe-498829f78d74" providerId="ADAL" clId="{B6D7A17A-D2C1-44D0-9B40-9FBDB90D5B20}" dt="2020-07-23T13:04:23.816" v="1076" actId="21"/>
          <ac:cxnSpMkLst>
            <pc:docMk/>
            <pc:sldMk cId="2406643898" sldId="1720"/>
            <ac:cxnSpMk id="115" creationId="{ACEB4FD9-A8F1-482B-8687-AE545A5C1F89}"/>
          </ac:cxnSpMkLst>
        </pc:cxnChg>
        <pc:cxnChg chg="add del mod">
          <ac:chgData name="Wanlambok Nongbet [Chillibreeze]" userId="6bf028ea-505a-4797-9fbe-498829f78d74" providerId="ADAL" clId="{B6D7A17A-D2C1-44D0-9B40-9FBDB90D5B20}" dt="2020-07-23T13:04:23.816" v="1076" actId="21"/>
          <ac:cxnSpMkLst>
            <pc:docMk/>
            <pc:sldMk cId="2406643898" sldId="1720"/>
            <ac:cxnSpMk id="116" creationId="{A15615D5-85BD-492A-8BBE-E5FF1AA0476A}"/>
          </ac:cxnSpMkLst>
        </pc:cxnChg>
        <pc:cxnChg chg="add del mod">
          <ac:chgData name="Wanlambok Nongbet [Chillibreeze]" userId="6bf028ea-505a-4797-9fbe-498829f78d74" providerId="ADAL" clId="{B6D7A17A-D2C1-44D0-9B40-9FBDB90D5B20}" dt="2020-07-23T13:04:25.149" v="1078" actId="21"/>
          <ac:cxnSpMkLst>
            <pc:docMk/>
            <pc:sldMk cId="2406643898" sldId="1720"/>
            <ac:cxnSpMk id="122" creationId="{9EE73012-F2B0-4C16-B884-2DB495C5A726}"/>
          </ac:cxnSpMkLst>
        </pc:cxnChg>
        <pc:cxnChg chg="add del mod">
          <ac:chgData name="Wanlambok Nongbet [Chillibreeze]" userId="6bf028ea-505a-4797-9fbe-498829f78d74" providerId="ADAL" clId="{B6D7A17A-D2C1-44D0-9B40-9FBDB90D5B20}" dt="2020-07-23T13:04:25.149" v="1078" actId="21"/>
          <ac:cxnSpMkLst>
            <pc:docMk/>
            <pc:sldMk cId="2406643898" sldId="1720"/>
            <ac:cxnSpMk id="123" creationId="{887FC723-326C-4A10-9470-2877C08B2433}"/>
          </ac:cxnSpMkLst>
        </pc:cxnChg>
        <pc:cxnChg chg="add del mod">
          <ac:chgData name="Wanlambok Nongbet [Chillibreeze]" userId="6bf028ea-505a-4797-9fbe-498829f78d74" providerId="ADAL" clId="{B6D7A17A-D2C1-44D0-9B40-9FBDB90D5B20}" dt="2020-07-23T13:04:25.149" v="1078" actId="21"/>
          <ac:cxnSpMkLst>
            <pc:docMk/>
            <pc:sldMk cId="2406643898" sldId="1720"/>
            <ac:cxnSpMk id="124" creationId="{3573B0AC-140A-4ACA-B2E3-28AE228C9D53}"/>
          </ac:cxnSpMkLst>
        </pc:cxnChg>
        <pc:cxnChg chg="add del mod">
          <ac:chgData name="Wanlambok Nongbet [Chillibreeze]" userId="6bf028ea-505a-4797-9fbe-498829f78d74" providerId="ADAL" clId="{B6D7A17A-D2C1-44D0-9B40-9FBDB90D5B20}" dt="2020-07-23T13:04:25.149" v="1078" actId="21"/>
          <ac:cxnSpMkLst>
            <pc:docMk/>
            <pc:sldMk cId="2406643898" sldId="1720"/>
            <ac:cxnSpMk id="125" creationId="{96638B3D-874A-4440-8872-7E40136D329A}"/>
          </ac:cxnSpMkLst>
        </pc:cxnChg>
        <pc:cxnChg chg="add mod">
          <ac:chgData name="Wanlambok Nongbet [Chillibreeze]" userId="6bf028ea-505a-4797-9fbe-498829f78d74" providerId="ADAL" clId="{B6D7A17A-D2C1-44D0-9B40-9FBDB90D5B20}" dt="2020-07-23T13:04:25.369" v="1079"/>
          <ac:cxnSpMkLst>
            <pc:docMk/>
            <pc:sldMk cId="2406643898" sldId="1720"/>
            <ac:cxnSpMk id="130" creationId="{BB8BC685-3632-405F-ABD9-4FC9BEB887F3}"/>
          </ac:cxnSpMkLst>
        </pc:cxnChg>
        <pc:cxnChg chg="add del mod">
          <ac:chgData name="Wanlambok Nongbet [Chillibreeze]" userId="6bf028ea-505a-4797-9fbe-498829f78d74" providerId="ADAL" clId="{B6D7A17A-D2C1-44D0-9B40-9FBDB90D5B20}" dt="2020-07-23T13:04:26.141" v="1080" actId="21"/>
          <ac:cxnSpMkLst>
            <pc:docMk/>
            <pc:sldMk cId="2406643898" sldId="1720"/>
            <ac:cxnSpMk id="131" creationId="{62231A96-7DCB-4372-AE94-41BACD82C054}"/>
          </ac:cxnSpMkLst>
        </pc:cxnChg>
        <pc:cxnChg chg="add del mod">
          <ac:chgData name="Wanlambok Nongbet [Chillibreeze]" userId="6bf028ea-505a-4797-9fbe-498829f78d74" providerId="ADAL" clId="{B6D7A17A-D2C1-44D0-9B40-9FBDB90D5B20}" dt="2020-07-23T13:04:26.141" v="1080" actId="21"/>
          <ac:cxnSpMkLst>
            <pc:docMk/>
            <pc:sldMk cId="2406643898" sldId="1720"/>
            <ac:cxnSpMk id="132" creationId="{3349D9A6-3465-496A-96A0-4F1C9B9CA370}"/>
          </ac:cxnSpMkLst>
        </pc:cxnChg>
        <pc:cxnChg chg="add del mod">
          <ac:chgData name="Wanlambok Nongbet [Chillibreeze]" userId="6bf028ea-505a-4797-9fbe-498829f78d74" providerId="ADAL" clId="{B6D7A17A-D2C1-44D0-9B40-9FBDB90D5B20}" dt="2020-07-23T13:04:26.141" v="1080" actId="21"/>
          <ac:cxnSpMkLst>
            <pc:docMk/>
            <pc:sldMk cId="2406643898" sldId="1720"/>
            <ac:cxnSpMk id="133" creationId="{AAC74AA4-5869-4197-BA84-297A8C9076B8}"/>
          </ac:cxnSpMkLst>
        </pc:cxnChg>
        <pc:cxnChg chg="add del mod">
          <ac:chgData name="Wanlambok Nongbet [Chillibreeze]" userId="6bf028ea-505a-4797-9fbe-498829f78d74" providerId="ADAL" clId="{B6D7A17A-D2C1-44D0-9B40-9FBDB90D5B20}" dt="2020-07-23T13:04:27.104" v="1082" actId="21"/>
          <ac:cxnSpMkLst>
            <pc:docMk/>
            <pc:sldMk cId="2406643898" sldId="1720"/>
            <ac:cxnSpMk id="138" creationId="{E05CF74D-B76A-4AE7-AF31-9CEFB85C6B1F}"/>
          </ac:cxnSpMkLst>
        </pc:cxnChg>
        <pc:cxnChg chg="add del mod">
          <ac:chgData name="Wanlambok Nongbet [Chillibreeze]" userId="6bf028ea-505a-4797-9fbe-498829f78d74" providerId="ADAL" clId="{B6D7A17A-D2C1-44D0-9B40-9FBDB90D5B20}" dt="2020-07-23T13:04:27.104" v="1082" actId="21"/>
          <ac:cxnSpMkLst>
            <pc:docMk/>
            <pc:sldMk cId="2406643898" sldId="1720"/>
            <ac:cxnSpMk id="139" creationId="{03A881FC-CF8A-417E-8E02-471F7792CF98}"/>
          </ac:cxnSpMkLst>
        </pc:cxnChg>
        <pc:cxnChg chg="add del mod">
          <ac:chgData name="Wanlambok Nongbet [Chillibreeze]" userId="6bf028ea-505a-4797-9fbe-498829f78d74" providerId="ADAL" clId="{B6D7A17A-D2C1-44D0-9B40-9FBDB90D5B20}" dt="2020-07-23T13:04:27.104" v="1082" actId="21"/>
          <ac:cxnSpMkLst>
            <pc:docMk/>
            <pc:sldMk cId="2406643898" sldId="1720"/>
            <ac:cxnSpMk id="140" creationId="{27132298-59CE-415C-A5DC-865584E56C28}"/>
          </ac:cxnSpMkLst>
        </pc:cxnChg>
        <pc:cxnChg chg="add mod">
          <ac:chgData name="Wanlambok Nongbet [Chillibreeze]" userId="6bf028ea-505a-4797-9fbe-498829f78d74" providerId="ADAL" clId="{B6D7A17A-D2C1-44D0-9B40-9FBDB90D5B20}" dt="2020-07-23T13:04:27.308" v="1083"/>
          <ac:cxnSpMkLst>
            <pc:docMk/>
            <pc:sldMk cId="2406643898" sldId="1720"/>
            <ac:cxnSpMk id="144" creationId="{59FFB84F-4824-42D2-B260-E8531EEBD2C8}"/>
          </ac:cxnSpMkLst>
        </pc:cxnChg>
        <pc:cxnChg chg="add del mod">
          <ac:chgData name="Wanlambok Nongbet [Chillibreeze]" userId="6bf028ea-505a-4797-9fbe-498829f78d74" providerId="ADAL" clId="{B6D7A17A-D2C1-44D0-9B40-9FBDB90D5B20}" dt="2020-07-23T13:04:28.220" v="1084" actId="21"/>
          <ac:cxnSpMkLst>
            <pc:docMk/>
            <pc:sldMk cId="2406643898" sldId="1720"/>
            <ac:cxnSpMk id="145" creationId="{E92681D3-E26A-498C-B832-3FADF0198DCE}"/>
          </ac:cxnSpMkLst>
        </pc:cxnChg>
        <pc:cxnChg chg="add del mod">
          <ac:chgData name="Wanlambok Nongbet [Chillibreeze]" userId="6bf028ea-505a-4797-9fbe-498829f78d74" providerId="ADAL" clId="{B6D7A17A-D2C1-44D0-9B40-9FBDB90D5B20}" dt="2020-07-23T13:04:28.220" v="1084" actId="21"/>
          <ac:cxnSpMkLst>
            <pc:docMk/>
            <pc:sldMk cId="2406643898" sldId="1720"/>
            <ac:cxnSpMk id="146" creationId="{3213A403-F0B4-4835-9FCF-C66A75995D09}"/>
          </ac:cxnSpMkLst>
        </pc:cxnChg>
        <pc:cxnChg chg="add del mod">
          <ac:chgData name="Wanlambok Nongbet [Chillibreeze]" userId="6bf028ea-505a-4797-9fbe-498829f78d74" providerId="ADAL" clId="{B6D7A17A-D2C1-44D0-9B40-9FBDB90D5B20}" dt="2020-07-23T13:04:29.131" v="1086" actId="21"/>
          <ac:cxnSpMkLst>
            <pc:docMk/>
            <pc:sldMk cId="2406643898" sldId="1720"/>
            <ac:cxnSpMk id="150" creationId="{3CEBAD0C-CD6C-468B-98C4-0482D558197E}"/>
          </ac:cxnSpMkLst>
        </pc:cxnChg>
        <pc:cxnChg chg="add del mod">
          <ac:chgData name="Wanlambok Nongbet [Chillibreeze]" userId="6bf028ea-505a-4797-9fbe-498829f78d74" providerId="ADAL" clId="{B6D7A17A-D2C1-44D0-9B40-9FBDB90D5B20}" dt="2020-07-23T13:04:29.131" v="1086" actId="21"/>
          <ac:cxnSpMkLst>
            <pc:docMk/>
            <pc:sldMk cId="2406643898" sldId="1720"/>
            <ac:cxnSpMk id="151" creationId="{2EBB23F4-48D4-482B-A06C-B6B5209C5022}"/>
          </ac:cxnSpMkLst>
        </pc:cxnChg>
        <pc:cxnChg chg="add mod">
          <ac:chgData name="Wanlambok Nongbet [Chillibreeze]" userId="6bf028ea-505a-4797-9fbe-498829f78d74" providerId="ADAL" clId="{B6D7A17A-D2C1-44D0-9B40-9FBDB90D5B20}" dt="2020-07-23T13:04:29.343" v="1087"/>
          <ac:cxnSpMkLst>
            <pc:docMk/>
            <pc:sldMk cId="2406643898" sldId="1720"/>
            <ac:cxnSpMk id="154" creationId="{ED93BEFB-BA5D-4DB8-8D9C-A409AE82BBBB}"/>
          </ac:cxnSpMkLst>
        </pc:cxnChg>
        <pc:cxnChg chg="add del mod">
          <ac:chgData name="Wanlambok Nongbet [Chillibreeze]" userId="6bf028ea-505a-4797-9fbe-498829f78d74" providerId="ADAL" clId="{B6D7A17A-D2C1-44D0-9B40-9FBDB90D5B20}" dt="2020-07-23T13:04:30.436" v="1088" actId="21"/>
          <ac:cxnSpMkLst>
            <pc:docMk/>
            <pc:sldMk cId="2406643898" sldId="1720"/>
            <ac:cxnSpMk id="155" creationId="{75326153-211B-4FE9-A7EA-0413DD21FB30}"/>
          </ac:cxnSpMkLst>
        </pc:cxnChg>
        <pc:cxnChg chg="add del mod">
          <ac:chgData name="Wanlambok Nongbet [Chillibreeze]" userId="6bf028ea-505a-4797-9fbe-498829f78d74" providerId="ADAL" clId="{B6D7A17A-D2C1-44D0-9B40-9FBDB90D5B20}" dt="2020-07-23T13:04:31.332" v="1090" actId="21"/>
          <ac:cxnSpMkLst>
            <pc:docMk/>
            <pc:sldMk cId="2406643898" sldId="1720"/>
            <ac:cxnSpMk id="158" creationId="{E6522D18-D4AC-43EF-9EE1-5A91D5B27C19}"/>
          </ac:cxnSpMkLst>
        </pc:cxnChg>
        <pc:cxnChg chg="add mod">
          <ac:chgData name="Wanlambok Nongbet [Chillibreeze]" userId="6bf028ea-505a-4797-9fbe-498829f78d74" providerId="ADAL" clId="{B6D7A17A-D2C1-44D0-9B40-9FBDB90D5B20}" dt="2020-07-23T13:04:31.531" v="1091"/>
          <ac:cxnSpMkLst>
            <pc:docMk/>
            <pc:sldMk cId="2406643898" sldId="1720"/>
            <ac:cxnSpMk id="160" creationId="{9A208294-85C3-4956-9A02-E9376DB279AA}"/>
          </ac:cxnSpMkLst>
        </pc:cxnChg>
      </pc:sldChg>
      <pc:sldChg chg="addSp delSp modSp add mod modClrScheme chgLayout">
        <pc:chgData name="Wanlambok Nongbet [Chillibreeze]" userId="6bf028ea-505a-4797-9fbe-498829f78d74" providerId="ADAL" clId="{B6D7A17A-D2C1-44D0-9B40-9FBDB90D5B20}" dt="2020-07-23T13:08:12.539" v="1266" actId="20577"/>
        <pc:sldMkLst>
          <pc:docMk/>
          <pc:sldMk cId="1491921647" sldId="1726"/>
        </pc:sldMkLst>
        <pc:spChg chg="mod ord">
          <ac:chgData name="Wanlambok Nongbet [Chillibreeze]" userId="6bf028ea-505a-4797-9fbe-498829f78d74" providerId="ADAL" clId="{B6D7A17A-D2C1-44D0-9B40-9FBDB90D5B20}" dt="2020-07-23T13:08:12.539" v="1266" actId="20577"/>
          <ac:spMkLst>
            <pc:docMk/>
            <pc:sldMk cId="1491921647" sldId="1726"/>
            <ac:spMk id="2" creationId="{62303B20-FDC9-4A07-ABCA-6A6AACA64E93}"/>
          </ac:spMkLst>
        </pc:spChg>
        <pc:spChg chg="del mod ord">
          <ac:chgData name="Wanlambok Nongbet [Chillibreeze]" userId="6bf028ea-505a-4797-9fbe-498829f78d74" providerId="ADAL" clId="{B6D7A17A-D2C1-44D0-9B40-9FBDB90D5B20}" dt="2020-07-23T12:35:31.099" v="86" actId="478"/>
          <ac:spMkLst>
            <pc:docMk/>
            <pc:sldMk cId="1491921647" sldId="1726"/>
            <ac:spMk id="3" creationId="{F4E1CD0A-3BA7-4E22-A032-5FD5746E3AA6}"/>
          </ac:spMkLst>
        </pc:spChg>
        <pc:spChg chg="add del mod">
          <ac:chgData name="Wanlambok Nongbet [Chillibreeze]" userId="6bf028ea-505a-4797-9fbe-498829f78d74" providerId="ADAL" clId="{B6D7A17A-D2C1-44D0-9B40-9FBDB90D5B20}" dt="2020-07-23T12:35:10.058" v="81"/>
          <ac:spMkLst>
            <pc:docMk/>
            <pc:sldMk cId="1491921647" sldId="1726"/>
            <ac:spMk id="4" creationId="{720DDFA3-C470-4186-92F6-A472CCF72B06}"/>
          </ac:spMkLst>
        </pc:spChg>
        <pc:spChg chg="add del mod">
          <ac:chgData name="Wanlambok Nongbet [Chillibreeze]" userId="6bf028ea-505a-4797-9fbe-498829f78d74" providerId="ADAL" clId="{B6D7A17A-D2C1-44D0-9B40-9FBDB90D5B20}" dt="2020-07-23T12:35:10.195" v="82"/>
          <ac:spMkLst>
            <pc:docMk/>
            <pc:sldMk cId="1491921647" sldId="1726"/>
            <ac:spMk id="5" creationId="{201FF491-E842-42C7-B889-33D5104AC02A}"/>
          </ac:spMkLst>
        </pc:spChg>
        <pc:spChg chg="add mod topLvl">
          <ac:chgData name="Wanlambok Nongbet [Chillibreeze]" userId="6bf028ea-505a-4797-9fbe-498829f78d74" providerId="ADAL" clId="{B6D7A17A-D2C1-44D0-9B40-9FBDB90D5B20}" dt="2020-07-23T12:51:01.500" v="703" actId="14100"/>
          <ac:spMkLst>
            <pc:docMk/>
            <pc:sldMk cId="1491921647" sldId="1726"/>
            <ac:spMk id="6" creationId="{C65F71C7-FE97-4CEF-9FED-83FA4CD18684}"/>
          </ac:spMkLst>
        </pc:spChg>
        <pc:spChg chg="add del mod topLvl">
          <ac:chgData name="Wanlambok Nongbet [Chillibreeze]" userId="6bf028ea-505a-4797-9fbe-498829f78d74" providerId="ADAL" clId="{B6D7A17A-D2C1-44D0-9B40-9FBDB90D5B20}" dt="2020-07-23T13:07:05.358" v="1197" actId="21"/>
          <ac:spMkLst>
            <pc:docMk/>
            <pc:sldMk cId="1491921647" sldId="1726"/>
            <ac:spMk id="7" creationId="{BEFCB097-111B-4ED1-860F-254D6358C459}"/>
          </ac:spMkLst>
        </pc:spChg>
        <pc:spChg chg="add del mod topLvl">
          <ac:chgData name="Wanlambok Nongbet [Chillibreeze]" userId="6bf028ea-505a-4797-9fbe-498829f78d74" providerId="ADAL" clId="{B6D7A17A-D2C1-44D0-9B40-9FBDB90D5B20}" dt="2020-07-23T13:07:05.358" v="1197" actId="21"/>
          <ac:spMkLst>
            <pc:docMk/>
            <pc:sldMk cId="1491921647" sldId="1726"/>
            <ac:spMk id="10" creationId="{947EB0F7-B75E-4053-B8DD-E7F5920C5FEE}"/>
          </ac:spMkLst>
        </pc:spChg>
        <pc:spChg chg="add del mod topLvl">
          <ac:chgData name="Wanlambok Nongbet [Chillibreeze]" userId="6bf028ea-505a-4797-9fbe-498829f78d74" providerId="ADAL" clId="{B6D7A17A-D2C1-44D0-9B40-9FBDB90D5B20}" dt="2020-07-23T13:07:05.358" v="1197" actId="21"/>
          <ac:spMkLst>
            <pc:docMk/>
            <pc:sldMk cId="1491921647" sldId="1726"/>
            <ac:spMk id="11" creationId="{3F11A450-B624-4B40-BB06-1C28EC90430C}"/>
          </ac:spMkLst>
        </pc:spChg>
        <pc:spChg chg="add del mod topLvl">
          <ac:chgData name="Wanlambok Nongbet [Chillibreeze]" userId="6bf028ea-505a-4797-9fbe-498829f78d74" providerId="ADAL" clId="{B6D7A17A-D2C1-44D0-9B40-9FBDB90D5B20}" dt="2020-07-23T12:41:55.379" v="351" actId="478"/>
          <ac:spMkLst>
            <pc:docMk/>
            <pc:sldMk cId="1491921647" sldId="1726"/>
            <ac:spMk id="12" creationId="{1D371323-0CEB-46AE-9D72-F83A828AE48A}"/>
          </ac:spMkLst>
        </pc:spChg>
        <pc:spChg chg="add del mod topLvl">
          <ac:chgData name="Wanlambok Nongbet [Chillibreeze]" userId="6bf028ea-505a-4797-9fbe-498829f78d74" providerId="ADAL" clId="{B6D7A17A-D2C1-44D0-9B40-9FBDB90D5B20}" dt="2020-07-23T12:41:55.379" v="351" actId="478"/>
          <ac:spMkLst>
            <pc:docMk/>
            <pc:sldMk cId="1491921647" sldId="1726"/>
            <ac:spMk id="13" creationId="{2423E86E-07A3-4693-9A99-473EAF7F4170}"/>
          </ac:spMkLst>
        </pc:spChg>
        <pc:spChg chg="add del mod topLvl">
          <ac:chgData name="Wanlambok Nongbet [Chillibreeze]" userId="6bf028ea-505a-4797-9fbe-498829f78d74" providerId="ADAL" clId="{B6D7A17A-D2C1-44D0-9B40-9FBDB90D5B20}" dt="2020-07-23T12:41:55.379" v="351" actId="478"/>
          <ac:spMkLst>
            <pc:docMk/>
            <pc:sldMk cId="1491921647" sldId="1726"/>
            <ac:spMk id="14" creationId="{E6A091A3-37FE-4B09-98BF-2AD158438724}"/>
          </ac:spMkLst>
        </pc:spChg>
        <pc:spChg chg="add del mod topLvl">
          <ac:chgData name="Wanlambok Nongbet [Chillibreeze]" userId="6bf028ea-505a-4797-9fbe-498829f78d74" providerId="ADAL" clId="{B6D7A17A-D2C1-44D0-9B40-9FBDB90D5B20}" dt="2020-07-23T12:41:55.379" v="351" actId="478"/>
          <ac:spMkLst>
            <pc:docMk/>
            <pc:sldMk cId="1491921647" sldId="1726"/>
            <ac:spMk id="15" creationId="{0EE639DF-A62A-4C00-8229-D5546C002B45}"/>
          </ac:spMkLst>
        </pc:spChg>
        <pc:spChg chg="add del mod topLvl">
          <ac:chgData name="Wanlambok Nongbet [Chillibreeze]" userId="6bf028ea-505a-4797-9fbe-498829f78d74" providerId="ADAL" clId="{B6D7A17A-D2C1-44D0-9B40-9FBDB90D5B20}" dt="2020-07-23T12:41:55.379" v="351" actId="478"/>
          <ac:spMkLst>
            <pc:docMk/>
            <pc:sldMk cId="1491921647" sldId="1726"/>
            <ac:spMk id="16" creationId="{56B2FD5A-4AF9-4854-BEEF-8B7035B8F227}"/>
          </ac:spMkLst>
        </pc:spChg>
        <pc:spChg chg="add del mod topLvl">
          <ac:chgData name="Wanlambok Nongbet [Chillibreeze]" userId="6bf028ea-505a-4797-9fbe-498829f78d74" providerId="ADAL" clId="{B6D7A17A-D2C1-44D0-9B40-9FBDB90D5B20}" dt="2020-07-23T13:07:05.358" v="1197" actId="21"/>
          <ac:spMkLst>
            <pc:docMk/>
            <pc:sldMk cId="1491921647" sldId="1726"/>
            <ac:spMk id="24" creationId="{242D120C-E51F-4B61-90FA-F38AFB11E598}"/>
          </ac:spMkLst>
        </pc:spChg>
        <pc:spChg chg="add del mod topLvl">
          <ac:chgData name="Wanlambok Nongbet [Chillibreeze]" userId="6bf028ea-505a-4797-9fbe-498829f78d74" providerId="ADAL" clId="{B6D7A17A-D2C1-44D0-9B40-9FBDB90D5B20}" dt="2020-07-23T13:07:05.358" v="1197" actId="21"/>
          <ac:spMkLst>
            <pc:docMk/>
            <pc:sldMk cId="1491921647" sldId="1726"/>
            <ac:spMk id="25" creationId="{5FC86FBB-AB9C-4BD4-97D5-C9895931F994}"/>
          </ac:spMkLst>
        </pc:spChg>
        <pc:spChg chg="add del mod topLvl">
          <ac:chgData name="Wanlambok Nongbet [Chillibreeze]" userId="6bf028ea-505a-4797-9fbe-498829f78d74" providerId="ADAL" clId="{B6D7A17A-D2C1-44D0-9B40-9FBDB90D5B20}" dt="2020-07-23T13:07:05.358" v="1197" actId="21"/>
          <ac:spMkLst>
            <pc:docMk/>
            <pc:sldMk cId="1491921647" sldId="1726"/>
            <ac:spMk id="26" creationId="{7F90B417-33E1-4B70-B803-CA2AC05D6926}"/>
          </ac:spMkLst>
        </pc:spChg>
        <pc:spChg chg="add del mod">
          <ac:chgData name="Wanlambok Nongbet [Chillibreeze]" userId="6bf028ea-505a-4797-9fbe-498829f78d74" providerId="ADAL" clId="{B6D7A17A-D2C1-44D0-9B40-9FBDB90D5B20}" dt="2020-07-23T12:41:56.737" v="352" actId="478"/>
          <ac:spMkLst>
            <pc:docMk/>
            <pc:sldMk cId="1491921647" sldId="1726"/>
            <ac:spMk id="27" creationId="{41533553-A7CE-4925-8C9F-3C58B78248F9}"/>
          </ac:spMkLst>
        </pc:spChg>
        <pc:spChg chg="add del mod">
          <ac:chgData name="Wanlambok Nongbet [Chillibreeze]" userId="6bf028ea-505a-4797-9fbe-498829f78d74" providerId="ADAL" clId="{B6D7A17A-D2C1-44D0-9B40-9FBDB90D5B20}" dt="2020-07-23T12:41:56.737" v="352" actId="478"/>
          <ac:spMkLst>
            <pc:docMk/>
            <pc:sldMk cId="1491921647" sldId="1726"/>
            <ac:spMk id="28" creationId="{264F82C2-9DAA-4E09-9493-205C97BE8082}"/>
          </ac:spMkLst>
        </pc:spChg>
        <pc:spChg chg="add del mod">
          <ac:chgData name="Wanlambok Nongbet [Chillibreeze]" userId="6bf028ea-505a-4797-9fbe-498829f78d74" providerId="ADAL" clId="{B6D7A17A-D2C1-44D0-9B40-9FBDB90D5B20}" dt="2020-07-23T12:41:56.737" v="352" actId="478"/>
          <ac:spMkLst>
            <pc:docMk/>
            <pc:sldMk cId="1491921647" sldId="1726"/>
            <ac:spMk id="29" creationId="{D3F30568-52B9-446A-8292-0769B6DFDD66}"/>
          </ac:spMkLst>
        </pc:spChg>
        <pc:spChg chg="add del mod">
          <ac:chgData name="Wanlambok Nongbet [Chillibreeze]" userId="6bf028ea-505a-4797-9fbe-498829f78d74" providerId="ADAL" clId="{B6D7A17A-D2C1-44D0-9B40-9FBDB90D5B20}" dt="2020-07-23T12:41:56.737" v="352" actId="478"/>
          <ac:spMkLst>
            <pc:docMk/>
            <pc:sldMk cId="1491921647" sldId="1726"/>
            <ac:spMk id="30" creationId="{04B9BB7D-14F9-4ED7-B4EB-D36238698747}"/>
          </ac:spMkLst>
        </pc:spChg>
        <pc:spChg chg="add del mod">
          <ac:chgData name="Wanlambok Nongbet [Chillibreeze]" userId="6bf028ea-505a-4797-9fbe-498829f78d74" providerId="ADAL" clId="{B6D7A17A-D2C1-44D0-9B40-9FBDB90D5B20}" dt="2020-07-23T12:50:04.269" v="682" actId="21"/>
          <ac:spMkLst>
            <pc:docMk/>
            <pc:sldMk cId="1491921647" sldId="1726"/>
            <ac:spMk id="37" creationId="{B08A9450-6904-45C3-92F4-C4CAC6A23413}"/>
          </ac:spMkLst>
        </pc:spChg>
        <pc:spChg chg="add del mod">
          <ac:chgData name="Wanlambok Nongbet [Chillibreeze]" userId="6bf028ea-505a-4797-9fbe-498829f78d74" providerId="ADAL" clId="{B6D7A17A-D2C1-44D0-9B40-9FBDB90D5B20}" dt="2020-07-23T13:07:07.020" v="1199" actId="21"/>
          <ac:spMkLst>
            <pc:docMk/>
            <pc:sldMk cId="1491921647" sldId="1726"/>
            <ac:spMk id="39" creationId="{7645962C-9046-40C7-91BC-1C4BC66F4A73}"/>
          </ac:spMkLst>
        </pc:spChg>
        <pc:spChg chg="add mod">
          <ac:chgData name="Wanlambok Nongbet [Chillibreeze]" userId="6bf028ea-505a-4797-9fbe-498829f78d74" providerId="ADAL" clId="{B6D7A17A-D2C1-44D0-9B40-9FBDB90D5B20}" dt="2020-07-23T13:07:05.548" v="1198"/>
          <ac:spMkLst>
            <pc:docMk/>
            <pc:sldMk cId="1491921647" sldId="1726"/>
            <ac:spMk id="40" creationId="{BBC63DCF-0291-4037-B55A-2FD2A94B647A}"/>
          </ac:spMkLst>
        </pc:spChg>
        <pc:spChg chg="add del mod">
          <ac:chgData name="Wanlambok Nongbet [Chillibreeze]" userId="6bf028ea-505a-4797-9fbe-498829f78d74" providerId="ADAL" clId="{B6D7A17A-D2C1-44D0-9B40-9FBDB90D5B20}" dt="2020-07-23T13:07:07.020" v="1199" actId="21"/>
          <ac:spMkLst>
            <pc:docMk/>
            <pc:sldMk cId="1491921647" sldId="1726"/>
            <ac:spMk id="41" creationId="{3FDD2158-4C4C-4D7D-84CF-8DEF70A0A770}"/>
          </ac:spMkLst>
        </pc:spChg>
        <pc:spChg chg="add del mod">
          <ac:chgData name="Wanlambok Nongbet [Chillibreeze]" userId="6bf028ea-505a-4797-9fbe-498829f78d74" providerId="ADAL" clId="{B6D7A17A-D2C1-44D0-9B40-9FBDB90D5B20}" dt="2020-07-23T13:07:07.020" v="1199" actId="21"/>
          <ac:spMkLst>
            <pc:docMk/>
            <pc:sldMk cId="1491921647" sldId="1726"/>
            <ac:spMk id="43" creationId="{E29C7D21-CDE4-4ECB-8C05-590CB64553AF}"/>
          </ac:spMkLst>
        </pc:spChg>
        <pc:spChg chg="add del mod">
          <ac:chgData name="Wanlambok Nongbet [Chillibreeze]" userId="6bf028ea-505a-4797-9fbe-498829f78d74" providerId="ADAL" clId="{B6D7A17A-D2C1-44D0-9B40-9FBDB90D5B20}" dt="2020-07-23T13:07:07.020" v="1199" actId="21"/>
          <ac:spMkLst>
            <pc:docMk/>
            <pc:sldMk cId="1491921647" sldId="1726"/>
            <ac:spMk id="44" creationId="{46B12413-4968-4518-8DDA-4C7DD8A315D3}"/>
          </ac:spMkLst>
        </pc:spChg>
        <pc:spChg chg="add del mod">
          <ac:chgData name="Wanlambok Nongbet [Chillibreeze]" userId="6bf028ea-505a-4797-9fbe-498829f78d74" providerId="ADAL" clId="{B6D7A17A-D2C1-44D0-9B40-9FBDB90D5B20}" dt="2020-07-23T13:07:07.020" v="1199" actId="21"/>
          <ac:spMkLst>
            <pc:docMk/>
            <pc:sldMk cId="1491921647" sldId="1726"/>
            <ac:spMk id="45" creationId="{BEACB997-0DDF-4563-A2A0-EA64D86EB496}"/>
          </ac:spMkLst>
        </pc:spChg>
        <pc:spChg chg="add del mod">
          <ac:chgData name="Wanlambok Nongbet [Chillibreeze]" userId="6bf028ea-505a-4797-9fbe-498829f78d74" providerId="ADAL" clId="{B6D7A17A-D2C1-44D0-9B40-9FBDB90D5B20}" dt="2020-07-23T13:07:08.157" v="1201" actId="21"/>
          <ac:spMkLst>
            <pc:docMk/>
            <pc:sldMk cId="1491921647" sldId="1726"/>
            <ac:spMk id="48" creationId="{620D22A4-BAA8-4062-BEAF-E2F250484F89}"/>
          </ac:spMkLst>
        </pc:spChg>
        <pc:spChg chg="add del mod">
          <ac:chgData name="Wanlambok Nongbet [Chillibreeze]" userId="6bf028ea-505a-4797-9fbe-498829f78d74" providerId="ADAL" clId="{B6D7A17A-D2C1-44D0-9B40-9FBDB90D5B20}" dt="2020-07-23T13:07:08.157" v="1201" actId="21"/>
          <ac:spMkLst>
            <pc:docMk/>
            <pc:sldMk cId="1491921647" sldId="1726"/>
            <ac:spMk id="49" creationId="{CB265B29-B886-4CC6-A1CF-9EFF9CA27DC4}"/>
          </ac:spMkLst>
        </pc:spChg>
        <pc:spChg chg="add del mod">
          <ac:chgData name="Wanlambok Nongbet [Chillibreeze]" userId="6bf028ea-505a-4797-9fbe-498829f78d74" providerId="ADAL" clId="{B6D7A17A-D2C1-44D0-9B40-9FBDB90D5B20}" dt="2020-07-23T13:07:08.157" v="1201" actId="21"/>
          <ac:spMkLst>
            <pc:docMk/>
            <pc:sldMk cId="1491921647" sldId="1726"/>
            <ac:spMk id="51" creationId="{9DEBDD23-0693-4E87-909F-E06B6AFC0FBF}"/>
          </ac:spMkLst>
        </pc:spChg>
        <pc:spChg chg="add del mod">
          <ac:chgData name="Wanlambok Nongbet [Chillibreeze]" userId="6bf028ea-505a-4797-9fbe-498829f78d74" providerId="ADAL" clId="{B6D7A17A-D2C1-44D0-9B40-9FBDB90D5B20}" dt="2020-07-23T13:07:08.157" v="1201" actId="21"/>
          <ac:spMkLst>
            <pc:docMk/>
            <pc:sldMk cId="1491921647" sldId="1726"/>
            <ac:spMk id="52" creationId="{BF338B0B-33A4-470C-962A-B883DFBE553E}"/>
          </ac:spMkLst>
        </pc:spChg>
        <pc:spChg chg="add del mod">
          <ac:chgData name="Wanlambok Nongbet [Chillibreeze]" userId="6bf028ea-505a-4797-9fbe-498829f78d74" providerId="ADAL" clId="{B6D7A17A-D2C1-44D0-9B40-9FBDB90D5B20}" dt="2020-07-23T13:07:08.157" v="1201" actId="21"/>
          <ac:spMkLst>
            <pc:docMk/>
            <pc:sldMk cId="1491921647" sldId="1726"/>
            <ac:spMk id="53" creationId="{4F290D6B-1360-4DC7-8338-E3F428EA5DE2}"/>
          </ac:spMkLst>
        </pc:spChg>
        <pc:spChg chg="add del mod">
          <ac:chgData name="Wanlambok Nongbet [Chillibreeze]" userId="6bf028ea-505a-4797-9fbe-498829f78d74" providerId="ADAL" clId="{B6D7A17A-D2C1-44D0-9B40-9FBDB90D5B20}" dt="2020-07-23T13:07:09.169" v="1203" actId="21"/>
          <ac:spMkLst>
            <pc:docMk/>
            <pc:sldMk cId="1491921647" sldId="1726"/>
            <ac:spMk id="56" creationId="{0B13ED9A-F5B4-4ECD-A57B-F9F2EA0E62F5}"/>
          </ac:spMkLst>
        </pc:spChg>
        <pc:spChg chg="add mod">
          <ac:chgData name="Wanlambok Nongbet [Chillibreeze]" userId="6bf028ea-505a-4797-9fbe-498829f78d74" providerId="ADAL" clId="{B6D7A17A-D2C1-44D0-9B40-9FBDB90D5B20}" dt="2020-07-23T13:07:08.364" v="1202"/>
          <ac:spMkLst>
            <pc:docMk/>
            <pc:sldMk cId="1491921647" sldId="1726"/>
            <ac:spMk id="57" creationId="{899D59D5-CA78-497A-9728-852EEBCE5871}"/>
          </ac:spMkLst>
        </pc:spChg>
        <pc:spChg chg="add del mod">
          <ac:chgData name="Wanlambok Nongbet [Chillibreeze]" userId="6bf028ea-505a-4797-9fbe-498829f78d74" providerId="ADAL" clId="{B6D7A17A-D2C1-44D0-9B40-9FBDB90D5B20}" dt="2020-07-23T13:07:09.169" v="1203" actId="21"/>
          <ac:spMkLst>
            <pc:docMk/>
            <pc:sldMk cId="1491921647" sldId="1726"/>
            <ac:spMk id="58" creationId="{D8DC79FA-C940-410C-A5C4-AA22618A389C}"/>
          </ac:spMkLst>
        </pc:spChg>
        <pc:spChg chg="add del mod">
          <ac:chgData name="Wanlambok Nongbet [Chillibreeze]" userId="6bf028ea-505a-4797-9fbe-498829f78d74" providerId="ADAL" clId="{B6D7A17A-D2C1-44D0-9B40-9FBDB90D5B20}" dt="2020-07-23T13:07:09.169" v="1203" actId="21"/>
          <ac:spMkLst>
            <pc:docMk/>
            <pc:sldMk cId="1491921647" sldId="1726"/>
            <ac:spMk id="59" creationId="{09899A73-BD06-424F-8394-38362BED3F98}"/>
          </ac:spMkLst>
        </pc:spChg>
        <pc:spChg chg="add del mod">
          <ac:chgData name="Wanlambok Nongbet [Chillibreeze]" userId="6bf028ea-505a-4797-9fbe-498829f78d74" providerId="ADAL" clId="{B6D7A17A-D2C1-44D0-9B40-9FBDB90D5B20}" dt="2020-07-23T13:07:09.169" v="1203" actId="21"/>
          <ac:spMkLst>
            <pc:docMk/>
            <pc:sldMk cId="1491921647" sldId="1726"/>
            <ac:spMk id="60" creationId="{6748DEBE-D1A9-4541-92D6-8512F955BDFC}"/>
          </ac:spMkLst>
        </pc:spChg>
        <pc:spChg chg="add mod">
          <ac:chgData name="Wanlambok Nongbet [Chillibreeze]" userId="6bf028ea-505a-4797-9fbe-498829f78d74" providerId="ADAL" clId="{B6D7A17A-D2C1-44D0-9B40-9FBDB90D5B20}" dt="2020-07-23T13:07:09.387" v="1204"/>
          <ac:spMkLst>
            <pc:docMk/>
            <pc:sldMk cId="1491921647" sldId="1726"/>
            <ac:spMk id="63" creationId="{6D931D87-BFB3-4FB5-8412-439D5914E731}"/>
          </ac:spMkLst>
        </pc:spChg>
        <pc:spChg chg="add del mod">
          <ac:chgData name="Wanlambok Nongbet [Chillibreeze]" userId="6bf028ea-505a-4797-9fbe-498829f78d74" providerId="ADAL" clId="{B6D7A17A-D2C1-44D0-9B40-9FBDB90D5B20}" dt="2020-07-23T13:07:09.942" v="1205" actId="21"/>
          <ac:spMkLst>
            <pc:docMk/>
            <pc:sldMk cId="1491921647" sldId="1726"/>
            <ac:spMk id="64" creationId="{37DF5EDD-F72B-41B3-B4B7-72F7D380DDF7}"/>
          </ac:spMkLst>
        </pc:spChg>
        <pc:spChg chg="add del mod">
          <ac:chgData name="Wanlambok Nongbet [Chillibreeze]" userId="6bf028ea-505a-4797-9fbe-498829f78d74" providerId="ADAL" clId="{B6D7A17A-D2C1-44D0-9B40-9FBDB90D5B20}" dt="2020-07-23T13:07:09.942" v="1205" actId="21"/>
          <ac:spMkLst>
            <pc:docMk/>
            <pc:sldMk cId="1491921647" sldId="1726"/>
            <ac:spMk id="65" creationId="{D8DAE8F3-80A7-4B3D-9D73-90D2CD2F2321}"/>
          </ac:spMkLst>
        </pc:spChg>
        <pc:spChg chg="add del mod">
          <ac:chgData name="Wanlambok Nongbet [Chillibreeze]" userId="6bf028ea-505a-4797-9fbe-498829f78d74" providerId="ADAL" clId="{B6D7A17A-D2C1-44D0-9B40-9FBDB90D5B20}" dt="2020-07-23T13:07:09.942" v="1205" actId="21"/>
          <ac:spMkLst>
            <pc:docMk/>
            <pc:sldMk cId="1491921647" sldId="1726"/>
            <ac:spMk id="66" creationId="{853816B8-8204-4CDC-840F-410B9C787853}"/>
          </ac:spMkLst>
        </pc:spChg>
        <pc:spChg chg="add mod">
          <ac:chgData name="Wanlambok Nongbet [Chillibreeze]" userId="6bf028ea-505a-4797-9fbe-498829f78d74" providerId="ADAL" clId="{B6D7A17A-D2C1-44D0-9B40-9FBDB90D5B20}" dt="2020-07-23T13:07:10.125" v="1206"/>
          <ac:spMkLst>
            <pc:docMk/>
            <pc:sldMk cId="1491921647" sldId="1726"/>
            <ac:spMk id="69" creationId="{023B4CB8-B4B3-4D09-8925-A2CFEEF7ED3A}"/>
          </ac:spMkLst>
        </pc:spChg>
        <pc:spChg chg="add del mod">
          <ac:chgData name="Wanlambok Nongbet [Chillibreeze]" userId="6bf028ea-505a-4797-9fbe-498829f78d74" providerId="ADAL" clId="{B6D7A17A-D2C1-44D0-9B40-9FBDB90D5B20}" dt="2020-07-23T13:07:10.658" v="1207" actId="21"/>
          <ac:spMkLst>
            <pc:docMk/>
            <pc:sldMk cId="1491921647" sldId="1726"/>
            <ac:spMk id="70" creationId="{A4D69EDB-9FB9-45FF-8E8B-3FFED1F0C173}"/>
          </ac:spMkLst>
        </pc:spChg>
        <pc:spChg chg="add del mod">
          <ac:chgData name="Wanlambok Nongbet [Chillibreeze]" userId="6bf028ea-505a-4797-9fbe-498829f78d74" providerId="ADAL" clId="{B6D7A17A-D2C1-44D0-9B40-9FBDB90D5B20}" dt="2020-07-23T13:07:10.658" v="1207" actId="21"/>
          <ac:spMkLst>
            <pc:docMk/>
            <pc:sldMk cId="1491921647" sldId="1726"/>
            <ac:spMk id="71" creationId="{81ADA736-0B14-42DA-AD45-4029A78391C0}"/>
          </ac:spMkLst>
        </pc:spChg>
        <pc:spChg chg="add del mod">
          <ac:chgData name="Wanlambok Nongbet [Chillibreeze]" userId="6bf028ea-505a-4797-9fbe-498829f78d74" providerId="ADAL" clId="{B6D7A17A-D2C1-44D0-9B40-9FBDB90D5B20}" dt="2020-07-23T13:07:11.843" v="1209" actId="21"/>
          <ac:spMkLst>
            <pc:docMk/>
            <pc:sldMk cId="1491921647" sldId="1726"/>
            <ac:spMk id="74" creationId="{EAD39975-1DE9-4C89-9327-572F890D4A5D}"/>
          </ac:spMkLst>
        </pc:spChg>
        <pc:spChg chg="add del mod">
          <ac:chgData name="Wanlambok Nongbet [Chillibreeze]" userId="6bf028ea-505a-4797-9fbe-498829f78d74" providerId="ADAL" clId="{B6D7A17A-D2C1-44D0-9B40-9FBDB90D5B20}" dt="2020-07-23T13:07:11.843" v="1209" actId="21"/>
          <ac:spMkLst>
            <pc:docMk/>
            <pc:sldMk cId="1491921647" sldId="1726"/>
            <ac:spMk id="75" creationId="{CCC2E71C-C854-4C21-889B-FC5BBF3E0A5E}"/>
          </ac:spMkLst>
        </pc:spChg>
        <pc:spChg chg="add del mod">
          <ac:chgData name="Wanlambok Nongbet [Chillibreeze]" userId="6bf028ea-505a-4797-9fbe-498829f78d74" providerId="ADAL" clId="{B6D7A17A-D2C1-44D0-9B40-9FBDB90D5B20}" dt="2020-07-23T13:07:14.930" v="1213" actId="21"/>
          <ac:spMkLst>
            <pc:docMk/>
            <pc:sldMk cId="1491921647" sldId="1726"/>
            <ac:spMk id="78" creationId="{921D3C45-3C4E-4DF6-B2D9-6A5ECB250FD7}"/>
          </ac:spMkLst>
        </pc:spChg>
        <pc:spChg chg="add del mod">
          <ac:chgData name="Wanlambok Nongbet [Chillibreeze]" userId="6bf028ea-505a-4797-9fbe-498829f78d74" providerId="ADAL" clId="{B6D7A17A-D2C1-44D0-9B40-9FBDB90D5B20}" dt="2020-07-23T13:07:13.778" v="1211" actId="21"/>
          <ac:spMkLst>
            <pc:docMk/>
            <pc:sldMk cId="1491921647" sldId="1726"/>
            <ac:spMk id="79" creationId="{364F8495-975B-49FF-9C71-4B7F82F7B0C6}"/>
          </ac:spMkLst>
        </pc:spChg>
        <pc:spChg chg="add del mod">
          <ac:chgData name="Wanlambok Nongbet [Chillibreeze]" userId="6bf028ea-505a-4797-9fbe-498829f78d74" providerId="ADAL" clId="{B6D7A17A-D2C1-44D0-9B40-9FBDB90D5B20}" dt="2020-07-23T13:07:14.930" v="1213" actId="21"/>
          <ac:spMkLst>
            <pc:docMk/>
            <pc:sldMk cId="1491921647" sldId="1726"/>
            <ac:spMk id="81" creationId="{CD8E2DD2-9FBE-4A60-A19A-EA598570F33C}"/>
          </ac:spMkLst>
        </pc:spChg>
        <pc:spChg chg="add mod">
          <ac:chgData name="Wanlambok Nongbet [Chillibreeze]" userId="6bf028ea-505a-4797-9fbe-498829f78d74" providerId="ADAL" clId="{B6D7A17A-D2C1-44D0-9B40-9FBDB90D5B20}" dt="2020-07-23T13:07:15.107" v="1214"/>
          <ac:spMkLst>
            <pc:docMk/>
            <pc:sldMk cId="1491921647" sldId="1726"/>
            <ac:spMk id="83" creationId="{861F9B9B-DCC7-46C1-82B2-5C13EBCE6A89}"/>
          </ac:spMkLst>
        </pc:spChg>
        <pc:spChg chg="add del mod">
          <ac:chgData name="Wanlambok Nongbet [Chillibreeze]" userId="6bf028ea-505a-4797-9fbe-498829f78d74" providerId="ADAL" clId="{B6D7A17A-D2C1-44D0-9B40-9FBDB90D5B20}" dt="2020-07-23T13:07:15.834" v="1215" actId="21"/>
          <ac:spMkLst>
            <pc:docMk/>
            <pc:sldMk cId="1491921647" sldId="1726"/>
            <ac:spMk id="84" creationId="{C03F7505-82FD-4DCB-94C1-9EBA9F4E7A74}"/>
          </ac:spMkLst>
        </pc:spChg>
        <pc:spChg chg="add del mod">
          <ac:chgData name="Wanlambok Nongbet [Chillibreeze]" userId="6bf028ea-505a-4797-9fbe-498829f78d74" providerId="ADAL" clId="{B6D7A17A-D2C1-44D0-9B40-9FBDB90D5B20}" dt="2020-07-23T13:07:19.652" v="1217" actId="21"/>
          <ac:spMkLst>
            <pc:docMk/>
            <pc:sldMk cId="1491921647" sldId="1726"/>
            <ac:spMk id="86" creationId="{6E12BAE0-9A53-4E53-A137-9B8156065944}"/>
          </ac:spMkLst>
        </pc:spChg>
        <pc:spChg chg="add mod">
          <ac:chgData name="Wanlambok Nongbet [Chillibreeze]" userId="6bf028ea-505a-4797-9fbe-498829f78d74" providerId="ADAL" clId="{B6D7A17A-D2C1-44D0-9B40-9FBDB90D5B20}" dt="2020-07-23T13:07:19.810" v="1218"/>
          <ac:spMkLst>
            <pc:docMk/>
            <pc:sldMk cId="1491921647" sldId="1726"/>
            <ac:spMk id="88" creationId="{B1A03503-05D1-4646-8F12-3549921CF914}"/>
          </ac:spMkLst>
        </pc:spChg>
        <pc:grpChg chg="add del mod">
          <ac:chgData name="Wanlambok Nongbet [Chillibreeze]" userId="6bf028ea-505a-4797-9fbe-498829f78d74" providerId="ADAL" clId="{B6D7A17A-D2C1-44D0-9B40-9FBDB90D5B20}" dt="2020-07-23T12:36:41.489" v="127" actId="165"/>
          <ac:grpSpMkLst>
            <pc:docMk/>
            <pc:sldMk cId="1491921647" sldId="1726"/>
            <ac:grpSpMk id="8" creationId="{1DBDAC4C-9203-43E5-851A-FC7C54985EB6}"/>
          </ac:grpSpMkLst>
        </pc:grpChg>
        <pc:grpChg chg="add del mod">
          <ac:chgData name="Wanlambok Nongbet [Chillibreeze]" userId="6bf028ea-505a-4797-9fbe-498829f78d74" providerId="ADAL" clId="{B6D7A17A-D2C1-44D0-9B40-9FBDB90D5B20}" dt="2020-07-23T12:36:49.115" v="131" actId="165"/>
          <ac:grpSpMkLst>
            <pc:docMk/>
            <pc:sldMk cId="1491921647" sldId="1726"/>
            <ac:grpSpMk id="9" creationId="{D5808BE7-0684-4681-8F86-0ABD79E1540C}"/>
          </ac:grpSpMkLst>
        </pc:grpChg>
        <pc:grpChg chg="add del mod">
          <ac:chgData name="Wanlambok Nongbet [Chillibreeze]" userId="6bf028ea-505a-4797-9fbe-498829f78d74" providerId="ADAL" clId="{B6D7A17A-D2C1-44D0-9B40-9FBDB90D5B20}" dt="2020-07-23T12:41:40.577" v="342" actId="165"/>
          <ac:grpSpMkLst>
            <pc:docMk/>
            <pc:sldMk cId="1491921647" sldId="1726"/>
            <ac:grpSpMk id="23" creationId="{1A8BB51D-DAF9-4EC2-AC1C-72D286483BD0}"/>
          </ac:grpSpMkLst>
        </pc:grpChg>
        <pc:grpChg chg="add del mod">
          <ac:chgData name="Wanlambok Nongbet [Chillibreeze]" userId="6bf028ea-505a-4797-9fbe-498829f78d74" providerId="ADAL" clId="{B6D7A17A-D2C1-44D0-9B40-9FBDB90D5B20}" dt="2020-07-23T12:50:02.394" v="681" actId="165"/>
          <ac:grpSpMkLst>
            <pc:docMk/>
            <pc:sldMk cId="1491921647" sldId="1726"/>
            <ac:grpSpMk id="38" creationId="{2D8B8516-D191-49CD-B9FB-5F3D8F88DDC2}"/>
          </ac:grpSpMkLst>
        </pc:grpChg>
        <pc:cxnChg chg="add del mod topLvl">
          <ac:chgData name="Wanlambok Nongbet [Chillibreeze]" userId="6bf028ea-505a-4797-9fbe-498829f78d74" providerId="ADAL" clId="{B6D7A17A-D2C1-44D0-9B40-9FBDB90D5B20}" dt="2020-07-23T13:07:05.358" v="1197" actId="21"/>
          <ac:cxnSpMkLst>
            <pc:docMk/>
            <pc:sldMk cId="1491921647" sldId="1726"/>
            <ac:cxnSpMk id="17" creationId="{850373EC-9700-4895-B5B8-16040CE0985C}"/>
          </ac:cxnSpMkLst>
        </pc:cxnChg>
        <pc:cxnChg chg="add del mod topLvl">
          <ac:chgData name="Wanlambok Nongbet [Chillibreeze]" userId="6bf028ea-505a-4797-9fbe-498829f78d74" providerId="ADAL" clId="{B6D7A17A-D2C1-44D0-9B40-9FBDB90D5B20}" dt="2020-07-23T12:41:55.379" v="351" actId="478"/>
          <ac:cxnSpMkLst>
            <pc:docMk/>
            <pc:sldMk cId="1491921647" sldId="1726"/>
            <ac:cxnSpMk id="18" creationId="{2F6B5EC3-609D-495D-81B2-8B169440A3A1}"/>
          </ac:cxnSpMkLst>
        </pc:cxnChg>
        <pc:cxnChg chg="add del mod topLvl">
          <ac:chgData name="Wanlambok Nongbet [Chillibreeze]" userId="6bf028ea-505a-4797-9fbe-498829f78d74" providerId="ADAL" clId="{B6D7A17A-D2C1-44D0-9B40-9FBDB90D5B20}" dt="2020-07-23T12:41:55.379" v="351" actId="478"/>
          <ac:cxnSpMkLst>
            <pc:docMk/>
            <pc:sldMk cId="1491921647" sldId="1726"/>
            <ac:cxnSpMk id="19" creationId="{B15054EA-4051-455D-B658-B8ADEBE4360B}"/>
          </ac:cxnSpMkLst>
        </pc:cxnChg>
        <pc:cxnChg chg="add del mod topLvl">
          <ac:chgData name="Wanlambok Nongbet [Chillibreeze]" userId="6bf028ea-505a-4797-9fbe-498829f78d74" providerId="ADAL" clId="{B6D7A17A-D2C1-44D0-9B40-9FBDB90D5B20}" dt="2020-07-23T12:41:55.379" v="351" actId="478"/>
          <ac:cxnSpMkLst>
            <pc:docMk/>
            <pc:sldMk cId="1491921647" sldId="1726"/>
            <ac:cxnSpMk id="20" creationId="{EE37731A-C378-4DCE-9EE3-CB887B69CE9F}"/>
          </ac:cxnSpMkLst>
        </pc:cxnChg>
        <pc:cxnChg chg="add del mod topLvl">
          <ac:chgData name="Wanlambok Nongbet [Chillibreeze]" userId="6bf028ea-505a-4797-9fbe-498829f78d74" providerId="ADAL" clId="{B6D7A17A-D2C1-44D0-9B40-9FBDB90D5B20}" dt="2020-07-23T12:41:55.379" v="351" actId="478"/>
          <ac:cxnSpMkLst>
            <pc:docMk/>
            <pc:sldMk cId="1491921647" sldId="1726"/>
            <ac:cxnSpMk id="21" creationId="{6ED94BF4-C67C-4386-961B-44B1A949300F}"/>
          </ac:cxnSpMkLst>
        </pc:cxnChg>
        <pc:cxnChg chg="add del mod topLvl">
          <ac:chgData name="Wanlambok Nongbet [Chillibreeze]" userId="6bf028ea-505a-4797-9fbe-498829f78d74" providerId="ADAL" clId="{B6D7A17A-D2C1-44D0-9B40-9FBDB90D5B20}" dt="2020-07-23T12:41:55.379" v="351" actId="478"/>
          <ac:cxnSpMkLst>
            <pc:docMk/>
            <pc:sldMk cId="1491921647" sldId="1726"/>
            <ac:cxnSpMk id="22" creationId="{4634BE44-2704-4714-BCE4-69E3A0B914ED}"/>
          </ac:cxnSpMkLst>
        </pc:cxnChg>
        <pc:cxnChg chg="add del mod topLvl">
          <ac:chgData name="Wanlambok Nongbet [Chillibreeze]" userId="6bf028ea-505a-4797-9fbe-498829f78d74" providerId="ADAL" clId="{B6D7A17A-D2C1-44D0-9B40-9FBDB90D5B20}" dt="2020-07-23T13:07:05.358" v="1197" actId="21"/>
          <ac:cxnSpMkLst>
            <pc:docMk/>
            <pc:sldMk cId="1491921647" sldId="1726"/>
            <ac:cxnSpMk id="31" creationId="{DC61C014-F462-4A77-97C5-E38E50FD5DAD}"/>
          </ac:cxnSpMkLst>
        </pc:cxnChg>
        <pc:cxnChg chg="add del mod topLvl">
          <ac:chgData name="Wanlambok Nongbet [Chillibreeze]" userId="6bf028ea-505a-4797-9fbe-498829f78d74" providerId="ADAL" clId="{B6D7A17A-D2C1-44D0-9B40-9FBDB90D5B20}" dt="2020-07-23T13:07:05.358" v="1197" actId="21"/>
          <ac:cxnSpMkLst>
            <pc:docMk/>
            <pc:sldMk cId="1491921647" sldId="1726"/>
            <ac:cxnSpMk id="32" creationId="{55C4669C-C41F-4350-8F87-3C4E85DF32ED}"/>
          </ac:cxnSpMkLst>
        </pc:cxnChg>
        <pc:cxnChg chg="add del mod">
          <ac:chgData name="Wanlambok Nongbet [Chillibreeze]" userId="6bf028ea-505a-4797-9fbe-498829f78d74" providerId="ADAL" clId="{B6D7A17A-D2C1-44D0-9B40-9FBDB90D5B20}" dt="2020-07-23T12:41:56.737" v="352" actId="478"/>
          <ac:cxnSpMkLst>
            <pc:docMk/>
            <pc:sldMk cId="1491921647" sldId="1726"/>
            <ac:cxnSpMk id="33" creationId="{A0C85D06-DF33-4BD3-9FCF-B312BF6C7BEF}"/>
          </ac:cxnSpMkLst>
        </pc:cxnChg>
        <pc:cxnChg chg="add del mod">
          <ac:chgData name="Wanlambok Nongbet [Chillibreeze]" userId="6bf028ea-505a-4797-9fbe-498829f78d74" providerId="ADAL" clId="{B6D7A17A-D2C1-44D0-9B40-9FBDB90D5B20}" dt="2020-07-23T12:41:56.737" v="352" actId="478"/>
          <ac:cxnSpMkLst>
            <pc:docMk/>
            <pc:sldMk cId="1491921647" sldId="1726"/>
            <ac:cxnSpMk id="34" creationId="{3FEE575F-F951-44CD-A228-CD68ACC2DA0B}"/>
          </ac:cxnSpMkLst>
        </pc:cxnChg>
        <pc:cxnChg chg="add del mod">
          <ac:chgData name="Wanlambok Nongbet [Chillibreeze]" userId="6bf028ea-505a-4797-9fbe-498829f78d74" providerId="ADAL" clId="{B6D7A17A-D2C1-44D0-9B40-9FBDB90D5B20}" dt="2020-07-23T12:41:56.737" v="352" actId="478"/>
          <ac:cxnSpMkLst>
            <pc:docMk/>
            <pc:sldMk cId="1491921647" sldId="1726"/>
            <ac:cxnSpMk id="35" creationId="{85D19D45-CA65-419B-82B8-75FB5622150E}"/>
          </ac:cxnSpMkLst>
        </pc:cxnChg>
        <pc:cxnChg chg="add del mod">
          <ac:chgData name="Wanlambok Nongbet [Chillibreeze]" userId="6bf028ea-505a-4797-9fbe-498829f78d74" providerId="ADAL" clId="{B6D7A17A-D2C1-44D0-9B40-9FBDB90D5B20}" dt="2020-07-23T12:41:56.737" v="352" actId="478"/>
          <ac:cxnSpMkLst>
            <pc:docMk/>
            <pc:sldMk cId="1491921647" sldId="1726"/>
            <ac:cxnSpMk id="36" creationId="{7075207D-A685-4657-A808-18370676AC3C}"/>
          </ac:cxnSpMkLst>
        </pc:cxnChg>
        <pc:cxnChg chg="add del mod">
          <ac:chgData name="Wanlambok Nongbet [Chillibreeze]" userId="6bf028ea-505a-4797-9fbe-498829f78d74" providerId="ADAL" clId="{B6D7A17A-D2C1-44D0-9B40-9FBDB90D5B20}" dt="2020-07-23T13:07:07.020" v="1199" actId="21"/>
          <ac:cxnSpMkLst>
            <pc:docMk/>
            <pc:sldMk cId="1491921647" sldId="1726"/>
            <ac:cxnSpMk id="42" creationId="{4AC712EA-5AC6-4583-B83D-FDAEFE642530}"/>
          </ac:cxnSpMkLst>
        </pc:cxnChg>
        <pc:cxnChg chg="add del mod">
          <ac:chgData name="Wanlambok Nongbet [Chillibreeze]" userId="6bf028ea-505a-4797-9fbe-498829f78d74" providerId="ADAL" clId="{B6D7A17A-D2C1-44D0-9B40-9FBDB90D5B20}" dt="2020-07-23T13:07:07.020" v="1199" actId="21"/>
          <ac:cxnSpMkLst>
            <pc:docMk/>
            <pc:sldMk cId="1491921647" sldId="1726"/>
            <ac:cxnSpMk id="46" creationId="{8E40B3C1-2EC1-482B-B4A2-44F748D5AA22}"/>
          </ac:cxnSpMkLst>
        </pc:cxnChg>
        <pc:cxnChg chg="add del mod">
          <ac:chgData name="Wanlambok Nongbet [Chillibreeze]" userId="6bf028ea-505a-4797-9fbe-498829f78d74" providerId="ADAL" clId="{B6D7A17A-D2C1-44D0-9B40-9FBDB90D5B20}" dt="2020-07-23T13:07:07.020" v="1199" actId="21"/>
          <ac:cxnSpMkLst>
            <pc:docMk/>
            <pc:sldMk cId="1491921647" sldId="1726"/>
            <ac:cxnSpMk id="47" creationId="{3E27B299-3B0A-4770-9D11-DDC5A7D8E6AE}"/>
          </ac:cxnSpMkLst>
        </pc:cxnChg>
        <pc:cxnChg chg="add mod">
          <ac:chgData name="Wanlambok Nongbet [Chillibreeze]" userId="6bf028ea-505a-4797-9fbe-498829f78d74" providerId="ADAL" clId="{B6D7A17A-D2C1-44D0-9B40-9FBDB90D5B20}" dt="2020-07-23T13:07:07.216" v="1200"/>
          <ac:cxnSpMkLst>
            <pc:docMk/>
            <pc:sldMk cId="1491921647" sldId="1726"/>
            <ac:cxnSpMk id="50" creationId="{B7DF2270-5C84-4D71-BAE7-021035F834F6}"/>
          </ac:cxnSpMkLst>
        </pc:cxnChg>
        <pc:cxnChg chg="add del mod">
          <ac:chgData name="Wanlambok Nongbet [Chillibreeze]" userId="6bf028ea-505a-4797-9fbe-498829f78d74" providerId="ADAL" clId="{B6D7A17A-D2C1-44D0-9B40-9FBDB90D5B20}" dt="2020-07-23T13:07:08.157" v="1201" actId="21"/>
          <ac:cxnSpMkLst>
            <pc:docMk/>
            <pc:sldMk cId="1491921647" sldId="1726"/>
            <ac:cxnSpMk id="54" creationId="{3C29EA25-250B-48A2-BF23-291950CE5DC4}"/>
          </ac:cxnSpMkLst>
        </pc:cxnChg>
        <pc:cxnChg chg="add del mod">
          <ac:chgData name="Wanlambok Nongbet [Chillibreeze]" userId="6bf028ea-505a-4797-9fbe-498829f78d74" providerId="ADAL" clId="{B6D7A17A-D2C1-44D0-9B40-9FBDB90D5B20}" dt="2020-07-23T13:07:08.157" v="1201" actId="21"/>
          <ac:cxnSpMkLst>
            <pc:docMk/>
            <pc:sldMk cId="1491921647" sldId="1726"/>
            <ac:cxnSpMk id="55" creationId="{FFF07ED3-8EA8-42E8-A566-C52EE84C6593}"/>
          </ac:cxnSpMkLst>
        </pc:cxnChg>
        <pc:cxnChg chg="add del mod">
          <ac:chgData name="Wanlambok Nongbet [Chillibreeze]" userId="6bf028ea-505a-4797-9fbe-498829f78d74" providerId="ADAL" clId="{B6D7A17A-D2C1-44D0-9B40-9FBDB90D5B20}" dt="2020-07-23T13:07:09.169" v="1203" actId="21"/>
          <ac:cxnSpMkLst>
            <pc:docMk/>
            <pc:sldMk cId="1491921647" sldId="1726"/>
            <ac:cxnSpMk id="61" creationId="{DDE68A97-5AFC-4F21-8E8A-9B5670029991}"/>
          </ac:cxnSpMkLst>
        </pc:cxnChg>
        <pc:cxnChg chg="add del mod">
          <ac:chgData name="Wanlambok Nongbet [Chillibreeze]" userId="6bf028ea-505a-4797-9fbe-498829f78d74" providerId="ADAL" clId="{B6D7A17A-D2C1-44D0-9B40-9FBDB90D5B20}" dt="2020-07-23T13:07:09.169" v="1203" actId="21"/>
          <ac:cxnSpMkLst>
            <pc:docMk/>
            <pc:sldMk cId="1491921647" sldId="1726"/>
            <ac:cxnSpMk id="62" creationId="{810AA985-9149-4084-9510-274CAF010888}"/>
          </ac:cxnSpMkLst>
        </pc:cxnChg>
        <pc:cxnChg chg="add del mod">
          <ac:chgData name="Wanlambok Nongbet [Chillibreeze]" userId="6bf028ea-505a-4797-9fbe-498829f78d74" providerId="ADAL" clId="{B6D7A17A-D2C1-44D0-9B40-9FBDB90D5B20}" dt="2020-07-23T13:07:09.942" v="1205" actId="21"/>
          <ac:cxnSpMkLst>
            <pc:docMk/>
            <pc:sldMk cId="1491921647" sldId="1726"/>
            <ac:cxnSpMk id="67" creationId="{E0F4EFC1-BACC-4727-B145-1CCD57315DA5}"/>
          </ac:cxnSpMkLst>
        </pc:cxnChg>
        <pc:cxnChg chg="add del mod">
          <ac:chgData name="Wanlambok Nongbet [Chillibreeze]" userId="6bf028ea-505a-4797-9fbe-498829f78d74" providerId="ADAL" clId="{B6D7A17A-D2C1-44D0-9B40-9FBDB90D5B20}" dt="2020-07-23T13:07:09.942" v="1205" actId="21"/>
          <ac:cxnSpMkLst>
            <pc:docMk/>
            <pc:sldMk cId="1491921647" sldId="1726"/>
            <ac:cxnSpMk id="68" creationId="{36D0D2FD-7528-4190-9FD0-E2F7FE3AE6B8}"/>
          </ac:cxnSpMkLst>
        </pc:cxnChg>
        <pc:cxnChg chg="add del mod">
          <ac:chgData name="Wanlambok Nongbet [Chillibreeze]" userId="6bf028ea-505a-4797-9fbe-498829f78d74" providerId="ADAL" clId="{B6D7A17A-D2C1-44D0-9B40-9FBDB90D5B20}" dt="2020-07-23T13:07:10.658" v="1207" actId="21"/>
          <ac:cxnSpMkLst>
            <pc:docMk/>
            <pc:sldMk cId="1491921647" sldId="1726"/>
            <ac:cxnSpMk id="72" creationId="{2FFBA0AE-6DBE-4928-966D-DB3DE39F8890}"/>
          </ac:cxnSpMkLst>
        </pc:cxnChg>
        <pc:cxnChg chg="add del mod">
          <ac:chgData name="Wanlambok Nongbet [Chillibreeze]" userId="6bf028ea-505a-4797-9fbe-498829f78d74" providerId="ADAL" clId="{B6D7A17A-D2C1-44D0-9B40-9FBDB90D5B20}" dt="2020-07-23T13:07:10.658" v="1207" actId="21"/>
          <ac:cxnSpMkLst>
            <pc:docMk/>
            <pc:sldMk cId="1491921647" sldId="1726"/>
            <ac:cxnSpMk id="73" creationId="{EC177703-E631-4028-B832-C323A5D93F2C}"/>
          </ac:cxnSpMkLst>
        </pc:cxnChg>
        <pc:cxnChg chg="add mod">
          <ac:chgData name="Wanlambok Nongbet [Chillibreeze]" userId="6bf028ea-505a-4797-9fbe-498829f78d74" providerId="ADAL" clId="{B6D7A17A-D2C1-44D0-9B40-9FBDB90D5B20}" dt="2020-07-23T13:07:10.865" v="1208"/>
          <ac:cxnSpMkLst>
            <pc:docMk/>
            <pc:sldMk cId="1491921647" sldId="1726"/>
            <ac:cxnSpMk id="76" creationId="{6DF1A75E-EB85-4B29-827A-CC970EF910FF}"/>
          </ac:cxnSpMkLst>
        </pc:cxnChg>
        <pc:cxnChg chg="add del mod">
          <ac:chgData name="Wanlambok Nongbet [Chillibreeze]" userId="6bf028ea-505a-4797-9fbe-498829f78d74" providerId="ADAL" clId="{B6D7A17A-D2C1-44D0-9B40-9FBDB90D5B20}" dt="2020-07-23T13:07:11.843" v="1209" actId="21"/>
          <ac:cxnSpMkLst>
            <pc:docMk/>
            <pc:sldMk cId="1491921647" sldId="1726"/>
            <ac:cxnSpMk id="77" creationId="{FF236E93-94B9-4F9E-BDA4-70108E75C530}"/>
          </ac:cxnSpMkLst>
        </pc:cxnChg>
        <pc:cxnChg chg="add del mod">
          <ac:chgData name="Wanlambok Nongbet [Chillibreeze]" userId="6bf028ea-505a-4797-9fbe-498829f78d74" providerId="ADAL" clId="{B6D7A17A-D2C1-44D0-9B40-9FBDB90D5B20}" dt="2020-07-23T13:07:13.778" v="1211" actId="21"/>
          <ac:cxnSpMkLst>
            <pc:docMk/>
            <pc:sldMk cId="1491921647" sldId="1726"/>
            <ac:cxnSpMk id="80" creationId="{AD21FEBB-710A-4946-8F8E-5AAB31F18B90}"/>
          </ac:cxnSpMkLst>
        </pc:cxnChg>
        <pc:cxnChg chg="add del mod">
          <ac:chgData name="Wanlambok Nongbet [Chillibreeze]" userId="6bf028ea-505a-4797-9fbe-498829f78d74" providerId="ADAL" clId="{B6D7A17A-D2C1-44D0-9B40-9FBDB90D5B20}" dt="2020-07-23T13:07:14.930" v="1213" actId="21"/>
          <ac:cxnSpMkLst>
            <pc:docMk/>
            <pc:sldMk cId="1491921647" sldId="1726"/>
            <ac:cxnSpMk id="82" creationId="{8BA959BB-7A5F-45E4-9CB2-5A8D30C24ACF}"/>
          </ac:cxnSpMkLst>
        </pc:cxnChg>
        <pc:cxnChg chg="add del mod">
          <ac:chgData name="Wanlambok Nongbet [Chillibreeze]" userId="6bf028ea-505a-4797-9fbe-498829f78d74" providerId="ADAL" clId="{B6D7A17A-D2C1-44D0-9B40-9FBDB90D5B20}" dt="2020-07-23T13:07:15.834" v="1215" actId="21"/>
          <ac:cxnSpMkLst>
            <pc:docMk/>
            <pc:sldMk cId="1491921647" sldId="1726"/>
            <ac:cxnSpMk id="85" creationId="{26345413-AEF8-417A-B694-2D0D5A78189F}"/>
          </ac:cxnSpMkLst>
        </pc:cxnChg>
        <pc:cxnChg chg="add mod">
          <ac:chgData name="Wanlambok Nongbet [Chillibreeze]" userId="6bf028ea-505a-4797-9fbe-498829f78d74" providerId="ADAL" clId="{B6D7A17A-D2C1-44D0-9B40-9FBDB90D5B20}" dt="2020-07-23T13:07:16.383" v="1216"/>
          <ac:cxnSpMkLst>
            <pc:docMk/>
            <pc:sldMk cId="1491921647" sldId="1726"/>
            <ac:cxnSpMk id="87" creationId="{6505D3C1-433E-4A07-8ADE-D5E94D9B8B37}"/>
          </ac:cxnSpMkLst>
        </pc:cxnChg>
      </pc:sldChg>
      <pc:sldChg chg="addSp delSp modSp add mod modClrScheme chgLayout">
        <pc:chgData name="Wanlambok Nongbet [Chillibreeze]" userId="6bf028ea-505a-4797-9fbe-498829f78d74" providerId="ADAL" clId="{B6D7A17A-D2C1-44D0-9B40-9FBDB90D5B20}" dt="2020-07-23T13:08:16.401" v="1270" actId="20577"/>
        <pc:sldMkLst>
          <pc:docMk/>
          <pc:sldMk cId="512003875" sldId="1727"/>
        </pc:sldMkLst>
        <pc:spChg chg="add del mod">
          <ac:chgData name="Wanlambok Nongbet [Chillibreeze]" userId="6bf028ea-505a-4797-9fbe-498829f78d74" providerId="ADAL" clId="{B6D7A17A-D2C1-44D0-9B40-9FBDB90D5B20}" dt="2020-07-23T12:35:10.058" v="81"/>
          <ac:spMkLst>
            <pc:docMk/>
            <pc:sldMk cId="512003875" sldId="1727"/>
            <ac:spMk id="2" creationId="{0001F427-EB87-4809-BCE9-E495E1DD5450}"/>
          </ac:spMkLst>
        </pc:spChg>
        <pc:spChg chg="add del mod">
          <ac:chgData name="Wanlambok Nongbet [Chillibreeze]" userId="6bf028ea-505a-4797-9fbe-498829f78d74" providerId="ADAL" clId="{B6D7A17A-D2C1-44D0-9B40-9FBDB90D5B20}" dt="2020-07-23T12:35:10.195" v="82"/>
          <ac:spMkLst>
            <pc:docMk/>
            <pc:sldMk cId="512003875" sldId="1727"/>
            <ac:spMk id="3" creationId="{3901FAA3-CE97-4DFB-910A-7167795D717E}"/>
          </ac:spMkLst>
        </pc:spChg>
        <pc:spChg chg="del mod ord">
          <ac:chgData name="Wanlambok Nongbet [Chillibreeze]" userId="6bf028ea-505a-4797-9fbe-498829f78d74" providerId="ADAL" clId="{B6D7A17A-D2C1-44D0-9B40-9FBDB90D5B20}" dt="2020-07-23T12:35:32.075" v="87" actId="478"/>
          <ac:spMkLst>
            <pc:docMk/>
            <pc:sldMk cId="512003875" sldId="1727"/>
            <ac:spMk id="6" creationId="{00000000-0000-0000-0000-000000000000}"/>
          </ac:spMkLst>
        </pc:spChg>
        <pc:spChg chg="add mod">
          <ac:chgData name="Wanlambok Nongbet [Chillibreeze]" userId="6bf028ea-505a-4797-9fbe-498829f78d74" providerId="ADAL" clId="{B6D7A17A-D2C1-44D0-9B40-9FBDB90D5B20}" dt="2020-07-23T12:51:05.342" v="704" actId="14100"/>
          <ac:spMkLst>
            <pc:docMk/>
            <pc:sldMk cId="512003875" sldId="1727"/>
            <ac:spMk id="7" creationId="{6BF57B85-8A5E-44DE-A728-E60E243990C2}"/>
          </ac:spMkLst>
        </pc:spChg>
        <pc:spChg chg="add del mod">
          <ac:chgData name="Wanlambok Nongbet [Chillibreeze]" userId="6bf028ea-505a-4797-9fbe-498829f78d74" providerId="ADAL" clId="{B6D7A17A-D2C1-44D0-9B40-9FBDB90D5B20}" dt="2020-07-23T13:07:26.500" v="1219" actId="21"/>
          <ac:spMkLst>
            <pc:docMk/>
            <pc:sldMk cId="512003875" sldId="1727"/>
            <ac:spMk id="8" creationId="{7E591272-C803-46F6-9EA8-4DE8D32864EE}"/>
          </ac:spMkLst>
        </pc:spChg>
        <pc:spChg chg="add del mod">
          <ac:chgData name="Wanlambok Nongbet [Chillibreeze]" userId="6bf028ea-505a-4797-9fbe-498829f78d74" providerId="ADAL" clId="{B6D7A17A-D2C1-44D0-9B40-9FBDB90D5B20}" dt="2020-07-23T13:07:26.500" v="1219" actId="21"/>
          <ac:spMkLst>
            <pc:docMk/>
            <pc:sldMk cId="512003875" sldId="1727"/>
            <ac:spMk id="9" creationId="{D1840D7C-67E3-4C7C-8F20-D71C15E1F714}"/>
          </ac:spMkLst>
        </pc:spChg>
        <pc:spChg chg="add del mod">
          <ac:chgData name="Wanlambok Nongbet [Chillibreeze]" userId="6bf028ea-505a-4797-9fbe-498829f78d74" providerId="ADAL" clId="{B6D7A17A-D2C1-44D0-9B40-9FBDB90D5B20}" dt="2020-07-23T13:07:26.500" v="1219" actId="21"/>
          <ac:spMkLst>
            <pc:docMk/>
            <pc:sldMk cId="512003875" sldId="1727"/>
            <ac:spMk id="10" creationId="{F1E20BF9-D64D-4954-8E47-2B58EFC63761}"/>
          </ac:spMkLst>
        </pc:spChg>
        <pc:spChg chg="add mod">
          <ac:chgData name="Wanlambok Nongbet [Chillibreeze]" userId="6bf028ea-505a-4797-9fbe-498829f78d74" providerId="ADAL" clId="{B6D7A17A-D2C1-44D0-9B40-9FBDB90D5B20}" dt="2020-07-23T12:42:42.428" v="389" actId="571"/>
          <ac:spMkLst>
            <pc:docMk/>
            <pc:sldMk cId="512003875" sldId="1727"/>
            <ac:spMk id="12" creationId="{C60E4922-E0ED-457F-ABAE-D23F017E9AEC}"/>
          </ac:spMkLst>
        </pc:spChg>
        <pc:spChg chg="add mod">
          <ac:chgData name="Wanlambok Nongbet [Chillibreeze]" userId="6bf028ea-505a-4797-9fbe-498829f78d74" providerId="ADAL" clId="{B6D7A17A-D2C1-44D0-9B40-9FBDB90D5B20}" dt="2020-07-23T12:42:42.428" v="389" actId="571"/>
          <ac:spMkLst>
            <pc:docMk/>
            <pc:sldMk cId="512003875" sldId="1727"/>
            <ac:spMk id="13" creationId="{2F5222FC-671E-43C9-B343-C419CEEF410F}"/>
          </ac:spMkLst>
        </pc:spChg>
        <pc:spChg chg="add del mod">
          <ac:chgData name="Wanlambok Nongbet [Chillibreeze]" userId="6bf028ea-505a-4797-9fbe-498829f78d74" providerId="ADAL" clId="{B6D7A17A-D2C1-44D0-9B40-9FBDB90D5B20}" dt="2020-07-23T13:07:26.500" v="1219" actId="21"/>
          <ac:spMkLst>
            <pc:docMk/>
            <pc:sldMk cId="512003875" sldId="1727"/>
            <ac:spMk id="15" creationId="{E28F7FFF-64DF-41A3-A843-049F88F50275}"/>
          </ac:spMkLst>
        </pc:spChg>
        <pc:spChg chg="mod ord">
          <ac:chgData name="Wanlambok Nongbet [Chillibreeze]" userId="6bf028ea-505a-4797-9fbe-498829f78d74" providerId="ADAL" clId="{B6D7A17A-D2C1-44D0-9B40-9FBDB90D5B20}" dt="2020-07-23T13:08:16.401" v="1270" actId="20577"/>
          <ac:spMkLst>
            <pc:docMk/>
            <pc:sldMk cId="512003875" sldId="1727"/>
            <ac:spMk id="17" creationId="{00000000-0000-0000-0000-000000000000}"/>
          </ac:spMkLst>
        </pc:spChg>
        <pc:spChg chg="add del mod">
          <ac:chgData name="Wanlambok Nongbet [Chillibreeze]" userId="6bf028ea-505a-4797-9fbe-498829f78d74" providerId="ADAL" clId="{B6D7A17A-D2C1-44D0-9B40-9FBDB90D5B20}" dt="2020-07-23T13:07:26.500" v="1219" actId="21"/>
          <ac:spMkLst>
            <pc:docMk/>
            <pc:sldMk cId="512003875" sldId="1727"/>
            <ac:spMk id="18" creationId="{B4AEB533-B660-4484-8315-416D7A198059}"/>
          </ac:spMkLst>
        </pc:spChg>
        <pc:spChg chg="add del mod">
          <ac:chgData name="Wanlambok Nongbet [Chillibreeze]" userId="6bf028ea-505a-4797-9fbe-498829f78d74" providerId="ADAL" clId="{B6D7A17A-D2C1-44D0-9B40-9FBDB90D5B20}" dt="2020-07-23T13:07:26.500" v="1219" actId="21"/>
          <ac:spMkLst>
            <pc:docMk/>
            <pc:sldMk cId="512003875" sldId="1727"/>
            <ac:spMk id="20" creationId="{5FF8D82C-66BE-437E-AB15-C58E550969C5}"/>
          </ac:spMkLst>
        </pc:spChg>
        <pc:spChg chg="add del mod">
          <ac:chgData name="Wanlambok Nongbet [Chillibreeze]" userId="6bf028ea-505a-4797-9fbe-498829f78d74" providerId="ADAL" clId="{B6D7A17A-D2C1-44D0-9B40-9FBDB90D5B20}" dt="2020-07-23T13:07:26.500" v="1219" actId="21"/>
          <ac:spMkLst>
            <pc:docMk/>
            <pc:sldMk cId="512003875" sldId="1727"/>
            <ac:spMk id="22" creationId="{D84448FD-EBD8-47D0-9063-3258F425C9F5}"/>
          </ac:spMkLst>
        </pc:spChg>
        <pc:spChg chg="add del mod">
          <ac:chgData name="Wanlambok Nongbet [Chillibreeze]" userId="6bf028ea-505a-4797-9fbe-498829f78d74" providerId="ADAL" clId="{B6D7A17A-D2C1-44D0-9B40-9FBDB90D5B20}" dt="2020-07-23T13:07:26.500" v="1219" actId="21"/>
          <ac:spMkLst>
            <pc:docMk/>
            <pc:sldMk cId="512003875" sldId="1727"/>
            <ac:spMk id="24" creationId="{C79B1759-8EEA-4436-8058-A6186EDF5138}"/>
          </ac:spMkLst>
        </pc:spChg>
        <pc:spChg chg="add del mod">
          <ac:chgData name="Wanlambok Nongbet [Chillibreeze]" userId="6bf028ea-505a-4797-9fbe-498829f78d74" providerId="ADAL" clId="{B6D7A17A-D2C1-44D0-9B40-9FBDB90D5B20}" dt="2020-07-23T13:07:26.500" v="1219" actId="21"/>
          <ac:spMkLst>
            <pc:docMk/>
            <pc:sldMk cId="512003875" sldId="1727"/>
            <ac:spMk id="26" creationId="{8E820D83-E61B-4C39-A430-A0A1A0211589}"/>
          </ac:spMkLst>
        </pc:spChg>
        <pc:spChg chg="add del mod">
          <ac:chgData name="Wanlambok Nongbet [Chillibreeze]" userId="6bf028ea-505a-4797-9fbe-498829f78d74" providerId="ADAL" clId="{B6D7A17A-D2C1-44D0-9B40-9FBDB90D5B20}" dt="2020-07-23T13:07:26.500" v="1219" actId="21"/>
          <ac:spMkLst>
            <pc:docMk/>
            <pc:sldMk cId="512003875" sldId="1727"/>
            <ac:spMk id="28" creationId="{E94CEBA6-7624-4165-A062-1EA674C0CE23}"/>
          </ac:spMkLst>
        </pc:spChg>
        <pc:spChg chg="add del mod">
          <ac:chgData name="Wanlambok Nongbet [Chillibreeze]" userId="6bf028ea-505a-4797-9fbe-498829f78d74" providerId="ADAL" clId="{B6D7A17A-D2C1-44D0-9B40-9FBDB90D5B20}" dt="2020-07-23T13:07:26.500" v="1219" actId="21"/>
          <ac:spMkLst>
            <pc:docMk/>
            <pc:sldMk cId="512003875" sldId="1727"/>
            <ac:spMk id="29" creationId="{A8467A31-37A3-4D1F-971A-DDEFCC68797D}"/>
          </ac:spMkLst>
        </pc:spChg>
        <pc:spChg chg="add del mod">
          <ac:chgData name="Wanlambok Nongbet [Chillibreeze]" userId="6bf028ea-505a-4797-9fbe-498829f78d74" providerId="ADAL" clId="{B6D7A17A-D2C1-44D0-9B40-9FBDB90D5B20}" dt="2020-07-23T13:07:26.500" v="1219" actId="21"/>
          <ac:spMkLst>
            <pc:docMk/>
            <pc:sldMk cId="512003875" sldId="1727"/>
            <ac:spMk id="31" creationId="{47685B55-B312-4CF3-B2BF-F9500DE68FDD}"/>
          </ac:spMkLst>
        </pc:spChg>
        <pc:spChg chg="add del mod">
          <ac:chgData name="Wanlambok Nongbet [Chillibreeze]" userId="6bf028ea-505a-4797-9fbe-498829f78d74" providerId="ADAL" clId="{B6D7A17A-D2C1-44D0-9B40-9FBDB90D5B20}" dt="2020-07-23T12:43:55.209" v="452" actId="478"/>
          <ac:spMkLst>
            <pc:docMk/>
            <pc:sldMk cId="512003875" sldId="1727"/>
            <ac:spMk id="33" creationId="{0EE81B84-C81D-42DE-BD92-B6D0BA8857B5}"/>
          </ac:spMkLst>
        </pc:spChg>
        <pc:spChg chg="add del mod">
          <ac:chgData name="Wanlambok Nongbet [Chillibreeze]" userId="6bf028ea-505a-4797-9fbe-498829f78d74" providerId="ADAL" clId="{B6D7A17A-D2C1-44D0-9B40-9FBDB90D5B20}" dt="2020-07-23T12:43:55.209" v="452" actId="478"/>
          <ac:spMkLst>
            <pc:docMk/>
            <pc:sldMk cId="512003875" sldId="1727"/>
            <ac:spMk id="35" creationId="{AA170737-C4CC-46D0-8340-8BB2765B46E7}"/>
          </ac:spMkLst>
        </pc:spChg>
        <pc:spChg chg="add del mod">
          <ac:chgData name="Wanlambok Nongbet [Chillibreeze]" userId="6bf028ea-505a-4797-9fbe-498829f78d74" providerId="ADAL" clId="{B6D7A17A-D2C1-44D0-9B40-9FBDB90D5B20}" dt="2020-07-23T12:43:55.209" v="452" actId="478"/>
          <ac:spMkLst>
            <pc:docMk/>
            <pc:sldMk cId="512003875" sldId="1727"/>
            <ac:spMk id="37" creationId="{035B7678-100B-40E3-8DD9-77319684021C}"/>
          </ac:spMkLst>
        </pc:spChg>
        <pc:spChg chg="add del mod">
          <ac:chgData name="Wanlambok Nongbet [Chillibreeze]" userId="6bf028ea-505a-4797-9fbe-498829f78d74" providerId="ADAL" clId="{B6D7A17A-D2C1-44D0-9B40-9FBDB90D5B20}" dt="2020-07-23T12:43:55.209" v="452" actId="478"/>
          <ac:spMkLst>
            <pc:docMk/>
            <pc:sldMk cId="512003875" sldId="1727"/>
            <ac:spMk id="39" creationId="{6B3AE614-BCCC-4B82-BD25-29E969D1A75C}"/>
          </ac:spMkLst>
        </pc:spChg>
        <pc:spChg chg="add del mod">
          <ac:chgData name="Wanlambok Nongbet [Chillibreeze]" userId="6bf028ea-505a-4797-9fbe-498829f78d74" providerId="ADAL" clId="{B6D7A17A-D2C1-44D0-9B40-9FBDB90D5B20}" dt="2020-07-23T12:43:55.209" v="452" actId="478"/>
          <ac:spMkLst>
            <pc:docMk/>
            <pc:sldMk cId="512003875" sldId="1727"/>
            <ac:spMk id="41" creationId="{7F7F047B-0DEB-4C4F-94BE-4B7EA0DD75C9}"/>
          </ac:spMkLst>
        </pc:spChg>
        <pc:spChg chg="add del mod">
          <ac:chgData name="Wanlambok Nongbet [Chillibreeze]" userId="6bf028ea-505a-4797-9fbe-498829f78d74" providerId="ADAL" clId="{B6D7A17A-D2C1-44D0-9B40-9FBDB90D5B20}" dt="2020-07-23T12:50:05.937" v="684"/>
          <ac:spMkLst>
            <pc:docMk/>
            <pc:sldMk cId="512003875" sldId="1727"/>
            <ac:spMk id="43" creationId="{0C9A8C1A-9886-4801-8E7A-4F5AFDCD603A}"/>
          </ac:spMkLst>
        </pc:spChg>
        <pc:spChg chg="add del mod">
          <ac:chgData name="Wanlambok Nongbet [Chillibreeze]" userId="6bf028ea-505a-4797-9fbe-498829f78d74" providerId="ADAL" clId="{B6D7A17A-D2C1-44D0-9B40-9FBDB90D5B20}" dt="2020-07-23T13:07:27.602" v="1221" actId="21"/>
          <ac:spMkLst>
            <pc:docMk/>
            <pc:sldMk cId="512003875" sldId="1727"/>
            <ac:spMk id="44" creationId="{A4852252-3EDD-49C2-97A1-7E991A831B6A}"/>
          </ac:spMkLst>
        </pc:spChg>
        <pc:spChg chg="add mod">
          <ac:chgData name="Wanlambok Nongbet [Chillibreeze]" userId="6bf028ea-505a-4797-9fbe-498829f78d74" providerId="ADAL" clId="{B6D7A17A-D2C1-44D0-9B40-9FBDB90D5B20}" dt="2020-07-23T13:07:26.718" v="1220"/>
          <ac:spMkLst>
            <pc:docMk/>
            <pc:sldMk cId="512003875" sldId="1727"/>
            <ac:spMk id="45" creationId="{76FB1C84-FB42-47B5-9BA3-FA56B531F5FD}"/>
          </ac:spMkLst>
        </pc:spChg>
        <pc:spChg chg="add del mod">
          <ac:chgData name="Wanlambok Nongbet [Chillibreeze]" userId="6bf028ea-505a-4797-9fbe-498829f78d74" providerId="ADAL" clId="{B6D7A17A-D2C1-44D0-9B40-9FBDB90D5B20}" dt="2020-07-23T13:07:27.602" v="1221" actId="21"/>
          <ac:spMkLst>
            <pc:docMk/>
            <pc:sldMk cId="512003875" sldId="1727"/>
            <ac:spMk id="46" creationId="{29ED25FD-F5CC-4A89-A09D-DEDB846B6CF4}"/>
          </ac:spMkLst>
        </pc:spChg>
        <pc:spChg chg="add del mod">
          <ac:chgData name="Wanlambok Nongbet [Chillibreeze]" userId="6bf028ea-505a-4797-9fbe-498829f78d74" providerId="ADAL" clId="{B6D7A17A-D2C1-44D0-9B40-9FBDB90D5B20}" dt="2020-07-23T13:07:27.602" v="1221" actId="21"/>
          <ac:spMkLst>
            <pc:docMk/>
            <pc:sldMk cId="512003875" sldId="1727"/>
            <ac:spMk id="48" creationId="{6E86D05E-C19B-4140-8326-B770A1CE89AC}"/>
          </ac:spMkLst>
        </pc:spChg>
        <pc:spChg chg="add del mod">
          <ac:chgData name="Wanlambok Nongbet [Chillibreeze]" userId="6bf028ea-505a-4797-9fbe-498829f78d74" providerId="ADAL" clId="{B6D7A17A-D2C1-44D0-9B40-9FBDB90D5B20}" dt="2020-07-23T13:07:27.602" v="1221" actId="21"/>
          <ac:spMkLst>
            <pc:docMk/>
            <pc:sldMk cId="512003875" sldId="1727"/>
            <ac:spMk id="50" creationId="{0C634AA1-B668-4639-BC84-D94596A1B082}"/>
          </ac:spMkLst>
        </pc:spChg>
        <pc:spChg chg="add del mod">
          <ac:chgData name="Wanlambok Nongbet [Chillibreeze]" userId="6bf028ea-505a-4797-9fbe-498829f78d74" providerId="ADAL" clId="{B6D7A17A-D2C1-44D0-9B40-9FBDB90D5B20}" dt="2020-07-23T13:07:27.602" v="1221" actId="21"/>
          <ac:spMkLst>
            <pc:docMk/>
            <pc:sldMk cId="512003875" sldId="1727"/>
            <ac:spMk id="52" creationId="{803F6AC8-42A1-4C2E-A387-7165DE1C8012}"/>
          </ac:spMkLst>
        </pc:spChg>
        <pc:spChg chg="add del mod">
          <ac:chgData name="Wanlambok Nongbet [Chillibreeze]" userId="6bf028ea-505a-4797-9fbe-498829f78d74" providerId="ADAL" clId="{B6D7A17A-D2C1-44D0-9B40-9FBDB90D5B20}" dt="2020-07-23T13:07:27.602" v="1221" actId="21"/>
          <ac:spMkLst>
            <pc:docMk/>
            <pc:sldMk cId="512003875" sldId="1727"/>
            <ac:spMk id="54" creationId="{244F6D7B-2F41-40FF-9361-2F5E874FF434}"/>
          </ac:spMkLst>
        </pc:spChg>
        <pc:spChg chg="add del mod">
          <ac:chgData name="Wanlambok Nongbet [Chillibreeze]" userId="6bf028ea-505a-4797-9fbe-498829f78d74" providerId="ADAL" clId="{B6D7A17A-D2C1-44D0-9B40-9FBDB90D5B20}" dt="2020-07-23T13:07:27.602" v="1221" actId="21"/>
          <ac:spMkLst>
            <pc:docMk/>
            <pc:sldMk cId="512003875" sldId="1727"/>
            <ac:spMk id="56" creationId="{218A1FAA-B957-4E3B-8376-9FA4C09BF8F5}"/>
          </ac:spMkLst>
        </pc:spChg>
        <pc:spChg chg="add del mod">
          <ac:chgData name="Wanlambok Nongbet [Chillibreeze]" userId="6bf028ea-505a-4797-9fbe-498829f78d74" providerId="ADAL" clId="{B6D7A17A-D2C1-44D0-9B40-9FBDB90D5B20}" dt="2020-07-23T13:07:27.602" v="1221" actId="21"/>
          <ac:spMkLst>
            <pc:docMk/>
            <pc:sldMk cId="512003875" sldId="1727"/>
            <ac:spMk id="58" creationId="{E5D412DC-D9DA-4101-918B-F5E3C96C04DE}"/>
          </ac:spMkLst>
        </pc:spChg>
        <pc:spChg chg="add del mod">
          <ac:chgData name="Wanlambok Nongbet [Chillibreeze]" userId="6bf028ea-505a-4797-9fbe-498829f78d74" providerId="ADAL" clId="{B6D7A17A-D2C1-44D0-9B40-9FBDB90D5B20}" dt="2020-07-23T13:07:27.602" v="1221" actId="21"/>
          <ac:spMkLst>
            <pc:docMk/>
            <pc:sldMk cId="512003875" sldId="1727"/>
            <ac:spMk id="60" creationId="{F6EBC09C-8C3B-4BDC-8B45-6EF0F7D5B2B2}"/>
          </ac:spMkLst>
        </pc:spChg>
        <pc:spChg chg="add del mod">
          <ac:chgData name="Wanlambok Nongbet [Chillibreeze]" userId="6bf028ea-505a-4797-9fbe-498829f78d74" providerId="ADAL" clId="{B6D7A17A-D2C1-44D0-9B40-9FBDB90D5B20}" dt="2020-07-23T13:07:27.602" v="1221" actId="21"/>
          <ac:spMkLst>
            <pc:docMk/>
            <pc:sldMk cId="512003875" sldId="1727"/>
            <ac:spMk id="61" creationId="{76759E5E-BEE2-4235-9132-4AE041FD6F6D}"/>
          </ac:spMkLst>
        </pc:spChg>
        <pc:spChg chg="add del mod">
          <ac:chgData name="Wanlambok Nongbet [Chillibreeze]" userId="6bf028ea-505a-4797-9fbe-498829f78d74" providerId="ADAL" clId="{B6D7A17A-D2C1-44D0-9B40-9FBDB90D5B20}" dt="2020-07-23T13:07:27.602" v="1221" actId="21"/>
          <ac:spMkLst>
            <pc:docMk/>
            <pc:sldMk cId="512003875" sldId="1727"/>
            <ac:spMk id="63" creationId="{E5C24551-B562-4204-B4FC-C50702ADC16F}"/>
          </ac:spMkLst>
        </pc:spChg>
        <pc:spChg chg="add del mod">
          <ac:chgData name="Wanlambok Nongbet [Chillibreeze]" userId="6bf028ea-505a-4797-9fbe-498829f78d74" providerId="ADAL" clId="{B6D7A17A-D2C1-44D0-9B40-9FBDB90D5B20}" dt="2020-07-23T13:07:29.976" v="1223" actId="21"/>
          <ac:spMkLst>
            <pc:docMk/>
            <pc:sldMk cId="512003875" sldId="1727"/>
            <ac:spMk id="65" creationId="{309D1729-E89A-4DB4-9484-3B13A518D0E1}"/>
          </ac:spMkLst>
        </pc:spChg>
        <pc:spChg chg="add del mod">
          <ac:chgData name="Wanlambok Nongbet [Chillibreeze]" userId="6bf028ea-505a-4797-9fbe-498829f78d74" providerId="ADAL" clId="{B6D7A17A-D2C1-44D0-9B40-9FBDB90D5B20}" dt="2020-07-23T13:07:29.976" v="1223" actId="21"/>
          <ac:spMkLst>
            <pc:docMk/>
            <pc:sldMk cId="512003875" sldId="1727"/>
            <ac:spMk id="66" creationId="{5D5B938D-F352-46B4-94A5-FDC033F3E6C2}"/>
          </ac:spMkLst>
        </pc:spChg>
        <pc:spChg chg="add del mod">
          <ac:chgData name="Wanlambok Nongbet [Chillibreeze]" userId="6bf028ea-505a-4797-9fbe-498829f78d74" providerId="ADAL" clId="{B6D7A17A-D2C1-44D0-9B40-9FBDB90D5B20}" dt="2020-07-23T13:07:29.976" v="1223" actId="21"/>
          <ac:spMkLst>
            <pc:docMk/>
            <pc:sldMk cId="512003875" sldId="1727"/>
            <ac:spMk id="68" creationId="{CA6D4952-409F-43C4-9BC0-52522345C6C4}"/>
          </ac:spMkLst>
        </pc:spChg>
        <pc:spChg chg="add del mod">
          <ac:chgData name="Wanlambok Nongbet [Chillibreeze]" userId="6bf028ea-505a-4797-9fbe-498829f78d74" providerId="ADAL" clId="{B6D7A17A-D2C1-44D0-9B40-9FBDB90D5B20}" dt="2020-07-23T13:07:29.976" v="1223" actId="21"/>
          <ac:spMkLst>
            <pc:docMk/>
            <pc:sldMk cId="512003875" sldId="1727"/>
            <ac:spMk id="70" creationId="{D562E1E6-A189-4212-BA84-9B14FAECFBEB}"/>
          </ac:spMkLst>
        </pc:spChg>
        <pc:spChg chg="add del mod">
          <ac:chgData name="Wanlambok Nongbet [Chillibreeze]" userId="6bf028ea-505a-4797-9fbe-498829f78d74" providerId="ADAL" clId="{B6D7A17A-D2C1-44D0-9B40-9FBDB90D5B20}" dt="2020-07-23T13:07:29.976" v="1223" actId="21"/>
          <ac:spMkLst>
            <pc:docMk/>
            <pc:sldMk cId="512003875" sldId="1727"/>
            <ac:spMk id="72" creationId="{5550EE63-AF6D-46CE-A3CC-2C0BA76ADD4C}"/>
          </ac:spMkLst>
        </pc:spChg>
        <pc:spChg chg="add del mod">
          <ac:chgData name="Wanlambok Nongbet [Chillibreeze]" userId="6bf028ea-505a-4797-9fbe-498829f78d74" providerId="ADAL" clId="{B6D7A17A-D2C1-44D0-9B40-9FBDB90D5B20}" dt="2020-07-23T13:07:29.976" v="1223" actId="21"/>
          <ac:spMkLst>
            <pc:docMk/>
            <pc:sldMk cId="512003875" sldId="1727"/>
            <ac:spMk id="74" creationId="{A15B6364-4DCE-471E-A0E9-5643218A2391}"/>
          </ac:spMkLst>
        </pc:spChg>
        <pc:spChg chg="add del mod">
          <ac:chgData name="Wanlambok Nongbet [Chillibreeze]" userId="6bf028ea-505a-4797-9fbe-498829f78d74" providerId="ADAL" clId="{B6D7A17A-D2C1-44D0-9B40-9FBDB90D5B20}" dt="2020-07-23T13:07:29.976" v="1223" actId="21"/>
          <ac:spMkLst>
            <pc:docMk/>
            <pc:sldMk cId="512003875" sldId="1727"/>
            <ac:spMk id="76" creationId="{7E979463-ADE1-479F-8A69-AF19221C8BA1}"/>
          </ac:spMkLst>
        </pc:spChg>
        <pc:spChg chg="add del mod">
          <ac:chgData name="Wanlambok Nongbet [Chillibreeze]" userId="6bf028ea-505a-4797-9fbe-498829f78d74" providerId="ADAL" clId="{B6D7A17A-D2C1-44D0-9B40-9FBDB90D5B20}" dt="2020-07-23T13:07:29.976" v="1223" actId="21"/>
          <ac:spMkLst>
            <pc:docMk/>
            <pc:sldMk cId="512003875" sldId="1727"/>
            <ac:spMk id="78" creationId="{8E501C6D-6993-463B-BF49-77A47E2707BB}"/>
          </ac:spMkLst>
        </pc:spChg>
        <pc:spChg chg="add del mod">
          <ac:chgData name="Wanlambok Nongbet [Chillibreeze]" userId="6bf028ea-505a-4797-9fbe-498829f78d74" providerId="ADAL" clId="{B6D7A17A-D2C1-44D0-9B40-9FBDB90D5B20}" dt="2020-07-23T13:07:29.976" v="1223" actId="21"/>
          <ac:spMkLst>
            <pc:docMk/>
            <pc:sldMk cId="512003875" sldId="1727"/>
            <ac:spMk id="80" creationId="{393EBBCC-4656-42AB-9070-7E084AB17E58}"/>
          </ac:spMkLst>
        </pc:spChg>
        <pc:spChg chg="add del mod">
          <ac:chgData name="Wanlambok Nongbet [Chillibreeze]" userId="6bf028ea-505a-4797-9fbe-498829f78d74" providerId="ADAL" clId="{B6D7A17A-D2C1-44D0-9B40-9FBDB90D5B20}" dt="2020-07-23T13:07:29.976" v="1223" actId="21"/>
          <ac:spMkLst>
            <pc:docMk/>
            <pc:sldMk cId="512003875" sldId="1727"/>
            <ac:spMk id="81" creationId="{588BEDC1-05B2-4A5D-891A-6215747C53DD}"/>
          </ac:spMkLst>
        </pc:spChg>
        <pc:spChg chg="add del mod">
          <ac:chgData name="Wanlambok Nongbet [Chillibreeze]" userId="6bf028ea-505a-4797-9fbe-498829f78d74" providerId="ADAL" clId="{B6D7A17A-D2C1-44D0-9B40-9FBDB90D5B20}" dt="2020-07-23T13:07:29.976" v="1223" actId="21"/>
          <ac:spMkLst>
            <pc:docMk/>
            <pc:sldMk cId="512003875" sldId="1727"/>
            <ac:spMk id="83" creationId="{4FE60859-16E5-4388-AD39-6CC3B8AB1D78}"/>
          </ac:spMkLst>
        </pc:spChg>
        <pc:spChg chg="add del mod">
          <ac:chgData name="Wanlambok Nongbet [Chillibreeze]" userId="6bf028ea-505a-4797-9fbe-498829f78d74" providerId="ADAL" clId="{B6D7A17A-D2C1-44D0-9B40-9FBDB90D5B20}" dt="2020-07-23T13:07:30.881" v="1225" actId="21"/>
          <ac:spMkLst>
            <pc:docMk/>
            <pc:sldMk cId="512003875" sldId="1727"/>
            <ac:spMk id="85" creationId="{75CD2350-2285-41A1-84F0-FB4741FBAB24}"/>
          </ac:spMkLst>
        </pc:spChg>
        <pc:spChg chg="add mod">
          <ac:chgData name="Wanlambok Nongbet [Chillibreeze]" userId="6bf028ea-505a-4797-9fbe-498829f78d74" providerId="ADAL" clId="{B6D7A17A-D2C1-44D0-9B40-9FBDB90D5B20}" dt="2020-07-23T13:07:30.179" v="1224"/>
          <ac:spMkLst>
            <pc:docMk/>
            <pc:sldMk cId="512003875" sldId="1727"/>
            <ac:spMk id="86" creationId="{2D97D671-E8A7-488A-866E-C465D1212846}"/>
          </ac:spMkLst>
        </pc:spChg>
        <pc:spChg chg="add del mod">
          <ac:chgData name="Wanlambok Nongbet [Chillibreeze]" userId="6bf028ea-505a-4797-9fbe-498829f78d74" providerId="ADAL" clId="{B6D7A17A-D2C1-44D0-9B40-9FBDB90D5B20}" dt="2020-07-23T13:07:30.881" v="1225" actId="21"/>
          <ac:spMkLst>
            <pc:docMk/>
            <pc:sldMk cId="512003875" sldId="1727"/>
            <ac:spMk id="87" creationId="{0FF3B9CF-0DB9-4B6A-B8EA-6441879CD581}"/>
          </ac:spMkLst>
        </pc:spChg>
        <pc:spChg chg="add del mod">
          <ac:chgData name="Wanlambok Nongbet [Chillibreeze]" userId="6bf028ea-505a-4797-9fbe-498829f78d74" providerId="ADAL" clId="{B6D7A17A-D2C1-44D0-9B40-9FBDB90D5B20}" dt="2020-07-23T13:07:30.881" v="1225" actId="21"/>
          <ac:spMkLst>
            <pc:docMk/>
            <pc:sldMk cId="512003875" sldId="1727"/>
            <ac:spMk id="89" creationId="{DB837DD1-B70E-41F5-A9AA-4391D9D6B68B}"/>
          </ac:spMkLst>
        </pc:spChg>
        <pc:spChg chg="add del mod">
          <ac:chgData name="Wanlambok Nongbet [Chillibreeze]" userId="6bf028ea-505a-4797-9fbe-498829f78d74" providerId="ADAL" clId="{B6D7A17A-D2C1-44D0-9B40-9FBDB90D5B20}" dt="2020-07-23T13:07:30.881" v="1225" actId="21"/>
          <ac:spMkLst>
            <pc:docMk/>
            <pc:sldMk cId="512003875" sldId="1727"/>
            <ac:spMk id="91" creationId="{8DB2E189-44A3-41C4-9E11-4C27FA0296F6}"/>
          </ac:spMkLst>
        </pc:spChg>
        <pc:spChg chg="add del mod">
          <ac:chgData name="Wanlambok Nongbet [Chillibreeze]" userId="6bf028ea-505a-4797-9fbe-498829f78d74" providerId="ADAL" clId="{B6D7A17A-D2C1-44D0-9B40-9FBDB90D5B20}" dt="2020-07-23T13:07:30.881" v="1225" actId="21"/>
          <ac:spMkLst>
            <pc:docMk/>
            <pc:sldMk cId="512003875" sldId="1727"/>
            <ac:spMk id="93" creationId="{1F1BD860-B68C-42FC-894F-C8F1C1441977}"/>
          </ac:spMkLst>
        </pc:spChg>
        <pc:spChg chg="add del mod">
          <ac:chgData name="Wanlambok Nongbet [Chillibreeze]" userId="6bf028ea-505a-4797-9fbe-498829f78d74" providerId="ADAL" clId="{B6D7A17A-D2C1-44D0-9B40-9FBDB90D5B20}" dt="2020-07-23T13:07:30.881" v="1225" actId="21"/>
          <ac:spMkLst>
            <pc:docMk/>
            <pc:sldMk cId="512003875" sldId="1727"/>
            <ac:spMk id="95" creationId="{0247FC54-58C1-46DE-A81A-1E3030845674}"/>
          </ac:spMkLst>
        </pc:spChg>
        <pc:spChg chg="add del mod">
          <ac:chgData name="Wanlambok Nongbet [Chillibreeze]" userId="6bf028ea-505a-4797-9fbe-498829f78d74" providerId="ADAL" clId="{B6D7A17A-D2C1-44D0-9B40-9FBDB90D5B20}" dt="2020-07-23T13:07:30.881" v="1225" actId="21"/>
          <ac:spMkLst>
            <pc:docMk/>
            <pc:sldMk cId="512003875" sldId="1727"/>
            <ac:spMk id="97" creationId="{1F145827-E72A-4293-B91D-EBD642318821}"/>
          </ac:spMkLst>
        </pc:spChg>
        <pc:spChg chg="add del mod">
          <ac:chgData name="Wanlambok Nongbet [Chillibreeze]" userId="6bf028ea-505a-4797-9fbe-498829f78d74" providerId="ADAL" clId="{B6D7A17A-D2C1-44D0-9B40-9FBDB90D5B20}" dt="2020-07-23T13:07:30.881" v="1225" actId="21"/>
          <ac:spMkLst>
            <pc:docMk/>
            <pc:sldMk cId="512003875" sldId="1727"/>
            <ac:spMk id="99" creationId="{4A2EFF32-89CE-4D9B-BD88-E4DDB3EBF256}"/>
          </ac:spMkLst>
        </pc:spChg>
        <pc:spChg chg="add del mod">
          <ac:chgData name="Wanlambok Nongbet [Chillibreeze]" userId="6bf028ea-505a-4797-9fbe-498829f78d74" providerId="ADAL" clId="{B6D7A17A-D2C1-44D0-9B40-9FBDB90D5B20}" dt="2020-07-23T13:07:30.881" v="1225" actId="21"/>
          <ac:spMkLst>
            <pc:docMk/>
            <pc:sldMk cId="512003875" sldId="1727"/>
            <ac:spMk id="100" creationId="{5B4FBF30-806D-41AB-A521-43B184ECA15C}"/>
          </ac:spMkLst>
        </pc:spChg>
        <pc:spChg chg="add del mod">
          <ac:chgData name="Wanlambok Nongbet [Chillibreeze]" userId="6bf028ea-505a-4797-9fbe-498829f78d74" providerId="ADAL" clId="{B6D7A17A-D2C1-44D0-9B40-9FBDB90D5B20}" dt="2020-07-23T13:07:30.881" v="1225" actId="21"/>
          <ac:spMkLst>
            <pc:docMk/>
            <pc:sldMk cId="512003875" sldId="1727"/>
            <ac:spMk id="102" creationId="{CC78084E-BD9A-4D3B-AFB4-A212D5979579}"/>
          </ac:spMkLst>
        </pc:spChg>
        <pc:spChg chg="add del mod">
          <ac:chgData name="Wanlambok Nongbet [Chillibreeze]" userId="6bf028ea-505a-4797-9fbe-498829f78d74" providerId="ADAL" clId="{B6D7A17A-D2C1-44D0-9B40-9FBDB90D5B20}" dt="2020-07-23T13:07:32.090" v="1227" actId="21"/>
          <ac:spMkLst>
            <pc:docMk/>
            <pc:sldMk cId="512003875" sldId="1727"/>
            <ac:spMk id="104" creationId="{53699391-E131-4DCE-BF25-69DCBD8E61C6}"/>
          </ac:spMkLst>
        </pc:spChg>
        <pc:spChg chg="add del mod">
          <ac:chgData name="Wanlambok Nongbet [Chillibreeze]" userId="6bf028ea-505a-4797-9fbe-498829f78d74" providerId="ADAL" clId="{B6D7A17A-D2C1-44D0-9B40-9FBDB90D5B20}" dt="2020-07-23T13:07:32.090" v="1227" actId="21"/>
          <ac:spMkLst>
            <pc:docMk/>
            <pc:sldMk cId="512003875" sldId="1727"/>
            <ac:spMk id="105" creationId="{1BE685BD-C453-4EBB-8A15-BFDB81576BD5}"/>
          </ac:spMkLst>
        </pc:spChg>
        <pc:spChg chg="add del mod">
          <ac:chgData name="Wanlambok Nongbet [Chillibreeze]" userId="6bf028ea-505a-4797-9fbe-498829f78d74" providerId="ADAL" clId="{B6D7A17A-D2C1-44D0-9B40-9FBDB90D5B20}" dt="2020-07-23T13:07:32.090" v="1227" actId="21"/>
          <ac:spMkLst>
            <pc:docMk/>
            <pc:sldMk cId="512003875" sldId="1727"/>
            <ac:spMk id="107" creationId="{FBA91B8D-2E45-4FE7-A036-9E32F6E69C77}"/>
          </ac:spMkLst>
        </pc:spChg>
        <pc:spChg chg="add del mod">
          <ac:chgData name="Wanlambok Nongbet [Chillibreeze]" userId="6bf028ea-505a-4797-9fbe-498829f78d74" providerId="ADAL" clId="{B6D7A17A-D2C1-44D0-9B40-9FBDB90D5B20}" dt="2020-07-23T13:07:32.090" v="1227" actId="21"/>
          <ac:spMkLst>
            <pc:docMk/>
            <pc:sldMk cId="512003875" sldId="1727"/>
            <ac:spMk id="109" creationId="{11E9E196-5E5C-4921-BA76-8E9DD345A265}"/>
          </ac:spMkLst>
        </pc:spChg>
        <pc:spChg chg="add del mod">
          <ac:chgData name="Wanlambok Nongbet [Chillibreeze]" userId="6bf028ea-505a-4797-9fbe-498829f78d74" providerId="ADAL" clId="{B6D7A17A-D2C1-44D0-9B40-9FBDB90D5B20}" dt="2020-07-23T13:07:32.090" v="1227" actId="21"/>
          <ac:spMkLst>
            <pc:docMk/>
            <pc:sldMk cId="512003875" sldId="1727"/>
            <ac:spMk id="111" creationId="{EEDDC698-32E4-450A-B460-5C8DF387483C}"/>
          </ac:spMkLst>
        </pc:spChg>
        <pc:spChg chg="add del mod">
          <ac:chgData name="Wanlambok Nongbet [Chillibreeze]" userId="6bf028ea-505a-4797-9fbe-498829f78d74" providerId="ADAL" clId="{B6D7A17A-D2C1-44D0-9B40-9FBDB90D5B20}" dt="2020-07-23T13:07:32.090" v="1227" actId="21"/>
          <ac:spMkLst>
            <pc:docMk/>
            <pc:sldMk cId="512003875" sldId="1727"/>
            <ac:spMk id="113" creationId="{9F4D5FE6-3A45-46D9-B3D6-D8B7F5142175}"/>
          </ac:spMkLst>
        </pc:spChg>
        <pc:spChg chg="add del mod">
          <ac:chgData name="Wanlambok Nongbet [Chillibreeze]" userId="6bf028ea-505a-4797-9fbe-498829f78d74" providerId="ADAL" clId="{B6D7A17A-D2C1-44D0-9B40-9FBDB90D5B20}" dt="2020-07-23T13:07:32.090" v="1227" actId="21"/>
          <ac:spMkLst>
            <pc:docMk/>
            <pc:sldMk cId="512003875" sldId="1727"/>
            <ac:spMk id="115" creationId="{C0231757-D478-4651-8E7C-F563716AFAF0}"/>
          </ac:spMkLst>
        </pc:spChg>
        <pc:spChg chg="add del mod">
          <ac:chgData name="Wanlambok Nongbet [Chillibreeze]" userId="6bf028ea-505a-4797-9fbe-498829f78d74" providerId="ADAL" clId="{B6D7A17A-D2C1-44D0-9B40-9FBDB90D5B20}" dt="2020-07-23T13:07:32.090" v="1227" actId="21"/>
          <ac:spMkLst>
            <pc:docMk/>
            <pc:sldMk cId="512003875" sldId="1727"/>
            <ac:spMk id="117" creationId="{B8733C7C-3FB8-4016-A952-114F65D5BEB5}"/>
          </ac:spMkLst>
        </pc:spChg>
        <pc:spChg chg="add del mod">
          <ac:chgData name="Wanlambok Nongbet [Chillibreeze]" userId="6bf028ea-505a-4797-9fbe-498829f78d74" providerId="ADAL" clId="{B6D7A17A-D2C1-44D0-9B40-9FBDB90D5B20}" dt="2020-07-23T13:07:32.090" v="1227" actId="21"/>
          <ac:spMkLst>
            <pc:docMk/>
            <pc:sldMk cId="512003875" sldId="1727"/>
            <ac:spMk id="118" creationId="{49ACE4CF-BBC4-4347-9DD1-A181DD579005}"/>
          </ac:spMkLst>
        </pc:spChg>
        <pc:spChg chg="add del mod">
          <ac:chgData name="Wanlambok Nongbet [Chillibreeze]" userId="6bf028ea-505a-4797-9fbe-498829f78d74" providerId="ADAL" clId="{B6D7A17A-D2C1-44D0-9B40-9FBDB90D5B20}" dt="2020-07-23T13:07:32.090" v="1227" actId="21"/>
          <ac:spMkLst>
            <pc:docMk/>
            <pc:sldMk cId="512003875" sldId="1727"/>
            <ac:spMk id="120" creationId="{E6D56F90-8EDB-4088-A58A-2BCBC0CB7F87}"/>
          </ac:spMkLst>
        </pc:spChg>
        <pc:spChg chg="add del mod">
          <ac:chgData name="Wanlambok Nongbet [Chillibreeze]" userId="6bf028ea-505a-4797-9fbe-498829f78d74" providerId="ADAL" clId="{B6D7A17A-D2C1-44D0-9B40-9FBDB90D5B20}" dt="2020-07-23T13:07:32.874" v="1229" actId="21"/>
          <ac:spMkLst>
            <pc:docMk/>
            <pc:sldMk cId="512003875" sldId="1727"/>
            <ac:spMk id="122" creationId="{61B1990E-151F-4095-A4DD-E4EED2899D09}"/>
          </ac:spMkLst>
        </pc:spChg>
        <pc:spChg chg="add mod">
          <ac:chgData name="Wanlambok Nongbet [Chillibreeze]" userId="6bf028ea-505a-4797-9fbe-498829f78d74" providerId="ADAL" clId="{B6D7A17A-D2C1-44D0-9B40-9FBDB90D5B20}" dt="2020-07-23T13:07:32.341" v="1228"/>
          <ac:spMkLst>
            <pc:docMk/>
            <pc:sldMk cId="512003875" sldId="1727"/>
            <ac:spMk id="123" creationId="{59AB6843-01A6-4365-BB49-8526259E4A67}"/>
          </ac:spMkLst>
        </pc:spChg>
        <pc:spChg chg="add del mod">
          <ac:chgData name="Wanlambok Nongbet [Chillibreeze]" userId="6bf028ea-505a-4797-9fbe-498829f78d74" providerId="ADAL" clId="{B6D7A17A-D2C1-44D0-9B40-9FBDB90D5B20}" dt="2020-07-23T13:07:32.874" v="1229" actId="21"/>
          <ac:spMkLst>
            <pc:docMk/>
            <pc:sldMk cId="512003875" sldId="1727"/>
            <ac:spMk id="124" creationId="{EB01657E-3928-4DA4-AE96-A7EA7A109D4E}"/>
          </ac:spMkLst>
        </pc:spChg>
        <pc:spChg chg="add del mod">
          <ac:chgData name="Wanlambok Nongbet [Chillibreeze]" userId="6bf028ea-505a-4797-9fbe-498829f78d74" providerId="ADAL" clId="{B6D7A17A-D2C1-44D0-9B40-9FBDB90D5B20}" dt="2020-07-23T13:07:32.874" v="1229" actId="21"/>
          <ac:spMkLst>
            <pc:docMk/>
            <pc:sldMk cId="512003875" sldId="1727"/>
            <ac:spMk id="126" creationId="{F2C9ECE2-0F33-42E3-9A48-B063EE719494}"/>
          </ac:spMkLst>
        </pc:spChg>
        <pc:spChg chg="add del mod">
          <ac:chgData name="Wanlambok Nongbet [Chillibreeze]" userId="6bf028ea-505a-4797-9fbe-498829f78d74" providerId="ADAL" clId="{B6D7A17A-D2C1-44D0-9B40-9FBDB90D5B20}" dt="2020-07-23T13:07:32.874" v="1229" actId="21"/>
          <ac:spMkLst>
            <pc:docMk/>
            <pc:sldMk cId="512003875" sldId="1727"/>
            <ac:spMk id="128" creationId="{94794F96-4FFC-4350-8175-7852FBB6071D}"/>
          </ac:spMkLst>
        </pc:spChg>
        <pc:spChg chg="add del mod">
          <ac:chgData name="Wanlambok Nongbet [Chillibreeze]" userId="6bf028ea-505a-4797-9fbe-498829f78d74" providerId="ADAL" clId="{B6D7A17A-D2C1-44D0-9B40-9FBDB90D5B20}" dt="2020-07-23T13:07:32.874" v="1229" actId="21"/>
          <ac:spMkLst>
            <pc:docMk/>
            <pc:sldMk cId="512003875" sldId="1727"/>
            <ac:spMk id="130" creationId="{C05373D3-0CA0-4A6A-878A-B1403C591585}"/>
          </ac:spMkLst>
        </pc:spChg>
        <pc:spChg chg="add del mod">
          <ac:chgData name="Wanlambok Nongbet [Chillibreeze]" userId="6bf028ea-505a-4797-9fbe-498829f78d74" providerId="ADAL" clId="{B6D7A17A-D2C1-44D0-9B40-9FBDB90D5B20}" dt="2020-07-23T13:07:32.874" v="1229" actId="21"/>
          <ac:spMkLst>
            <pc:docMk/>
            <pc:sldMk cId="512003875" sldId="1727"/>
            <ac:spMk id="132" creationId="{AC203A81-EDA2-487F-A87A-7DCD74C53ACD}"/>
          </ac:spMkLst>
        </pc:spChg>
        <pc:spChg chg="add del mod">
          <ac:chgData name="Wanlambok Nongbet [Chillibreeze]" userId="6bf028ea-505a-4797-9fbe-498829f78d74" providerId="ADAL" clId="{B6D7A17A-D2C1-44D0-9B40-9FBDB90D5B20}" dt="2020-07-23T13:07:32.874" v="1229" actId="21"/>
          <ac:spMkLst>
            <pc:docMk/>
            <pc:sldMk cId="512003875" sldId="1727"/>
            <ac:spMk id="134" creationId="{983B97DA-E358-432D-BB29-09D231FE41C3}"/>
          </ac:spMkLst>
        </pc:spChg>
        <pc:spChg chg="add del mod">
          <ac:chgData name="Wanlambok Nongbet [Chillibreeze]" userId="6bf028ea-505a-4797-9fbe-498829f78d74" providerId="ADAL" clId="{B6D7A17A-D2C1-44D0-9B40-9FBDB90D5B20}" dt="2020-07-23T13:07:32.874" v="1229" actId="21"/>
          <ac:spMkLst>
            <pc:docMk/>
            <pc:sldMk cId="512003875" sldId="1727"/>
            <ac:spMk id="135" creationId="{AC02C527-9628-4D91-B234-2E9F883C320F}"/>
          </ac:spMkLst>
        </pc:spChg>
        <pc:spChg chg="add del mod">
          <ac:chgData name="Wanlambok Nongbet [Chillibreeze]" userId="6bf028ea-505a-4797-9fbe-498829f78d74" providerId="ADAL" clId="{B6D7A17A-D2C1-44D0-9B40-9FBDB90D5B20}" dt="2020-07-23T13:07:32.874" v="1229" actId="21"/>
          <ac:spMkLst>
            <pc:docMk/>
            <pc:sldMk cId="512003875" sldId="1727"/>
            <ac:spMk id="137" creationId="{5444DC3B-8954-41EB-AD86-B4B7E1D49CD6}"/>
          </ac:spMkLst>
        </pc:spChg>
        <pc:spChg chg="add del mod">
          <ac:chgData name="Wanlambok Nongbet [Chillibreeze]" userId="6bf028ea-505a-4797-9fbe-498829f78d74" providerId="ADAL" clId="{B6D7A17A-D2C1-44D0-9B40-9FBDB90D5B20}" dt="2020-07-23T13:07:33.810" v="1231" actId="21"/>
          <ac:spMkLst>
            <pc:docMk/>
            <pc:sldMk cId="512003875" sldId="1727"/>
            <ac:spMk id="139" creationId="{5D615AEF-D89F-48A8-AD7B-2F9B12ADCCE0}"/>
          </ac:spMkLst>
        </pc:spChg>
        <pc:spChg chg="add del mod">
          <ac:chgData name="Wanlambok Nongbet [Chillibreeze]" userId="6bf028ea-505a-4797-9fbe-498829f78d74" providerId="ADAL" clId="{B6D7A17A-D2C1-44D0-9B40-9FBDB90D5B20}" dt="2020-07-23T13:07:33.810" v="1231" actId="21"/>
          <ac:spMkLst>
            <pc:docMk/>
            <pc:sldMk cId="512003875" sldId="1727"/>
            <ac:spMk id="140" creationId="{93F0FBED-541A-4D89-B606-B040F2C13D3C}"/>
          </ac:spMkLst>
        </pc:spChg>
        <pc:spChg chg="add del mod">
          <ac:chgData name="Wanlambok Nongbet [Chillibreeze]" userId="6bf028ea-505a-4797-9fbe-498829f78d74" providerId="ADAL" clId="{B6D7A17A-D2C1-44D0-9B40-9FBDB90D5B20}" dt="2020-07-23T13:07:33.810" v="1231" actId="21"/>
          <ac:spMkLst>
            <pc:docMk/>
            <pc:sldMk cId="512003875" sldId="1727"/>
            <ac:spMk id="142" creationId="{F669459D-23DE-4ED4-A177-178DE6B2E207}"/>
          </ac:spMkLst>
        </pc:spChg>
        <pc:spChg chg="add del mod">
          <ac:chgData name="Wanlambok Nongbet [Chillibreeze]" userId="6bf028ea-505a-4797-9fbe-498829f78d74" providerId="ADAL" clId="{B6D7A17A-D2C1-44D0-9B40-9FBDB90D5B20}" dt="2020-07-23T13:07:33.810" v="1231" actId="21"/>
          <ac:spMkLst>
            <pc:docMk/>
            <pc:sldMk cId="512003875" sldId="1727"/>
            <ac:spMk id="144" creationId="{8C5E6440-0965-42D5-AB37-442745011CAD}"/>
          </ac:spMkLst>
        </pc:spChg>
        <pc:spChg chg="add del mod">
          <ac:chgData name="Wanlambok Nongbet [Chillibreeze]" userId="6bf028ea-505a-4797-9fbe-498829f78d74" providerId="ADAL" clId="{B6D7A17A-D2C1-44D0-9B40-9FBDB90D5B20}" dt="2020-07-23T13:07:33.810" v="1231" actId="21"/>
          <ac:spMkLst>
            <pc:docMk/>
            <pc:sldMk cId="512003875" sldId="1727"/>
            <ac:spMk id="146" creationId="{24B5F553-9FE3-40A1-808E-BEEE2D7375FA}"/>
          </ac:spMkLst>
        </pc:spChg>
        <pc:spChg chg="add del mod">
          <ac:chgData name="Wanlambok Nongbet [Chillibreeze]" userId="6bf028ea-505a-4797-9fbe-498829f78d74" providerId="ADAL" clId="{B6D7A17A-D2C1-44D0-9B40-9FBDB90D5B20}" dt="2020-07-23T13:07:33.810" v="1231" actId="21"/>
          <ac:spMkLst>
            <pc:docMk/>
            <pc:sldMk cId="512003875" sldId="1727"/>
            <ac:spMk id="148" creationId="{0EAB721C-893D-46A1-95F8-516A75F336CB}"/>
          </ac:spMkLst>
        </pc:spChg>
        <pc:spChg chg="add del mod">
          <ac:chgData name="Wanlambok Nongbet [Chillibreeze]" userId="6bf028ea-505a-4797-9fbe-498829f78d74" providerId="ADAL" clId="{B6D7A17A-D2C1-44D0-9B40-9FBDB90D5B20}" dt="2020-07-23T13:07:33.810" v="1231" actId="21"/>
          <ac:spMkLst>
            <pc:docMk/>
            <pc:sldMk cId="512003875" sldId="1727"/>
            <ac:spMk id="150" creationId="{C427362B-05FB-4BB8-8762-06A2AF1DD5CD}"/>
          </ac:spMkLst>
        </pc:spChg>
        <pc:spChg chg="add del mod">
          <ac:chgData name="Wanlambok Nongbet [Chillibreeze]" userId="6bf028ea-505a-4797-9fbe-498829f78d74" providerId="ADAL" clId="{B6D7A17A-D2C1-44D0-9B40-9FBDB90D5B20}" dt="2020-07-23T13:07:33.810" v="1231" actId="21"/>
          <ac:spMkLst>
            <pc:docMk/>
            <pc:sldMk cId="512003875" sldId="1727"/>
            <ac:spMk id="151" creationId="{3F2B196D-0E87-4A84-8CFA-25494E36A64A}"/>
          </ac:spMkLst>
        </pc:spChg>
        <pc:spChg chg="add del mod">
          <ac:chgData name="Wanlambok Nongbet [Chillibreeze]" userId="6bf028ea-505a-4797-9fbe-498829f78d74" providerId="ADAL" clId="{B6D7A17A-D2C1-44D0-9B40-9FBDB90D5B20}" dt="2020-07-23T13:07:33.810" v="1231" actId="21"/>
          <ac:spMkLst>
            <pc:docMk/>
            <pc:sldMk cId="512003875" sldId="1727"/>
            <ac:spMk id="153" creationId="{6FD3BEFB-9AED-4C7C-9389-BA7DB74BB073}"/>
          </ac:spMkLst>
        </pc:spChg>
        <pc:spChg chg="add del mod">
          <ac:chgData name="Wanlambok Nongbet [Chillibreeze]" userId="6bf028ea-505a-4797-9fbe-498829f78d74" providerId="ADAL" clId="{B6D7A17A-D2C1-44D0-9B40-9FBDB90D5B20}" dt="2020-07-23T13:07:34.736" v="1233" actId="21"/>
          <ac:spMkLst>
            <pc:docMk/>
            <pc:sldMk cId="512003875" sldId="1727"/>
            <ac:spMk id="155" creationId="{4A061306-BC01-4ADD-B9A8-F59E917635A7}"/>
          </ac:spMkLst>
        </pc:spChg>
        <pc:spChg chg="add mod">
          <ac:chgData name="Wanlambok Nongbet [Chillibreeze]" userId="6bf028ea-505a-4797-9fbe-498829f78d74" providerId="ADAL" clId="{B6D7A17A-D2C1-44D0-9B40-9FBDB90D5B20}" dt="2020-07-23T13:07:34.010" v="1232"/>
          <ac:spMkLst>
            <pc:docMk/>
            <pc:sldMk cId="512003875" sldId="1727"/>
            <ac:spMk id="156" creationId="{5D029910-3B11-45B6-BE90-40495D281DD0}"/>
          </ac:spMkLst>
        </pc:spChg>
        <pc:spChg chg="add del mod">
          <ac:chgData name="Wanlambok Nongbet [Chillibreeze]" userId="6bf028ea-505a-4797-9fbe-498829f78d74" providerId="ADAL" clId="{B6D7A17A-D2C1-44D0-9B40-9FBDB90D5B20}" dt="2020-07-23T13:07:34.736" v="1233" actId="21"/>
          <ac:spMkLst>
            <pc:docMk/>
            <pc:sldMk cId="512003875" sldId="1727"/>
            <ac:spMk id="157" creationId="{8E967D34-5DDC-4A84-9C6F-8A6D23D3E014}"/>
          </ac:spMkLst>
        </pc:spChg>
        <pc:spChg chg="add del mod">
          <ac:chgData name="Wanlambok Nongbet [Chillibreeze]" userId="6bf028ea-505a-4797-9fbe-498829f78d74" providerId="ADAL" clId="{B6D7A17A-D2C1-44D0-9B40-9FBDB90D5B20}" dt="2020-07-23T13:07:34.736" v="1233" actId="21"/>
          <ac:spMkLst>
            <pc:docMk/>
            <pc:sldMk cId="512003875" sldId="1727"/>
            <ac:spMk id="159" creationId="{D1D79E54-C1A9-4666-A319-41A13A1D9302}"/>
          </ac:spMkLst>
        </pc:spChg>
        <pc:spChg chg="add del mod">
          <ac:chgData name="Wanlambok Nongbet [Chillibreeze]" userId="6bf028ea-505a-4797-9fbe-498829f78d74" providerId="ADAL" clId="{B6D7A17A-D2C1-44D0-9B40-9FBDB90D5B20}" dt="2020-07-23T13:07:34.736" v="1233" actId="21"/>
          <ac:spMkLst>
            <pc:docMk/>
            <pc:sldMk cId="512003875" sldId="1727"/>
            <ac:spMk id="161" creationId="{F08CBE5C-FD85-47A6-AC57-B6B7AB7FA4EB}"/>
          </ac:spMkLst>
        </pc:spChg>
        <pc:spChg chg="add del mod">
          <ac:chgData name="Wanlambok Nongbet [Chillibreeze]" userId="6bf028ea-505a-4797-9fbe-498829f78d74" providerId="ADAL" clId="{B6D7A17A-D2C1-44D0-9B40-9FBDB90D5B20}" dt="2020-07-23T13:07:34.736" v="1233" actId="21"/>
          <ac:spMkLst>
            <pc:docMk/>
            <pc:sldMk cId="512003875" sldId="1727"/>
            <ac:spMk id="163" creationId="{1C6A2D1A-16F1-46BB-AB96-F62DEC740ED6}"/>
          </ac:spMkLst>
        </pc:spChg>
        <pc:spChg chg="add del mod">
          <ac:chgData name="Wanlambok Nongbet [Chillibreeze]" userId="6bf028ea-505a-4797-9fbe-498829f78d74" providerId="ADAL" clId="{B6D7A17A-D2C1-44D0-9B40-9FBDB90D5B20}" dt="2020-07-23T13:07:34.736" v="1233" actId="21"/>
          <ac:spMkLst>
            <pc:docMk/>
            <pc:sldMk cId="512003875" sldId="1727"/>
            <ac:spMk id="165" creationId="{7CB396A9-FCB2-4AB8-AC63-9F8D3BE7C375}"/>
          </ac:spMkLst>
        </pc:spChg>
        <pc:spChg chg="add del mod">
          <ac:chgData name="Wanlambok Nongbet [Chillibreeze]" userId="6bf028ea-505a-4797-9fbe-498829f78d74" providerId="ADAL" clId="{B6D7A17A-D2C1-44D0-9B40-9FBDB90D5B20}" dt="2020-07-23T13:07:34.736" v="1233" actId="21"/>
          <ac:spMkLst>
            <pc:docMk/>
            <pc:sldMk cId="512003875" sldId="1727"/>
            <ac:spMk id="166" creationId="{09AC2241-38FD-4F77-9A71-EBE73747D6F4}"/>
          </ac:spMkLst>
        </pc:spChg>
        <pc:spChg chg="add del mod">
          <ac:chgData name="Wanlambok Nongbet [Chillibreeze]" userId="6bf028ea-505a-4797-9fbe-498829f78d74" providerId="ADAL" clId="{B6D7A17A-D2C1-44D0-9B40-9FBDB90D5B20}" dt="2020-07-23T13:07:34.736" v="1233" actId="21"/>
          <ac:spMkLst>
            <pc:docMk/>
            <pc:sldMk cId="512003875" sldId="1727"/>
            <ac:spMk id="168" creationId="{498E2631-9D9A-4576-88AE-6CB81F00E564}"/>
          </ac:spMkLst>
        </pc:spChg>
        <pc:spChg chg="add del mod">
          <ac:chgData name="Wanlambok Nongbet [Chillibreeze]" userId="6bf028ea-505a-4797-9fbe-498829f78d74" providerId="ADAL" clId="{B6D7A17A-D2C1-44D0-9B40-9FBDB90D5B20}" dt="2020-07-23T13:07:36.191" v="1235" actId="21"/>
          <ac:spMkLst>
            <pc:docMk/>
            <pc:sldMk cId="512003875" sldId="1727"/>
            <ac:spMk id="170" creationId="{2F377886-D172-45E6-817C-BE7439F9D343}"/>
          </ac:spMkLst>
        </pc:spChg>
        <pc:spChg chg="add del mod">
          <ac:chgData name="Wanlambok Nongbet [Chillibreeze]" userId="6bf028ea-505a-4797-9fbe-498829f78d74" providerId="ADAL" clId="{B6D7A17A-D2C1-44D0-9B40-9FBDB90D5B20}" dt="2020-07-23T13:07:36.191" v="1235" actId="21"/>
          <ac:spMkLst>
            <pc:docMk/>
            <pc:sldMk cId="512003875" sldId="1727"/>
            <ac:spMk id="171" creationId="{0EDB8A1D-3DE0-4742-AC22-CF70E21D6B02}"/>
          </ac:spMkLst>
        </pc:spChg>
        <pc:spChg chg="add del mod">
          <ac:chgData name="Wanlambok Nongbet [Chillibreeze]" userId="6bf028ea-505a-4797-9fbe-498829f78d74" providerId="ADAL" clId="{B6D7A17A-D2C1-44D0-9B40-9FBDB90D5B20}" dt="2020-07-23T13:07:36.191" v="1235" actId="21"/>
          <ac:spMkLst>
            <pc:docMk/>
            <pc:sldMk cId="512003875" sldId="1727"/>
            <ac:spMk id="173" creationId="{8929775A-32BE-4BF5-98BF-8A5BD62DA7B5}"/>
          </ac:spMkLst>
        </pc:spChg>
        <pc:spChg chg="add del mod">
          <ac:chgData name="Wanlambok Nongbet [Chillibreeze]" userId="6bf028ea-505a-4797-9fbe-498829f78d74" providerId="ADAL" clId="{B6D7A17A-D2C1-44D0-9B40-9FBDB90D5B20}" dt="2020-07-23T13:07:36.191" v="1235" actId="21"/>
          <ac:spMkLst>
            <pc:docMk/>
            <pc:sldMk cId="512003875" sldId="1727"/>
            <ac:spMk id="175" creationId="{942B8E2E-53CC-4F4F-AFA4-F52666BD6B0C}"/>
          </ac:spMkLst>
        </pc:spChg>
        <pc:spChg chg="add del mod">
          <ac:chgData name="Wanlambok Nongbet [Chillibreeze]" userId="6bf028ea-505a-4797-9fbe-498829f78d74" providerId="ADAL" clId="{B6D7A17A-D2C1-44D0-9B40-9FBDB90D5B20}" dt="2020-07-23T13:07:36.191" v="1235" actId="21"/>
          <ac:spMkLst>
            <pc:docMk/>
            <pc:sldMk cId="512003875" sldId="1727"/>
            <ac:spMk id="177" creationId="{E58C38CE-7C17-4C99-A9FC-D8ACE4AD8F8F}"/>
          </ac:spMkLst>
        </pc:spChg>
        <pc:spChg chg="add del mod">
          <ac:chgData name="Wanlambok Nongbet [Chillibreeze]" userId="6bf028ea-505a-4797-9fbe-498829f78d74" providerId="ADAL" clId="{B6D7A17A-D2C1-44D0-9B40-9FBDB90D5B20}" dt="2020-07-23T13:07:36.191" v="1235" actId="21"/>
          <ac:spMkLst>
            <pc:docMk/>
            <pc:sldMk cId="512003875" sldId="1727"/>
            <ac:spMk id="179" creationId="{FD2A37AC-C50D-4FD4-9304-A0CA615AEC70}"/>
          </ac:spMkLst>
        </pc:spChg>
        <pc:spChg chg="add del mod">
          <ac:chgData name="Wanlambok Nongbet [Chillibreeze]" userId="6bf028ea-505a-4797-9fbe-498829f78d74" providerId="ADAL" clId="{B6D7A17A-D2C1-44D0-9B40-9FBDB90D5B20}" dt="2020-07-23T13:07:36.191" v="1235" actId="21"/>
          <ac:spMkLst>
            <pc:docMk/>
            <pc:sldMk cId="512003875" sldId="1727"/>
            <ac:spMk id="180" creationId="{2A297D38-024D-475C-B4A8-85123D7C1795}"/>
          </ac:spMkLst>
        </pc:spChg>
        <pc:spChg chg="add del mod">
          <ac:chgData name="Wanlambok Nongbet [Chillibreeze]" userId="6bf028ea-505a-4797-9fbe-498829f78d74" providerId="ADAL" clId="{B6D7A17A-D2C1-44D0-9B40-9FBDB90D5B20}" dt="2020-07-23T13:07:36.191" v="1235" actId="21"/>
          <ac:spMkLst>
            <pc:docMk/>
            <pc:sldMk cId="512003875" sldId="1727"/>
            <ac:spMk id="182" creationId="{DC5CF919-A6EF-484E-88FC-63D8EE3CBC9B}"/>
          </ac:spMkLst>
        </pc:spChg>
        <pc:spChg chg="add del mod">
          <ac:chgData name="Wanlambok Nongbet [Chillibreeze]" userId="6bf028ea-505a-4797-9fbe-498829f78d74" providerId="ADAL" clId="{B6D7A17A-D2C1-44D0-9B40-9FBDB90D5B20}" dt="2020-07-23T13:07:37.095" v="1237" actId="21"/>
          <ac:spMkLst>
            <pc:docMk/>
            <pc:sldMk cId="512003875" sldId="1727"/>
            <ac:spMk id="184" creationId="{FBF7FDB5-D28D-4115-97BA-C05868DB7F36}"/>
          </ac:spMkLst>
        </pc:spChg>
        <pc:spChg chg="add mod">
          <ac:chgData name="Wanlambok Nongbet [Chillibreeze]" userId="6bf028ea-505a-4797-9fbe-498829f78d74" providerId="ADAL" clId="{B6D7A17A-D2C1-44D0-9B40-9FBDB90D5B20}" dt="2020-07-23T13:07:36.382" v="1236"/>
          <ac:spMkLst>
            <pc:docMk/>
            <pc:sldMk cId="512003875" sldId="1727"/>
            <ac:spMk id="185" creationId="{499039DB-07E2-4F3A-BAF6-6C06200BC0D2}"/>
          </ac:spMkLst>
        </pc:spChg>
        <pc:spChg chg="add del mod">
          <ac:chgData name="Wanlambok Nongbet [Chillibreeze]" userId="6bf028ea-505a-4797-9fbe-498829f78d74" providerId="ADAL" clId="{B6D7A17A-D2C1-44D0-9B40-9FBDB90D5B20}" dt="2020-07-23T13:07:37.095" v="1237" actId="21"/>
          <ac:spMkLst>
            <pc:docMk/>
            <pc:sldMk cId="512003875" sldId="1727"/>
            <ac:spMk id="186" creationId="{DEE140DA-6FF1-4161-863C-8FCA7764A11E}"/>
          </ac:spMkLst>
        </pc:spChg>
        <pc:spChg chg="add del mod">
          <ac:chgData name="Wanlambok Nongbet [Chillibreeze]" userId="6bf028ea-505a-4797-9fbe-498829f78d74" providerId="ADAL" clId="{B6D7A17A-D2C1-44D0-9B40-9FBDB90D5B20}" dt="2020-07-23T13:07:37.095" v="1237" actId="21"/>
          <ac:spMkLst>
            <pc:docMk/>
            <pc:sldMk cId="512003875" sldId="1727"/>
            <ac:spMk id="188" creationId="{ACBF0944-5907-4F94-AE99-E4FF8CC3C85E}"/>
          </ac:spMkLst>
        </pc:spChg>
        <pc:spChg chg="add del mod">
          <ac:chgData name="Wanlambok Nongbet [Chillibreeze]" userId="6bf028ea-505a-4797-9fbe-498829f78d74" providerId="ADAL" clId="{B6D7A17A-D2C1-44D0-9B40-9FBDB90D5B20}" dt="2020-07-23T13:07:37.095" v="1237" actId="21"/>
          <ac:spMkLst>
            <pc:docMk/>
            <pc:sldMk cId="512003875" sldId="1727"/>
            <ac:spMk id="190" creationId="{C2973FF7-3407-49BE-9525-DF9901AA7344}"/>
          </ac:spMkLst>
        </pc:spChg>
        <pc:spChg chg="add del mod">
          <ac:chgData name="Wanlambok Nongbet [Chillibreeze]" userId="6bf028ea-505a-4797-9fbe-498829f78d74" providerId="ADAL" clId="{B6D7A17A-D2C1-44D0-9B40-9FBDB90D5B20}" dt="2020-07-23T13:07:37.095" v="1237" actId="21"/>
          <ac:spMkLst>
            <pc:docMk/>
            <pc:sldMk cId="512003875" sldId="1727"/>
            <ac:spMk id="192" creationId="{F6949854-B795-48E5-BA08-1FFBA95BB4F4}"/>
          </ac:spMkLst>
        </pc:spChg>
        <pc:spChg chg="add del mod">
          <ac:chgData name="Wanlambok Nongbet [Chillibreeze]" userId="6bf028ea-505a-4797-9fbe-498829f78d74" providerId="ADAL" clId="{B6D7A17A-D2C1-44D0-9B40-9FBDB90D5B20}" dt="2020-07-23T13:07:37.095" v="1237" actId="21"/>
          <ac:spMkLst>
            <pc:docMk/>
            <pc:sldMk cId="512003875" sldId="1727"/>
            <ac:spMk id="193" creationId="{57752401-B7EE-40C8-8B69-083D5B09B9FE}"/>
          </ac:spMkLst>
        </pc:spChg>
        <pc:spChg chg="add del mod">
          <ac:chgData name="Wanlambok Nongbet [Chillibreeze]" userId="6bf028ea-505a-4797-9fbe-498829f78d74" providerId="ADAL" clId="{B6D7A17A-D2C1-44D0-9B40-9FBDB90D5B20}" dt="2020-07-23T13:07:37.095" v="1237" actId="21"/>
          <ac:spMkLst>
            <pc:docMk/>
            <pc:sldMk cId="512003875" sldId="1727"/>
            <ac:spMk id="195" creationId="{85078E73-7A77-4C58-B4B0-104049990EA6}"/>
          </ac:spMkLst>
        </pc:spChg>
        <pc:spChg chg="add del mod">
          <ac:chgData name="Wanlambok Nongbet [Chillibreeze]" userId="6bf028ea-505a-4797-9fbe-498829f78d74" providerId="ADAL" clId="{B6D7A17A-D2C1-44D0-9B40-9FBDB90D5B20}" dt="2020-07-23T13:07:38.450" v="1239" actId="21"/>
          <ac:spMkLst>
            <pc:docMk/>
            <pc:sldMk cId="512003875" sldId="1727"/>
            <ac:spMk id="197" creationId="{4A011DFF-0BA4-452A-985A-043083A4FD29}"/>
          </ac:spMkLst>
        </pc:spChg>
        <pc:spChg chg="add del mod">
          <ac:chgData name="Wanlambok Nongbet [Chillibreeze]" userId="6bf028ea-505a-4797-9fbe-498829f78d74" providerId="ADAL" clId="{B6D7A17A-D2C1-44D0-9B40-9FBDB90D5B20}" dt="2020-07-23T13:07:38.450" v="1239" actId="21"/>
          <ac:spMkLst>
            <pc:docMk/>
            <pc:sldMk cId="512003875" sldId="1727"/>
            <ac:spMk id="198" creationId="{2CE00D00-0AC5-4DE7-9445-2D558029B169}"/>
          </ac:spMkLst>
        </pc:spChg>
        <pc:spChg chg="add del mod">
          <ac:chgData name="Wanlambok Nongbet [Chillibreeze]" userId="6bf028ea-505a-4797-9fbe-498829f78d74" providerId="ADAL" clId="{B6D7A17A-D2C1-44D0-9B40-9FBDB90D5B20}" dt="2020-07-23T13:07:38.450" v="1239" actId="21"/>
          <ac:spMkLst>
            <pc:docMk/>
            <pc:sldMk cId="512003875" sldId="1727"/>
            <ac:spMk id="200" creationId="{4C0A8C28-FB8B-43A3-A0A3-22FC3C2FF75B}"/>
          </ac:spMkLst>
        </pc:spChg>
        <pc:spChg chg="add del mod">
          <ac:chgData name="Wanlambok Nongbet [Chillibreeze]" userId="6bf028ea-505a-4797-9fbe-498829f78d74" providerId="ADAL" clId="{B6D7A17A-D2C1-44D0-9B40-9FBDB90D5B20}" dt="2020-07-23T13:07:38.450" v="1239" actId="21"/>
          <ac:spMkLst>
            <pc:docMk/>
            <pc:sldMk cId="512003875" sldId="1727"/>
            <ac:spMk id="202" creationId="{6BDA3AAB-C95F-4548-9092-87B05B60C788}"/>
          </ac:spMkLst>
        </pc:spChg>
        <pc:spChg chg="add del mod">
          <ac:chgData name="Wanlambok Nongbet [Chillibreeze]" userId="6bf028ea-505a-4797-9fbe-498829f78d74" providerId="ADAL" clId="{B6D7A17A-D2C1-44D0-9B40-9FBDB90D5B20}" dt="2020-07-23T13:07:38.450" v="1239" actId="21"/>
          <ac:spMkLst>
            <pc:docMk/>
            <pc:sldMk cId="512003875" sldId="1727"/>
            <ac:spMk id="204" creationId="{3C24E57F-35E7-450C-BDF1-F96B318E1FA8}"/>
          </ac:spMkLst>
        </pc:spChg>
        <pc:spChg chg="add del mod">
          <ac:chgData name="Wanlambok Nongbet [Chillibreeze]" userId="6bf028ea-505a-4797-9fbe-498829f78d74" providerId="ADAL" clId="{B6D7A17A-D2C1-44D0-9B40-9FBDB90D5B20}" dt="2020-07-23T13:07:38.450" v="1239" actId="21"/>
          <ac:spMkLst>
            <pc:docMk/>
            <pc:sldMk cId="512003875" sldId="1727"/>
            <ac:spMk id="205" creationId="{3F4C5A69-2BFC-4494-AFA8-279D385D784F}"/>
          </ac:spMkLst>
        </pc:spChg>
        <pc:spChg chg="add del mod">
          <ac:chgData name="Wanlambok Nongbet [Chillibreeze]" userId="6bf028ea-505a-4797-9fbe-498829f78d74" providerId="ADAL" clId="{B6D7A17A-D2C1-44D0-9B40-9FBDB90D5B20}" dt="2020-07-23T13:07:38.450" v="1239" actId="21"/>
          <ac:spMkLst>
            <pc:docMk/>
            <pc:sldMk cId="512003875" sldId="1727"/>
            <ac:spMk id="207" creationId="{E59499A8-D83F-421D-B8D5-549AE8915FBA}"/>
          </ac:spMkLst>
        </pc:spChg>
        <pc:spChg chg="add del mod">
          <ac:chgData name="Wanlambok Nongbet [Chillibreeze]" userId="6bf028ea-505a-4797-9fbe-498829f78d74" providerId="ADAL" clId="{B6D7A17A-D2C1-44D0-9B40-9FBDB90D5B20}" dt="2020-07-23T13:07:39.755" v="1241" actId="21"/>
          <ac:spMkLst>
            <pc:docMk/>
            <pc:sldMk cId="512003875" sldId="1727"/>
            <ac:spMk id="209" creationId="{BC77F127-6A19-4E15-B7B6-AB60C5473347}"/>
          </ac:spMkLst>
        </pc:spChg>
        <pc:spChg chg="add mod">
          <ac:chgData name="Wanlambok Nongbet [Chillibreeze]" userId="6bf028ea-505a-4797-9fbe-498829f78d74" providerId="ADAL" clId="{B6D7A17A-D2C1-44D0-9B40-9FBDB90D5B20}" dt="2020-07-23T13:07:38.712" v="1240"/>
          <ac:spMkLst>
            <pc:docMk/>
            <pc:sldMk cId="512003875" sldId="1727"/>
            <ac:spMk id="210" creationId="{210AD894-4E26-46A4-9C9A-FC71EA3D8E81}"/>
          </ac:spMkLst>
        </pc:spChg>
        <pc:spChg chg="add del mod">
          <ac:chgData name="Wanlambok Nongbet [Chillibreeze]" userId="6bf028ea-505a-4797-9fbe-498829f78d74" providerId="ADAL" clId="{B6D7A17A-D2C1-44D0-9B40-9FBDB90D5B20}" dt="2020-07-23T13:07:39.755" v="1241" actId="21"/>
          <ac:spMkLst>
            <pc:docMk/>
            <pc:sldMk cId="512003875" sldId="1727"/>
            <ac:spMk id="211" creationId="{7C52355E-EF66-4AC3-B79A-108BAFD830C6}"/>
          </ac:spMkLst>
        </pc:spChg>
        <pc:spChg chg="add del mod">
          <ac:chgData name="Wanlambok Nongbet [Chillibreeze]" userId="6bf028ea-505a-4797-9fbe-498829f78d74" providerId="ADAL" clId="{B6D7A17A-D2C1-44D0-9B40-9FBDB90D5B20}" dt="2020-07-23T13:07:39.755" v="1241" actId="21"/>
          <ac:spMkLst>
            <pc:docMk/>
            <pc:sldMk cId="512003875" sldId="1727"/>
            <ac:spMk id="213" creationId="{1DDB8DD0-C3C6-4FAF-A505-D3BC73D0A1B1}"/>
          </ac:spMkLst>
        </pc:spChg>
        <pc:spChg chg="add del mod">
          <ac:chgData name="Wanlambok Nongbet [Chillibreeze]" userId="6bf028ea-505a-4797-9fbe-498829f78d74" providerId="ADAL" clId="{B6D7A17A-D2C1-44D0-9B40-9FBDB90D5B20}" dt="2020-07-23T13:07:39.755" v="1241" actId="21"/>
          <ac:spMkLst>
            <pc:docMk/>
            <pc:sldMk cId="512003875" sldId="1727"/>
            <ac:spMk id="215" creationId="{8DCBCAD4-5002-45B5-9F4C-7F7C8D355E50}"/>
          </ac:spMkLst>
        </pc:spChg>
        <pc:spChg chg="add del mod">
          <ac:chgData name="Wanlambok Nongbet [Chillibreeze]" userId="6bf028ea-505a-4797-9fbe-498829f78d74" providerId="ADAL" clId="{B6D7A17A-D2C1-44D0-9B40-9FBDB90D5B20}" dt="2020-07-23T13:07:39.755" v="1241" actId="21"/>
          <ac:spMkLst>
            <pc:docMk/>
            <pc:sldMk cId="512003875" sldId="1727"/>
            <ac:spMk id="216" creationId="{CD79DB54-577F-423B-BF05-76A1566E9D6F}"/>
          </ac:spMkLst>
        </pc:spChg>
        <pc:spChg chg="add del mod">
          <ac:chgData name="Wanlambok Nongbet [Chillibreeze]" userId="6bf028ea-505a-4797-9fbe-498829f78d74" providerId="ADAL" clId="{B6D7A17A-D2C1-44D0-9B40-9FBDB90D5B20}" dt="2020-07-23T13:07:39.755" v="1241" actId="21"/>
          <ac:spMkLst>
            <pc:docMk/>
            <pc:sldMk cId="512003875" sldId="1727"/>
            <ac:spMk id="218" creationId="{730B15C6-F20F-4DFC-AB39-DD2554AA82E1}"/>
          </ac:spMkLst>
        </pc:spChg>
        <pc:spChg chg="add del mod">
          <ac:chgData name="Wanlambok Nongbet [Chillibreeze]" userId="6bf028ea-505a-4797-9fbe-498829f78d74" providerId="ADAL" clId="{B6D7A17A-D2C1-44D0-9B40-9FBDB90D5B20}" dt="2020-07-23T13:07:41.111" v="1243" actId="21"/>
          <ac:spMkLst>
            <pc:docMk/>
            <pc:sldMk cId="512003875" sldId="1727"/>
            <ac:spMk id="220" creationId="{5241C0EE-D465-4159-8579-01B1CC6AB3B1}"/>
          </ac:spMkLst>
        </pc:spChg>
        <pc:spChg chg="add del mod">
          <ac:chgData name="Wanlambok Nongbet [Chillibreeze]" userId="6bf028ea-505a-4797-9fbe-498829f78d74" providerId="ADAL" clId="{B6D7A17A-D2C1-44D0-9B40-9FBDB90D5B20}" dt="2020-07-23T13:07:41.111" v="1243" actId="21"/>
          <ac:spMkLst>
            <pc:docMk/>
            <pc:sldMk cId="512003875" sldId="1727"/>
            <ac:spMk id="221" creationId="{3547B4BC-AF34-41E8-B069-BC69414F5CB9}"/>
          </ac:spMkLst>
        </pc:spChg>
        <pc:spChg chg="add del mod">
          <ac:chgData name="Wanlambok Nongbet [Chillibreeze]" userId="6bf028ea-505a-4797-9fbe-498829f78d74" providerId="ADAL" clId="{B6D7A17A-D2C1-44D0-9B40-9FBDB90D5B20}" dt="2020-07-23T13:07:41.111" v="1243" actId="21"/>
          <ac:spMkLst>
            <pc:docMk/>
            <pc:sldMk cId="512003875" sldId="1727"/>
            <ac:spMk id="223" creationId="{489B29B5-ACDD-4ABD-AFAE-BA44B823FCC7}"/>
          </ac:spMkLst>
        </pc:spChg>
        <pc:spChg chg="add del mod">
          <ac:chgData name="Wanlambok Nongbet [Chillibreeze]" userId="6bf028ea-505a-4797-9fbe-498829f78d74" providerId="ADAL" clId="{B6D7A17A-D2C1-44D0-9B40-9FBDB90D5B20}" dt="2020-07-23T13:07:41.111" v="1243" actId="21"/>
          <ac:spMkLst>
            <pc:docMk/>
            <pc:sldMk cId="512003875" sldId="1727"/>
            <ac:spMk id="225" creationId="{5627701F-AA4D-44E7-96E2-B980B0E04CAF}"/>
          </ac:spMkLst>
        </pc:spChg>
        <pc:spChg chg="add del mod">
          <ac:chgData name="Wanlambok Nongbet [Chillibreeze]" userId="6bf028ea-505a-4797-9fbe-498829f78d74" providerId="ADAL" clId="{B6D7A17A-D2C1-44D0-9B40-9FBDB90D5B20}" dt="2020-07-23T13:07:41.111" v="1243" actId="21"/>
          <ac:spMkLst>
            <pc:docMk/>
            <pc:sldMk cId="512003875" sldId="1727"/>
            <ac:spMk id="226" creationId="{62CEBB3E-F78D-454E-8E52-2AB603FFF80C}"/>
          </ac:spMkLst>
        </pc:spChg>
        <pc:spChg chg="add del mod">
          <ac:chgData name="Wanlambok Nongbet [Chillibreeze]" userId="6bf028ea-505a-4797-9fbe-498829f78d74" providerId="ADAL" clId="{B6D7A17A-D2C1-44D0-9B40-9FBDB90D5B20}" dt="2020-07-23T13:07:41.111" v="1243" actId="21"/>
          <ac:spMkLst>
            <pc:docMk/>
            <pc:sldMk cId="512003875" sldId="1727"/>
            <ac:spMk id="228" creationId="{8F9A6C51-DC37-4DD4-9118-0712F9ED8E4F}"/>
          </ac:spMkLst>
        </pc:spChg>
        <pc:spChg chg="add del mod">
          <ac:chgData name="Wanlambok Nongbet [Chillibreeze]" userId="6bf028ea-505a-4797-9fbe-498829f78d74" providerId="ADAL" clId="{B6D7A17A-D2C1-44D0-9B40-9FBDB90D5B20}" dt="2020-07-23T13:07:42.041" v="1245" actId="21"/>
          <ac:spMkLst>
            <pc:docMk/>
            <pc:sldMk cId="512003875" sldId="1727"/>
            <ac:spMk id="230" creationId="{7039E528-46F8-44D7-81E6-0FE2775D6203}"/>
          </ac:spMkLst>
        </pc:spChg>
        <pc:spChg chg="add mod">
          <ac:chgData name="Wanlambok Nongbet [Chillibreeze]" userId="6bf028ea-505a-4797-9fbe-498829f78d74" providerId="ADAL" clId="{B6D7A17A-D2C1-44D0-9B40-9FBDB90D5B20}" dt="2020-07-23T13:07:41.309" v="1244"/>
          <ac:spMkLst>
            <pc:docMk/>
            <pc:sldMk cId="512003875" sldId="1727"/>
            <ac:spMk id="231" creationId="{23891EAB-8F04-4507-BC59-EF3764B4E96E}"/>
          </ac:spMkLst>
        </pc:spChg>
        <pc:spChg chg="add del mod">
          <ac:chgData name="Wanlambok Nongbet [Chillibreeze]" userId="6bf028ea-505a-4797-9fbe-498829f78d74" providerId="ADAL" clId="{B6D7A17A-D2C1-44D0-9B40-9FBDB90D5B20}" dt="2020-07-23T13:07:42.041" v="1245" actId="21"/>
          <ac:spMkLst>
            <pc:docMk/>
            <pc:sldMk cId="512003875" sldId="1727"/>
            <ac:spMk id="232" creationId="{E9599AAA-E256-4E85-9741-BFF73ABDC68F}"/>
          </ac:spMkLst>
        </pc:spChg>
        <pc:spChg chg="add del mod">
          <ac:chgData name="Wanlambok Nongbet [Chillibreeze]" userId="6bf028ea-505a-4797-9fbe-498829f78d74" providerId="ADAL" clId="{B6D7A17A-D2C1-44D0-9B40-9FBDB90D5B20}" dt="2020-07-23T13:07:42.041" v="1245" actId="21"/>
          <ac:spMkLst>
            <pc:docMk/>
            <pc:sldMk cId="512003875" sldId="1727"/>
            <ac:spMk id="234" creationId="{9DC1F12F-D25E-4DE9-BDCA-5D04C778B636}"/>
          </ac:spMkLst>
        </pc:spChg>
        <pc:spChg chg="add del mod">
          <ac:chgData name="Wanlambok Nongbet [Chillibreeze]" userId="6bf028ea-505a-4797-9fbe-498829f78d74" providerId="ADAL" clId="{B6D7A17A-D2C1-44D0-9B40-9FBDB90D5B20}" dt="2020-07-23T13:07:42.041" v="1245" actId="21"/>
          <ac:spMkLst>
            <pc:docMk/>
            <pc:sldMk cId="512003875" sldId="1727"/>
            <ac:spMk id="235" creationId="{F9675CDD-A19F-41D2-B067-91713AE44FC6}"/>
          </ac:spMkLst>
        </pc:spChg>
        <pc:spChg chg="add del mod">
          <ac:chgData name="Wanlambok Nongbet [Chillibreeze]" userId="6bf028ea-505a-4797-9fbe-498829f78d74" providerId="ADAL" clId="{B6D7A17A-D2C1-44D0-9B40-9FBDB90D5B20}" dt="2020-07-23T13:07:42.041" v="1245" actId="21"/>
          <ac:spMkLst>
            <pc:docMk/>
            <pc:sldMk cId="512003875" sldId="1727"/>
            <ac:spMk id="237" creationId="{57E637D2-B01A-4F94-9DFA-98B4B8BBDF81}"/>
          </ac:spMkLst>
        </pc:spChg>
        <pc:spChg chg="add del mod">
          <ac:chgData name="Wanlambok Nongbet [Chillibreeze]" userId="6bf028ea-505a-4797-9fbe-498829f78d74" providerId="ADAL" clId="{B6D7A17A-D2C1-44D0-9B40-9FBDB90D5B20}" dt="2020-07-23T13:07:43.002" v="1247" actId="21"/>
          <ac:spMkLst>
            <pc:docMk/>
            <pc:sldMk cId="512003875" sldId="1727"/>
            <ac:spMk id="239" creationId="{AE3B4037-FC17-4E82-9285-D138FD8FAB15}"/>
          </ac:spMkLst>
        </pc:spChg>
        <pc:spChg chg="add del mod">
          <ac:chgData name="Wanlambok Nongbet [Chillibreeze]" userId="6bf028ea-505a-4797-9fbe-498829f78d74" providerId="ADAL" clId="{B6D7A17A-D2C1-44D0-9B40-9FBDB90D5B20}" dt="2020-07-23T13:07:43.002" v="1247" actId="21"/>
          <ac:spMkLst>
            <pc:docMk/>
            <pc:sldMk cId="512003875" sldId="1727"/>
            <ac:spMk id="240" creationId="{C49FD768-9CA4-41B6-AA3D-32F06B56C5DE}"/>
          </ac:spMkLst>
        </pc:spChg>
        <pc:spChg chg="add del mod">
          <ac:chgData name="Wanlambok Nongbet [Chillibreeze]" userId="6bf028ea-505a-4797-9fbe-498829f78d74" providerId="ADAL" clId="{B6D7A17A-D2C1-44D0-9B40-9FBDB90D5B20}" dt="2020-07-23T13:07:43.002" v="1247" actId="21"/>
          <ac:spMkLst>
            <pc:docMk/>
            <pc:sldMk cId="512003875" sldId="1727"/>
            <ac:spMk id="242" creationId="{FA307170-0BBB-485D-8870-7F98AB52D477}"/>
          </ac:spMkLst>
        </pc:spChg>
        <pc:spChg chg="add del mod">
          <ac:chgData name="Wanlambok Nongbet [Chillibreeze]" userId="6bf028ea-505a-4797-9fbe-498829f78d74" providerId="ADAL" clId="{B6D7A17A-D2C1-44D0-9B40-9FBDB90D5B20}" dt="2020-07-23T13:07:43.002" v="1247" actId="21"/>
          <ac:spMkLst>
            <pc:docMk/>
            <pc:sldMk cId="512003875" sldId="1727"/>
            <ac:spMk id="243" creationId="{82526089-FBCB-414E-A1C0-0C2C71402CEE}"/>
          </ac:spMkLst>
        </pc:spChg>
        <pc:spChg chg="add del mod">
          <ac:chgData name="Wanlambok Nongbet [Chillibreeze]" userId="6bf028ea-505a-4797-9fbe-498829f78d74" providerId="ADAL" clId="{B6D7A17A-D2C1-44D0-9B40-9FBDB90D5B20}" dt="2020-07-23T13:07:43.002" v="1247" actId="21"/>
          <ac:spMkLst>
            <pc:docMk/>
            <pc:sldMk cId="512003875" sldId="1727"/>
            <ac:spMk id="245" creationId="{27B01B29-63B2-407E-A33B-A778EBBE0295}"/>
          </ac:spMkLst>
        </pc:spChg>
        <pc:spChg chg="add del mod">
          <ac:chgData name="Wanlambok Nongbet [Chillibreeze]" userId="6bf028ea-505a-4797-9fbe-498829f78d74" providerId="ADAL" clId="{B6D7A17A-D2C1-44D0-9B40-9FBDB90D5B20}" dt="2020-07-23T13:07:44.064" v="1249" actId="21"/>
          <ac:spMkLst>
            <pc:docMk/>
            <pc:sldMk cId="512003875" sldId="1727"/>
            <ac:spMk id="247" creationId="{7CC6AE2E-8769-489C-B675-2FC60D276A8E}"/>
          </ac:spMkLst>
        </pc:spChg>
        <pc:spChg chg="add mod">
          <ac:chgData name="Wanlambok Nongbet [Chillibreeze]" userId="6bf028ea-505a-4797-9fbe-498829f78d74" providerId="ADAL" clId="{B6D7A17A-D2C1-44D0-9B40-9FBDB90D5B20}" dt="2020-07-23T13:07:43.211" v="1248"/>
          <ac:spMkLst>
            <pc:docMk/>
            <pc:sldMk cId="512003875" sldId="1727"/>
            <ac:spMk id="248" creationId="{08328737-AA31-434A-BECF-388F25A05875}"/>
          </ac:spMkLst>
        </pc:spChg>
        <pc:spChg chg="add del mod">
          <ac:chgData name="Wanlambok Nongbet [Chillibreeze]" userId="6bf028ea-505a-4797-9fbe-498829f78d74" providerId="ADAL" clId="{B6D7A17A-D2C1-44D0-9B40-9FBDB90D5B20}" dt="2020-07-23T13:07:44.064" v="1249" actId="21"/>
          <ac:spMkLst>
            <pc:docMk/>
            <pc:sldMk cId="512003875" sldId="1727"/>
            <ac:spMk id="249" creationId="{1B177CF0-F967-4EE8-BEB3-70201952C2EA}"/>
          </ac:spMkLst>
        </pc:spChg>
        <pc:spChg chg="add del mod">
          <ac:chgData name="Wanlambok Nongbet [Chillibreeze]" userId="6bf028ea-505a-4797-9fbe-498829f78d74" providerId="ADAL" clId="{B6D7A17A-D2C1-44D0-9B40-9FBDB90D5B20}" dt="2020-07-23T13:07:44.064" v="1249" actId="21"/>
          <ac:spMkLst>
            <pc:docMk/>
            <pc:sldMk cId="512003875" sldId="1727"/>
            <ac:spMk id="250" creationId="{25E49C8D-9C3B-420E-86D7-593C3805E11C}"/>
          </ac:spMkLst>
        </pc:spChg>
        <pc:spChg chg="add del mod">
          <ac:chgData name="Wanlambok Nongbet [Chillibreeze]" userId="6bf028ea-505a-4797-9fbe-498829f78d74" providerId="ADAL" clId="{B6D7A17A-D2C1-44D0-9B40-9FBDB90D5B20}" dt="2020-07-23T13:07:44.064" v="1249" actId="21"/>
          <ac:spMkLst>
            <pc:docMk/>
            <pc:sldMk cId="512003875" sldId="1727"/>
            <ac:spMk id="252" creationId="{5A5FF90A-D0D2-4F02-BECE-C578C7082F52}"/>
          </ac:spMkLst>
        </pc:spChg>
        <pc:spChg chg="add mod">
          <ac:chgData name="Wanlambok Nongbet [Chillibreeze]" userId="6bf028ea-505a-4797-9fbe-498829f78d74" providerId="ADAL" clId="{B6D7A17A-D2C1-44D0-9B40-9FBDB90D5B20}" dt="2020-07-23T13:07:44.319" v="1250"/>
          <ac:spMkLst>
            <pc:docMk/>
            <pc:sldMk cId="512003875" sldId="1727"/>
            <ac:spMk id="254" creationId="{56D66D67-67FA-49C2-9FAC-11CD0591583C}"/>
          </ac:spMkLst>
        </pc:spChg>
        <pc:spChg chg="add del mod">
          <ac:chgData name="Wanlambok Nongbet [Chillibreeze]" userId="6bf028ea-505a-4797-9fbe-498829f78d74" providerId="ADAL" clId="{B6D7A17A-D2C1-44D0-9B40-9FBDB90D5B20}" dt="2020-07-23T13:07:45.937" v="1251" actId="21"/>
          <ac:spMkLst>
            <pc:docMk/>
            <pc:sldMk cId="512003875" sldId="1727"/>
            <ac:spMk id="255" creationId="{13BA9E6F-0680-431E-8DE7-8A9EF40F7DE0}"/>
          </ac:spMkLst>
        </pc:spChg>
        <pc:spChg chg="add del mod">
          <ac:chgData name="Wanlambok Nongbet [Chillibreeze]" userId="6bf028ea-505a-4797-9fbe-498829f78d74" providerId="ADAL" clId="{B6D7A17A-D2C1-44D0-9B40-9FBDB90D5B20}" dt="2020-07-23T13:07:45.937" v="1251" actId="21"/>
          <ac:spMkLst>
            <pc:docMk/>
            <pc:sldMk cId="512003875" sldId="1727"/>
            <ac:spMk id="256" creationId="{4D8BC4BE-0727-4B06-9CC6-FF368482295A}"/>
          </ac:spMkLst>
        </pc:spChg>
        <pc:spChg chg="add del mod">
          <ac:chgData name="Wanlambok Nongbet [Chillibreeze]" userId="6bf028ea-505a-4797-9fbe-498829f78d74" providerId="ADAL" clId="{B6D7A17A-D2C1-44D0-9B40-9FBDB90D5B20}" dt="2020-07-23T13:07:45.937" v="1251" actId="21"/>
          <ac:spMkLst>
            <pc:docMk/>
            <pc:sldMk cId="512003875" sldId="1727"/>
            <ac:spMk id="258" creationId="{FB72885B-7924-472E-92C5-D95336100D50}"/>
          </ac:spMkLst>
        </pc:spChg>
        <pc:spChg chg="add mod">
          <ac:chgData name="Wanlambok Nongbet [Chillibreeze]" userId="6bf028ea-505a-4797-9fbe-498829f78d74" providerId="ADAL" clId="{B6D7A17A-D2C1-44D0-9B40-9FBDB90D5B20}" dt="2020-07-23T13:07:46.122" v="1252"/>
          <ac:spMkLst>
            <pc:docMk/>
            <pc:sldMk cId="512003875" sldId="1727"/>
            <ac:spMk id="260" creationId="{7163218D-264D-45D0-8A8F-33FC48E0010B}"/>
          </ac:spMkLst>
        </pc:spChg>
        <pc:spChg chg="add del mod">
          <ac:chgData name="Wanlambok Nongbet [Chillibreeze]" userId="6bf028ea-505a-4797-9fbe-498829f78d74" providerId="ADAL" clId="{B6D7A17A-D2C1-44D0-9B40-9FBDB90D5B20}" dt="2020-07-23T13:07:47.184" v="1253" actId="21"/>
          <ac:spMkLst>
            <pc:docMk/>
            <pc:sldMk cId="512003875" sldId="1727"/>
            <ac:spMk id="261" creationId="{C9A71D5C-C54C-4001-A270-49DF2FFD4CEE}"/>
          </ac:spMkLst>
        </pc:spChg>
        <pc:spChg chg="add del mod">
          <ac:chgData name="Wanlambok Nongbet [Chillibreeze]" userId="6bf028ea-505a-4797-9fbe-498829f78d74" providerId="ADAL" clId="{B6D7A17A-D2C1-44D0-9B40-9FBDB90D5B20}" dt="2020-07-23T13:07:47.184" v="1253" actId="21"/>
          <ac:spMkLst>
            <pc:docMk/>
            <pc:sldMk cId="512003875" sldId="1727"/>
            <ac:spMk id="263" creationId="{E18519C4-2735-475A-A75F-F92D398BB521}"/>
          </ac:spMkLst>
        </pc:spChg>
        <pc:spChg chg="add del mod">
          <ac:chgData name="Wanlambok Nongbet [Chillibreeze]" userId="6bf028ea-505a-4797-9fbe-498829f78d74" providerId="ADAL" clId="{B6D7A17A-D2C1-44D0-9B40-9FBDB90D5B20}" dt="2020-07-23T13:07:49.343" v="1255" actId="21"/>
          <ac:spMkLst>
            <pc:docMk/>
            <pc:sldMk cId="512003875" sldId="1727"/>
            <ac:spMk id="265" creationId="{D1D3C86E-FE0B-4F78-BA9E-A587D8EE51E1}"/>
          </ac:spMkLst>
        </pc:spChg>
        <pc:spChg chg="add del mod">
          <ac:chgData name="Wanlambok Nongbet [Chillibreeze]" userId="6bf028ea-505a-4797-9fbe-498829f78d74" providerId="ADAL" clId="{B6D7A17A-D2C1-44D0-9B40-9FBDB90D5B20}" dt="2020-07-23T13:07:49.343" v="1255" actId="21"/>
          <ac:spMkLst>
            <pc:docMk/>
            <pc:sldMk cId="512003875" sldId="1727"/>
            <ac:spMk id="267" creationId="{54FC8528-F815-4273-9D6C-1F49C3ADA01A}"/>
          </ac:spMkLst>
        </pc:spChg>
        <pc:spChg chg="add mod">
          <ac:chgData name="Wanlambok Nongbet [Chillibreeze]" userId="6bf028ea-505a-4797-9fbe-498829f78d74" providerId="ADAL" clId="{B6D7A17A-D2C1-44D0-9B40-9FBDB90D5B20}" dt="2020-07-23T13:07:49.563" v="1256"/>
          <ac:spMkLst>
            <pc:docMk/>
            <pc:sldMk cId="512003875" sldId="1727"/>
            <ac:spMk id="269" creationId="{E7FBA109-EDB3-43E3-8351-741F29EDA878}"/>
          </ac:spMkLst>
        </pc:spChg>
        <pc:spChg chg="add del mod">
          <ac:chgData name="Wanlambok Nongbet [Chillibreeze]" userId="6bf028ea-505a-4797-9fbe-498829f78d74" providerId="ADAL" clId="{B6D7A17A-D2C1-44D0-9B40-9FBDB90D5B20}" dt="2020-07-23T13:07:50.611" v="1257" actId="21"/>
          <ac:spMkLst>
            <pc:docMk/>
            <pc:sldMk cId="512003875" sldId="1727"/>
            <ac:spMk id="270" creationId="{65FAC727-6F6F-4763-97B1-33D0178D188F}"/>
          </ac:spMkLst>
        </pc:spChg>
        <pc:spChg chg="add del mod">
          <ac:chgData name="Wanlambok Nongbet [Chillibreeze]" userId="6bf028ea-505a-4797-9fbe-498829f78d74" providerId="ADAL" clId="{B6D7A17A-D2C1-44D0-9B40-9FBDB90D5B20}" dt="2020-07-23T13:07:51.583" v="1259" actId="21"/>
          <ac:spMkLst>
            <pc:docMk/>
            <pc:sldMk cId="512003875" sldId="1727"/>
            <ac:spMk id="272" creationId="{08B7A862-FAED-422F-8409-0B70B5A34972}"/>
          </ac:spMkLst>
        </pc:spChg>
        <pc:spChg chg="add mod">
          <ac:chgData name="Wanlambok Nongbet [Chillibreeze]" userId="6bf028ea-505a-4797-9fbe-498829f78d74" providerId="ADAL" clId="{B6D7A17A-D2C1-44D0-9B40-9FBDB90D5B20}" dt="2020-07-23T13:07:51.765" v="1260"/>
          <ac:spMkLst>
            <pc:docMk/>
            <pc:sldMk cId="512003875" sldId="1727"/>
            <ac:spMk id="274" creationId="{2CD62AB5-59A4-4587-999A-B5386F99BFEE}"/>
          </ac:spMkLst>
        </pc:spChg>
        <pc:cxnChg chg="add del mod">
          <ac:chgData name="Wanlambok Nongbet [Chillibreeze]" userId="6bf028ea-505a-4797-9fbe-498829f78d74" providerId="ADAL" clId="{B6D7A17A-D2C1-44D0-9B40-9FBDB90D5B20}" dt="2020-07-23T13:07:26.500" v="1219" actId="21"/>
          <ac:cxnSpMkLst>
            <pc:docMk/>
            <pc:sldMk cId="512003875" sldId="1727"/>
            <ac:cxnSpMk id="11" creationId="{F0F0A77A-0250-482C-AEA5-D537DF3D4822}"/>
          </ac:cxnSpMkLst>
        </pc:cxnChg>
        <pc:cxnChg chg="add mod">
          <ac:chgData name="Wanlambok Nongbet [Chillibreeze]" userId="6bf028ea-505a-4797-9fbe-498829f78d74" providerId="ADAL" clId="{B6D7A17A-D2C1-44D0-9B40-9FBDB90D5B20}" dt="2020-07-23T12:42:42.428" v="389" actId="571"/>
          <ac:cxnSpMkLst>
            <pc:docMk/>
            <pc:sldMk cId="512003875" sldId="1727"/>
            <ac:cxnSpMk id="14" creationId="{6C8C305A-482A-4F83-8B8E-4C9DAFDEB845}"/>
          </ac:cxnSpMkLst>
        </pc:cxnChg>
        <pc:cxnChg chg="add del mod">
          <ac:chgData name="Wanlambok Nongbet [Chillibreeze]" userId="6bf028ea-505a-4797-9fbe-498829f78d74" providerId="ADAL" clId="{B6D7A17A-D2C1-44D0-9B40-9FBDB90D5B20}" dt="2020-07-23T13:07:26.500" v="1219" actId="21"/>
          <ac:cxnSpMkLst>
            <pc:docMk/>
            <pc:sldMk cId="512003875" sldId="1727"/>
            <ac:cxnSpMk id="16" creationId="{F5FBFE5F-A213-4AF1-A333-D4592763F12A}"/>
          </ac:cxnSpMkLst>
        </pc:cxnChg>
        <pc:cxnChg chg="add del mod">
          <ac:chgData name="Wanlambok Nongbet [Chillibreeze]" userId="6bf028ea-505a-4797-9fbe-498829f78d74" providerId="ADAL" clId="{B6D7A17A-D2C1-44D0-9B40-9FBDB90D5B20}" dt="2020-07-23T13:07:26.500" v="1219" actId="21"/>
          <ac:cxnSpMkLst>
            <pc:docMk/>
            <pc:sldMk cId="512003875" sldId="1727"/>
            <ac:cxnSpMk id="19" creationId="{FD588FA5-3ACF-46CB-8D21-48088EF845EE}"/>
          </ac:cxnSpMkLst>
        </pc:cxnChg>
        <pc:cxnChg chg="add del mod">
          <ac:chgData name="Wanlambok Nongbet [Chillibreeze]" userId="6bf028ea-505a-4797-9fbe-498829f78d74" providerId="ADAL" clId="{B6D7A17A-D2C1-44D0-9B40-9FBDB90D5B20}" dt="2020-07-23T13:07:26.500" v="1219" actId="21"/>
          <ac:cxnSpMkLst>
            <pc:docMk/>
            <pc:sldMk cId="512003875" sldId="1727"/>
            <ac:cxnSpMk id="21" creationId="{A2ACCE70-81F9-4FCD-8E5A-FF5382783A48}"/>
          </ac:cxnSpMkLst>
        </pc:cxnChg>
        <pc:cxnChg chg="add del mod">
          <ac:chgData name="Wanlambok Nongbet [Chillibreeze]" userId="6bf028ea-505a-4797-9fbe-498829f78d74" providerId="ADAL" clId="{B6D7A17A-D2C1-44D0-9B40-9FBDB90D5B20}" dt="2020-07-23T13:07:26.500" v="1219" actId="21"/>
          <ac:cxnSpMkLst>
            <pc:docMk/>
            <pc:sldMk cId="512003875" sldId="1727"/>
            <ac:cxnSpMk id="23" creationId="{E4BF2E50-6AB5-4EB8-985F-93096CF29152}"/>
          </ac:cxnSpMkLst>
        </pc:cxnChg>
        <pc:cxnChg chg="add del mod">
          <ac:chgData name="Wanlambok Nongbet [Chillibreeze]" userId="6bf028ea-505a-4797-9fbe-498829f78d74" providerId="ADAL" clId="{B6D7A17A-D2C1-44D0-9B40-9FBDB90D5B20}" dt="2020-07-23T13:07:26.500" v="1219" actId="21"/>
          <ac:cxnSpMkLst>
            <pc:docMk/>
            <pc:sldMk cId="512003875" sldId="1727"/>
            <ac:cxnSpMk id="25" creationId="{695A46CA-6B07-4087-9028-3BAC4B8880F1}"/>
          </ac:cxnSpMkLst>
        </pc:cxnChg>
        <pc:cxnChg chg="add del mod">
          <ac:chgData name="Wanlambok Nongbet [Chillibreeze]" userId="6bf028ea-505a-4797-9fbe-498829f78d74" providerId="ADAL" clId="{B6D7A17A-D2C1-44D0-9B40-9FBDB90D5B20}" dt="2020-07-23T13:07:26.500" v="1219" actId="21"/>
          <ac:cxnSpMkLst>
            <pc:docMk/>
            <pc:sldMk cId="512003875" sldId="1727"/>
            <ac:cxnSpMk id="27" creationId="{0E628C93-E4C3-4870-834B-0B80DB1BE9EB}"/>
          </ac:cxnSpMkLst>
        </pc:cxnChg>
        <pc:cxnChg chg="add del mod">
          <ac:chgData name="Wanlambok Nongbet [Chillibreeze]" userId="6bf028ea-505a-4797-9fbe-498829f78d74" providerId="ADAL" clId="{B6D7A17A-D2C1-44D0-9B40-9FBDB90D5B20}" dt="2020-07-23T13:07:26.500" v="1219" actId="21"/>
          <ac:cxnSpMkLst>
            <pc:docMk/>
            <pc:sldMk cId="512003875" sldId="1727"/>
            <ac:cxnSpMk id="30" creationId="{089F6083-ABA4-42B0-9F8F-31A982D55E32}"/>
          </ac:cxnSpMkLst>
        </pc:cxnChg>
        <pc:cxnChg chg="add del mod">
          <ac:chgData name="Wanlambok Nongbet [Chillibreeze]" userId="6bf028ea-505a-4797-9fbe-498829f78d74" providerId="ADAL" clId="{B6D7A17A-D2C1-44D0-9B40-9FBDB90D5B20}" dt="2020-07-23T13:07:26.500" v="1219" actId="21"/>
          <ac:cxnSpMkLst>
            <pc:docMk/>
            <pc:sldMk cId="512003875" sldId="1727"/>
            <ac:cxnSpMk id="32" creationId="{8A419C52-D796-40D9-956B-7FEDB771510C}"/>
          </ac:cxnSpMkLst>
        </pc:cxnChg>
        <pc:cxnChg chg="add del mod">
          <ac:chgData name="Wanlambok Nongbet [Chillibreeze]" userId="6bf028ea-505a-4797-9fbe-498829f78d74" providerId="ADAL" clId="{B6D7A17A-D2C1-44D0-9B40-9FBDB90D5B20}" dt="2020-07-23T12:43:55.209" v="452" actId="478"/>
          <ac:cxnSpMkLst>
            <pc:docMk/>
            <pc:sldMk cId="512003875" sldId="1727"/>
            <ac:cxnSpMk id="34" creationId="{D3FE1054-D500-4DA0-A2FB-4556AF90ED0A}"/>
          </ac:cxnSpMkLst>
        </pc:cxnChg>
        <pc:cxnChg chg="add del mod">
          <ac:chgData name="Wanlambok Nongbet [Chillibreeze]" userId="6bf028ea-505a-4797-9fbe-498829f78d74" providerId="ADAL" clId="{B6D7A17A-D2C1-44D0-9B40-9FBDB90D5B20}" dt="2020-07-23T12:43:55.209" v="452" actId="478"/>
          <ac:cxnSpMkLst>
            <pc:docMk/>
            <pc:sldMk cId="512003875" sldId="1727"/>
            <ac:cxnSpMk id="36" creationId="{B61558E6-5477-4E80-B757-F29AB96FC5B5}"/>
          </ac:cxnSpMkLst>
        </pc:cxnChg>
        <pc:cxnChg chg="add del mod">
          <ac:chgData name="Wanlambok Nongbet [Chillibreeze]" userId="6bf028ea-505a-4797-9fbe-498829f78d74" providerId="ADAL" clId="{B6D7A17A-D2C1-44D0-9B40-9FBDB90D5B20}" dt="2020-07-23T12:43:55.209" v="452" actId="478"/>
          <ac:cxnSpMkLst>
            <pc:docMk/>
            <pc:sldMk cId="512003875" sldId="1727"/>
            <ac:cxnSpMk id="38" creationId="{F7CD1924-EAB4-4771-BB26-4FE74A8508A9}"/>
          </ac:cxnSpMkLst>
        </pc:cxnChg>
        <pc:cxnChg chg="add del mod">
          <ac:chgData name="Wanlambok Nongbet [Chillibreeze]" userId="6bf028ea-505a-4797-9fbe-498829f78d74" providerId="ADAL" clId="{B6D7A17A-D2C1-44D0-9B40-9FBDB90D5B20}" dt="2020-07-23T12:43:55.209" v="452" actId="478"/>
          <ac:cxnSpMkLst>
            <pc:docMk/>
            <pc:sldMk cId="512003875" sldId="1727"/>
            <ac:cxnSpMk id="40" creationId="{70A7981F-B4F0-43AF-A3A0-88BC910F7035}"/>
          </ac:cxnSpMkLst>
        </pc:cxnChg>
        <pc:cxnChg chg="add del mod">
          <ac:chgData name="Wanlambok Nongbet [Chillibreeze]" userId="6bf028ea-505a-4797-9fbe-498829f78d74" providerId="ADAL" clId="{B6D7A17A-D2C1-44D0-9B40-9FBDB90D5B20}" dt="2020-07-23T12:43:55.209" v="452" actId="478"/>
          <ac:cxnSpMkLst>
            <pc:docMk/>
            <pc:sldMk cId="512003875" sldId="1727"/>
            <ac:cxnSpMk id="42" creationId="{4FB46881-0E6C-4076-A215-06B23F97C26F}"/>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47" creationId="{8B4579B2-EA53-4066-9381-40DBB773BD96}"/>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49" creationId="{CE6E3D65-7C10-4912-931F-E79D2A9AAAA3}"/>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51" creationId="{8B60427A-1782-451B-B16C-5A34F9D80606}"/>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53" creationId="{E7F6BAE4-21F1-4A6E-8061-10661A0BA50D}"/>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55" creationId="{0334EE2A-8561-452A-BF56-103E5F30E504}"/>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57" creationId="{5CC32649-696C-4651-975D-64408840438B}"/>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59" creationId="{D055735D-F3C1-464B-B855-0881C1D88A1A}"/>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62" creationId="{EAA0C9CD-F9E2-4FF2-91A6-CCA6BF0A55A1}"/>
          </ac:cxnSpMkLst>
        </pc:cxnChg>
        <pc:cxnChg chg="add del mod">
          <ac:chgData name="Wanlambok Nongbet [Chillibreeze]" userId="6bf028ea-505a-4797-9fbe-498829f78d74" providerId="ADAL" clId="{B6D7A17A-D2C1-44D0-9B40-9FBDB90D5B20}" dt="2020-07-23T13:07:27.602" v="1221" actId="21"/>
          <ac:cxnSpMkLst>
            <pc:docMk/>
            <pc:sldMk cId="512003875" sldId="1727"/>
            <ac:cxnSpMk id="64" creationId="{153C8A30-E3D7-439E-82E7-2C6CF1AA76CD}"/>
          </ac:cxnSpMkLst>
        </pc:cxnChg>
        <pc:cxnChg chg="add mod">
          <ac:chgData name="Wanlambok Nongbet [Chillibreeze]" userId="6bf028ea-505a-4797-9fbe-498829f78d74" providerId="ADAL" clId="{B6D7A17A-D2C1-44D0-9B40-9FBDB90D5B20}" dt="2020-07-23T13:07:27.820" v="1222"/>
          <ac:cxnSpMkLst>
            <pc:docMk/>
            <pc:sldMk cId="512003875" sldId="1727"/>
            <ac:cxnSpMk id="67" creationId="{32A3A126-1FF6-439F-A2CF-D9F1C6ADD3F4}"/>
          </ac:cxnSpMkLst>
        </pc:cxnChg>
        <pc:cxnChg chg="add del mod">
          <ac:chgData name="Wanlambok Nongbet [Chillibreeze]" userId="6bf028ea-505a-4797-9fbe-498829f78d74" providerId="ADAL" clId="{B6D7A17A-D2C1-44D0-9B40-9FBDB90D5B20}" dt="2020-07-23T13:07:29.976" v="1223" actId="21"/>
          <ac:cxnSpMkLst>
            <pc:docMk/>
            <pc:sldMk cId="512003875" sldId="1727"/>
            <ac:cxnSpMk id="69" creationId="{AF17EB39-F445-41A2-A127-2449C0C8A59E}"/>
          </ac:cxnSpMkLst>
        </pc:cxnChg>
        <pc:cxnChg chg="add del mod">
          <ac:chgData name="Wanlambok Nongbet [Chillibreeze]" userId="6bf028ea-505a-4797-9fbe-498829f78d74" providerId="ADAL" clId="{B6D7A17A-D2C1-44D0-9B40-9FBDB90D5B20}" dt="2020-07-23T13:07:29.976" v="1223" actId="21"/>
          <ac:cxnSpMkLst>
            <pc:docMk/>
            <pc:sldMk cId="512003875" sldId="1727"/>
            <ac:cxnSpMk id="71" creationId="{57890B01-6BDB-4764-BC72-D2F45036A45B}"/>
          </ac:cxnSpMkLst>
        </pc:cxnChg>
        <pc:cxnChg chg="add del mod">
          <ac:chgData name="Wanlambok Nongbet [Chillibreeze]" userId="6bf028ea-505a-4797-9fbe-498829f78d74" providerId="ADAL" clId="{B6D7A17A-D2C1-44D0-9B40-9FBDB90D5B20}" dt="2020-07-23T13:07:29.976" v="1223" actId="21"/>
          <ac:cxnSpMkLst>
            <pc:docMk/>
            <pc:sldMk cId="512003875" sldId="1727"/>
            <ac:cxnSpMk id="73" creationId="{17118633-C452-4077-8B2B-759D20CA6B9E}"/>
          </ac:cxnSpMkLst>
        </pc:cxnChg>
        <pc:cxnChg chg="add del mod">
          <ac:chgData name="Wanlambok Nongbet [Chillibreeze]" userId="6bf028ea-505a-4797-9fbe-498829f78d74" providerId="ADAL" clId="{B6D7A17A-D2C1-44D0-9B40-9FBDB90D5B20}" dt="2020-07-23T13:07:29.976" v="1223" actId="21"/>
          <ac:cxnSpMkLst>
            <pc:docMk/>
            <pc:sldMk cId="512003875" sldId="1727"/>
            <ac:cxnSpMk id="75" creationId="{B908AF2F-6ED4-4D8A-B338-2AEFF691202F}"/>
          </ac:cxnSpMkLst>
        </pc:cxnChg>
        <pc:cxnChg chg="add del mod">
          <ac:chgData name="Wanlambok Nongbet [Chillibreeze]" userId="6bf028ea-505a-4797-9fbe-498829f78d74" providerId="ADAL" clId="{B6D7A17A-D2C1-44D0-9B40-9FBDB90D5B20}" dt="2020-07-23T13:07:29.976" v="1223" actId="21"/>
          <ac:cxnSpMkLst>
            <pc:docMk/>
            <pc:sldMk cId="512003875" sldId="1727"/>
            <ac:cxnSpMk id="77" creationId="{048A3F98-E4F0-446D-BC15-E2CF883E7D5C}"/>
          </ac:cxnSpMkLst>
        </pc:cxnChg>
        <pc:cxnChg chg="add del mod">
          <ac:chgData name="Wanlambok Nongbet [Chillibreeze]" userId="6bf028ea-505a-4797-9fbe-498829f78d74" providerId="ADAL" clId="{B6D7A17A-D2C1-44D0-9B40-9FBDB90D5B20}" dt="2020-07-23T13:07:29.976" v="1223" actId="21"/>
          <ac:cxnSpMkLst>
            <pc:docMk/>
            <pc:sldMk cId="512003875" sldId="1727"/>
            <ac:cxnSpMk id="79" creationId="{BAE66301-2404-4C73-B749-E338FB402E55}"/>
          </ac:cxnSpMkLst>
        </pc:cxnChg>
        <pc:cxnChg chg="add del mod">
          <ac:chgData name="Wanlambok Nongbet [Chillibreeze]" userId="6bf028ea-505a-4797-9fbe-498829f78d74" providerId="ADAL" clId="{B6D7A17A-D2C1-44D0-9B40-9FBDB90D5B20}" dt="2020-07-23T13:07:29.976" v="1223" actId="21"/>
          <ac:cxnSpMkLst>
            <pc:docMk/>
            <pc:sldMk cId="512003875" sldId="1727"/>
            <ac:cxnSpMk id="82" creationId="{758A2853-9AD2-4CDB-B336-7ACC415AB2CC}"/>
          </ac:cxnSpMkLst>
        </pc:cxnChg>
        <pc:cxnChg chg="add del mod">
          <ac:chgData name="Wanlambok Nongbet [Chillibreeze]" userId="6bf028ea-505a-4797-9fbe-498829f78d74" providerId="ADAL" clId="{B6D7A17A-D2C1-44D0-9B40-9FBDB90D5B20}" dt="2020-07-23T13:07:29.976" v="1223" actId="21"/>
          <ac:cxnSpMkLst>
            <pc:docMk/>
            <pc:sldMk cId="512003875" sldId="1727"/>
            <ac:cxnSpMk id="84" creationId="{1114F05E-B450-405D-8C96-C5AB3470166F}"/>
          </ac:cxnSpMkLst>
        </pc:cxnChg>
        <pc:cxnChg chg="add del mod">
          <ac:chgData name="Wanlambok Nongbet [Chillibreeze]" userId="6bf028ea-505a-4797-9fbe-498829f78d74" providerId="ADAL" clId="{B6D7A17A-D2C1-44D0-9B40-9FBDB90D5B20}" dt="2020-07-23T13:07:30.881" v="1225" actId="21"/>
          <ac:cxnSpMkLst>
            <pc:docMk/>
            <pc:sldMk cId="512003875" sldId="1727"/>
            <ac:cxnSpMk id="88" creationId="{AD48692F-6929-4A09-9BAA-D87A19708573}"/>
          </ac:cxnSpMkLst>
        </pc:cxnChg>
        <pc:cxnChg chg="add del mod">
          <ac:chgData name="Wanlambok Nongbet [Chillibreeze]" userId="6bf028ea-505a-4797-9fbe-498829f78d74" providerId="ADAL" clId="{B6D7A17A-D2C1-44D0-9B40-9FBDB90D5B20}" dt="2020-07-23T13:07:30.881" v="1225" actId="21"/>
          <ac:cxnSpMkLst>
            <pc:docMk/>
            <pc:sldMk cId="512003875" sldId="1727"/>
            <ac:cxnSpMk id="90" creationId="{5D9ABBB5-443C-4A91-8FC5-F554234477B7}"/>
          </ac:cxnSpMkLst>
        </pc:cxnChg>
        <pc:cxnChg chg="add del mod">
          <ac:chgData name="Wanlambok Nongbet [Chillibreeze]" userId="6bf028ea-505a-4797-9fbe-498829f78d74" providerId="ADAL" clId="{B6D7A17A-D2C1-44D0-9B40-9FBDB90D5B20}" dt="2020-07-23T13:07:30.881" v="1225" actId="21"/>
          <ac:cxnSpMkLst>
            <pc:docMk/>
            <pc:sldMk cId="512003875" sldId="1727"/>
            <ac:cxnSpMk id="92" creationId="{61F3F2BD-4744-4BC6-8026-DCB84E21C535}"/>
          </ac:cxnSpMkLst>
        </pc:cxnChg>
        <pc:cxnChg chg="add del mod">
          <ac:chgData name="Wanlambok Nongbet [Chillibreeze]" userId="6bf028ea-505a-4797-9fbe-498829f78d74" providerId="ADAL" clId="{B6D7A17A-D2C1-44D0-9B40-9FBDB90D5B20}" dt="2020-07-23T13:07:30.881" v="1225" actId="21"/>
          <ac:cxnSpMkLst>
            <pc:docMk/>
            <pc:sldMk cId="512003875" sldId="1727"/>
            <ac:cxnSpMk id="94" creationId="{463E2449-E7C3-4B65-B0D2-E3023EF1F1ED}"/>
          </ac:cxnSpMkLst>
        </pc:cxnChg>
        <pc:cxnChg chg="add del mod">
          <ac:chgData name="Wanlambok Nongbet [Chillibreeze]" userId="6bf028ea-505a-4797-9fbe-498829f78d74" providerId="ADAL" clId="{B6D7A17A-D2C1-44D0-9B40-9FBDB90D5B20}" dt="2020-07-23T13:07:30.881" v="1225" actId="21"/>
          <ac:cxnSpMkLst>
            <pc:docMk/>
            <pc:sldMk cId="512003875" sldId="1727"/>
            <ac:cxnSpMk id="96" creationId="{6E791116-7CEC-46F6-B1C6-F815DD8B3047}"/>
          </ac:cxnSpMkLst>
        </pc:cxnChg>
        <pc:cxnChg chg="add del mod">
          <ac:chgData name="Wanlambok Nongbet [Chillibreeze]" userId="6bf028ea-505a-4797-9fbe-498829f78d74" providerId="ADAL" clId="{B6D7A17A-D2C1-44D0-9B40-9FBDB90D5B20}" dt="2020-07-23T13:07:30.881" v="1225" actId="21"/>
          <ac:cxnSpMkLst>
            <pc:docMk/>
            <pc:sldMk cId="512003875" sldId="1727"/>
            <ac:cxnSpMk id="98" creationId="{87BB1DC7-00F9-432D-9886-70FF06BB5320}"/>
          </ac:cxnSpMkLst>
        </pc:cxnChg>
        <pc:cxnChg chg="add del mod">
          <ac:chgData name="Wanlambok Nongbet [Chillibreeze]" userId="6bf028ea-505a-4797-9fbe-498829f78d74" providerId="ADAL" clId="{B6D7A17A-D2C1-44D0-9B40-9FBDB90D5B20}" dt="2020-07-23T13:07:30.881" v="1225" actId="21"/>
          <ac:cxnSpMkLst>
            <pc:docMk/>
            <pc:sldMk cId="512003875" sldId="1727"/>
            <ac:cxnSpMk id="101" creationId="{2A5A3E10-6CFF-41D3-88D6-F14F9F050529}"/>
          </ac:cxnSpMkLst>
        </pc:cxnChg>
        <pc:cxnChg chg="add del mod">
          <ac:chgData name="Wanlambok Nongbet [Chillibreeze]" userId="6bf028ea-505a-4797-9fbe-498829f78d74" providerId="ADAL" clId="{B6D7A17A-D2C1-44D0-9B40-9FBDB90D5B20}" dt="2020-07-23T13:07:30.881" v="1225" actId="21"/>
          <ac:cxnSpMkLst>
            <pc:docMk/>
            <pc:sldMk cId="512003875" sldId="1727"/>
            <ac:cxnSpMk id="103" creationId="{F3905169-CC54-4115-9617-2521787068EA}"/>
          </ac:cxnSpMkLst>
        </pc:cxnChg>
        <pc:cxnChg chg="add mod">
          <ac:chgData name="Wanlambok Nongbet [Chillibreeze]" userId="6bf028ea-505a-4797-9fbe-498829f78d74" providerId="ADAL" clId="{B6D7A17A-D2C1-44D0-9B40-9FBDB90D5B20}" dt="2020-07-23T13:07:31.106" v="1226"/>
          <ac:cxnSpMkLst>
            <pc:docMk/>
            <pc:sldMk cId="512003875" sldId="1727"/>
            <ac:cxnSpMk id="106" creationId="{35A7E14C-A879-4851-8B40-78EC6F38303F}"/>
          </ac:cxnSpMkLst>
        </pc:cxnChg>
        <pc:cxnChg chg="add del mod">
          <ac:chgData name="Wanlambok Nongbet [Chillibreeze]" userId="6bf028ea-505a-4797-9fbe-498829f78d74" providerId="ADAL" clId="{B6D7A17A-D2C1-44D0-9B40-9FBDB90D5B20}" dt="2020-07-23T13:07:32.090" v="1227" actId="21"/>
          <ac:cxnSpMkLst>
            <pc:docMk/>
            <pc:sldMk cId="512003875" sldId="1727"/>
            <ac:cxnSpMk id="108" creationId="{F12F250A-C8D9-42F4-A60F-E64DDD05276C}"/>
          </ac:cxnSpMkLst>
        </pc:cxnChg>
        <pc:cxnChg chg="add del mod">
          <ac:chgData name="Wanlambok Nongbet [Chillibreeze]" userId="6bf028ea-505a-4797-9fbe-498829f78d74" providerId="ADAL" clId="{B6D7A17A-D2C1-44D0-9B40-9FBDB90D5B20}" dt="2020-07-23T13:07:32.090" v="1227" actId="21"/>
          <ac:cxnSpMkLst>
            <pc:docMk/>
            <pc:sldMk cId="512003875" sldId="1727"/>
            <ac:cxnSpMk id="110" creationId="{69A87875-FDC4-4B84-B7FF-6BF7E4001F0B}"/>
          </ac:cxnSpMkLst>
        </pc:cxnChg>
        <pc:cxnChg chg="add del mod">
          <ac:chgData name="Wanlambok Nongbet [Chillibreeze]" userId="6bf028ea-505a-4797-9fbe-498829f78d74" providerId="ADAL" clId="{B6D7A17A-D2C1-44D0-9B40-9FBDB90D5B20}" dt="2020-07-23T13:07:32.090" v="1227" actId="21"/>
          <ac:cxnSpMkLst>
            <pc:docMk/>
            <pc:sldMk cId="512003875" sldId="1727"/>
            <ac:cxnSpMk id="112" creationId="{F4FE7E42-3008-4937-9FB8-1273AC023C75}"/>
          </ac:cxnSpMkLst>
        </pc:cxnChg>
        <pc:cxnChg chg="add del mod">
          <ac:chgData name="Wanlambok Nongbet [Chillibreeze]" userId="6bf028ea-505a-4797-9fbe-498829f78d74" providerId="ADAL" clId="{B6D7A17A-D2C1-44D0-9B40-9FBDB90D5B20}" dt="2020-07-23T13:07:32.090" v="1227" actId="21"/>
          <ac:cxnSpMkLst>
            <pc:docMk/>
            <pc:sldMk cId="512003875" sldId="1727"/>
            <ac:cxnSpMk id="114" creationId="{DE1EEF20-BB64-4BBD-99D4-A255970DC2BE}"/>
          </ac:cxnSpMkLst>
        </pc:cxnChg>
        <pc:cxnChg chg="add del mod">
          <ac:chgData name="Wanlambok Nongbet [Chillibreeze]" userId="6bf028ea-505a-4797-9fbe-498829f78d74" providerId="ADAL" clId="{B6D7A17A-D2C1-44D0-9B40-9FBDB90D5B20}" dt="2020-07-23T13:07:32.090" v="1227" actId="21"/>
          <ac:cxnSpMkLst>
            <pc:docMk/>
            <pc:sldMk cId="512003875" sldId="1727"/>
            <ac:cxnSpMk id="116" creationId="{85806595-A37A-4B2C-8BAE-80FABD4E3730}"/>
          </ac:cxnSpMkLst>
        </pc:cxnChg>
        <pc:cxnChg chg="add del mod">
          <ac:chgData name="Wanlambok Nongbet [Chillibreeze]" userId="6bf028ea-505a-4797-9fbe-498829f78d74" providerId="ADAL" clId="{B6D7A17A-D2C1-44D0-9B40-9FBDB90D5B20}" dt="2020-07-23T13:07:32.090" v="1227" actId="21"/>
          <ac:cxnSpMkLst>
            <pc:docMk/>
            <pc:sldMk cId="512003875" sldId="1727"/>
            <ac:cxnSpMk id="119" creationId="{1435527E-1784-4C02-AAC5-2717171D377F}"/>
          </ac:cxnSpMkLst>
        </pc:cxnChg>
        <pc:cxnChg chg="add del mod">
          <ac:chgData name="Wanlambok Nongbet [Chillibreeze]" userId="6bf028ea-505a-4797-9fbe-498829f78d74" providerId="ADAL" clId="{B6D7A17A-D2C1-44D0-9B40-9FBDB90D5B20}" dt="2020-07-23T13:07:32.090" v="1227" actId="21"/>
          <ac:cxnSpMkLst>
            <pc:docMk/>
            <pc:sldMk cId="512003875" sldId="1727"/>
            <ac:cxnSpMk id="121" creationId="{FACFFF95-F13D-41BD-9E3D-8BC4EAC64708}"/>
          </ac:cxnSpMkLst>
        </pc:cxnChg>
        <pc:cxnChg chg="add del mod">
          <ac:chgData name="Wanlambok Nongbet [Chillibreeze]" userId="6bf028ea-505a-4797-9fbe-498829f78d74" providerId="ADAL" clId="{B6D7A17A-D2C1-44D0-9B40-9FBDB90D5B20}" dt="2020-07-23T13:07:32.874" v="1229" actId="21"/>
          <ac:cxnSpMkLst>
            <pc:docMk/>
            <pc:sldMk cId="512003875" sldId="1727"/>
            <ac:cxnSpMk id="125" creationId="{A507D3E5-D084-44AA-8716-78999E2C6C49}"/>
          </ac:cxnSpMkLst>
        </pc:cxnChg>
        <pc:cxnChg chg="add del mod">
          <ac:chgData name="Wanlambok Nongbet [Chillibreeze]" userId="6bf028ea-505a-4797-9fbe-498829f78d74" providerId="ADAL" clId="{B6D7A17A-D2C1-44D0-9B40-9FBDB90D5B20}" dt="2020-07-23T13:07:32.874" v="1229" actId="21"/>
          <ac:cxnSpMkLst>
            <pc:docMk/>
            <pc:sldMk cId="512003875" sldId="1727"/>
            <ac:cxnSpMk id="127" creationId="{BF60D1BF-DEBE-4655-BBA8-89EABAF625FE}"/>
          </ac:cxnSpMkLst>
        </pc:cxnChg>
        <pc:cxnChg chg="add del mod">
          <ac:chgData name="Wanlambok Nongbet [Chillibreeze]" userId="6bf028ea-505a-4797-9fbe-498829f78d74" providerId="ADAL" clId="{B6D7A17A-D2C1-44D0-9B40-9FBDB90D5B20}" dt="2020-07-23T13:07:32.874" v="1229" actId="21"/>
          <ac:cxnSpMkLst>
            <pc:docMk/>
            <pc:sldMk cId="512003875" sldId="1727"/>
            <ac:cxnSpMk id="129" creationId="{919B3AB7-1DAE-4329-B522-E5C5E14259A4}"/>
          </ac:cxnSpMkLst>
        </pc:cxnChg>
        <pc:cxnChg chg="add del mod">
          <ac:chgData name="Wanlambok Nongbet [Chillibreeze]" userId="6bf028ea-505a-4797-9fbe-498829f78d74" providerId="ADAL" clId="{B6D7A17A-D2C1-44D0-9B40-9FBDB90D5B20}" dt="2020-07-23T13:07:32.874" v="1229" actId="21"/>
          <ac:cxnSpMkLst>
            <pc:docMk/>
            <pc:sldMk cId="512003875" sldId="1727"/>
            <ac:cxnSpMk id="131" creationId="{2EB775FB-C85F-43F3-BCB0-B66D86747D5C}"/>
          </ac:cxnSpMkLst>
        </pc:cxnChg>
        <pc:cxnChg chg="add del mod">
          <ac:chgData name="Wanlambok Nongbet [Chillibreeze]" userId="6bf028ea-505a-4797-9fbe-498829f78d74" providerId="ADAL" clId="{B6D7A17A-D2C1-44D0-9B40-9FBDB90D5B20}" dt="2020-07-23T13:07:32.874" v="1229" actId="21"/>
          <ac:cxnSpMkLst>
            <pc:docMk/>
            <pc:sldMk cId="512003875" sldId="1727"/>
            <ac:cxnSpMk id="133" creationId="{3EBE7BB8-7BEA-4861-921D-2EDB481D02F1}"/>
          </ac:cxnSpMkLst>
        </pc:cxnChg>
        <pc:cxnChg chg="add del mod">
          <ac:chgData name="Wanlambok Nongbet [Chillibreeze]" userId="6bf028ea-505a-4797-9fbe-498829f78d74" providerId="ADAL" clId="{B6D7A17A-D2C1-44D0-9B40-9FBDB90D5B20}" dt="2020-07-23T13:07:32.874" v="1229" actId="21"/>
          <ac:cxnSpMkLst>
            <pc:docMk/>
            <pc:sldMk cId="512003875" sldId="1727"/>
            <ac:cxnSpMk id="136" creationId="{08889EBF-1E34-407C-AD07-A74D487F9B3E}"/>
          </ac:cxnSpMkLst>
        </pc:cxnChg>
        <pc:cxnChg chg="add del mod">
          <ac:chgData name="Wanlambok Nongbet [Chillibreeze]" userId="6bf028ea-505a-4797-9fbe-498829f78d74" providerId="ADAL" clId="{B6D7A17A-D2C1-44D0-9B40-9FBDB90D5B20}" dt="2020-07-23T13:07:32.874" v="1229" actId="21"/>
          <ac:cxnSpMkLst>
            <pc:docMk/>
            <pc:sldMk cId="512003875" sldId="1727"/>
            <ac:cxnSpMk id="138" creationId="{196BDDE0-F2A0-4320-9AE6-141755437E13}"/>
          </ac:cxnSpMkLst>
        </pc:cxnChg>
        <pc:cxnChg chg="add mod">
          <ac:chgData name="Wanlambok Nongbet [Chillibreeze]" userId="6bf028ea-505a-4797-9fbe-498829f78d74" providerId="ADAL" clId="{B6D7A17A-D2C1-44D0-9B40-9FBDB90D5B20}" dt="2020-07-23T13:07:33.095" v="1230"/>
          <ac:cxnSpMkLst>
            <pc:docMk/>
            <pc:sldMk cId="512003875" sldId="1727"/>
            <ac:cxnSpMk id="141" creationId="{76562F56-DB98-4401-A010-AF96A4CD96CF}"/>
          </ac:cxnSpMkLst>
        </pc:cxnChg>
        <pc:cxnChg chg="add del mod">
          <ac:chgData name="Wanlambok Nongbet [Chillibreeze]" userId="6bf028ea-505a-4797-9fbe-498829f78d74" providerId="ADAL" clId="{B6D7A17A-D2C1-44D0-9B40-9FBDB90D5B20}" dt="2020-07-23T13:07:33.810" v="1231" actId="21"/>
          <ac:cxnSpMkLst>
            <pc:docMk/>
            <pc:sldMk cId="512003875" sldId="1727"/>
            <ac:cxnSpMk id="143" creationId="{637792A9-A4A7-409E-B81C-BF50DF8EE341}"/>
          </ac:cxnSpMkLst>
        </pc:cxnChg>
        <pc:cxnChg chg="add del mod">
          <ac:chgData name="Wanlambok Nongbet [Chillibreeze]" userId="6bf028ea-505a-4797-9fbe-498829f78d74" providerId="ADAL" clId="{B6D7A17A-D2C1-44D0-9B40-9FBDB90D5B20}" dt="2020-07-23T13:07:33.810" v="1231" actId="21"/>
          <ac:cxnSpMkLst>
            <pc:docMk/>
            <pc:sldMk cId="512003875" sldId="1727"/>
            <ac:cxnSpMk id="145" creationId="{BB1689DE-29A7-4E5C-8642-046E61754004}"/>
          </ac:cxnSpMkLst>
        </pc:cxnChg>
        <pc:cxnChg chg="add del mod">
          <ac:chgData name="Wanlambok Nongbet [Chillibreeze]" userId="6bf028ea-505a-4797-9fbe-498829f78d74" providerId="ADAL" clId="{B6D7A17A-D2C1-44D0-9B40-9FBDB90D5B20}" dt="2020-07-23T13:07:33.810" v="1231" actId="21"/>
          <ac:cxnSpMkLst>
            <pc:docMk/>
            <pc:sldMk cId="512003875" sldId="1727"/>
            <ac:cxnSpMk id="147" creationId="{0CA0458B-AAE4-4263-8141-D7BC4A8CDF99}"/>
          </ac:cxnSpMkLst>
        </pc:cxnChg>
        <pc:cxnChg chg="add del mod">
          <ac:chgData name="Wanlambok Nongbet [Chillibreeze]" userId="6bf028ea-505a-4797-9fbe-498829f78d74" providerId="ADAL" clId="{B6D7A17A-D2C1-44D0-9B40-9FBDB90D5B20}" dt="2020-07-23T13:07:33.810" v="1231" actId="21"/>
          <ac:cxnSpMkLst>
            <pc:docMk/>
            <pc:sldMk cId="512003875" sldId="1727"/>
            <ac:cxnSpMk id="149" creationId="{7AA28850-7F32-4FC3-AACD-10BB75FE239F}"/>
          </ac:cxnSpMkLst>
        </pc:cxnChg>
        <pc:cxnChg chg="add del mod">
          <ac:chgData name="Wanlambok Nongbet [Chillibreeze]" userId="6bf028ea-505a-4797-9fbe-498829f78d74" providerId="ADAL" clId="{B6D7A17A-D2C1-44D0-9B40-9FBDB90D5B20}" dt="2020-07-23T13:07:33.810" v="1231" actId="21"/>
          <ac:cxnSpMkLst>
            <pc:docMk/>
            <pc:sldMk cId="512003875" sldId="1727"/>
            <ac:cxnSpMk id="152" creationId="{836AED81-71EA-448C-92FD-D8F27D8EBB69}"/>
          </ac:cxnSpMkLst>
        </pc:cxnChg>
        <pc:cxnChg chg="add del mod">
          <ac:chgData name="Wanlambok Nongbet [Chillibreeze]" userId="6bf028ea-505a-4797-9fbe-498829f78d74" providerId="ADAL" clId="{B6D7A17A-D2C1-44D0-9B40-9FBDB90D5B20}" dt="2020-07-23T13:07:33.810" v="1231" actId="21"/>
          <ac:cxnSpMkLst>
            <pc:docMk/>
            <pc:sldMk cId="512003875" sldId="1727"/>
            <ac:cxnSpMk id="154" creationId="{40B4D710-F5DF-4DF4-845A-65B88E28B8CA}"/>
          </ac:cxnSpMkLst>
        </pc:cxnChg>
        <pc:cxnChg chg="add del mod">
          <ac:chgData name="Wanlambok Nongbet [Chillibreeze]" userId="6bf028ea-505a-4797-9fbe-498829f78d74" providerId="ADAL" clId="{B6D7A17A-D2C1-44D0-9B40-9FBDB90D5B20}" dt="2020-07-23T13:07:34.736" v="1233" actId="21"/>
          <ac:cxnSpMkLst>
            <pc:docMk/>
            <pc:sldMk cId="512003875" sldId="1727"/>
            <ac:cxnSpMk id="158" creationId="{8EFCA9F8-6687-41C5-8735-136E12A84EF9}"/>
          </ac:cxnSpMkLst>
        </pc:cxnChg>
        <pc:cxnChg chg="add del mod">
          <ac:chgData name="Wanlambok Nongbet [Chillibreeze]" userId="6bf028ea-505a-4797-9fbe-498829f78d74" providerId="ADAL" clId="{B6D7A17A-D2C1-44D0-9B40-9FBDB90D5B20}" dt="2020-07-23T13:07:34.736" v="1233" actId="21"/>
          <ac:cxnSpMkLst>
            <pc:docMk/>
            <pc:sldMk cId="512003875" sldId="1727"/>
            <ac:cxnSpMk id="160" creationId="{DBB91EF3-67AE-4E12-8B9E-921D7C39D88D}"/>
          </ac:cxnSpMkLst>
        </pc:cxnChg>
        <pc:cxnChg chg="add del mod">
          <ac:chgData name="Wanlambok Nongbet [Chillibreeze]" userId="6bf028ea-505a-4797-9fbe-498829f78d74" providerId="ADAL" clId="{B6D7A17A-D2C1-44D0-9B40-9FBDB90D5B20}" dt="2020-07-23T13:07:34.736" v="1233" actId="21"/>
          <ac:cxnSpMkLst>
            <pc:docMk/>
            <pc:sldMk cId="512003875" sldId="1727"/>
            <ac:cxnSpMk id="162" creationId="{B6836BCF-2ABF-41FD-9C02-CBBB9799DB22}"/>
          </ac:cxnSpMkLst>
        </pc:cxnChg>
        <pc:cxnChg chg="add del mod">
          <ac:chgData name="Wanlambok Nongbet [Chillibreeze]" userId="6bf028ea-505a-4797-9fbe-498829f78d74" providerId="ADAL" clId="{B6D7A17A-D2C1-44D0-9B40-9FBDB90D5B20}" dt="2020-07-23T13:07:34.736" v="1233" actId="21"/>
          <ac:cxnSpMkLst>
            <pc:docMk/>
            <pc:sldMk cId="512003875" sldId="1727"/>
            <ac:cxnSpMk id="164" creationId="{04AC84D4-7E8B-47E5-8115-6F69C23B94E0}"/>
          </ac:cxnSpMkLst>
        </pc:cxnChg>
        <pc:cxnChg chg="add del mod">
          <ac:chgData name="Wanlambok Nongbet [Chillibreeze]" userId="6bf028ea-505a-4797-9fbe-498829f78d74" providerId="ADAL" clId="{B6D7A17A-D2C1-44D0-9B40-9FBDB90D5B20}" dt="2020-07-23T13:07:34.736" v="1233" actId="21"/>
          <ac:cxnSpMkLst>
            <pc:docMk/>
            <pc:sldMk cId="512003875" sldId="1727"/>
            <ac:cxnSpMk id="167" creationId="{41122038-96BA-4A1E-AB2E-B2693885E445}"/>
          </ac:cxnSpMkLst>
        </pc:cxnChg>
        <pc:cxnChg chg="add del mod">
          <ac:chgData name="Wanlambok Nongbet [Chillibreeze]" userId="6bf028ea-505a-4797-9fbe-498829f78d74" providerId="ADAL" clId="{B6D7A17A-D2C1-44D0-9B40-9FBDB90D5B20}" dt="2020-07-23T13:07:34.736" v="1233" actId="21"/>
          <ac:cxnSpMkLst>
            <pc:docMk/>
            <pc:sldMk cId="512003875" sldId="1727"/>
            <ac:cxnSpMk id="169" creationId="{F78E116B-1C59-4381-B407-7C288555E730}"/>
          </ac:cxnSpMkLst>
        </pc:cxnChg>
        <pc:cxnChg chg="add mod">
          <ac:chgData name="Wanlambok Nongbet [Chillibreeze]" userId="6bf028ea-505a-4797-9fbe-498829f78d74" providerId="ADAL" clId="{B6D7A17A-D2C1-44D0-9B40-9FBDB90D5B20}" dt="2020-07-23T13:07:34.958" v="1234"/>
          <ac:cxnSpMkLst>
            <pc:docMk/>
            <pc:sldMk cId="512003875" sldId="1727"/>
            <ac:cxnSpMk id="172" creationId="{FEED15FC-ABF5-43ED-824B-3BF97F76A10E}"/>
          </ac:cxnSpMkLst>
        </pc:cxnChg>
        <pc:cxnChg chg="add del mod">
          <ac:chgData name="Wanlambok Nongbet [Chillibreeze]" userId="6bf028ea-505a-4797-9fbe-498829f78d74" providerId="ADAL" clId="{B6D7A17A-D2C1-44D0-9B40-9FBDB90D5B20}" dt="2020-07-23T13:07:36.191" v="1235" actId="21"/>
          <ac:cxnSpMkLst>
            <pc:docMk/>
            <pc:sldMk cId="512003875" sldId="1727"/>
            <ac:cxnSpMk id="174" creationId="{2F79F628-88F6-4C03-A9D3-AB13A54F899A}"/>
          </ac:cxnSpMkLst>
        </pc:cxnChg>
        <pc:cxnChg chg="add del mod">
          <ac:chgData name="Wanlambok Nongbet [Chillibreeze]" userId="6bf028ea-505a-4797-9fbe-498829f78d74" providerId="ADAL" clId="{B6D7A17A-D2C1-44D0-9B40-9FBDB90D5B20}" dt="2020-07-23T13:07:36.191" v="1235" actId="21"/>
          <ac:cxnSpMkLst>
            <pc:docMk/>
            <pc:sldMk cId="512003875" sldId="1727"/>
            <ac:cxnSpMk id="176" creationId="{EA3C320F-BCC9-403A-9A72-2125A11DD3D1}"/>
          </ac:cxnSpMkLst>
        </pc:cxnChg>
        <pc:cxnChg chg="add del mod">
          <ac:chgData name="Wanlambok Nongbet [Chillibreeze]" userId="6bf028ea-505a-4797-9fbe-498829f78d74" providerId="ADAL" clId="{B6D7A17A-D2C1-44D0-9B40-9FBDB90D5B20}" dt="2020-07-23T13:07:36.191" v="1235" actId="21"/>
          <ac:cxnSpMkLst>
            <pc:docMk/>
            <pc:sldMk cId="512003875" sldId="1727"/>
            <ac:cxnSpMk id="178" creationId="{201EAA31-14AF-4C8C-B10B-CD80C3713DB6}"/>
          </ac:cxnSpMkLst>
        </pc:cxnChg>
        <pc:cxnChg chg="add del mod">
          <ac:chgData name="Wanlambok Nongbet [Chillibreeze]" userId="6bf028ea-505a-4797-9fbe-498829f78d74" providerId="ADAL" clId="{B6D7A17A-D2C1-44D0-9B40-9FBDB90D5B20}" dt="2020-07-23T13:07:36.191" v="1235" actId="21"/>
          <ac:cxnSpMkLst>
            <pc:docMk/>
            <pc:sldMk cId="512003875" sldId="1727"/>
            <ac:cxnSpMk id="181" creationId="{C10A7153-A7E6-427B-9D56-D25757B7806F}"/>
          </ac:cxnSpMkLst>
        </pc:cxnChg>
        <pc:cxnChg chg="add del mod">
          <ac:chgData name="Wanlambok Nongbet [Chillibreeze]" userId="6bf028ea-505a-4797-9fbe-498829f78d74" providerId="ADAL" clId="{B6D7A17A-D2C1-44D0-9B40-9FBDB90D5B20}" dt="2020-07-23T13:07:36.191" v="1235" actId="21"/>
          <ac:cxnSpMkLst>
            <pc:docMk/>
            <pc:sldMk cId="512003875" sldId="1727"/>
            <ac:cxnSpMk id="183" creationId="{7A828DC0-E7B9-4024-9FD1-C2C14A4EE7A3}"/>
          </ac:cxnSpMkLst>
        </pc:cxnChg>
        <pc:cxnChg chg="add del mod">
          <ac:chgData name="Wanlambok Nongbet [Chillibreeze]" userId="6bf028ea-505a-4797-9fbe-498829f78d74" providerId="ADAL" clId="{B6D7A17A-D2C1-44D0-9B40-9FBDB90D5B20}" dt="2020-07-23T13:07:37.095" v="1237" actId="21"/>
          <ac:cxnSpMkLst>
            <pc:docMk/>
            <pc:sldMk cId="512003875" sldId="1727"/>
            <ac:cxnSpMk id="187" creationId="{378CD7B2-1A31-4929-AF65-1C1044FF5728}"/>
          </ac:cxnSpMkLst>
        </pc:cxnChg>
        <pc:cxnChg chg="add del mod">
          <ac:chgData name="Wanlambok Nongbet [Chillibreeze]" userId="6bf028ea-505a-4797-9fbe-498829f78d74" providerId="ADAL" clId="{B6D7A17A-D2C1-44D0-9B40-9FBDB90D5B20}" dt="2020-07-23T13:07:37.095" v="1237" actId="21"/>
          <ac:cxnSpMkLst>
            <pc:docMk/>
            <pc:sldMk cId="512003875" sldId="1727"/>
            <ac:cxnSpMk id="189" creationId="{8FC72111-F2C0-4045-B2D2-D8CF8E3198B3}"/>
          </ac:cxnSpMkLst>
        </pc:cxnChg>
        <pc:cxnChg chg="add del mod">
          <ac:chgData name="Wanlambok Nongbet [Chillibreeze]" userId="6bf028ea-505a-4797-9fbe-498829f78d74" providerId="ADAL" clId="{B6D7A17A-D2C1-44D0-9B40-9FBDB90D5B20}" dt="2020-07-23T13:07:37.095" v="1237" actId="21"/>
          <ac:cxnSpMkLst>
            <pc:docMk/>
            <pc:sldMk cId="512003875" sldId="1727"/>
            <ac:cxnSpMk id="191" creationId="{2D3CFBCD-8E8F-4733-A0AF-602F96D4D4C9}"/>
          </ac:cxnSpMkLst>
        </pc:cxnChg>
        <pc:cxnChg chg="add del mod">
          <ac:chgData name="Wanlambok Nongbet [Chillibreeze]" userId="6bf028ea-505a-4797-9fbe-498829f78d74" providerId="ADAL" clId="{B6D7A17A-D2C1-44D0-9B40-9FBDB90D5B20}" dt="2020-07-23T13:07:37.095" v="1237" actId="21"/>
          <ac:cxnSpMkLst>
            <pc:docMk/>
            <pc:sldMk cId="512003875" sldId="1727"/>
            <ac:cxnSpMk id="194" creationId="{3F71E444-8A01-4237-854F-78942432B5B8}"/>
          </ac:cxnSpMkLst>
        </pc:cxnChg>
        <pc:cxnChg chg="add del mod">
          <ac:chgData name="Wanlambok Nongbet [Chillibreeze]" userId="6bf028ea-505a-4797-9fbe-498829f78d74" providerId="ADAL" clId="{B6D7A17A-D2C1-44D0-9B40-9FBDB90D5B20}" dt="2020-07-23T13:07:37.095" v="1237" actId="21"/>
          <ac:cxnSpMkLst>
            <pc:docMk/>
            <pc:sldMk cId="512003875" sldId="1727"/>
            <ac:cxnSpMk id="196" creationId="{CDB88F5C-2AA5-4289-B14B-024A0C087B6E}"/>
          </ac:cxnSpMkLst>
        </pc:cxnChg>
        <pc:cxnChg chg="add mod">
          <ac:chgData name="Wanlambok Nongbet [Chillibreeze]" userId="6bf028ea-505a-4797-9fbe-498829f78d74" providerId="ADAL" clId="{B6D7A17A-D2C1-44D0-9B40-9FBDB90D5B20}" dt="2020-07-23T13:07:37.308" v="1238"/>
          <ac:cxnSpMkLst>
            <pc:docMk/>
            <pc:sldMk cId="512003875" sldId="1727"/>
            <ac:cxnSpMk id="199" creationId="{52813CE8-695D-4609-916B-3FC555451473}"/>
          </ac:cxnSpMkLst>
        </pc:cxnChg>
        <pc:cxnChg chg="add del mod">
          <ac:chgData name="Wanlambok Nongbet [Chillibreeze]" userId="6bf028ea-505a-4797-9fbe-498829f78d74" providerId="ADAL" clId="{B6D7A17A-D2C1-44D0-9B40-9FBDB90D5B20}" dt="2020-07-23T13:07:38.450" v="1239" actId="21"/>
          <ac:cxnSpMkLst>
            <pc:docMk/>
            <pc:sldMk cId="512003875" sldId="1727"/>
            <ac:cxnSpMk id="201" creationId="{32BF63F5-2151-490F-9C34-EAA2E2A198E5}"/>
          </ac:cxnSpMkLst>
        </pc:cxnChg>
        <pc:cxnChg chg="add del mod">
          <ac:chgData name="Wanlambok Nongbet [Chillibreeze]" userId="6bf028ea-505a-4797-9fbe-498829f78d74" providerId="ADAL" clId="{B6D7A17A-D2C1-44D0-9B40-9FBDB90D5B20}" dt="2020-07-23T13:07:38.450" v="1239" actId="21"/>
          <ac:cxnSpMkLst>
            <pc:docMk/>
            <pc:sldMk cId="512003875" sldId="1727"/>
            <ac:cxnSpMk id="203" creationId="{DA392B4F-67A2-4FA0-BCED-286AD7B683BE}"/>
          </ac:cxnSpMkLst>
        </pc:cxnChg>
        <pc:cxnChg chg="add del mod">
          <ac:chgData name="Wanlambok Nongbet [Chillibreeze]" userId="6bf028ea-505a-4797-9fbe-498829f78d74" providerId="ADAL" clId="{B6D7A17A-D2C1-44D0-9B40-9FBDB90D5B20}" dt="2020-07-23T13:07:38.450" v="1239" actId="21"/>
          <ac:cxnSpMkLst>
            <pc:docMk/>
            <pc:sldMk cId="512003875" sldId="1727"/>
            <ac:cxnSpMk id="206" creationId="{C0080BE9-3C7A-4B67-9039-71DABB76DAED}"/>
          </ac:cxnSpMkLst>
        </pc:cxnChg>
        <pc:cxnChg chg="add del mod">
          <ac:chgData name="Wanlambok Nongbet [Chillibreeze]" userId="6bf028ea-505a-4797-9fbe-498829f78d74" providerId="ADAL" clId="{B6D7A17A-D2C1-44D0-9B40-9FBDB90D5B20}" dt="2020-07-23T13:07:38.450" v="1239" actId="21"/>
          <ac:cxnSpMkLst>
            <pc:docMk/>
            <pc:sldMk cId="512003875" sldId="1727"/>
            <ac:cxnSpMk id="208" creationId="{7EE662C3-BA27-4F8A-B07C-02A98E5F61DB}"/>
          </ac:cxnSpMkLst>
        </pc:cxnChg>
        <pc:cxnChg chg="add del mod">
          <ac:chgData name="Wanlambok Nongbet [Chillibreeze]" userId="6bf028ea-505a-4797-9fbe-498829f78d74" providerId="ADAL" clId="{B6D7A17A-D2C1-44D0-9B40-9FBDB90D5B20}" dt="2020-07-23T13:07:39.755" v="1241" actId="21"/>
          <ac:cxnSpMkLst>
            <pc:docMk/>
            <pc:sldMk cId="512003875" sldId="1727"/>
            <ac:cxnSpMk id="212" creationId="{CF4D3971-D87E-4667-8958-6E10CCDEC900}"/>
          </ac:cxnSpMkLst>
        </pc:cxnChg>
        <pc:cxnChg chg="add del mod">
          <ac:chgData name="Wanlambok Nongbet [Chillibreeze]" userId="6bf028ea-505a-4797-9fbe-498829f78d74" providerId="ADAL" clId="{B6D7A17A-D2C1-44D0-9B40-9FBDB90D5B20}" dt="2020-07-23T13:07:39.755" v="1241" actId="21"/>
          <ac:cxnSpMkLst>
            <pc:docMk/>
            <pc:sldMk cId="512003875" sldId="1727"/>
            <ac:cxnSpMk id="214" creationId="{424EDCA3-F5C0-4B54-909C-6B83413339FD}"/>
          </ac:cxnSpMkLst>
        </pc:cxnChg>
        <pc:cxnChg chg="add del mod">
          <ac:chgData name="Wanlambok Nongbet [Chillibreeze]" userId="6bf028ea-505a-4797-9fbe-498829f78d74" providerId="ADAL" clId="{B6D7A17A-D2C1-44D0-9B40-9FBDB90D5B20}" dt="2020-07-23T13:07:39.755" v="1241" actId="21"/>
          <ac:cxnSpMkLst>
            <pc:docMk/>
            <pc:sldMk cId="512003875" sldId="1727"/>
            <ac:cxnSpMk id="217" creationId="{B63CA422-BEE1-4B1F-B68E-A90536B36A79}"/>
          </ac:cxnSpMkLst>
        </pc:cxnChg>
        <pc:cxnChg chg="add del mod">
          <ac:chgData name="Wanlambok Nongbet [Chillibreeze]" userId="6bf028ea-505a-4797-9fbe-498829f78d74" providerId="ADAL" clId="{B6D7A17A-D2C1-44D0-9B40-9FBDB90D5B20}" dt="2020-07-23T13:07:39.755" v="1241" actId="21"/>
          <ac:cxnSpMkLst>
            <pc:docMk/>
            <pc:sldMk cId="512003875" sldId="1727"/>
            <ac:cxnSpMk id="219" creationId="{83581681-1419-428B-BB16-58728ED50A5A}"/>
          </ac:cxnSpMkLst>
        </pc:cxnChg>
        <pc:cxnChg chg="add mod">
          <ac:chgData name="Wanlambok Nongbet [Chillibreeze]" userId="6bf028ea-505a-4797-9fbe-498829f78d74" providerId="ADAL" clId="{B6D7A17A-D2C1-44D0-9B40-9FBDB90D5B20}" dt="2020-07-23T13:07:39.955" v="1242"/>
          <ac:cxnSpMkLst>
            <pc:docMk/>
            <pc:sldMk cId="512003875" sldId="1727"/>
            <ac:cxnSpMk id="222" creationId="{F276D629-4556-448E-94BD-213B81036849}"/>
          </ac:cxnSpMkLst>
        </pc:cxnChg>
        <pc:cxnChg chg="add del mod">
          <ac:chgData name="Wanlambok Nongbet [Chillibreeze]" userId="6bf028ea-505a-4797-9fbe-498829f78d74" providerId="ADAL" clId="{B6D7A17A-D2C1-44D0-9B40-9FBDB90D5B20}" dt="2020-07-23T13:07:41.111" v="1243" actId="21"/>
          <ac:cxnSpMkLst>
            <pc:docMk/>
            <pc:sldMk cId="512003875" sldId="1727"/>
            <ac:cxnSpMk id="224" creationId="{3339FBB6-8773-4939-8FC8-646E4D410A2F}"/>
          </ac:cxnSpMkLst>
        </pc:cxnChg>
        <pc:cxnChg chg="add del mod">
          <ac:chgData name="Wanlambok Nongbet [Chillibreeze]" userId="6bf028ea-505a-4797-9fbe-498829f78d74" providerId="ADAL" clId="{B6D7A17A-D2C1-44D0-9B40-9FBDB90D5B20}" dt="2020-07-23T13:07:41.111" v="1243" actId="21"/>
          <ac:cxnSpMkLst>
            <pc:docMk/>
            <pc:sldMk cId="512003875" sldId="1727"/>
            <ac:cxnSpMk id="227" creationId="{5EE6D407-39B8-4839-91B3-2502E4C753D1}"/>
          </ac:cxnSpMkLst>
        </pc:cxnChg>
        <pc:cxnChg chg="add del mod">
          <ac:chgData name="Wanlambok Nongbet [Chillibreeze]" userId="6bf028ea-505a-4797-9fbe-498829f78d74" providerId="ADAL" clId="{B6D7A17A-D2C1-44D0-9B40-9FBDB90D5B20}" dt="2020-07-23T13:07:41.111" v="1243" actId="21"/>
          <ac:cxnSpMkLst>
            <pc:docMk/>
            <pc:sldMk cId="512003875" sldId="1727"/>
            <ac:cxnSpMk id="229" creationId="{7B73F7DE-8A7F-4275-A3D2-894FE8DA1EB4}"/>
          </ac:cxnSpMkLst>
        </pc:cxnChg>
        <pc:cxnChg chg="add del mod">
          <ac:chgData name="Wanlambok Nongbet [Chillibreeze]" userId="6bf028ea-505a-4797-9fbe-498829f78d74" providerId="ADAL" clId="{B6D7A17A-D2C1-44D0-9B40-9FBDB90D5B20}" dt="2020-07-23T13:07:42.041" v="1245" actId="21"/>
          <ac:cxnSpMkLst>
            <pc:docMk/>
            <pc:sldMk cId="512003875" sldId="1727"/>
            <ac:cxnSpMk id="233" creationId="{8E9F301F-9B55-4ABB-A7D0-8A3A96459947}"/>
          </ac:cxnSpMkLst>
        </pc:cxnChg>
        <pc:cxnChg chg="add del mod">
          <ac:chgData name="Wanlambok Nongbet [Chillibreeze]" userId="6bf028ea-505a-4797-9fbe-498829f78d74" providerId="ADAL" clId="{B6D7A17A-D2C1-44D0-9B40-9FBDB90D5B20}" dt="2020-07-23T13:07:42.041" v="1245" actId="21"/>
          <ac:cxnSpMkLst>
            <pc:docMk/>
            <pc:sldMk cId="512003875" sldId="1727"/>
            <ac:cxnSpMk id="236" creationId="{6CF2D618-2C55-4C6F-B908-0ADDD44CF4C3}"/>
          </ac:cxnSpMkLst>
        </pc:cxnChg>
        <pc:cxnChg chg="add del mod">
          <ac:chgData name="Wanlambok Nongbet [Chillibreeze]" userId="6bf028ea-505a-4797-9fbe-498829f78d74" providerId="ADAL" clId="{B6D7A17A-D2C1-44D0-9B40-9FBDB90D5B20}" dt="2020-07-23T13:07:42.041" v="1245" actId="21"/>
          <ac:cxnSpMkLst>
            <pc:docMk/>
            <pc:sldMk cId="512003875" sldId="1727"/>
            <ac:cxnSpMk id="238" creationId="{23FBD8D5-0172-4045-9635-21431AF22960}"/>
          </ac:cxnSpMkLst>
        </pc:cxnChg>
        <pc:cxnChg chg="add mod">
          <ac:chgData name="Wanlambok Nongbet [Chillibreeze]" userId="6bf028ea-505a-4797-9fbe-498829f78d74" providerId="ADAL" clId="{B6D7A17A-D2C1-44D0-9B40-9FBDB90D5B20}" dt="2020-07-23T13:07:42.240" v="1246"/>
          <ac:cxnSpMkLst>
            <pc:docMk/>
            <pc:sldMk cId="512003875" sldId="1727"/>
            <ac:cxnSpMk id="241" creationId="{D07A6B4F-DF08-4790-8D8B-EF96340C6F99}"/>
          </ac:cxnSpMkLst>
        </pc:cxnChg>
        <pc:cxnChg chg="add del mod">
          <ac:chgData name="Wanlambok Nongbet [Chillibreeze]" userId="6bf028ea-505a-4797-9fbe-498829f78d74" providerId="ADAL" clId="{B6D7A17A-D2C1-44D0-9B40-9FBDB90D5B20}" dt="2020-07-23T13:07:43.002" v="1247" actId="21"/>
          <ac:cxnSpMkLst>
            <pc:docMk/>
            <pc:sldMk cId="512003875" sldId="1727"/>
            <ac:cxnSpMk id="244" creationId="{FDD916F4-206D-41C1-A681-E78C0C7C18B2}"/>
          </ac:cxnSpMkLst>
        </pc:cxnChg>
        <pc:cxnChg chg="add del mod">
          <ac:chgData name="Wanlambok Nongbet [Chillibreeze]" userId="6bf028ea-505a-4797-9fbe-498829f78d74" providerId="ADAL" clId="{B6D7A17A-D2C1-44D0-9B40-9FBDB90D5B20}" dt="2020-07-23T13:07:43.002" v="1247" actId="21"/>
          <ac:cxnSpMkLst>
            <pc:docMk/>
            <pc:sldMk cId="512003875" sldId="1727"/>
            <ac:cxnSpMk id="246" creationId="{6C16C3D2-2A4D-4B76-ADCC-088693F3D483}"/>
          </ac:cxnSpMkLst>
        </pc:cxnChg>
        <pc:cxnChg chg="add del mod">
          <ac:chgData name="Wanlambok Nongbet [Chillibreeze]" userId="6bf028ea-505a-4797-9fbe-498829f78d74" providerId="ADAL" clId="{B6D7A17A-D2C1-44D0-9B40-9FBDB90D5B20}" dt="2020-07-23T13:07:44.064" v="1249" actId="21"/>
          <ac:cxnSpMkLst>
            <pc:docMk/>
            <pc:sldMk cId="512003875" sldId="1727"/>
            <ac:cxnSpMk id="251" creationId="{88DE0AA6-2045-4C34-9D24-F6B3894999F8}"/>
          </ac:cxnSpMkLst>
        </pc:cxnChg>
        <pc:cxnChg chg="add del mod">
          <ac:chgData name="Wanlambok Nongbet [Chillibreeze]" userId="6bf028ea-505a-4797-9fbe-498829f78d74" providerId="ADAL" clId="{B6D7A17A-D2C1-44D0-9B40-9FBDB90D5B20}" dt="2020-07-23T13:07:44.064" v="1249" actId="21"/>
          <ac:cxnSpMkLst>
            <pc:docMk/>
            <pc:sldMk cId="512003875" sldId="1727"/>
            <ac:cxnSpMk id="253" creationId="{F88D958E-C82E-486A-A169-8DC94F2E4953}"/>
          </ac:cxnSpMkLst>
        </pc:cxnChg>
        <pc:cxnChg chg="add del mod">
          <ac:chgData name="Wanlambok Nongbet [Chillibreeze]" userId="6bf028ea-505a-4797-9fbe-498829f78d74" providerId="ADAL" clId="{B6D7A17A-D2C1-44D0-9B40-9FBDB90D5B20}" dt="2020-07-23T13:07:45.937" v="1251" actId="21"/>
          <ac:cxnSpMkLst>
            <pc:docMk/>
            <pc:sldMk cId="512003875" sldId="1727"/>
            <ac:cxnSpMk id="257" creationId="{34648704-BD66-4F88-8FD8-84877BD56C32}"/>
          </ac:cxnSpMkLst>
        </pc:cxnChg>
        <pc:cxnChg chg="add del mod">
          <ac:chgData name="Wanlambok Nongbet [Chillibreeze]" userId="6bf028ea-505a-4797-9fbe-498829f78d74" providerId="ADAL" clId="{B6D7A17A-D2C1-44D0-9B40-9FBDB90D5B20}" dt="2020-07-23T13:07:45.937" v="1251" actId="21"/>
          <ac:cxnSpMkLst>
            <pc:docMk/>
            <pc:sldMk cId="512003875" sldId="1727"/>
            <ac:cxnSpMk id="259" creationId="{14AD113E-356E-4C3C-83F5-BBB4F120754A}"/>
          </ac:cxnSpMkLst>
        </pc:cxnChg>
        <pc:cxnChg chg="add del mod">
          <ac:chgData name="Wanlambok Nongbet [Chillibreeze]" userId="6bf028ea-505a-4797-9fbe-498829f78d74" providerId="ADAL" clId="{B6D7A17A-D2C1-44D0-9B40-9FBDB90D5B20}" dt="2020-07-23T13:07:47.184" v="1253" actId="21"/>
          <ac:cxnSpMkLst>
            <pc:docMk/>
            <pc:sldMk cId="512003875" sldId="1727"/>
            <ac:cxnSpMk id="262" creationId="{744812A6-5DAF-4C40-847A-71EF7105C3DB}"/>
          </ac:cxnSpMkLst>
        </pc:cxnChg>
        <pc:cxnChg chg="add del mod">
          <ac:chgData name="Wanlambok Nongbet [Chillibreeze]" userId="6bf028ea-505a-4797-9fbe-498829f78d74" providerId="ADAL" clId="{B6D7A17A-D2C1-44D0-9B40-9FBDB90D5B20}" dt="2020-07-23T13:07:47.184" v="1253" actId="21"/>
          <ac:cxnSpMkLst>
            <pc:docMk/>
            <pc:sldMk cId="512003875" sldId="1727"/>
            <ac:cxnSpMk id="264" creationId="{DF88A891-03C2-4E8F-AC7D-B888A56FFF73}"/>
          </ac:cxnSpMkLst>
        </pc:cxnChg>
        <pc:cxnChg chg="add mod">
          <ac:chgData name="Wanlambok Nongbet [Chillibreeze]" userId="6bf028ea-505a-4797-9fbe-498829f78d74" providerId="ADAL" clId="{B6D7A17A-D2C1-44D0-9B40-9FBDB90D5B20}" dt="2020-07-23T13:07:47.396" v="1254"/>
          <ac:cxnSpMkLst>
            <pc:docMk/>
            <pc:sldMk cId="512003875" sldId="1727"/>
            <ac:cxnSpMk id="266" creationId="{C849515A-EB33-45BB-AF4C-4618074C78BB}"/>
          </ac:cxnSpMkLst>
        </pc:cxnChg>
        <pc:cxnChg chg="add del mod">
          <ac:chgData name="Wanlambok Nongbet [Chillibreeze]" userId="6bf028ea-505a-4797-9fbe-498829f78d74" providerId="ADAL" clId="{B6D7A17A-D2C1-44D0-9B40-9FBDB90D5B20}" dt="2020-07-23T13:07:49.343" v="1255" actId="21"/>
          <ac:cxnSpMkLst>
            <pc:docMk/>
            <pc:sldMk cId="512003875" sldId="1727"/>
            <ac:cxnSpMk id="268" creationId="{ECF65B63-425D-4B6A-9ABF-C7F7AB2E5938}"/>
          </ac:cxnSpMkLst>
        </pc:cxnChg>
        <pc:cxnChg chg="add del mod">
          <ac:chgData name="Wanlambok Nongbet [Chillibreeze]" userId="6bf028ea-505a-4797-9fbe-498829f78d74" providerId="ADAL" clId="{B6D7A17A-D2C1-44D0-9B40-9FBDB90D5B20}" dt="2020-07-23T13:07:50.611" v="1257" actId="21"/>
          <ac:cxnSpMkLst>
            <pc:docMk/>
            <pc:sldMk cId="512003875" sldId="1727"/>
            <ac:cxnSpMk id="271" creationId="{57402D2D-A087-41E5-87B3-FF4FC9538A55}"/>
          </ac:cxnSpMkLst>
        </pc:cxnChg>
        <pc:cxnChg chg="add mod">
          <ac:chgData name="Wanlambok Nongbet [Chillibreeze]" userId="6bf028ea-505a-4797-9fbe-498829f78d74" providerId="ADAL" clId="{B6D7A17A-D2C1-44D0-9B40-9FBDB90D5B20}" dt="2020-07-23T13:07:50.805" v="1258"/>
          <ac:cxnSpMkLst>
            <pc:docMk/>
            <pc:sldMk cId="512003875" sldId="1727"/>
            <ac:cxnSpMk id="273" creationId="{E1189E14-EAA3-4A76-8427-3DA59FA924B1}"/>
          </ac:cxnSpMkLst>
        </pc:cxnChg>
      </pc:sldChg>
      <pc:sldChg chg="addSp delSp modSp mod">
        <pc:chgData name="Wanlambok Nongbet [Chillibreeze]" userId="6bf028ea-505a-4797-9fbe-498829f78d74" providerId="ADAL" clId="{B6D7A17A-D2C1-44D0-9B40-9FBDB90D5B20}" dt="2020-07-23T12:54:43.128" v="798" actId="208"/>
        <pc:sldMkLst>
          <pc:docMk/>
          <pc:sldMk cId="3284983197" sldId="1729"/>
        </pc:sldMkLst>
        <pc:spChg chg="add mod">
          <ac:chgData name="Wanlambok Nongbet [Chillibreeze]" userId="6bf028ea-505a-4797-9fbe-498829f78d74" providerId="ADAL" clId="{B6D7A17A-D2C1-44D0-9B40-9FBDB90D5B20}" dt="2020-07-23T11:41:18.310" v="13" actId="2711"/>
          <ac:spMkLst>
            <pc:docMk/>
            <pc:sldMk cId="3284983197" sldId="1729"/>
            <ac:spMk id="7" creationId="{47CFF912-697E-45BC-BEC7-2947E9CB50F4}"/>
          </ac:spMkLst>
        </pc:spChg>
        <pc:spChg chg="add mod">
          <ac:chgData name="Wanlambok Nongbet [Chillibreeze]" userId="6bf028ea-505a-4797-9fbe-498829f78d74" providerId="ADAL" clId="{B6D7A17A-D2C1-44D0-9B40-9FBDB90D5B20}" dt="2020-07-23T12:54:43.128" v="798" actId="208"/>
          <ac:spMkLst>
            <pc:docMk/>
            <pc:sldMk cId="3284983197" sldId="1729"/>
            <ac:spMk id="8" creationId="{B86547A8-C890-486F-83F9-DF4CA7C57814}"/>
          </ac:spMkLst>
        </pc:spChg>
        <pc:spChg chg="del mod">
          <ac:chgData name="Wanlambok Nongbet [Chillibreeze]" userId="6bf028ea-505a-4797-9fbe-498829f78d74" providerId="ADAL" clId="{B6D7A17A-D2C1-44D0-9B40-9FBDB90D5B20}" dt="2020-07-23T11:39:52.342" v="10" actId="478"/>
          <ac:spMkLst>
            <pc:docMk/>
            <pc:sldMk cId="3284983197" sldId="1729"/>
            <ac:spMk id="10" creationId="{0626C354-43DA-4939-8208-DB7C5BBF3C9D}"/>
          </ac:spMkLst>
        </pc:spChg>
        <pc:spChg chg="del mod">
          <ac:chgData name="Wanlambok Nongbet [Chillibreeze]" userId="6bf028ea-505a-4797-9fbe-498829f78d74" providerId="ADAL" clId="{B6D7A17A-D2C1-44D0-9B40-9FBDB90D5B20}" dt="2020-07-23T11:39:52.342" v="10" actId="478"/>
          <ac:spMkLst>
            <pc:docMk/>
            <pc:sldMk cId="3284983197" sldId="1729"/>
            <ac:spMk id="12" creationId="{BDD4810A-939F-419E-ADAE-1314778AC978}"/>
          </ac:spMkLst>
        </pc:spChg>
        <pc:picChg chg="del mod">
          <ac:chgData name="Wanlambok Nongbet [Chillibreeze]" userId="6bf028ea-505a-4797-9fbe-498829f78d74" providerId="ADAL" clId="{B6D7A17A-D2C1-44D0-9B40-9FBDB90D5B20}" dt="2020-07-23T11:39:52.342" v="10" actId="478"/>
          <ac:picMkLst>
            <pc:docMk/>
            <pc:sldMk cId="3284983197" sldId="1729"/>
            <ac:picMk id="6" creationId="{8FBC6C0B-B07F-4E5E-8C7B-988A6B2C744A}"/>
          </ac:picMkLst>
        </pc:picChg>
        <pc:picChg chg="add mod">
          <ac:chgData name="Wanlambok Nongbet [Chillibreeze]" userId="6bf028ea-505a-4797-9fbe-498829f78d74" providerId="ADAL" clId="{B6D7A17A-D2C1-44D0-9B40-9FBDB90D5B20}" dt="2020-07-23T11:39:43.655" v="9"/>
          <ac:picMkLst>
            <pc:docMk/>
            <pc:sldMk cId="3284983197" sldId="1729"/>
            <ac:picMk id="9" creationId="{6FC4B459-9FB7-4998-A8CB-6D26DEC83B77}"/>
          </ac:picMkLst>
        </pc:picChg>
      </pc:sldChg>
      <pc:sldChg chg="addSp delSp modSp mod">
        <pc:chgData name="Wanlambok Nongbet [Chillibreeze]" userId="6bf028ea-505a-4797-9fbe-498829f78d74" providerId="ADAL" clId="{B6D7A17A-D2C1-44D0-9B40-9FBDB90D5B20}" dt="2020-07-23T12:55:26.887" v="802" actId="255"/>
        <pc:sldMkLst>
          <pc:docMk/>
          <pc:sldMk cId="2051040758" sldId="1730"/>
        </pc:sldMkLst>
        <pc:spChg chg="add del mod">
          <ac:chgData name="Wanlambok Nongbet [Chillibreeze]" userId="6bf028ea-505a-4797-9fbe-498829f78d74" providerId="ADAL" clId="{B6D7A17A-D2C1-44D0-9B40-9FBDB90D5B20}" dt="2020-07-23T11:39:39.875" v="6"/>
          <ac:spMkLst>
            <pc:docMk/>
            <pc:sldMk cId="2051040758" sldId="1730"/>
            <ac:spMk id="6" creationId="{C4C55031-0C28-40C3-B1AD-3A77FC803AD8}"/>
          </ac:spMkLst>
        </pc:spChg>
        <pc:spChg chg="add del mod">
          <ac:chgData name="Wanlambok Nongbet [Chillibreeze]" userId="6bf028ea-505a-4797-9fbe-498829f78d74" providerId="ADAL" clId="{B6D7A17A-D2C1-44D0-9B40-9FBDB90D5B20}" dt="2020-07-23T11:39:39.875" v="6"/>
          <ac:spMkLst>
            <pc:docMk/>
            <pc:sldMk cId="2051040758" sldId="1730"/>
            <ac:spMk id="7" creationId="{2EEF0BBB-0254-4D48-9EB5-B4F2A5C3BAD1}"/>
          </ac:spMkLst>
        </pc:spChg>
        <pc:spChg chg="add mod">
          <ac:chgData name="Wanlambok Nongbet [Chillibreeze]" userId="6bf028ea-505a-4797-9fbe-498829f78d74" providerId="ADAL" clId="{B6D7A17A-D2C1-44D0-9B40-9FBDB90D5B20}" dt="2020-07-23T12:55:26.887" v="802" actId="255"/>
          <ac:spMkLst>
            <pc:docMk/>
            <pc:sldMk cId="2051040758" sldId="1730"/>
            <ac:spMk id="9" creationId="{99D134E9-2F15-4EFD-9FCD-1809A9CC417A}"/>
          </ac:spMkLst>
        </pc:spChg>
        <pc:spChg chg="del mod">
          <ac:chgData name="Wanlambok Nongbet [Chillibreeze]" userId="6bf028ea-505a-4797-9fbe-498829f78d74" providerId="ADAL" clId="{B6D7A17A-D2C1-44D0-9B40-9FBDB90D5B20}" dt="2020-07-23T11:42:22.373" v="14" actId="478"/>
          <ac:spMkLst>
            <pc:docMk/>
            <pc:sldMk cId="2051040758" sldId="1730"/>
            <ac:spMk id="10" creationId="{546C34FF-799B-4432-B4D3-1219732EEFE5}"/>
          </ac:spMkLst>
        </pc:spChg>
        <pc:spChg chg="add mod">
          <ac:chgData name="Wanlambok Nongbet [Chillibreeze]" userId="6bf028ea-505a-4797-9fbe-498829f78d74" providerId="ADAL" clId="{B6D7A17A-D2C1-44D0-9B40-9FBDB90D5B20}" dt="2020-07-23T12:54:44.098" v="799" actId="208"/>
          <ac:spMkLst>
            <pc:docMk/>
            <pc:sldMk cId="2051040758" sldId="1730"/>
            <ac:spMk id="11" creationId="{9AA83F19-FB40-43DB-9884-6037698512F6}"/>
          </ac:spMkLst>
        </pc:spChg>
        <pc:spChg chg="del mod">
          <ac:chgData name="Wanlambok Nongbet [Chillibreeze]" userId="6bf028ea-505a-4797-9fbe-498829f78d74" providerId="ADAL" clId="{B6D7A17A-D2C1-44D0-9B40-9FBDB90D5B20}" dt="2020-07-23T11:42:23.578" v="15" actId="478"/>
          <ac:spMkLst>
            <pc:docMk/>
            <pc:sldMk cId="2051040758" sldId="1730"/>
            <ac:spMk id="12" creationId="{2232F552-1A80-4F97-A72C-49041B28BCF9}"/>
          </ac:spMkLst>
        </pc:spChg>
        <pc:picChg chg="del mod">
          <ac:chgData name="Wanlambok Nongbet [Chillibreeze]" userId="6bf028ea-505a-4797-9fbe-498829f78d74" providerId="ADAL" clId="{B6D7A17A-D2C1-44D0-9B40-9FBDB90D5B20}" dt="2020-07-23T11:42:23.578" v="15" actId="478"/>
          <ac:picMkLst>
            <pc:docMk/>
            <pc:sldMk cId="2051040758" sldId="1730"/>
            <ac:picMk id="3" creationId="{4CF7AC56-27BB-407C-B4F8-0CEA540F270B}"/>
          </ac:picMkLst>
        </pc:picChg>
        <pc:picChg chg="add del mod">
          <ac:chgData name="Wanlambok Nongbet [Chillibreeze]" userId="6bf028ea-505a-4797-9fbe-498829f78d74" providerId="ADAL" clId="{B6D7A17A-D2C1-44D0-9B40-9FBDB90D5B20}" dt="2020-07-23T11:39:39.875" v="6"/>
          <ac:picMkLst>
            <pc:docMk/>
            <pc:sldMk cId="2051040758" sldId="1730"/>
            <ac:picMk id="8" creationId="{5A80154D-78FE-40F6-8192-CBA05CBDB54E}"/>
          </ac:picMkLst>
        </pc:picChg>
        <pc:picChg chg="add mod">
          <ac:chgData name="Wanlambok Nongbet [Chillibreeze]" userId="6bf028ea-505a-4797-9fbe-498829f78d74" providerId="ADAL" clId="{B6D7A17A-D2C1-44D0-9B40-9FBDB90D5B20}" dt="2020-07-23T11:42:24.166" v="16"/>
          <ac:picMkLst>
            <pc:docMk/>
            <pc:sldMk cId="2051040758" sldId="1730"/>
            <ac:picMk id="13" creationId="{894D1975-ABB7-4A05-BA1E-F75D2001E838}"/>
          </ac:picMkLst>
        </pc:picChg>
      </pc:sldChg>
      <pc:sldChg chg="addSp delSp modSp mod">
        <pc:chgData name="Wanlambok Nongbet [Chillibreeze]" userId="6bf028ea-505a-4797-9fbe-498829f78d74" providerId="ADAL" clId="{B6D7A17A-D2C1-44D0-9B40-9FBDB90D5B20}" dt="2020-07-23T13:17:51.958" v="1309" actId="962"/>
        <pc:sldMkLst>
          <pc:docMk/>
          <pc:sldMk cId="1817229113" sldId="1731"/>
        </pc:sldMkLst>
        <pc:spChg chg="add del mod">
          <ac:chgData name="Wanlambok Nongbet [Chillibreeze]" userId="6bf028ea-505a-4797-9fbe-498829f78d74" providerId="ADAL" clId="{B6D7A17A-D2C1-44D0-9B40-9FBDB90D5B20}" dt="2020-07-23T12:58:52.034" v="878" actId="478"/>
          <ac:spMkLst>
            <pc:docMk/>
            <pc:sldMk cId="1817229113" sldId="1731"/>
            <ac:spMk id="5" creationId="{A8938AD3-970A-4D7F-8405-F58AC6BC9A39}"/>
          </ac:spMkLst>
        </pc:spChg>
        <pc:spChg chg="mod topLvl">
          <ac:chgData name="Wanlambok Nongbet [Chillibreeze]" userId="6bf028ea-505a-4797-9fbe-498829f78d74" providerId="ADAL" clId="{B6D7A17A-D2C1-44D0-9B40-9FBDB90D5B20}" dt="2020-07-23T13:01:22.595" v="942" actId="208"/>
          <ac:spMkLst>
            <pc:docMk/>
            <pc:sldMk cId="1817229113" sldId="1731"/>
            <ac:spMk id="6" creationId="{E7B7F006-3BD4-4084-83B7-5337D520B442}"/>
          </ac:spMkLst>
        </pc:spChg>
        <pc:spChg chg="mod topLvl">
          <ac:chgData name="Wanlambok Nongbet [Chillibreeze]" userId="6bf028ea-505a-4797-9fbe-498829f78d74" providerId="ADAL" clId="{B6D7A17A-D2C1-44D0-9B40-9FBDB90D5B20}" dt="2020-07-23T13:01:22.595" v="942" actId="208"/>
          <ac:spMkLst>
            <pc:docMk/>
            <pc:sldMk cId="1817229113" sldId="1731"/>
            <ac:spMk id="7" creationId="{1FCD7FA9-7257-4011-ACE0-FF84E62ED375}"/>
          </ac:spMkLst>
        </pc:spChg>
        <pc:spChg chg="mod topLvl">
          <ac:chgData name="Wanlambok Nongbet [Chillibreeze]" userId="6bf028ea-505a-4797-9fbe-498829f78d74" providerId="ADAL" clId="{B6D7A17A-D2C1-44D0-9B40-9FBDB90D5B20}" dt="2020-07-23T13:01:22.595" v="942" actId="208"/>
          <ac:spMkLst>
            <pc:docMk/>
            <pc:sldMk cId="1817229113" sldId="1731"/>
            <ac:spMk id="9" creationId="{F6A05C23-31B2-450F-85F6-41A682ABC8B0}"/>
          </ac:spMkLst>
        </pc:spChg>
        <pc:spChg chg="del mod">
          <ac:chgData name="Wanlambok Nongbet [Chillibreeze]" userId="6bf028ea-505a-4797-9fbe-498829f78d74" providerId="ADAL" clId="{B6D7A17A-D2C1-44D0-9B40-9FBDB90D5B20}" dt="2020-07-23T12:58:39.106" v="869" actId="12084"/>
          <ac:spMkLst>
            <pc:docMk/>
            <pc:sldMk cId="1817229113" sldId="1731"/>
            <ac:spMk id="10" creationId="{E33397FD-B444-4AE9-BBA6-030F2F13F052}"/>
          </ac:spMkLst>
        </pc:spChg>
        <pc:spChg chg="add del">
          <ac:chgData name="Wanlambok Nongbet [Chillibreeze]" userId="6bf028ea-505a-4797-9fbe-498829f78d74" providerId="ADAL" clId="{B6D7A17A-D2C1-44D0-9B40-9FBDB90D5B20}" dt="2020-07-23T12:59:01.263" v="881" actId="22"/>
          <ac:spMkLst>
            <pc:docMk/>
            <pc:sldMk cId="1817229113" sldId="1731"/>
            <ac:spMk id="13" creationId="{5623BF7D-00D6-4FED-9CBB-C7174FAFF506}"/>
          </ac:spMkLst>
        </pc:spChg>
        <pc:spChg chg="add del mod">
          <ac:chgData name="Wanlambok Nongbet [Chillibreeze]" userId="6bf028ea-505a-4797-9fbe-498829f78d74" providerId="ADAL" clId="{B6D7A17A-D2C1-44D0-9B40-9FBDB90D5B20}" dt="2020-07-23T13:01:24.264" v="943" actId="478"/>
          <ac:spMkLst>
            <pc:docMk/>
            <pc:sldMk cId="1817229113" sldId="1731"/>
            <ac:spMk id="15" creationId="{EFE99CFA-B2A4-4A10-AF3E-D16EB601B7CC}"/>
          </ac:spMkLst>
        </pc:spChg>
        <pc:grpChg chg="del mod">
          <ac:chgData name="Wanlambok Nongbet [Chillibreeze]" userId="6bf028ea-505a-4797-9fbe-498829f78d74" providerId="ADAL" clId="{B6D7A17A-D2C1-44D0-9B40-9FBDB90D5B20}" dt="2020-07-23T12:58:39.791" v="871" actId="165"/>
          <ac:grpSpMkLst>
            <pc:docMk/>
            <pc:sldMk cId="1817229113" sldId="1731"/>
            <ac:grpSpMk id="4" creationId="{7C2A9971-C17F-469E-8756-77433E9ACFB7}"/>
          </ac:grpSpMkLst>
        </pc:grpChg>
        <pc:grpChg chg="add del mod">
          <ac:chgData name="Wanlambok Nongbet [Chillibreeze]" userId="6bf028ea-505a-4797-9fbe-498829f78d74" providerId="ADAL" clId="{B6D7A17A-D2C1-44D0-9B40-9FBDB90D5B20}" dt="2020-07-23T12:58:49.300" v="877" actId="165"/>
          <ac:grpSpMkLst>
            <pc:docMk/>
            <pc:sldMk cId="1817229113" sldId="1731"/>
            <ac:grpSpMk id="11" creationId="{91CAA046-6CE6-4F20-B661-EE0B663D797C}"/>
          </ac:grpSpMkLst>
        </pc:grpChg>
        <pc:grpChg chg="add del mod">
          <ac:chgData name="Wanlambok Nongbet [Chillibreeze]" userId="6bf028ea-505a-4797-9fbe-498829f78d74" providerId="ADAL" clId="{B6D7A17A-D2C1-44D0-9B40-9FBDB90D5B20}" dt="2020-07-23T13:00:56.251" v="933" actId="165"/>
          <ac:grpSpMkLst>
            <pc:docMk/>
            <pc:sldMk cId="1817229113" sldId="1731"/>
            <ac:grpSpMk id="16" creationId="{FC9E712F-5C75-43DE-B5B0-E292FE8EF057}"/>
          </ac:grpSpMkLst>
        </pc:grpChg>
        <pc:grpChg chg="add del mod">
          <ac:chgData name="Wanlambok Nongbet [Chillibreeze]" userId="6bf028ea-505a-4797-9fbe-498829f78d74" providerId="ADAL" clId="{B6D7A17A-D2C1-44D0-9B40-9FBDB90D5B20}" dt="2020-07-23T13:01:19.702" v="939" actId="165"/>
          <ac:grpSpMkLst>
            <pc:docMk/>
            <pc:sldMk cId="1817229113" sldId="1731"/>
            <ac:grpSpMk id="17" creationId="{32A6CC0F-0673-4844-9413-CB34556C71AD}"/>
          </ac:grpSpMkLst>
        </pc:grpChg>
        <pc:graphicFrameChg chg="add del mod">
          <ac:chgData name="Wanlambok Nongbet [Chillibreeze]" userId="6bf028ea-505a-4797-9fbe-498829f78d74" providerId="ADAL" clId="{B6D7A17A-D2C1-44D0-9B40-9FBDB90D5B20}" dt="2020-07-23T12:58:39.558" v="870" actId="18245"/>
          <ac:graphicFrameMkLst>
            <pc:docMk/>
            <pc:sldMk cId="1817229113" sldId="1731"/>
            <ac:graphicFrameMk id="3" creationId="{18E0680B-F97C-44C1-966E-8A66E105CEED}"/>
          </ac:graphicFrameMkLst>
        </pc:graphicFrameChg>
        <pc:picChg chg="mod modCrop">
          <ac:chgData name="Wanlambok Nongbet [Chillibreeze]" userId="6bf028ea-505a-4797-9fbe-498829f78d74" providerId="ADAL" clId="{B6D7A17A-D2C1-44D0-9B40-9FBDB90D5B20}" dt="2020-07-23T13:17:51.958" v="1309" actId="962"/>
          <ac:picMkLst>
            <pc:docMk/>
            <pc:sldMk cId="1817229113" sldId="1731"/>
            <ac:picMk id="8" creationId="{B22B03A1-43C3-48EA-A847-667A2615E111}"/>
          </ac:picMkLst>
        </pc:picChg>
        <pc:picChg chg="add del mod">
          <ac:chgData name="Wanlambok Nongbet [Chillibreeze]" userId="6bf028ea-505a-4797-9fbe-498829f78d74" providerId="ADAL" clId="{B6D7A17A-D2C1-44D0-9B40-9FBDB90D5B20}" dt="2020-07-23T13:00:35.211" v="921" actId="478"/>
          <ac:picMkLst>
            <pc:docMk/>
            <pc:sldMk cId="1817229113" sldId="1731"/>
            <ac:picMk id="14" creationId="{B1E090DE-117E-43B5-81B9-98D607C244B2}"/>
          </ac:picMkLst>
        </pc:picChg>
      </pc:sldChg>
      <pc:sldChg chg="addSp delSp modSp mod">
        <pc:chgData name="Wanlambok Nongbet [Chillibreeze]" userId="6bf028ea-505a-4797-9fbe-498829f78d74" providerId="ADAL" clId="{B6D7A17A-D2C1-44D0-9B40-9FBDB90D5B20}" dt="2020-07-23T13:08:27.128" v="1272" actId="2"/>
        <pc:sldMkLst>
          <pc:docMk/>
          <pc:sldMk cId="3208085086" sldId="1732"/>
        </pc:sldMkLst>
        <pc:spChg chg="del mod">
          <ac:chgData name="Wanlambok Nongbet [Chillibreeze]" userId="6bf028ea-505a-4797-9fbe-498829f78d74" providerId="ADAL" clId="{B6D7A17A-D2C1-44D0-9B40-9FBDB90D5B20}" dt="2020-07-23T12:56:43.768" v="804" actId="12084"/>
          <ac:spMkLst>
            <pc:docMk/>
            <pc:sldMk cId="3208085086" sldId="1732"/>
            <ac:spMk id="4" creationId="{6FFCAD2A-4E3E-4DED-B86E-439F04C57D49}"/>
          </ac:spMkLst>
        </pc:spChg>
        <pc:spChg chg="add del mod">
          <ac:chgData name="Wanlambok Nongbet [Chillibreeze]" userId="6bf028ea-505a-4797-9fbe-498829f78d74" providerId="ADAL" clId="{B6D7A17A-D2C1-44D0-9B40-9FBDB90D5B20}" dt="2020-07-23T12:58:10.539" v="861" actId="478"/>
          <ac:spMkLst>
            <pc:docMk/>
            <pc:sldMk cId="3208085086" sldId="1732"/>
            <ac:spMk id="5" creationId="{D394695A-AC16-4E6A-86F7-464F9E08338B}"/>
          </ac:spMkLst>
        </pc:spChg>
        <pc:spChg chg="mod topLvl">
          <ac:chgData name="Wanlambok Nongbet [Chillibreeze]" userId="6bf028ea-505a-4797-9fbe-498829f78d74" providerId="ADAL" clId="{B6D7A17A-D2C1-44D0-9B40-9FBDB90D5B20}" dt="2020-07-23T13:08:26.731" v="1271" actId="2"/>
          <ac:spMkLst>
            <pc:docMk/>
            <pc:sldMk cId="3208085086" sldId="1732"/>
            <ac:spMk id="7" creationId="{AFE70FB5-ED4C-4FD5-89FA-B9B6748DFF53}"/>
          </ac:spMkLst>
        </pc:spChg>
        <pc:spChg chg="mod topLvl">
          <ac:chgData name="Wanlambok Nongbet [Chillibreeze]" userId="6bf028ea-505a-4797-9fbe-498829f78d74" providerId="ADAL" clId="{B6D7A17A-D2C1-44D0-9B40-9FBDB90D5B20}" dt="2020-07-23T13:08:27.128" v="1272" actId="2"/>
          <ac:spMkLst>
            <pc:docMk/>
            <pc:sldMk cId="3208085086" sldId="1732"/>
            <ac:spMk id="8" creationId="{9BE91853-4BB5-42E8-BE5D-F0439A212D0B}"/>
          </ac:spMkLst>
        </pc:spChg>
        <pc:spChg chg="mod topLvl">
          <ac:chgData name="Wanlambok Nongbet [Chillibreeze]" userId="6bf028ea-505a-4797-9fbe-498829f78d74" providerId="ADAL" clId="{B6D7A17A-D2C1-44D0-9B40-9FBDB90D5B20}" dt="2020-07-23T12:59:30.507" v="899" actId="165"/>
          <ac:spMkLst>
            <pc:docMk/>
            <pc:sldMk cId="3208085086" sldId="1732"/>
            <ac:spMk id="9" creationId="{2374277A-9522-4BDD-A865-754D4684656A}"/>
          </ac:spMkLst>
        </pc:spChg>
        <pc:spChg chg="mod topLvl">
          <ac:chgData name="Wanlambok Nongbet [Chillibreeze]" userId="6bf028ea-505a-4797-9fbe-498829f78d74" providerId="ADAL" clId="{B6D7A17A-D2C1-44D0-9B40-9FBDB90D5B20}" dt="2020-07-23T12:59:30.507" v="899" actId="165"/>
          <ac:spMkLst>
            <pc:docMk/>
            <pc:sldMk cId="3208085086" sldId="1732"/>
            <ac:spMk id="10" creationId="{7E0C7437-1401-4692-A976-A3A65615F52F}"/>
          </ac:spMkLst>
        </pc:spChg>
        <pc:spChg chg="add del mod">
          <ac:chgData name="Wanlambok Nongbet [Chillibreeze]" userId="6bf028ea-505a-4797-9fbe-498829f78d74" providerId="ADAL" clId="{B6D7A17A-D2C1-44D0-9B40-9FBDB90D5B20}" dt="2020-07-23T13:00:06.424" v="910" actId="478"/>
          <ac:spMkLst>
            <pc:docMk/>
            <pc:sldMk cId="3208085086" sldId="1732"/>
            <ac:spMk id="16" creationId="{DA8D77AF-FD05-42F0-A0F8-4268AEDD1A29}"/>
          </ac:spMkLst>
        </pc:spChg>
        <pc:spChg chg="add del mod">
          <ac:chgData name="Wanlambok Nongbet [Chillibreeze]" userId="6bf028ea-505a-4797-9fbe-498829f78d74" providerId="ADAL" clId="{B6D7A17A-D2C1-44D0-9B40-9FBDB90D5B20}" dt="2020-07-23T13:00:49.225" v="928" actId="21"/>
          <ac:spMkLst>
            <pc:docMk/>
            <pc:sldMk cId="3208085086" sldId="1732"/>
            <ac:spMk id="17" creationId="{FF52FA03-D1E3-499E-9596-64067664321A}"/>
          </ac:spMkLst>
        </pc:spChg>
        <pc:grpChg chg="del mod">
          <ac:chgData name="Wanlambok Nongbet [Chillibreeze]" userId="6bf028ea-505a-4797-9fbe-498829f78d74" providerId="ADAL" clId="{B6D7A17A-D2C1-44D0-9B40-9FBDB90D5B20}" dt="2020-07-23T12:56:44.509" v="806" actId="165"/>
          <ac:grpSpMkLst>
            <pc:docMk/>
            <pc:sldMk cId="3208085086" sldId="1732"/>
            <ac:grpSpMk id="6" creationId="{BE45BA0B-1124-4EC6-8E78-80749B8C3094}"/>
          </ac:grpSpMkLst>
        </pc:grpChg>
        <pc:grpChg chg="add del mod">
          <ac:chgData name="Wanlambok Nongbet [Chillibreeze]" userId="6bf028ea-505a-4797-9fbe-498829f78d74" providerId="ADAL" clId="{B6D7A17A-D2C1-44D0-9B40-9FBDB90D5B20}" dt="2020-07-23T12:56:57.325" v="817" actId="165"/>
          <ac:grpSpMkLst>
            <pc:docMk/>
            <pc:sldMk cId="3208085086" sldId="1732"/>
            <ac:grpSpMk id="11" creationId="{7AF915FF-492A-458B-823B-3A257E6F9D66}"/>
          </ac:grpSpMkLst>
        </pc:grpChg>
        <pc:grpChg chg="add del mod">
          <ac:chgData name="Wanlambok Nongbet [Chillibreeze]" userId="6bf028ea-505a-4797-9fbe-498829f78d74" providerId="ADAL" clId="{B6D7A17A-D2C1-44D0-9B40-9FBDB90D5B20}" dt="2020-07-23T12:57:01.956" v="822" actId="165"/>
          <ac:grpSpMkLst>
            <pc:docMk/>
            <pc:sldMk cId="3208085086" sldId="1732"/>
            <ac:grpSpMk id="12" creationId="{A60169CA-6796-4704-947E-CBA4FB42308C}"/>
          </ac:grpSpMkLst>
        </pc:grpChg>
        <pc:grpChg chg="add del mod">
          <ac:chgData name="Wanlambok Nongbet [Chillibreeze]" userId="6bf028ea-505a-4797-9fbe-498829f78d74" providerId="ADAL" clId="{B6D7A17A-D2C1-44D0-9B40-9FBDB90D5B20}" dt="2020-07-23T12:57:04.478" v="826" actId="165"/>
          <ac:grpSpMkLst>
            <pc:docMk/>
            <pc:sldMk cId="3208085086" sldId="1732"/>
            <ac:grpSpMk id="13" creationId="{ED3C7016-5D84-42CA-BDDF-48A007A2D5BA}"/>
          </ac:grpSpMkLst>
        </pc:grpChg>
        <pc:grpChg chg="add del mod">
          <ac:chgData name="Wanlambok Nongbet [Chillibreeze]" userId="6bf028ea-505a-4797-9fbe-498829f78d74" providerId="ADAL" clId="{B6D7A17A-D2C1-44D0-9B40-9FBDB90D5B20}" dt="2020-07-23T12:57:48.842" v="855" actId="165"/>
          <ac:grpSpMkLst>
            <pc:docMk/>
            <pc:sldMk cId="3208085086" sldId="1732"/>
            <ac:grpSpMk id="14" creationId="{4B676928-C9CB-46EB-B979-1FA0EE8DD88E}"/>
          </ac:grpSpMkLst>
        </pc:grpChg>
        <pc:grpChg chg="add del mod">
          <ac:chgData name="Wanlambok Nongbet [Chillibreeze]" userId="6bf028ea-505a-4797-9fbe-498829f78d74" providerId="ADAL" clId="{B6D7A17A-D2C1-44D0-9B40-9FBDB90D5B20}" dt="2020-07-23T12:59:30.507" v="899" actId="165"/>
          <ac:grpSpMkLst>
            <pc:docMk/>
            <pc:sldMk cId="3208085086" sldId="1732"/>
            <ac:grpSpMk id="15" creationId="{90FF817E-DC19-4A7D-8EBE-ECC8BB1B9428}"/>
          </ac:grpSpMkLst>
        </pc:grpChg>
        <pc:graphicFrameChg chg="add del mod">
          <ac:chgData name="Wanlambok Nongbet [Chillibreeze]" userId="6bf028ea-505a-4797-9fbe-498829f78d74" providerId="ADAL" clId="{B6D7A17A-D2C1-44D0-9B40-9FBDB90D5B20}" dt="2020-07-23T12:56:44.238" v="805" actId="18245"/>
          <ac:graphicFrameMkLst>
            <pc:docMk/>
            <pc:sldMk cId="3208085086" sldId="1732"/>
            <ac:graphicFrameMk id="3" creationId="{0908EDE8-DE18-4593-AF92-0FBAC54BFDA6}"/>
          </ac:graphicFrameMkLst>
        </pc:graphicFrameChg>
        <pc:picChg chg="mod modCrop">
          <ac:chgData name="Wanlambok Nongbet [Chillibreeze]" userId="6bf028ea-505a-4797-9fbe-498829f78d74" providerId="ADAL" clId="{B6D7A17A-D2C1-44D0-9B40-9FBDB90D5B20}" dt="2020-07-23T12:59:59.962" v="909" actId="732"/>
          <ac:picMkLst>
            <pc:docMk/>
            <pc:sldMk cId="3208085086" sldId="1732"/>
            <ac:picMk id="143" creationId="{D101C251-5698-4485-8688-BC2667A8711B}"/>
          </ac:picMkLst>
        </pc:picChg>
      </pc:sldChg>
      <pc:sldChg chg="addSp delSp modSp mod">
        <pc:chgData name="Wanlambok Nongbet [Chillibreeze]" userId="6bf028ea-505a-4797-9fbe-498829f78d74" providerId="ADAL" clId="{B6D7A17A-D2C1-44D0-9B40-9FBDB90D5B20}" dt="2020-07-23T13:02:55.582" v="1027" actId="1076"/>
        <pc:sldMkLst>
          <pc:docMk/>
          <pc:sldMk cId="719891232" sldId="1733"/>
        </pc:sldMkLst>
        <pc:spChg chg="mod">
          <ac:chgData name="Wanlambok Nongbet [Chillibreeze]" userId="6bf028ea-505a-4797-9fbe-498829f78d74" providerId="ADAL" clId="{B6D7A17A-D2C1-44D0-9B40-9FBDB90D5B20}" dt="2020-07-23T13:02:30.487" v="1016" actId="14100"/>
          <ac:spMkLst>
            <pc:docMk/>
            <pc:sldMk cId="719891232" sldId="1733"/>
            <ac:spMk id="7" creationId="{0A74557A-036A-4000-B5A2-3B212B1BA9D5}"/>
          </ac:spMkLst>
        </pc:spChg>
        <pc:spChg chg="mod">
          <ac:chgData name="Wanlambok Nongbet [Chillibreeze]" userId="6bf028ea-505a-4797-9fbe-498829f78d74" providerId="ADAL" clId="{B6D7A17A-D2C1-44D0-9B40-9FBDB90D5B20}" dt="2020-07-23T13:02:30.487" v="1016" actId="14100"/>
          <ac:spMkLst>
            <pc:docMk/>
            <pc:sldMk cId="719891232" sldId="1733"/>
            <ac:spMk id="10" creationId="{DA393DA5-C71F-44A9-8EC1-AEE5E9D9585B}"/>
          </ac:spMkLst>
        </pc:spChg>
        <pc:spChg chg="mod">
          <ac:chgData name="Wanlambok Nongbet [Chillibreeze]" userId="6bf028ea-505a-4797-9fbe-498829f78d74" providerId="ADAL" clId="{B6D7A17A-D2C1-44D0-9B40-9FBDB90D5B20}" dt="2020-07-23T13:02:41.248" v="1020" actId="14100"/>
          <ac:spMkLst>
            <pc:docMk/>
            <pc:sldMk cId="719891232" sldId="1733"/>
            <ac:spMk id="11" creationId="{182C8F38-3A04-4D09-B5DF-A61B8DFBD689}"/>
          </ac:spMkLst>
        </pc:spChg>
        <pc:spChg chg="add del">
          <ac:chgData name="Wanlambok Nongbet [Chillibreeze]" userId="6bf028ea-505a-4797-9fbe-498829f78d74" providerId="ADAL" clId="{B6D7A17A-D2C1-44D0-9B40-9FBDB90D5B20}" dt="2020-07-23T13:02:07.830" v="986" actId="22"/>
          <ac:spMkLst>
            <pc:docMk/>
            <pc:sldMk cId="719891232" sldId="1733"/>
            <ac:spMk id="13" creationId="{1D50D514-36F6-4069-B83B-A3DD65FFEACD}"/>
          </ac:spMkLst>
        </pc:spChg>
        <pc:picChg chg="mod">
          <ac:chgData name="Wanlambok Nongbet [Chillibreeze]" userId="6bf028ea-505a-4797-9fbe-498829f78d74" providerId="ADAL" clId="{B6D7A17A-D2C1-44D0-9B40-9FBDB90D5B20}" dt="2020-07-23T13:02:55.582" v="1027" actId="1076"/>
          <ac:picMkLst>
            <pc:docMk/>
            <pc:sldMk cId="719891232" sldId="1733"/>
            <ac:picMk id="5" creationId="{3502BE0F-E9E2-43F8-AD6B-38B07DB2A1F7}"/>
          </ac:picMkLst>
        </pc:picChg>
        <pc:picChg chg="mod">
          <ac:chgData name="Wanlambok Nongbet [Chillibreeze]" userId="6bf028ea-505a-4797-9fbe-498829f78d74" providerId="ADAL" clId="{B6D7A17A-D2C1-44D0-9B40-9FBDB90D5B20}" dt="2020-07-23T13:02:55.582" v="1027" actId="1076"/>
          <ac:picMkLst>
            <pc:docMk/>
            <pc:sldMk cId="719891232" sldId="1733"/>
            <ac:picMk id="9" creationId="{9B90FE8C-E552-46D9-A5C8-99C9B4D34E32}"/>
          </ac:picMkLst>
        </pc:picChg>
        <pc:picChg chg="mod">
          <ac:chgData name="Wanlambok Nongbet [Chillibreeze]" userId="6bf028ea-505a-4797-9fbe-498829f78d74" providerId="ADAL" clId="{B6D7A17A-D2C1-44D0-9B40-9FBDB90D5B20}" dt="2020-07-23T13:02:44.568" v="1021" actId="1076"/>
          <ac:picMkLst>
            <pc:docMk/>
            <pc:sldMk cId="719891232" sldId="1733"/>
            <ac:picMk id="12" creationId="{F8F19B08-DDA9-4B49-B347-C77AD6CF17C8}"/>
          </ac:picMkLst>
        </pc:picChg>
        <pc:cxnChg chg="mod">
          <ac:chgData name="Wanlambok Nongbet [Chillibreeze]" userId="6bf028ea-505a-4797-9fbe-498829f78d74" providerId="ADAL" clId="{B6D7A17A-D2C1-44D0-9B40-9FBDB90D5B20}" dt="2020-07-23T13:02:30.487" v="1016" actId="14100"/>
          <ac:cxnSpMkLst>
            <pc:docMk/>
            <pc:sldMk cId="719891232" sldId="1733"/>
            <ac:cxnSpMk id="8" creationId="{8FE2FA0D-8667-47F0-A8FF-82F37442AE7B}"/>
          </ac:cxnSpMkLst>
        </pc:cxnChg>
      </pc:sldChg>
      <pc:sldChg chg="delSp del mod">
        <pc:chgData name="Wanlambok Nongbet [Chillibreeze]" userId="6bf028ea-505a-4797-9fbe-498829f78d74" providerId="ADAL" clId="{B6D7A17A-D2C1-44D0-9B40-9FBDB90D5B20}" dt="2020-07-23T12:34:59.965" v="78" actId="47"/>
        <pc:sldMkLst>
          <pc:docMk/>
          <pc:sldMk cId="980734198" sldId="1734"/>
        </pc:sldMkLst>
        <pc:spChg chg="del">
          <ac:chgData name="Wanlambok Nongbet [Chillibreeze]" userId="6bf028ea-505a-4797-9fbe-498829f78d74" providerId="ADAL" clId="{B6D7A17A-D2C1-44D0-9B40-9FBDB90D5B20}" dt="2020-07-23T12:34:56.532" v="77" actId="478"/>
          <ac:spMkLst>
            <pc:docMk/>
            <pc:sldMk cId="980734198" sldId="1734"/>
            <ac:spMk id="4" creationId="{A60D9EA9-A7DA-490E-9210-A74EB814B765}"/>
          </ac:spMkLst>
        </pc:spChg>
        <pc:spChg chg="del">
          <ac:chgData name="Wanlambok Nongbet [Chillibreeze]" userId="6bf028ea-505a-4797-9fbe-498829f78d74" providerId="ADAL" clId="{B6D7A17A-D2C1-44D0-9B40-9FBDB90D5B20}" dt="2020-07-23T12:34:56.532" v="77" actId="478"/>
          <ac:spMkLst>
            <pc:docMk/>
            <pc:sldMk cId="980734198" sldId="1734"/>
            <ac:spMk id="5" creationId="{F765DFED-93BC-49DF-A661-D59CA5062A8A}"/>
          </ac:spMkLst>
        </pc:spChg>
        <pc:spChg chg="del">
          <ac:chgData name="Wanlambok Nongbet [Chillibreeze]" userId="6bf028ea-505a-4797-9fbe-498829f78d74" providerId="ADAL" clId="{B6D7A17A-D2C1-44D0-9B40-9FBDB90D5B20}" dt="2020-07-23T12:34:56.532" v="77" actId="478"/>
          <ac:spMkLst>
            <pc:docMk/>
            <pc:sldMk cId="980734198" sldId="1734"/>
            <ac:spMk id="8" creationId="{81C1C2AC-EACA-4215-BFA1-4EFE05223F97}"/>
          </ac:spMkLst>
        </pc:spChg>
        <pc:spChg chg="del">
          <ac:chgData name="Wanlambok Nongbet [Chillibreeze]" userId="6bf028ea-505a-4797-9fbe-498829f78d74" providerId="ADAL" clId="{B6D7A17A-D2C1-44D0-9B40-9FBDB90D5B20}" dt="2020-07-23T12:34:56.532" v="77" actId="478"/>
          <ac:spMkLst>
            <pc:docMk/>
            <pc:sldMk cId="980734198" sldId="1734"/>
            <ac:spMk id="10" creationId="{4528BDCB-88A4-401D-B16A-2E80700CD96F}"/>
          </ac:spMkLst>
        </pc:spChg>
        <pc:spChg chg="del">
          <ac:chgData name="Wanlambok Nongbet [Chillibreeze]" userId="6bf028ea-505a-4797-9fbe-498829f78d74" providerId="ADAL" clId="{B6D7A17A-D2C1-44D0-9B40-9FBDB90D5B20}" dt="2020-07-23T12:34:56.532" v="77" actId="478"/>
          <ac:spMkLst>
            <pc:docMk/>
            <pc:sldMk cId="980734198" sldId="1734"/>
            <ac:spMk id="12" creationId="{48D4A0A1-F61F-46CE-BBCA-9EA9BAD8394E}"/>
          </ac:spMkLst>
        </pc:spChg>
        <pc:spChg chg="del">
          <ac:chgData name="Wanlambok Nongbet [Chillibreeze]" userId="6bf028ea-505a-4797-9fbe-498829f78d74" providerId="ADAL" clId="{B6D7A17A-D2C1-44D0-9B40-9FBDB90D5B20}" dt="2020-07-23T12:34:56.532" v="77" actId="478"/>
          <ac:spMkLst>
            <pc:docMk/>
            <pc:sldMk cId="980734198" sldId="1734"/>
            <ac:spMk id="13" creationId="{81C9DD7A-5841-4994-BBD0-3AE00E06B381}"/>
          </ac:spMkLst>
        </pc:spChg>
        <pc:spChg chg="del">
          <ac:chgData name="Wanlambok Nongbet [Chillibreeze]" userId="6bf028ea-505a-4797-9fbe-498829f78d74" providerId="ADAL" clId="{B6D7A17A-D2C1-44D0-9B40-9FBDB90D5B20}" dt="2020-07-23T12:34:56.532" v="77" actId="478"/>
          <ac:spMkLst>
            <pc:docMk/>
            <pc:sldMk cId="980734198" sldId="1734"/>
            <ac:spMk id="14" creationId="{AC5778FC-E309-405D-914E-627C15E3CB67}"/>
          </ac:spMkLst>
        </pc:spChg>
        <pc:spChg chg="del">
          <ac:chgData name="Wanlambok Nongbet [Chillibreeze]" userId="6bf028ea-505a-4797-9fbe-498829f78d74" providerId="ADAL" clId="{B6D7A17A-D2C1-44D0-9B40-9FBDB90D5B20}" dt="2020-07-23T12:34:56.532" v="77" actId="478"/>
          <ac:spMkLst>
            <pc:docMk/>
            <pc:sldMk cId="980734198" sldId="1734"/>
            <ac:spMk id="16" creationId="{7D6488D2-ECD6-4CB2-961E-C727E3B68E23}"/>
          </ac:spMkLst>
        </pc:spChg>
        <pc:spChg chg="del">
          <ac:chgData name="Wanlambok Nongbet [Chillibreeze]" userId="6bf028ea-505a-4797-9fbe-498829f78d74" providerId="ADAL" clId="{B6D7A17A-D2C1-44D0-9B40-9FBDB90D5B20}" dt="2020-07-23T12:34:56.532" v="77" actId="478"/>
          <ac:spMkLst>
            <pc:docMk/>
            <pc:sldMk cId="980734198" sldId="1734"/>
            <ac:spMk id="19" creationId="{B18A057E-B7CF-4D25-96C5-9F57B9BB225A}"/>
          </ac:spMkLst>
        </pc:spChg>
        <pc:spChg chg="del">
          <ac:chgData name="Wanlambok Nongbet [Chillibreeze]" userId="6bf028ea-505a-4797-9fbe-498829f78d74" providerId="ADAL" clId="{B6D7A17A-D2C1-44D0-9B40-9FBDB90D5B20}" dt="2020-07-23T12:34:56.532" v="77" actId="478"/>
          <ac:spMkLst>
            <pc:docMk/>
            <pc:sldMk cId="980734198" sldId="1734"/>
            <ac:spMk id="21" creationId="{016EE9E0-F638-4B27-9B25-3C01B0FCFF75}"/>
          </ac:spMkLst>
        </pc:spChg>
        <pc:spChg chg="del">
          <ac:chgData name="Wanlambok Nongbet [Chillibreeze]" userId="6bf028ea-505a-4797-9fbe-498829f78d74" providerId="ADAL" clId="{B6D7A17A-D2C1-44D0-9B40-9FBDB90D5B20}" dt="2020-07-23T12:34:56.532" v="77" actId="478"/>
          <ac:spMkLst>
            <pc:docMk/>
            <pc:sldMk cId="980734198" sldId="1734"/>
            <ac:spMk id="23" creationId="{57569740-B610-4A3F-9704-CE44B27DE0AB}"/>
          </ac:spMkLst>
        </pc:spChg>
        <pc:spChg chg="del">
          <ac:chgData name="Wanlambok Nongbet [Chillibreeze]" userId="6bf028ea-505a-4797-9fbe-498829f78d74" providerId="ADAL" clId="{B6D7A17A-D2C1-44D0-9B40-9FBDB90D5B20}" dt="2020-07-23T12:34:56.532" v="77" actId="478"/>
          <ac:spMkLst>
            <pc:docMk/>
            <pc:sldMk cId="980734198" sldId="1734"/>
            <ac:spMk id="25" creationId="{8353069D-8D02-45A9-B843-D1BF07BEAAEA}"/>
          </ac:spMkLst>
        </pc:spChg>
        <pc:spChg chg="del">
          <ac:chgData name="Wanlambok Nongbet [Chillibreeze]" userId="6bf028ea-505a-4797-9fbe-498829f78d74" providerId="ADAL" clId="{B6D7A17A-D2C1-44D0-9B40-9FBDB90D5B20}" dt="2020-07-23T12:34:56.532" v="77" actId="478"/>
          <ac:spMkLst>
            <pc:docMk/>
            <pc:sldMk cId="980734198" sldId="1734"/>
            <ac:spMk id="27" creationId="{DEFEB5F5-E8C7-4C9D-9108-AF1542EA7165}"/>
          </ac:spMkLst>
        </pc:spChg>
        <pc:spChg chg="del">
          <ac:chgData name="Wanlambok Nongbet [Chillibreeze]" userId="6bf028ea-505a-4797-9fbe-498829f78d74" providerId="ADAL" clId="{B6D7A17A-D2C1-44D0-9B40-9FBDB90D5B20}" dt="2020-07-23T12:34:56.532" v="77" actId="478"/>
          <ac:spMkLst>
            <pc:docMk/>
            <pc:sldMk cId="980734198" sldId="1734"/>
            <ac:spMk id="31" creationId="{14CDFE98-A249-456B-8D16-489C7C3C7919}"/>
          </ac:spMkLst>
        </pc:spChg>
        <pc:spChg chg="del">
          <ac:chgData name="Wanlambok Nongbet [Chillibreeze]" userId="6bf028ea-505a-4797-9fbe-498829f78d74" providerId="ADAL" clId="{B6D7A17A-D2C1-44D0-9B40-9FBDB90D5B20}" dt="2020-07-23T12:34:56.532" v="77" actId="478"/>
          <ac:spMkLst>
            <pc:docMk/>
            <pc:sldMk cId="980734198" sldId="1734"/>
            <ac:spMk id="35" creationId="{062A5EA8-E482-4F7B-8CB7-5BCFC9220DAF}"/>
          </ac:spMkLst>
        </pc:spChg>
        <pc:cxnChg chg="del">
          <ac:chgData name="Wanlambok Nongbet [Chillibreeze]" userId="6bf028ea-505a-4797-9fbe-498829f78d74" providerId="ADAL" clId="{B6D7A17A-D2C1-44D0-9B40-9FBDB90D5B20}" dt="2020-07-23T12:34:56.532" v="77" actId="478"/>
          <ac:cxnSpMkLst>
            <pc:docMk/>
            <pc:sldMk cId="980734198" sldId="1734"/>
            <ac:cxnSpMk id="7" creationId="{579FB8DB-C3C8-4F59-989C-6509020AE805}"/>
          </ac:cxnSpMkLst>
        </pc:cxnChg>
        <pc:cxnChg chg="del">
          <ac:chgData name="Wanlambok Nongbet [Chillibreeze]" userId="6bf028ea-505a-4797-9fbe-498829f78d74" providerId="ADAL" clId="{B6D7A17A-D2C1-44D0-9B40-9FBDB90D5B20}" dt="2020-07-23T12:34:56.532" v="77" actId="478"/>
          <ac:cxnSpMkLst>
            <pc:docMk/>
            <pc:sldMk cId="980734198" sldId="1734"/>
            <ac:cxnSpMk id="9" creationId="{48EA8CFC-CC52-4B23-88DA-30AB22C989DE}"/>
          </ac:cxnSpMkLst>
        </pc:cxnChg>
        <pc:cxnChg chg="del">
          <ac:chgData name="Wanlambok Nongbet [Chillibreeze]" userId="6bf028ea-505a-4797-9fbe-498829f78d74" providerId="ADAL" clId="{B6D7A17A-D2C1-44D0-9B40-9FBDB90D5B20}" dt="2020-07-23T12:34:56.532" v="77" actId="478"/>
          <ac:cxnSpMkLst>
            <pc:docMk/>
            <pc:sldMk cId="980734198" sldId="1734"/>
            <ac:cxnSpMk id="11" creationId="{701F7E6F-4C27-4617-AA49-735FB441591E}"/>
          </ac:cxnSpMkLst>
        </pc:cxnChg>
        <pc:cxnChg chg="del">
          <ac:chgData name="Wanlambok Nongbet [Chillibreeze]" userId="6bf028ea-505a-4797-9fbe-498829f78d74" providerId="ADAL" clId="{B6D7A17A-D2C1-44D0-9B40-9FBDB90D5B20}" dt="2020-07-23T12:34:56.532" v="77" actId="478"/>
          <ac:cxnSpMkLst>
            <pc:docMk/>
            <pc:sldMk cId="980734198" sldId="1734"/>
            <ac:cxnSpMk id="15" creationId="{EE79B6B5-66A0-4F38-BA19-B04A6B7DDBD5}"/>
          </ac:cxnSpMkLst>
        </pc:cxnChg>
        <pc:cxnChg chg="del">
          <ac:chgData name="Wanlambok Nongbet [Chillibreeze]" userId="6bf028ea-505a-4797-9fbe-498829f78d74" providerId="ADAL" clId="{B6D7A17A-D2C1-44D0-9B40-9FBDB90D5B20}" dt="2020-07-23T12:34:56.532" v="77" actId="478"/>
          <ac:cxnSpMkLst>
            <pc:docMk/>
            <pc:sldMk cId="980734198" sldId="1734"/>
            <ac:cxnSpMk id="18" creationId="{3E8C67A6-95B9-4C69-A74C-887C6CD21576}"/>
          </ac:cxnSpMkLst>
        </pc:cxnChg>
        <pc:cxnChg chg="del">
          <ac:chgData name="Wanlambok Nongbet [Chillibreeze]" userId="6bf028ea-505a-4797-9fbe-498829f78d74" providerId="ADAL" clId="{B6D7A17A-D2C1-44D0-9B40-9FBDB90D5B20}" dt="2020-07-23T12:34:56.532" v="77" actId="478"/>
          <ac:cxnSpMkLst>
            <pc:docMk/>
            <pc:sldMk cId="980734198" sldId="1734"/>
            <ac:cxnSpMk id="20" creationId="{0D264F5B-4FB2-4A49-99CE-C9E1C3DDDC83}"/>
          </ac:cxnSpMkLst>
        </pc:cxnChg>
        <pc:cxnChg chg="del">
          <ac:chgData name="Wanlambok Nongbet [Chillibreeze]" userId="6bf028ea-505a-4797-9fbe-498829f78d74" providerId="ADAL" clId="{B6D7A17A-D2C1-44D0-9B40-9FBDB90D5B20}" dt="2020-07-23T12:34:56.532" v="77" actId="478"/>
          <ac:cxnSpMkLst>
            <pc:docMk/>
            <pc:sldMk cId="980734198" sldId="1734"/>
            <ac:cxnSpMk id="22" creationId="{6551C245-B291-4569-855C-2E69804BDE40}"/>
          </ac:cxnSpMkLst>
        </pc:cxnChg>
        <pc:cxnChg chg="del">
          <ac:chgData name="Wanlambok Nongbet [Chillibreeze]" userId="6bf028ea-505a-4797-9fbe-498829f78d74" providerId="ADAL" clId="{B6D7A17A-D2C1-44D0-9B40-9FBDB90D5B20}" dt="2020-07-23T12:34:56.532" v="77" actId="478"/>
          <ac:cxnSpMkLst>
            <pc:docMk/>
            <pc:sldMk cId="980734198" sldId="1734"/>
            <ac:cxnSpMk id="24" creationId="{42CA13F8-6B3B-4265-8317-D5C40DB605E1}"/>
          </ac:cxnSpMkLst>
        </pc:cxnChg>
        <pc:cxnChg chg="del">
          <ac:chgData name="Wanlambok Nongbet [Chillibreeze]" userId="6bf028ea-505a-4797-9fbe-498829f78d74" providerId="ADAL" clId="{B6D7A17A-D2C1-44D0-9B40-9FBDB90D5B20}" dt="2020-07-23T12:34:56.532" v="77" actId="478"/>
          <ac:cxnSpMkLst>
            <pc:docMk/>
            <pc:sldMk cId="980734198" sldId="1734"/>
            <ac:cxnSpMk id="26" creationId="{C3E711D6-2352-4361-B8FE-8D1B8664A511}"/>
          </ac:cxnSpMkLst>
        </pc:cxnChg>
        <pc:cxnChg chg="del">
          <ac:chgData name="Wanlambok Nongbet [Chillibreeze]" userId="6bf028ea-505a-4797-9fbe-498829f78d74" providerId="ADAL" clId="{B6D7A17A-D2C1-44D0-9B40-9FBDB90D5B20}" dt="2020-07-23T12:34:56.532" v="77" actId="478"/>
          <ac:cxnSpMkLst>
            <pc:docMk/>
            <pc:sldMk cId="980734198" sldId="1734"/>
            <ac:cxnSpMk id="30" creationId="{B4879151-6F26-4E5C-A27E-F617EB547D12}"/>
          </ac:cxnSpMkLst>
        </pc:cxnChg>
        <pc:cxnChg chg="del">
          <ac:chgData name="Wanlambok Nongbet [Chillibreeze]" userId="6bf028ea-505a-4797-9fbe-498829f78d74" providerId="ADAL" clId="{B6D7A17A-D2C1-44D0-9B40-9FBDB90D5B20}" dt="2020-07-23T12:34:56.532" v="77" actId="478"/>
          <ac:cxnSpMkLst>
            <pc:docMk/>
            <pc:sldMk cId="980734198" sldId="1734"/>
            <ac:cxnSpMk id="34" creationId="{28FD389F-B087-4BE2-B005-CE9C39497A61}"/>
          </ac:cxnSpMkLst>
        </pc:cxnChg>
      </pc:sldChg>
      <pc:sldChg chg="addSp delSp modSp add mod modClrScheme chgLayout">
        <pc:chgData name="Wanlambok Nongbet [Chillibreeze]" userId="6bf028ea-505a-4797-9fbe-498829f78d74" providerId="ADAL" clId="{B6D7A17A-D2C1-44D0-9B40-9FBDB90D5B20}" dt="2020-07-23T13:10:54.817" v="1286"/>
        <pc:sldMkLst>
          <pc:docMk/>
          <pc:sldMk cId="3933061767" sldId="1734"/>
        </pc:sldMkLst>
        <pc:spChg chg="add del mod">
          <ac:chgData name="Wanlambok Nongbet [Chillibreeze]" userId="6bf028ea-505a-4797-9fbe-498829f78d74" providerId="ADAL" clId="{B6D7A17A-D2C1-44D0-9B40-9FBDB90D5B20}" dt="2020-07-23T12:35:10.058" v="81"/>
          <ac:spMkLst>
            <pc:docMk/>
            <pc:sldMk cId="3933061767" sldId="1734"/>
            <ac:spMk id="2" creationId="{5817E743-2808-47D8-B74C-91614783FEC8}"/>
          </ac:spMkLst>
        </pc:spChg>
        <pc:spChg chg="add del mod">
          <ac:chgData name="Wanlambok Nongbet [Chillibreeze]" userId="6bf028ea-505a-4797-9fbe-498829f78d74" providerId="ADAL" clId="{B6D7A17A-D2C1-44D0-9B40-9FBDB90D5B20}" dt="2020-07-23T12:35:10.195" v="82"/>
          <ac:spMkLst>
            <pc:docMk/>
            <pc:sldMk cId="3933061767" sldId="1734"/>
            <ac:spMk id="3" creationId="{81EBDC7A-603E-45C4-8A19-4A5CE25FD209}"/>
          </ac:spMkLst>
        </pc:spChg>
        <pc:spChg chg="del mod ord">
          <ac:chgData name="Wanlambok Nongbet [Chillibreeze]" userId="6bf028ea-505a-4797-9fbe-498829f78d74" providerId="ADAL" clId="{B6D7A17A-D2C1-44D0-9B40-9FBDB90D5B20}" dt="2020-07-23T12:35:30.147" v="85" actId="478"/>
          <ac:spMkLst>
            <pc:docMk/>
            <pc:sldMk cId="3933061767" sldId="1734"/>
            <ac:spMk id="6" creationId="{00000000-0000-0000-0000-000000000000}"/>
          </ac:spMkLst>
        </pc:spChg>
        <pc:spChg chg="add mod">
          <ac:chgData name="Wanlambok Nongbet [Chillibreeze]" userId="6bf028ea-505a-4797-9fbe-498829f78d74" providerId="ADAL" clId="{B6D7A17A-D2C1-44D0-9B40-9FBDB90D5B20}" dt="2020-07-23T13:10:54.817" v="1286"/>
          <ac:spMkLst>
            <pc:docMk/>
            <pc:sldMk cId="3933061767" sldId="1734"/>
            <ac:spMk id="7" creationId="{A4CCFCFB-4ACD-4D36-88E5-D5ED2079FF56}"/>
          </ac:spMkLst>
        </pc:spChg>
        <pc:spChg chg="add del mod topLvl">
          <ac:chgData name="Wanlambok Nongbet [Chillibreeze]" userId="6bf028ea-505a-4797-9fbe-498829f78d74" providerId="ADAL" clId="{B6D7A17A-D2C1-44D0-9B40-9FBDB90D5B20}" dt="2020-07-23T13:06:22.282" v="1153" actId="21"/>
          <ac:spMkLst>
            <pc:docMk/>
            <pc:sldMk cId="3933061767" sldId="1734"/>
            <ac:spMk id="8" creationId="{C0CAAAFC-3C43-49F2-A995-55A744616C08}"/>
          </ac:spMkLst>
        </pc:spChg>
        <pc:spChg chg="add del mod topLvl">
          <ac:chgData name="Wanlambok Nongbet [Chillibreeze]" userId="6bf028ea-505a-4797-9fbe-498829f78d74" providerId="ADAL" clId="{B6D7A17A-D2C1-44D0-9B40-9FBDB90D5B20}" dt="2020-07-23T13:06:22.282" v="1153" actId="21"/>
          <ac:spMkLst>
            <pc:docMk/>
            <pc:sldMk cId="3933061767" sldId="1734"/>
            <ac:spMk id="9" creationId="{57B2EA92-37AB-401A-A884-D40BA593EE5B}"/>
          </ac:spMkLst>
        </pc:spChg>
        <pc:spChg chg="add del mod">
          <ac:chgData name="Wanlambok Nongbet [Chillibreeze]" userId="6bf028ea-505a-4797-9fbe-498829f78d74" providerId="ADAL" clId="{B6D7A17A-D2C1-44D0-9B40-9FBDB90D5B20}" dt="2020-07-23T12:44:12.141" v="456" actId="478"/>
          <ac:spMkLst>
            <pc:docMk/>
            <pc:sldMk cId="3933061767" sldId="1734"/>
            <ac:spMk id="10" creationId="{76F9E979-6E90-4F04-8E86-7A7C1F587FDE}"/>
          </ac:spMkLst>
        </pc:spChg>
        <pc:spChg chg="add del mod">
          <ac:chgData name="Wanlambok Nongbet [Chillibreeze]" userId="6bf028ea-505a-4797-9fbe-498829f78d74" providerId="ADAL" clId="{B6D7A17A-D2C1-44D0-9B40-9FBDB90D5B20}" dt="2020-07-23T12:44:12.141" v="456" actId="478"/>
          <ac:spMkLst>
            <pc:docMk/>
            <pc:sldMk cId="3933061767" sldId="1734"/>
            <ac:spMk id="11" creationId="{4A3D9BC3-0A87-46CE-8B99-A4F8C226A10E}"/>
          </ac:spMkLst>
        </pc:spChg>
        <pc:spChg chg="add del mod">
          <ac:chgData name="Wanlambok Nongbet [Chillibreeze]" userId="6bf028ea-505a-4797-9fbe-498829f78d74" providerId="ADAL" clId="{B6D7A17A-D2C1-44D0-9B40-9FBDB90D5B20}" dt="2020-07-23T12:44:12.141" v="456" actId="478"/>
          <ac:spMkLst>
            <pc:docMk/>
            <pc:sldMk cId="3933061767" sldId="1734"/>
            <ac:spMk id="12" creationId="{B3FEE01A-8FE7-4AC6-8574-B32F4452721F}"/>
          </ac:spMkLst>
        </pc:spChg>
        <pc:spChg chg="add del mod">
          <ac:chgData name="Wanlambok Nongbet [Chillibreeze]" userId="6bf028ea-505a-4797-9fbe-498829f78d74" providerId="ADAL" clId="{B6D7A17A-D2C1-44D0-9B40-9FBDB90D5B20}" dt="2020-07-23T12:44:12.141" v="456" actId="478"/>
          <ac:spMkLst>
            <pc:docMk/>
            <pc:sldMk cId="3933061767" sldId="1734"/>
            <ac:spMk id="13" creationId="{2AE82D17-2D34-41F7-AC2B-CFA7EC4C4CBF}"/>
          </ac:spMkLst>
        </pc:spChg>
        <pc:spChg chg="add del mod">
          <ac:chgData name="Wanlambok Nongbet [Chillibreeze]" userId="6bf028ea-505a-4797-9fbe-498829f78d74" providerId="ADAL" clId="{B6D7A17A-D2C1-44D0-9B40-9FBDB90D5B20}" dt="2020-07-23T12:44:12.141" v="456" actId="478"/>
          <ac:spMkLst>
            <pc:docMk/>
            <pc:sldMk cId="3933061767" sldId="1734"/>
            <ac:spMk id="14" creationId="{2E60F6BA-970E-4E0A-B28C-A4581B2879C2}"/>
          </ac:spMkLst>
        </pc:spChg>
        <pc:spChg chg="mod ord">
          <ac:chgData name="Wanlambok Nongbet [Chillibreeze]" userId="6bf028ea-505a-4797-9fbe-498829f78d74" providerId="ADAL" clId="{B6D7A17A-D2C1-44D0-9B40-9FBDB90D5B20}" dt="2020-07-23T13:08:10.476" v="1263" actId="20577"/>
          <ac:spMkLst>
            <pc:docMk/>
            <pc:sldMk cId="3933061767" sldId="1734"/>
            <ac:spMk id="17" creationId="{00000000-0000-0000-0000-000000000000}"/>
          </ac:spMkLst>
        </pc:spChg>
        <pc:spChg chg="add del mod topLvl">
          <ac:chgData name="Wanlambok Nongbet [Chillibreeze]" userId="6bf028ea-505a-4797-9fbe-498829f78d74" providerId="ADAL" clId="{B6D7A17A-D2C1-44D0-9B40-9FBDB90D5B20}" dt="2020-07-23T13:06:22.282" v="1153" actId="21"/>
          <ac:spMkLst>
            <pc:docMk/>
            <pc:sldMk cId="3933061767" sldId="1734"/>
            <ac:spMk id="22" creationId="{6BCB71D4-1330-46B3-927A-00DC5539206C}"/>
          </ac:spMkLst>
        </pc:spChg>
        <pc:spChg chg="add del mod topLvl">
          <ac:chgData name="Wanlambok Nongbet [Chillibreeze]" userId="6bf028ea-505a-4797-9fbe-498829f78d74" providerId="ADAL" clId="{B6D7A17A-D2C1-44D0-9B40-9FBDB90D5B20}" dt="2020-07-23T13:06:22.282" v="1153" actId="21"/>
          <ac:spMkLst>
            <pc:docMk/>
            <pc:sldMk cId="3933061767" sldId="1734"/>
            <ac:spMk id="24" creationId="{3A6384F3-24D6-4732-8A4F-1F26000C28A2}"/>
          </ac:spMkLst>
        </pc:spChg>
        <pc:spChg chg="add del mod topLvl">
          <ac:chgData name="Wanlambok Nongbet [Chillibreeze]" userId="6bf028ea-505a-4797-9fbe-498829f78d74" providerId="ADAL" clId="{B6D7A17A-D2C1-44D0-9B40-9FBDB90D5B20}" dt="2020-07-23T13:06:22.282" v="1153" actId="21"/>
          <ac:spMkLst>
            <pc:docMk/>
            <pc:sldMk cId="3933061767" sldId="1734"/>
            <ac:spMk id="26" creationId="{8D7A70A1-E7FC-4748-A8FA-F136DF291D94}"/>
          </ac:spMkLst>
        </pc:spChg>
        <pc:spChg chg="add del mod topLvl">
          <ac:chgData name="Wanlambok Nongbet [Chillibreeze]" userId="6bf028ea-505a-4797-9fbe-498829f78d74" providerId="ADAL" clId="{B6D7A17A-D2C1-44D0-9B40-9FBDB90D5B20}" dt="2020-07-23T13:06:22.282" v="1153" actId="21"/>
          <ac:spMkLst>
            <pc:docMk/>
            <pc:sldMk cId="3933061767" sldId="1734"/>
            <ac:spMk id="28" creationId="{38AFDA2D-A113-4C26-AF74-1414F95F5B93}"/>
          </ac:spMkLst>
        </pc:spChg>
        <pc:spChg chg="add del mod topLvl">
          <ac:chgData name="Wanlambok Nongbet [Chillibreeze]" userId="6bf028ea-505a-4797-9fbe-498829f78d74" providerId="ADAL" clId="{B6D7A17A-D2C1-44D0-9B40-9FBDB90D5B20}" dt="2020-07-23T13:06:22.282" v="1153" actId="21"/>
          <ac:spMkLst>
            <pc:docMk/>
            <pc:sldMk cId="3933061767" sldId="1734"/>
            <ac:spMk id="30" creationId="{37D7220B-2445-477F-83BB-371CEEDD06C7}"/>
          </ac:spMkLst>
        </pc:spChg>
        <pc:spChg chg="add del mod topLvl">
          <ac:chgData name="Wanlambok Nongbet [Chillibreeze]" userId="6bf028ea-505a-4797-9fbe-498829f78d74" providerId="ADAL" clId="{B6D7A17A-D2C1-44D0-9B40-9FBDB90D5B20}" dt="2020-07-23T13:06:22.282" v="1153" actId="21"/>
          <ac:spMkLst>
            <pc:docMk/>
            <pc:sldMk cId="3933061767" sldId="1734"/>
            <ac:spMk id="32" creationId="{AB9E37E8-F32E-452E-9B15-A8BFB5F1A378}"/>
          </ac:spMkLst>
        </pc:spChg>
        <pc:spChg chg="add del mod topLvl">
          <ac:chgData name="Wanlambok Nongbet [Chillibreeze]" userId="6bf028ea-505a-4797-9fbe-498829f78d74" providerId="ADAL" clId="{B6D7A17A-D2C1-44D0-9B40-9FBDB90D5B20}" dt="2020-07-23T13:06:22.282" v="1153" actId="21"/>
          <ac:spMkLst>
            <pc:docMk/>
            <pc:sldMk cId="3933061767" sldId="1734"/>
            <ac:spMk id="34" creationId="{470EB840-23C3-4CC0-9ABD-C34B62F12667}"/>
          </ac:spMkLst>
        </pc:spChg>
        <pc:spChg chg="add del mod topLvl">
          <ac:chgData name="Wanlambok Nongbet [Chillibreeze]" userId="6bf028ea-505a-4797-9fbe-498829f78d74" providerId="ADAL" clId="{B6D7A17A-D2C1-44D0-9B40-9FBDB90D5B20}" dt="2020-07-23T13:06:22.282" v="1153" actId="21"/>
          <ac:spMkLst>
            <pc:docMk/>
            <pc:sldMk cId="3933061767" sldId="1734"/>
            <ac:spMk id="36" creationId="{4693211E-0312-4CF3-8096-B690CC1E7C31}"/>
          </ac:spMkLst>
        </pc:spChg>
        <pc:spChg chg="add del mod topLvl">
          <ac:chgData name="Wanlambok Nongbet [Chillibreeze]" userId="6bf028ea-505a-4797-9fbe-498829f78d74" providerId="ADAL" clId="{B6D7A17A-D2C1-44D0-9B40-9FBDB90D5B20}" dt="2020-07-23T13:06:22.282" v="1153" actId="21"/>
          <ac:spMkLst>
            <pc:docMk/>
            <pc:sldMk cId="3933061767" sldId="1734"/>
            <ac:spMk id="38" creationId="{0FD962C5-39C0-4352-AEC8-155A773DF1D5}"/>
          </ac:spMkLst>
        </pc:spChg>
        <pc:spChg chg="add del mod topLvl">
          <ac:chgData name="Wanlambok Nongbet [Chillibreeze]" userId="6bf028ea-505a-4797-9fbe-498829f78d74" providerId="ADAL" clId="{B6D7A17A-D2C1-44D0-9B40-9FBDB90D5B20}" dt="2020-07-23T13:06:22.282" v="1153" actId="21"/>
          <ac:spMkLst>
            <pc:docMk/>
            <pc:sldMk cId="3933061767" sldId="1734"/>
            <ac:spMk id="40" creationId="{B581E151-78B6-44F4-A9FB-8028890F0FC8}"/>
          </ac:spMkLst>
        </pc:spChg>
        <pc:spChg chg="add del mod topLvl">
          <ac:chgData name="Wanlambok Nongbet [Chillibreeze]" userId="6bf028ea-505a-4797-9fbe-498829f78d74" providerId="ADAL" clId="{B6D7A17A-D2C1-44D0-9B40-9FBDB90D5B20}" dt="2020-07-23T13:06:22.282" v="1153" actId="21"/>
          <ac:spMkLst>
            <pc:docMk/>
            <pc:sldMk cId="3933061767" sldId="1734"/>
            <ac:spMk id="41" creationId="{2F254F8F-CB99-4416-9DFF-0E690070A4B4}"/>
          </ac:spMkLst>
        </pc:spChg>
        <pc:spChg chg="add del mod topLvl">
          <ac:chgData name="Wanlambok Nongbet [Chillibreeze]" userId="6bf028ea-505a-4797-9fbe-498829f78d74" providerId="ADAL" clId="{B6D7A17A-D2C1-44D0-9B40-9FBDB90D5B20}" dt="2020-07-23T13:06:22.282" v="1153" actId="21"/>
          <ac:spMkLst>
            <pc:docMk/>
            <pc:sldMk cId="3933061767" sldId="1734"/>
            <ac:spMk id="43" creationId="{35A2C6F4-9F53-4880-858C-3E7D81D032F1}"/>
          </ac:spMkLst>
        </pc:spChg>
        <pc:spChg chg="add del mod topLvl">
          <ac:chgData name="Wanlambok Nongbet [Chillibreeze]" userId="6bf028ea-505a-4797-9fbe-498829f78d74" providerId="ADAL" clId="{B6D7A17A-D2C1-44D0-9B40-9FBDB90D5B20}" dt="2020-07-23T13:06:22.282" v="1153" actId="21"/>
          <ac:spMkLst>
            <pc:docMk/>
            <pc:sldMk cId="3933061767" sldId="1734"/>
            <ac:spMk id="45" creationId="{AC01A9B6-B8E5-45F7-BF92-93BEB7ACE346}"/>
          </ac:spMkLst>
        </pc:spChg>
        <pc:spChg chg="add del mod topLvl">
          <ac:chgData name="Wanlambok Nongbet [Chillibreeze]" userId="6bf028ea-505a-4797-9fbe-498829f78d74" providerId="ADAL" clId="{B6D7A17A-D2C1-44D0-9B40-9FBDB90D5B20}" dt="2020-07-23T13:06:22.282" v="1153" actId="21"/>
          <ac:spMkLst>
            <pc:docMk/>
            <pc:sldMk cId="3933061767" sldId="1734"/>
            <ac:spMk id="47" creationId="{E418E746-3624-4C4F-B93F-D7D8191F8DA4}"/>
          </ac:spMkLst>
        </pc:spChg>
        <pc:spChg chg="add del mod topLvl">
          <ac:chgData name="Wanlambok Nongbet [Chillibreeze]" userId="6bf028ea-505a-4797-9fbe-498829f78d74" providerId="ADAL" clId="{B6D7A17A-D2C1-44D0-9B40-9FBDB90D5B20}" dt="2020-07-23T13:06:22.282" v="1153" actId="21"/>
          <ac:spMkLst>
            <pc:docMk/>
            <pc:sldMk cId="3933061767" sldId="1734"/>
            <ac:spMk id="49" creationId="{8B93467C-0C69-4D15-9C3B-9FDE346281E4}"/>
          </ac:spMkLst>
        </pc:spChg>
        <pc:spChg chg="add del mod topLvl">
          <ac:chgData name="Wanlambok Nongbet [Chillibreeze]" userId="6bf028ea-505a-4797-9fbe-498829f78d74" providerId="ADAL" clId="{B6D7A17A-D2C1-44D0-9B40-9FBDB90D5B20}" dt="2020-07-23T13:06:22.282" v="1153" actId="21"/>
          <ac:spMkLst>
            <pc:docMk/>
            <pc:sldMk cId="3933061767" sldId="1734"/>
            <ac:spMk id="51" creationId="{8ABC769C-6D44-46FE-9CA3-A039A6352FCF}"/>
          </ac:spMkLst>
        </pc:spChg>
        <pc:spChg chg="add del mod topLvl">
          <ac:chgData name="Wanlambok Nongbet [Chillibreeze]" userId="6bf028ea-505a-4797-9fbe-498829f78d74" providerId="ADAL" clId="{B6D7A17A-D2C1-44D0-9B40-9FBDB90D5B20}" dt="2020-07-23T13:06:22.282" v="1153" actId="21"/>
          <ac:spMkLst>
            <pc:docMk/>
            <pc:sldMk cId="3933061767" sldId="1734"/>
            <ac:spMk id="53" creationId="{C3D306B7-D491-4E28-A9CA-3A343E124F75}"/>
          </ac:spMkLst>
        </pc:spChg>
        <pc:spChg chg="add del mod topLvl">
          <ac:chgData name="Wanlambok Nongbet [Chillibreeze]" userId="6bf028ea-505a-4797-9fbe-498829f78d74" providerId="ADAL" clId="{B6D7A17A-D2C1-44D0-9B40-9FBDB90D5B20}" dt="2020-07-23T13:06:22.282" v="1153" actId="21"/>
          <ac:spMkLst>
            <pc:docMk/>
            <pc:sldMk cId="3933061767" sldId="1734"/>
            <ac:spMk id="55" creationId="{92ACE7EB-CDD0-4058-A0E0-F8A98E206F01}"/>
          </ac:spMkLst>
        </pc:spChg>
        <pc:spChg chg="add del mod topLvl">
          <ac:chgData name="Wanlambok Nongbet [Chillibreeze]" userId="6bf028ea-505a-4797-9fbe-498829f78d74" providerId="ADAL" clId="{B6D7A17A-D2C1-44D0-9B40-9FBDB90D5B20}" dt="2020-07-23T13:06:22.282" v="1153" actId="21"/>
          <ac:spMkLst>
            <pc:docMk/>
            <pc:sldMk cId="3933061767" sldId="1734"/>
            <ac:spMk id="57" creationId="{00BAD343-AF6E-4792-983F-47B2C61A2CBD}"/>
          </ac:spMkLst>
        </pc:spChg>
        <pc:spChg chg="add del mod">
          <ac:chgData name="Wanlambok Nongbet [Chillibreeze]" userId="6bf028ea-505a-4797-9fbe-498829f78d74" providerId="ADAL" clId="{B6D7A17A-D2C1-44D0-9B40-9FBDB90D5B20}" dt="2020-07-23T12:46:44.767" v="565" actId="478"/>
          <ac:spMkLst>
            <pc:docMk/>
            <pc:sldMk cId="3933061767" sldId="1734"/>
            <ac:spMk id="59" creationId="{0C1E2522-5C15-4F91-AA25-1C64564C9F13}"/>
          </ac:spMkLst>
        </pc:spChg>
        <pc:spChg chg="add del mod">
          <ac:chgData name="Wanlambok Nongbet [Chillibreeze]" userId="6bf028ea-505a-4797-9fbe-498829f78d74" providerId="ADAL" clId="{B6D7A17A-D2C1-44D0-9B40-9FBDB90D5B20}" dt="2020-07-23T12:49:56.613" v="677" actId="21"/>
          <ac:spMkLst>
            <pc:docMk/>
            <pc:sldMk cId="3933061767" sldId="1734"/>
            <ac:spMk id="79" creationId="{B4D9269F-76A8-4B45-942F-F350E5A32C9A}"/>
          </ac:spMkLst>
        </pc:spChg>
        <pc:spChg chg="add mod">
          <ac:chgData name="Wanlambok Nongbet [Chillibreeze]" userId="6bf028ea-505a-4797-9fbe-498829f78d74" providerId="ADAL" clId="{B6D7A17A-D2C1-44D0-9B40-9FBDB90D5B20}" dt="2020-07-23T13:05:40.598" v="1129" actId="571"/>
          <ac:spMkLst>
            <pc:docMk/>
            <pc:sldMk cId="3933061767" sldId="1734"/>
            <ac:spMk id="134" creationId="{C788AF07-9A7B-41F0-AC99-CF797B09CE98}"/>
          </ac:spMkLst>
        </pc:spChg>
        <pc:spChg chg="add mod">
          <ac:chgData name="Wanlambok Nongbet [Chillibreeze]" userId="6bf028ea-505a-4797-9fbe-498829f78d74" providerId="ADAL" clId="{B6D7A17A-D2C1-44D0-9B40-9FBDB90D5B20}" dt="2020-07-23T13:05:43.160" v="1131" actId="571"/>
          <ac:spMkLst>
            <pc:docMk/>
            <pc:sldMk cId="3933061767" sldId="1734"/>
            <ac:spMk id="153" creationId="{0CD4FE27-5F6E-47EC-9A2F-422F6ED22A47}"/>
          </ac:spMkLst>
        </pc:spChg>
        <pc:spChg chg="add del mod">
          <ac:chgData name="Wanlambok Nongbet [Chillibreeze]" userId="6bf028ea-505a-4797-9fbe-498829f78d74" providerId="ADAL" clId="{B6D7A17A-D2C1-44D0-9B40-9FBDB90D5B20}" dt="2020-07-23T13:06:32.181" v="1155" actId="21"/>
          <ac:spMkLst>
            <pc:docMk/>
            <pc:sldMk cId="3933061767" sldId="1734"/>
            <ac:spMk id="260" creationId="{D685F63F-4717-4937-8FAB-44A5B2CE15F0}"/>
          </ac:spMkLst>
        </pc:spChg>
        <pc:spChg chg="add del mod">
          <ac:chgData name="Wanlambok Nongbet [Chillibreeze]" userId="6bf028ea-505a-4797-9fbe-498829f78d74" providerId="ADAL" clId="{B6D7A17A-D2C1-44D0-9B40-9FBDB90D5B20}" dt="2020-07-23T13:06:32.181" v="1155" actId="21"/>
          <ac:spMkLst>
            <pc:docMk/>
            <pc:sldMk cId="3933061767" sldId="1734"/>
            <ac:spMk id="261" creationId="{958F98A4-24D0-4384-A002-9CFB52A47275}"/>
          </ac:spMkLst>
        </pc:spChg>
        <pc:spChg chg="add del mod">
          <ac:chgData name="Wanlambok Nongbet [Chillibreeze]" userId="6bf028ea-505a-4797-9fbe-498829f78d74" providerId="ADAL" clId="{B6D7A17A-D2C1-44D0-9B40-9FBDB90D5B20}" dt="2020-07-23T13:06:32.181" v="1155" actId="21"/>
          <ac:spMkLst>
            <pc:docMk/>
            <pc:sldMk cId="3933061767" sldId="1734"/>
            <ac:spMk id="262" creationId="{C96FB0F8-E15E-4862-A4EA-4AAB549E5D81}"/>
          </ac:spMkLst>
        </pc:spChg>
        <pc:spChg chg="add del mod">
          <ac:chgData name="Wanlambok Nongbet [Chillibreeze]" userId="6bf028ea-505a-4797-9fbe-498829f78d74" providerId="ADAL" clId="{B6D7A17A-D2C1-44D0-9B40-9FBDB90D5B20}" dt="2020-07-23T13:06:32.181" v="1155" actId="21"/>
          <ac:spMkLst>
            <pc:docMk/>
            <pc:sldMk cId="3933061767" sldId="1734"/>
            <ac:spMk id="263" creationId="{AB662C41-97F7-4B8B-91DB-F11AAFA8CABA}"/>
          </ac:spMkLst>
        </pc:spChg>
        <pc:spChg chg="add del mod">
          <ac:chgData name="Wanlambok Nongbet [Chillibreeze]" userId="6bf028ea-505a-4797-9fbe-498829f78d74" providerId="ADAL" clId="{B6D7A17A-D2C1-44D0-9B40-9FBDB90D5B20}" dt="2020-07-23T13:06:32.181" v="1155" actId="21"/>
          <ac:spMkLst>
            <pc:docMk/>
            <pc:sldMk cId="3933061767" sldId="1734"/>
            <ac:spMk id="264" creationId="{78305DCC-62CF-4D0D-8C48-263C17D48DE1}"/>
          </ac:spMkLst>
        </pc:spChg>
        <pc:spChg chg="add del mod">
          <ac:chgData name="Wanlambok Nongbet [Chillibreeze]" userId="6bf028ea-505a-4797-9fbe-498829f78d74" providerId="ADAL" clId="{B6D7A17A-D2C1-44D0-9B40-9FBDB90D5B20}" dt="2020-07-23T13:06:32.181" v="1155" actId="21"/>
          <ac:spMkLst>
            <pc:docMk/>
            <pc:sldMk cId="3933061767" sldId="1734"/>
            <ac:spMk id="265" creationId="{34C141BE-4DB4-474A-ABF8-24A842670950}"/>
          </ac:spMkLst>
        </pc:spChg>
        <pc:spChg chg="add del mod">
          <ac:chgData name="Wanlambok Nongbet [Chillibreeze]" userId="6bf028ea-505a-4797-9fbe-498829f78d74" providerId="ADAL" clId="{B6D7A17A-D2C1-44D0-9B40-9FBDB90D5B20}" dt="2020-07-23T13:06:32.181" v="1155" actId="21"/>
          <ac:spMkLst>
            <pc:docMk/>
            <pc:sldMk cId="3933061767" sldId="1734"/>
            <ac:spMk id="266" creationId="{93D5162E-1863-4D63-B8E4-0E79947AB141}"/>
          </ac:spMkLst>
        </pc:spChg>
        <pc:spChg chg="add del mod">
          <ac:chgData name="Wanlambok Nongbet [Chillibreeze]" userId="6bf028ea-505a-4797-9fbe-498829f78d74" providerId="ADAL" clId="{B6D7A17A-D2C1-44D0-9B40-9FBDB90D5B20}" dt="2020-07-23T13:06:32.181" v="1155" actId="21"/>
          <ac:spMkLst>
            <pc:docMk/>
            <pc:sldMk cId="3933061767" sldId="1734"/>
            <ac:spMk id="267" creationId="{304DF660-7DA8-4D9D-B2F2-A0DD9A4D9163}"/>
          </ac:spMkLst>
        </pc:spChg>
        <pc:spChg chg="add del mod">
          <ac:chgData name="Wanlambok Nongbet [Chillibreeze]" userId="6bf028ea-505a-4797-9fbe-498829f78d74" providerId="ADAL" clId="{B6D7A17A-D2C1-44D0-9B40-9FBDB90D5B20}" dt="2020-07-23T13:06:32.181" v="1155" actId="21"/>
          <ac:spMkLst>
            <pc:docMk/>
            <pc:sldMk cId="3933061767" sldId="1734"/>
            <ac:spMk id="268" creationId="{4DF83CAB-E721-42AF-9BE2-1F1016E22190}"/>
          </ac:spMkLst>
        </pc:spChg>
        <pc:spChg chg="add del mod">
          <ac:chgData name="Wanlambok Nongbet [Chillibreeze]" userId="6bf028ea-505a-4797-9fbe-498829f78d74" providerId="ADAL" clId="{B6D7A17A-D2C1-44D0-9B40-9FBDB90D5B20}" dt="2020-07-23T13:06:32.181" v="1155" actId="21"/>
          <ac:spMkLst>
            <pc:docMk/>
            <pc:sldMk cId="3933061767" sldId="1734"/>
            <ac:spMk id="269" creationId="{F2DE9AF0-22FA-4FE0-BA4B-48874371F86B}"/>
          </ac:spMkLst>
        </pc:spChg>
        <pc:spChg chg="add del mod">
          <ac:chgData name="Wanlambok Nongbet [Chillibreeze]" userId="6bf028ea-505a-4797-9fbe-498829f78d74" providerId="ADAL" clId="{B6D7A17A-D2C1-44D0-9B40-9FBDB90D5B20}" dt="2020-07-23T13:06:32.181" v="1155" actId="21"/>
          <ac:spMkLst>
            <pc:docMk/>
            <pc:sldMk cId="3933061767" sldId="1734"/>
            <ac:spMk id="270" creationId="{F5598CEB-B23B-45D0-855C-970D2CA784B3}"/>
          </ac:spMkLst>
        </pc:spChg>
        <pc:spChg chg="add del mod">
          <ac:chgData name="Wanlambok Nongbet [Chillibreeze]" userId="6bf028ea-505a-4797-9fbe-498829f78d74" providerId="ADAL" clId="{B6D7A17A-D2C1-44D0-9B40-9FBDB90D5B20}" dt="2020-07-23T13:06:32.181" v="1155" actId="21"/>
          <ac:spMkLst>
            <pc:docMk/>
            <pc:sldMk cId="3933061767" sldId="1734"/>
            <ac:spMk id="271" creationId="{CCF08811-50E7-4166-B06A-329EAFA06094}"/>
          </ac:spMkLst>
        </pc:spChg>
        <pc:spChg chg="add del mod">
          <ac:chgData name="Wanlambok Nongbet [Chillibreeze]" userId="6bf028ea-505a-4797-9fbe-498829f78d74" providerId="ADAL" clId="{B6D7A17A-D2C1-44D0-9B40-9FBDB90D5B20}" dt="2020-07-23T13:06:32.181" v="1155" actId="21"/>
          <ac:spMkLst>
            <pc:docMk/>
            <pc:sldMk cId="3933061767" sldId="1734"/>
            <ac:spMk id="272" creationId="{F6CC8048-D2C7-42CF-A5A0-BB3F2273DF61}"/>
          </ac:spMkLst>
        </pc:spChg>
        <pc:spChg chg="add del mod">
          <ac:chgData name="Wanlambok Nongbet [Chillibreeze]" userId="6bf028ea-505a-4797-9fbe-498829f78d74" providerId="ADAL" clId="{B6D7A17A-D2C1-44D0-9B40-9FBDB90D5B20}" dt="2020-07-23T13:06:32.181" v="1155" actId="21"/>
          <ac:spMkLst>
            <pc:docMk/>
            <pc:sldMk cId="3933061767" sldId="1734"/>
            <ac:spMk id="273" creationId="{F8A4DE6D-23A3-4D77-8912-B2DFBE0AB5A2}"/>
          </ac:spMkLst>
        </pc:spChg>
        <pc:spChg chg="add del mod">
          <ac:chgData name="Wanlambok Nongbet [Chillibreeze]" userId="6bf028ea-505a-4797-9fbe-498829f78d74" providerId="ADAL" clId="{B6D7A17A-D2C1-44D0-9B40-9FBDB90D5B20}" dt="2020-07-23T13:06:32.181" v="1155" actId="21"/>
          <ac:spMkLst>
            <pc:docMk/>
            <pc:sldMk cId="3933061767" sldId="1734"/>
            <ac:spMk id="274" creationId="{B79274D3-AC68-4EBC-8BF4-2D1BB070E9BF}"/>
          </ac:spMkLst>
        </pc:spChg>
        <pc:spChg chg="add del mod">
          <ac:chgData name="Wanlambok Nongbet [Chillibreeze]" userId="6bf028ea-505a-4797-9fbe-498829f78d74" providerId="ADAL" clId="{B6D7A17A-D2C1-44D0-9B40-9FBDB90D5B20}" dt="2020-07-23T13:06:32.181" v="1155" actId="21"/>
          <ac:spMkLst>
            <pc:docMk/>
            <pc:sldMk cId="3933061767" sldId="1734"/>
            <ac:spMk id="275" creationId="{AFF29021-B9DC-482A-B5B2-07B502E24517}"/>
          </ac:spMkLst>
        </pc:spChg>
        <pc:spChg chg="add del mod">
          <ac:chgData name="Wanlambok Nongbet [Chillibreeze]" userId="6bf028ea-505a-4797-9fbe-498829f78d74" providerId="ADAL" clId="{B6D7A17A-D2C1-44D0-9B40-9FBDB90D5B20}" dt="2020-07-23T13:06:32.181" v="1155" actId="21"/>
          <ac:spMkLst>
            <pc:docMk/>
            <pc:sldMk cId="3933061767" sldId="1734"/>
            <ac:spMk id="276" creationId="{EF7FD895-D245-40CC-9BCA-D2BD692473DC}"/>
          </ac:spMkLst>
        </pc:spChg>
        <pc:spChg chg="add del mod">
          <ac:chgData name="Wanlambok Nongbet [Chillibreeze]" userId="6bf028ea-505a-4797-9fbe-498829f78d74" providerId="ADAL" clId="{B6D7A17A-D2C1-44D0-9B40-9FBDB90D5B20}" dt="2020-07-23T13:06:32.181" v="1155" actId="21"/>
          <ac:spMkLst>
            <pc:docMk/>
            <pc:sldMk cId="3933061767" sldId="1734"/>
            <ac:spMk id="277" creationId="{BAC44B98-FC57-45EE-9E17-FE5630667000}"/>
          </ac:spMkLst>
        </pc:spChg>
        <pc:spChg chg="add del mod">
          <ac:chgData name="Wanlambok Nongbet [Chillibreeze]" userId="6bf028ea-505a-4797-9fbe-498829f78d74" providerId="ADAL" clId="{B6D7A17A-D2C1-44D0-9B40-9FBDB90D5B20}" dt="2020-07-23T13:06:32.181" v="1155" actId="21"/>
          <ac:spMkLst>
            <pc:docMk/>
            <pc:sldMk cId="3933061767" sldId="1734"/>
            <ac:spMk id="278" creationId="{ACB49363-B2C0-41C4-B762-2AC62063F3DB}"/>
          </ac:spMkLst>
        </pc:spChg>
        <pc:spChg chg="add del mod">
          <ac:chgData name="Wanlambok Nongbet [Chillibreeze]" userId="6bf028ea-505a-4797-9fbe-498829f78d74" providerId="ADAL" clId="{B6D7A17A-D2C1-44D0-9B40-9FBDB90D5B20}" dt="2020-07-23T13:06:32.181" v="1155" actId="21"/>
          <ac:spMkLst>
            <pc:docMk/>
            <pc:sldMk cId="3933061767" sldId="1734"/>
            <ac:spMk id="279" creationId="{3FDD7777-9BC5-4C60-9AF1-FAFA1E7902E3}"/>
          </ac:spMkLst>
        </pc:spChg>
        <pc:spChg chg="add del mod">
          <ac:chgData name="Wanlambok Nongbet [Chillibreeze]" userId="6bf028ea-505a-4797-9fbe-498829f78d74" providerId="ADAL" clId="{B6D7A17A-D2C1-44D0-9B40-9FBDB90D5B20}" dt="2020-07-23T13:06:32.181" v="1155" actId="21"/>
          <ac:spMkLst>
            <pc:docMk/>
            <pc:sldMk cId="3933061767" sldId="1734"/>
            <ac:spMk id="280" creationId="{D3612D6D-B01F-4EF6-A7B8-433153C525B2}"/>
          </ac:spMkLst>
        </pc:spChg>
        <pc:spChg chg="add del mod">
          <ac:chgData name="Wanlambok Nongbet [Chillibreeze]" userId="6bf028ea-505a-4797-9fbe-498829f78d74" providerId="ADAL" clId="{B6D7A17A-D2C1-44D0-9B40-9FBDB90D5B20}" dt="2020-07-23T13:06:33.876" v="1157" actId="21"/>
          <ac:spMkLst>
            <pc:docMk/>
            <pc:sldMk cId="3933061767" sldId="1734"/>
            <ac:spMk id="281" creationId="{3DC9D14D-AB3C-42FA-B154-5CD880FE15B2}"/>
          </ac:spMkLst>
        </pc:spChg>
        <pc:spChg chg="add mod">
          <ac:chgData name="Wanlambok Nongbet [Chillibreeze]" userId="6bf028ea-505a-4797-9fbe-498829f78d74" providerId="ADAL" clId="{B6D7A17A-D2C1-44D0-9B40-9FBDB90D5B20}" dt="2020-07-23T13:06:32.646" v="1156"/>
          <ac:spMkLst>
            <pc:docMk/>
            <pc:sldMk cId="3933061767" sldId="1734"/>
            <ac:spMk id="282" creationId="{C7B9FD8F-B836-4432-9F53-30E79A0EF9D6}"/>
          </ac:spMkLst>
        </pc:spChg>
        <pc:spChg chg="add del mod">
          <ac:chgData name="Wanlambok Nongbet [Chillibreeze]" userId="6bf028ea-505a-4797-9fbe-498829f78d74" providerId="ADAL" clId="{B6D7A17A-D2C1-44D0-9B40-9FBDB90D5B20}" dt="2020-07-23T13:06:33.876" v="1157" actId="21"/>
          <ac:spMkLst>
            <pc:docMk/>
            <pc:sldMk cId="3933061767" sldId="1734"/>
            <ac:spMk id="283" creationId="{A8645262-769D-46F3-8D60-6C5A3FE547CA}"/>
          </ac:spMkLst>
        </pc:spChg>
        <pc:spChg chg="add del mod">
          <ac:chgData name="Wanlambok Nongbet [Chillibreeze]" userId="6bf028ea-505a-4797-9fbe-498829f78d74" providerId="ADAL" clId="{B6D7A17A-D2C1-44D0-9B40-9FBDB90D5B20}" dt="2020-07-23T13:06:33.876" v="1157" actId="21"/>
          <ac:spMkLst>
            <pc:docMk/>
            <pc:sldMk cId="3933061767" sldId="1734"/>
            <ac:spMk id="284" creationId="{178CF5E5-2F11-4C54-AFA7-607CA1F4C3FA}"/>
          </ac:spMkLst>
        </pc:spChg>
        <pc:spChg chg="add del mod">
          <ac:chgData name="Wanlambok Nongbet [Chillibreeze]" userId="6bf028ea-505a-4797-9fbe-498829f78d74" providerId="ADAL" clId="{B6D7A17A-D2C1-44D0-9B40-9FBDB90D5B20}" dt="2020-07-23T13:06:33.876" v="1157" actId="21"/>
          <ac:spMkLst>
            <pc:docMk/>
            <pc:sldMk cId="3933061767" sldId="1734"/>
            <ac:spMk id="285" creationId="{9972D298-4E26-403A-8CEA-A40932B735F6}"/>
          </ac:spMkLst>
        </pc:spChg>
        <pc:spChg chg="add del mod">
          <ac:chgData name="Wanlambok Nongbet [Chillibreeze]" userId="6bf028ea-505a-4797-9fbe-498829f78d74" providerId="ADAL" clId="{B6D7A17A-D2C1-44D0-9B40-9FBDB90D5B20}" dt="2020-07-23T13:06:33.876" v="1157" actId="21"/>
          <ac:spMkLst>
            <pc:docMk/>
            <pc:sldMk cId="3933061767" sldId="1734"/>
            <ac:spMk id="286" creationId="{422AB6F1-CB05-4AFA-8E16-325FFD9B9CA2}"/>
          </ac:spMkLst>
        </pc:spChg>
        <pc:spChg chg="add del mod">
          <ac:chgData name="Wanlambok Nongbet [Chillibreeze]" userId="6bf028ea-505a-4797-9fbe-498829f78d74" providerId="ADAL" clId="{B6D7A17A-D2C1-44D0-9B40-9FBDB90D5B20}" dt="2020-07-23T13:06:33.876" v="1157" actId="21"/>
          <ac:spMkLst>
            <pc:docMk/>
            <pc:sldMk cId="3933061767" sldId="1734"/>
            <ac:spMk id="287" creationId="{6E1E939F-A3CF-41B1-BD2A-F6EA68AF1316}"/>
          </ac:spMkLst>
        </pc:spChg>
        <pc:spChg chg="add del mod">
          <ac:chgData name="Wanlambok Nongbet [Chillibreeze]" userId="6bf028ea-505a-4797-9fbe-498829f78d74" providerId="ADAL" clId="{B6D7A17A-D2C1-44D0-9B40-9FBDB90D5B20}" dt="2020-07-23T13:06:33.876" v="1157" actId="21"/>
          <ac:spMkLst>
            <pc:docMk/>
            <pc:sldMk cId="3933061767" sldId="1734"/>
            <ac:spMk id="288" creationId="{C3938617-F692-41EF-89B3-63D15844D33D}"/>
          </ac:spMkLst>
        </pc:spChg>
        <pc:spChg chg="add del mod">
          <ac:chgData name="Wanlambok Nongbet [Chillibreeze]" userId="6bf028ea-505a-4797-9fbe-498829f78d74" providerId="ADAL" clId="{B6D7A17A-D2C1-44D0-9B40-9FBDB90D5B20}" dt="2020-07-23T13:06:33.876" v="1157" actId="21"/>
          <ac:spMkLst>
            <pc:docMk/>
            <pc:sldMk cId="3933061767" sldId="1734"/>
            <ac:spMk id="289" creationId="{58CB079F-33CE-4EC2-A5FB-DB299CB0CEDF}"/>
          </ac:spMkLst>
        </pc:spChg>
        <pc:spChg chg="add del mod">
          <ac:chgData name="Wanlambok Nongbet [Chillibreeze]" userId="6bf028ea-505a-4797-9fbe-498829f78d74" providerId="ADAL" clId="{B6D7A17A-D2C1-44D0-9B40-9FBDB90D5B20}" dt="2020-07-23T13:06:33.876" v="1157" actId="21"/>
          <ac:spMkLst>
            <pc:docMk/>
            <pc:sldMk cId="3933061767" sldId="1734"/>
            <ac:spMk id="290" creationId="{58D975B0-760B-4A0A-AC15-C81A53D2BC78}"/>
          </ac:spMkLst>
        </pc:spChg>
        <pc:spChg chg="add del mod">
          <ac:chgData name="Wanlambok Nongbet [Chillibreeze]" userId="6bf028ea-505a-4797-9fbe-498829f78d74" providerId="ADAL" clId="{B6D7A17A-D2C1-44D0-9B40-9FBDB90D5B20}" dt="2020-07-23T13:06:33.876" v="1157" actId="21"/>
          <ac:spMkLst>
            <pc:docMk/>
            <pc:sldMk cId="3933061767" sldId="1734"/>
            <ac:spMk id="291" creationId="{AD7747C1-CB70-43AC-B89E-579DA60A309B}"/>
          </ac:spMkLst>
        </pc:spChg>
        <pc:spChg chg="add del mod">
          <ac:chgData name="Wanlambok Nongbet [Chillibreeze]" userId="6bf028ea-505a-4797-9fbe-498829f78d74" providerId="ADAL" clId="{B6D7A17A-D2C1-44D0-9B40-9FBDB90D5B20}" dt="2020-07-23T13:06:33.876" v="1157" actId="21"/>
          <ac:spMkLst>
            <pc:docMk/>
            <pc:sldMk cId="3933061767" sldId="1734"/>
            <ac:spMk id="292" creationId="{DF03D0BB-1F77-48C6-90DE-7789D4804F5E}"/>
          </ac:spMkLst>
        </pc:spChg>
        <pc:spChg chg="add del mod">
          <ac:chgData name="Wanlambok Nongbet [Chillibreeze]" userId="6bf028ea-505a-4797-9fbe-498829f78d74" providerId="ADAL" clId="{B6D7A17A-D2C1-44D0-9B40-9FBDB90D5B20}" dt="2020-07-23T13:06:33.876" v="1157" actId="21"/>
          <ac:spMkLst>
            <pc:docMk/>
            <pc:sldMk cId="3933061767" sldId="1734"/>
            <ac:spMk id="293" creationId="{09DFB2EA-59CA-45EB-82EA-F8FAA88D66FD}"/>
          </ac:spMkLst>
        </pc:spChg>
        <pc:spChg chg="add del mod">
          <ac:chgData name="Wanlambok Nongbet [Chillibreeze]" userId="6bf028ea-505a-4797-9fbe-498829f78d74" providerId="ADAL" clId="{B6D7A17A-D2C1-44D0-9B40-9FBDB90D5B20}" dt="2020-07-23T13:06:33.876" v="1157" actId="21"/>
          <ac:spMkLst>
            <pc:docMk/>
            <pc:sldMk cId="3933061767" sldId="1734"/>
            <ac:spMk id="294" creationId="{9A3578C8-B3BE-46A6-89C0-38098C367DE1}"/>
          </ac:spMkLst>
        </pc:spChg>
        <pc:spChg chg="add del mod">
          <ac:chgData name="Wanlambok Nongbet [Chillibreeze]" userId="6bf028ea-505a-4797-9fbe-498829f78d74" providerId="ADAL" clId="{B6D7A17A-D2C1-44D0-9B40-9FBDB90D5B20}" dt="2020-07-23T13:06:33.876" v="1157" actId="21"/>
          <ac:spMkLst>
            <pc:docMk/>
            <pc:sldMk cId="3933061767" sldId="1734"/>
            <ac:spMk id="295" creationId="{BCD59874-6824-4F89-904B-4AFC7529061F}"/>
          </ac:spMkLst>
        </pc:spChg>
        <pc:spChg chg="add del mod">
          <ac:chgData name="Wanlambok Nongbet [Chillibreeze]" userId="6bf028ea-505a-4797-9fbe-498829f78d74" providerId="ADAL" clId="{B6D7A17A-D2C1-44D0-9B40-9FBDB90D5B20}" dt="2020-07-23T13:06:33.876" v="1157" actId="21"/>
          <ac:spMkLst>
            <pc:docMk/>
            <pc:sldMk cId="3933061767" sldId="1734"/>
            <ac:spMk id="296" creationId="{43FD1FD8-50F4-499E-BE7A-C7FC63B68B62}"/>
          </ac:spMkLst>
        </pc:spChg>
        <pc:spChg chg="add del mod">
          <ac:chgData name="Wanlambok Nongbet [Chillibreeze]" userId="6bf028ea-505a-4797-9fbe-498829f78d74" providerId="ADAL" clId="{B6D7A17A-D2C1-44D0-9B40-9FBDB90D5B20}" dt="2020-07-23T13:06:33.876" v="1157" actId="21"/>
          <ac:spMkLst>
            <pc:docMk/>
            <pc:sldMk cId="3933061767" sldId="1734"/>
            <ac:spMk id="297" creationId="{C407EAC6-699F-4DBC-9362-2F9801B1232D}"/>
          </ac:spMkLst>
        </pc:spChg>
        <pc:spChg chg="add del mod">
          <ac:chgData name="Wanlambok Nongbet [Chillibreeze]" userId="6bf028ea-505a-4797-9fbe-498829f78d74" providerId="ADAL" clId="{B6D7A17A-D2C1-44D0-9B40-9FBDB90D5B20}" dt="2020-07-23T13:06:33.876" v="1157" actId="21"/>
          <ac:spMkLst>
            <pc:docMk/>
            <pc:sldMk cId="3933061767" sldId="1734"/>
            <ac:spMk id="298" creationId="{AF704169-27CD-4743-A211-1DE19FCCAA8F}"/>
          </ac:spMkLst>
        </pc:spChg>
        <pc:spChg chg="add del mod">
          <ac:chgData name="Wanlambok Nongbet [Chillibreeze]" userId="6bf028ea-505a-4797-9fbe-498829f78d74" providerId="ADAL" clId="{B6D7A17A-D2C1-44D0-9B40-9FBDB90D5B20}" dt="2020-07-23T13:06:33.876" v="1157" actId="21"/>
          <ac:spMkLst>
            <pc:docMk/>
            <pc:sldMk cId="3933061767" sldId="1734"/>
            <ac:spMk id="299" creationId="{CF7E5EB3-BCA9-4B50-9AA2-EFF58E8CC5F2}"/>
          </ac:spMkLst>
        </pc:spChg>
        <pc:spChg chg="add del mod">
          <ac:chgData name="Wanlambok Nongbet [Chillibreeze]" userId="6bf028ea-505a-4797-9fbe-498829f78d74" providerId="ADAL" clId="{B6D7A17A-D2C1-44D0-9B40-9FBDB90D5B20}" dt="2020-07-23T13:06:33.876" v="1157" actId="21"/>
          <ac:spMkLst>
            <pc:docMk/>
            <pc:sldMk cId="3933061767" sldId="1734"/>
            <ac:spMk id="300" creationId="{529D41E3-1562-4D3B-8771-BD3ADE3F518B}"/>
          </ac:spMkLst>
        </pc:spChg>
        <pc:spChg chg="add del mod">
          <ac:chgData name="Wanlambok Nongbet [Chillibreeze]" userId="6bf028ea-505a-4797-9fbe-498829f78d74" providerId="ADAL" clId="{B6D7A17A-D2C1-44D0-9B40-9FBDB90D5B20}" dt="2020-07-23T13:06:33.876" v="1157" actId="21"/>
          <ac:spMkLst>
            <pc:docMk/>
            <pc:sldMk cId="3933061767" sldId="1734"/>
            <ac:spMk id="301" creationId="{E8B71161-6D92-4FF3-8F66-0BBAE4A2AECC}"/>
          </ac:spMkLst>
        </pc:spChg>
        <pc:spChg chg="add del mod">
          <ac:chgData name="Wanlambok Nongbet [Chillibreeze]" userId="6bf028ea-505a-4797-9fbe-498829f78d74" providerId="ADAL" clId="{B6D7A17A-D2C1-44D0-9B40-9FBDB90D5B20}" dt="2020-07-23T13:06:34.782" v="1159" actId="21"/>
          <ac:spMkLst>
            <pc:docMk/>
            <pc:sldMk cId="3933061767" sldId="1734"/>
            <ac:spMk id="302" creationId="{32928577-71DB-4316-A9C7-DCEA6520404A}"/>
          </ac:spMkLst>
        </pc:spChg>
        <pc:spChg chg="add del mod">
          <ac:chgData name="Wanlambok Nongbet [Chillibreeze]" userId="6bf028ea-505a-4797-9fbe-498829f78d74" providerId="ADAL" clId="{B6D7A17A-D2C1-44D0-9B40-9FBDB90D5B20}" dt="2020-07-23T13:06:34.782" v="1159" actId="21"/>
          <ac:spMkLst>
            <pc:docMk/>
            <pc:sldMk cId="3933061767" sldId="1734"/>
            <ac:spMk id="303" creationId="{1CFA8B59-422A-4873-965A-6D8D91B7A466}"/>
          </ac:spMkLst>
        </pc:spChg>
        <pc:spChg chg="add mod">
          <ac:chgData name="Wanlambok Nongbet [Chillibreeze]" userId="6bf028ea-505a-4797-9fbe-498829f78d74" providerId="ADAL" clId="{B6D7A17A-D2C1-44D0-9B40-9FBDB90D5B20}" dt="2020-07-23T13:06:34.071" v="1158"/>
          <ac:spMkLst>
            <pc:docMk/>
            <pc:sldMk cId="3933061767" sldId="1734"/>
            <ac:spMk id="304" creationId="{CFE71E1D-3B86-42B3-B14F-799C9A9D40A4}"/>
          </ac:spMkLst>
        </pc:spChg>
        <pc:spChg chg="add del mod">
          <ac:chgData name="Wanlambok Nongbet [Chillibreeze]" userId="6bf028ea-505a-4797-9fbe-498829f78d74" providerId="ADAL" clId="{B6D7A17A-D2C1-44D0-9B40-9FBDB90D5B20}" dt="2020-07-23T13:06:34.782" v="1159" actId="21"/>
          <ac:spMkLst>
            <pc:docMk/>
            <pc:sldMk cId="3933061767" sldId="1734"/>
            <ac:spMk id="305" creationId="{60963A68-8910-4175-9737-05EDD89AADC4}"/>
          </ac:spMkLst>
        </pc:spChg>
        <pc:spChg chg="add del mod">
          <ac:chgData name="Wanlambok Nongbet [Chillibreeze]" userId="6bf028ea-505a-4797-9fbe-498829f78d74" providerId="ADAL" clId="{B6D7A17A-D2C1-44D0-9B40-9FBDB90D5B20}" dt="2020-07-23T13:06:34.782" v="1159" actId="21"/>
          <ac:spMkLst>
            <pc:docMk/>
            <pc:sldMk cId="3933061767" sldId="1734"/>
            <ac:spMk id="306" creationId="{7F5F0EB0-271D-4363-9CC8-D03A7AFBBBBF}"/>
          </ac:spMkLst>
        </pc:spChg>
        <pc:spChg chg="add del mod">
          <ac:chgData name="Wanlambok Nongbet [Chillibreeze]" userId="6bf028ea-505a-4797-9fbe-498829f78d74" providerId="ADAL" clId="{B6D7A17A-D2C1-44D0-9B40-9FBDB90D5B20}" dt="2020-07-23T13:06:34.782" v="1159" actId="21"/>
          <ac:spMkLst>
            <pc:docMk/>
            <pc:sldMk cId="3933061767" sldId="1734"/>
            <ac:spMk id="307" creationId="{4E468926-352E-4B7A-AE0B-439E49BF8E31}"/>
          </ac:spMkLst>
        </pc:spChg>
        <pc:spChg chg="add del mod">
          <ac:chgData name="Wanlambok Nongbet [Chillibreeze]" userId="6bf028ea-505a-4797-9fbe-498829f78d74" providerId="ADAL" clId="{B6D7A17A-D2C1-44D0-9B40-9FBDB90D5B20}" dt="2020-07-23T13:06:34.782" v="1159" actId="21"/>
          <ac:spMkLst>
            <pc:docMk/>
            <pc:sldMk cId="3933061767" sldId="1734"/>
            <ac:spMk id="308" creationId="{1BD1CCB5-B3E7-4237-A43E-11687109FAFE}"/>
          </ac:spMkLst>
        </pc:spChg>
        <pc:spChg chg="add del mod">
          <ac:chgData name="Wanlambok Nongbet [Chillibreeze]" userId="6bf028ea-505a-4797-9fbe-498829f78d74" providerId="ADAL" clId="{B6D7A17A-D2C1-44D0-9B40-9FBDB90D5B20}" dt="2020-07-23T13:06:34.782" v="1159" actId="21"/>
          <ac:spMkLst>
            <pc:docMk/>
            <pc:sldMk cId="3933061767" sldId="1734"/>
            <ac:spMk id="309" creationId="{C77A8DC2-C666-4421-B0F3-BDB4085AAF8F}"/>
          </ac:spMkLst>
        </pc:spChg>
        <pc:spChg chg="add del mod">
          <ac:chgData name="Wanlambok Nongbet [Chillibreeze]" userId="6bf028ea-505a-4797-9fbe-498829f78d74" providerId="ADAL" clId="{B6D7A17A-D2C1-44D0-9B40-9FBDB90D5B20}" dt="2020-07-23T13:06:34.782" v="1159" actId="21"/>
          <ac:spMkLst>
            <pc:docMk/>
            <pc:sldMk cId="3933061767" sldId="1734"/>
            <ac:spMk id="310" creationId="{96AEF9AE-1276-411A-8A64-3C2DD9A1F439}"/>
          </ac:spMkLst>
        </pc:spChg>
        <pc:spChg chg="add del mod">
          <ac:chgData name="Wanlambok Nongbet [Chillibreeze]" userId="6bf028ea-505a-4797-9fbe-498829f78d74" providerId="ADAL" clId="{B6D7A17A-D2C1-44D0-9B40-9FBDB90D5B20}" dt="2020-07-23T13:06:34.782" v="1159" actId="21"/>
          <ac:spMkLst>
            <pc:docMk/>
            <pc:sldMk cId="3933061767" sldId="1734"/>
            <ac:spMk id="311" creationId="{8A4ABBD7-78F1-4700-A340-13CFC9919920}"/>
          </ac:spMkLst>
        </pc:spChg>
        <pc:spChg chg="add del mod">
          <ac:chgData name="Wanlambok Nongbet [Chillibreeze]" userId="6bf028ea-505a-4797-9fbe-498829f78d74" providerId="ADAL" clId="{B6D7A17A-D2C1-44D0-9B40-9FBDB90D5B20}" dt="2020-07-23T13:06:34.782" v="1159" actId="21"/>
          <ac:spMkLst>
            <pc:docMk/>
            <pc:sldMk cId="3933061767" sldId="1734"/>
            <ac:spMk id="312" creationId="{7FD7527B-183A-4E47-8F81-2BDB689DF500}"/>
          </ac:spMkLst>
        </pc:spChg>
        <pc:spChg chg="add del mod">
          <ac:chgData name="Wanlambok Nongbet [Chillibreeze]" userId="6bf028ea-505a-4797-9fbe-498829f78d74" providerId="ADAL" clId="{B6D7A17A-D2C1-44D0-9B40-9FBDB90D5B20}" dt="2020-07-23T13:06:34.782" v="1159" actId="21"/>
          <ac:spMkLst>
            <pc:docMk/>
            <pc:sldMk cId="3933061767" sldId="1734"/>
            <ac:spMk id="313" creationId="{A71E0558-E968-43D8-9B81-B9959BA32E5C}"/>
          </ac:spMkLst>
        </pc:spChg>
        <pc:spChg chg="add del mod">
          <ac:chgData name="Wanlambok Nongbet [Chillibreeze]" userId="6bf028ea-505a-4797-9fbe-498829f78d74" providerId="ADAL" clId="{B6D7A17A-D2C1-44D0-9B40-9FBDB90D5B20}" dt="2020-07-23T13:06:34.782" v="1159" actId="21"/>
          <ac:spMkLst>
            <pc:docMk/>
            <pc:sldMk cId="3933061767" sldId="1734"/>
            <ac:spMk id="314" creationId="{BA8C0D0E-0D3E-40EC-B6A9-52E15C0D7FF1}"/>
          </ac:spMkLst>
        </pc:spChg>
        <pc:spChg chg="add del mod">
          <ac:chgData name="Wanlambok Nongbet [Chillibreeze]" userId="6bf028ea-505a-4797-9fbe-498829f78d74" providerId="ADAL" clId="{B6D7A17A-D2C1-44D0-9B40-9FBDB90D5B20}" dt="2020-07-23T13:06:34.782" v="1159" actId="21"/>
          <ac:spMkLst>
            <pc:docMk/>
            <pc:sldMk cId="3933061767" sldId="1734"/>
            <ac:spMk id="315" creationId="{746AB4BE-6B65-4E89-80C6-026FC9E04AE9}"/>
          </ac:spMkLst>
        </pc:spChg>
        <pc:spChg chg="add del mod">
          <ac:chgData name="Wanlambok Nongbet [Chillibreeze]" userId="6bf028ea-505a-4797-9fbe-498829f78d74" providerId="ADAL" clId="{B6D7A17A-D2C1-44D0-9B40-9FBDB90D5B20}" dt="2020-07-23T13:06:34.782" v="1159" actId="21"/>
          <ac:spMkLst>
            <pc:docMk/>
            <pc:sldMk cId="3933061767" sldId="1734"/>
            <ac:spMk id="316" creationId="{A6325941-53BB-4242-A37C-B73F16631FD4}"/>
          </ac:spMkLst>
        </pc:spChg>
        <pc:spChg chg="add del mod">
          <ac:chgData name="Wanlambok Nongbet [Chillibreeze]" userId="6bf028ea-505a-4797-9fbe-498829f78d74" providerId="ADAL" clId="{B6D7A17A-D2C1-44D0-9B40-9FBDB90D5B20}" dt="2020-07-23T13:06:34.782" v="1159" actId="21"/>
          <ac:spMkLst>
            <pc:docMk/>
            <pc:sldMk cId="3933061767" sldId="1734"/>
            <ac:spMk id="317" creationId="{2BEE71D7-1E0D-4DE4-9280-F126B78DA128}"/>
          </ac:spMkLst>
        </pc:spChg>
        <pc:spChg chg="add del mod">
          <ac:chgData name="Wanlambok Nongbet [Chillibreeze]" userId="6bf028ea-505a-4797-9fbe-498829f78d74" providerId="ADAL" clId="{B6D7A17A-D2C1-44D0-9B40-9FBDB90D5B20}" dt="2020-07-23T13:06:34.782" v="1159" actId="21"/>
          <ac:spMkLst>
            <pc:docMk/>
            <pc:sldMk cId="3933061767" sldId="1734"/>
            <ac:spMk id="318" creationId="{E37E955D-1073-42E7-AD6D-311857D62F83}"/>
          </ac:spMkLst>
        </pc:spChg>
        <pc:spChg chg="add del mod">
          <ac:chgData name="Wanlambok Nongbet [Chillibreeze]" userId="6bf028ea-505a-4797-9fbe-498829f78d74" providerId="ADAL" clId="{B6D7A17A-D2C1-44D0-9B40-9FBDB90D5B20}" dt="2020-07-23T13:06:34.782" v="1159" actId="21"/>
          <ac:spMkLst>
            <pc:docMk/>
            <pc:sldMk cId="3933061767" sldId="1734"/>
            <ac:spMk id="319" creationId="{DA6C00DE-8B7C-49D9-BD6E-1EF66D412101}"/>
          </ac:spMkLst>
        </pc:spChg>
        <pc:spChg chg="add del mod">
          <ac:chgData name="Wanlambok Nongbet [Chillibreeze]" userId="6bf028ea-505a-4797-9fbe-498829f78d74" providerId="ADAL" clId="{B6D7A17A-D2C1-44D0-9B40-9FBDB90D5B20}" dt="2020-07-23T13:06:34.782" v="1159" actId="21"/>
          <ac:spMkLst>
            <pc:docMk/>
            <pc:sldMk cId="3933061767" sldId="1734"/>
            <ac:spMk id="320" creationId="{C9B281E5-3727-4551-9A02-4E6B2E2B750C}"/>
          </ac:spMkLst>
        </pc:spChg>
        <pc:spChg chg="add del mod">
          <ac:chgData name="Wanlambok Nongbet [Chillibreeze]" userId="6bf028ea-505a-4797-9fbe-498829f78d74" providerId="ADAL" clId="{B6D7A17A-D2C1-44D0-9B40-9FBDB90D5B20}" dt="2020-07-23T13:06:34.782" v="1159" actId="21"/>
          <ac:spMkLst>
            <pc:docMk/>
            <pc:sldMk cId="3933061767" sldId="1734"/>
            <ac:spMk id="321" creationId="{AD0A372A-A792-40C5-AC29-9B0544CB7F93}"/>
          </ac:spMkLst>
        </pc:spChg>
        <pc:spChg chg="add del mod">
          <ac:chgData name="Wanlambok Nongbet [Chillibreeze]" userId="6bf028ea-505a-4797-9fbe-498829f78d74" providerId="ADAL" clId="{B6D7A17A-D2C1-44D0-9B40-9FBDB90D5B20}" dt="2020-07-23T13:06:35.700" v="1161" actId="21"/>
          <ac:spMkLst>
            <pc:docMk/>
            <pc:sldMk cId="3933061767" sldId="1734"/>
            <ac:spMk id="322" creationId="{8F8D0B79-C5A7-46C1-91C5-762E0805F316}"/>
          </ac:spMkLst>
        </pc:spChg>
        <pc:spChg chg="add del mod">
          <ac:chgData name="Wanlambok Nongbet [Chillibreeze]" userId="6bf028ea-505a-4797-9fbe-498829f78d74" providerId="ADAL" clId="{B6D7A17A-D2C1-44D0-9B40-9FBDB90D5B20}" dt="2020-07-23T13:06:35.700" v="1161" actId="21"/>
          <ac:spMkLst>
            <pc:docMk/>
            <pc:sldMk cId="3933061767" sldId="1734"/>
            <ac:spMk id="323" creationId="{0AC57536-07FF-4E92-BF45-9E05A4893F1F}"/>
          </ac:spMkLst>
        </pc:spChg>
        <pc:spChg chg="add del mod">
          <ac:chgData name="Wanlambok Nongbet [Chillibreeze]" userId="6bf028ea-505a-4797-9fbe-498829f78d74" providerId="ADAL" clId="{B6D7A17A-D2C1-44D0-9B40-9FBDB90D5B20}" dt="2020-07-23T13:06:35.700" v="1161" actId="21"/>
          <ac:spMkLst>
            <pc:docMk/>
            <pc:sldMk cId="3933061767" sldId="1734"/>
            <ac:spMk id="324" creationId="{BC347BDB-1F13-401B-BCB5-8E05313C8DA2}"/>
          </ac:spMkLst>
        </pc:spChg>
        <pc:spChg chg="add mod">
          <ac:chgData name="Wanlambok Nongbet [Chillibreeze]" userId="6bf028ea-505a-4797-9fbe-498829f78d74" providerId="ADAL" clId="{B6D7A17A-D2C1-44D0-9B40-9FBDB90D5B20}" dt="2020-07-23T13:06:35.020" v="1160"/>
          <ac:spMkLst>
            <pc:docMk/>
            <pc:sldMk cId="3933061767" sldId="1734"/>
            <ac:spMk id="325" creationId="{146E6FB9-000D-4806-8184-EC7C54EB9472}"/>
          </ac:spMkLst>
        </pc:spChg>
        <pc:spChg chg="add del mod">
          <ac:chgData name="Wanlambok Nongbet [Chillibreeze]" userId="6bf028ea-505a-4797-9fbe-498829f78d74" providerId="ADAL" clId="{B6D7A17A-D2C1-44D0-9B40-9FBDB90D5B20}" dt="2020-07-23T13:06:35.700" v="1161" actId="21"/>
          <ac:spMkLst>
            <pc:docMk/>
            <pc:sldMk cId="3933061767" sldId="1734"/>
            <ac:spMk id="326" creationId="{002812AA-F6E1-4C50-889F-895C3E634037}"/>
          </ac:spMkLst>
        </pc:spChg>
        <pc:spChg chg="add del mod">
          <ac:chgData name="Wanlambok Nongbet [Chillibreeze]" userId="6bf028ea-505a-4797-9fbe-498829f78d74" providerId="ADAL" clId="{B6D7A17A-D2C1-44D0-9B40-9FBDB90D5B20}" dt="2020-07-23T13:06:35.700" v="1161" actId="21"/>
          <ac:spMkLst>
            <pc:docMk/>
            <pc:sldMk cId="3933061767" sldId="1734"/>
            <ac:spMk id="327" creationId="{D5DF6002-7FB6-4F30-BC7A-E182580DD024}"/>
          </ac:spMkLst>
        </pc:spChg>
        <pc:spChg chg="add del mod">
          <ac:chgData name="Wanlambok Nongbet [Chillibreeze]" userId="6bf028ea-505a-4797-9fbe-498829f78d74" providerId="ADAL" clId="{B6D7A17A-D2C1-44D0-9B40-9FBDB90D5B20}" dt="2020-07-23T13:06:35.700" v="1161" actId="21"/>
          <ac:spMkLst>
            <pc:docMk/>
            <pc:sldMk cId="3933061767" sldId="1734"/>
            <ac:spMk id="328" creationId="{F8A1DBB5-06EB-4EA2-B32F-A81D4425ABA3}"/>
          </ac:spMkLst>
        </pc:spChg>
        <pc:spChg chg="add del mod">
          <ac:chgData name="Wanlambok Nongbet [Chillibreeze]" userId="6bf028ea-505a-4797-9fbe-498829f78d74" providerId="ADAL" clId="{B6D7A17A-D2C1-44D0-9B40-9FBDB90D5B20}" dt="2020-07-23T13:06:35.700" v="1161" actId="21"/>
          <ac:spMkLst>
            <pc:docMk/>
            <pc:sldMk cId="3933061767" sldId="1734"/>
            <ac:spMk id="329" creationId="{92729002-B104-43C2-A831-CE4E430BC536}"/>
          </ac:spMkLst>
        </pc:spChg>
        <pc:spChg chg="add del mod">
          <ac:chgData name="Wanlambok Nongbet [Chillibreeze]" userId="6bf028ea-505a-4797-9fbe-498829f78d74" providerId="ADAL" clId="{B6D7A17A-D2C1-44D0-9B40-9FBDB90D5B20}" dt="2020-07-23T13:06:35.700" v="1161" actId="21"/>
          <ac:spMkLst>
            <pc:docMk/>
            <pc:sldMk cId="3933061767" sldId="1734"/>
            <ac:spMk id="330" creationId="{82FA9A35-E291-4BD1-BA62-0FB81C1028D4}"/>
          </ac:spMkLst>
        </pc:spChg>
        <pc:spChg chg="add del mod">
          <ac:chgData name="Wanlambok Nongbet [Chillibreeze]" userId="6bf028ea-505a-4797-9fbe-498829f78d74" providerId="ADAL" clId="{B6D7A17A-D2C1-44D0-9B40-9FBDB90D5B20}" dt="2020-07-23T13:06:35.700" v="1161" actId="21"/>
          <ac:spMkLst>
            <pc:docMk/>
            <pc:sldMk cId="3933061767" sldId="1734"/>
            <ac:spMk id="331" creationId="{58894837-4DC1-4368-9E58-24A0209D758E}"/>
          </ac:spMkLst>
        </pc:spChg>
        <pc:spChg chg="add del mod">
          <ac:chgData name="Wanlambok Nongbet [Chillibreeze]" userId="6bf028ea-505a-4797-9fbe-498829f78d74" providerId="ADAL" clId="{B6D7A17A-D2C1-44D0-9B40-9FBDB90D5B20}" dt="2020-07-23T13:06:35.700" v="1161" actId="21"/>
          <ac:spMkLst>
            <pc:docMk/>
            <pc:sldMk cId="3933061767" sldId="1734"/>
            <ac:spMk id="332" creationId="{5C2F97E4-3188-4A1C-B7E1-4A38906DAE0C}"/>
          </ac:spMkLst>
        </pc:spChg>
        <pc:spChg chg="add del mod">
          <ac:chgData name="Wanlambok Nongbet [Chillibreeze]" userId="6bf028ea-505a-4797-9fbe-498829f78d74" providerId="ADAL" clId="{B6D7A17A-D2C1-44D0-9B40-9FBDB90D5B20}" dt="2020-07-23T13:06:35.700" v="1161" actId="21"/>
          <ac:spMkLst>
            <pc:docMk/>
            <pc:sldMk cId="3933061767" sldId="1734"/>
            <ac:spMk id="333" creationId="{99E4268C-664A-46EB-9748-B929336F3514}"/>
          </ac:spMkLst>
        </pc:spChg>
        <pc:spChg chg="add del mod">
          <ac:chgData name="Wanlambok Nongbet [Chillibreeze]" userId="6bf028ea-505a-4797-9fbe-498829f78d74" providerId="ADAL" clId="{B6D7A17A-D2C1-44D0-9B40-9FBDB90D5B20}" dt="2020-07-23T13:06:35.700" v="1161" actId="21"/>
          <ac:spMkLst>
            <pc:docMk/>
            <pc:sldMk cId="3933061767" sldId="1734"/>
            <ac:spMk id="334" creationId="{0DC49EB7-304F-4480-B246-1C28064601AD}"/>
          </ac:spMkLst>
        </pc:spChg>
        <pc:spChg chg="add del mod">
          <ac:chgData name="Wanlambok Nongbet [Chillibreeze]" userId="6bf028ea-505a-4797-9fbe-498829f78d74" providerId="ADAL" clId="{B6D7A17A-D2C1-44D0-9B40-9FBDB90D5B20}" dt="2020-07-23T13:06:35.700" v="1161" actId="21"/>
          <ac:spMkLst>
            <pc:docMk/>
            <pc:sldMk cId="3933061767" sldId="1734"/>
            <ac:spMk id="335" creationId="{54B50880-2559-42FF-A80D-DE29E24B9BED}"/>
          </ac:spMkLst>
        </pc:spChg>
        <pc:spChg chg="add del mod">
          <ac:chgData name="Wanlambok Nongbet [Chillibreeze]" userId="6bf028ea-505a-4797-9fbe-498829f78d74" providerId="ADAL" clId="{B6D7A17A-D2C1-44D0-9B40-9FBDB90D5B20}" dt="2020-07-23T13:06:35.700" v="1161" actId="21"/>
          <ac:spMkLst>
            <pc:docMk/>
            <pc:sldMk cId="3933061767" sldId="1734"/>
            <ac:spMk id="336" creationId="{8A03A0AE-EFC5-4E46-863D-C1B318020C38}"/>
          </ac:spMkLst>
        </pc:spChg>
        <pc:spChg chg="add del mod">
          <ac:chgData name="Wanlambok Nongbet [Chillibreeze]" userId="6bf028ea-505a-4797-9fbe-498829f78d74" providerId="ADAL" clId="{B6D7A17A-D2C1-44D0-9B40-9FBDB90D5B20}" dt="2020-07-23T13:06:35.700" v="1161" actId="21"/>
          <ac:spMkLst>
            <pc:docMk/>
            <pc:sldMk cId="3933061767" sldId="1734"/>
            <ac:spMk id="337" creationId="{E9C11CBE-63B8-43AF-98CF-BA325D842BE3}"/>
          </ac:spMkLst>
        </pc:spChg>
        <pc:spChg chg="add del mod">
          <ac:chgData name="Wanlambok Nongbet [Chillibreeze]" userId="6bf028ea-505a-4797-9fbe-498829f78d74" providerId="ADAL" clId="{B6D7A17A-D2C1-44D0-9B40-9FBDB90D5B20}" dt="2020-07-23T13:06:35.700" v="1161" actId="21"/>
          <ac:spMkLst>
            <pc:docMk/>
            <pc:sldMk cId="3933061767" sldId="1734"/>
            <ac:spMk id="338" creationId="{EC1BB0C6-A009-405A-8387-1BC39382E7A2}"/>
          </ac:spMkLst>
        </pc:spChg>
        <pc:spChg chg="add del mod">
          <ac:chgData name="Wanlambok Nongbet [Chillibreeze]" userId="6bf028ea-505a-4797-9fbe-498829f78d74" providerId="ADAL" clId="{B6D7A17A-D2C1-44D0-9B40-9FBDB90D5B20}" dt="2020-07-23T13:06:35.700" v="1161" actId="21"/>
          <ac:spMkLst>
            <pc:docMk/>
            <pc:sldMk cId="3933061767" sldId="1734"/>
            <ac:spMk id="339" creationId="{F9C471B4-E8F0-43CA-9F61-F46D7B11B723}"/>
          </ac:spMkLst>
        </pc:spChg>
        <pc:spChg chg="add del mod">
          <ac:chgData name="Wanlambok Nongbet [Chillibreeze]" userId="6bf028ea-505a-4797-9fbe-498829f78d74" providerId="ADAL" clId="{B6D7A17A-D2C1-44D0-9B40-9FBDB90D5B20}" dt="2020-07-23T13:06:35.700" v="1161" actId="21"/>
          <ac:spMkLst>
            <pc:docMk/>
            <pc:sldMk cId="3933061767" sldId="1734"/>
            <ac:spMk id="340" creationId="{ED06BC13-7F96-40CD-8ED2-36FB3F03A3E7}"/>
          </ac:spMkLst>
        </pc:spChg>
        <pc:spChg chg="add del mod">
          <ac:chgData name="Wanlambok Nongbet [Chillibreeze]" userId="6bf028ea-505a-4797-9fbe-498829f78d74" providerId="ADAL" clId="{B6D7A17A-D2C1-44D0-9B40-9FBDB90D5B20}" dt="2020-07-23T13:06:36.758" v="1163" actId="21"/>
          <ac:spMkLst>
            <pc:docMk/>
            <pc:sldMk cId="3933061767" sldId="1734"/>
            <ac:spMk id="341" creationId="{568A0DDF-9D25-416D-BF35-915B4E8143C9}"/>
          </ac:spMkLst>
        </pc:spChg>
        <pc:spChg chg="add del mod">
          <ac:chgData name="Wanlambok Nongbet [Chillibreeze]" userId="6bf028ea-505a-4797-9fbe-498829f78d74" providerId="ADAL" clId="{B6D7A17A-D2C1-44D0-9B40-9FBDB90D5B20}" dt="2020-07-23T13:06:36.758" v="1163" actId="21"/>
          <ac:spMkLst>
            <pc:docMk/>
            <pc:sldMk cId="3933061767" sldId="1734"/>
            <ac:spMk id="342" creationId="{7A48E3EF-34EF-409C-85AB-1E0C5965C46C}"/>
          </ac:spMkLst>
        </pc:spChg>
        <pc:spChg chg="add del mod">
          <ac:chgData name="Wanlambok Nongbet [Chillibreeze]" userId="6bf028ea-505a-4797-9fbe-498829f78d74" providerId="ADAL" clId="{B6D7A17A-D2C1-44D0-9B40-9FBDB90D5B20}" dt="2020-07-23T13:06:36.758" v="1163" actId="21"/>
          <ac:spMkLst>
            <pc:docMk/>
            <pc:sldMk cId="3933061767" sldId="1734"/>
            <ac:spMk id="343" creationId="{70334E0E-4F9A-4AA4-8FB1-3F55EF00B478}"/>
          </ac:spMkLst>
        </pc:spChg>
        <pc:spChg chg="add del mod">
          <ac:chgData name="Wanlambok Nongbet [Chillibreeze]" userId="6bf028ea-505a-4797-9fbe-498829f78d74" providerId="ADAL" clId="{B6D7A17A-D2C1-44D0-9B40-9FBDB90D5B20}" dt="2020-07-23T13:06:36.758" v="1163" actId="21"/>
          <ac:spMkLst>
            <pc:docMk/>
            <pc:sldMk cId="3933061767" sldId="1734"/>
            <ac:spMk id="344" creationId="{A02CAD8B-2C69-462B-811D-E4965A5C84A2}"/>
          </ac:spMkLst>
        </pc:spChg>
        <pc:spChg chg="add mod">
          <ac:chgData name="Wanlambok Nongbet [Chillibreeze]" userId="6bf028ea-505a-4797-9fbe-498829f78d74" providerId="ADAL" clId="{B6D7A17A-D2C1-44D0-9B40-9FBDB90D5B20}" dt="2020-07-23T13:06:35.922" v="1162"/>
          <ac:spMkLst>
            <pc:docMk/>
            <pc:sldMk cId="3933061767" sldId="1734"/>
            <ac:spMk id="345" creationId="{17590599-C6CB-4EB1-8E3B-76C9F92C0574}"/>
          </ac:spMkLst>
        </pc:spChg>
        <pc:spChg chg="add del mod">
          <ac:chgData name="Wanlambok Nongbet [Chillibreeze]" userId="6bf028ea-505a-4797-9fbe-498829f78d74" providerId="ADAL" clId="{B6D7A17A-D2C1-44D0-9B40-9FBDB90D5B20}" dt="2020-07-23T13:06:36.758" v="1163" actId="21"/>
          <ac:spMkLst>
            <pc:docMk/>
            <pc:sldMk cId="3933061767" sldId="1734"/>
            <ac:spMk id="346" creationId="{DD53C08A-1C76-4F2A-916B-9D2160DE2FE6}"/>
          </ac:spMkLst>
        </pc:spChg>
        <pc:spChg chg="add del mod">
          <ac:chgData name="Wanlambok Nongbet [Chillibreeze]" userId="6bf028ea-505a-4797-9fbe-498829f78d74" providerId="ADAL" clId="{B6D7A17A-D2C1-44D0-9B40-9FBDB90D5B20}" dt="2020-07-23T13:06:36.758" v="1163" actId="21"/>
          <ac:spMkLst>
            <pc:docMk/>
            <pc:sldMk cId="3933061767" sldId="1734"/>
            <ac:spMk id="347" creationId="{3C6F1D19-E11E-4A4E-A0CE-4529038174B6}"/>
          </ac:spMkLst>
        </pc:spChg>
        <pc:spChg chg="add del mod">
          <ac:chgData name="Wanlambok Nongbet [Chillibreeze]" userId="6bf028ea-505a-4797-9fbe-498829f78d74" providerId="ADAL" clId="{B6D7A17A-D2C1-44D0-9B40-9FBDB90D5B20}" dt="2020-07-23T13:06:36.758" v="1163" actId="21"/>
          <ac:spMkLst>
            <pc:docMk/>
            <pc:sldMk cId="3933061767" sldId="1734"/>
            <ac:spMk id="348" creationId="{A02E9C18-98F1-4CE0-8308-ECA6AF9BFE2F}"/>
          </ac:spMkLst>
        </pc:spChg>
        <pc:spChg chg="add del mod">
          <ac:chgData name="Wanlambok Nongbet [Chillibreeze]" userId="6bf028ea-505a-4797-9fbe-498829f78d74" providerId="ADAL" clId="{B6D7A17A-D2C1-44D0-9B40-9FBDB90D5B20}" dt="2020-07-23T13:06:36.758" v="1163" actId="21"/>
          <ac:spMkLst>
            <pc:docMk/>
            <pc:sldMk cId="3933061767" sldId="1734"/>
            <ac:spMk id="349" creationId="{596C5207-B659-47DD-9285-B1DD9459D8F4}"/>
          </ac:spMkLst>
        </pc:spChg>
        <pc:spChg chg="add del mod">
          <ac:chgData name="Wanlambok Nongbet [Chillibreeze]" userId="6bf028ea-505a-4797-9fbe-498829f78d74" providerId="ADAL" clId="{B6D7A17A-D2C1-44D0-9B40-9FBDB90D5B20}" dt="2020-07-23T13:06:36.758" v="1163" actId="21"/>
          <ac:spMkLst>
            <pc:docMk/>
            <pc:sldMk cId="3933061767" sldId="1734"/>
            <ac:spMk id="350" creationId="{0C2E9546-EB88-4B15-83D7-6A8EE0FACD88}"/>
          </ac:spMkLst>
        </pc:spChg>
        <pc:spChg chg="add del mod">
          <ac:chgData name="Wanlambok Nongbet [Chillibreeze]" userId="6bf028ea-505a-4797-9fbe-498829f78d74" providerId="ADAL" clId="{B6D7A17A-D2C1-44D0-9B40-9FBDB90D5B20}" dt="2020-07-23T13:06:36.758" v="1163" actId="21"/>
          <ac:spMkLst>
            <pc:docMk/>
            <pc:sldMk cId="3933061767" sldId="1734"/>
            <ac:spMk id="351" creationId="{D700304F-C746-487C-A16D-5F98AD486E0B}"/>
          </ac:spMkLst>
        </pc:spChg>
        <pc:spChg chg="add del mod">
          <ac:chgData name="Wanlambok Nongbet [Chillibreeze]" userId="6bf028ea-505a-4797-9fbe-498829f78d74" providerId="ADAL" clId="{B6D7A17A-D2C1-44D0-9B40-9FBDB90D5B20}" dt="2020-07-23T13:06:36.758" v="1163" actId="21"/>
          <ac:spMkLst>
            <pc:docMk/>
            <pc:sldMk cId="3933061767" sldId="1734"/>
            <ac:spMk id="352" creationId="{77B30B9D-08E0-40A8-8378-70D1628F404E}"/>
          </ac:spMkLst>
        </pc:spChg>
        <pc:spChg chg="add del mod">
          <ac:chgData name="Wanlambok Nongbet [Chillibreeze]" userId="6bf028ea-505a-4797-9fbe-498829f78d74" providerId="ADAL" clId="{B6D7A17A-D2C1-44D0-9B40-9FBDB90D5B20}" dt="2020-07-23T13:06:36.758" v="1163" actId="21"/>
          <ac:spMkLst>
            <pc:docMk/>
            <pc:sldMk cId="3933061767" sldId="1734"/>
            <ac:spMk id="353" creationId="{FFA91CB0-E5C9-4C17-9864-CBFB401FB520}"/>
          </ac:spMkLst>
        </pc:spChg>
        <pc:spChg chg="add del mod">
          <ac:chgData name="Wanlambok Nongbet [Chillibreeze]" userId="6bf028ea-505a-4797-9fbe-498829f78d74" providerId="ADAL" clId="{B6D7A17A-D2C1-44D0-9B40-9FBDB90D5B20}" dt="2020-07-23T13:06:36.758" v="1163" actId="21"/>
          <ac:spMkLst>
            <pc:docMk/>
            <pc:sldMk cId="3933061767" sldId="1734"/>
            <ac:spMk id="354" creationId="{11A96309-33D5-4272-BBF4-F81F9F715DC5}"/>
          </ac:spMkLst>
        </pc:spChg>
        <pc:spChg chg="add del mod">
          <ac:chgData name="Wanlambok Nongbet [Chillibreeze]" userId="6bf028ea-505a-4797-9fbe-498829f78d74" providerId="ADAL" clId="{B6D7A17A-D2C1-44D0-9B40-9FBDB90D5B20}" dt="2020-07-23T13:06:36.758" v="1163" actId="21"/>
          <ac:spMkLst>
            <pc:docMk/>
            <pc:sldMk cId="3933061767" sldId="1734"/>
            <ac:spMk id="355" creationId="{886C6D54-1690-4EBA-B17C-8D5D57F513D0}"/>
          </ac:spMkLst>
        </pc:spChg>
        <pc:spChg chg="add del mod">
          <ac:chgData name="Wanlambok Nongbet [Chillibreeze]" userId="6bf028ea-505a-4797-9fbe-498829f78d74" providerId="ADAL" clId="{B6D7A17A-D2C1-44D0-9B40-9FBDB90D5B20}" dt="2020-07-23T13:06:36.758" v="1163" actId="21"/>
          <ac:spMkLst>
            <pc:docMk/>
            <pc:sldMk cId="3933061767" sldId="1734"/>
            <ac:spMk id="356" creationId="{B0BA7CFD-C6FF-406D-857F-67D31680BD7D}"/>
          </ac:spMkLst>
        </pc:spChg>
        <pc:spChg chg="add del mod">
          <ac:chgData name="Wanlambok Nongbet [Chillibreeze]" userId="6bf028ea-505a-4797-9fbe-498829f78d74" providerId="ADAL" clId="{B6D7A17A-D2C1-44D0-9B40-9FBDB90D5B20}" dt="2020-07-23T13:06:36.758" v="1163" actId="21"/>
          <ac:spMkLst>
            <pc:docMk/>
            <pc:sldMk cId="3933061767" sldId="1734"/>
            <ac:spMk id="357" creationId="{CE6C7D21-BDC7-4D59-B726-898FA9E0D7E3}"/>
          </ac:spMkLst>
        </pc:spChg>
        <pc:spChg chg="add del mod">
          <ac:chgData name="Wanlambok Nongbet [Chillibreeze]" userId="6bf028ea-505a-4797-9fbe-498829f78d74" providerId="ADAL" clId="{B6D7A17A-D2C1-44D0-9B40-9FBDB90D5B20}" dt="2020-07-23T13:06:36.758" v="1163" actId="21"/>
          <ac:spMkLst>
            <pc:docMk/>
            <pc:sldMk cId="3933061767" sldId="1734"/>
            <ac:spMk id="358" creationId="{43DD01CE-E1B5-4DE5-99F9-D0656FD083E4}"/>
          </ac:spMkLst>
        </pc:spChg>
        <pc:spChg chg="add del mod">
          <ac:chgData name="Wanlambok Nongbet [Chillibreeze]" userId="6bf028ea-505a-4797-9fbe-498829f78d74" providerId="ADAL" clId="{B6D7A17A-D2C1-44D0-9B40-9FBDB90D5B20}" dt="2020-07-23T13:06:37.807" v="1165" actId="21"/>
          <ac:spMkLst>
            <pc:docMk/>
            <pc:sldMk cId="3933061767" sldId="1734"/>
            <ac:spMk id="359" creationId="{ECED5DAA-F85D-4E0F-ACBB-1BC38A03E1A1}"/>
          </ac:spMkLst>
        </pc:spChg>
        <pc:spChg chg="add del mod">
          <ac:chgData name="Wanlambok Nongbet [Chillibreeze]" userId="6bf028ea-505a-4797-9fbe-498829f78d74" providerId="ADAL" clId="{B6D7A17A-D2C1-44D0-9B40-9FBDB90D5B20}" dt="2020-07-23T13:06:37.807" v="1165" actId="21"/>
          <ac:spMkLst>
            <pc:docMk/>
            <pc:sldMk cId="3933061767" sldId="1734"/>
            <ac:spMk id="360" creationId="{7A6EF7C4-7785-4868-8CA5-5E1AE793B16E}"/>
          </ac:spMkLst>
        </pc:spChg>
        <pc:spChg chg="add del mod">
          <ac:chgData name="Wanlambok Nongbet [Chillibreeze]" userId="6bf028ea-505a-4797-9fbe-498829f78d74" providerId="ADAL" clId="{B6D7A17A-D2C1-44D0-9B40-9FBDB90D5B20}" dt="2020-07-23T13:06:37.807" v="1165" actId="21"/>
          <ac:spMkLst>
            <pc:docMk/>
            <pc:sldMk cId="3933061767" sldId="1734"/>
            <ac:spMk id="361" creationId="{4AC258BB-925D-48F9-8A7C-59410C689423}"/>
          </ac:spMkLst>
        </pc:spChg>
        <pc:spChg chg="add del mod">
          <ac:chgData name="Wanlambok Nongbet [Chillibreeze]" userId="6bf028ea-505a-4797-9fbe-498829f78d74" providerId="ADAL" clId="{B6D7A17A-D2C1-44D0-9B40-9FBDB90D5B20}" dt="2020-07-23T13:06:37.807" v="1165" actId="21"/>
          <ac:spMkLst>
            <pc:docMk/>
            <pc:sldMk cId="3933061767" sldId="1734"/>
            <ac:spMk id="362" creationId="{FAA60439-13A3-4DEB-A177-60F8E6ADA0C4}"/>
          </ac:spMkLst>
        </pc:spChg>
        <pc:spChg chg="add del mod">
          <ac:chgData name="Wanlambok Nongbet [Chillibreeze]" userId="6bf028ea-505a-4797-9fbe-498829f78d74" providerId="ADAL" clId="{B6D7A17A-D2C1-44D0-9B40-9FBDB90D5B20}" dt="2020-07-23T13:06:37.807" v="1165" actId="21"/>
          <ac:spMkLst>
            <pc:docMk/>
            <pc:sldMk cId="3933061767" sldId="1734"/>
            <ac:spMk id="363" creationId="{20EF5A25-8F0B-40BB-906C-E7D14B610DC0}"/>
          </ac:spMkLst>
        </pc:spChg>
        <pc:spChg chg="add mod">
          <ac:chgData name="Wanlambok Nongbet [Chillibreeze]" userId="6bf028ea-505a-4797-9fbe-498829f78d74" providerId="ADAL" clId="{B6D7A17A-D2C1-44D0-9B40-9FBDB90D5B20}" dt="2020-07-23T13:06:36.989" v="1164"/>
          <ac:spMkLst>
            <pc:docMk/>
            <pc:sldMk cId="3933061767" sldId="1734"/>
            <ac:spMk id="364" creationId="{CCD4E840-1620-479F-84CD-E842BCA92764}"/>
          </ac:spMkLst>
        </pc:spChg>
        <pc:spChg chg="add del mod">
          <ac:chgData name="Wanlambok Nongbet [Chillibreeze]" userId="6bf028ea-505a-4797-9fbe-498829f78d74" providerId="ADAL" clId="{B6D7A17A-D2C1-44D0-9B40-9FBDB90D5B20}" dt="2020-07-23T13:06:37.807" v="1165" actId="21"/>
          <ac:spMkLst>
            <pc:docMk/>
            <pc:sldMk cId="3933061767" sldId="1734"/>
            <ac:spMk id="365" creationId="{A99E73FD-F828-4AAA-9191-5B6096F36E04}"/>
          </ac:spMkLst>
        </pc:spChg>
        <pc:spChg chg="add del mod">
          <ac:chgData name="Wanlambok Nongbet [Chillibreeze]" userId="6bf028ea-505a-4797-9fbe-498829f78d74" providerId="ADAL" clId="{B6D7A17A-D2C1-44D0-9B40-9FBDB90D5B20}" dt="2020-07-23T13:06:37.807" v="1165" actId="21"/>
          <ac:spMkLst>
            <pc:docMk/>
            <pc:sldMk cId="3933061767" sldId="1734"/>
            <ac:spMk id="366" creationId="{68025B18-2188-4FB1-9DDC-38DDF2D9DACE}"/>
          </ac:spMkLst>
        </pc:spChg>
        <pc:spChg chg="add del mod">
          <ac:chgData name="Wanlambok Nongbet [Chillibreeze]" userId="6bf028ea-505a-4797-9fbe-498829f78d74" providerId="ADAL" clId="{B6D7A17A-D2C1-44D0-9B40-9FBDB90D5B20}" dt="2020-07-23T13:06:37.807" v="1165" actId="21"/>
          <ac:spMkLst>
            <pc:docMk/>
            <pc:sldMk cId="3933061767" sldId="1734"/>
            <ac:spMk id="367" creationId="{26142FA5-8548-49E9-963C-E7F0DFD31286}"/>
          </ac:spMkLst>
        </pc:spChg>
        <pc:spChg chg="add del mod">
          <ac:chgData name="Wanlambok Nongbet [Chillibreeze]" userId="6bf028ea-505a-4797-9fbe-498829f78d74" providerId="ADAL" clId="{B6D7A17A-D2C1-44D0-9B40-9FBDB90D5B20}" dt="2020-07-23T13:06:37.807" v="1165" actId="21"/>
          <ac:spMkLst>
            <pc:docMk/>
            <pc:sldMk cId="3933061767" sldId="1734"/>
            <ac:spMk id="368" creationId="{118D355D-0E50-4068-87F1-C08215BEA9BA}"/>
          </ac:spMkLst>
        </pc:spChg>
        <pc:spChg chg="add del mod">
          <ac:chgData name="Wanlambok Nongbet [Chillibreeze]" userId="6bf028ea-505a-4797-9fbe-498829f78d74" providerId="ADAL" clId="{B6D7A17A-D2C1-44D0-9B40-9FBDB90D5B20}" dt="2020-07-23T13:06:37.807" v="1165" actId="21"/>
          <ac:spMkLst>
            <pc:docMk/>
            <pc:sldMk cId="3933061767" sldId="1734"/>
            <ac:spMk id="369" creationId="{7984A1E5-28ED-45F1-A553-8D3883C6BF84}"/>
          </ac:spMkLst>
        </pc:spChg>
        <pc:spChg chg="add del mod">
          <ac:chgData name="Wanlambok Nongbet [Chillibreeze]" userId="6bf028ea-505a-4797-9fbe-498829f78d74" providerId="ADAL" clId="{B6D7A17A-D2C1-44D0-9B40-9FBDB90D5B20}" dt="2020-07-23T13:06:37.807" v="1165" actId="21"/>
          <ac:spMkLst>
            <pc:docMk/>
            <pc:sldMk cId="3933061767" sldId="1734"/>
            <ac:spMk id="370" creationId="{8E39257D-7C21-442E-BAC7-18C201DDA1A8}"/>
          </ac:spMkLst>
        </pc:spChg>
        <pc:spChg chg="add del mod">
          <ac:chgData name="Wanlambok Nongbet [Chillibreeze]" userId="6bf028ea-505a-4797-9fbe-498829f78d74" providerId="ADAL" clId="{B6D7A17A-D2C1-44D0-9B40-9FBDB90D5B20}" dt="2020-07-23T13:06:37.807" v="1165" actId="21"/>
          <ac:spMkLst>
            <pc:docMk/>
            <pc:sldMk cId="3933061767" sldId="1734"/>
            <ac:spMk id="371" creationId="{1C50FA9F-6E69-4F39-92A8-7CDE37B52C05}"/>
          </ac:spMkLst>
        </pc:spChg>
        <pc:spChg chg="add del mod">
          <ac:chgData name="Wanlambok Nongbet [Chillibreeze]" userId="6bf028ea-505a-4797-9fbe-498829f78d74" providerId="ADAL" clId="{B6D7A17A-D2C1-44D0-9B40-9FBDB90D5B20}" dt="2020-07-23T13:06:37.807" v="1165" actId="21"/>
          <ac:spMkLst>
            <pc:docMk/>
            <pc:sldMk cId="3933061767" sldId="1734"/>
            <ac:spMk id="372" creationId="{4E13D122-04B4-4E83-A21C-895AA6B2A6A1}"/>
          </ac:spMkLst>
        </pc:spChg>
        <pc:spChg chg="add del mod">
          <ac:chgData name="Wanlambok Nongbet [Chillibreeze]" userId="6bf028ea-505a-4797-9fbe-498829f78d74" providerId="ADAL" clId="{B6D7A17A-D2C1-44D0-9B40-9FBDB90D5B20}" dt="2020-07-23T13:06:37.807" v="1165" actId="21"/>
          <ac:spMkLst>
            <pc:docMk/>
            <pc:sldMk cId="3933061767" sldId="1734"/>
            <ac:spMk id="373" creationId="{C77108D9-59CC-4735-A8D2-17FEE835488E}"/>
          </ac:spMkLst>
        </pc:spChg>
        <pc:spChg chg="add del mod">
          <ac:chgData name="Wanlambok Nongbet [Chillibreeze]" userId="6bf028ea-505a-4797-9fbe-498829f78d74" providerId="ADAL" clId="{B6D7A17A-D2C1-44D0-9B40-9FBDB90D5B20}" dt="2020-07-23T13:06:37.807" v="1165" actId="21"/>
          <ac:spMkLst>
            <pc:docMk/>
            <pc:sldMk cId="3933061767" sldId="1734"/>
            <ac:spMk id="374" creationId="{E90AF412-4A12-4ADC-BD6F-0212EC990EBC}"/>
          </ac:spMkLst>
        </pc:spChg>
        <pc:spChg chg="add del mod">
          <ac:chgData name="Wanlambok Nongbet [Chillibreeze]" userId="6bf028ea-505a-4797-9fbe-498829f78d74" providerId="ADAL" clId="{B6D7A17A-D2C1-44D0-9B40-9FBDB90D5B20}" dt="2020-07-23T13:06:37.807" v="1165" actId="21"/>
          <ac:spMkLst>
            <pc:docMk/>
            <pc:sldMk cId="3933061767" sldId="1734"/>
            <ac:spMk id="375" creationId="{952ECEBD-E664-46DD-B1E4-1616A99C3657}"/>
          </ac:spMkLst>
        </pc:spChg>
        <pc:spChg chg="add del mod">
          <ac:chgData name="Wanlambok Nongbet [Chillibreeze]" userId="6bf028ea-505a-4797-9fbe-498829f78d74" providerId="ADAL" clId="{B6D7A17A-D2C1-44D0-9B40-9FBDB90D5B20}" dt="2020-07-23T13:06:38.631" v="1167" actId="21"/>
          <ac:spMkLst>
            <pc:docMk/>
            <pc:sldMk cId="3933061767" sldId="1734"/>
            <ac:spMk id="376" creationId="{390F39AD-C34E-4EA6-99B8-6D16E1E4C9AB}"/>
          </ac:spMkLst>
        </pc:spChg>
        <pc:spChg chg="add del mod">
          <ac:chgData name="Wanlambok Nongbet [Chillibreeze]" userId="6bf028ea-505a-4797-9fbe-498829f78d74" providerId="ADAL" clId="{B6D7A17A-D2C1-44D0-9B40-9FBDB90D5B20}" dt="2020-07-23T13:06:38.631" v="1167" actId="21"/>
          <ac:spMkLst>
            <pc:docMk/>
            <pc:sldMk cId="3933061767" sldId="1734"/>
            <ac:spMk id="377" creationId="{B3FA2309-3B9C-4189-A06D-550669D3F8F6}"/>
          </ac:spMkLst>
        </pc:spChg>
        <pc:spChg chg="add del mod">
          <ac:chgData name="Wanlambok Nongbet [Chillibreeze]" userId="6bf028ea-505a-4797-9fbe-498829f78d74" providerId="ADAL" clId="{B6D7A17A-D2C1-44D0-9B40-9FBDB90D5B20}" dt="2020-07-23T13:06:38.631" v="1167" actId="21"/>
          <ac:spMkLst>
            <pc:docMk/>
            <pc:sldMk cId="3933061767" sldId="1734"/>
            <ac:spMk id="378" creationId="{73CE5794-8563-472C-87EF-A54A72C7A023}"/>
          </ac:spMkLst>
        </pc:spChg>
        <pc:spChg chg="add del mod">
          <ac:chgData name="Wanlambok Nongbet [Chillibreeze]" userId="6bf028ea-505a-4797-9fbe-498829f78d74" providerId="ADAL" clId="{B6D7A17A-D2C1-44D0-9B40-9FBDB90D5B20}" dt="2020-07-23T13:06:38.631" v="1167" actId="21"/>
          <ac:spMkLst>
            <pc:docMk/>
            <pc:sldMk cId="3933061767" sldId="1734"/>
            <ac:spMk id="379" creationId="{94A5D31C-9A59-4D05-B723-AE99E8AC1AEE}"/>
          </ac:spMkLst>
        </pc:spChg>
        <pc:spChg chg="add del mod">
          <ac:chgData name="Wanlambok Nongbet [Chillibreeze]" userId="6bf028ea-505a-4797-9fbe-498829f78d74" providerId="ADAL" clId="{B6D7A17A-D2C1-44D0-9B40-9FBDB90D5B20}" dt="2020-07-23T13:06:38.631" v="1167" actId="21"/>
          <ac:spMkLst>
            <pc:docMk/>
            <pc:sldMk cId="3933061767" sldId="1734"/>
            <ac:spMk id="380" creationId="{CD15EFC8-637D-402C-B905-EBB377F2AC6B}"/>
          </ac:spMkLst>
        </pc:spChg>
        <pc:spChg chg="add del mod">
          <ac:chgData name="Wanlambok Nongbet [Chillibreeze]" userId="6bf028ea-505a-4797-9fbe-498829f78d74" providerId="ADAL" clId="{B6D7A17A-D2C1-44D0-9B40-9FBDB90D5B20}" dt="2020-07-23T13:06:38.631" v="1167" actId="21"/>
          <ac:spMkLst>
            <pc:docMk/>
            <pc:sldMk cId="3933061767" sldId="1734"/>
            <ac:spMk id="381" creationId="{FE0ECDCA-BE8C-4B09-9D85-B5F3CEB32218}"/>
          </ac:spMkLst>
        </pc:spChg>
        <pc:spChg chg="add mod">
          <ac:chgData name="Wanlambok Nongbet [Chillibreeze]" userId="6bf028ea-505a-4797-9fbe-498829f78d74" providerId="ADAL" clId="{B6D7A17A-D2C1-44D0-9B40-9FBDB90D5B20}" dt="2020-07-23T13:06:38.014" v="1166"/>
          <ac:spMkLst>
            <pc:docMk/>
            <pc:sldMk cId="3933061767" sldId="1734"/>
            <ac:spMk id="382" creationId="{F649DE8C-C30E-40EB-BAAE-E9BB47C4EED0}"/>
          </ac:spMkLst>
        </pc:spChg>
        <pc:spChg chg="add del mod">
          <ac:chgData name="Wanlambok Nongbet [Chillibreeze]" userId="6bf028ea-505a-4797-9fbe-498829f78d74" providerId="ADAL" clId="{B6D7A17A-D2C1-44D0-9B40-9FBDB90D5B20}" dt="2020-07-23T13:06:38.631" v="1167" actId="21"/>
          <ac:spMkLst>
            <pc:docMk/>
            <pc:sldMk cId="3933061767" sldId="1734"/>
            <ac:spMk id="383" creationId="{1ABF33F7-9AF9-4B81-A053-5BB1A14D4868}"/>
          </ac:spMkLst>
        </pc:spChg>
        <pc:spChg chg="add del mod">
          <ac:chgData name="Wanlambok Nongbet [Chillibreeze]" userId="6bf028ea-505a-4797-9fbe-498829f78d74" providerId="ADAL" clId="{B6D7A17A-D2C1-44D0-9B40-9FBDB90D5B20}" dt="2020-07-23T13:06:38.631" v="1167" actId="21"/>
          <ac:spMkLst>
            <pc:docMk/>
            <pc:sldMk cId="3933061767" sldId="1734"/>
            <ac:spMk id="384" creationId="{40705AA6-0E96-4B62-8134-78FB1554D7FA}"/>
          </ac:spMkLst>
        </pc:spChg>
        <pc:spChg chg="add del mod">
          <ac:chgData name="Wanlambok Nongbet [Chillibreeze]" userId="6bf028ea-505a-4797-9fbe-498829f78d74" providerId="ADAL" clId="{B6D7A17A-D2C1-44D0-9B40-9FBDB90D5B20}" dt="2020-07-23T13:06:38.631" v="1167" actId="21"/>
          <ac:spMkLst>
            <pc:docMk/>
            <pc:sldMk cId="3933061767" sldId="1734"/>
            <ac:spMk id="385" creationId="{46475B32-1163-4C61-B766-D9A0962051FB}"/>
          </ac:spMkLst>
        </pc:spChg>
        <pc:spChg chg="add del mod">
          <ac:chgData name="Wanlambok Nongbet [Chillibreeze]" userId="6bf028ea-505a-4797-9fbe-498829f78d74" providerId="ADAL" clId="{B6D7A17A-D2C1-44D0-9B40-9FBDB90D5B20}" dt="2020-07-23T13:06:38.631" v="1167" actId="21"/>
          <ac:spMkLst>
            <pc:docMk/>
            <pc:sldMk cId="3933061767" sldId="1734"/>
            <ac:spMk id="386" creationId="{73F2E678-7413-4396-8196-6797462744B8}"/>
          </ac:spMkLst>
        </pc:spChg>
        <pc:spChg chg="add del mod">
          <ac:chgData name="Wanlambok Nongbet [Chillibreeze]" userId="6bf028ea-505a-4797-9fbe-498829f78d74" providerId="ADAL" clId="{B6D7A17A-D2C1-44D0-9B40-9FBDB90D5B20}" dt="2020-07-23T13:06:38.631" v="1167" actId="21"/>
          <ac:spMkLst>
            <pc:docMk/>
            <pc:sldMk cId="3933061767" sldId="1734"/>
            <ac:spMk id="387" creationId="{698AEE59-1932-4B61-862C-37E24C662537}"/>
          </ac:spMkLst>
        </pc:spChg>
        <pc:spChg chg="add del mod">
          <ac:chgData name="Wanlambok Nongbet [Chillibreeze]" userId="6bf028ea-505a-4797-9fbe-498829f78d74" providerId="ADAL" clId="{B6D7A17A-D2C1-44D0-9B40-9FBDB90D5B20}" dt="2020-07-23T13:06:38.631" v="1167" actId="21"/>
          <ac:spMkLst>
            <pc:docMk/>
            <pc:sldMk cId="3933061767" sldId="1734"/>
            <ac:spMk id="388" creationId="{20726627-5A1D-4BFD-A633-819E6B0BDABD}"/>
          </ac:spMkLst>
        </pc:spChg>
        <pc:spChg chg="add del mod">
          <ac:chgData name="Wanlambok Nongbet [Chillibreeze]" userId="6bf028ea-505a-4797-9fbe-498829f78d74" providerId="ADAL" clId="{B6D7A17A-D2C1-44D0-9B40-9FBDB90D5B20}" dt="2020-07-23T13:06:38.631" v="1167" actId="21"/>
          <ac:spMkLst>
            <pc:docMk/>
            <pc:sldMk cId="3933061767" sldId="1734"/>
            <ac:spMk id="389" creationId="{86204E7D-47BD-46E7-989C-F1ACC6E9D4C1}"/>
          </ac:spMkLst>
        </pc:spChg>
        <pc:spChg chg="add del mod">
          <ac:chgData name="Wanlambok Nongbet [Chillibreeze]" userId="6bf028ea-505a-4797-9fbe-498829f78d74" providerId="ADAL" clId="{B6D7A17A-D2C1-44D0-9B40-9FBDB90D5B20}" dt="2020-07-23T13:06:38.631" v="1167" actId="21"/>
          <ac:spMkLst>
            <pc:docMk/>
            <pc:sldMk cId="3933061767" sldId="1734"/>
            <ac:spMk id="390" creationId="{783D128F-B60E-4AF5-90C9-1EBF457632E4}"/>
          </ac:spMkLst>
        </pc:spChg>
        <pc:spChg chg="add del mod">
          <ac:chgData name="Wanlambok Nongbet [Chillibreeze]" userId="6bf028ea-505a-4797-9fbe-498829f78d74" providerId="ADAL" clId="{B6D7A17A-D2C1-44D0-9B40-9FBDB90D5B20}" dt="2020-07-23T13:06:38.631" v="1167" actId="21"/>
          <ac:spMkLst>
            <pc:docMk/>
            <pc:sldMk cId="3933061767" sldId="1734"/>
            <ac:spMk id="391" creationId="{CE505EA7-73D7-4B10-AB48-6AEB4523D2D4}"/>
          </ac:spMkLst>
        </pc:spChg>
        <pc:spChg chg="add del mod">
          <ac:chgData name="Wanlambok Nongbet [Chillibreeze]" userId="6bf028ea-505a-4797-9fbe-498829f78d74" providerId="ADAL" clId="{B6D7A17A-D2C1-44D0-9B40-9FBDB90D5B20}" dt="2020-07-23T13:06:39.558" v="1169" actId="21"/>
          <ac:spMkLst>
            <pc:docMk/>
            <pc:sldMk cId="3933061767" sldId="1734"/>
            <ac:spMk id="392" creationId="{6D8FFBB4-9021-49FB-9B90-AA408974BA7F}"/>
          </ac:spMkLst>
        </pc:spChg>
        <pc:spChg chg="add del mod">
          <ac:chgData name="Wanlambok Nongbet [Chillibreeze]" userId="6bf028ea-505a-4797-9fbe-498829f78d74" providerId="ADAL" clId="{B6D7A17A-D2C1-44D0-9B40-9FBDB90D5B20}" dt="2020-07-23T13:06:39.558" v="1169" actId="21"/>
          <ac:spMkLst>
            <pc:docMk/>
            <pc:sldMk cId="3933061767" sldId="1734"/>
            <ac:spMk id="393" creationId="{940B6957-4BF8-424A-949A-1DDF2430D9AE}"/>
          </ac:spMkLst>
        </pc:spChg>
        <pc:spChg chg="add del mod">
          <ac:chgData name="Wanlambok Nongbet [Chillibreeze]" userId="6bf028ea-505a-4797-9fbe-498829f78d74" providerId="ADAL" clId="{B6D7A17A-D2C1-44D0-9B40-9FBDB90D5B20}" dt="2020-07-23T13:06:39.558" v="1169" actId="21"/>
          <ac:spMkLst>
            <pc:docMk/>
            <pc:sldMk cId="3933061767" sldId="1734"/>
            <ac:spMk id="394" creationId="{59089E24-63CC-4174-B49E-C30990B43327}"/>
          </ac:spMkLst>
        </pc:spChg>
        <pc:spChg chg="add del mod">
          <ac:chgData name="Wanlambok Nongbet [Chillibreeze]" userId="6bf028ea-505a-4797-9fbe-498829f78d74" providerId="ADAL" clId="{B6D7A17A-D2C1-44D0-9B40-9FBDB90D5B20}" dt="2020-07-23T13:06:39.558" v="1169" actId="21"/>
          <ac:spMkLst>
            <pc:docMk/>
            <pc:sldMk cId="3933061767" sldId="1734"/>
            <ac:spMk id="395" creationId="{164D23F3-F814-4622-85F3-0B51BB99011D}"/>
          </ac:spMkLst>
        </pc:spChg>
        <pc:spChg chg="add del mod">
          <ac:chgData name="Wanlambok Nongbet [Chillibreeze]" userId="6bf028ea-505a-4797-9fbe-498829f78d74" providerId="ADAL" clId="{B6D7A17A-D2C1-44D0-9B40-9FBDB90D5B20}" dt="2020-07-23T13:06:39.558" v="1169" actId="21"/>
          <ac:spMkLst>
            <pc:docMk/>
            <pc:sldMk cId="3933061767" sldId="1734"/>
            <ac:spMk id="396" creationId="{BF065936-5070-41B6-902C-E13E31B58BB0}"/>
          </ac:spMkLst>
        </pc:spChg>
        <pc:spChg chg="add del mod">
          <ac:chgData name="Wanlambok Nongbet [Chillibreeze]" userId="6bf028ea-505a-4797-9fbe-498829f78d74" providerId="ADAL" clId="{B6D7A17A-D2C1-44D0-9B40-9FBDB90D5B20}" dt="2020-07-23T13:06:39.558" v="1169" actId="21"/>
          <ac:spMkLst>
            <pc:docMk/>
            <pc:sldMk cId="3933061767" sldId="1734"/>
            <ac:spMk id="397" creationId="{59F717A4-29A3-4A58-9BB5-CC86AE6D02B0}"/>
          </ac:spMkLst>
        </pc:spChg>
        <pc:spChg chg="add del mod">
          <ac:chgData name="Wanlambok Nongbet [Chillibreeze]" userId="6bf028ea-505a-4797-9fbe-498829f78d74" providerId="ADAL" clId="{B6D7A17A-D2C1-44D0-9B40-9FBDB90D5B20}" dt="2020-07-23T13:06:39.558" v="1169" actId="21"/>
          <ac:spMkLst>
            <pc:docMk/>
            <pc:sldMk cId="3933061767" sldId="1734"/>
            <ac:spMk id="398" creationId="{21FCF3C6-5360-4D64-84CA-A4EA9AD58B49}"/>
          </ac:spMkLst>
        </pc:spChg>
        <pc:spChg chg="add mod">
          <ac:chgData name="Wanlambok Nongbet [Chillibreeze]" userId="6bf028ea-505a-4797-9fbe-498829f78d74" providerId="ADAL" clId="{B6D7A17A-D2C1-44D0-9B40-9FBDB90D5B20}" dt="2020-07-23T13:06:38.848" v="1168"/>
          <ac:spMkLst>
            <pc:docMk/>
            <pc:sldMk cId="3933061767" sldId="1734"/>
            <ac:spMk id="399" creationId="{A8F6494A-EB5E-4AD7-B1AD-0AFD86602011}"/>
          </ac:spMkLst>
        </pc:spChg>
        <pc:spChg chg="add del mod">
          <ac:chgData name="Wanlambok Nongbet [Chillibreeze]" userId="6bf028ea-505a-4797-9fbe-498829f78d74" providerId="ADAL" clId="{B6D7A17A-D2C1-44D0-9B40-9FBDB90D5B20}" dt="2020-07-23T13:06:39.558" v="1169" actId="21"/>
          <ac:spMkLst>
            <pc:docMk/>
            <pc:sldMk cId="3933061767" sldId="1734"/>
            <ac:spMk id="400" creationId="{EC6BEAC1-7CD6-49AD-93B1-3D01F248F1F5}"/>
          </ac:spMkLst>
        </pc:spChg>
        <pc:spChg chg="add del mod">
          <ac:chgData name="Wanlambok Nongbet [Chillibreeze]" userId="6bf028ea-505a-4797-9fbe-498829f78d74" providerId="ADAL" clId="{B6D7A17A-D2C1-44D0-9B40-9FBDB90D5B20}" dt="2020-07-23T13:06:39.558" v="1169" actId="21"/>
          <ac:spMkLst>
            <pc:docMk/>
            <pc:sldMk cId="3933061767" sldId="1734"/>
            <ac:spMk id="401" creationId="{7E0E5E8E-4656-4A8F-8184-880D4CABCD2D}"/>
          </ac:spMkLst>
        </pc:spChg>
        <pc:spChg chg="add del mod">
          <ac:chgData name="Wanlambok Nongbet [Chillibreeze]" userId="6bf028ea-505a-4797-9fbe-498829f78d74" providerId="ADAL" clId="{B6D7A17A-D2C1-44D0-9B40-9FBDB90D5B20}" dt="2020-07-23T13:06:39.558" v="1169" actId="21"/>
          <ac:spMkLst>
            <pc:docMk/>
            <pc:sldMk cId="3933061767" sldId="1734"/>
            <ac:spMk id="402" creationId="{4C5D6207-DC57-42EA-9E7F-AB70B62C0069}"/>
          </ac:spMkLst>
        </pc:spChg>
        <pc:spChg chg="add del mod">
          <ac:chgData name="Wanlambok Nongbet [Chillibreeze]" userId="6bf028ea-505a-4797-9fbe-498829f78d74" providerId="ADAL" clId="{B6D7A17A-D2C1-44D0-9B40-9FBDB90D5B20}" dt="2020-07-23T13:06:39.558" v="1169" actId="21"/>
          <ac:spMkLst>
            <pc:docMk/>
            <pc:sldMk cId="3933061767" sldId="1734"/>
            <ac:spMk id="403" creationId="{2A962393-92D7-4307-BB4F-079FADFD0268}"/>
          </ac:spMkLst>
        </pc:spChg>
        <pc:spChg chg="add del mod">
          <ac:chgData name="Wanlambok Nongbet [Chillibreeze]" userId="6bf028ea-505a-4797-9fbe-498829f78d74" providerId="ADAL" clId="{B6D7A17A-D2C1-44D0-9B40-9FBDB90D5B20}" dt="2020-07-23T13:06:39.558" v="1169" actId="21"/>
          <ac:spMkLst>
            <pc:docMk/>
            <pc:sldMk cId="3933061767" sldId="1734"/>
            <ac:spMk id="404" creationId="{2772F7D0-F12D-40F8-B049-3C296F4BDBC8}"/>
          </ac:spMkLst>
        </pc:spChg>
        <pc:spChg chg="add del mod">
          <ac:chgData name="Wanlambok Nongbet [Chillibreeze]" userId="6bf028ea-505a-4797-9fbe-498829f78d74" providerId="ADAL" clId="{B6D7A17A-D2C1-44D0-9B40-9FBDB90D5B20}" dt="2020-07-23T13:06:39.558" v="1169" actId="21"/>
          <ac:spMkLst>
            <pc:docMk/>
            <pc:sldMk cId="3933061767" sldId="1734"/>
            <ac:spMk id="405" creationId="{D6F384B3-9058-4735-AD31-445AC7AFF893}"/>
          </ac:spMkLst>
        </pc:spChg>
        <pc:spChg chg="add del mod">
          <ac:chgData name="Wanlambok Nongbet [Chillibreeze]" userId="6bf028ea-505a-4797-9fbe-498829f78d74" providerId="ADAL" clId="{B6D7A17A-D2C1-44D0-9B40-9FBDB90D5B20}" dt="2020-07-23T13:06:39.558" v="1169" actId="21"/>
          <ac:spMkLst>
            <pc:docMk/>
            <pc:sldMk cId="3933061767" sldId="1734"/>
            <ac:spMk id="406" creationId="{AD4F2856-1267-4D86-9D7F-786ED89F524F}"/>
          </ac:spMkLst>
        </pc:spChg>
        <pc:spChg chg="add del mod">
          <ac:chgData name="Wanlambok Nongbet [Chillibreeze]" userId="6bf028ea-505a-4797-9fbe-498829f78d74" providerId="ADAL" clId="{B6D7A17A-D2C1-44D0-9B40-9FBDB90D5B20}" dt="2020-07-23T13:06:40.406" v="1171" actId="21"/>
          <ac:spMkLst>
            <pc:docMk/>
            <pc:sldMk cId="3933061767" sldId="1734"/>
            <ac:spMk id="407" creationId="{74225FBE-9ADE-4D6A-8ADB-DF93E0886AB2}"/>
          </ac:spMkLst>
        </pc:spChg>
        <pc:spChg chg="add del mod">
          <ac:chgData name="Wanlambok Nongbet [Chillibreeze]" userId="6bf028ea-505a-4797-9fbe-498829f78d74" providerId="ADAL" clId="{B6D7A17A-D2C1-44D0-9B40-9FBDB90D5B20}" dt="2020-07-23T13:06:40.406" v="1171" actId="21"/>
          <ac:spMkLst>
            <pc:docMk/>
            <pc:sldMk cId="3933061767" sldId="1734"/>
            <ac:spMk id="408" creationId="{BC0E322A-E5EE-49C5-8D67-CD2055D91CA2}"/>
          </ac:spMkLst>
        </pc:spChg>
        <pc:spChg chg="add del mod">
          <ac:chgData name="Wanlambok Nongbet [Chillibreeze]" userId="6bf028ea-505a-4797-9fbe-498829f78d74" providerId="ADAL" clId="{B6D7A17A-D2C1-44D0-9B40-9FBDB90D5B20}" dt="2020-07-23T13:06:40.406" v="1171" actId="21"/>
          <ac:spMkLst>
            <pc:docMk/>
            <pc:sldMk cId="3933061767" sldId="1734"/>
            <ac:spMk id="409" creationId="{1E203521-BEF8-4A4F-9CCC-F6B9CD1FBA76}"/>
          </ac:spMkLst>
        </pc:spChg>
        <pc:spChg chg="add del mod">
          <ac:chgData name="Wanlambok Nongbet [Chillibreeze]" userId="6bf028ea-505a-4797-9fbe-498829f78d74" providerId="ADAL" clId="{B6D7A17A-D2C1-44D0-9B40-9FBDB90D5B20}" dt="2020-07-23T13:06:40.406" v="1171" actId="21"/>
          <ac:spMkLst>
            <pc:docMk/>
            <pc:sldMk cId="3933061767" sldId="1734"/>
            <ac:spMk id="410" creationId="{7C8C0F21-726C-4273-8EF2-0A7FF1154AD9}"/>
          </ac:spMkLst>
        </pc:spChg>
        <pc:spChg chg="add del mod">
          <ac:chgData name="Wanlambok Nongbet [Chillibreeze]" userId="6bf028ea-505a-4797-9fbe-498829f78d74" providerId="ADAL" clId="{B6D7A17A-D2C1-44D0-9B40-9FBDB90D5B20}" dt="2020-07-23T13:06:40.406" v="1171" actId="21"/>
          <ac:spMkLst>
            <pc:docMk/>
            <pc:sldMk cId="3933061767" sldId="1734"/>
            <ac:spMk id="411" creationId="{5C042DF1-3D77-4F48-9BD9-2EAFA637E1AC}"/>
          </ac:spMkLst>
        </pc:spChg>
        <pc:spChg chg="add del mod">
          <ac:chgData name="Wanlambok Nongbet [Chillibreeze]" userId="6bf028ea-505a-4797-9fbe-498829f78d74" providerId="ADAL" clId="{B6D7A17A-D2C1-44D0-9B40-9FBDB90D5B20}" dt="2020-07-23T13:06:40.406" v="1171" actId="21"/>
          <ac:spMkLst>
            <pc:docMk/>
            <pc:sldMk cId="3933061767" sldId="1734"/>
            <ac:spMk id="412" creationId="{2B8EF6F9-9C4A-4946-8D16-E496BBE63536}"/>
          </ac:spMkLst>
        </pc:spChg>
        <pc:spChg chg="add del mod">
          <ac:chgData name="Wanlambok Nongbet [Chillibreeze]" userId="6bf028ea-505a-4797-9fbe-498829f78d74" providerId="ADAL" clId="{B6D7A17A-D2C1-44D0-9B40-9FBDB90D5B20}" dt="2020-07-23T13:06:40.406" v="1171" actId="21"/>
          <ac:spMkLst>
            <pc:docMk/>
            <pc:sldMk cId="3933061767" sldId="1734"/>
            <ac:spMk id="413" creationId="{9D0A8C28-1E11-42CB-963A-6A6817657393}"/>
          </ac:spMkLst>
        </pc:spChg>
        <pc:spChg chg="add del mod">
          <ac:chgData name="Wanlambok Nongbet [Chillibreeze]" userId="6bf028ea-505a-4797-9fbe-498829f78d74" providerId="ADAL" clId="{B6D7A17A-D2C1-44D0-9B40-9FBDB90D5B20}" dt="2020-07-23T13:06:40.406" v="1171" actId="21"/>
          <ac:spMkLst>
            <pc:docMk/>
            <pc:sldMk cId="3933061767" sldId="1734"/>
            <ac:spMk id="414" creationId="{7D380594-50CB-49C2-8911-B1C2484111FA}"/>
          </ac:spMkLst>
        </pc:spChg>
        <pc:spChg chg="add mod">
          <ac:chgData name="Wanlambok Nongbet [Chillibreeze]" userId="6bf028ea-505a-4797-9fbe-498829f78d74" providerId="ADAL" clId="{B6D7A17A-D2C1-44D0-9B40-9FBDB90D5B20}" dt="2020-07-23T13:06:39.787" v="1170"/>
          <ac:spMkLst>
            <pc:docMk/>
            <pc:sldMk cId="3933061767" sldId="1734"/>
            <ac:spMk id="415" creationId="{11745D7B-5DB2-44B0-94DD-F03CEDD0B56A}"/>
          </ac:spMkLst>
        </pc:spChg>
        <pc:spChg chg="add del mod">
          <ac:chgData name="Wanlambok Nongbet [Chillibreeze]" userId="6bf028ea-505a-4797-9fbe-498829f78d74" providerId="ADAL" clId="{B6D7A17A-D2C1-44D0-9B40-9FBDB90D5B20}" dt="2020-07-23T13:06:40.406" v="1171" actId="21"/>
          <ac:spMkLst>
            <pc:docMk/>
            <pc:sldMk cId="3933061767" sldId="1734"/>
            <ac:spMk id="416" creationId="{AF964F59-B784-4361-8F2B-ED7037E0BCDC}"/>
          </ac:spMkLst>
        </pc:spChg>
        <pc:spChg chg="add del mod">
          <ac:chgData name="Wanlambok Nongbet [Chillibreeze]" userId="6bf028ea-505a-4797-9fbe-498829f78d74" providerId="ADAL" clId="{B6D7A17A-D2C1-44D0-9B40-9FBDB90D5B20}" dt="2020-07-23T13:06:40.406" v="1171" actId="21"/>
          <ac:spMkLst>
            <pc:docMk/>
            <pc:sldMk cId="3933061767" sldId="1734"/>
            <ac:spMk id="417" creationId="{10C70DD8-1616-473F-9FA1-51CA996961F4}"/>
          </ac:spMkLst>
        </pc:spChg>
        <pc:spChg chg="add del mod">
          <ac:chgData name="Wanlambok Nongbet [Chillibreeze]" userId="6bf028ea-505a-4797-9fbe-498829f78d74" providerId="ADAL" clId="{B6D7A17A-D2C1-44D0-9B40-9FBDB90D5B20}" dt="2020-07-23T13:06:40.406" v="1171" actId="21"/>
          <ac:spMkLst>
            <pc:docMk/>
            <pc:sldMk cId="3933061767" sldId="1734"/>
            <ac:spMk id="418" creationId="{9DF4C248-A975-4948-A524-DF95DE9B91DF}"/>
          </ac:spMkLst>
        </pc:spChg>
        <pc:spChg chg="add del mod">
          <ac:chgData name="Wanlambok Nongbet [Chillibreeze]" userId="6bf028ea-505a-4797-9fbe-498829f78d74" providerId="ADAL" clId="{B6D7A17A-D2C1-44D0-9B40-9FBDB90D5B20}" dt="2020-07-23T13:06:40.406" v="1171" actId="21"/>
          <ac:spMkLst>
            <pc:docMk/>
            <pc:sldMk cId="3933061767" sldId="1734"/>
            <ac:spMk id="419" creationId="{39A95AFE-0CC5-4C4D-8AA1-BC5079DB7041}"/>
          </ac:spMkLst>
        </pc:spChg>
        <pc:spChg chg="add del mod">
          <ac:chgData name="Wanlambok Nongbet [Chillibreeze]" userId="6bf028ea-505a-4797-9fbe-498829f78d74" providerId="ADAL" clId="{B6D7A17A-D2C1-44D0-9B40-9FBDB90D5B20}" dt="2020-07-23T13:06:40.406" v="1171" actId="21"/>
          <ac:spMkLst>
            <pc:docMk/>
            <pc:sldMk cId="3933061767" sldId="1734"/>
            <ac:spMk id="420" creationId="{61ED9527-EC54-46EB-B729-467302E3B79D}"/>
          </ac:spMkLst>
        </pc:spChg>
        <pc:spChg chg="add del mod">
          <ac:chgData name="Wanlambok Nongbet [Chillibreeze]" userId="6bf028ea-505a-4797-9fbe-498829f78d74" providerId="ADAL" clId="{B6D7A17A-D2C1-44D0-9B40-9FBDB90D5B20}" dt="2020-07-23T13:06:41.326" v="1173" actId="21"/>
          <ac:spMkLst>
            <pc:docMk/>
            <pc:sldMk cId="3933061767" sldId="1734"/>
            <ac:spMk id="421" creationId="{DDE49762-7453-43B5-BE9A-F7AE06EA71E3}"/>
          </ac:spMkLst>
        </pc:spChg>
        <pc:spChg chg="add del mod">
          <ac:chgData name="Wanlambok Nongbet [Chillibreeze]" userId="6bf028ea-505a-4797-9fbe-498829f78d74" providerId="ADAL" clId="{B6D7A17A-D2C1-44D0-9B40-9FBDB90D5B20}" dt="2020-07-23T13:06:41.326" v="1173" actId="21"/>
          <ac:spMkLst>
            <pc:docMk/>
            <pc:sldMk cId="3933061767" sldId="1734"/>
            <ac:spMk id="422" creationId="{92CFA12C-3FB7-495F-9914-6FE4673FF050}"/>
          </ac:spMkLst>
        </pc:spChg>
        <pc:spChg chg="add del mod">
          <ac:chgData name="Wanlambok Nongbet [Chillibreeze]" userId="6bf028ea-505a-4797-9fbe-498829f78d74" providerId="ADAL" clId="{B6D7A17A-D2C1-44D0-9B40-9FBDB90D5B20}" dt="2020-07-23T13:06:41.326" v="1173" actId="21"/>
          <ac:spMkLst>
            <pc:docMk/>
            <pc:sldMk cId="3933061767" sldId="1734"/>
            <ac:spMk id="423" creationId="{0B374912-35BA-4AF3-BB78-42563E7EDF92}"/>
          </ac:spMkLst>
        </pc:spChg>
        <pc:spChg chg="add del mod">
          <ac:chgData name="Wanlambok Nongbet [Chillibreeze]" userId="6bf028ea-505a-4797-9fbe-498829f78d74" providerId="ADAL" clId="{B6D7A17A-D2C1-44D0-9B40-9FBDB90D5B20}" dt="2020-07-23T13:06:41.326" v="1173" actId="21"/>
          <ac:spMkLst>
            <pc:docMk/>
            <pc:sldMk cId="3933061767" sldId="1734"/>
            <ac:spMk id="424" creationId="{B8F016D2-E594-4BB8-8B93-7040CE4E1844}"/>
          </ac:spMkLst>
        </pc:spChg>
        <pc:spChg chg="add del mod">
          <ac:chgData name="Wanlambok Nongbet [Chillibreeze]" userId="6bf028ea-505a-4797-9fbe-498829f78d74" providerId="ADAL" clId="{B6D7A17A-D2C1-44D0-9B40-9FBDB90D5B20}" dt="2020-07-23T13:06:41.326" v="1173" actId="21"/>
          <ac:spMkLst>
            <pc:docMk/>
            <pc:sldMk cId="3933061767" sldId="1734"/>
            <ac:spMk id="425" creationId="{577E97D3-66D4-4CD0-88EE-58E83402722E}"/>
          </ac:spMkLst>
        </pc:spChg>
        <pc:spChg chg="add del mod">
          <ac:chgData name="Wanlambok Nongbet [Chillibreeze]" userId="6bf028ea-505a-4797-9fbe-498829f78d74" providerId="ADAL" clId="{B6D7A17A-D2C1-44D0-9B40-9FBDB90D5B20}" dt="2020-07-23T13:06:41.326" v="1173" actId="21"/>
          <ac:spMkLst>
            <pc:docMk/>
            <pc:sldMk cId="3933061767" sldId="1734"/>
            <ac:spMk id="426" creationId="{24607603-3CE2-49B1-923E-8D1C19EF3D89}"/>
          </ac:spMkLst>
        </pc:spChg>
        <pc:spChg chg="add del mod">
          <ac:chgData name="Wanlambok Nongbet [Chillibreeze]" userId="6bf028ea-505a-4797-9fbe-498829f78d74" providerId="ADAL" clId="{B6D7A17A-D2C1-44D0-9B40-9FBDB90D5B20}" dt="2020-07-23T13:06:41.326" v="1173" actId="21"/>
          <ac:spMkLst>
            <pc:docMk/>
            <pc:sldMk cId="3933061767" sldId="1734"/>
            <ac:spMk id="427" creationId="{DDEA9286-9424-4D33-9DC7-A4C2D1B5BEBC}"/>
          </ac:spMkLst>
        </pc:spChg>
        <pc:spChg chg="add del mod">
          <ac:chgData name="Wanlambok Nongbet [Chillibreeze]" userId="6bf028ea-505a-4797-9fbe-498829f78d74" providerId="ADAL" clId="{B6D7A17A-D2C1-44D0-9B40-9FBDB90D5B20}" dt="2020-07-23T13:06:41.326" v="1173" actId="21"/>
          <ac:spMkLst>
            <pc:docMk/>
            <pc:sldMk cId="3933061767" sldId="1734"/>
            <ac:spMk id="428" creationId="{450B1DE0-D6D1-457F-A8E6-A2298D6C82C2}"/>
          </ac:spMkLst>
        </pc:spChg>
        <pc:spChg chg="add del mod">
          <ac:chgData name="Wanlambok Nongbet [Chillibreeze]" userId="6bf028ea-505a-4797-9fbe-498829f78d74" providerId="ADAL" clId="{B6D7A17A-D2C1-44D0-9B40-9FBDB90D5B20}" dt="2020-07-23T13:06:41.326" v="1173" actId="21"/>
          <ac:spMkLst>
            <pc:docMk/>
            <pc:sldMk cId="3933061767" sldId="1734"/>
            <ac:spMk id="429" creationId="{9EE105BD-78A9-46E2-B4ED-1C4E78AD2576}"/>
          </ac:spMkLst>
        </pc:spChg>
        <pc:spChg chg="add mod">
          <ac:chgData name="Wanlambok Nongbet [Chillibreeze]" userId="6bf028ea-505a-4797-9fbe-498829f78d74" providerId="ADAL" clId="{B6D7A17A-D2C1-44D0-9B40-9FBDB90D5B20}" dt="2020-07-23T13:06:40.623" v="1172"/>
          <ac:spMkLst>
            <pc:docMk/>
            <pc:sldMk cId="3933061767" sldId="1734"/>
            <ac:spMk id="430" creationId="{5C5D5D9E-E564-46DB-BB92-EDAEAAF2C088}"/>
          </ac:spMkLst>
        </pc:spChg>
        <pc:spChg chg="add del mod">
          <ac:chgData name="Wanlambok Nongbet [Chillibreeze]" userId="6bf028ea-505a-4797-9fbe-498829f78d74" providerId="ADAL" clId="{B6D7A17A-D2C1-44D0-9B40-9FBDB90D5B20}" dt="2020-07-23T13:06:41.326" v="1173" actId="21"/>
          <ac:spMkLst>
            <pc:docMk/>
            <pc:sldMk cId="3933061767" sldId="1734"/>
            <ac:spMk id="431" creationId="{C7E5B1F9-59B6-4D1E-95EB-21B8D75E4FA0}"/>
          </ac:spMkLst>
        </pc:spChg>
        <pc:spChg chg="add del mod">
          <ac:chgData name="Wanlambok Nongbet [Chillibreeze]" userId="6bf028ea-505a-4797-9fbe-498829f78d74" providerId="ADAL" clId="{B6D7A17A-D2C1-44D0-9B40-9FBDB90D5B20}" dt="2020-07-23T13:06:41.326" v="1173" actId="21"/>
          <ac:spMkLst>
            <pc:docMk/>
            <pc:sldMk cId="3933061767" sldId="1734"/>
            <ac:spMk id="432" creationId="{D5449693-BF8F-4427-BE8E-4CDEA04892A3}"/>
          </ac:spMkLst>
        </pc:spChg>
        <pc:spChg chg="add del mod">
          <ac:chgData name="Wanlambok Nongbet [Chillibreeze]" userId="6bf028ea-505a-4797-9fbe-498829f78d74" providerId="ADAL" clId="{B6D7A17A-D2C1-44D0-9B40-9FBDB90D5B20}" dt="2020-07-23T13:06:41.326" v="1173" actId="21"/>
          <ac:spMkLst>
            <pc:docMk/>
            <pc:sldMk cId="3933061767" sldId="1734"/>
            <ac:spMk id="433" creationId="{5D143654-BBF6-4601-BE5C-87E484860F2D}"/>
          </ac:spMkLst>
        </pc:spChg>
        <pc:spChg chg="add del mod">
          <ac:chgData name="Wanlambok Nongbet [Chillibreeze]" userId="6bf028ea-505a-4797-9fbe-498829f78d74" providerId="ADAL" clId="{B6D7A17A-D2C1-44D0-9B40-9FBDB90D5B20}" dt="2020-07-23T13:06:42.316" v="1175" actId="21"/>
          <ac:spMkLst>
            <pc:docMk/>
            <pc:sldMk cId="3933061767" sldId="1734"/>
            <ac:spMk id="434" creationId="{7C525391-EA91-40E2-96C8-F9FFDFC7567E}"/>
          </ac:spMkLst>
        </pc:spChg>
        <pc:spChg chg="add del mod">
          <ac:chgData name="Wanlambok Nongbet [Chillibreeze]" userId="6bf028ea-505a-4797-9fbe-498829f78d74" providerId="ADAL" clId="{B6D7A17A-D2C1-44D0-9B40-9FBDB90D5B20}" dt="2020-07-23T13:06:42.316" v="1175" actId="21"/>
          <ac:spMkLst>
            <pc:docMk/>
            <pc:sldMk cId="3933061767" sldId="1734"/>
            <ac:spMk id="435" creationId="{076E99E7-D056-4289-9C96-2BF14A0C1EB9}"/>
          </ac:spMkLst>
        </pc:spChg>
        <pc:spChg chg="add del mod">
          <ac:chgData name="Wanlambok Nongbet [Chillibreeze]" userId="6bf028ea-505a-4797-9fbe-498829f78d74" providerId="ADAL" clId="{B6D7A17A-D2C1-44D0-9B40-9FBDB90D5B20}" dt="2020-07-23T13:06:42.316" v="1175" actId="21"/>
          <ac:spMkLst>
            <pc:docMk/>
            <pc:sldMk cId="3933061767" sldId="1734"/>
            <ac:spMk id="436" creationId="{C4BF30D4-92DA-4E47-B194-8EEAD39D819C}"/>
          </ac:spMkLst>
        </pc:spChg>
        <pc:spChg chg="add del mod">
          <ac:chgData name="Wanlambok Nongbet [Chillibreeze]" userId="6bf028ea-505a-4797-9fbe-498829f78d74" providerId="ADAL" clId="{B6D7A17A-D2C1-44D0-9B40-9FBDB90D5B20}" dt="2020-07-23T13:06:42.316" v="1175" actId="21"/>
          <ac:spMkLst>
            <pc:docMk/>
            <pc:sldMk cId="3933061767" sldId="1734"/>
            <ac:spMk id="437" creationId="{8083ABDF-8985-40DC-A37A-323CB3AE7D88}"/>
          </ac:spMkLst>
        </pc:spChg>
        <pc:spChg chg="add del mod">
          <ac:chgData name="Wanlambok Nongbet [Chillibreeze]" userId="6bf028ea-505a-4797-9fbe-498829f78d74" providerId="ADAL" clId="{B6D7A17A-D2C1-44D0-9B40-9FBDB90D5B20}" dt="2020-07-23T13:06:42.316" v="1175" actId="21"/>
          <ac:spMkLst>
            <pc:docMk/>
            <pc:sldMk cId="3933061767" sldId="1734"/>
            <ac:spMk id="438" creationId="{6D71B1EF-8F3D-45AD-A8DE-4C142228C31A}"/>
          </ac:spMkLst>
        </pc:spChg>
        <pc:spChg chg="add del mod">
          <ac:chgData name="Wanlambok Nongbet [Chillibreeze]" userId="6bf028ea-505a-4797-9fbe-498829f78d74" providerId="ADAL" clId="{B6D7A17A-D2C1-44D0-9B40-9FBDB90D5B20}" dt="2020-07-23T13:06:42.316" v="1175" actId="21"/>
          <ac:spMkLst>
            <pc:docMk/>
            <pc:sldMk cId="3933061767" sldId="1734"/>
            <ac:spMk id="439" creationId="{81ED058B-3139-456E-B52E-3E6E625E96A8}"/>
          </ac:spMkLst>
        </pc:spChg>
        <pc:spChg chg="add del mod">
          <ac:chgData name="Wanlambok Nongbet [Chillibreeze]" userId="6bf028ea-505a-4797-9fbe-498829f78d74" providerId="ADAL" clId="{B6D7A17A-D2C1-44D0-9B40-9FBDB90D5B20}" dt="2020-07-23T13:06:42.316" v="1175" actId="21"/>
          <ac:spMkLst>
            <pc:docMk/>
            <pc:sldMk cId="3933061767" sldId="1734"/>
            <ac:spMk id="440" creationId="{086B6AE0-4E02-442A-A0AD-8DD636472E4F}"/>
          </ac:spMkLst>
        </pc:spChg>
        <pc:spChg chg="add del mod">
          <ac:chgData name="Wanlambok Nongbet [Chillibreeze]" userId="6bf028ea-505a-4797-9fbe-498829f78d74" providerId="ADAL" clId="{B6D7A17A-D2C1-44D0-9B40-9FBDB90D5B20}" dt="2020-07-23T13:06:42.316" v="1175" actId="21"/>
          <ac:spMkLst>
            <pc:docMk/>
            <pc:sldMk cId="3933061767" sldId="1734"/>
            <ac:spMk id="441" creationId="{C85C770A-F911-4C1F-8F24-FFCEBD7BBD21}"/>
          </ac:spMkLst>
        </pc:spChg>
        <pc:spChg chg="add del mod">
          <ac:chgData name="Wanlambok Nongbet [Chillibreeze]" userId="6bf028ea-505a-4797-9fbe-498829f78d74" providerId="ADAL" clId="{B6D7A17A-D2C1-44D0-9B40-9FBDB90D5B20}" dt="2020-07-23T13:06:42.316" v="1175" actId="21"/>
          <ac:spMkLst>
            <pc:docMk/>
            <pc:sldMk cId="3933061767" sldId="1734"/>
            <ac:spMk id="442" creationId="{CD7496CE-F434-4821-92CC-30393F646C2A}"/>
          </ac:spMkLst>
        </pc:spChg>
        <pc:spChg chg="add del mod">
          <ac:chgData name="Wanlambok Nongbet [Chillibreeze]" userId="6bf028ea-505a-4797-9fbe-498829f78d74" providerId="ADAL" clId="{B6D7A17A-D2C1-44D0-9B40-9FBDB90D5B20}" dt="2020-07-23T13:06:42.316" v="1175" actId="21"/>
          <ac:spMkLst>
            <pc:docMk/>
            <pc:sldMk cId="3933061767" sldId="1734"/>
            <ac:spMk id="443" creationId="{2E981F6F-883A-43C0-A08C-6BCD331F209A}"/>
          </ac:spMkLst>
        </pc:spChg>
        <pc:spChg chg="add mod">
          <ac:chgData name="Wanlambok Nongbet [Chillibreeze]" userId="6bf028ea-505a-4797-9fbe-498829f78d74" providerId="ADAL" clId="{B6D7A17A-D2C1-44D0-9B40-9FBDB90D5B20}" dt="2020-07-23T13:06:41.543" v="1174"/>
          <ac:spMkLst>
            <pc:docMk/>
            <pc:sldMk cId="3933061767" sldId="1734"/>
            <ac:spMk id="444" creationId="{49F98B52-D059-4FDE-8755-3435DC0B6F35}"/>
          </ac:spMkLst>
        </pc:spChg>
        <pc:spChg chg="add del mod">
          <ac:chgData name="Wanlambok Nongbet [Chillibreeze]" userId="6bf028ea-505a-4797-9fbe-498829f78d74" providerId="ADAL" clId="{B6D7A17A-D2C1-44D0-9B40-9FBDB90D5B20}" dt="2020-07-23T13:06:42.316" v="1175" actId="21"/>
          <ac:spMkLst>
            <pc:docMk/>
            <pc:sldMk cId="3933061767" sldId="1734"/>
            <ac:spMk id="445" creationId="{E7B399D4-4387-4953-8047-F7207AFDC52F}"/>
          </ac:spMkLst>
        </pc:spChg>
        <pc:spChg chg="add mod">
          <ac:chgData name="Wanlambok Nongbet [Chillibreeze]" userId="6bf028ea-505a-4797-9fbe-498829f78d74" providerId="ADAL" clId="{B6D7A17A-D2C1-44D0-9B40-9FBDB90D5B20}" dt="2020-07-23T13:06:42.553" v="1176"/>
          <ac:spMkLst>
            <pc:docMk/>
            <pc:sldMk cId="3933061767" sldId="1734"/>
            <ac:spMk id="446" creationId="{5F7D8530-5E46-48C7-9840-01CEE38C077E}"/>
          </ac:spMkLst>
        </pc:spChg>
        <pc:spChg chg="add del mod">
          <ac:chgData name="Wanlambok Nongbet [Chillibreeze]" userId="6bf028ea-505a-4797-9fbe-498829f78d74" providerId="ADAL" clId="{B6D7A17A-D2C1-44D0-9B40-9FBDB90D5B20}" dt="2020-07-23T13:06:45.401" v="1177" actId="21"/>
          <ac:spMkLst>
            <pc:docMk/>
            <pc:sldMk cId="3933061767" sldId="1734"/>
            <ac:spMk id="447" creationId="{77B3095A-C5D5-4DD2-B9A8-D4E6B9C52B2E}"/>
          </ac:spMkLst>
        </pc:spChg>
        <pc:spChg chg="add del mod">
          <ac:chgData name="Wanlambok Nongbet [Chillibreeze]" userId="6bf028ea-505a-4797-9fbe-498829f78d74" providerId="ADAL" clId="{B6D7A17A-D2C1-44D0-9B40-9FBDB90D5B20}" dt="2020-07-23T13:06:45.401" v="1177" actId="21"/>
          <ac:spMkLst>
            <pc:docMk/>
            <pc:sldMk cId="3933061767" sldId="1734"/>
            <ac:spMk id="448" creationId="{9A000C32-DDDF-4397-AC01-6982728F8246}"/>
          </ac:spMkLst>
        </pc:spChg>
        <pc:spChg chg="add del mod">
          <ac:chgData name="Wanlambok Nongbet [Chillibreeze]" userId="6bf028ea-505a-4797-9fbe-498829f78d74" providerId="ADAL" clId="{B6D7A17A-D2C1-44D0-9B40-9FBDB90D5B20}" dt="2020-07-23T13:06:45.401" v="1177" actId="21"/>
          <ac:spMkLst>
            <pc:docMk/>
            <pc:sldMk cId="3933061767" sldId="1734"/>
            <ac:spMk id="449" creationId="{1492418A-FA36-4ABB-B066-96269EEEE4A1}"/>
          </ac:spMkLst>
        </pc:spChg>
        <pc:spChg chg="add del mod">
          <ac:chgData name="Wanlambok Nongbet [Chillibreeze]" userId="6bf028ea-505a-4797-9fbe-498829f78d74" providerId="ADAL" clId="{B6D7A17A-D2C1-44D0-9B40-9FBDB90D5B20}" dt="2020-07-23T13:06:45.401" v="1177" actId="21"/>
          <ac:spMkLst>
            <pc:docMk/>
            <pc:sldMk cId="3933061767" sldId="1734"/>
            <ac:spMk id="450" creationId="{DAE8B30C-FA6D-420B-8156-349EDDB18F28}"/>
          </ac:spMkLst>
        </pc:spChg>
        <pc:spChg chg="add del mod">
          <ac:chgData name="Wanlambok Nongbet [Chillibreeze]" userId="6bf028ea-505a-4797-9fbe-498829f78d74" providerId="ADAL" clId="{B6D7A17A-D2C1-44D0-9B40-9FBDB90D5B20}" dt="2020-07-23T13:06:45.401" v="1177" actId="21"/>
          <ac:spMkLst>
            <pc:docMk/>
            <pc:sldMk cId="3933061767" sldId="1734"/>
            <ac:spMk id="451" creationId="{55F016D3-BF73-4215-BF76-008F4D08F4A4}"/>
          </ac:spMkLst>
        </pc:spChg>
        <pc:spChg chg="add del mod">
          <ac:chgData name="Wanlambok Nongbet [Chillibreeze]" userId="6bf028ea-505a-4797-9fbe-498829f78d74" providerId="ADAL" clId="{B6D7A17A-D2C1-44D0-9B40-9FBDB90D5B20}" dt="2020-07-23T13:06:45.401" v="1177" actId="21"/>
          <ac:spMkLst>
            <pc:docMk/>
            <pc:sldMk cId="3933061767" sldId="1734"/>
            <ac:spMk id="452" creationId="{8CE538B2-C22D-4A3C-B264-F859C7B0C4C0}"/>
          </ac:spMkLst>
        </pc:spChg>
        <pc:spChg chg="add del mod">
          <ac:chgData name="Wanlambok Nongbet [Chillibreeze]" userId="6bf028ea-505a-4797-9fbe-498829f78d74" providerId="ADAL" clId="{B6D7A17A-D2C1-44D0-9B40-9FBDB90D5B20}" dt="2020-07-23T13:06:45.401" v="1177" actId="21"/>
          <ac:spMkLst>
            <pc:docMk/>
            <pc:sldMk cId="3933061767" sldId="1734"/>
            <ac:spMk id="453" creationId="{A83BAC46-7991-4313-827D-9C2C83128A5C}"/>
          </ac:spMkLst>
        </pc:spChg>
        <pc:spChg chg="add del mod">
          <ac:chgData name="Wanlambok Nongbet [Chillibreeze]" userId="6bf028ea-505a-4797-9fbe-498829f78d74" providerId="ADAL" clId="{B6D7A17A-D2C1-44D0-9B40-9FBDB90D5B20}" dt="2020-07-23T13:06:45.401" v="1177" actId="21"/>
          <ac:spMkLst>
            <pc:docMk/>
            <pc:sldMk cId="3933061767" sldId="1734"/>
            <ac:spMk id="454" creationId="{B725DEE3-B13D-425C-833E-29FB5CCA42D7}"/>
          </ac:spMkLst>
        </pc:spChg>
        <pc:spChg chg="add del mod">
          <ac:chgData name="Wanlambok Nongbet [Chillibreeze]" userId="6bf028ea-505a-4797-9fbe-498829f78d74" providerId="ADAL" clId="{B6D7A17A-D2C1-44D0-9B40-9FBDB90D5B20}" dt="2020-07-23T13:06:45.401" v="1177" actId="21"/>
          <ac:spMkLst>
            <pc:docMk/>
            <pc:sldMk cId="3933061767" sldId="1734"/>
            <ac:spMk id="455" creationId="{E399D931-3A7A-4688-91D0-25703D2054CA}"/>
          </ac:spMkLst>
        </pc:spChg>
        <pc:spChg chg="add del mod">
          <ac:chgData name="Wanlambok Nongbet [Chillibreeze]" userId="6bf028ea-505a-4797-9fbe-498829f78d74" providerId="ADAL" clId="{B6D7A17A-D2C1-44D0-9B40-9FBDB90D5B20}" dt="2020-07-23T13:06:45.401" v="1177" actId="21"/>
          <ac:spMkLst>
            <pc:docMk/>
            <pc:sldMk cId="3933061767" sldId="1734"/>
            <ac:spMk id="456" creationId="{08507F65-1EA9-4857-8D49-257BF4C0E899}"/>
          </ac:spMkLst>
        </pc:spChg>
        <pc:spChg chg="add mod">
          <ac:chgData name="Wanlambok Nongbet [Chillibreeze]" userId="6bf028ea-505a-4797-9fbe-498829f78d74" providerId="ADAL" clId="{B6D7A17A-D2C1-44D0-9B40-9FBDB90D5B20}" dt="2020-07-23T13:06:45.738" v="1178"/>
          <ac:spMkLst>
            <pc:docMk/>
            <pc:sldMk cId="3933061767" sldId="1734"/>
            <ac:spMk id="457" creationId="{50EC5014-7659-4032-9B40-88DC7E060D60}"/>
          </ac:spMkLst>
        </pc:spChg>
        <pc:spChg chg="add del mod">
          <ac:chgData name="Wanlambok Nongbet [Chillibreeze]" userId="6bf028ea-505a-4797-9fbe-498829f78d74" providerId="ADAL" clId="{B6D7A17A-D2C1-44D0-9B40-9FBDB90D5B20}" dt="2020-07-23T13:06:46.432" v="1179" actId="21"/>
          <ac:spMkLst>
            <pc:docMk/>
            <pc:sldMk cId="3933061767" sldId="1734"/>
            <ac:spMk id="458" creationId="{78614EB9-A9D0-4C51-AFEE-EC166C225CCC}"/>
          </ac:spMkLst>
        </pc:spChg>
        <pc:spChg chg="add del mod">
          <ac:chgData name="Wanlambok Nongbet [Chillibreeze]" userId="6bf028ea-505a-4797-9fbe-498829f78d74" providerId="ADAL" clId="{B6D7A17A-D2C1-44D0-9B40-9FBDB90D5B20}" dt="2020-07-23T13:06:46.432" v="1179" actId="21"/>
          <ac:spMkLst>
            <pc:docMk/>
            <pc:sldMk cId="3933061767" sldId="1734"/>
            <ac:spMk id="459" creationId="{AEBD56B2-D74D-48A0-8824-2AC3A5FA629B}"/>
          </ac:spMkLst>
        </pc:spChg>
        <pc:spChg chg="add del mod">
          <ac:chgData name="Wanlambok Nongbet [Chillibreeze]" userId="6bf028ea-505a-4797-9fbe-498829f78d74" providerId="ADAL" clId="{B6D7A17A-D2C1-44D0-9B40-9FBDB90D5B20}" dt="2020-07-23T13:06:46.432" v="1179" actId="21"/>
          <ac:spMkLst>
            <pc:docMk/>
            <pc:sldMk cId="3933061767" sldId="1734"/>
            <ac:spMk id="460" creationId="{6A312855-53F0-4480-83EA-C6AB4623B800}"/>
          </ac:spMkLst>
        </pc:spChg>
        <pc:spChg chg="add del mod">
          <ac:chgData name="Wanlambok Nongbet [Chillibreeze]" userId="6bf028ea-505a-4797-9fbe-498829f78d74" providerId="ADAL" clId="{B6D7A17A-D2C1-44D0-9B40-9FBDB90D5B20}" dt="2020-07-23T13:06:46.432" v="1179" actId="21"/>
          <ac:spMkLst>
            <pc:docMk/>
            <pc:sldMk cId="3933061767" sldId="1734"/>
            <ac:spMk id="461" creationId="{E05FCE81-AD54-4058-BF20-125A70B9855A}"/>
          </ac:spMkLst>
        </pc:spChg>
        <pc:spChg chg="add del mod">
          <ac:chgData name="Wanlambok Nongbet [Chillibreeze]" userId="6bf028ea-505a-4797-9fbe-498829f78d74" providerId="ADAL" clId="{B6D7A17A-D2C1-44D0-9B40-9FBDB90D5B20}" dt="2020-07-23T13:06:46.432" v="1179" actId="21"/>
          <ac:spMkLst>
            <pc:docMk/>
            <pc:sldMk cId="3933061767" sldId="1734"/>
            <ac:spMk id="462" creationId="{65C60EBB-DFEF-425F-A46C-0F1B7689DA74}"/>
          </ac:spMkLst>
        </pc:spChg>
        <pc:spChg chg="add del mod">
          <ac:chgData name="Wanlambok Nongbet [Chillibreeze]" userId="6bf028ea-505a-4797-9fbe-498829f78d74" providerId="ADAL" clId="{B6D7A17A-D2C1-44D0-9B40-9FBDB90D5B20}" dt="2020-07-23T13:06:46.432" v="1179" actId="21"/>
          <ac:spMkLst>
            <pc:docMk/>
            <pc:sldMk cId="3933061767" sldId="1734"/>
            <ac:spMk id="463" creationId="{76CCE1A3-FDCC-4197-A9AA-E6A2A637272A}"/>
          </ac:spMkLst>
        </pc:spChg>
        <pc:spChg chg="add del mod">
          <ac:chgData name="Wanlambok Nongbet [Chillibreeze]" userId="6bf028ea-505a-4797-9fbe-498829f78d74" providerId="ADAL" clId="{B6D7A17A-D2C1-44D0-9B40-9FBDB90D5B20}" dt="2020-07-23T13:06:46.432" v="1179" actId="21"/>
          <ac:spMkLst>
            <pc:docMk/>
            <pc:sldMk cId="3933061767" sldId="1734"/>
            <ac:spMk id="464" creationId="{3F2A98B0-B181-4980-B7B1-B3DC06A56E62}"/>
          </ac:spMkLst>
        </pc:spChg>
        <pc:spChg chg="add del mod">
          <ac:chgData name="Wanlambok Nongbet [Chillibreeze]" userId="6bf028ea-505a-4797-9fbe-498829f78d74" providerId="ADAL" clId="{B6D7A17A-D2C1-44D0-9B40-9FBDB90D5B20}" dt="2020-07-23T13:06:46.432" v="1179" actId="21"/>
          <ac:spMkLst>
            <pc:docMk/>
            <pc:sldMk cId="3933061767" sldId="1734"/>
            <ac:spMk id="465" creationId="{574C919B-22FF-4DA6-9514-06F788473D4A}"/>
          </ac:spMkLst>
        </pc:spChg>
        <pc:spChg chg="add del mod">
          <ac:chgData name="Wanlambok Nongbet [Chillibreeze]" userId="6bf028ea-505a-4797-9fbe-498829f78d74" providerId="ADAL" clId="{B6D7A17A-D2C1-44D0-9B40-9FBDB90D5B20}" dt="2020-07-23T13:06:46.432" v="1179" actId="21"/>
          <ac:spMkLst>
            <pc:docMk/>
            <pc:sldMk cId="3933061767" sldId="1734"/>
            <ac:spMk id="466" creationId="{DCE89F44-28D8-47EE-B690-5FC59F0116E4}"/>
          </ac:spMkLst>
        </pc:spChg>
        <pc:spChg chg="add mod">
          <ac:chgData name="Wanlambok Nongbet [Chillibreeze]" userId="6bf028ea-505a-4797-9fbe-498829f78d74" providerId="ADAL" clId="{B6D7A17A-D2C1-44D0-9B40-9FBDB90D5B20}" dt="2020-07-23T13:06:46.690" v="1180"/>
          <ac:spMkLst>
            <pc:docMk/>
            <pc:sldMk cId="3933061767" sldId="1734"/>
            <ac:spMk id="467" creationId="{2E148669-3BB2-48DD-813F-45BB1C691C8B}"/>
          </ac:spMkLst>
        </pc:spChg>
        <pc:spChg chg="add del mod">
          <ac:chgData name="Wanlambok Nongbet [Chillibreeze]" userId="6bf028ea-505a-4797-9fbe-498829f78d74" providerId="ADAL" clId="{B6D7A17A-D2C1-44D0-9B40-9FBDB90D5B20}" dt="2020-07-23T13:06:47.721" v="1181" actId="21"/>
          <ac:spMkLst>
            <pc:docMk/>
            <pc:sldMk cId="3933061767" sldId="1734"/>
            <ac:spMk id="468" creationId="{817B6FC1-B27B-4B07-942E-669D67B89708}"/>
          </ac:spMkLst>
        </pc:spChg>
        <pc:spChg chg="add del mod">
          <ac:chgData name="Wanlambok Nongbet [Chillibreeze]" userId="6bf028ea-505a-4797-9fbe-498829f78d74" providerId="ADAL" clId="{B6D7A17A-D2C1-44D0-9B40-9FBDB90D5B20}" dt="2020-07-23T13:06:47.721" v="1181" actId="21"/>
          <ac:spMkLst>
            <pc:docMk/>
            <pc:sldMk cId="3933061767" sldId="1734"/>
            <ac:spMk id="469" creationId="{CFC652AE-12D7-4531-8B19-E692DDC3F249}"/>
          </ac:spMkLst>
        </pc:spChg>
        <pc:spChg chg="add del mod">
          <ac:chgData name="Wanlambok Nongbet [Chillibreeze]" userId="6bf028ea-505a-4797-9fbe-498829f78d74" providerId="ADAL" clId="{B6D7A17A-D2C1-44D0-9B40-9FBDB90D5B20}" dt="2020-07-23T13:06:47.721" v="1181" actId="21"/>
          <ac:spMkLst>
            <pc:docMk/>
            <pc:sldMk cId="3933061767" sldId="1734"/>
            <ac:spMk id="470" creationId="{4556F586-3CD4-45D1-B04F-1A50AAFCAC1A}"/>
          </ac:spMkLst>
        </pc:spChg>
        <pc:spChg chg="add del mod">
          <ac:chgData name="Wanlambok Nongbet [Chillibreeze]" userId="6bf028ea-505a-4797-9fbe-498829f78d74" providerId="ADAL" clId="{B6D7A17A-D2C1-44D0-9B40-9FBDB90D5B20}" dt="2020-07-23T13:06:47.721" v="1181" actId="21"/>
          <ac:spMkLst>
            <pc:docMk/>
            <pc:sldMk cId="3933061767" sldId="1734"/>
            <ac:spMk id="471" creationId="{BDB03AB2-B9C1-4B31-AFAC-7F8ED7B7B68E}"/>
          </ac:spMkLst>
        </pc:spChg>
        <pc:spChg chg="add del mod">
          <ac:chgData name="Wanlambok Nongbet [Chillibreeze]" userId="6bf028ea-505a-4797-9fbe-498829f78d74" providerId="ADAL" clId="{B6D7A17A-D2C1-44D0-9B40-9FBDB90D5B20}" dt="2020-07-23T13:06:47.721" v="1181" actId="21"/>
          <ac:spMkLst>
            <pc:docMk/>
            <pc:sldMk cId="3933061767" sldId="1734"/>
            <ac:spMk id="472" creationId="{5AAD3198-96FA-4019-A8A8-3C8C48A970BE}"/>
          </ac:spMkLst>
        </pc:spChg>
        <pc:spChg chg="add del mod">
          <ac:chgData name="Wanlambok Nongbet [Chillibreeze]" userId="6bf028ea-505a-4797-9fbe-498829f78d74" providerId="ADAL" clId="{B6D7A17A-D2C1-44D0-9B40-9FBDB90D5B20}" dt="2020-07-23T13:06:47.721" v="1181" actId="21"/>
          <ac:spMkLst>
            <pc:docMk/>
            <pc:sldMk cId="3933061767" sldId="1734"/>
            <ac:spMk id="473" creationId="{08F51BB9-EA7B-40DD-821D-B6B0EDE27CBB}"/>
          </ac:spMkLst>
        </pc:spChg>
        <pc:spChg chg="add del mod">
          <ac:chgData name="Wanlambok Nongbet [Chillibreeze]" userId="6bf028ea-505a-4797-9fbe-498829f78d74" providerId="ADAL" clId="{B6D7A17A-D2C1-44D0-9B40-9FBDB90D5B20}" dt="2020-07-23T13:06:47.721" v="1181" actId="21"/>
          <ac:spMkLst>
            <pc:docMk/>
            <pc:sldMk cId="3933061767" sldId="1734"/>
            <ac:spMk id="474" creationId="{A5085213-3896-4276-BF45-05DBFB39E8C6}"/>
          </ac:spMkLst>
        </pc:spChg>
        <pc:spChg chg="add del mod">
          <ac:chgData name="Wanlambok Nongbet [Chillibreeze]" userId="6bf028ea-505a-4797-9fbe-498829f78d74" providerId="ADAL" clId="{B6D7A17A-D2C1-44D0-9B40-9FBDB90D5B20}" dt="2020-07-23T13:06:47.721" v="1181" actId="21"/>
          <ac:spMkLst>
            <pc:docMk/>
            <pc:sldMk cId="3933061767" sldId="1734"/>
            <ac:spMk id="475" creationId="{F820A45E-5B54-4008-A778-FF4308F8353C}"/>
          </ac:spMkLst>
        </pc:spChg>
        <pc:spChg chg="add mod">
          <ac:chgData name="Wanlambok Nongbet [Chillibreeze]" userId="6bf028ea-505a-4797-9fbe-498829f78d74" providerId="ADAL" clId="{B6D7A17A-D2C1-44D0-9B40-9FBDB90D5B20}" dt="2020-07-23T13:06:47.997" v="1182"/>
          <ac:spMkLst>
            <pc:docMk/>
            <pc:sldMk cId="3933061767" sldId="1734"/>
            <ac:spMk id="476" creationId="{C3FF94BF-7C92-4767-9132-AA209674D2F3}"/>
          </ac:spMkLst>
        </pc:spChg>
        <pc:spChg chg="add del mod">
          <ac:chgData name="Wanlambok Nongbet [Chillibreeze]" userId="6bf028ea-505a-4797-9fbe-498829f78d74" providerId="ADAL" clId="{B6D7A17A-D2C1-44D0-9B40-9FBDB90D5B20}" dt="2020-07-23T13:06:48.593" v="1183" actId="21"/>
          <ac:spMkLst>
            <pc:docMk/>
            <pc:sldMk cId="3933061767" sldId="1734"/>
            <ac:spMk id="477" creationId="{B50D6420-D227-4A7A-BDD3-A4757DA7136A}"/>
          </ac:spMkLst>
        </pc:spChg>
        <pc:spChg chg="add del mod">
          <ac:chgData name="Wanlambok Nongbet [Chillibreeze]" userId="6bf028ea-505a-4797-9fbe-498829f78d74" providerId="ADAL" clId="{B6D7A17A-D2C1-44D0-9B40-9FBDB90D5B20}" dt="2020-07-23T13:06:48.593" v="1183" actId="21"/>
          <ac:spMkLst>
            <pc:docMk/>
            <pc:sldMk cId="3933061767" sldId="1734"/>
            <ac:spMk id="478" creationId="{DEDA332E-6BA5-40FA-81AD-6A4BB0B102AD}"/>
          </ac:spMkLst>
        </pc:spChg>
        <pc:spChg chg="add del mod">
          <ac:chgData name="Wanlambok Nongbet [Chillibreeze]" userId="6bf028ea-505a-4797-9fbe-498829f78d74" providerId="ADAL" clId="{B6D7A17A-D2C1-44D0-9B40-9FBDB90D5B20}" dt="2020-07-23T13:06:48.593" v="1183" actId="21"/>
          <ac:spMkLst>
            <pc:docMk/>
            <pc:sldMk cId="3933061767" sldId="1734"/>
            <ac:spMk id="479" creationId="{D8F00077-B5B5-416A-804B-195EF7C8D96C}"/>
          </ac:spMkLst>
        </pc:spChg>
        <pc:spChg chg="add del mod">
          <ac:chgData name="Wanlambok Nongbet [Chillibreeze]" userId="6bf028ea-505a-4797-9fbe-498829f78d74" providerId="ADAL" clId="{B6D7A17A-D2C1-44D0-9B40-9FBDB90D5B20}" dt="2020-07-23T13:06:48.593" v="1183" actId="21"/>
          <ac:spMkLst>
            <pc:docMk/>
            <pc:sldMk cId="3933061767" sldId="1734"/>
            <ac:spMk id="480" creationId="{C59DE797-5910-4D26-8963-A9C4573BAF79}"/>
          </ac:spMkLst>
        </pc:spChg>
        <pc:spChg chg="add del mod">
          <ac:chgData name="Wanlambok Nongbet [Chillibreeze]" userId="6bf028ea-505a-4797-9fbe-498829f78d74" providerId="ADAL" clId="{B6D7A17A-D2C1-44D0-9B40-9FBDB90D5B20}" dt="2020-07-23T13:06:48.593" v="1183" actId="21"/>
          <ac:spMkLst>
            <pc:docMk/>
            <pc:sldMk cId="3933061767" sldId="1734"/>
            <ac:spMk id="481" creationId="{3A0F73CD-113F-4A54-AAB9-2B4CC8C69DD0}"/>
          </ac:spMkLst>
        </pc:spChg>
        <pc:spChg chg="add del mod">
          <ac:chgData name="Wanlambok Nongbet [Chillibreeze]" userId="6bf028ea-505a-4797-9fbe-498829f78d74" providerId="ADAL" clId="{B6D7A17A-D2C1-44D0-9B40-9FBDB90D5B20}" dt="2020-07-23T13:06:48.593" v="1183" actId="21"/>
          <ac:spMkLst>
            <pc:docMk/>
            <pc:sldMk cId="3933061767" sldId="1734"/>
            <ac:spMk id="482" creationId="{9A859CCC-A41D-4E76-9A76-6BC5E1E3B704}"/>
          </ac:spMkLst>
        </pc:spChg>
        <pc:spChg chg="add del mod">
          <ac:chgData name="Wanlambok Nongbet [Chillibreeze]" userId="6bf028ea-505a-4797-9fbe-498829f78d74" providerId="ADAL" clId="{B6D7A17A-D2C1-44D0-9B40-9FBDB90D5B20}" dt="2020-07-23T13:06:48.593" v="1183" actId="21"/>
          <ac:spMkLst>
            <pc:docMk/>
            <pc:sldMk cId="3933061767" sldId="1734"/>
            <ac:spMk id="483" creationId="{AFFB38A9-8DC2-4A55-BEA4-9E2E127F5927}"/>
          </ac:spMkLst>
        </pc:spChg>
        <pc:spChg chg="add mod">
          <ac:chgData name="Wanlambok Nongbet [Chillibreeze]" userId="6bf028ea-505a-4797-9fbe-498829f78d74" providerId="ADAL" clId="{B6D7A17A-D2C1-44D0-9B40-9FBDB90D5B20}" dt="2020-07-23T13:06:48.838" v="1184"/>
          <ac:spMkLst>
            <pc:docMk/>
            <pc:sldMk cId="3933061767" sldId="1734"/>
            <ac:spMk id="484" creationId="{60BAD1DE-204C-4DB0-9BB6-1B77547D7AA0}"/>
          </ac:spMkLst>
        </pc:spChg>
        <pc:spChg chg="add del mod">
          <ac:chgData name="Wanlambok Nongbet [Chillibreeze]" userId="6bf028ea-505a-4797-9fbe-498829f78d74" providerId="ADAL" clId="{B6D7A17A-D2C1-44D0-9B40-9FBDB90D5B20}" dt="2020-07-23T13:06:49.429" v="1185" actId="21"/>
          <ac:spMkLst>
            <pc:docMk/>
            <pc:sldMk cId="3933061767" sldId="1734"/>
            <ac:spMk id="485" creationId="{A98113C4-8243-47A0-8038-F2BD89E1B91C}"/>
          </ac:spMkLst>
        </pc:spChg>
        <pc:spChg chg="add del mod">
          <ac:chgData name="Wanlambok Nongbet [Chillibreeze]" userId="6bf028ea-505a-4797-9fbe-498829f78d74" providerId="ADAL" clId="{B6D7A17A-D2C1-44D0-9B40-9FBDB90D5B20}" dt="2020-07-23T13:06:49.429" v="1185" actId="21"/>
          <ac:spMkLst>
            <pc:docMk/>
            <pc:sldMk cId="3933061767" sldId="1734"/>
            <ac:spMk id="486" creationId="{89B4F4B5-B604-4D49-B202-962BFBC7AF79}"/>
          </ac:spMkLst>
        </pc:spChg>
        <pc:spChg chg="add del mod">
          <ac:chgData name="Wanlambok Nongbet [Chillibreeze]" userId="6bf028ea-505a-4797-9fbe-498829f78d74" providerId="ADAL" clId="{B6D7A17A-D2C1-44D0-9B40-9FBDB90D5B20}" dt="2020-07-23T13:06:49.429" v="1185" actId="21"/>
          <ac:spMkLst>
            <pc:docMk/>
            <pc:sldMk cId="3933061767" sldId="1734"/>
            <ac:spMk id="487" creationId="{4ECAEBCE-8B37-4912-9E1A-A678F6594C9B}"/>
          </ac:spMkLst>
        </pc:spChg>
        <pc:spChg chg="add del mod">
          <ac:chgData name="Wanlambok Nongbet [Chillibreeze]" userId="6bf028ea-505a-4797-9fbe-498829f78d74" providerId="ADAL" clId="{B6D7A17A-D2C1-44D0-9B40-9FBDB90D5B20}" dt="2020-07-23T13:06:49.429" v="1185" actId="21"/>
          <ac:spMkLst>
            <pc:docMk/>
            <pc:sldMk cId="3933061767" sldId="1734"/>
            <ac:spMk id="488" creationId="{C0EC9D08-4F86-49EF-A904-4B4B16272F76}"/>
          </ac:spMkLst>
        </pc:spChg>
        <pc:spChg chg="add del mod">
          <ac:chgData name="Wanlambok Nongbet [Chillibreeze]" userId="6bf028ea-505a-4797-9fbe-498829f78d74" providerId="ADAL" clId="{B6D7A17A-D2C1-44D0-9B40-9FBDB90D5B20}" dt="2020-07-23T13:06:49.429" v="1185" actId="21"/>
          <ac:spMkLst>
            <pc:docMk/>
            <pc:sldMk cId="3933061767" sldId="1734"/>
            <ac:spMk id="489" creationId="{4CF85D42-5C60-44C0-8A0D-D8ADA291A42F}"/>
          </ac:spMkLst>
        </pc:spChg>
        <pc:spChg chg="add del mod">
          <ac:chgData name="Wanlambok Nongbet [Chillibreeze]" userId="6bf028ea-505a-4797-9fbe-498829f78d74" providerId="ADAL" clId="{B6D7A17A-D2C1-44D0-9B40-9FBDB90D5B20}" dt="2020-07-23T13:06:49.429" v="1185" actId="21"/>
          <ac:spMkLst>
            <pc:docMk/>
            <pc:sldMk cId="3933061767" sldId="1734"/>
            <ac:spMk id="490" creationId="{43EE327E-8F3F-4FB1-84E8-38F1EC8B30E7}"/>
          </ac:spMkLst>
        </pc:spChg>
        <pc:spChg chg="add mod">
          <ac:chgData name="Wanlambok Nongbet [Chillibreeze]" userId="6bf028ea-505a-4797-9fbe-498829f78d74" providerId="ADAL" clId="{B6D7A17A-D2C1-44D0-9B40-9FBDB90D5B20}" dt="2020-07-23T13:06:49.685" v="1186"/>
          <ac:spMkLst>
            <pc:docMk/>
            <pc:sldMk cId="3933061767" sldId="1734"/>
            <ac:spMk id="491" creationId="{0B4AE80D-E2A8-48BB-8B06-25BB37A34EC9}"/>
          </ac:spMkLst>
        </pc:spChg>
        <pc:spChg chg="add del mod">
          <ac:chgData name="Wanlambok Nongbet [Chillibreeze]" userId="6bf028ea-505a-4797-9fbe-498829f78d74" providerId="ADAL" clId="{B6D7A17A-D2C1-44D0-9B40-9FBDB90D5B20}" dt="2020-07-23T13:06:50.276" v="1187" actId="21"/>
          <ac:spMkLst>
            <pc:docMk/>
            <pc:sldMk cId="3933061767" sldId="1734"/>
            <ac:spMk id="492" creationId="{345A9EEF-F1F2-410C-8474-40C612A7B5DD}"/>
          </ac:spMkLst>
        </pc:spChg>
        <pc:spChg chg="add del mod">
          <ac:chgData name="Wanlambok Nongbet [Chillibreeze]" userId="6bf028ea-505a-4797-9fbe-498829f78d74" providerId="ADAL" clId="{B6D7A17A-D2C1-44D0-9B40-9FBDB90D5B20}" dt="2020-07-23T13:06:50.276" v="1187" actId="21"/>
          <ac:spMkLst>
            <pc:docMk/>
            <pc:sldMk cId="3933061767" sldId="1734"/>
            <ac:spMk id="493" creationId="{D745CE78-C423-4D76-AEEF-7830875D53A6}"/>
          </ac:spMkLst>
        </pc:spChg>
        <pc:spChg chg="add del mod">
          <ac:chgData name="Wanlambok Nongbet [Chillibreeze]" userId="6bf028ea-505a-4797-9fbe-498829f78d74" providerId="ADAL" clId="{B6D7A17A-D2C1-44D0-9B40-9FBDB90D5B20}" dt="2020-07-23T13:06:50.276" v="1187" actId="21"/>
          <ac:spMkLst>
            <pc:docMk/>
            <pc:sldMk cId="3933061767" sldId="1734"/>
            <ac:spMk id="494" creationId="{4514769F-FA8A-4A61-BCA1-F3CCC3F72FFD}"/>
          </ac:spMkLst>
        </pc:spChg>
        <pc:spChg chg="add del mod">
          <ac:chgData name="Wanlambok Nongbet [Chillibreeze]" userId="6bf028ea-505a-4797-9fbe-498829f78d74" providerId="ADAL" clId="{B6D7A17A-D2C1-44D0-9B40-9FBDB90D5B20}" dt="2020-07-23T13:06:50.276" v="1187" actId="21"/>
          <ac:spMkLst>
            <pc:docMk/>
            <pc:sldMk cId="3933061767" sldId="1734"/>
            <ac:spMk id="495" creationId="{C11A3460-4040-46D0-80CC-135BAF38076E}"/>
          </ac:spMkLst>
        </pc:spChg>
        <pc:spChg chg="add del mod">
          <ac:chgData name="Wanlambok Nongbet [Chillibreeze]" userId="6bf028ea-505a-4797-9fbe-498829f78d74" providerId="ADAL" clId="{B6D7A17A-D2C1-44D0-9B40-9FBDB90D5B20}" dt="2020-07-23T13:06:50.276" v="1187" actId="21"/>
          <ac:spMkLst>
            <pc:docMk/>
            <pc:sldMk cId="3933061767" sldId="1734"/>
            <ac:spMk id="496" creationId="{598A651C-B81A-4A45-8778-7541DD647954}"/>
          </ac:spMkLst>
        </pc:spChg>
        <pc:spChg chg="add mod">
          <ac:chgData name="Wanlambok Nongbet [Chillibreeze]" userId="6bf028ea-505a-4797-9fbe-498829f78d74" providerId="ADAL" clId="{B6D7A17A-D2C1-44D0-9B40-9FBDB90D5B20}" dt="2020-07-23T13:06:50.477" v="1188"/>
          <ac:spMkLst>
            <pc:docMk/>
            <pc:sldMk cId="3933061767" sldId="1734"/>
            <ac:spMk id="497" creationId="{1C260E3F-E177-42A6-9E62-A3893BDACAD6}"/>
          </ac:spMkLst>
        </pc:spChg>
        <pc:spChg chg="add del mod">
          <ac:chgData name="Wanlambok Nongbet [Chillibreeze]" userId="6bf028ea-505a-4797-9fbe-498829f78d74" providerId="ADAL" clId="{B6D7A17A-D2C1-44D0-9B40-9FBDB90D5B20}" dt="2020-07-23T13:06:51.368" v="1189" actId="21"/>
          <ac:spMkLst>
            <pc:docMk/>
            <pc:sldMk cId="3933061767" sldId="1734"/>
            <ac:spMk id="498" creationId="{A4B26466-384F-45B6-814E-F9F3BE7204EF}"/>
          </ac:spMkLst>
        </pc:spChg>
        <pc:spChg chg="add del mod">
          <ac:chgData name="Wanlambok Nongbet [Chillibreeze]" userId="6bf028ea-505a-4797-9fbe-498829f78d74" providerId="ADAL" clId="{B6D7A17A-D2C1-44D0-9B40-9FBDB90D5B20}" dt="2020-07-23T13:06:51.368" v="1189" actId="21"/>
          <ac:spMkLst>
            <pc:docMk/>
            <pc:sldMk cId="3933061767" sldId="1734"/>
            <ac:spMk id="499" creationId="{42F1E9BA-C60D-48AB-BD6F-CE1EC8EA449E}"/>
          </ac:spMkLst>
        </pc:spChg>
        <pc:spChg chg="add del mod">
          <ac:chgData name="Wanlambok Nongbet [Chillibreeze]" userId="6bf028ea-505a-4797-9fbe-498829f78d74" providerId="ADAL" clId="{B6D7A17A-D2C1-44D0-9B40-9FBDB90D5B20}" dt="2020-07-23T13:06:51.368" v="1189" actId="21"/>
          <ac:spMkLst>
            <pc:docMk/>
            <pc:sldMk cId="3933061767" sldId="1734"/>
            <ac:spMk id="500" creationId="{E29552AC-9F70-4272-861E-ACABB233D20B}"/>
          </ac:spMkLst>
        </pc:spChg>
        <pc:spChg chg="add del mod">
          <ac:chgData name="Wanlambok Nongbet [Chillibreeze]" userId="6bf028ea-505a-4797-9fbe-498829f78d74" providerId="ADAL" clId="{B6D7A17A-D2C1-44D0-9B40-9FBDB90D5B20}" dt="2020-07-23T13:06:51.368" v="1189" actId="21"/>
          <ac:spMkLst>
            <pc:docMk/>
            <pc:sldMk cId="3933061767" sldId="1734"/>
            <ac:spMk id="501" creationId="{9629636B-F743-4B25-AA41-B0A1ACA3ACD6}"/>
          </ac:spMkLst>
        </pc:spChg>
        <pc:spChg chg="add mod">
          <ac:chgData name="Wanlambok Nongbet [Chillibreeze]" userId="6bf028ea-505a-4797-9fbe-498829f78d74" providerId="ADAL" clId="{B6D7A17A-D2C1-44D0-9B40-9FBDB90D5B20}" dt="2020-07-23T13:06:51.678" v="1190"/>
          <ac:spMkLst>
            <pc:docMk/>
            <pc:sldMk cId="3933061767" sldId="1734"/>
            <ac:spMk id="502" creationId="{DC0AD391-9BA2-464A-83CD-2194A81FF1EE}"/>
          </ac:spMkLst>
        </pc:spChg>
        <pc:spChg chg="add del mod">
          <ac:chgData name="Wanlambok Nongbet [Chillibreeze]" userId="6bf028ea-505a-4797-9fbe-498829f78d74" providerId="ADAL" clId="{B6D7A17A-D2C1-44D0-9B40-9FBDB90D5B20}" dt="2020-07-23T13:06:53.725" v="1191" actId="21"/>
          <ac:spMkLst>
            <pc:docMk/>
            <pc:sldMk cId="3933061767" sldId="1734"/>
            <ac:spMk id="503" creationId="{A6A4303F-0EF7-481D-86DD-9EF7B75BB00C}"/>
          </ac:spMkLst>
        </pc:spChg>
        <pc:spChg chg="add del mod">
          <ac:chgData name="Wanlambok Nongbet [Chillibreeze]" userId="6bf028ea-505a-4797-9fbe-498829f78d74" providerId="ADAL" clId="{B6D7A17A-D2C1-44D0-9B40-9FBDB90D5B20}" dt="2020-07-23T13:06:53.725" v="1191" actId="21"/>
          <ac:spMkLst>
            <pc:docMk/>
            <pc:sldMk cId="3933061767" sldId="1734"/>
            <ac:spMk id="504" creationId="{42DC48FD-19F7-45D0-AA42-19D8FE3B2D04}"/>
          </ac:spMkLst>
        </pc:spChg>
        <pc:spChg chg="add del mod">
          <ac:chgData name="Wanlambok Nongbet [Chillibreeze]" userId="6bf028ea-505a-4797-9fbe-498829f78d74" providerId="ADAL" clId="{B6D7A17A-D2C1-44D0-9B40-9FBDB90D5B20}" dt="2020-07-23T13:06:53.725" v="1191" actId="21"/>
          <ac:spMkLst>
            <pc:docMk/>
            <pc:sldMk cId="3933061767" sldId="1734"/>
            <ac:spMk id="505" creationId="{DFC20049-E4AD-4E6B-8218-BFBC40630DFC}"/>
          </ac:spMkLst>
        </pc:spChg>
        <pc:spChg chg="add mod">
          <ac:chgData name="Wanlambok Nongbet [Chillibreeze]" userId="6bf028ea-505a-4797-9fbe-498829f78d74" providerId="ADAL" clId="{B6D7A17A-D2C1-44D0-9B40-9FBDB90D5B20}" dt="2020-07-23T13:06:53.987" v="1192"/>
          <ac:spMkLst>
            <pc:docMk/>
            <pc:sldMk cId="3933061767" sldId="1734"/>
            <ac:spMk id="506" creationId="{F7FF1C1F-C8DD-419D-B066-94B8AEDD3806}"/>
          </ac:spMkLst>
        </pc:spChg>
        <pc:spChg chg="add del mod">
          <ac:chgData name="Wanlambok Nongbet [Chillibreeze]" userId="6bf028ea-505a-4797-9fbe-498829f78d74" providerId="ADAL" clId="{B6D7A17A-D2C1-44D0-9B40-9FBDB90D5B20}" dt="2020-07-23T13:06:54.680" v="1193" actId="21"/>
          <ac:spMkLst>
            <pc:docMk/>
            <pc:sldMk cId="3933061767" sldId="1734"/>
            <ac:spMk id="507" creationId="{09DF7CAB-C1CE-45A4-B1FB-37F6AD2B4259}"/>
          </ac:spMkLst>
        </pc:spChg>
        <pc:spChg chg="add del mod">
          <ac:chgData name="Wanlambok Nongbet [Chillibreeze]" userId="6bf028ea-505a-4797-9fbe-498829f78d74" providerId="ADAL" clId="{B6D7A17A-D2C1-44D0-9B40-9FBDB90D5B20}" dt="2020-07-23T13:06:54.680" v="1193" actId="21"/>
          <ac:spMkLst>
            <pc:docMk/>
            <pc:sldMk cId="3933061767" sldId="1734"/>
            <ac:spMk id="508" creationId="{33508FDB-3722-43BD-B047-C142F3AF82EB}"/>
          </ac:spMkLst>
        </pc:spChg>
        <pc:spChg chg="add mod">
          <ac:chgData name="Wanlambok Nongbet [Chillibreeze]" userId="6bf028ea-505a-4797-9fbe-498829f78d74" providerId="ADAL" clId="{B6D7A17A-D2C1-44D0-9B40-9FBDB90D5B20}" dt="2020-07-23T13:06:54.885" v="1194"/>
          <ac:spMkLst>
            <pc:docMk/>
            <pc:sldMk cId="3933061767" sldId="1734"/>
            <ac:spMk id="509" creationId="{ACE96F5A-8E26-4C75-BB13-14CE56759284}"/>
          </ac:spMkLst>
        </pc:spChg>
        <pc:spChg chg="add del mod">
          <ac:chgData name="Wanlambok Nongbet [Chillibreeze]" userId="6bf028ea-505a-4797-9fbe-498829f78d74" providerId="ADAL" clId="{B6D7A17A-D2C1-44D0-9B40-9FBDB90D5B20}" dt="2020-07-23T13:06:55.586" v="1195" actId="21"/>
          <ac:spMkLst>
            <pc:docMk/>
            <pc:sldMk cId="3933061767" sldId="1734"/>
            <ac:spMk id="510" creationId="{DD66279F-2DEA-426A-9DE9-C0D1EDAA0BE0}"/>
          </ac:spMkLst>
        </pc:spChg>
        <pc:spChg chg="add mod">
          <ac:chgData name="Wanlambok Nongbet [Chillibreeze]" userId="6bf028ea-505a-4797-9fbe-498829f78d74" providerId="ADAL" clId="{B6D7A17A-D2C1-44D0-9B40-9FBDB90D5B20}" dt="2020-07-23T13:06:55.789" v="1196"/>
          <ac:spMkLst>
            <pc:docMk/>
            <pc:sldMk cId="3933061767" sldId="1734"/>
            <ac:spMk id="511" creationId="{255E4215-FA1A-44B6-9DFB-6EFCAB242034}"/>
          </ac:spMkLst>
        </pc:spChg>
        <pc:grpChg chg="add del mod">
          <ac:chgData name="Wanlambok Nongbet [Chillibreeze]" userId="6bf028ea-505a-4797-9fbe-498829f78d74" providerId="ADAL" clId="{B6D7A17A-D2C1-44D0-9B40-9FBDB90D5B20}" dt="2020-07-23T12:44:35.827" v="470" actId="165"/>
          <ac:grpSpMkLst>
            <pc:docMk/>
            <pc:sldMk cId="3933061767" sldId="1734"/>
            <ac:grpSpMk id="4" creationId="{BAE6F79E-8353-414B-9FF6-3BF0FEAF73FC}"/>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5" creationId="{90D58033-5DB1-45FA-98A2-BC42A9721E12}"/>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1" creationId="{4CED95CC-E60F-4E8D-9AD3-4411E5C8E016}"/>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2" creationId="{C7B296F2-B594-4226-8F16-23E5D37F2AE4}"/>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3" creationId="{05E81DFB-2D20-4DAF-AC91-ABD8D5A7CE35}"/>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4" creationId="{20CC45D9-AF6B-491A-8ED3-E1E9884E885F}"/>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5" creationId="{D7AE151A-CD6E-4159-8706-7152764A3A2A}"/>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6" creationId="{D296C1CE-A490-4BDE-9895-BF8F3A4FB5B4}"/>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7" creationId="{2C288CD6-C623-40A8-9FBF-7574D0ED7359}"/>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8" creationId="{047584D3-C12C-4378-9D7F-84B79747992C}"/>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69" creationId="{8687DFEB-EDFE-4A9B-AAEB-4A5D3B253029}"/>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0" creationId="{7790891D-E576-442A-A3E9-F62EFAE09079}"/>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1" creationId="{D4007B78-A0CB-4E1E-B2B4-C6B6EF99C542}"/>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2" creationId="{70B9B469-B34B-4C59-9F86-5A75AE4663F3}"/>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3" creationId="{F54218C3-D16A-410B-9519-D679A62E0128}"/>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4" creationId="{88B87C5E-BD15-4F6E-B166-F5DF5D50932F}"/>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5" creationId="{51F9C1B2-8205-4A13-8013-A637C7816212}"/>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6" creationId="{6E991737-6320-406D-A63B-952230BF5E0A}"/>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7" creationId="{8F20D7EC-77AF-42AB-98FD-E749A0F7BEB8}"/>
          </ac:grpSpMkLst>
        </pc:grpChg>
        <pc:grpChg chg="add del mod topLvl">
          <ac:chgData name="Wanlambok Nongbet [Chillibreeze]" userId="6bf028ea-505a-4797-9fbe-498829f78d74" providerId="ADAL" clId="{B6D7A17A-D2C1-44D0-9B40-9FBDB90D5B20}" dt="2020-07-23T12:51:14.961" v="705" actId="165"/>
          <ac:grpSpMkLst>
            <pc:docMk/>
            <pc:sldMk cId="3933061767" sldId="1734"/>
            <ac:grpSpMk id="78" creationId="{7AC328FC-066C-4171-A3B3-0CAB118B0389}"/>
          </ac:grpSpMkLst>
        </pc:grpChg>
        <pc:grpChg chg="add del mod">
          <ac:chgData name="Wanlambok Nongbet [Chillibreeze]" userId="6bf028ea-505a-4797-9fbe-498829f78d74" providerId="ADAL" clId="{B6D7A17A-D2C1-44D0-9B40-9FBDB90D5B20}" dt="2020-07-23T12:49:32.354" v="668" actId="165"/>
          <ac:grpSpMkLst>
            <pc:docMk/>
            <pc:sldMk cId="3933061767" sldId="1734"/>
            <ac:grpSpMk id="80" creationId="{9C700EE2-3BDA-4216-91EA-2840C80D9F2B}"/>
          </ac:grpSpMkLst>
        </pc:grpChg>
        <pc:grpChg chg="add del mod">
          <ac:chgData name="Wanlambok Nongbet [Chillibreeze]" userId="6bf028ea-505a-4797-9fbe-498829f78d74" providerId="ADAL" clId="{B6D7A17A-D2C1-44D0-9B40-9FBDB90D5B20}" dt="2020-07-23T13:06:01.716" v="1148" actId="478"/>
          <ac:grpSpMkLst>
            <pc:docMk/>
            <pc:sldMk cId="3933061767" sldId="1734"/>
            <ac:grpSpMk id="156" creationId="{020D728E-C7F0-4C30-B77E-98BCD370FCC1}"/>
          </ac:grpSpMkLst>
        </pc:grpChg>
        <pc:grpChg chg="add del mod">
          <ac:chgData name="Wanlambok Nongbet [Chillibreeze]" userId="6bf028ea-505a-4797-9fbe-498829f78d74" providerId="ADAL" clId="{B6D7A17A-D2C1-44D0-9B40-9FBDB90D5B20}" dt="2020-07-23T13:05:46.743" v="1134" actId="21"/>
          <ac:grpSpMkLst>
            <pc:docMk/>
            <pc:sldMk cId="3933061767" sldId="1734"/>
            <ac:grpSpMk id="157" creationId="{1C9BDDC7-2296-46BD-A7CB-34DD309C462B}"/>
          </ac:grpSpMkLst>
        </pc:grpChg>
        <pc:grpChg chg="add del mod">
          <ac:chgData name="Wanlambok Nongbet [Chillibreeze]" userId="6bf028ea-505a-4797-9fbe-498829f78d74" providerId="ADAL" clId="{B6D7A17A-D2C1-44D0-9B40-9FBDB90D5B20}" dt="2020-07-23T13:05:47.976" v="1136" actId="21"/>
          <ac:grpSpMkLst>
            <pc:docMk/>
            <pc:sldMk cId="3933061767" sldId="1734"/>
            <ac:grpSpMk id="177" creationId="{A6016C9B-F67A-4761-91A4-5CA88FBCBC8C}"/>
          </ac:grpSpMkLst>
        </pc:grpChg>
        <pc:grpChg chg="add del mod">
          <ac:chgData name="Wanlambok Nongbet [Chillibreeze]" userId="6bf028ea-505a-4797-9fbe-498829f78d74" providerId="ADAL" clId="{B6D7A17A-D2C1-44D0-9B40-9FBDB90D5B20}" dt="2020-07-23T13:05:49.039" v="1138" actId="21"/>
          <ac:grpSpMkLst>
            <pc:docMk/>
            <pc:sldMk cId="3933061767" sldId="1734"/>
            <ac:grpSpMk id="197" creationId="{A8429954-5338-4EDC-A697-D037F3B4722B}"/>
          </ac:grpSpMkLst>
        </pc:grpChg>
        <pc:grpChg chg="add del mod">
          <ac:chgData name="Wanlambok Nongbet [Chillibreeze]" userId="6bf028ea-505a-4797-9fbe-498829f78d74" providerId="ADAL" clId="{B6D7A17A-D2C1-44D0-9B40-9FBDB90D5B20}" dt="2020-07-23T13:05:50.146" v="1140" actId="21"/>
          <ac:grpSpMkLst>
            <pc:docMk/>
            <pc:sldMk cId="3933061767" sldId="1734"/>
            <ac:grpSpMk id="217" creationId="{96BA3309-1D58-41ED-9ED6-D95ADAB3FDEF}"/>
          </ac:grpSpMkLst>
        </pc:grpChg>
        <pc:grpChg chg="add del mod">
          <ac:chgData name="Wanlambok Nongbet [Chillibreeze]" userId="6bf028ea-505a-4797-9fbe-498829f78d74" providerId="ADAL" clId="{B6D7A17A-D2C1-44D0-9B40-9FBDB90D5B20}" dt="2020-07-23T13:05:52.043" v="1142" actId="21"/>
          <ac:grpSpMkLst>
            <pc:docMk/>
            <pc:sldMk cId="3933061767" sldId="1734"/>
            <ac:grpSpMk id="237" creationId="{7BE252EB-C4AF-4190-9CAB-380E56157611}"/>
          </ac:grpSpMkLst>
        </pc:grpChg>
        <pc:picChg chg="del mod">
          <ac:chgData name="Wanlambok Nongbet [Chillibreeze]" userId="6bf028ea-505a-4797-9fbe-498829f78d74" providerId="ADAL" clId="{B6D7A17A-D2C1-44D0-9B40-9FBDB90D5B20}" dt="2020-07-23T13:06:00.634" v="1147" actId="21"/>
          <ac:picMkLst>
            <pc:docMk/>
            <pc:sldMk cId="3933061767" sldId="1734"/>
            <ac:picMk id="257" creationId="{3C27A941-F5AD-4E76-9A53-637480072E80}"/>
          </ac:picMkLst>
        </pc:picChg>
        <pc:picChg chg="add del mod ord">
          <ac:chgData name="Wanlambok Nongbet [Chillibreeze]" userId="6bf028ea-505a-4797-9fbe-498829f78d74" providerId="ADAL" clId="{B6D7A17A-D2C1-44D0-9B40-9FBDB90D5B20}" dt="2020-07-23T13:06:22.282" v="1153" actId="21"/>
          <ac:picMkLst>
            <pc:docMk/>
            <pc:sldMk cId="3933061767" sldId="1734"/>
            <ac:picMk id="258" creationId="{4883CECA-4047-4AC4-812E-B3896CA57CFB}"/>
          </ac:picMkLst>
        </pc:picChg>
        <pc:picChg chg="add mod">
          <ac:chgData name="Wanlambok Nongbet [Chillibreeze]" userId="6bf028ea-505a-4797-9fbe-498829f78d74" providerId="ADAL" clId="{B6D7A17A-D2C1-44D0-9B40-9FBDB90D5B20}" dt="2020-07-23T13:06:23.680" v="1154"/>
          <ac:picMkLst>
            <pc:docMk/>
            <pc:sldMk cId="3933061767" sldId="1734"/>
            <ac:picMk id="259" creationId="{BEF046D7-3C5C-42A3-AE4A-7D66A811ECEA}"/>
          </ac:picMkLst>
        </pc:picChg>
        <pc:cxnChg chg="add mod topLvl">
          <ac:chgData name="Wanlambok Nongbet [Chillibreeze]" userId="6bf028ea-505a-4797-9fbe-498829f78d74" providerId="ADAL" clId="{B6D7A17A-D2C1-44D0-9B40-9FBDB90D5B20}" dt="2020-07-23T13:05:45.663" v="1132" actId="164"/>
          <ac:cxnSpMkLst>
            <pc:docMk/>
            <pc:sldMk cId="3933061767" sldId="1734"/>
            <ac:cxnSpMk id="15" creationId="{9AC4A3DB-3A5F-4C24-BE25-C104495E412F}"/>
          </ac:cxnSpMkLst>
        </pc:cxnChg>
        <pc:cxnChg chg="add del mod">
          <ac:chgData name="Wanlambok Nongbet [Chillibreeze]" userId="6bf028ea-505a-4797-9fbe-498829f78d74" providerId="ADAL" clId="{B6D7A17A-D2C1-44D0-9B40-9FBDB90D5B20}" dt="2020-07-23T12:44:12.141" v="456" actId="478"/>
          <ac:cxnSpMkLst>
            <pc:docMk/>
            <pc:sldMk cId="3933061767" sldId="1734"/>
            <ac:cxnSpMk id="16" creationId="{67BF772B-7A9E-4272-BA66-38BC5EE64B84}"/>
          </ac:cxnSpMkLst>
        </pc:cxnChg>
        <pc:cxnChg chg="add del mod">
          <ac:chgData name="Wanlambok Nongbet [Chillibreeze]" userId="6bf028ea-505a-4797-9fbe-498829f78d74" providerId="ADAL" clId="{B6D7A17A-D2C1-44D0-9B40-9FBDB90D5B20}" dt="2020-07-23T12:44:12.141" v="456" actId="478"/>
          <ac:cxnSpMkLst>
            <pc:docMk/>
            <pc:sldMk cId="3933061767" sldId="1734"/>
            <ac:cxnSpMk id="18" creationId="{B30C54C0-6998-449B-8257-543503AED258}"/>
          </ac:cxnSpMkLst>
        </pc:cxnChg>
        <pc:cxnChg chg="add del mod">
          <ac:chgData name="Wanlambok Nongbet [Chillibreeze]" userId="6bf028ea-505a-4797-9fbe-498829f78d74" providerId="ADAL" clId="{B6D7A17A-D2C1-44D0-9B40-9FBDB90D5B20}" dt="2020-07-23T12:44:12.141" v="456" actId="478"/>
          <ac:cxnSpMkLst>
            <pc:docMk/>
            <pc:sldMk cId="3933061767" sldId="1734"/>
            <ac:cxnSpMk id="19" creationId="{EB30B6F6-F836-49F8-B62F-BA33234E7D4F}"/>
          </ac:cxnSpMkLst>
        </pc:cxnChg>
        <pc:cxnChg chg="add del mod">
          <ac:chgData name="Wanlambok Nongbet [Chillibreeze]" userId="6bf028ea-505a-4797-9fbe-498829f78d74" providerId="ADAL" clId="{B6D7A17A-D2C1-44D0-9B40-9FBDB90D5B20}" dt="2020-07-23T12:44:12.141" v="456" actId="478"/>
          <ac:cxnSpMkLst>
            <pc:docMk/>
            <pc:sldMk cId="3933061767" sldId="1734"/>
            <ac:cxnSpMk id="20" creationId="{777CE6CD-39D9-4888-9672-77A4731A9502}"/>
          </ac:cxnSpMkLst>
        </pc:cxnChg>
        <pc:cxnChg chg="add del mod">
          <ac:chgData name="Wanlambok Nongbet [Chillibreeze]" userId="6bf028ea-505a-4797-9fbe-498829f78d74" providerId="ADAL" clId="{B6D7A17A-D2C1-44D0-9B40-9FBDB90D5B20}" dt="2020-07-23T12:44:12.141" v="456" actId="478"/>
          <ac:cxnSpMkLst>
            <pc:docMk/>
            <pc:sldMk cId="3933061767" sldId="1734"/>
            <ac:cxnSpMk id="21" creationId="{E83FD53A-94EB-4906-967C-4417C02D03F6}"/>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23" creationId="{4E06C4FD-21ED-4486-A2E2-0FE596D13C14}"/>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25" creationId="{334176D1-CACF-48B8-BD75-537B8B251AFD}"/>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27" creationId="{8556BD27-5F39-475F-B359-C5DEC9989C43}"/>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29" creationId="{D2622238-6895-466A-BDD7-59B5FC231B6F}"/>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31" creationId="{E63DEB32-63AB-4079-AF1B-0FFBBC7CD609}"/>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33" creationId="{1A420F95-FDA2-4E53-B129-852ECECBBF70}"/>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35" creationId="{097DC320-F505-4A18-BA29-A8C19F8D519D}"/>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37" creationId="{CF3512C9-D79E-4BE5-A970-0E51465A6188}"/>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39" creationId="{8B2257A5-9DDC-4D4C-A254-DEE647088EB0}"/>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42" creationId="{A38F25C7-4293-44BA-A1DF-BA665FD64B73}"/>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44" creationId="{7777BB56-A56A-4236-90DE-15661355119C}"/>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46" creationId="{A99C1C10-C5D0-4A81-BA68-9EDF7B3FD8D0}"/>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48" creationId="{738652D9-48FC-4A29-A00D-C7C18A26177A}"/>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50" creationId="{FDBCA0C3-674E-4945-BD79-BFE34CBA2E23}"/>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52" creationId="{9CEAB3DA-12EE-4BAC-81BD-BE7494C83855}"/>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54" creationId="{23B0E3ED-3760-4345-8C39-44108F3036C1}"/>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56" creationId="{15CE1084-8396-472B-A932-7B86BC0CF950}"/>
          </ac:cxnSpMkLst>
        </pc:cxnChg>
        <pc:cxnChg chg="add mod topLvl">
          <ac:chgData name="Wanlambok Nongbet [Chillibreeze]" userId="6bf028ea-505a-4797-9fbe-498829f78d74" providerId="ADAL" clId="{B6D7A17A-D2C1-44D0-9B40-9FBDB90D5B20}" dt="2020-07-23T13:05:45.663" v="1132" actId="164"/>
          <ac:cxnSpMkLst>
            <pc:docMk/>
            <pc:sldMk cId="3933061767" sldId="1734"/>
            <ac:cxnSpMk id="58" creationId="{145E7BFB-2D31-46CD-AB19-D5CACC6AB005}"/>
          </ac:cxnSpMkLst>
        </pc:cxnChg>
        <pc:cxnChg chg="add del mod">
          <ac:chgData name="Wanlambok Nongbet [Chillibreeze]" userId="6bf028ea-505a-4797-9fbe-498829f78d74" providerId="ADAL" clId="{B6D7A17A-D2C1-44D0-9B40-9FBDB90D5B20}" dt="2020-07-23T12:46:44.767" v="565" actId="478"/>
          <ac:cxnSpMkLst>
            <pc:docMk/>
            <pc:sldMk cId="3933061767" sldId="1734"/>
            <ac:cxnSpMk id="60" creationId="{C03E8A28-7593-4D06-95BC-F4F9AEA5F3E4}"/>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18" creationId="{E8ABB7F3-91CA-4834-882C-0C6A1D1A100A}"/>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19" creationId="{931A8BB1-7825-497E-B55D-7C35ACB3FAB7}"/>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0" creationId="{CEFBCCBA-D921-4645-B87E-9C94037343F5}"/>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1" creationId="{B8A1332B-0D37-4AAD-95EA-9F1E86AE1C16}"/>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2" creationId="{E125F64C-1661-4423-B6E9-7A79A56B1707}"/>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3" creationId="{F5D7A4EC-64E0-44B6-948C-EED724881EF5}"/>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4" creationId="{50E50195-6EC8-493E-A45E-12A3880F317D}"/>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5" creationId="{F63D6CD6-FEEE-4B1E-81B7-AA3DC3D811BD}"/>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6" creationId="{3CAAFE7D-500F-47A0-B542-CC87362F6DB8}"/>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7" creationId="{0907259F-DA04-4994-BF4B-ADAF8022CBBD}"/>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8" creationId="{CBDAA0CA-E0E4-4B1C-9403-59D731EA1CAA}"/>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29" creationId="{24F4425A-7A7E-4ACA-B3A1-A20650547705}"/>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30" creationId="{CCE9B5A5-7DE0-4109-95B4-EF6788DC9E60}"/>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31" creationId="{63F0B4EE-2034-4E51-97B1-3A31E8459F62}"/>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32" creationId="{FD1B23AD-9B53-4563-8C98-CE348E6F8991}"/>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33" creationId="{58EF7B9C-8B59-43AA-B299-6C425A3FBB95}"/>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35" creationId="{FA59C2A5-DD16-473C-8753-C5F55B3DBEFA}"/>
          </ac:cxnSpMkLst>
        </pc:cxnChg>
        <pc:cxnChg chg="add mod">
          <ac:chgData name="Wanlambok Nongbet [Chillibreeze]" userId="6bf028ea-505a-4797-9fbe-498829f78d74" providerId="ADAL" clId="{B6D7A17A-D2C1-44D0-9B40-9FBDB90D5B20}" dt="2020-07-23T13:05:40.598" v="1129" actId="571"/>
          <ac:cxnSpMkLst>
            <pc:docMk/>
            <pc:sldMk cId="3933061767" sldId="1734"/>
            <ac:cxnSpMk id="136" creationId="{68CAA53D-7DE7-4E07-BF68-337086269EFF}"/>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37" creationId="{236F0DE1-2DD2-439E-A58A-C94F73C138C5}"/>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38" creationId="{3021EB90-9FB1-477E-835E-F712AAD50898}"/>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39" creationId="{4DBF1997-4020-4598-A539-5418652413BB}"/>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0" creationId="{819ACEFD-55CC-4DF0-B787-4F92E9B6F5D5}"/>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1" creationId="{5079CFD5-6A8E-4E0B-A924-E5C8A3CDBEAA}"/>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2" creationId="{62E41B7B-6DF3-4173-A41A-FCFDC94BA48F}"/>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3" creationId="{3DFEF1CF-28B9-4D15-AB0B-287BEE1286B6}"/>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4" creationId="{C001A460-4690-4FED-8635-AC83074119EB}"/>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5" creationId="{4D4B6463-07D4-4193-80B7-DED6F2468EE8}"/>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6" creationId="{BADC37A9-6911-4A46-88AB-2053CC3ED0F9}"/>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7" creationId="{0DC3BB13-ACAE-47F4-A4E4-602211CE0CDF}"/>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8" creationId="{7D0F8895-4483-4F1D-8077-F42609857088}"/>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49" creationId="{665C7F49-4B37-4DA0-A78E-BCDEC158B8DC}"/>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50" creationId="{A3CCCA91-CB52-43C3-A0BF-C5309F0BBFF1}"/>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51" creationId="{BCEA19A7-5461-45ED-B059-B717C4379A7A}"/>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52" creationId="{4BAABD04-F53D-4392-B540-882DA7356C78}"/>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54" creationId="{90D5CA22-3F7A-4063-A1E4-6D0C52B7033E}"/>
          </ac:cxnSpMkLst>
        </pc:cxnChg>
        <pc:cxnChg chg="add mod">
          <ac:chgData name="Wanlambok Nongbet [Chillibreeze]" userId="6bf028ea-505a-4797-9fbe-498829f78d74" providerId="ADAL" clId="{B6D7A17A-D2C1-44D0-9B40-9FBDB90D5B20}" dt="2020-07-23T13:05:43.160" v="1131" actId="571"/>
          <ac:cxnSpMkLst>
            <pc:docMk/>
            <pc:sldMk cId="3933061767" sldId="1734"/>
            <ac:cxnSpMk id="155" creationId="{5A6AD4A8-CFB5-4FBB-B196-6B2127329EB4}"/>
          </ac:cxnSpMkLst>
        </pc:cxnChg>
        <pc:cxnChg chg="mod">
          <ac:chgData name="Wanlambok Nongbet [Chillibreeze]" userId="6bf028ea-505a-4797-9fbe-498829f78d74" providerId="ADAL" clId="{B6D7A17A-D2C1-44D0-9B40-9FBDB90D5B20}" dt="2020-07-23T13:05:46.475" v="1133" actId="571"/>
          <ac:cxnSpMkLst>
            <pc:docMk/>
            <pc:sldMk cId="3933061767" sldId="1734"/>
            <ac:cxnSpMk id="158" creationId="{F4A685F7-B579-43F9-9190-AED720309A14}"/>
          </ac:cxnSpMkLst>
        </pc:cxnChg>
        <pc:cxnChg chg="mod">
          <ac:chgData name="Wanlambok Nongbet [Chillibreeze]" userId="6bf028ea-505a-4797-9fbe-498829f78d74" providerId="ADAL" clId="{B6D7A17A-D2C1-44D0-9B40-9FBDB90D5B20}" dt="2020-07-23T13:05:46.475" v="1133" actId="571"/>
          <ac:cxnSpMkLst>
            <pc:docMk/>
            <pc:sldMk cId="3933061767" sldId="1734"/>
            <ac:cxnSpMk id="159" creationId="{C79F4B42-D5BB-4F17-8EA6-1E45A9473CB5}"/>
          </ac:cxnSpMkLst>
        </pc:cxnChg>
        <pc:cxnChg chg="mod">
          <ac:chgData name="Wanlambok Nongbet [Chillibreeze]" userId="6bf028ea-505a-4797-9fbe-498829f78d74" providerId="ADAL" clId="{B6D7A17A-D2C1-44D0-9B40-9FBDB90D5B20}" dt="2020-07-23T13:05:46.475" v="1133" actId="571"/>
          <ac:cxnSpMkLst>
            <pc:docMk/>
            <pc:sldMk cId="3933061767" sldId="1734"/>
            <ac:cxnSpMk id="160" creationId="{1CD97E3A-BA87-4C11-8F4A-244B7870F185}"/>
          </ac:cxnSpMkLst>
        </pc:cxnChg>
        <pc:cxnChg chg="mod">
          <ac:chgData name="Wanlambok Nongbet [Chillibreeze]" userId="6bf028ea-505a-4797-9fbe-498829f78d74" providerId="ADAL" clId="{B6D7A17A-D2C1-44D0-9B40-9FBDB90D5B20}" dt="2020-07-23T13:05:46.475" v="1133" actId="571"/>
          <ac:cxnSpMkLst>
            <pc:docMk/>
            <pc:sldMk cId="3933061767" sldId="1734"/>
            <ac:cxnSpMk id="161" creationId="{50D20758-2C7D-4622-8890-2179AA67F5C2}"/>
          </ac:cxnSpMkLst>
        </pc:cxnChg>
        <pc:cxnChg chg="mod">
          <ac:chgData name="Wanlambok Nongbet [Chillibreeze]" userId="6bf028ea-505a-4797-9fbe-498829f78d74" providerId="ADAL" clId="{B6D7A17A-D2C1-44D0-9B40-9FBDB90D5B20}" dt="2020-07-23T13:05:46.475" v="1133" actId="571"/>
          <ac:cxnSpMkLst>
            <pc:docMk/>
            <pc:sldMk cId="3933061767" sldId="1734"/>
            <ac:cxnSpMk id="162" creationId="{07286030-8D3D-47C7-89A3-989357E509BE}"/>
          </ac:cxnSpMkLst>
        </pc:cxnChg>
        <pc:cxnChg chg="mod">
          <ac:chgData name="Wanlambok Nongbet [Chillibreeze]" userId="6bf028ea-505a-4797-9fbe-498829f78d74" providerId="ADAL" clId="{B6D7A17A-D2C1-44D0-9B40-9FBDB90D5B20}" dt="2020-07-23T13:05:46.475" v="1133" actId="571"/>
          <ac:cxnSpMkLst>
            <pc:docMk/>
            <pc:sldMk cId="3933061767" sldId="1734"/>
            <ac:cxnSpMk id="163" creationId="{A22AB653-CF1D-46EE-AAE0-EED071467FA1}"/>
          </ac:cxnSpMkLst>
        </pc:cxnChg>
        <pc:cxnChg chg="mod">
          <ac:chgData name="Wanlambok Nongbet [Chillibreeze]" userId="6bf028ea-505a-4797-9fbe-498829f78d74" providerId="ADAL" clId="{B6D7A17A-D2C1-44D0-9B40-9FBDB90D5B20}" dt="2020-07-23T13:05:46.475" v="1133" actId="571"/>
          <ac:cxnSpMkLst>
            <pc:docMk/>
            <pc:sldMk cId="3933061767" sldId="1734"/>
            <ac:cxnSpMk id="164" creationId="{0150AF11-343B-48D0-8DDB-DAF4C5855A1E}"/>
          </ac:cxnSpMkLst>
        </pc:cxnChg>
        <pc:cxnChg chg="mod">
          <ac:chgData name="Wanlambok Nongbet [Chillibreeze]" userId="6bf028ea-505a-4797-9fbe-498829f78d74" providerId="ADAL" clId="{B6D7A17A-D2C1-44D0-9B40-9FBDB90D5B20}" dt="2020-07-23T13:05:46.475" v="1133" actId="571"/>
          <ac:cxnSpMkLst>
            <pc:docMk/>
            <pc:sldMk cId="3933061767" sldId="1734"/>
            <ac:cxnSpMk id="165" creationId="{404E5DC1-22BE-466A-8603-1CDB2AA1720F}"/>
          </ac:cxnSpMkLst>
        </pc:cxnChg>
        <pc:cxnChg chg="mod">
          <ac:chgData name="Wanlambok Nongbet [Chillibreeze]" userId="6bf028ea-505a-4797-9fbe-498829f78d74" providerId="ADAL" clId="{B6D7A17A-D2C1-44D0-9B40-9FBDB90D5B20}" dt="2020-07-23T13:05:46.475" v="1133" actId="571"/>
          <ac:cxnSpMkLst>
            <pc:docMk/>
            <pc:sldMk cId="3933061767" sldId="1734"/>
            <ac:cxnSpMk id="166" creationId="{172FBEC9-0310-4E95-936B-5D1CEC5BBD78}"/>
          </ac:cxnSpMkLst>
        </pc:cxnChg>
        <pc:cxnChg chg="mod">
          <ac:chgData name="Wanlambok Nongbet [Chillibreeze]" userId="6bf028ea-505a-4797-9fbe-498829f78d74" providerId="ADAL" clId="{B6D7A17A-D2C1-44D0-9B40-9FBDB90D5B20}" dt="2020-07-23T13:05:46.475" v="1133" actId="571"/>
          <ac:cxnSpMkLst>
            <pc:docMk/>
            <pc:sldMk cId="3933061767" sldId="1734"/>
            <ac:cxnSpMk id="167" creationId="{2D023D22-7F67-43AE-B83B-0E7295D9CF58}"/>
          </ac:cxnSpMkLst>
        </pc:cxnChg>
        <pc:cxnChg chg="mod">
          <ac:chgData name="Wanlambok Nongbet [Chillibreeze]" userId="6bf028ea-505a-4797-9fbe-498829f78d74" providerId="ADAL" clId="{B6D7A17A-D2C1-44D0-9B40-9FBDB90D5B20}" dt="2020-07-23T13:05:46.475" v="1133" actId="571"/>
          <ac:cxnSpMkLst>
            <pc:docMk/>
            <pc:sldMk cId="3933061767" sldId="1734"/>
            <ac:cxnSpMk id="168" creationId="{B8BE4A38-2060-47BD-A30A-D77D3B100D57}"/>
          </ac:cxnSpMkLst>
        </pc:cxnChg>
        <pc:cxnChg chg="mod">
          <ac:chgData name="Wanlambok Nongbet [Chillibreeze]" userId="6bf028ea-505a-4797-9fbe-498829f78d74" providerId="ADAL" clId="{B6D7A17A-D2C1-44D0-9B40-9FBDB90D5B20}" dt="2020-07-23T13:05:46.475" v="1133" actId="571"/>
          <ac:cxnSpMkLst>
            <pc:docMk/>
            <pc:sldMk cId="3933061767" sldId="1734"/>
            <ac:cxnSpMk id="169" creationId="{6EF84177-473D-4C45-930A-FC5FA6809D86}"/>
          </ac:cxnSpMkLst>
        </pc:cxnChg>
        <pc:cxnChg chg="mod">
          <ac:chgData name="Wanlambok Nongbet [Chillibreeze]" userId="6bf028ea-505a-4797-9fbe-498829f78d74" providerId="ADAL" clId="{B6D7A17A-D2C1-44D0-9B40-9FBDB90D5B20}" dt="2020-07-23T13:05:46.475" v="1133" actId="571"/>
          <ac:cxnSpMkLst>
            <pc:docMk/>
            <pc:sldMk cId="3933061767" sldId="1734"/>
            <ac:cxnSpMk id="170" creationId="{4BC5D18F-CA41-466B-BC62-14B1025BFF50}"/>
          </ac:cxnSpMkLst>
        </pc:cxnChg>
        <pc:cxnChg chg="mod">
          <ac:chgData name="Wanlambok Nongbet [Chillibreeze]" userId="6bf028ea-505a-4797-9fbe-498829f78d74" providerId="ADAL" clId="{B6D7A17A-D2C1-44D0-9B40-9FBDB90D5B20}" dt="2020-07-23T13:05:46.475" v="1133" actId="571"/>
          <ac:cxnSpMkLst>
            <pc:docMk/>
            <pc:sldMk cId="3933061767" sldId="1734"/>
            <ac:cxnSpMk id="171" creationId="{413483AA-3F9E-4E1D-9A7C-6A60AB0DC0CE}"/>
          </ac:cxnSpMkLst>
        </pc:cxnChg>
        <pc:cxnChg chg="mod">
          <ac:chgData name="Wanlambok Nongbet [Chillibreeze]" userId="6bf028ea-505a-4797-9fbe-498829f78d74" providerId="ADAL" clId="{B6D7A17A-D2C1-44D0-9B40-9FBDB90D5B20}" dt="2020-07-23T13:05:46.475" v="1133" actId="571"/>
          <ac:cxnSpMkLst>
            <pc:docMk/>
            <pc:sldMk cId="3933061767" sldId="1734"/>
            <ac:cxnSpMk id="172" creationId="{12BCA2D6-FCEA-425E-8CB4-8EAE1DCEEC81}"/>
          </ac:cxnSpMkLst>
        </pc:cxnChg>
        <pc:cxnChg chg="mod">
          <ac:chgData name="Wanlambok Nongbet [Chillibreeze]" userId="6bf028ea-505a-4797-9fbe-498829f78d74" providerId="ADAL" clId="{B6D7A17A-D2C1-44D0-9B40-9FBDB90D5B20}" dt="2020-07-23T13:05:46.475" v="1133" actId="571"/>
          <ac:cxnSpMkLst>
            <pc:docMk/>
            <pc:sldMk cId="3933061767" sldId="1734"/>
            <ac:cxnSpMk id="173" creationId="{30C1CD40-3449-4414-9DB9-5DA37F64C10E}"/>
          </ac:cxnSpMkLst>
        </pc:cxnChg>
        <pc:cxnChg chg="mod">
          <ac:chgData name="Wanlambok Nongbet [Chillibreeze]" userId="6bf028ea-505a-4797-9fbe-498829f78d74" providerId="ADAL" clId="{B6D7A17A-D2C1-44D0-9B40-9FBDB90D5B20}" dt="2020-07-23T13:05:46.475" v="1133" actId="571"/>
          <ac:cxnSpMkLst>
            <pc:docMk/>
            <pc:sldMk cId="3933061767" sldId="1734"/>
            <ac:cxnSpMk id="174" creationId="{CDFF0AED-CEAF-4B02-805E-142A8EC62D14}"/>
          </ac:cxnSpMkLst>
        </pc:cxnChg>
        <pc:cxnChg chg="mod">
          <ac:chgData name="Wanlambok Nongbet [Chillibreeze]" userId="6bf028ea-505a-4797-9fbe-498829f78d74" providerId="ADAL" clId="{B6D7A17A-D2C1-44D0-9B40-9FBDB90D5B20}" dt="2020-07-23T13:05:46.475" v="1133" actId="571"/>
          <ac:cxnSpMkLst>
            <pc:docMk/>
            <pc:sldMk cId="3933061767" sldId="1734"/>
            <ac:cxnSpMk id="175" creationId="{598A9791-8A55-444D-BB28-F27B2B871546}"/>
          </ac:cxnSpMkLst>
        </pc:cxnChg>
        <pc:cxnChg chg="mod">
          <ac:chgData name="Wanlambok Nongbet [Chillibreeze]" userId="6bf028ea-505a-4797-9fbe-498829f78d74" providerId="ADAL" clId="{B6D7A17A-D2C1-44D0-9B40-9FBDB90D5B20}" dt="2020-07-23T13:05:46.475" v="1133" actId="571"/>
          <ac:cxnSpMkLst>
            <pc:docMk/>
            <pc:sldMk cId="3933061767" sldId="1734"/>
            <ac:cxnSpMk id="176" creationId="{0A79FF5F-34B3-4BC8-87CF-8B7BBA59630C}"/>
          </ac:cxnSpMkLst>
        </pc:cxnChg>
        <pc:cxnChg chg="mod">
          <ac:chgData name="Wanlambok Nongbet [Chillibreeze]" userId="6bf028ea-505a-4797-9fbe-498829f78d74" providerId="ADAL" clId="{B6D7A17A-D2C1-44D0-9B40-9FBDB90D5B20}" dt="2020-07-23T13:05:47.217" v="1135"/>
          <ac:cxnSpMkLst>
            <pc:docMk/>
            <pc:sldMk cId="3933061767" sldId="1734"/>
            <ac:cxnSpMk id="178" creationId="{80CE1322-0433-4AD8-9F4D-164B8C56D49E}"/>
          </ac:cxnSpMkLst>
        </pc:cxnChg>
        <pc:cxnChg chg="mod">
          <ac:chgData name="Wanlambok Nongbet [Chillibreeze]" userId="6bf028ea-505a-4797-9fbe-498829f78d74" providerId="ADAL" clId="{B6D7A17A-D2C1-44D0-9B40-9FBDB90D5B20}" dt="2020-07-23T13:05:47.217" v="1135"/>
          <ac:cxnSpMkLst>
            <pc:docMk/>
            <pc:sldMk cId="3933061767" sldId="1734"/>
            <ac:cxnSpMk id="179" creationId="{5E48B2B5-F71C-43EA-AE00-467BD4BF1452}"/>
          </ac:cxnSpMkLst>
        </pc:cxnChg>
        <pc:cxnChg chg="mod">
          <ac:chgData name="Wanlambok Nongbet [Chillibreeze]" userId="6bf028ea-505a-4797-9fbe-498829f78d74" providerId="ADAL" clId="{B6D7A17A-D2C1-44D0-9B40-9FBDB90D5B20}" dt="2020-07-23T13:05:47.217" v="1135"/>
          <ac:cxnSpMkLst>
            <pc:docMk/>
            <pc:sldMk cId="3933061767" sldId="1734"/>
            <ac:cxnSpMk id="180" creationId="{D0A702CB-B73E-414A-B1CC-96B2E619A22C}"/>
          </ac:cxnSpMkLst>
        </pc:cxnChg>
        <pc:cxnChg chg="mod">
          <ac:chgData name="Wanlambok Nongbet [Chillibreeze]" userId="6bf028ea-505a-4797-9fbe-498829f78d74" providerId="ADAL" clId="{B6D7A17A-D2C1-44D0-9B40-9FBDB90D5B20}" dt="2020-07-23T13:05:47.217" v="1135"/>
          <ac:cxnSpMkLst>
            <pc:docMk/>
            <pc:sldMk cId="3933061767" sldId="1734"/>
            <ac:cxnSpMk id="181" creationId="{3AB49B0F-23DC-476E-86CF-3C6ADBB23AA7}"/>
          </ac:cxnSpMkLst>
        </pc:cxnChg>
        <pc:cxnChg chg="mod">
          <ac:chgData name="Wanlambok Nongbet [Chillibreeze]" userId="6bf028ea-505a-4797-9fbe-498829f78d74" providerId="ADAL" clId="{B6D7A17A-D2C1-44D0-9B40-9FBDB90D5B20}" dt="2020-07-23T13:05:47.217" v="1135"/>
          <ac:cxnSpMkLst>
            <pc:docMk/>
            <pc:sldMk cId="3933061767" sldId="1734"/>
            <ac:cxnSpMk id="182" creationId="{EAED16A0-26CC-41EA-A3BE-342E975AA6D6}"/>
          </ac:cxnSpMkLst>
        </pc:cxnChg>
        <pc:cxnChg chg="mod">
          <ac:chgData name="Wanlambok Nongbet [Chillibreeze]" userId="6bf028ea-505a-4797-9fbe-498829f78d74" providerId="ADAL" clId="{B6D7A17A-D2C1-44D0-9B40-9FBDB90D5B20}" dt="2020-07-23T13:05:47.217" v="1135"/>
          <ac:cxnSpMkLst>
            <pc:docMk/>
            <pc:sldMk cId="3933061767" sldId="1734"/>
            <ac:cxnSpMk id="183" creationId="{88114447-BCC3-4415-81FB-B99EDCE2855D}"/>
          </ac:cxnSpMkLst>
        </pc:cxnChg>
        <pc:cxnChg chg="mod">
          <ac:chgData name="Wanlambok Nongbet [Chillibreeze]" userId="6bf028ea-505a-4797-9fbe-498829f78d74" providerId="ADAL" clId="{B6D7A17A-D2C1-44D0-9B40-9FBDB90D5B20}" dt="2020-07-23T13:05:47.217" v="1135"/>
          <ac:cxnSpMkLst>
            <pc:docMk/>
            <pc:sldMk cId="3933061767" sldId="1734"/>
            <ac:cxnSpMk id="184" creationId="{E379866D-C288-4F4D-8D9E-3D5C77BE7678}"/>
          </ac:cxnSpMkLst>
        </pc:cxnChg>
        <pc:cxnChg chg="mod">
          <ac:chgData name="Wanlambok Nongbet [Chillibreeze]" userId="6bf028ea-505a-4797-9fbe-498829f78d74" providerId="ADAL" clId="{B6D7A17A-D2C1-44D0-9B40-9FBDB90D5B20}" dt="2020-07-23T13:05:47.217" v="1135"/>
          <ac:cxnSpMkLst>
            <pc:docMk/>
            <pc:sldMk cId="3933061767" sldId="1734"/>
            <ac:cxnSpMk id="185" creationId="{3398071E-0AF1-4794-A11E-6D48DF5581C4}"/>
          </ac:cxnSpMkLst>
        </pc:cxnChg>
        <pc:cxnChg chg="mod">
          <ac:chgData name="Wanlambok Nongbet [Chillibreeze]" userId="6bf028ea-505a-4797-9fbe-498829f78d74" providerId="ADAL" clId="{B6D7A17A-D2C1-44D0-9B40-9FBDB90D5B20}" dt="2020-07-23T13:05:47.217" v="1135"/>
          <ac:cxnSpMkLst>
            <pc:docMk/>
            <pc:sldMk cId="3933061767" sldId="1734"/>
            <ac:cxnSpMk id="186" creationId="{4BC18A9B-FEDF-44AD-8016-378CEAEE102C}"/>
          </ac:cxnSpMkLst>
        </pc:cxnChg>
        <pc:cxnChg chg="mod">
          <ac:chgData name="Wanlambok Nongbet [Chillibreeze]" userId="6bf028ea-505a-4797-9fbe-498829f78d74" providerId="ADAL" clId="{B6D7A17A-D2C1-44D0-9B40-9FBDB90D5B20}" dt="2020-07-23T13:05:47.217" v="1135"/>
          <ac:cxnSpMkLst>
            <pc:docMk/>
            <pc:sldMk cId="3933061767" sldId="1734"/>
            <ac:cxnSpMk id="187" creationId="{214DF2CB-0EE8-4537-B869-5DF3FD65E82C}"/>
          </ac:cxnSpMkLst>
        </pc:cxnChg>
        <pc:cxnChg chg="mod">
          <ac:chgData name="Wanlambok Nongbet [Chillibreeze]" userId="6bf028ea-505a-4797-9fbe-498829f78d74" providerId="ADAL" clId="{B6D7A17A-D2C1-44D0-9B40-9FBDB90D5B20}" dt="2020-07-23T13:05:47.217" v="1135"/>
          <ac:cxnSpMkLst>
            <pc:docMk/>
            <pc:sldMk cId="3933061767" sldId="1734"/>
            <ac:cxnSpMk id="188" creationId="{BE264CBB-D8A5-4D9F-9C37-17D3DDBED91C}"/>
          </ac:cxnSpMkLst>
        </pc:cxnChg>
        <pc:cxnChg chg="mod">
          <ac:chgData name="Wanlambok Nongbet [Chillibreeze]" userId="6bf028ea-505a-4797-9fbe-498829f78d74" providerId="ADAL" clId="{B6D7A17A-D2C1-44D0-9B40-9FBDB90D5B20}" dt="2020-07-23T13:05:47.217" v="1135"/>
          <ac:cxnSpMkLst>
            <pc:docMk/>
            <pc:sldMk cId="3933061767" sldId="1734"/>
            <ac:cxnSpMk id="189" creationId="{000E0231-E929-4EE2-A9C8-5DAA00FC14B6}"/>
          </ac:cxnSpMkLst>
        </pc:cxnChg>
        <pc:cxnChg chg="mod">
          <ac:chgData name="Wanlambok Nongbet [Chillibreeze]" userId="6bf028ea-505a-4797-9fbe-498829f78d74" providerId="ADAL" clId="{B6D7A17A-D2C1-44D0-9B40-9FBDB90D5B20}" dt="2020-07-23T13:05:47.217" v="1135"/>
          <ac:cxnSpMkLst>
            <pc:docMk/>
            <pc:sldMk cId="3933061767" sldId="1734"/>
            <ac:cxnSpMk id="190" creationId="{A12DDB70-415A-4F8F-8A27-CD6E8FBB69ED}"/>
          </ac:cxnSpMkLst>
        </pc:cxnChg>
        <pc:cxnChg chg="mod">
          <ac:chgData name="Wanlambok Nongbet [Chillibreeze]" userId="6bf028ea-505a-4797-9fbe-498829f78d74" providerId="ADAL" clId="{B6D7A17A-D2C1-44D0-9B40-9FBDB90D5B20}" dt="2020-07-23T13:05:47.217" v="1135"/>
          <ac:cxnSpMkLst>
            <pc:docMk/>
            <pc:sldMk cId="3933061767" sldId="1734"/>
            <ac:cxnSpMk id="191" creationId="{188876D5-0FA4-42FF-A0DB-A89ABB333DE0}"/>
          </ac:cxnSpMkLst>
        </pc:cxnChg>
        <pc:cxnChg chg="mod">
          <ac:chgData name="Wanlambok Nongbet [Chillibreeze]" userId="6bf028ea-505a-4797-9fbe-498829f78d74" providerId="ADAL" clId="{B6D7A17A-D2C1-44D0-9B40-9FBDB90D5B20}" dt="2020-07-23T13:05:47.217" v="1135"/>
          <ac:cxnSpMkLst>
            <pc:docMk/>
            <pc:sldMk cId="3933061767" sldId="1734"/>
            <ac:cxnSpMk id="192" creationId="{BB3DDE00-8272-40D3-A0A8-C0CF2C917CFF}"/>
          </ac:cxnSpMkLst>
        </pc:cxnChg>
        <pc:cxnChg chg="mod">
          <ac:chgData name="Wanlambok Nongbet [Chillibreeze]" userId="6bf028ea-505a-4797-9fbe-498829f78d74" providerId="ADAL" clId="{B6D7A17A-D2C1-44D0-9B40-9FBDB90D5B20}" dt="2020-07-23T13:05:47.217" v="1135"/>
          <ac:cxnSpMkLst>
            <pc:docMk/>
            <pc:sldMk cId="3933061767" sldId="1734"/>
            <ac:cxnSpMk id="193" creationId="{84ABCA07-242E-4017-8ECE-40B4F85F2E99}"/>
          </ac:cxnSpMkLst>
        </pc:cxnChg>
        <pc:cxnChg chg="mod">
          <ac:chgData name="Wanlambok Nongbet [Chillibreeze]" userId="6bf028ea-505a-4797-9fbe-498829f78d74" providerId="ADAL" clId="{B6D7A17A-D2C1-44D0-9B40-9FBDB90D5B20}" dt="2020-07-23T13:05:47.217" v="1135"/>
          <ac:cxnSpMkLst>
            <pc:docMk/>
            <pc:sldMk cId="3933061767" sldId="1734"/>
            <ac:cxnSpMk id="194" creationId="{D9D1D8FD-0865-4DB5-8F12-855FC8595337}"/>
          </ac:cxnSpMkLst>
        </pc:cxnChg>
        <pc:cxnChg chg="mod">
          <ac:chgData name="Wanlambok Nongbet [Chillibreeze]" userId="6bf028ea-505a-4797-9fbe-498829f78d74" providerId="ADAL" clId="{B6D7A17A-D2C1-44D0-9B40-9FBDB90D5B20}" dt="2020-07-23T13:05:47.217" v="1135"/>
          <ac:cxnSpMkLst>
            <pc:docMk/>
            <pc:sldMk cId="3933061767" sldId="1734"/>
            <ac:cxnSpMk id="195" creationId="{292D1EB4-5463-40CE-A93C-47F865C8E8FE}"/>
          </ac:cxnSpMkLst>
        </pc:cxnChg>
        <pc:cxnChg chg="mod">
          <ac:chgData name="Wanlambok Nongbet [Chillibreeze]" userId="6bf028ea-505a-4797-9fbe-498829f78d74" providerId="ADAL" clId="{B6D7A17A-D2C1-44D0-9B40-9FBDB90D5B20}" dt="2020-07-23T13:05:47.217" v="1135"/>
          <ac:cxnSpMkLst>
            <pc:docMk/>
            <pc:sldMk cId="3933061767" sldId="1734"/>
            <ac:cxnSpMk id="196" creationId="{9FBAFAFC-9379-406E-A68B-CF5AE6C63AE3}"/>
          </ac:cxnSpMkLst>
        </pc:cxnChg>
        <pc:cxnChg chg="mod">
          <ac:chgData name="Wanlambok Nongbet [Chillibreeze]" userId="6bf028ea-505a-4797-9fbe-498829f78d74" providerId="ADAL" clId="{B6D7A17A-D2C1-44D0-9B40-9FBDB90D5B20}" dt="2020-07-23T13:05:48.356" v="1137"/>
          <ac:cxnSpMkLst>
            <pc:docMk/>
            <pc:sldMk cId="3933061767" sldId="1734"/>
            <ac:cxnSpMk id="198" creationId="{F6705F98-179F-4532-838D-04DB9A6B0714}"/>
          </ac:cxnSpMkLst>
        </pc:cxnChg>
        <pc:cxnChg chg="mod">
          <ac:chgData name="Wanlambok Nongbet [Chillibreeze]" userId="6bf028ea-505a-4797-9fbe-498829f78d74" providerId="ADAL" clId="{B6D7A17A-D2C1-44D0-9B40-9FBDB90D5B20}" dt="2020-07-23T13:05:48.356" v="1137"/>
          <ac:cxnSpMkLst>
            <pc:docMk/>
            <pc:sldMk cId="3933061767" sldId="1734"/>
            <ac:cxnSpMk id="199" creationId="{B90AAFE2-ECFE-48DD-B975-9357514202AC}"/>
          </ac:cxnSpMkLst>
        </pc:cxnChg>
        <pc:cxnChg chg="mod">
          <ac:chgData name="Wanlambok Nongbet [Chillibreeze]" userId="6bf028ea-505a-4797-9fbe-498829f78d74" providerId="ADAL" clId="{B6D7A17A-D2C1-44D0-9B40-9FBDB90D5B20}" dt="2020-07-23T13:05:48.356" v="1137"/>
          <ac:cxnSpMkLst>
            <pc:docMk/>
            <pc:sldMk cId="3933061767" sldId="1734"/>
            <ac:cxnSpMk id="200" creationId="{6F40CDC1-1ABC-4596-B555-EF117F050D40}"/>
          </ac:cxnSpMkLst>
        </pc:cxnChg>
        <pc:cxnChg chg="mod">
          <ac:chgData name="Wanlambok Nongbet [Chillibreeze]" userId="6bf028ea-505a-4797-9fbe-498829f78d74" providerId="ADAL" clId="{B6D7A17A-D2C1-44D0-9B40-9FBDB90D5B20}" dt="2020-07-23T13:05:48.356" v="1137"/>
          <ac:cxnSpMkLst>
            <pc:docMk/>
            <pc:sldMk cId="3933061767" sldId="1734"/>
            <ac:cxnSpMk id="201" creationId="{9372AC02-8509-4728-B6E9-DDE7D502229B}"/>
          </ac:cxnSpMkLst>
        </pc:cxnChg>
        <pc:cxnChg chg="mod">
          <ac:chgData name="Wanlambok Nongbet [Chillibreeze]" userId="6bf028ea-505a-4797-9fbe-498829f78d74" providerId="ADAL" clId="{B6D7A17A-D2C1-44D0-9B40-9FBDB90D5B20}" dt="2020-07-23T13:05:48.356" v="1137"/>
          <ac:cxnSpMkLst>
            <pc:docMk/>
            <pc:sldMk cId="3933061767" sldId="1734"/>
            <ac:cxnSpMk id="202" creationId="{944C8F39-6BD2-4E3F-8A8D-063E76C35EBE}"/>
          </ac:cxnSpMkLst>
        </pc:cxnChg>
        <pc:cxnChg chg="mod">
          <ac:chgData name="Wanlambok Nongbet [Chillibreeze]" userId="6bf028ea-505a-4797-9fbe-498829f78d74" providerId="ADAL" clId="{B6D7A17A-D2C1-44D0-9B40-9FBDB90D5B20}" dt="2020-07-23T13:05:48.356" v="1137"/>
          <ac:cxnSpMkLst>
            <pc:docMk/>
            <pc:sldMk cId="3933061767" sldId="1734"/>
            <ac:cxnSpMk id="203" creationId="{EBA748FF-1A0A-44B1-AE3A-89015D1392D3}"/>
          </ac:cxnSpMkLst>
        </pc:cxnChg>
        <pc:cxnChg chg="mod">
          <ac:chgData name="Wanlambok Nongbet [Chillibreeze]" userId="6bf028ea-505a-4797-9fbe-498829f78d74" providerId="ADAL" clId="{B6D7A17A-D2C1-44D0-9B40-9FBDB90D5B20}" dt="2020-07-23T13:05:48.356" v="1137"/>
          <ac:cxnSpMkLst>
            <pc:docMk/>
            <pc:sldMk cId="3933061767" sldId="1734"/>
            <ac:cxnSpMk id="204" creationId="{A0366D31-5024-473B-9880-19A01EFB5479}"/>
          </ac:cxnSpMkLst>
        </pc:cxnChg>
        <pc:cxnChg chg="mod">
          <ac:chgData name="Wanlambok Nongbet [Chillibreeze]" userId="6bf028ea-505a-4797-9fbe-498829f78d74" providerId="ADAL" clId="{B6D7A17A-D2C1-44D0-9B40-9FBDB90D5B20}" dt="2020-07-23T13:05:48.356" v="1137"/>
          <ac:cxnSpMkLst>
            <pc:docMk/>
            <pc:sldMk cId="3933061767" sldId="1734"/>
            <ac:cxnSpMk id="205" creationId="{5C36BE31-15CD-435E-8A02-536B03E2D277}"/>
          </ac:cxnSpMkLst>
        </pc:cxnChg>
        <pc:cxnChg chg="mod">
          <ac:chgData name="Wanlambok Nongbet [Chillibreeze]" userId="6bf028ea-505a-4797-9fbe-498829f78d74" providerId="ADAL" clId="{B6D7A17A-D2C1-44D0-9B40-9FBDB90D5B20}" dt="2020-07-23T13:05:48.356" v="1137"/>
          <ac:cxnSpMkLst>
            <pc:docMk/>
            <pc:sldMk cId="3933061767" sldId="1734"/>
            <ac:cxnSpMk id="206" creationId="{8F49B981-6BA1-42BF-AAA3-183112CBC319}"/>
          </ac:cxnSpMkLst>
        </pc:cxnChg>
        <pc:cxnChg chg="mod">
          <ac:chgData name="Wanlambok Nongbet [Chillibreeze]" userId="6bf028ea-505a-4797-9fbe-498829f78d74" providerId="ADAL" clId="{B6D7A17A-D2C1-44D0-9B40-9FBDB90D5B20}" dt="2020-07-23T13:05:48.356" v="1137"/>
          <ac:cxnSpMkLst>
            <pc:docMk/>
            <pc:sldMk cId="3933061767" sldId="1734"/>
            <ac:cxnSpMk id="207" creationId="{4E7DA3B0-6854-4365-9626-CC4F069AA8AE}"/>
          </ac:cxnSpMkLst>
        </pc:cxnChg>
        <pc:cxnChg chg="mod">
          <ac:chgData name="Wanlambok Nongbet [Chillibreeze]" userId="6bf028ea-505a-4797-9fbe-498829f78d74" providerId="ADAL" clId="{B6D7A17A-D2C1-44D0-9B40-9FBDB90D5B20}" dt="2020-07-23T13:05:48.356" v="1137"/>
          <ac:cxnSpMkLst>
            <pc:docMk/>
            <pc:sldMk cId="3933061767" sldId="1734"/>
            <ac:cxnSpMk id="208" creationId="{61B7ABF6-819E-43F3-A794-D35A7C3197B4}"/>
          </ac:cxnSpMkLst>
        </pc:cxnChg>
        <pc:cxnChg chg="mod">
          <ac:chgData name="Wanlambok Nongbet [Chillibreeze]" userId="6bf028ea-505a-4797-9fbe-498829f78d74" providerId="ADAL" clId="{B6D7A17A-D2C1-44D0-9B40-9FBDB90D5B20}" dt="2020-07-23T13:05:48.356" v="1137"/>
          <ac:cxnSpMkLst>
            <pc:docMk/>
            <pc:sldMk cId="3933061767" sldId="1734"/>
            <ac:cxnSpMk id="209" creationId="{686A215C-264F-4C4A-BCE9-389A7C529C10}"/>
          </ac:cxnSpMkLst>
        </pc:cxnChg>
        <pc:cxnChg chg="mod">
          <ac:chgData name="Wanlambok Nongbet [Chillibreeze]" userId="6bf028ea-505a-4797-9fbe-498829f78d74" providerId="ADAL" clId="{B6D7A17A-D2C1-44D0-9B40-9FBDB90D5B20}" dt="2020-07-23T13:05:48.356" v="1137"/>
          <ac:cxnSpMkLst>
            <pc:docMk/>
            <pc:sldMk cId="3933061767" sldId="1734"/>
            <ac:cxnSpMk id="210" creationId="{28B7EB19-165D-4635-B534-43274420AE65}"/>
          </ac:cxnSpMkLst>
        </pc:cxnChg>
        <pc:cxnChg chg="mod">
          <ac:chgData name="Wanlambok Nongbet [Chillibreeze]" userId="6bf028ea-505a-4797-9fbe-498829f78d74" providerId="ADAL" clId="{B6D7A17A-D2C1-44D0-9B40-9FBDB90D5B20}" dt="2020-07-23T13:05:48.356" v="1137"/>
          <ac:cxnSpMkLst>
            <pc:docMk/>
            <pc:sldMk cId="3933061767" sldId="1734"/>
            <ac:cxnSpMk id="211" creationId="{7B490987-4075-4432-A689-5D890964AA1D}"/>
          </ac:cxnSpMkLst>
        </pc:cxnChg>
        <pc:cxnChg chg="mod">
          <ac:chgData name="Wanlambok Nongbet [Chillibreeze]" userId="6bf028ea-505a-4797-9fbe-498829f78d74" providerId="ADAL" clId="{B6D7A17A-D2C1-44D0-9B40-9FBDB90D5B20}" dt="2020-07-23T13:05:48.356" v="1137"/>
          <ac:cxnSpMkLst>
            <pc:docMk/>
            <pc:sldMk cId="3933061767" sldId="1734"/>
            <ac:cxnSpMk id="212" creationId="{8CDDE5C2-79C7-46E4-AB23-0B2B5FA24337}"/>
          </ac:cxnSpMkLst>
        </pc:cxnChg>
        <pc:cxnChg chg="mod">
          <ac:chgData name="Wanlambok Nongbet [Chillibreeze]" userId="6bf028ea-505a-4797-9fbe-498829f78d74" providerId="ADAL" clId="{B6D7A17A-D2C1-44D0-9B40-9FBDB90D5B20}" dt="2020-07-23T13:05:48.356" v="1137"/>
          <ac:cxnSpMkLst>
            <pc:docMk/>
            <pc:sldMk cId="3933061767" sldId="1734"/>
            <ac:cxnSpMk id="213" creationId="{03CF3191-BA15-4B42-B3C5-B4FF506CC8F2}"/>
          </ac:cxnSpMkLst>
        </pc:cxnChg>
        <pc:cxnChg chg="mod">
          <ac:chgData name="Wanlambok Nongbet [Chillibreeze]" userId="6bf028ea-505a-4797-9fbe-498829f78d74" providerId="ADAL" clId="{B6D7A17A-D2C1-44D0-9B40-9FBDB90D5B20}" dt="2020-07-23T13:05:48.356" v="1137"/>
          <ac:cxnSpMkLst>
            <pc:docMk/>
            <pc:sldMk cId="3933061767" sldId="1734"/>
            <ac:cxnSpMk id="214" creationId="{2E88C62A-6E5E-4BE3-871F-34C69D3046A7}"/>
          </ac:cxnSpMkLst>
        </pc:cxnChg>
        <pc:cxnChg chg="mod">
          <ac:chgData name="Wanlambok Nongbet [Chillibreeze]" userId="6bf028ea-505a-4797-9fbe-498829f78d74" providerId="ADAL" clId="{B6D7A17A-D2C1-44D0-9B40-9FBDB90D5B20}" dt="2020-07-23T13:05:48.356" v="1137"/>
          <ac:cxnSpMkLst>
            <pc:docMk/>
            <pc:sldMk cId="3933061767" sldId="1734"/>
            <ac:cxnSpMk id="215" creationId="{F89F20EA-6F9D-46BE-8745-CBFAAB0AD291}"/>
          </ac:cxnSpMkLst>
        </pc:cxnChg>
        <pc:cxnChg chg="mod">
          <ac:chgData name="Wanlambok Nongbet [Chillibreeze]" userId="6bf028ea-505a-4797-9fbe-498829f78d74" providerId="ADAL" clId="{B6D7A17A-D2C1-44D0-9B40-9FBDB90D5B20}" dt="2020-07-23T13:05:48.356" v="1137"/>
          <ac:cxnSpMkLst>
            <pc:docMk/>
            <pc:sldMk cId="3933061767" sldId="1734"/>
            <ac:cxnSpMk id="216" creationId="{F6ABCDAA-F1FA-4A5C-8D3E-0BB7E793C19C}"/>
          </ac:cxnSpMkLst>
        </pc:cxnChg>
        <pc:cxnChg chg="mod">
          <ac:chgData name="Wanlambok Nongbet [Chillibreeze]" userId="6bf028ea-505a-4797-9fbe-498829f78d74" providerId="ADAL" clId="{B6D7A17A-D2C1-44D0-9B40-9FBDB90D5B20}" dt="2020-07-23T13:05:49.540" v="1139"/>
          <ac:cxnSpMkLst>
            <pc:docMk/>
            <pc:sldMk cId="3933061767" sldId="1734"/>
            <ac:cxnSpMk id="218" creationId="{2322FD97-FC07-4AAB-816D-8FC36CB99D2B}"/>
          </ac:cxnSpMkLst>
        </pc:cxnChg>
        <pc:cxnChg chg="mod">
          <ac:chgData name="Wanlambok Nongbet [Chillibreeze]" userId="6bf028ea-505a-4797-9fbe-498829f78d74" providerId="ADAL" clId="{B6D7A17A-D2C1-44D0-9B40-9FBDB90D5B20}" dt="2020-07-23T13:05:49.540" v="1139"/>
          <ac:cxnSpMkLst>
            <pc:docMk/>
            <pc:sldMk cId="3933061767" sldId="1734"/>
            <ac:cxnSpMk id="219" creationId="{64333374-163B-4CF0-8C47-F1DC84F428A6}"/>
          </ac:cxnSpMkLst>
        </pc:cxnChg>
        <pc:cxnChg chg="mod">
          <ac:chgData name="Wanlambok Nongbet [Chillibreeze]" userId="6bf028ea-505a-4797-9fbe-498829f78d74" providerId="ADAL" clId="{B6D7A17A-D2C1-44D0-9B40-9FBDB90D5B20}" dt="2020-07-23T13:05:49.540" v="1139"/>
          <ac:cxnSpMkLst>
            <pc:docMk/>
            <pc:sldMk cId="3933061767" sldId="1734"/>
            <ac:cxnSpMk id="220" creationId="{1AFA76DB-65B1-4C7A-9183-125AD6561ADE}"/>
          </ac:cxnSpMkLst>
        </pc:cxnChg>
        <pc:cxnChg chg="mod">
          <ac:chgData name="Wanlambok Nongbet [Chillibreeze]" userId="6bf028ea-505a-4797-9fbe-498829f78d74" providerId="ADAL" clId="{B6D7A17A-D2C1-44D0-9B40-9FBDB90D5B20}" dt="2020-07-23T13:05:49.540" v="1139"/>
          <ac:cxnSpMkLst>
            <pc:docMk/>
            <pc:sldMk cId="3933061767" sldId="1734"/>
            <ac:cxnSpMk id="221" creationId="{FF8DA7EE-FF43-4378-A998-FC305CBFB9E7}"/>
          </ac:cxnSpMkLst>
        </pc:cxnChg>
        <pc:cxnChg chg="mod">
          <ac:chgData name="Wanlambok Nongbet [Chillibreeze]" userId="6bf028ea-505a-4797-9fbe-498829f78d74" providerId="ADAL" clId="{B6D7A17A-D2C1-44D0-9B40-9FBDB90D5B20}" dt="2020-07-23T13:05:49.540" v="1139"/>
          <ac:cxnSpMkLst>
            <pc:docMk/>
            <pc:sldMk cId="3933061767" sldId="1734"/>
            <ac:cxnSpMk id="222" creationId="{F5B5A8F7-F803-4EBC-BB6C-B370C05A348E}"/>
          </ac:cxnSpMkLst>
        </pc:cxnChg>
        <pc:cxnChg chg="mod">
          <ac:chgData name="Wanlambok Nongbet [Chillibreeze]" userId="6bf028ea-505a-4797-9fbe-498829f78d74" providerId="ADAL" clId="{B6D7A17A-D2C1-44D0-9B40-9FBDB90D5B20}" dt="2020-07-23T13:05:49.540" v="1139"/>
          <ac:cxnSpMkLst>
            <pc:docMk/>
            <pc:sldMk cId="3933061767" sldId="1734"/>
            <ac:cxnSpMk id="223" creationId="{67D0D1C1-9091-42FB-BB62-B78487CCE6B7}"/>
          </ac:cxnSpMkLst>
        </pc:cxnChg>
        <pc:cxnChg chg="mod">
          <ac:chgData name="Wanlambok Nongbet [Chillibreeze]" userId="6bf028ea-505a-4797-9fbe-498829f78d74" providerId="ADAL" clId="{B6D7A17A-D2C1-44D0-9B40-9FBDB90D5B20}" dt="2020-07-23T13:05:49.540" v="1139"/>
          <ac:cxnSpMkLst>
            <pc:docMk/>
            <pc:sldMk cId="3933061767" sldId="1734"/>
            <ac:cxnSpMk id="224" creationId="{85163256-2EA8-4282-8C54-4FEACD9BB7AD}"/>
          </ac:cxnSpMkLst>
        </pc:cxnChg>
        <pc:cxnChg chg="mod">
          <ac:chgData name="Wanlambok Nongbet [Chillibreeze]" userId="6bf028ea-505a-4797-9fbe-498829f78d74" providerId="ADAL" clId="{B6D7A17A-D2C1-44D0-9B40-9FBDB90D5B20}" dt="2020-07-23T13:05:49.540" v="1139"/>
          <ac:cxnSpMkLst>
            <pc:docMk/>
            <pc:sldMk cId="3933061767" sldId="1734"/>
            <ac:cxnSpMk id="225" creationId="{CEB91AC9-683E-41A1-85E5-865E50707C5F}"/>
          </ac:cxnSpMkLst>
        </pc:cxnChg>
        <pc:cxnChg chg="mod">
          <ac:chgData name="Wanlambok Nongbet [Chillibreeze]" userId="6bf028ea-505a-4797-9fbe-498829f78d74" providerId="ADAL" clId="{B6D7A17A-D2C1-44D0-9B40-9FBDB90D5B20}" dt="2020-07-23T13:05:49.540" v="1139"/>
          <ac:cxnSpMkLst>
            <pc:docMk/>
            <pc:sldMk cId="3933061767" sldId="1734"/>
            <ac:cxnSpMk id="226" creationId="{A4E64E57-FA7B-4FA9-A7C5-03A3797A2918}"/>
          </ac:cxnSpMkLst>
        </pc:cxnChg>
        <pc:cxnChg chg="mod">
          <ac:chgData name="Wanlambok Nongbet [Chillibreeze]" userId="6bf028ea-505a-4797-9fbe-498829f78d74" providerId="ADAL" clId="{B6D7A17A-D2C1-44D0-9B40-9FBDB90D5B20}" dt="2020-07-23T13:05:49.540" v="1139"/>
          <ac:cxnSpMkLst>
            <pc:docMk/>
            <pc:sldMk cId="3933061767" sldId="1734"/>
            <ac:cxnSpMk id="227" creationId="{58FB466B-928D-4EF8-9329-DD38FB6494BC}"/>
          </ac:cxnSpMkLst>
        </pc:cxnChg>
        <pc:cxnChg chg="mod">
          <ac:chgData name="Wanlambok Nongbet [Chillibreeze]" userId="6bf028ea-505a-4797-9fbe-498829f78d74" providerId="ADAL" clId="{B6D7A17A-D2C1-44D0-9B40-9FBDB90D5B20}" dt="2020-07-23T13:05:49.540" v="1139"/>
          <ac:cxnSpMkLst>
            <pc:docMk/>
            <pc:sldMk cId="3933061767" sldId="1734"/>
            <ac:cxnSpMk id="228" creationId="{01913FAC-7E62-4203-9F36-3026663BFCFD}"/>
          </ac:cxnSpMkLst>
        </pc:cxnChg>
        <pc:cxnChg chg="mod">
          <ac:chgData name="Wanlambok Nongbet [Chillibreeze]" userId="6bf028ea-505a-4797-9fbe-498829f78d74" providerId="ADAL" clId="{B6D7A17A-D2C1-44D0-9B40-9FBDB90D5B20}" dt="2020-07-23T13:05:49.540" v="1139"/>
          <ac:cxnSpMkLst>
            <pc:docMk/>
            <pc:sldMk cId="3933061767" sldId="1734"/>
            <ac:cxnSpMk id="229" creationId="{312429F5-E254-4FDA-9196-5024BB65B148}"/>
          </ac:cxnSpMkLst>
        </pc:cxnChg>
        <pc:cxnChg chg="mod">
          <ac:chgData name="Wanlambok Nongbet [Chillibreeze]" userId="6bf028ea-505a-4797-9fbe-498829f78d74" providerId="ADAL" clId="{B6D7A17A-D2C1-44D0-9B40-9FBDB90D5B20}" dt="2020-07-23T13:05:49.540" v="1139"/>
          <ac:cxnSpMkLst>
            <pc:docMk/>
            <pc:sldMk cId="3933061767" sldId="1734"/>
            <ac:cxnSpMk id="230" creationId="{3B562497-C76D-4483-95EB-90A0F39B1BF4}"/>
          </ac:cxnSpMkLst>
        </pc:cxnChg>
        <pc:cxnChg chg="mod">
          <ac:chgData name="Wanlambok Nongbet [Chillibreeze]" userId="6bf028ea-505a-4797-9fbe-498829f78d74" providerId="ADAL" clId="{B6D7A17A-D2C1-44D0-9B40-9FBDB90D5B20}" dt="2020-07-23T13:05:49.540" v="1139"/>
          <ac:cxnSpMkLst>
            <pc:docMk/>
            <pc:sldMk cId="3933061767" sldId="1734"/>
            <ac:cxnSpMk id="231" creationId="{73C1267F-CFB0-4F69-8D67-38C160B4E484}"/>
          </ac:cxnSpMkLst>
        </pc:cxnChg>
        <pc:cxnChg chg="mod">
          <ac:chgData name="Wanlambok Nongbet [Chillibreeze]" userId="6bf028ea-505a-4797-9fbe-498829f78d74" providerId="ADAL" clId="{B6D7A17A-D2C1-44D0-9B40-9FBDB90D5B20}" dt="2020-07-23T13:05:49.540" v="1139"/>
          <ac:cxnSpMkLst>
            <pc:docMk/>
            <pc:sldMk cId="3933061767" sldId="1734"/>
            <ac:cxnSpMk id="232" creationId="{C5BB8CB8-3DAA-479E-B923-116237C3E26A}"/>
          </ac:cxnSpMkLst>
        </pc:cxnChg>
        <pc:cxnChg chg="mod">
          <ac:chgData name="Wanlambok Nongbet [Chillibreeze]" userId="6bf028ea-505a-4797-9fbe-498829f78d74" providerId="ADAL" clId="{B6D7A17A-D2C1-44D0-9B40-9FBDB90D5B20}" dt="2020-07-23T13:05:49.540" v="1139"/>
          <ac:cxnSpMkLst>
            <pc:docMk/>
            <pc:sldMk cId="3933061767" sldId="1734"/>
            <ac:cxnSpMk id="233" creationId="{111DA53E-BADF-4CA7-9B40-08D47398A60F}"/>
          </ac:cxnSpMkLst>
        </pc:cxnChg>
        <pc:cxnChg chg="mod">
          <ac:chgData name="Wanlambok Nongbet [Chillibreeze]" userId="6bf028ea-505a-4797-9fbe-498829f78d74" providerId="ADAL" clId="{B6D7A17A-D2C1-44D0-9B40-9FBDB90D5B20}" dt="2020-07-23T13:05:49.540" v="1139"/>
          <ac:cxnSpMkLst>
            <pc:docMk/>
            <pc:sldMk cId="3933061767" sldId="1734"/>
            <ac:cxnSpMk id="234" creationId="{421C12F5-B4ED-4EB7-AEB4-1DB9B10D3628}"/>
          </ac:cxnSpMkLst>
        </pc:cxnChg>
        <pc:cxnChg chg="mod">
          <ac:chgData name="Wanlambok Nongbet [Chillibreeze]" userId="6bf028ea-505a-4797-9fbe-498829f78d74" providerId="ADAL" clId="{B6D7A17A-D2C1-44D0-9B40-9FBDB90D5B20}" dt="2020-07-23T13:05:49.540" v="1139"/>
          <ac:cxnSpMkLst>
            <pc:docMk/>
            <pc:sldMk cId="3933061767" sldId="1734"/>
            <ac:cxnSpMk id="235" creationId="{53CCC8BC-5817-46A0-B667-69828355CCE9}"/>
          </ac:cxnSpMkLst>
        </pc:cxnChg>
        <pc:cxnChg chg="mod">
          <ac:chgData name="Wanlambok Nongbet [Chillibreeze]" userId="6bf028ea-505a-4797-9fbe-498829f78d74" providerId="ADAL" clId="{B6D7A17A-D2C1-44D0-9B40-9FBDB90D5B20}" dt="2020-07-23T13:05:49.540" v="1139"/>
          <ac:cxnSpMkLst>
            <pc:docMk/>
            <pc:sldMk cId="3933061767" sldId="1734"/>
            <ac:cxnSpMk id="236" creationId="{9C25B7A0-E854-40BC-AE87-9855C70D1EC6}"/>
          </ac:cxnSpMkLst>
        </pc:cxnChg>
        <pc:cxnChg chg="mod">
          <ac:chgData name="Wanlambok Nongbet [Chillibreeze]" userId="6bf028ea-505a-4797-9fbe-498829f78d74" providerId="ADAL" clId="{B6D7A17A-D2C1-44D0-9B40-9FBDB90D5B20}" dt="2020-07-23T13:05:51.195" v="1141"/>
          <ac:cxnSpMkLst>
            <pc:docMk/>
            <pc:sldMk cId="3933061767" sldId="1734"/>
            <ac:cxnSpMk id="238" creationId="{06167BE0-F2AC-4376-B7BC-28F92D4411CA}"/>
          </ac:cxnSpMkLst>
        </pc:cxnChg>
        <pc:cxnChg chg="mod">
          <ac:chgData name="Wanlambok Nongbet [Chillibreeze]" userId="6bf028ea-505a-4797-9fbe-498829f78d74" providerId="ADAL" clId="{B6D7A17A-D2C1-44D0-9B40-9FBDB90D5B20}" dt="2020-07-23T13:05:51.195" v="1141"/>
          <ac:cxnSpMkLst>
            <pc:docMk/>
            <pc:sldMk cId="3933061767" sldId="1734"/>
            <ac:cxnSpMk id="239" creationId="{2970A0E1-F8CC-46F2-98DA-3F48F0F3C863}"/>
          </ac:cxnSpMkLst>
        </pc:cxnChg>
        <pc:cxnChg chg="mod">
          <ac:chgData name="Wanlambok Nongbet [Chillibreeze]" userId="6bf028ea-505a-4797-9fbe-498829f78d74" providerId="ADAL" clId="{B6D7A17A-D2C1-44D0-9B40-9FBDB90D5B20}" dt="2020-07-23T13:05:51.195" v="1141"/>
          <ac:cxnSpMkLst>
            <pc:docMk/>
            <pc:sldMk cId="3933061767" sldId="1734"/>
            <ac:cxnSpMk id="240" creationId="{97555708-7DC0-47E1-8610-05FDDAB039F9}"/>
          </ac:cxnSpMkLst>
        </pc:cxnChg>
        <pc:cxnChg chg="mod">
          <ac:chgData name="Wanlambok Nongbet [Chillibreeze]" userId="6bf028ea-505a-4797-9fbe-498829f78d74" providerId="ADAL" clId="{B6D7A17A-D2C1-44D0-9B40-9FBDB90D5B20}" dt="2020-07-23T13:05:51.195" v="1141"/>
          <ac:cxnSpMkLst>
            <pc:docMk/>
            <pc:sldMk cId="3933061767" sldId="1734"/>
            <ac:cxnSpMk id="241" creationId="{73B46D53-449E-487D-BF99-48EF746F6DE0}"/>
          </ac:cxnSpMkLst>
        </pc:cxnChg>
        <pc:cxnChg chg="mod">
          <ac:chgData name="Wanlambok Nongbet [Chillibreeze]" userId="6bf028ea-505a-4797-9fbe-498829f78d74" providerId="ADAL" clId="{B6D7A17A-D2C1-44D0-9B40-9FBDB90D5B20}" dt="2020-07-23T13:05:51.195" v="1141"/>
          <ac:cxnSpMkLst>
            <pc:docMk/>
            <pc:sldMk cId="3933061767" sldId="1734"/>
            <ac:cxnSpMk id="242" creationId="{72C20DF5-9FAF-48BA-A5D9-406EE8F39066}"/>
          </ac:cxnSpMkLst>
        </pc:cxnChg>
        <pc:cxnChg chg="mod">
          <ac:chgData name="Wanlambok Nongbet [Chillibreeze]" userId="6bf028ea-505a-4797-9fbe-498829f78d74" providerId="ADAL" clId="{B6D7A17A-D2C1-44D0-9B40-9FBDB90D5B20}" dt="2020-07-23T13:05:51.195" v="1141"/>
          <ac:cxnSpMkLst>
            <pc:docMk/>
            <pc:sldMk cId="3933061767" sldId="1734"/>
            <ac:cxnSpMk id="243" creationId="{881DF5DD-0CAC-4FFB-AE67-D2C204D03C46}"/>
          </ac:cxnSpMkLst>
        </pc:cxnChg>
        <pc:cxnChg chg="mod">
          <ac:chgData name="Wanlambok Nongbet [Chillibreeze]" userId="6bf028ea-505a-4797-9fbe-498829f78d74" providerId="ADAL" clId="{B6D7A17A-D2C1-44D0-9B40-9FBDB90D5B20}" dt="2020-07-23T13:05:51.195" v="1141"/>
          <ac:cxnSpMkLst>
            <pc:docMk/>
            <pc:sldMk cId="3933061767" sldId="1734"/>
            <ac:cxnSpMk id="244" creationId="{C24F57A0-A960-44E7-9172-F90D57DB8B7C}"/>
          </ac:cxnSpMkLst>
        </pc:cxnChg>
        <pc:cxnChg chg="mod">
          <ac:chgData name="Wanlambok Nongbet [Chillibreeze]" userId="6bf028ea-505a-4797-9fbe-498829f78d74" providerId="ADAL" clId="{B6D7A17A-D2C1-44D0-9B40-9FBDB90D5B20}" dt="2020-07-23T13:05:51.195" v="1141"/>
          <ac:cxnSpMkLst>
            <pc:docMk/>
            <pc:sldMk cId="3933061767" sldId="1734"/>
            <ac:cxnSpMk id="245" creationId="{280788E0-7618-477D-98DE-3E30D39C3A78}"/>
          </ac:cxnSpMkLst>
        </pc:cxnChg>
        <pc:cxnChg chg="mod">
          <ac:chgData name="Wanlambok Nongbet [Chillibreeze]" userId="6bf028ea-505a-4797-9fbe-498829f78d74" providerId="ADAL" clId="{B6D7A17A-D2C1-44D0-9B40-9FBDB90D5B20}" dt="2020-07-23T13:05:51.195" v="1141"/>
          <ac:cxnSpMkLst>
            <pc:docMk/>
            <pc:sldMk cId="3933061767" sldId="1734"/>
            <ac:cxnSpMk id="246" creationId="{CDB8AF1D-82B1-4490-A2F5-118A7B42D878}"/>
          </ac:cxnSpMkLst>
        </pc:cxnChg>
        <pc:cxnChg chg="mod">
          <ac:chgData name="Wanlambok Nongbet [Chillibreeze]" userId="6bf028ea-505a-4797-9fbe-498829f78d74" providerId="ADAL" clId="{B6D7A17A-D2C1-44D0-9B40-9FBDB90D5B20}" dt="2020-07-23T13:05:51.195" v="1141"/>
          <ac:cxnSpMkLst>
            <pc:docMk/>
            <pc:sldMk cId="3933061767" sldId="1734"/>
            <ac:cxnSpMk id="247" creationId="{44E118A1-C3D2-4842-A32D-66E185962E40}"/>
          </ac:cxnSpMkLst>
        </pc:cxnChg>
        <pc:cxnChg chg="mod">
          <ac:chgData name="Wanlambok Nongbet [Chillibreeze]" userId="6bf028ea-505a-4797-9fbe-498829f78d74" providerId="ADAL" clId="{B6D7A17A-D2C1-44D0-9B40-9FBDB90D5B20}" dt="2020-07-23T13:05:51.195" v="1141"/>
          <ac:cxnSpMkLst>
            <pc:docMk/>
            <pc:sldMk cId="3933061767" sldId="1734"/>
            <ac:cxnSpMk id="248" creationId="{A3C8DDEC-2FBB-49DA-B07E-8B39B9460CD8}"/>
          </ac:cxnSpMkLst>
        </pc:cxnChg>
        <pc:cxnChg chg="mod">
          <ac:chgData name="Wanlambok Nongbet [Chillibreeze]" userId="6bf028ea-505a-4797-9fbe-498829f78d74" providerId="ADAL" clId="{B6D7A17A-D2C1-44D0-9B40-9FBDB90D5B20}" dt="2020-07-23T13:05:51.195" v="1141"/>
          <ac:cxnSpMkLst>
            <pc:docMk/>
            <pc:sldMk cId="3933061767" sldId="1734"/>
            <ac:cxnSpMk id="249" creationId="{8915C126-15B6-49A5-BE28-20E5B1883E94}"/>
          </ac:cxnSpMkLst>
        </pc:cxnChg>
        <pc:cxnChg chg="mod">
          <ac:chgData name="Wanlambok Nongbet [Chillibreeze]" userId="6bf028ea-505a-4797-9fbe-498829f78d74" providerId="ADAL" clId="{B6D7A17A-D2C1-44D0-9B40-9FBDB90D5B20}" dt="2020-07-23T13:05:51.195" v="1141"/>
          <ac:cxnSpMkLst>
            <pc:docMk/>
            <pc:sldMk cId="3933061767" sldId="1734"/>
            <ac:cxnSpMk id="250" creationId="{D6ABBF32-70A6-4C28-936B-04BC1CC346B3}"/>
          </ac:cxnSpMkLst>
        </pc:cxnChg>
        <pc:cxnChg chg="mod">
          <ac:chgData name="Wanlambok Nongbet [Chillibreeze]" userId="6bf028ea-505a-4797-9fbe-498829f78d74" providerId="ADAL" clId="{B6D7A17A-D2C1-44D0-9B40-9FBDB90D5B20}" dt="2020-07-23T13:05:51.195" v="1141"/>
          <ac:cxnSpMkLst>
            <pc:docMk/>
            <pc:sldMk cId="3933061767" sldId="1734"/>
            <ac:cxnSpMk id="251" creationId="{BF1482C1-5DA6-4E6A-918F-C948D8A07A80}"/>
          </ac:cxnSpMkLst>
        </pc:cxnChg>
        <pc:cxnChg chg="mod">
          <ac:chgData name="Wanlambok Nongbet [Chillibreeze]" userId="6bf028ea-505a-4797-9fbe-498829f78d74" providerId="ADAL" clId="{B6D7A17A-D2C1-44D0-9B40-9FBDB90D5B20}" dt="2020-07-23T13:05:51.195" v="1141"/>
          <ac:cxnSpMkLst>
            <pc:docMk/>
            <pc:sldMk cId="3933061767" sldId="1734"/>
            <ac:cxnSpMk id="252" creationId="{56A1540A-D058-4275-A725-AAF4C5BB68B6}"/>
          </ac:cxnSpMkLst>
        </pc:cxnChg>
        <pc:cxnChg chg="mod">
          <ac:chgData name="Wanlambok Nongbet [Chillibreeze]" userId="6bf028ea-505a-4797-9fbe-498829f78d74" providerId="ADAL" clId="{B6D7A17A-D2C1-44D0-9B40-9FBDB90D5B20}" dt="2020-07-23T13:05:51.195" v="1141"/>
          <ac:cxnSpMkLst>
            <pc:docMk/>
            <pc:sldMk cId="3933061767" sldId="1734"/>
            <ac:cxnSpMk id="253" creationId="{A0E17ADE-A21D-4A26-8FA4-E6C01BC727E0}"/>
          </ac:cxnSpMkLst>
        </pc:cxnChg>
        <pc:cxnChg chg="mod">
          <ac:chgData name="Wanlambok Nongbet [Chillibreeze]" userId="6bf028ea-505a-4797-9fbe-498829f78d74" providerId="ADAL" clId="{B6D7A17A-D2C1-44D0-9B40-9FBDB90D5B20}" dt="2020-07-23T13:05:51.195" v="1141"/>
          <ac:cxnSpMkLst>
            <pc:docMk/>
            <pc:sldMk cId="3933061767" sldId="1734"/>
            <ac:cxnSpMk id="254" creationId="{EB933600-03A7-4B52-9AF5-B28F4AABC67C}"/>
          </ac:cxnSpMkLst>
        </pc:cxnChg>
        <pc:cxnChg chg="mod">
          <ac:chgData name="Wanlambok Nongbet [Chillibreeze]" userId="6bf028ea-505a-4797-9fbe-498829f78d74" providerId="ADAL" clId="{B6D7A17A-D2C1-44D0-9B40-9FBDB90D5B20}" dt="2020-07-23T13:05:51.195" v="1141"/>
          <ac:cxnSpMkLst>
            <pc:docMk/>
            <pc:sldMk cId="3933061767" sldId="1734"/>
            <ac:cxnSpMk id="255" creationId="{F9E638F4-ACBB-44CE-BEB1-63F2B0867068}"/>
          </ac:cxnSpMkLst>
        </pc:cxnChg>
        <pc:cxnChg chg="mod">
          <ac:chgData name="Wanlambok Nongbet [Chillibreeze]" userId="6bf028ea-505a-4797-9fbe-498829f78d74" providerId="ADAL" clId="{B6D7A17A-D2C1-44D0-9B40-9FBDB90D5B20}" dt="2020-07-23T13:05:51.195" v="1141"/>
          <ac:cxnSpMkLst>
            <pc:docMk/>
            <pc:sldMk cId="3933061767" sldId="1734"/>
            <ac:cxnSpMk id="256" creationId="{7613CD0A-CB7B-4BA9-B1D5-5DB94F40D100}"/>
          </ac:cxnSpMkLst>
        </pc:cxnChg>
      </pc:sldChg>
      <pc:sldChg chg="addSp delSp modSp add mod modClrScheme chgLayout">
        <pc:chgData name="Wanlambok Nongbet [Chillibreeze]" userId="6bf028ea-505a-4797-9fbe-498829f78d74" providerId="ADAL" clId="{B6D7A17A-D2C1-44D0-9B40-9FBDB90D5B20}" dt="2020-07-23T13:10:46.647" v="1280"/>
        <pc:sldMkLst>
          <pc:docMk/>
          <pc:sldMk cId="156782239" sldId="1735"/>
        </pc:sldMkLst>
        <pc:spChg chg="add del mod">
          <ac:chgData name="Wanlambok Nongbet [Chillibreeze]" userId="6bf028ea-505a-4797-9fbe-498829f78d74" providerId="ADAL" clId="{B6D7A17A-D2C1-44D0-9B40-9FBDB90D5B20}" dt="2020-07-23T12:35:10.058" v="81"/>
          <ac:spMkLst>
            <pc:docMk/>
            <pc:sldMk cId="156782239" sldId="1735"/>
            <ac:spMk id="2" creationId="{920F6C32-113C-4661-9AA7-0207F62AEF21}"/>
          </ac:spMkLst>
        </pc:spChg>
        <pc:spChg chg="add del mod">
          <ac:chgData name="Wanlambok Nongbet [Chillibreeze]" userId="6bf028ea-505a-4797-9fbe-498829f78d74" providerId="ADAL" clId="{B6D7A17A-D2C1-44D0-9B40-9FBDB90D5B20}" dt="2020-07-23T12:35:10.195" v="82"/>
          <ac:spMkLst>
            <pc:docMk/>
            <pc:sldMk cId="156782239" sldId="1735"/>
            <ac:spMk id="3" creationId="{224ED840-18E3-49D2-AD4C-8E1C43EB05B0}"/>
          </ac:spMkLst>
        </pc:spChg>
        <pc:spChg chg="del mod ord">
          <ac:chgData name="Wanlambok Nongbet [Chillibreeze]" userId="6bf028ea-505a-4797-9fbe-498829f78d74" providerId="ADAL" clId="{B6D7A17A-D2C1-44D0-9B40-9FBDB90D5B20}" dt="2020-07-23T12:35:29.099" v="84" actId="478"/>
          <ac:spMkLst>
            <pc:docMk/>
            <pc:sldMk cId="156782239" sldId="1735"/>
            <ac:spMk id="6" creationId="{00000000-0000-0000-0000-000000000000}"/>
          </ac:spMkLst>
        </pc:spChg>
        <pc:spChg chg="add mod">
          <ac:chgData name="Wanlambok Nongbet [Chillibreeze]" userId="6bf028ea-505a-4797-9fbe-498829f78d74" providerId="ADAL" clId="{B6D7A17A-D2C1-44D0-9B40-9FBDB90D5B20}" dt="2020-07-23T13:10:46.647" v="1280"/>
          <ac:spMkLst>
            <pc:docMk/>
            <pc:sldMk cId="156782239" sldId="1735"/>
            <ac:spMk id="7" creationId="{50ABF646-93C2-4EDE-BF28-12FA8FA2F957}"/>
          </ac:spMkLst>
        </pc:spChg>
        <pc:spChg chg="add mod topLvl">
          <ac:chgData name="Wanlambok Nongbet [Chillibreeze]" userId="6bf028ea-505a-4797-9fbe-498829f78d74" providerId="ADAL" clId="{B6D7A17A-D2C1-44D0-9B40-9FBDB90D5B20}" dt="2020-07-23T12:49:27.352" v="663" actId="165"/>
          <ac:spMkLst>
            <pc:docMk/>
            <pc:sldMk cId="156782239" sldId="1735"/>
            <ac:spMk id="8" creationId="{0F199C2E-4C77-40CB-8A52-59CAA8DD4F74}"/>
          </ac:spMkLst>
        </pc:spChg>
        <pc:spChg chg="add del mod topLvl">
          <ac:chgData name="Wanlambok Nongbet [Chillibreeze]" userId="6bf028ea-505a-4797-9fbe-498829f78d74" providerId="ADAL" clId="{B6D7A17A-D2C1-44D0-9B40-9FBDB90D5B20}" dt="2020-07-23T13:04:43.599" v="1094" actId="21"/>
          <ac:spMkLst>
            <pc:docMk/>
            <pc:sldMk cId="156782239" sldId="1735"/>
            <ac:spMk id="9" creationId="{75829210-C53A-4364-B8DC-FEE40022C3F1}"/>
          </ac:spMkLst>
        </pc:spChg>
        <pc:spChg chg="add del mod topLvl">
          <ac:chgData name="Wanlambok Nongbet [Chillibreeze]" userId="6bf028ea-505a-4797-9fbe-498829f78d74" providerId="ADAL" clId="{B6D7A17A-D2C1-44D0-9B40-9FBDB90D5B20}" dt="2020-07-23T13:04:43.599" v="1094" actId="21"/>
          <ac:spMkLst>
            <pc:docMk/>
            <pc:sldMk cId="156782239" sldId="1735"/>
            <ac:spMk id="10" creationId="{0B1B5C66-A94E-49A8-BF99-975057BFE419}"/>
          </ac:spMkLst>
        </pc:spChg>
        <pc:spChg chg="add del mod topLvl">
          <ac:chgData name="Wanlambok Nongbet [Chillibreeze]" userId="6bf028ea-505a-4797-9fbe-498829f78d74" providerId="ADAL" clId="{B6D7A17A-D2C1-44D0-9B40-9FBDB90D5B20}" dt="2020-07-23T13:04:43.599" v="1094" actId="21"/>
          <ac:spMkLst>
            <pc:docMk/>
            <pc:sldMk cId="156782239" sldId="1735"/>
            <ac:spMk id="11" creationId="{4BC3D238-598D-4389-ABC7-7345FEAE91C4}"/>
          </ac:spMkLst>
        </pc:spChg>
        <pc:spChg chg="add del mod topLvl">
          <ac:chgData name="Wanlambok Nongbet [Chillibreeze]" userId="6bf028ea-505a-4797-9fbe-498829f78d74" providerId="ADAL" clId="{B6D7A17A-D2C1-44D0-9B40-9FBDB90D5B20}" dt="2020-07-23T13:04:43.599" v="1094" actId="21"/>
          <ac:spMkLst>
            <pc:docMk/>
            <pc:sldMk cId="156782239" sldId="1735"/>
            <ac:spMk id="12" creationId="{27A79C21-CFA7-4FD0-958E-6950FF43CFD7}"/>
          </ac:spMkLst>
        </pc:spChg>
        <pc:spChg chg="add del mod topLvl">
          <ac:chgData name="Wanlambok Nongbet [Chillibreeze]" userId="6bf028ea-505a-4797-9fbe-498829f78d74" providerId="ADAL" clId="{B6D7A17A-D2C1-44D0-9B40-9FBDB90D5B20}" dt="2020-07-23T13:04:43.599" v="1094" actId="21"/>
          <ac:spMkLst>
            <pc:docMk/>
            <pc:sldMk cId="156782239" sldId="1735"/>
            <ac:spMk id="13" creationId="{4ED787A8-B601-4DD7-B08D-652BF49F15C1}"/>
          </ac:spMkLst>
        </pc:spChg>
        <pc:spChg chg="add del mod topLvl">
          <ac:chgData name="Wanlambok Nongbet [Chillibreeze]" userId="6bf028ea-505a-4797-9fbe-498829f78d74" providerId="ADAL" clId="{B6D7A17A-D2C1-44D0-9B40-9FBDB90D5B20}" dt="2020-07-23T13:04:43.599" v="1094" actId="21"/>
          <ac:spMkLst>
            <pc:docMk/>
            <pc:sldMk cId="156782239" sldId="1735"/>
            <ac:spMk id="14" creationId="{09F0E37B-5B42-4FD2-B0F8-47B31BA054CC}"/>
          </ac:spMkLst>
        </pc:spChg>
        <pc:spChg chg="add del mod">
          <ac:chgData name="Wanlambok Nongbet [Chillibreeze]" userId="6bf028ea-505a-4797-9fbe-498829f78d74" providerId="ADAL" clId="{B6D7A17A-D2C1-44D0-9B40-9FBDB90D5B20}" dt="2020-07-23T12:41:31.636" v="338" actId="478"/>
          <ac:spMkLst>
            <pc:docMk/>
            <pc:sldMk cId="156782239" sldId="1735"/>
            <ac:spMk id="15" creationId="{410B29B1-DB43-43D3-B5C9-9F0B32FAB96F}"/>
          </ac:spMkLst>
        </pc:spChg>
        <pc:spChg chg="mod ord">
          <ac:chgData name="Wanlambok Nongbet [Chillibreeze]" userId="6bf028ea-505a-4797-9fbe-498829f78d74" providerId="ADAL" clId="{B6D7A17A-D2C1-44D0-9B40-9FBDB90D5B20}" dt="2020-07-23T13:08:08.294" v="1261" actId="20577"/>
          <ac:spMkLst>
            <pc:docMk/>
            <pc:sldMk cId="156782239" sldId="1735"/>
            <ac:spMk id="17" creationId="{00000000-0000-0000-0000-000000000000}"/>
          </ac:spMkLst>
        </pc:spChg>
        <pc:spChg chg="add del mod">
          <ac:chgData name="Wanlambok Nongbet [Chillibreeze]" userId="6bf028ea-505a-4797-9fbe-498829f78d74" providerId="ADAL" clId="{B6D7A17A-D2C1-44D0-9B40-9FBDB90D5B20}" dt="2020-07-23T12:49:28.158" v="664" actId="21"/>
          <ac:spMkLst>
            <pc:docMk/>
            <pc:sldMk cId="156782239" sldId="1735"/>
            <ac:spMk id="24" creationId="{8BE669DC-460D-4223-9D8F-A19AB7467765}"/>
          </ac:spMkLst>
        </pc:spChg>
        <pc:spChg chg="add del mod">
          <ac:chgData name="Wanlambok Nongbet [Chillibreeze]" userId="6bf028ea-505a-4797-9fbe-498829f78d74" providerId="ADAL" clId="{B6D7A17A-D2C1-44D0-9B40-9FBDB90D5B20}" dt="2020-07-23T13:04:46.214" v="1096" actId="21"/>
          <ac:spMkLst>
            <pc:docMk/>
            <pc:sldMk cId="156782239" sldId="1735"/>
            <ac:spMk id="25" creationId="{9CDFA6FA-D264-495F-8B05-F535311593B5}"/>
          </ac:spMkLst>
        </pc:spChg>
        <pc:spChg chg="add del mod">
          <ac:chgData name="Wanlambok Nongbet [Chillibreeze]" userId="6bf028ea-505a-4797-9fbe-498829f78d74" providerId="ADAL" clId="{B6D7A17A-D2C1-44D0-9B40-9FBDB90D5B20}" dt="2020-07-23T13:04:46.214" v="1096" actId="21"/>
          <ac:spMkLst>
            <pc:docMk/>
            <pc:sldMk cId="156782239" sldId="1735"/>
            <ac:spMk id="26" creationId="{AA87362D-0C5E-45E4-937E-691B24682291}"/>
          </ac:spMkLst>
        </pc:spChg>
        <pc:spChg chg="add del mod">
          <ac:chgData name="Wanlambok Nongbet [Chillibreeze]" userId="6bf028ea-505a-4797-9fbe-498829f78d74" providerId="ADAL" clId="{B6D7A17A-D2C1-44D0-9B40-9FBDB90D5B20}" dt="2020-07-23T13:04:46.214" v="1096" actId="21"/>
          <ac:spMkLst>
            <pc:docMk/>
            <pc:sldMk cId="156782239" sldId="1735"/>
            <ac:spMk id="27" creationId="{AF726C54-6D84-4022-9EEA-4B2DA46BE283}"/>
          </ac:spMkLst>
        </pc:spChg>
        <pc:spChg chg="add del mod">
          <ac:chgData name="Wanlambok Nongbet [Chillibreeze]" userId="6bf028ea-505a-4797-9fbe-498829f78d74" providerId="ADAL" clId="{B6D7A17A-D2C1-44D0-9B40-9FBDB90D5B20}" dt="2020-07-23T13:04:46.214" v="1096" actId="21"/>
          <ac:spMkLst>
            <pc:docMk/>
            <pc:sldMk cId="156782239" sldId="1735"/>
            <ac:spMk id="28" creationId="{F26B449B-18C7-4334-946A-1F15D4BFA1C9}"/>
          </ac:spMkLst>
        </pc:spChg>
        <pc:spChg chg="add del mod">
          <ac:chgData name="Wanlambok Nongbet [Chillibreeze]" userId="6bf028ea-505a-4797-9fbe-498829f78d74" providerId="ADAL" clId="{B6D7A17A-D2C1-44D0-9B40-9FBDB90D5B20}" dt="2020-07-23T13:04:46.214" v="1096" actId="21"/>
          <ac:spMkLst>
            <pc:docMk/>
            <pc:sldMk cId="156782239" sldId="1735"/>
            <ac:spMk id="29" creationId="{CE7D750C-FA56-4524-BE2E-49DC3A51D5FA}"/>
          </ac:spMkLst>
        </pc:spChg>
        <pc:spChg chg="add del mod">
          <ac:chgData name="Wanlambok Nongbet [Chillibreeze]" userId="6bf028ea-505a-4797-9fbe-498829f78d74" providerId="ADAL" clId="{B6D7A17A-D2C1-44D0-9B40-9FBDB90D5B20}" dt="2020-07-23T13:04:46.214" v="1096" actId="21"/>
          <ac:spMkLst>
            <pc:docMk/>
            <pc:sldMk cId="156782239" sldId="1735"/>
            <ac:spMk id="30" creationId="{474D8228-6300-4C6E-95D8-7F03AF1D4B3F}"/>
          </ac:spMkLst>
        </pc:spChg>
        <pc:spChg chg="add mod">
          <ac:chgData name="Wanlambok Nongbet [Chillibreeze]" userId="6bf028ea-505a-4797-9fbe-498829f78d74" providerId="ADAL" clId="{B6D7A17A-D2C1-44D0-9B40-9FBDB90D5B20}" dt="2020-07-23T13:04:46.387" v="1097"/>
          <ac:spMkLst>
            <pc:docMk/>
            <pc:sldMk cId="156782239" sldId="1735"/>
            <ac:spMk id="37" creationId="{24881FDD-82FA-4607-AD76-DD0779A7E258}"/>
          </ac:spMkLst>
        </pc:spChg>
        <pc:spChg chg="add del mod">
          <ac:chgData name="Wanlambok Nongbet [Chillibreeze]" userId="6bf028ea-505a-4797-9fbe-498829f78d74" providerId="ADAL" clId="{B6D7A17A-D2C1-44D0-9B40-9FBDB90D5B20}" dt="2020-07-23T13:04:47.484" v="1098" actId="21"/>
          <ac:spMkLst>
            <pc:docMk/>
            <pc:sldMk cId="156782239" sldId="1735"/>
            <ac:spMk id="38" creationId="{F9C3F6AC-B062-40C3-BCB9-3D36213D90F8}"/>
          </ac:spMkLst>
        </pc:spChg>
        <pc:spChg chg="add del mod">
          <ac:chgData name="Wanlambok Nongbet [Chillibreeze]" userId="6bf028ea-505a-4797-9fbe-498829f78d74" providerId="ADAL" clId="{B6D7A17A-D2C1-44D0-9B40-9FBDB90D5B20}" dt="2020-07-23T13:04:47.484" v="1098" actId="21"/>
          <ac:spMkLst>
            <pc:docMk/>
            <pc:sldMk cId="156782239" sldId="1735"/>
            <ac:spMk id="39" creationId="{82F183F9-B1A6-43F7-9CAE-2419B0CFE210}"/>
          </ac:spMkLst>
        </pc:spChg>
        <pc:spChg chg="add del mod">
          <ac:chgData name="Wanlambok Nongbet [Chillibreeze]" userId="6bf028ea-505a-4797-9fbe-498829f78d74" providerId="ADAL" clId="{B6D7A17A-D2C1-44D0-9B40-9FBDB90D5B20}" dt="2020-07-23T13:04:47.484" v="1098" actId="21"/>
          <ac:spMkLst>
            <pc:docMk/>
            <pc:sldMk cId="156782239" sldId="1735"/>
            <ac:spMk id="40" creationId="{AECE763A-D472-479A-8CE1-AEF8B7EA260B}"/>
          </ac:spMkLst>
        </pc:spChg>
        <pc:spChg chg="add del mod">
          <ac:chgData name="Wanlambok Nongbet [Chillibreeze]" userId="6bf028ea-505a-4797-9fbe-498829f78d74" providerId="ADAL" clId="{B6D7A17A-D2C1-44D0-9B40-9FBDB90D5B20}" dt="2020-07-23T13:04:47.484" v="1098" actId="21"/>
          <ac:spMkLst>
            <pc:docMk/>
            <pc:sldMk cId="156782239" sldId="1735"/>
            <ac:spMk id="41" creationId="{99903B9B-9472-47CC-BE40-D2EFAEAC4305}"/>
          </ac:spMkLst>
        </pc:spChg>
        <pc:spChg chg="add del mod">
          <ac:chgData name="Wanlambok Nongbet [Chillibreeze]" userId="6bf028ea-505a-4797-9fbe-498829f78d74" providerId="ADAL" clId="{B6D7A17A-D2C1-44D0-9B40-9FBDB90D5B20}" dt="2020-07-23T13:04:47.484" v="1098" actId="21"/>
          <ac:spMkLst>
            <pc:docMk/>
            <pc:sldMk cId="156782239" sldId="1735"/>
            <ac:spMk id="42" creationId="{DEDD9107-0983-4AB5-9EB7-689D3126E123}"/>
          </ac:spMkLst>
        </pc:spChg>
        <pc:spChg chg="add del mod">
          <ac:chgData name="Wanlambok Nongbet [Chillibreeze]" userId="6bf028ea-505a-4797-9fbe-498829f78d74" providerId="ADAL" clId="{B6D7A17A-D2C1-44D0-9B40-9FBDB90D5B20}" dt="2020-07-23T13:04:52.325" v="1100" actId="21"/>
          <ac:spMkLst>
            <pc:docMk/>
            <pc:sldMk cId="156782239" sldId="1735"/>
            <ac:spMk id="48" creationId="{B0FA2CE6-4DE8-4A91-AC83-6905F5482436}"/>
          </ac:spMkLst>
        </pc:spChg>
        <pc:spChg chg="add del mod">
          <ac:chgData name="Wanlambok Nongbet [Chillibreeze]" userId="6bf028ea-505a-4797-9fbe-498829f78d74" providerId="ADAL" clId="{B6D7A17A-D2C1-44D0-9B40-9FBDB90D5B20}" dt="2020-07-23T13:04:52.325" v="1100" actId="21"/>
          <ac:spMkLst>
            <pc:docMk/>
            <pc:sldMk cId="156782239" sldId="1735"/>
            <ac:spMk id="49" creationId="{C801DC15-808C-4BA6-AFFD-654219657DBD}"/>
          </ac:spMkLst>
        </pc:spChg>
        <pc:spChg chg="add del mod">
          <ac:chgData name="Wanlambok Nongbet [Chillibreeze]" userId="6bf028ea-505a-4797-9fbe-498829f78d74" providerId="ADAL" clId="{B6D7A17A-D2C1-44D0-9B40-9FBDB90D5B20}" dt="2020-07-23T13:04:52.325" v="1100" actId="21"/>
          <ac:spMkLst>
            <pc:docMk/>
            <pc:sldMk cId="156782239" sldId="1735"/>
            <ac:spMk id="50" creationId="{4C8CB303-95F4-4E93-BDC6-D3DA35B2250F}"/>
          </ac:spMkLst>
        </pc:spChg>
        <pc:spChg chg="add del mod">
          <ac:chgData name="Wanlambok Nongbet [Chillibreeze]" userId="6bf028ea-505a-4797-9fbe-498829f78d74" providerId="ADAL" clId="{B6D7A17A-D2C1-44D0-9B40-9FBDB90D5B20}" dt="2020-07-23T13:04:52.325" v="1100" actId="21"/>
          <ac:spMkLst>
            <pc:docMk/>
            <pc:sldMk cId="156782239" sldId="1735"/>
            <ac:spMk id="51" creationId="{2E0AE198-1072-40D2-B334-D7BA386C26ED}"/>
          </ac:spMkLst>
        </pc:spChg>
        <pc:spChg chg="add del mod">
          <ac:chgData name="Wanlambok Nongbet [Chillibreeze]" userId="6bf028ea-505a-4797-9fbe-498829f78d74" providerId="ADAL" clId="{B6D7A17A-D2C1-44D0-9B40-9FBDB90D5B20}" dt="2020-07-23T13:04:52.325" v="1100" actId="21"/>
          <ac:spMkLst>
            <pc:docMk/>
            <pc:sldMk cId="156782239" sldId="1735"/>
            <ac:spMk id="52" creationId="{C8BB882B-383B-4CA9-A345-701B0026BC5A}"/>
          </ac:spMkLst>
        </pc:spChg>
        <pc:spChg chg="add del mod">
          <ac:chgData name="Wanlambok Nongbet [Chillibreeze]" userId="6bf028ea-505a-4797-9fbe-498829f78d74" providerId="ADAL" clId="{B6D7A17A-D2C1-44D0-9B40-9FBDB90D5B20}" dt="2020-07-23T13:05:03.804" v="1110" actId="21"/>
          <ac:spMkLst>
            <pc:docMk/>
            <pc:sldMk cId="156782239" sldId="1735"/>
            <ac:spMk id="58" creationId="{E0A6F3E5-BA70-47C2-968B-422302952D53}"/>
          </ac:spMkLst>
        </pc:spChg>
        <pc:spChg chg="add del mod">
          <ac:chgData name="Wanlambok Nongbet [Chillibreeze]" userId="6bf028ea-505a-4797-9fbe-498829f78d74" providerId="ADAL" clId="{B6D7A17A-D2C1-44D0-9B40-9FBDB90D5B20}" dt="2020-07-23T13:04:53.760" v="1102" actId="21"/>
          <ac:spMkLst>
            <pc:docMk/>
            <pc:sldMk cId="156782239" sldId="1735"/>
            <ac:spMk id="59" creationId="{04023EE4-30C5-433F-BF59-2CDD875B0343}"/>
          </ac:spMkLst>
        </pc:spChg>
        <pc:spChg chg="add del mod">
          <ac:chgData name="Wanlambok Nongbet [Chillibreeze]" userId="6bf028ea-505a-4797-9fbe-498829f78d74" providerId="ADAL" clId="{B6D7A17A-D2C1-44D0-9B40-9FBDB90D5B20}" dt="2020-07-23T13:04:53.760" v="1102" actId="21"/>
          <ac:spMkLst>
            <pc:docMk/>
            <pc:sldMk cId="156782239" sldId="1735"/>
            <ac:spMk id="60" creationId="{D99C280F-C22B-4C4B-BFD3-B0A941DEC201}"/>
          </ac:spMkLst>
        </pc:spChg>
        <pc:spChg chg="add del mod">
          <ac:chgData name="Wanlambok Nongbet [Chillibreeze]" userId="6bf028ea-505a-4797-9fbe-498829f78d74" providerId="ADAL" clId="{B6D7A17A-D2C1-44D0-9B40-9FBDB90D5B20}" dt="2020-07-23T13:04:53.760" v="1102" actId="21"/>
          <ac:spMkLst>
            <pc:docMk/>
            <pc:sldMk cId="156782239" sldId="1735"/>
            <ac:spMk id="61" creationId="{ECFA6E65-E91E-42F5-9FB6-CA5BF0A80F62}"/>
          </ac:spMkLst>
        </pc:spChg>
        <pc:spChg chg="add del mod">
          <ac:chgData name="Wanlambok Nongbet [Chillibreeze]" userId="6bf028ea-505a-4797-9fbe-498829f78d74" providerId="ADAL" clId="{B6D7A17A-D2C1-44D0-9B40-9FBDB90D5B20}" dt="2020-07-23T13:04:53.760" v="1102" actId="21"/>
          <ac:spMkLst>
            <pc:docMk/>
            <pc:sldMk cId="156782239" sldId="1735"/>
            <ac:spMk id="62" creationId="{6C9C8DFD-62DF-452C-8664-115F19E72100}"/>
          </ac:spMkLst>
        </pc:spChg>
        <pc:spChg chg="add del mod">
          <ac:chgData name="Wanlambok Nongbet [Chillibreeze]" userId="6bf028ea-505a-4797-9fbe-498829f78d74" providerId="ADAL" clId="{B6D7A17A-D2C1-44D0-9B40-9FBDB90D5B20}" dt="2020-07-23T13:05:03.804" v="1110" actId="21"/>
          <ac:spMkLst>
            <pc:docMk/>
            <pc:sldMk cId="156782239" sldId="1735"/>
            <ac:spMk id="68" creationId="{9029C400-92BB-4EBE-9A98-71BDFD5ABB57}"/>
          </ac:spMkLst>
        </pc:spChg>
        <pc:spChg chg="add del mod">
          <ac:chgData name="Wanlambok Nongbet [Chillibreeze]" userId="6bf028ea-505a-4797-9fbe-498829f78d74" providerId="ADAL" clId="{B6D7A17A-D2C1-44D0-9B40-9FBDB90D5B20}" dt="2020-07-23T13:04:54.755" v="1104" actId="21"/>
          <ac:spMkLst>
            <pc:docMk/>
            <pc:sldMk cId="156782239" sldId="1735"/>
            <ac:spMk id="69" creationId="{6022ECE4-D646-44AE-B473-84BB33474BC5}"/>
          </ac:spMkLst>
        </pc:spChg>
        <pc:spChg chg="add del mod">
          <ac:chgData name="Wanlambok Nongbet [Chillibreeze]" userId="6bf028ea-505a-4797-9fbe-498829f78d74" providerId="ADAL" clId="{B6D7A17A-D2C1-44D0-9B40-9FBDB90D5B20}" dt="2020-07-23T13:04:54.755" v="1104" actId="21"/>
          <ac:spMkLst>
            <pc:docMk/>
            <pc:sldMk cId="156782239" sldId="1735"/>
            <ac:spMk id="70" creationId="{A63B8934-9824-4611-8DAC-9A71A9B3FC59}"/>
          </ac:spMkLst>
        </pc:spChg>
        <pc:spChg chg="add del mod">
          <ac:chgData name="Wanlambok Nongbet [Chillibreeze]" userId="6bf028ea-505a-4797-9fbe-498829f78d74" providerId="ADAL" clId="{B6D7A17A-D2C1-44D0-9B40-9FBDB90D5B20}" dt="2020-07-23T13:04:54.755" v="1104" actId="21"/>
          <ac:spMkLst>
            <pc:docMk/>
            <pc:sldMk cId="156782239" sldId="1735"/>
            <ac:spMk id="71" creationId="{C2AE2714-E4CD-4E30-9873-89BAE52D71DF}"/>
          </ac:spMkLst>
        </pc:spChg>
        <pc:spChg chg="add del mod">
          <ac:chgData name="Wanlambok Nongbet [Chillibreeze]" userId="6bf028ea-505a-4797-9fbe-498829f78d74" providerId="ADAL" clId="{B6D7A17A-D2C1-44D0-9B40-9FBDB90D5B20}" dt="2020-07-23T13:05:03.804" v="1110" actId="21"/>
          <ac:spMkLst>
            <pc:docMk/>
            <pc:sldMk cId="156782239" sldId="1735"/>
            <ac:spMk id="76" creationId="{CF3DA37C-49F3-45A3-97A2-E10310F98FC6}"/>
          </ac:spMkLst>
        </pc:spChg>
        <pc:spChg chg="add del mod">
          <ac:chgData name="Wanlambok Nongbet [Chillibreeze]" userId="6bf028ea-505a-4797-9fbe-498829f78d74" providerId="ADAL" clId="{B6D7A17A-D2C1-44D0-9B40-9FBDB90D5B20}" dt="2020-07-23T13:04:55.926" v="1106" actId="21"/>
          <ac:spMkLst>
            <pc:docMk/>
            <pc:sldMk cId="156782239" sldId="1735"/>
            <ac:spMk id="77" creationId="{9775EEAC-93EB-4C88-B05C-B6C0CA8F67D8}"/>
          </ac:spMkLst>
        </pc:spChg>
        <pc:spChg chg="add del mod">
          <ac:chgData name="Wanlambok Nongbet [Chillibreeze]" userId="6bf028ea-505a-4797-9fbe-498829f78d74" providerId="ADAL" clId="{B6D7A17A-D2C1-44D0-9B40-9FBDB90D5B20}" dt="2020-07-23T13:04:55.926" v="1106" actId="21"/>
          <ac:spMkLst>
            <pc:docMk/>
            <pc:sldMk cId="156782239" sldId="1735"/>
            <ac:spMk id="78" creationId="{AFE07550-E35F-4B6A-987C-167C324BBCFA}"/>
          </ac:spMkLst>
        </pc:spChg>
        <pc:spChg chg="add del mod">
          <ac:chgData name="Wanlambok Nongbet [Chillibreeze]" userId="6bf028ea-505a-4797-9fbe-498829f78d74" providerId="ADAL" clId="{B6D7A17A-D2C1-44D0-9B40-9FBDB90D5B20}" dt="2020-07-23T13:05:03.804" v="1110" actId="21"/>
          <ac:spMkLst>
            <pc:docMk/>
            <pc:sldMk cId="156782239" sldId="1735"/>
            <ac:spMk id="82" creationId="{C05E6BD0-6F68-4A3D-AC8E-54AAABDD49E2}"/>
          </ac:spMkLst>
        </pc:spChg>
        <pc:spChg chg="add del mod">
          <ac:chgData name="Wanlambok Nongbet [Chillibreeze]" userId="6bf028ea-505a-4797-9fbe-498829f78d74" providerId="ADAL" clId="{B6D7A17A-D2C1-44D0-9B40-9FBDB90D5B20}" dt="2020-07-23T13:04:56.933" v="1108" actId="21"/>
          <ac:spMkLst>
            <pc:docMk/>
            <pc:sldMk cId="156782239" sldId="1735"/>
            <ac:spMk id="83" creationId="{63EFBFC6-2FB1-472E-8089-E6982F05BAEE}"/>
          </ac:spMkLst>
        </pc:spChg>
        <pc:spChg chg="add del mod">
          <ac:chgData name="Wanlambok Nongbet [Chillibreeze]" userId="6bf028ea-505a-4797-9fbe-498829f78d74" providerId="ADAL" clId="{B6D7A17A-D2C1-44D0-9B40-9FBDB90D5B20}" dt="2020-07-23T13:05:03.804" v="1110" actId="21"/>
          <ac:spMkLst>
            <pc:docMk/>
            <pc:sldMk cId="156782239" sldId="1735"/>
            <ac:spMk id="86" creationId="{5B4E0C0D-0038-4DD9-A536-6AD5B782DF1D}"/>
          </ac:spMkLst>
        </pc:spChg>
        <pc:spChg chg="add mod">
          <ac:chgData name="Wanlambok Nongbet [Chillibreeze]" userId="6bf028ea-505a-4797-9fbe-498829f78d74" providerId="ADAL" clId="{B6D7A17A-D2C1-44D0-9B40-9FBDB90D5B20}" dt="2020-07-23T13:05:04.067" v="1111"/>
          <ac:spMkLst>
            <pc:docMk/>
            <pc:sldMk cId="156782239" sldId="1735"/>
            <ac:spMk id="88" creationId="{921B7FD5-FDDC-4632-A2EA-E719D50CAE26}"/>
          </ac:spMkLst>
        </pc:spChg>
        <pc:spChg chg="add del mod">
          <ac:chgData name="Wanlambok Nongbet [Chillibreeze]" userId="6bf028ea-505a-4797-9fbe-498829f78d74" providerId="ADAL" clId="{B6D7A17A-D2C1-44D0-9B40-9FBDB90D5B20}" dt="2020-07-23T13:05:05.878" v="1112" actId="21"/>
          <ac:spMkLst>
            <pc:docMk/>
            <pc:sldMk cId="156782239" sldId="1735"/>
            <ac:spMk id="89" creationId="{F548BE55-77EA-4F8F-9130-E493260C9FAE}"/>
          </ac:spMkLst>
        </pc:spChg>
        <pc:spChg chg="add del mod">
          <ac:chgData name="Wanlambok Nongbet [Chillibreeze]" userId="6bf028ea-505a-4797-9fbe-498829f78d74" providerId="ADAL" clId="{B6D7A17A-D2C1-44D0-9B40-9FBDB90D5B20}" dt="2020-07-23T13:05:05.878" v="1112" actId="21"/>
          <ac:spMkLst>
            <pc:docMk/>
            <pc:sldMk cId="156782239" sldId="1735"/>
            <ac:spMk id="91" creationId="{A2738019-610E-42CA-AD7D-BAEFBCA4251F}"/>
          </ac:spMkLst>
        </pc:spChg>
        <pc:spChg chg="add del mod">
          <ac:chgData name="Wanlambok Nongbet [Chillibreeze]" userId="6bf028ea-505a-4797-9fbe-498829f78d74" providerId="ADAL" clId="{B6D7A17A-D2C1-44D0-9B40-9FBDB90D5B20}" dt="2020-07-23T13:05:05.878" v="1112" actId="21"/>
          <ac:spMkLst>
            <pc:docMk/>
            <pc:sldMk cId="156782239" sldId="1735"/>
            <ac:spMk id="93" creationId="{8E691446-F345-4863-9A52-01EF8F85EAAB}"/>
          </ac:spMkLst>
        </pc:spChg>
        <pc:spChg chg="add del mod">
          <ac:chgData name="Wanlambok Nongbet [Chillibreeze]" userId="6bf028ea-505a-4797-9fbe-498829f78d74" providerId="ADAL" clId="{B6D7A17A-D2C1-44D0-9B40-9FBDB90D5B20}" dt="2020-07-23T13:05:05.878" v="1112" actId="21"/>
          <ac:spMkLst>
            <pc:docMk/>
            <pc:sldMk cId="156782239" sldId="1735"/>
            <ac:spMk id="95" creationId="{87316F97-1402-4980-A55B-599102459C52}"/>
          </ac:spMkLst>
        </pc:spChg>
        <pc:spChg chg="add del mod">
          <ac:chgData name="Wanlambok Nongbet [Chillibreeze]" userId="6bf028ea-505a-4797-9fbe-498829f78d74" providerId="ADAL" clId="{B6D7A17A-D2C1-44D0-9B40-9FBDB90D5B20}" dt="2020-07-23T13:05:06.814" v="1114" actId="21"/>
          <ac:spMkLst>
            <pc:docMk/>
            <pc:sldMk cId="156782239" sldId="1735"/>
            <ac:spMk id="97" creationId="{B68559DA-4D39-4C85-BFC3-AB5744307A97}"/>
          </ac:spMkLst>
        </pc:spChg>
        <pc:spChg chg="add del mod">
          <ac:chgData name="Wanlambok Nongbet [Chillibreeze]" userId="6bf028ea-505a-4797-9fbe-498829f78d74" providerId="ADAL" clId="{B6D7A17A-D2C1-44D0-9B40-9FBDB90D5B20}" dt="2020-07-23T13:05:06.814" v="1114" actId="21"/>
          <ac:spMkLst>
            <pc:docMk/>
            <pc:sldMk cId="156782239" sldId="1735"/>
            <ac:spMk id="99" creationId="{81C71BAE-8ADE-4D4C-A13A-8D72902ABB96}"/>
          </ac:spMkLst>
        </pc:spChg>
        <pc:spChg chg="add del mod">
          <ac:chgData name="Wanlambok Nongbet [Chillibreeze]" userId="6bf028ea-505a-4797-9fbe-498829f78d74" providerId="ADAL" clId="{B6D7A17A-D2C1-44D0-9B40-9FBDB90D5B20}" dt="2020-07-23T13:05:06.814" v="1114" actId="21"/>
          <ac:spMkLst>
            <pc:docMk/>
            <pc:sldMk cId="156782239" sldId="1735"/>
            <ac:spMk id="101" creationId="{7D38BC5F-BE5C-4286-BE8C-BB449746BA8C}"/>
          </ac:spMkLst>
        </pc:spChg>
        <pc:spChg chg="add del mod">
          <ac:chgData name="Wanlambok Nongbet [Chillibreeze]" userId="6bf028ea-505a-4797-9fbe-498829f78d74" providerId="ADAL" clId="{B6D7A17A-D2C1-44D0-9B40-9FBDB90D5B20}" dt="2020-07-23T13:05:06.814" v="1114" actId="21"/>
          <ac:spMkLst>
            <pc:docMk/>
            <pc:sldMk cId="156782239" sldId="1735"/>
            <ac:spMk id="103" creationId="{709A07B1-6106-4397-83D4-8C375FB039A5}"/>
          </ac:spMkLst>
        </pc:spChg>
        <pc:spChg chg="add mod">
          <ac:chgData name="Wanlambok Nongbet [Chillibreeze]" userId="6bf028ea-505a-4797-9fbe-498829f78d74" providerId="ADAL" clId="{B6D7A17A-D2C1-44D0-9B40-9FBDB90D5B20}" dt="2020-07-23T13:05:07.011" v="1115"/>
          <ac:spMkLst>
            <pc:docMk/>
            <pc:sldMk cId="156782239" sldId="1735"/>
            <ac:spMk id="105" creationId="{13CBA5B1-E2AE-4D40-8229-B8EC4D7F6F3D}"/>
          </ac:spMkLst>
        </pc:spChg>
        <pc:spChg chg="add del mod">
          <ac:chgData name="Wanlambok Nongbet [Chillibreeze]" userId="6bf028ea-505a-4797-9fbe-498829f78d74" providerId="ADAL" clId="{B6D7A17A-D2C1-44D0-9B40-9FBDB90D5B20}" dt="2020-07-23T13:05:07.722" v="1116" actId="21"/>
          <ac:spMkLst>
            <pc:docMk/>
            <pc:sldMk cId="156782239" sldId="1735"/>
            <ac:spMk id="106" creationId="{4E20D6C1-2A70-46DA-A6E3-C8BF12BCF455}"/>
          </ac:spMkLst>
        </pc:spChg>
        <pc:spChg chg="add del mod">
          <ac:chgData name="Wanlambok Nongbet [Chillibreeze]" userId="6bf028ea-505a-4797-9fbe-498829f78d74" providerId="ADAL" clId="{B6D7A17A-D2C1-44D0-9B40-9FBDB90D5B20}" dt="2020-07-23T13:05:07.722" v="1116" actId="21"/>
          <ac:spMkLst>
            <pc:docMk/>
            <pc:sldMk cId="156782239" sldId="1735"/>
            <ac:spMk id="108" creationId="{93C5DA42-46BA-491E-BDE8-FA966C8AB919}"/>
          </ac:spMkLst>
        </pc:spChg>
        <pc:spChg chg="add del mod">
          <ac:chgData name="Wanlambok Nongbet [Chillibreeze]" userId="6bf028ea-505a-4797-9fbe-498829f78d74" providerId="ADAL" clId="{B6D7A17A-D2C1-44D0-9B40-9FBDB90D5B20}" dt="2020-07-23T13:05:07.722" v="1116" actId="21"/>
          <ac:spMkLst>
            <pc:docMk/>
            <pc:sldMk cId="156782239" sldId="1735"/>
            <ac:spMk id="110" creationId="{CD187B8A-6BAF-42F2-9F3D-6232F7738C28}"/>
          </ac:spMkLst>
        </pc:spChg>
        <pc:spChg chg="add del mod">
          <ac:chgData name="Wanlambok Nongbet [Chillibreeze]" userId="6bf028ea-505a-4797-9fbe-498829f78d74" providerId="ADAL" clId="{B6D7A17A-D2C1-44D0-9B40-9FBDB90D5B20}" dt="2020-07-23T13:05:09.856" v="1118" actId="21"/>
          <ac:spMkLst>
            <pc:docMk/>
            <pc:sldMk cId="156782239" sldId="1735"/>
            <ac:spMk id="112" creationId="{659FEE96-8B0E-4ABE-86CE-1C1476877EAF}"/>
          </ac:spMkLst>
        </pc:spChg>
        <pc:spChg chg="add del mod">
          <ac:chgData name="Wanlambok Nongbet [Chillibreeze]" userId="6bf028ea-505a-4797-9fbe-498829f78d74" providerId="ADAL" clId="{B6D7A17A-D2C1-44D0-9B40-9FBDB90D5B20}" dt="2020-07-23T13:05:09.856" v="1118" actId="21"/>
          <ac:spMkLst>
            <pc:docMk/>
            <pc:sldMk cId="156782239" sldId="1735"/>
            <ac:spMk id="114" creationId="{8DF8F7DF-010E-4DF0-919A-B1F474A32521}"/>
          </ac:spMkLst>
        </pc:spChg>
        <pc:spChg chg="add del mod">
          <ac:chgData name="Wanlambok Nongbet [Chillibreeze]" userId="6bf028ea-505a-4797-9fbe-498829f78d74" providerId="ADAL" clId="{B6D7A17A-D2C1-44D0-9B40-9FBDB90D5B20}" dt="2020-07-23T13:05:09.856" v="1118" actId="21"/>
          <ac:spMkLst>
            <pc:docMk/>
            <pc:sldMk cId="156782239" sldId="1735"/>
            <ac:spMk id="116" creationId="{DDDAA6D7-3DF7-4556-AAB3-7BF6F7C90CAB}"/>
          </ac:spMkLst>
        </pc:spChg>
        <pc:spChg chg="add mod">
          <ac:chgData name="Wanlambok Nongbet [Chillibreeze]" userId="6bf028ea-505a-4797-9fbe-498829f78d74" providerId="ADAL" clId="{B6D7A17A-D2C1-44D0-9B40-9FBDB90D5B20}" dt="2020-07-23T13:05:10.060" v="1119"/>
          <ac:spMkLst>
            <pc:docMk/>
            <pc:sldMk cId="156782239" sldId="1735"/>
            <ac:spMk id="118" creationId="{8996692D-B7CC-476F-A441-C213FC12A7C2}"/>
          </ac:spMkLst>
        </pc:spChg>
        <pc:spChg chg="add del mod">
          <ac:chgData name="Wanlambok Nongbet [Chillibreeze]" userId="6bf028ea-505a-4797-9fbe-498829f78d74" providerId="ADAL" clId="{B6D7A17A-D2C1-44D0-9B40-9FBDB90D5B20}" dt="2020-07-23T13:05:10.748" v="1120" actId="21"/>
          <ac:spMkLst>
            <pc:docMk/>
            <pc:sldMk cId="156782239" sldId="1735"/>
            <ac:spMk id="119" creationId="{250F22FA-7D57-4EC8-9FB9-307AB49025F6}"/>
          </ac:spMkLst>
        </pc:spChg>
        <pc:spChg chg="add del mod">
          <ac:chgData name="Wanlambok Nongbet [Chillibreeze]" userId="6bf028ea-505a-4797-9fbe-498829f78d74" providerId="ADAL" clId="{B6D7A17A-D2C1-44D0-9B40-9FBDB90D5B20}" dt="2020-07-23T13:05:10.748" v="1120" actId="21"/>
          <ac:spMkLst>
            <pc:docMk/>
            <pc:sldMk cId="156782239" sldId="1735"/>
            <ac:spMk id="121" creationId="{ADCA8F73-9B47-4EB4-B9C6-1BBBB361DD1D}"/>
          </ac:spMkLst>
        </pc:spChg>
        <pc:spChg chg="add del mod">
          <ac:chgData name="Wanlambok Nongbet [Chillibreeze]" userId="6bf028ea-505a-4797-9fbe-498829f78d74" providerId="ADAL" clId="{B6D7A17A-D2C1-44D0-9B40-9FBDB90D5B20}" dt="2020-07-23T13:05:11.706" v="1122" actId="21"/>
          <ac:spMkLst>
            <pc:docMk/>
            <pc:sldMk cId="156782239" sldId="1735"/>
            <ac:spMk id="123" creationId="{7A2900F1-B211-4528-AB88-BE0B351BECAB}"/>
          </ac:spMkLst>
        </pc:spChg>
        <pc:spChg chg="add del mod">
          <ac:chgData name="Wanlambok Nongbet [Chillibreeze]" userId="6bf028ea-505a-4797-9fbe-498829f78d74" providerId="ADAL" clId="{B6D7A17A-D2C1-44D0-9B40-9FBDB90D5B20}" dt="2020-07-23T13:05:11.706" v="1122" actId="21"/>
          <ac:spMkLst>
            <pc:docMk/>
            <pc:sldMk cId="156782239" sldId="1735"/>
            <ac:spMk id="125" creationId="{918DFED6-A804-48CE-BA11-B2FA00B50017}"/>
          </ac:spMkLst>
        </pc:spChg>
        <pc:spChg chg="add mod">
          <ac:chgData name="Wanlambok Nongbet [Chillibreeze]" userId="6bf028ea-505a-4797-9fbe-498829f78d74" providerId="ADAL" clId="{B6D7A17A-D2C1-44D0-9B40-9FBDB90D5B20}" dt="2020-07-23T13:08:27.983" v="1273" actId="2"/>
          <ac:spMkLst>
            <pc:docMk/>
            <pc:sldMk cId="156782239" sldId="1735"/>
            <ac:spMk id="127" creationId="{6E6F84E3-97ED-408F-BC06-6F70F4962F50}"/>
          </ac:spMkLst>
        </pc:spChg>
        <pc:spChg chg="add del mod">
          <ac:chgData name="Wanlambok Nongbet [Chillibreeze]" userId="6bf028ea-505a-4797-9fbe-498829f78d74" providerId="ADAL" clId="{B6D7A17A-D2C1-44D0-9B40-9FBDB90D5B20}" dt="2020-07-23T13:05:12.586" v="1124" actId="21"/>
          <ac:spMkLst>
            <pc:docMk/>
            <pc:sldMk cId="156782239" sldId="1735"/>
            <ac:spMk id="128" creationId="{7DAA206D-6402-4902-A8CD-CC6DF5AB9ACB}"/>
          </ac:spMkLst>
        </pc:spChg>
        <pc:spChg chg="add del mod">
          <ac:chgData name="Wanlambok Nongbet [Chillibreeze]" userId="6bf028ea-505a-4797-9fbe-498829f78d74" providerId="ADAL" clId="{B6D7A17A-D2C1-44D0-9B40-9FBDB90D5B20}" dt="2020-07-23T13:05:13.539" v="1126" actId="21"/>
          <ac:spMkLst>
            <pc:docMk/>
            <pc:sldMk cId="156782239" sldId="1735"/>
            <ac:spMk id="130" creationId="{86A13F44-F392-4F09-B1AA-9674775CDC2F}"/>
          </ac:spMkLst>
        </pc:spChg>
        <pc:spChg chg="add mod">
          <ac:chgData name="Wanlambok Nongbet [Chillibreeze]" userId="6bf028ea-505a-4797-9fbe-498829f78d74" providerId="ADAL" clId="{B6D7A17A-D2C1-44D0-9B40-9FBDB90D5B20}" dt="2020-07-23T13:08:28.290" v="1274" actId="2"/>
          <ac:spMkLst>
            <pc:docMk/>
            <pc:sldMk cId="156782239" sldId="1735"/>
            <ac:spMk id="132" creationId="{D25C2754-2B87-4781-BAD7-A8D829EEDE30}"/>
          </ac:spMkLst>
        </pc:spChg>
        <pc:grpChg chg="add del mod">
          <ac:chgData name="Wanlambok Nongbet [Chillibreeze]" userId="6bf028ea-505a-4797-9fbe-498829f78d74" providerId="ADAL" clId="{B6D7A17A-D2C1-44D0-9B40-9FBDB90D5B20}" dt="2020-07-23T12:49:27.352" v="663" actId="165"/>
          <ac:grpSpMkLst>
            <pc:docMk/>
            <pc:sldMk cId="156782239" sldId="1735"/>
            <ac:grpSpMk id="4" creationId="{0B5261B3-8A5C-436B-A036-88294C97CF63}"/>
          </ac:grpSpMkLst>
        </pc:grpChg>
        <pc:cxnChg chg="add del mod topLvl">
          <ac:chgData name="Wanlambok Nongbet [Chillibreeze]" userId="6bf028ea-505a-4797-9fbe-498829f78d74" providerId="ADAL" clId="{B6D7A17A-D2C1-44D0-9B40-9FBDB90D5B20}" dt="2020-07-23T13:04:43.599" v="1094" actId="21"/>
          <ac:cxnSpMkLst>
            <pc:docMk/>
            <pc:sldMk cId="156782239" sldId="1735"/>
            <ac:cxnSpMk id="16" creationId="{2A37C073-E662-42FA-819B-07BF9FCDBFF0}"/>
          </ac:cxnSpMkLst>
        </pc:cxnChg>
        <pc:cxnChg chg="add del mod topLvl">
          <ac:chgData name="Wanlambok Nongbet [Chillibreeze]" userId="6bf028ea-505a-4797-9fbe-498829f78d74" providerId="ADAL" clId="{B6D7A17A-D2C1-44D0-9B40-9FBDB90D5B20}" dt="2020-07-23T13:04:43.599" v="1094" actId="21"/>
          <ac:cxnSpMkLst>
            <pc:docMk/>
            <pc:sldMk cId="156782239" sldId="1735"/>
            <ac:cxnSpMk id="18" creationId="{8D16E4FA-17FD-4670-8810-1A15466E27BE}"/>
          </ac:cxnSpMkLst>
        </pc:cxnChg>
        <pc:cxnChg chg="add del mod topLvl">
          <ac:chgData name="Wanlambok Nongbet [Chillibreeze]" userId="6bf028ea-505a-4797-9fbe-498829f78d74" providerId="ADAL" clId="{B6D7A17A-D2C1-44D0-9B40-9FBDB90D5B20}" dt="2020-07-23T13:04:43.599" v="1094" actId="21"/>
          <ac:cxnSpMkLst>
            <pc:docMk/>
            <pc:sldMk cId="156782239" sldId="1735"/>
            <ac:cxnSpMk id="19" creationId="{68EB1639-2635-489D-806E-93523BE50373}"/>
          </ac:cxnSpMkLst>
        </pc:cxnChg>
        <pc:cxnChg chg="add del mod topLvl">
          <ac:chgData name="Wanlambok Nongbet [Chillibreeze]" userId="6bf028ea-505a-4797-9fbe-498829f78d74" providerId="ADAL" clId="{B6D7A17A-D2C1-44D0-9B40-9FBDB90D5B20}" dt="2020-07-23T13:04:43.599" v="1094" actId="21"/>
          <ac:cxnSpMkLst>
            <pc:docMk/>
            <pc:sldMk cId="156782239" sldId="1735"/>
            <ac:cxnSpMk id="20" creationId="{46D418B5-CC54-4495-9F02-C5E6173BDF71}"/>
          </ac:cxnSpMkLst>
        </pc:cxnChg>
        <pc:cxnChg chg="add del mod topLvl">
          <ac:chgData name="Wanlambok Nongbet [Chillibreeze]" userId="6bf028ea-505a-4797-9fbe-498829f78d74" providerId="ADAL" clId="{B6D7A17A-D2C1-44D0-9B40-9FBDB90D5B20}" dt="2020-07-23T13:04:43.599" v="1094" actId="21"/>
          <ac:cxnSpMkLst>
            <pc:docMk/>
            <pc:sldMk cId="156782239" sldId="1735"/>
            <ac:cxnSpMk id="21" creationId="{F9DC1C87-7215-489F-9ED7-00CEBFF1036C}"/>
          </ac:cxnSpMkLst>
        </pc:cxnChg>
        <pc:cxnChg chg="add del mod topLvl">
          <ac:chgData name="Wanlambok Nongbet [Chillibreeze]" userId="6bf028ea-505a-4797-9fbe-498829f78d74" providerId="ADAL" clId="{B6D7A17A-D2C1-44D0-9B40-9FBDB90D5B20}" dt="2020-07-23T13:04:43.599" v="1094" actId="21"/>
          <ac:cxnSpMkLst>
            <pc:docMk/>
            <pc:sldMk cId="156782239" sldId="1735"/>
            <ac:cxnSpMk id="22" creationId="{80B50E34-CF19-42C5-A36C-C956A5A4CE01}"/>
          </ac:cxnSpMkLst>
        </pc:cxnChg>
        <pc:cxnChg chg="add del mod">
          <ac:chgData name="Wanlambok Nongbet [Chillibreeze]" userId="6bf028ea-505a-4797-9fbe-498829f78d74" providerId="ADAL" clId="{B6D7A17A-D2C1-44D0-9B40-9FBDB90D5B20}" dt="2020-07-23T12:41:31.636" v="338" actId="478"/>
          <ac:cxnSpMkLst>
            <pc:docMk/>
            <pc:sldMk cId="156782239" sldId="1735"/>
            <ac:cxnSpMk id="23" creationId="{6CC3BBAC-21AB-4E8F-AD93-E5AA5C7D4F0C}"/>
          </ac:cxnSpMkLst>
        </pc:cxnChg>
        <pc:cxnChg chg="add mod">
          <ac:chgData name="Wanlambok Nongbet [Chillibreeze]" userId="6bf028ea-505a-4797-9fbe-498829f78d74" providerId="ADAL" clId="{B6D7A17A-D2C1-44D0-9B40-9FBDB90D5B20}" dt="2020-07-23T13:04:43.924" v="1095"/>
          <ac:cxnSpMkLst>
            <pc:docMk/>
            <pc:sldMk cId="156782239" sldId="1735"/>
            <ac:cxnSpMk id="31" creationId="{436B81B9-B4B2-4A69-8517-55512C775368}"/>
          </ac:cxnSpMkLst>
        </pc:cxnChg>
        <pc:cxnChg chg="add del mod">
          <ac:chgData name="Wanlambok Nongbet [Chillibreeze]" userId="6bf028ea-505a-4797-9fbe-498829f78d74" providerId="ADAL" clId="{B6D7A17A-D2C1-44D0-9B40-9FBDB90D5B20}" dt="2020-07-23T13:04:46.214" v="1096" actId="21"/>
          <ac:cxnSpMkLst>
            <pc:docMk/>
            <pc:sldMk cId="156782239" sldId="1735"/>
            <ac:cxnSpMk id="32" creationId="{2B687680-3C24-4E87-BE6F-F90B83F98B41}"/>
          </ac:cxnSpMkLst>
        </pc:cxnChg>
        <pc:cxnChg chg="add del mod">
          <ac:chgData name="Wanlambok Nongbet [Chillibreeze]" userId="6bf028ea-505a-4797-9fbe-498829f78d74" providerId="ADAL" clId="{B6D7A17A-D2C1-44D0-9B40-9FBDB90D5B20}" dt="2020-07-23T13:04:46.214" v="1096" actId="21"/>
          <ac:cxnSpMkLst>
            <pc:docMk/>
            <pc:sldMk cId="156782239" sldId="1735"/>
            <ac:cxnSpMk id="33" creationId="{6026972E-2417-414D-BA07-E56F76B608E2}"/>
          </ac:cxnSpMkLst>
        </pc:cxnChg>
        <pc:cxnChg chg="add del mod">
          <ac:chgData name="Wanlambok Nongbet [Chillibreeze]" userId="6bf028ea-505a-4797-9fbe-498829f78d74" providerId="ADAL" clId="{B6D7A17A-D2C1-44D0-9B40-9FBDB90D5B20}" dt="2020-07-23T13:04:46.214" v="1096" actId="21"/>
          <ac:cxnSpMkLst>
            <pc:docMk/>
            <pc:sldMk cId="156782239" sldId="1735"/>
            <ac:cxnSpMk id="34" creationId="{8D9D732B-B3D4-47B4-B03D-6BFDD1479D9E}"/>
          </ac:cxnSpMkLst>
        </pc:cxnChg>
        <pc:cxnChg chg="add del mod">
          <ac:chgData name="Wanlambok Nongbet [Chillibreeze]" userId="6bf028ea-505a-4797-9fbe-498829f78d74" providerId="ADAL" clId="{B6D7A17A-D2C1-44D0-9B40-9FBDB90D5B20}" dt="2020-07-23T13:04:46.214" v="1096" actId="21"/>
          <ac:cxnSpMkLst>
            <pc:docMk/>
            <pc:sldMk cId="156782239" sldId="1735"/>
            <ac:cxnSpMk id="35" creationId="{FEA33D49-3099-4131-9A2A-3329D0965326}"/>
          </ac:cxnSpMkLst>
        </pc:cxnChg>
        <pc:cxnChg chg="add del mod">
          <ac:chgData name="Wanlambok Nongbet [Chillibreeze]" userId="6bf028ea-505a-4797-9fbe-498829f78d74" providerId="ADAL" clId="{B6D7A17A-D2C1-44D0-9B40-9FBDB90D5B20}" dt="2020-07-23T13:04:46.214" v="1096" actId="21"/>
          <ac:cxnSpMkLst>
            <pc:docMk/>
            <pc:sldMk cId="156782239" sldId="1735"/>
            <ac:cxnSpMk id="36" creationId="{A6BA4336-03C3-43E6-8FD4-37AC6AA3CEA1}"/>
          </ac:cxnSpMkLst>
        </pc:cxnChg>
        <pc:cxnChg chg="add del mod">
          <ac:chgData name="Wanlambok Nongbet [Chillibreeze]" userId="6bf028ea-505a-4797-9fbe-498829f78d74" providerId="ADAL" clId="{B6D7A17A-D2C1-44D0-9B40-9FBDB90D5B20}" dt="2020-07-23T13:04:47.484" v="1098" actId="21"/>
          <ac:cxnSpMkLst>
            <pc:docMk/>
            <pc:sldMk cId="156782239" sldId="1735"/>
            <ac:cxnSpMk id="43" creationId="{ED339291-C208-427C-BC65-D9D249082CED}"/>
          </ac:cxnSpMkLst>
        </pc:cxnChg>
        <pc:cxnChg chg="add del mod">
          <ac:chgData name="Wanlambok Nongbet [Chillibreeze]" userId="6bf028ea-505a-4797-9fbe-498829f78d74" providerId="ADAL" clId="{B6D7A17A-D2C1-44D0-9B40-9FBDB90D5B20}" dt="2020-07-23T13:04:47.484" v="1098" actId="21"/>
          <ac:cxnSpMkLst>
            <pc:docMk/>
            <pc:sldMk cId="156782239" sldId="1735"/>
            <ac:cxnSpMk id="44" creationId="{8820F7C5-FF51-4066-9A12-142E4274ABA3}"/>
          </ac:cxnSpMkLst>
        </pc:cxnChg>
        <pc:cxnChg chg="add del mod">
          <ac:chgData name="Wanlambok Nongbet [Chillibreeze]" userId="6bf028ea-505a-4797-9fbe-498829f78d74" providerId="ADAL" clId="{B6D7A17A-D2C1-44D0-9B40-9FBDB90D5B20}" dt="2020-07-23T13:04:47.484" v="1098" actId="21"/>
          <ac:cxnSpMkLst>
            <pc:docMk/>
            <pc:sldMk cId="156782239" sldId="1735"/>
            <ac:cxnSpMk id="45" creationId="{83E8B9EE-68A4-44E4-885A-5B0301552B9C}"/>
          </ac:cxnSpMkLst>
        </pc:cxnChg>
        <pc:cxnChg chg="add del mod">
          <ac:chgData name="Wanlambok Nongbet [Chillibreeze]" userId="6bf028ea-505a-4797-9fbe-498829f78d74" providerId="ADAL" clId="{B6D7A17A-D2C1-44D0-9B40-9FBDB90D5B20}" dt="2020-07-23T13:04:47.484" v="1098" actId="21"/>
          <ac:cxnSpMkLst>
            <pc:docMk/>
            <pc:sldMk cId="156782239" sldId="1735"/>
            <ac:cxnSpMk id="46" creationId="{DE754D16-A368-4AC3-9815-1D2364077D62}"/>
          </ac:cxnSpMkLst>
        </pc:cxnChg>
        <pc:cxnChg chg="add del mod">
          <ac:chgData name="Wanlambok Nongbet [Chillibreeze]" userId="6bf028ea-505a-4797-9fbe-498829f78d74" providerId="ADAL" clId="{B6D7A17A-D2C1-44D0-9B40-9FBDB90D5B20}" dt="2020-07-23T13:04:47.484" v="1098" actId="21"/>
          <ac:cxnSpMkLst>
            <pc:docMk/>
            <pc:sldMk cId="156782239" sldId="1735"/>
            <ac:cxnSpMk id="47" creationId="{8889B782-A1E5-4F05-805E-23D69338D44F}"/>
          </ac:cxnSpMkLst>
        </pc:cxnChg>
        <pc:cxnChg chg="add del mod">
          <ac:chgData name="Wanlambok Nongbet [Chillibreeze]" userId="6bf028ea-505a-4797-9fbe-498829f78d74" providerId="ADAL" clId="{B6D7A17A-D2C1-44D0-9B40-9FBDB90D5B20}" dt="2020-07-23T13:04:52.325" v="1100" actId="21"/>
          <ac:cxnSpMkLst>
            <pc:docMk/>
            <pc:sldMk cId="156782239" sldId="1735"/>
            <ac:cxnSpMk id="53" creationId="{49DF7053-8639-4B77-9E65-C095CBA9B1D8}"/>
          </ac:cxnSpMkLst>
        </pc:cxnChg>
        <pc:cxnChg chg="add del mod">
          <ac:chgData name="Wanlambok Nongbet [Chillibreeze]" userId="6bf028ea-505a-4797-9fbe-498829f78d74" providerId="ADAL" clId="{B6D7A17A-D2C1-44D0-9B40-9FBDB90D5B20}" dt="2020-07-23T13:04:52.325" v="1100" actId="21"/>
          <ac:cxnSpMkLst>
            <pc:docMk/>
            <pc:sldMk cId="156782239" sldId="1735"/>
            <ac:cxnSpMk id="54" creationId="{A8880F39-5F84-4C57-9CA6-4E8C5DA5A8F2}"/>
          </ac:cxnSpMkLst>
        </pc:cxnChg>
        <pc:cxnChg chg="add del mod">
          <ac:chgData name="Wanlambok Nongbet [Chillibreeze]" userId="6bf028ea-505a-4797-9fbe-498829f78d74" providerId="ADAL" clId="{B6D7A17A-D2C1-44D0-9B40-9FBDB90D5B20}" dt="2020-07-23T13:04:52.325" v="1100" actId="21"/>
          <ac:cxnSpMkLst>
            <pc:docMk/>
            <pc:sldMk cId="156782239" sldId="1735"/>
            <ac:cxnSpMk id="55" creationId="{903BC161-E64C-4EC7-8C81-0B9B7266A918}"/>
          </ac:cxnSpMkLst>
        </pc:cxnChg>
        <pc:cxnChg chg="add del mod">
          <ac:chgData name="Wanlambok Nongbet [Chillibreeze]" userId="6bf028ea-505a-4797-9fbe-498829f78d74" providerId="ADAL" clId="{B6D7A17A-D2C1-44D0-9B40-9FBDB90D5B20}" dt="2020-07-23T13:04:52.325" v="1100" actId="21"/>
          <ac:cxnSpMkLst>
            <pc:docMk/>
            <pc:sldMk cId="156782239" sldId="1735"/>
            <ac:cxnSpMk id="56" creationId="{04388471-F909-4D3B-98F3-23C9CAC0AF38}"/>
          </ac:cxnSpMkLst>
        </pc:cxnChg>
        <pc:cxnChg chg="add del mod">
          <ac:chgData name="Wanlambok Nongbet [Chillibreeze]" userId="6bf028ea-505a-4797-9fbe-498829f78d74" providerId="ADAL" clId="{B6D7A17A-D2C1-44D0-9B40-9FBDB90D5B20}" dt="2020-07-23T13:04:52.325" v="1100" actId="21"/>
          <ac:cxnSpMkLst>
            <pc:docMk/>
            <pc:sldMk cId="156782239" sldId="1735"/>
            <ac:cxnSpMk id="57" creationId="{E33D6FD6-B24B-4035-BCFD-A485A4615EF3}"/>
          </ac:cxnSpMkLst>
        </pc:cxnChg>
        <pc:cxnChg chg="add mod">
          <ac:chgData name="Wanlambok Nongbet [Chillibreeze]" userId="6bf028ea-505a-4797-9fbe-498829f78d74" providerId="ADAL" clId="{B6D7A17A-D2C1-44D0-9B40-9FBDB90D5B20}" dt="2020-07-23T13:04:52.538" v="1101"/>
          <ac:cxnSpMkLst>
            <pc:docMk/>
            <pc:sldMk cId="156782239" sldId="1735"/>
            <ac:cxnSpMk id="63" creationId="{D7422C51-679E-431F-A224-FCEB8555138E}"/>
          </ac:cxnSpMkLst>
        </pc:cxnChg>
        <pc:cxnChg chg="add del mod">
          <ac:chgData name="Wanlambok Nongbet [Chillibreeze]" userId="6bf028ea-505a-4797-9fbe-498829f78d74" providerId="ADAL" clId="{B6D7A17A-D2C1-44D0-9B40-9FBDB90D5B20}" dt="2020-07-23T13:04:53.760" v="1102" actId="21"/>
          <ac:cxnSpMkLst>
            <pc:docMk/>
            <pc:sldMk cId="156782239" sldId="1735"/>
            <ac:cxnSpMk id="64" creationId="{262FCDCD-4056-40F9-9FBB-8FF05B532FB9}"/>
          </ac:cxnSpMkLst>
        </pc:cxnChg>
        <pc:cxnChg chg="add del mod">
          <ac:chgData name="Wanlambok Nongbet [Chillibreeze]" userId="6bf028ea-505a-4797-9fbe-498829f78d74" providerId="ADAL" clId="{B6D7A17A-D2C1-44D0-9B40-9FBDB90D5B20}" dt="2020-07-23T13:04:53.760" v="1102" actId="21"/>
          <ac:cxnSpMkLst>
            <pc:docMk/>
            <pc:sldMk cId="156782239" sldId="1735"/>
            <ac:cxnSpMk id="65" creationId="{CE02432E-D6AD-4C3F-8EF4-070FE69F41FC}"/>
          </ac:cxnSpMkLst>
        </pc:cxnChg>
        <pc:cxnChg chg="add del mod">
          <ac:chgData name="Wanlambok Nongbet [Chillibreeze]" userId="6bf028ea-505a-4797-9fbe-498829f78d74" providerId="ADAL" clId="{B6D7A17A-D2C1-44D0-9B40-9FBDB90D5B20}" dt="2020-07-23T13:04:53.760" v="1102" actId="21"/>
          <ac:cxnSpMkLst>
            <pc:docMk/>
            <pc:sldMk cId="156782239" sldId="1735"/>
            <ac:cxnSpMk id="66" creationId="{97A22B70-E169-44B9-A1C5-15FF8D5B4054}"/>
          </ac:cxnSpMkLst>
        </pc:cxnChg>
        <pc:cxnChg chg="add del mod">
          <ac:chgData name="Wanlambok Nongbet [Chillibreeze]" userId="6bf028ea-505a-4797-9fbe-498829f78d74" providerId="ADAL" clId="{B6D7A17A-D2C1-44D0-9B40-9FBDB90D5B20}" dt="2020-07-23T13:04:53.760" v="1102" actId="21"/>
          <ac:cxnSpMkLst>
            <pc:docMk/>
            <pc:sldMk cId="156782239" sldId="1735"/>
            <ac:cxnSpMk id="67" creationId="{DFE9E424-AE4C-4843-A58D-03C351FABB8A}"/>
          </ac:cxnSpMkLst>
        </pc:cxnChg>
        <pc:cxnChg chg="add del mod">
          <ac:chgData name="Wanlambok Nongbet [Chillibreeze]" userId="6bf028ea-505a-4797-9fbe-498829f78d74" providerId="ADAL" clId="{B6D7A17A-D2C1-44D0-9B40-9FBDB90D5B20}" dt="2020-07-23T13:05:03.804" v="1110" actId="21"/>
          <ac:cxnSpMkLst>
            <pc:docMk/>
            <pc:sldMk cId="156782239" sldId="1735"/>
            <ac:cxnSpMk id="72" creationId="{D935DDE1-1046-4997-B393-D8C383A39592}"/>
          </ac:cxnSpMkLst>
        </pc:cxnChg>
        <pc:cxnChg chg="add del mod">
          <ac:chgData name="Wanlambok Nongbet [Chillibreeze]" userId="6bf028ea-505a-4797-9fbe-498829f78d74" providerId="ADAL" clId="{B6D7A17A-D2C1-44D0-9B40-9FBDB90D5B20}" dt="2020-07-23T13:04:54.755" v="1104" actId="21"/>
          <ac:cxnSpMkLst>
            <pc:docMk/>
            <pc:sldMk cId="156782239" sldId="1735"/>
            <ac:cxnSpMk id="73" creationId="{78EDE1A2-9D09-4615-BEFF-E9A7020FCB7E}"/>
          </ac:cxnSpMkLst>
        </pc:cxnChg>
        <pc:cxnChg chg="add del mod">
          <ac:chgData name="Wanlambok Nongbet [Chillibreeze]" userId="6bf028ea-505a-4797-9fbe-498829f78d74" providerId="ADAL" clId="{B6D7A17A-D2C1-44D0-9B40-9FBDB90D5B20}" dt="2020-07-23T13:04:54.755" v="1104" actId="21"/>
          <ac:cxnSpMkLst>
            <pc:docMk/>
            <pc:sldMk cId="156782239" sldId="1735"/>
            <ac:cxnSpMk id="74" creationId="{5E2451B5-1BC4-4BD6-A4B8-EA3A2B7958E0}"/>
          </ac:cxnSpMkLst>
        </pc:cxnChg>
        <pc:cxnChg chg="add del mod">
          <ac:chgData name="Wanlambok Nongbet [Chillibreeze]" userId="6bf028ea-505a-4797-9fbe-498829f78d74" providerId="ADAL" clId="{B6D7A17A-D2C1-44D0-9B40-9FBDB90D5B20}" dt="2020-07-23T13:04:54.755" v="1104" actId="21"/>
          <ac:cxnSpMkLst>
            <pc:docMk/>
            <pc:sldMk cId="156782239" sldId="1735"/>
            <ac:cxnSpMk id="75" creationId="{EECE505F-E6ED-4A2F-92F7-CA7DB590CC4F}"/>
          </ac:cxnSpMkLst>
        </pc:cxnChg>
        <pc:cxnChg chg="add del mod">
          <ac:chgData name="Wanlambok Nongbet [Chillibreeze]" userId="6bf028ea-505a-4797-9fbe-498829f78d74" providerId="ADAL" clId="{B6D7A17A-D2C1-44D0-9B40-9FBDB90D5B20}" dt="2020-07-23T13:05:03.804" v="1110" actId="21"/>
          <ac:cxnSpMkLst>
            <pc:docMk/>
            <pc:sldMk cId="156782239" sldId="1735"/>
            <ac:cxnSpMk id="79" creationId="{6CFEA453-8021-44F3-A655-605228D6B4E9}"/>
          </ac:cxnSpMkLst>
        </pc:cxnChg>
        <pc:cxnChg chg="add del mod">
          <ac:chgData name="Wanlambok Nongbet [Chillibreeze]" userId="6bf028ea-505a-4797-9fbe-498829f78d74" providerId="ADAL" clId="{B6D7A17A-D2C1-44D0-9B40-9FBDB90D5B20}" dt="2020-07-23T13:04:55.926" v="1106" actId="21"/>
          <ac:cxnSpMkLst>
            <pc:docMk/>
            <pc:sldMk cId="156782239" sldId="1735"/>
            <ac:cxnSpMk id="80" creationId="{1981EEF7-52A2-4889-BDF1-51B4D5A946FC}"/>
          </ac:cxnSpMkLst>
        </pc:cxnChg>
        <pc:cxnChg chg="add del mod">
          <ac:chgData name="Wanlambok Nongbet [Chillibreeze]" userId="6bf028ea-505a-4797-9fbe-498829f78d74" providerId="ADAL" clId="{B6D7A17A-D2C1-44D0-9B40-9FBDB90D5B20}" dt="2020-07-23T13:04:55.926" v="1106" actId="21"/>
          <ac:cxnSpMkLst>
            <pc:docMk/>
            <pc:sldMk cId="156782239" sldId="1735"/>
            <ac:cxnSpMk id="81" creationId="{B3321D54-CF84-4E42-85F7-9108A0FBA865}"/>
          </ac:cxnSpMkLst>
        </pc:cxnChg>
        <pc:cxnChg chg="add del mod">
          <ac:chgData name="Wanlambok Nongbet [Chillibreeze]" userId="6bf028ea-505a-4797-9fbe-498829f78d74" providerId="ADAL" clId="{B6D7A17A-D2C1-44D0-9B40-9FBDB90D5B20}" dt="2020-07-23T13:05:03.804" v="1110" actId="21"/>
          <ac:cxnSpMkLst>
            <pc:docMk/>
            <pc:sldMk cId="156782239" sldId="1735"/>
            <ac:cxnSpMk id="84" creationId="{86074B53-E2E9-4408-B780-639A095F711B}"/>
          </ac:cxnSpMkLst>
        </pc:cxnChg>
        <pc:cxnChg chg="add del mod">
          <ac:chgData name="Wanlambok Nongbet [Chillibreeze]" userId="6bf028ea-505a-4797-9fbe-498829f78d74" providerId="ADAL" clId="{B6D7A17A-D2C1-44D0-9B40-9FBDB90D5B20}" dt="2020-07-23T13:04:56.933" v="1108" actId="21"/>
          <ac:cxnSpMkLst>
            <pc:docMk/>
            <pc:sldMk cId="156782239" sldId="1735"/>
            <ac:cxnSpMk id="85" creationId="{674F8C59-45CF-4BF9-91D8-CAAB17DBB0D5}"/>
          </ac:cxnSpMkLst>
        </pc:cxnChg>
        <pc:cxnChg chg="add del mod">
          <ac:chgData name="Wanlambok Nongbet [Chillibreeze]" userId="6bf028ea-505a-4797-9fbe-498829f78d74" providerId="ADAL" clId="{B6D7A17A-D2C1-44D0-9B40-9FBDB90D5B20}" dt="2020-07-23T13:05:03.804" v="1110" actId="21"/>
          <ac:cxnSpMkLst>
            <pc:docMk/>
            <pc:sldMk cId="156782239" sldId="1735"/>
            <ac:cxnSpMk id="87" creationId="{5DBF1A8C-00C1-4942-9AF5-55A8C807E286}"/>
          </ac:cxnSpMkLst>
        </pc:cxnChg>
        <pc:cxnChg chg="add del mod">
          <ac:chgData name="Wanlambok Nongbet [Chillibreeze]" userId="6bf028ea-505a-4797-9fbe-498829f78d74" providerId="ADAL" clId="{B6D7A17A-D2C1-44D0-9B40-9FBDB90D5B20}" dt="2020-07-23T13:05:05.878" v="1112" actId="21"/>
          <ac:cxnSpMkLst>
            <pc:docMk/>
            <pc:sldMk cId="156782239" sldId="1735"/>
            <ac:cxnSpMk id="90" creationId="{5E7B2F3B-B1E9-4FE3-8AA4-31D5CFCBD0EE}"/>
          </ac:cxnSpMkLst>
        </pc:cxnChg>
        <pc:cxnChg chg="add del mod">
          <ac:chgData name="Wanlambok Nongbet [Chillibreeze]" userId="6bf028ea-505a-4797-9fbe-498829f78d74" providerId="ADAL" clId="{B6D7A17A-D2C1-44D0-9B40-9FBDB90D5B20}" dt="2020-07-23T13:05:05.878" v="1112" actId="21"/>
          <ac:cxnSpMkLst>
            <pc:docMk/>
            <pc:sldMk cId="156782239" sldId="1735"/>
            <ac:cxnSpMk id="92" creationId="{8981B13D-C345-4778-A26A-847449519BA2}"/>
          </ac:cxnSpMkLst>
        </pc:cxnChg>
        <pc:cxnChg chg="add del mod">
          <ac:chgData name="Wanlambok Nongbet [Chillibreeze]" userId="6bf028ea-505a-4797-9fbe-498829f78d74" providerId="ADAL" clId="{B6D7A17A-D2C1-44D0-9B40-9FBDB90D5B20}" dt="2020-07-23T13:05:05.878" v="1112" actId="21"/>
          <ac:cxnSpMkLst>
            <pc:docMk/>
            <pc:sldMk cId="156782239" sldId="1735"/>
            <ac:cxnSpMk id="94" creationId="{8607D47B-232B-4B93-AD6D-DA4B3E04E4F6}"/>
          </ac:cxnSpMkLst>
        </pc:cxnChg>
        <pc:cxnChg chg="add del mod">
          <ac:chgData name="Wanlambok Nongbet [Chillibreeze]" userId="6bf028ea-505a-4797-9fbe-498829f78d74" providerId="ADAL" clId="{B6D7A17A-D2C1-44D0-9B40-9FBDB90D5B20}" dt="2020-07-23T13:05:05.878" v="1112" actId="21"/>
          <ac:cxnSpMkLst>
            <pc:docMk/>
            <pc:sldMk cId="156782239" sldId="1735"/>
            <ac:cxnSpMk id="96" creationId="{774CC2BA-F51A-4145-820F-EEE95235BF9F}"/>
          </ac:cxnSpMkLst>
        </pc:cxnChg>
        <pc:cxnChg chg="add mod">
          <ac:chgData name="Wanlambok Nongbet [Chillibreeze]" userId="6bf028ea-505a-4797-9fbe-498829f78d74" providerId="ADAL" clId="{B6D7A17A-D2C1-44D0-9B40-9FBDB90D5B20}" dt="2020-07-23T13:05:06.094" v="1113"/>
          <ac:cxnSpMkLst>
            <pc:docMk/>
            <pc:sldMk cId="156782239" sldId="1735"/>
            <ac:cxnSpMk id="98" creationId="{22DA224F-1FA8-4366-A356-F9BAE3615411}"/>
          </ac:cxnSpMkLst>
        </pc:cxnChg>
        <pc:cxnChg chg="add del mod">
          <ac:chgData name="Wanlambok Nongbet [Chillibreeze]" userId="6bf028ea-505a-4797-9fbe-498829f78d74" providerId="ADAL" clId="{B6D7A17A-D2C1-44D0-9B40-9FBDB90D5B20}" dt="2020-07-23T13:05:06.814" v="1114" actId="21"/>
          <ac:cxnSpMkLst>
            <pc:docMk/>
            <pc:sldMk cId="156782239" sldId="1735"/>
            <ac:cxnSpMk id="100" creationId="{3303154C-1D8A-4F4C-9A1E-1210E4A4692F}"/>
          </ac:cxnSpMkLst>
        </pc:cxnChg>
        <pc:cxnChg chg="add del mod">
          <ac:chgData name="Wanlambok Nongbet [Chillibreeze]" userId="6bf028ea-505a-4797-9fbe-498829f78d74" providerId="ADAL" clId="{B6D7A17A-D2C1-44D0-9B40-9FBDB90D5B20}" dt="2020-07-23T13:05:06.814" v="1114" actId="21"/>
          <ac:cxnSpMkLst>
            <pc:docMk/>
            <pc:sldMk cId="156782239" sldId="1735"/>
            <ac:cxnSpMk id="102" creationId="{BB598B71-90B3-4D95-99C7-F7C829C5783E}"/>
          </ac:cxnSpMkLst>
        </pc:cxnChg>
        <pc:cxnChg chg="add del mod">
          <ac:chgData name="Wanlambok Nongbet [Chillibreeze]" userId="6bf028ea-505a-4797-9fbe-498829f78d74" providerId="ADAL" clId="{B6D7A17A-D2C1-44D0-9B40-9FBDB90D5B20}" dt="2020-07-23T13:05:06.814" v="1114" actId="21"/>
          <ac:cxnSpMkLst>
            <pc:docMk/>
            <pc:sldMk cId="156782239" sldId="1735"/>
            <ac:cxnSpMk id="104" creationId="{D754F080-5F46-480E-B73B-5A09CD894D30}"/>
          </ac:cxnSpMkLst>
        </pc:cxnChg>
        <pc:cxnChg chg="add del mod">
          <ac:chgData name="Wanlambok Nongbet [Chillibreeze]" userId="6bf028ea-505a-4797-9fbe-498829f78d74" providerId="ADAL" clId="{B6D7A17A-D2C1-44D0-9B40-9FBDB90D5B20}" dt="2020-07-23T13:05:07.722" v="1116" actId="21"/>
          <ac:cxnSpMkLst>
            <pc:docMk/>
            <pc:sldMk cId="156782239" sldId="1735"/>
            <ac:cxnSpMk id="107" creationId="{4C856158-56E6-44E2-A662-E51E8D6828B5}"/>
          </ac:cxnSpMkLst>
        </pc:cxnChg>
        <pc:cxnChg chg="add del mod">
          <ac:chgData name="Wanlambok Nongbet [Chillibreeze]" userId="6bf028ea-505a-4797-9fbe-498829f78d74" providerId="ADAL" clId="{B6D7A17A-D2C1-44D0-9B40-9FBDB90D5B20}" dt="2020-07-23T13:05:07.722" v="1116" actId="21"/>
          <ac:cxnSpMkLst>
            <pc:docMk/>
            <pc:sldMk cId="156782239" sldId="1735"/>
            <ac:cxnSpMk id="109" creationId="{EF351E0B-40BE-4295-8D69-3380D052F51A}"/>
          </ac:cxnSpMkLst>
        </pc:cxnChg>
        <pc:cxnChg chg="add del mod">
          <ac:chgData name="Wanlambok Nongbet [Chillibreeze]" userId="6bf028ea-505a-4797-9fbe-498829f78d74" providerId="ADAL" clId="{B6D7A17A-D2C1-44D0-9B40-9FBDB90D5B20}" dt="2020-07-23T13:05:07.722" v="1116" actId="21"/>
          <ac:cxnSpMkLst>
            <pc:docMk/>
            <pc:sldMk cId="156782239" sldId="1735"/>
            <ac:cxnSpMk id="111" creationId="{6A238F08-5904-478D-91FB-EB2FD35DFA7F}"/>
          </ac:cxnSpMkLst>
        </pc:cxnChg>
        <pc:cxnChg chg="add mod">
          <ac:chgData name="Wanlambok Nongbet [Chillibreeze]" userId="6bf028ea-505a-4797-9fbe-498829f78d74" providerId="ADAL" clId="{B6D7A17A-D2C1-44D0-9B40-9FBDB90D5B20}" dt="2020-07-23T13:05:07.935" v="1117"/>
          <ac:cxnSpMkLst>
            <pc:docMk/>
            <pc:sldMk cId="156782239" sldId="1735"/>
            <ac:cxnSpMk id="113" creationId="{31FC450C-B9E7-46BF-A8F7-A2FB1D0FF22F}"/>
          </ac:cxnSpMkLst>
        </pc:cxnChg>
        <pc:cxnChg chg="add del mod">
          <ac:chgData name="Wanlambok Nongbet [Chillibreeze]" userId="6bf028ea-505a-4797-9fbe-498829f78d74" providerId="ADAL" clId="{B6D7A17A-D2C1-44D0-9B40-9FBDB90D5B20}" dt="2020-07-23T13:05:09.856" v="1118" actId="21"/>
          <ac:cxnSpMkLst>
            <pc:docMk/>
            <pc:sldMk cId="156782239" sldId="1735"/>
            <ac:cxnSpMk id="115" creationId="{805AA835-7C19-4765-9AD1-C5A7556FC3E5}"/>
          </ac:cxnSpMkLst>
        </pc:cxnChg>
        <pc:cxnChg chg="add del mod">
          <ac:chgData name="Wanlambok Nongbet [Chillibreeze]" userId="6bf028ea-505a-4797-9fbe-498829f78d74" providerId="ADAL" clId="{B6D7A17A-D2C1-44D0-9B40-9FBDB90D5B20}" dt="2020-07-23T13:05:09.856" v="1118" actId="21"/>
          <ac:cxnSpMkLst>
            <pc:docMk/>
            <pc:sldMk cId="156782239" sldId="1735"/>
            <ac:cxnSpMk id="117" creationId="{96479E99-972D-4190-9CBB-A68E4A4B8162}"/>
          </ac:cxnSpMkLst>
        </pc:cxnChg>
        <pc:cxnChg chg="add del mod">
          <ac:chgData name="Wanlambok Nongbet [Chillibreeze]" userId="6bf028ea-505a-4797-9fbe-498829f78d74" providerId="ADAL" clId="{B6D7A17A-D2C1-44D0-9B40-9FBDB90D5B20}" dt="2020-07-23T13:05:10.748" v="1120" actId="21"/>
          <ac:cxnSpMkLst>
            <pc:docMk/>
            <pc:sldMk cId="156782239" sldId="1735"/>
            <ac:cxnSpMk id="120" creationId="{4D3A2F13-D4A9-43FC-9894-9EA850497CEE}"/>
          </ac:cxnSpMkLst>
        </pc:cxnChg>
        <pc:cxnChg chg="add del mod">
          <ac:chgData name="Wanlambok Nongbet [Chillibreeze]" userId="6bf028ea-505a-4797-9fbe-498829f78d74" providerId="ADAL" clId="{B6D7A17A-D2C1-44D0-9B40-9FBDB90D5B20}" dt="2020-07-23T13:05:10.748" v="1120" actId="21"/>
          <ac:cxnSpMkLst>
            <pc:docMk/>
            <pc:sldMk cId="156782239" sldId="1735"/>
            <ac:cxnSpMk id="122" creationId="{053A0FE2-06D0-482A-8A59-C189E38883F2}"/>
          </ac:cxnSpMkLst>
        </pc:cxnChg>
        <pc:cxnChg chg="add mod">
          <ac:chgData name="Wanlambok Nongbet [Chillibreeze]" userId="6bf028ea-505a-4797-9fbe-498829f78d74" providerId="ADAL" clId="{B6D7A17A-D2C1-44D0-9B40-9FBDB90D5B20}" dt="2020-07-23T13:05:10.960" v="1121"/>
          <ac:cxnSpMkLst>
            <pc:docMk/>
            <pc:sldMk cId="156782239" sldId="1735"/>
            <ac:cxnSpMk id="124" creationId="{39971FF2-9D1E-4F3F-BC98-AF28828FA656}"/>
          </ac:cxnSpMkLst>
        </pc:cxnChg>
        <pc:cxnChg chg="add del mod">
          <ac:chgData name="Wanlambok Nongbet [Chillibreeze]" userId="6bf028ea-505a-4797-9fbe-498829f78d74" providerId="ADAL" clId="{B6D7A17A-D2C1-44D0-9B40-9FBDB90D5B20}" dt="2020-07-23T13:05:11.706" v="1122" actId="21"/>
          <ac:cxnSpMkLst>
            <pc:docMk/>
            <pc:sldMk cId="156782239" sldId="1735"/>
            <ac:cxnSpMk id="126" creationId="{E03CA509-4AA8-4294-9A74-517200EA4597}"/>
          </ac:cxnSpMkLst>
        </pc:cxnChg>
        <pc:cxnChg chg="add del mod">
          <ac:chgData name="Wanlambok Nongbet [Chillibreeze]" userId="6bf028ea-505a-4797-9fbe-498829f78d74" providerId="ADAL" clId="{B6D7A17A-D2C1-44D0-9B40-9FBDB90D5B20}" dt="2020-07-23T13:05:12.586" v="1124" actId="21"/>
          <ac:cxnSpMkLst>
            <pc:docMk/>
            <pc:sldMk cId="156782239" sldId="1735"/>
            <ac:cxnSpMk id="129" creationId="{1D652CCB-F477-4785-8D22-1F94A4DDD79E}"/>
          </ac:cxnSpMkLst>
        </pc:cxnChg>
        <pc:cxnChg chg="add mod">
          <ac:chgData name="Wanlambok Nongbet [Chillibreeze]" userId="6bf028ea-505a-4797-9fbe-498829f78d74" providerId="ADAL" clId="{B6D7A17A-D2C1-44D0-9B40-9FBDB90D5B20}" dt="2020-07-23T13:05:12.790" v="1125"/>
          <ac:cxnSpMkLst>
            <pc:docMk/>
            <pc:sldMk cId="156782239" sldId="1735"/>
            <ac:cxnSpMk id="131" creationId="{9C389EA5-93A4-4C14-AD0E-27EEB63F9D91}"/>
          </ac:cxnSpMkLst>
        </pc:cxnChg>
      </pc:sldChg>
      <pc:sldChg chg="del">
        <pc:chgData name="Wanlambok Nongbet [Chillibreeze]" userId="6bf028ea-505a-4797-9fbe-498829f78d74" providerId="ADAL" clId="{B6D7A17A-D2C1-44D0-9B40-9FBDB90D5B20}" dt="2020-07-23T12:34:59.965" v="78" actId="47"/>
        <pc:sldMkLst>
          <pc:docMk/>
          <pc:sldMk cId="3600067803" sldId="1735"/>
        </pc:sldMkLst>
      </pc:sldChg>
      <pc:sldChg chg="del">
        <pc:chgData name="Wanlambok Nongbet [Chillibreeze]" userId="6bf028ea-505a-4797-9fbe-498829f78d74" providerId="ADAL" clId="{B6D7A17A-D2C1-44D0-9B40-9FBDB90D5B20}" dt="2020-07-23T12:34:59.965" v="78" actId="47"/>
        <pc:sldMkLst>
          <pc:docMk/>
          <pc:sldMk cId="1852164908" sldId="1736"/>
        </pc:sldMkLst>
      </pc:sldChg>
      <pc:sldChg chg="del">
        <pc:chgData name="Wanlambok Nongbet [Chillibreeze]" userId="6bf028ea-505a-4797-9fbe-498829f78d74" providerId="ADAL" clId="{B6D7A17A-D2C1-44D0-9B40-9FBDB90D5B20}" dt="2020-07-23T12:34:59.965" v="78" actId="47"/>
        <pc:sldMkLst>
          <pc:docMk/>
          <pc:sldMk cId="3658188580" sldId="1737"/>
        </pc:sldMkLst>
      </pc:sldChg>
      <pc:sldChg chg="del">
        <pc:chgData name="Wanlambok Nongbet [Chillibreeze]" userId="6bf028ea-505a-4797-9fbe-498829f78d74" providerId="ADAL" clId="{B6D7A17A-D2C1-44D0-9B40-9FBDB90D5B20}" dt="2020-07-23T12:34:59.965" v="78" actId="47"/>
        <pc:sldMkLst>
          <pc:docMk/>
          <pc:sldMk cId="3634043299" sldId="1738"/>
        </pc:sldMkLst>
      </pc:sldChg>
      <pc:sldMasterChg chg="delSldLayout modSldLayout">
        <pc:chgData name="Wanlambok Nongbet [Chillibreeze]" userId="6bf028ea-505a-4797-9fbe-498829f78d74" providerId="ADAL" clId="{B6D7A17A-D2C1-44D0-9B40-9FBDB90D5B20}" dt="2020-07-23T13:17:14.842" v="1297" actId="13244"/>
        <pc:sldMasterMkLst>
          <pc:docMk/>
          <pc:sldMasterMk cId="3263374804" sldId="2147484715"/>
        </pc:sldMasterMkLst>
        <pc:sldLayoutChg chg="modSp">
          <pc:chgData name="Wanlambok Nongbet [Chillibreeze]" userId="6bf028ea-505a-4797-9fbe-498829f78d74" providerId="ADAL" clId="{B6D7A17A-D2C1-44D0-9B40-9FBDB90D5B20}" dt="2020-07-23T13:17:14.842" v="1297" actId="13244"/>
          <pc:sldLayoutMkLst>
            <pc:docMk/>
            <pc:sldMasterMk cId="3263374804" sldId="2147484715"/>
            <pc:sldLayoutMk cId="3631255645" sldId="2147484742"/>
          </pc:sldLayoutMkLst>
          <pc:spChg chg="mod">
            <ac:chgData name="Wanlambok Nongbet [Chillibreeze]" userId="6bf028ea-505a-4797-9fbe-498829f78d74" providerId="ADAL" clId="{B6D7A17A-D2C1-44D0-9B40-9FBDB90D5B20}" dt="2020-07-23T13:17:13.788" v="1296" actId="13244"/>
            <ac:spMkLst>
              <pc:docMk/>
              <pc:sldMasterMk cId="3263374804" sldId="2147484715"/>
              <pc:sldLayoutMk cId="3631255645" sldId="2147484742"/>
              <ac:spMk id="3" creationId="{9B2784C1-0B47-463C-946E-83D417F67FBE}"/>
            </ac:spMkLst>
          </pc:spChg>
          <pc:picChg chg="mod">
            <ac:chgData name="Wanlambok Nongbet [Chillibreeze]" userId="6bf028ea-505a-4797-9fbe-498829f78d74" providerId="ADAL" clId="{B6D7A17A-D2C1-44D0-9B40-9FBDB90D5B20}" dt="2020-07-23T13:17:14.842" v="1297" actId="13244"/>
            <ac:picMkLst>
              <pc:docMk/>
              <pc:sldMasterMk cId="3263374804" sldId="2147484715"/>
              <pc:sldLayoutMk cId="3631255645" sldId="2147484742"/>
              <ac:picMk id="4" creationId="{2EEC6248-87BC-4D4D-98C3-91E1890DDA17}"/>
            </ac:picMkLst>
          </pc:picChg>
        </pc:sldLayoutChg>
        <pc:sldLayoutChg chg="del">
          <pc:chgData name="Wanlambok Nongbet [Chillibreeze]" userId="6bf028ea-505a-4797-9fbe-498829f78d74" providerId="ADAL" clId="{B6D7A17A-D2C1-44D0-9B40-9FBDB90D5B20}" dt="2020-07-23T12:54:10.165" v="795" actId="2696"/>
          <pc:sldLayoutMkLst>
            <pc:docMk/>
            <pc:sldMasterMk cId="3263374804" sldId="2147484715"/>
            <pc:sldLayoutMk cId="779530050" sldId="2147484745"/>
          </pc:sldLayoutMkLst>
        </pc:sldLayoutChg>
        <pc:sldLayoutChg chg="del">
          <pc:chgData name="Wanlambok Nongbet [Chillibreeze]" userId="6bf028ea-505a-4797-9fbe-498829f78d74" providerId="ADAL" clId="{B6D7A17A-D2C1-44D0-9B40-9FBDB90D5B20}" dt="2020-07-23T12:54:10.390" v="796" actId="2696"/>
          <pc:sldLayoutMkLst>
            <pc:docMk/>
            <pc:sldMasterMk cId="3263374804" sldId="2147484715"/>
            <pc:sldLayoutMk cId="4147457619" sldId="214748474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10/4/2022 5:06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10/4/2022 5:05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2108211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1450437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19313658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2231923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18867822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1450437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31938930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35664345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21504939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5:08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19585196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13581087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35559373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6360288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34030460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1450437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1781269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1926417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39160070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940808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42165845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39160070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0ECFDC7D-F4BE-4668-920D-08874925A5D7}" type="datetime8">
              <a:rPr lang="en-US" smtClean="0">
                <a:solidFill>
                  <a:prstClr val="black"/>
                </a:solidFill>
              </a:rPr>
              <a:t>10/4/2022 5:05 PM</a:t>
            </a:fld>
            <a:endParaRPr lang="en-US">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34</a:t>
            </a:fld>
            <a:endParaRPr lang="en-US">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1855107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799325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40344940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3946857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3147262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14244590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10/4/2022 5:05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1926417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p:nvPr>
        </p:nvSpPr>
        <p:spPr>
          <a:xfrm>
            <a:off x="600059" y="2059284"/>
            <a:ext cx="4251462" cy="1544598"/>
          </a:xfrm>
        </p:spPr>
        <p:txBody>
          <a:bodyPr anchor="t" anchorCtr="0">
            <a:noAutofit/>
          </a:bodyPr>
          <a:lstStyle>
            <a:lvl1pPr>
              <a:defRPr sz="3600">
                <a:solidFill>
                  <a:schemeClr val="tx1"/>
                </a:solidFill>
              </a:defRPr>
            </a:lvl1pPr>
          </a:lstStyle>
          <a:p>
            <a:endParaRPr lang="en-US"/>
          </a:p>
        </p:txBody>
      </p:sp>
      <p:pic>
        <p:nvPicPr>
          <p:cNvPr id="6" name="MS logo gray - EMF" descr="Microsoft 365 logo">
            <a:extLst>
              <a:ext uri="{FF2B5EF4-FFF2-40B4-BE49-F238E27FC236}">
                <a16:creationId xmlns:a16="http://schemas.microsoft.com/office/drawing/2014/main" id="{DBA914E4-44EB-1640-BCC3-F4246F35096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3039092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600059" y="507446"/>
            <a:ext cx="11239464"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5914" y="1466098"/>
            <a:ext cx="5316593" cy="1293282"/>
          </a:xfrm>
        </p:spPr>
        <p:txBody>
          <a:bodyPr wrap="square">
            <a:spAutoFit/>
          </a:bodyPr>
          <a:lstStyle>
            <a:lvl1pPr marL="236387" indent="-236387">
              <a:spcBef>
                <a:spcPts val="1248"/>
              </a:spcBef>
              <a:buClr>
                <a:schemeClr val="tx1"/>
              </a:buClr>
              <a:buFont typeface="Wingdings" panose="05000000000000000000" pitchFamily="2" charset="2"/>
              <a:buChar char=""/>
              <a:defRPr sz="2040" b="0">
                <a:solidFill>
                  <a:srgbClr val="000000"/>
                </a:solidFill>
                <a:latin typeface="+mn-lt"/>
                <a:cs typeface="Segoe UI Semilight" panose="020B0402040204020203" pitchFamily="34" charset="0"/>
              </a:defRPr>
            </a:lvl1pPr>
            <a:lvl2pPr marL="435536" indent="-174862">
              <a:buFont typeface="Wingdings" panose="05000000000000000000" pitchFamily="2" charset="2"/>
              <a:buChar char=""/>
              <a:defRPr sz="1632" b="0">
                <a:solidFill>
                  <a:srgbClr val="000000"/>
                </a:solidFill>
              </a:defRPr>
            </a:lvl2pPr>
            <a:lvl3pPr marL="652494" indent="-192672">
              <a:buFont typeface="Wingdings" panose="05000000000000000000" pitchFamily="2" charset="2"/>
              <a:buChar char=""/>
              <a:tabLst/>
              <a:defRPr sz="1428" b="0">
                <a:solidFill>
                  <a:srgbClr val="000000"/>
                </a:solidFill>
              </a:defRPr>
            </a:lvl3pPr>
            <a:lvl4pPr marL="845166" indent="-179720">
              <a:buFont typeface="Wingdings" panose="05000000000000000000" pitchFamily="2" charset="2"/>
              <a:buChar char=""/>
              <a:defRPr sz="1224" b="0">
                <a:solidFill>
                  <a:srgbClr val="000000"/>
                </a:solidFill>
              </a:defRPr>
            </a:lvl4pPr>
            <a:lvl5pPr marL="1044314" indent="-173243">
              <a:buFont typeface="Wingdings" panose="05000000000000000000" pitchFamily="2" charset="2"/>
              <a:buChar char=""/>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a:extLst>
              <a:ext uri="{FF2B5EF4-FFF2-40B4-BE49-F238E27FC236}">
                <a16:creationId xmlns:a16="http://schemas.microsoft.com/office/drawing/2014/main" id="{1EF8841F-D2F8-0646-B645-839893A70343}"/>
              </a:ext>
            </a:extLst>
          </p:cNvPr>
          <p:cNvSpPr>
            <a:spLocks noGrp="1"/>
          </p:cNvSpPr>
          <p:nvPr>
            <p:ph type="body" sz="quarter" idx="12"/>
          </p:nvPr>
        </p:nvSpPr>
        <p:spPr>
          <a:xfrm>
            <a:off x="6521039" y="1466098"/>
            <a:ext cx="5316593" cy="1293282"/>
          </a:xfrm>
        </p:spPr>
        <p:txBody>
          <a:bodyPr wrap="square">
            <a:spAutoFit/>
          </a:bodyPr>
          <a:lstStyle>
            <a:lvl1pPr marL="236387" indent="-236387">
              <a:spcBef>
                <a:spcPts val="1248"/>
              </a:spcBef>
              <a:buClr>
                <a:schemeClr val="tx1"/>
              </a:buClr>
              <a:buFont typeface="Wingdings" panose="05000000000000000000" pitchFamily="2" charset="2"/>
              <a:buChar char=""/>
              <a:defRPr sz="2040" b="0">
                <a:solidFill>
                  <a:srgbClr val="000000"/>
                </a:solidFill>
                <a:latin typeface="+mn-lt"/>
                <a:cs typeface="Segoe UI Semilight" panose="020B0402040204020203" pitchFamily="34" charset="0"/>
              </a:defRPr>
            </a:lvl1pPr>
            <a:lvl2pPr marL="435536" indent="-174862">
              <a:buFont typeface="Wingdings" panose="05000000000000000000" pitchFamily="2" charset="2"/>
              <a:buChar char=""/>
              <a:defRPr sz="1632" b="0">
                <a:solidFill>
                  <a:srgbClr val="000000"/>
                </a:solidFill>
              </a:defRPr>
            </a:lvl2pPr>
            <a:lvl3pPr marL="652494" indent="-192672">
              <a:buFont typeface="Wingdings" panose="05000000000000000000" pitchFamily="2" charset="2"/>
              <a:buChar char=""/>
              <a:tabLst/>
              <a:defRPr sz="1428" b="0">
                <a:solidFill>
                  <a:srgbClr val="000000"/>
                </a:solidFill>
              </a:defRPr>
            </a:lvl3pPr>
            <a:lvl4pPr marL="845166" indent="-179720">
              <a:buFont typeface="Wingdings" panose="05000000000000000000" pitchFamily="2" charset="2"/>
              <a:buChar char=""/>
              <a:defRPr sz="1224" b="0">
                <a:solidFill>
                  <a:srgbClr val="000000"/>
                </a:solidFill>
              </a:defRPr>
            </a:lvl4pPr>
            <a:lvl5pPr marL="1044314" indent="-173243">
              <a:buFont typeface="Wingdings" panose="05000000000000000000" pitchFamily="2" charset="2"/>
              <a:buChar char=""/>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9EF2168D-ABC8-AA43-9EDB-A155583EFD61}"/>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30056179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600059" y="507446"/>
            <a:ext cx="11239464" cy="439465"/>
          </a:xfrm>
        </p:spPr>
        <p:txBody>
          <a:bodyPr/>
          <a:lstStyle>
            <a:lvl1pPr>
              <a:defRPr sz="2800">
                <a:solidFill>
                  <a:schemeClr val="tx1"/>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95915" y="6584990"/>
            <a:ext cx="11246266" cy="110001"/>
          </a:xfrm>
          <a:prstGeom prst="rect">
            <a:avLst/>
          </a:prstGeom>
        </p:spPr>
        <p:txBody>
          <a:bodyPr/>
          <a:lstStyle>
            <a:lvl1pPr>
              <a:defRPr sz="800">
                <a:solidFill>
                  <a:schemeClr val="tx1"/>
                </a:solidFill>
              </a:defRPr>
            </a:lvl1pPr>
          </a:lstStyle>
          <a:p>
            <a:r>
              <a:rPr lang="en-US"/>
              <a:t>© Microsoft Corporation 					 	 	 Microsoft 365 </a:t>
            </a:r>
          </a:p>
        </p:txBody>
      </p:sp>
    </p:spTree>
    <p:extLst>
      <p:ext uri="{BB962C8B-B14F-4D97-AF65-F5344CB8AC3E}">
        <p14:creationId xmlns:p14="http://schemas.microsoft.com/office/powerpoint/2010/main" val="2921863918"/>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950856" y="507446"/>
            <a:ext cx="5888665" cy="439465"/>
          </a:xfrm>
        </p:spPr>
        <p:txBody>
          <a:bodyPr/>
          <a:lstStyle>
            <a:lvl1pPr>
              <a:defRPr sz="2800">
                <a:solidFill>
                  <a:schemeClr val="tx1"/>
                </a:solidFill>
              </a:defRPr>
            </a:lvl1pPr>
          </a:lstStyle>
          <a:p>
            <a:r>
              <a:rPr lang="en-US"/>
              <a:t>Click to edit Master title style</a:t>
            </a:r>
          </a:p>
        </p:txBody>
      </p:sp>
    </p:spTree>
    <p:extLst>
      <p:ext uri="{BB962C8B-B14F-4D97-AF65-F5344CB8AC3E}">
        <p14:creationId xmlns:p14="http://schemas.microsoft.com/office/powerpoint/2010/main" val="1004837167"/>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600059" y="507446"/>
            <a:ext cx="11239464" cy="439465"/>
          </a:xfrm>
        </p:spPr>
        <p:txBody>
          <a:bodyPr/>
          <a:lstStyle>
            <a:lvl1pPr>
              <a:defRPr sz="2800">
                <a:solidFill>
                  <a:schemeClr val="tx1"/>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95915" y="6584990"/>
            <a:ext cx="11246266" cy="110001"/>
          </a:xfrm>
          <a:prstGeom prst="rect">
            <a:avLst/>
          </a:prstGeom>
        </p:spPr>
        <p:txBody>
          <a:bodyPr/>
          <a:lstStyle>
            <a:lvl1pPr>
              <a:defRPr sz="800">
                <a:solidFill>
                  <a:schemeClr val="tx1"/>
                </a:solidFill>
              </a:defRPr>
            </a:lvl1pPr>
          </a:lstStyle>
          <a:p>
            <a:r>
              <a:rPr lang="en-US"/>
              <a:t>© Microsoft Corporation 					 	 	 Microsoft 365 </a:t>
            </a:r>
          </a:p>
        </p:txBody>
      </p:sp>
    </p:spTree>
    <p:extLst>
      <p:ext uri="{BB962C8B-B14F-4D97-AF65-F5344CB8AC3E}">
        <p14:creationId xmlns:p14="http://schemas.microsoft.com/office/powerpoint/2010/main" val="478010369"/>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79437" y="2850932"/>
            <a:ext cx="2253723" cy="1292662"/>
          </a:xfrm>
        </p:spPr>
        <p:txBody>
          <a:bodyPr anchor="ct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110962770"/>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D3B5B8C-7294-44EF-AF9F-0A3D34A90417}"/>
              </a:ext>
            </a:extLst>
          </p:cNvPr>
          <p:cNvSpPr>
            <a:spLocks noGrp="1"/>
          </p:cNvSpPr>
          <p:nvPr>
            <p:ph type="title"/>
          </p:nvPr>
        </p:nvSpPr>
        <p:spPr>
          <a:xfrm>
            <a:off x="600059" y="507446"/>
            <a:ext cx="6257941" cy="439465"/>
          </a:xfrm>
        </p:spPr>
        <p:txBody>
          <a:bodyPr/>
          <a:lstStyle>
            <a:lvl1pPr>
              <a:defRPr sz="2800">
                <a:solidFill>
                  <a:schemeClr val="tx1"/>
                </a:solidFill>
              </a:defRPr>
            </a:lvl1pPr>
          </a:lstStyle>
          <a:p>
            <a:r>
              <a:rPr lang="en-US"/>
              <a:t>Click to edit Master title style</a:t>
            </a:r>
          </a:p>
        </p:txBody>
      </p:sp>
    </p:spTree>
    <p:extLst>
      <p:ext uri="{BB962C8B-B14F-4D97-AF65-F5344CB8AC3E}">
        <p14:creationId xmlns:p14="http://schemas.microsoft.com/office/powerpoint/2010/main" val="3027335546"/>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with gri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600059" y="507446"/>
            <a:ext cx="11239464" cy="439465"/>
          </a:xfrm>
        </p:spPr>
        <p:txBody>
          <a:bodyPr/>
          <a:lstStyle>
            <a:lvl1pPr>
              <a:defRPr sz="2800">
                <a:solidFill>
                  <a:srgbClr val="000000"/>
                </a:solidFill>
              </a:defRPr>
            </a:lvl1pPr>
          </a:lstStyle>
          <a:p>
            <a:r>
              <a:rPr lang="en-US"/>
              <a:t>Click to edit Master title style</a:t>
            </a:r>
          </a:p>
        </p:txBody>
      </p:sp>
    </p:spTree>
    <p:extLst>
      <p:ext uri="{BB962C8B-B14F-4D97-AF65-F5344CB8AC3E}">
        <p14:creationId xmlns:p14="http://schemas.microsoft.com/office/powerpoint/2010/main" val="326531810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ll title - half page">
    <p:bg>
      <p:bgPr>
        <a:solidFill>
          <a:schemeClr val="bg1">
            <a:lumMod val="95000"/>
          </a:schemeClr>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915" y="493731"/>
            <a:ext cx="5618874" cy="379824"/>
          </a:xfrm>
        </p:spPr>
        <p:txBody>
          <a:bodyPr tIns="64008"/>
          <a:lstStyle>
            <a:lvl1pPr>
              <a:defRPr sz="2040" spc="0">
                <a:solidFill>
                  <a:srgbClr val="000000"/>
                </a:solidFill>
                <a:latin typeface="+mj-lt"/>
                <a:cs typeface="Segoe UI"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04552FE7-359D-6544-B2BC-512289B79DFF}"/>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91812700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5915" y="2317099"/>
            <a:ext cx="4245437" cy="878930"/>
          </a:xfrm>
        </p:spPr>
        <p:txBody>
          <a:bodyPr wrap="square" rIns="0" anchor="b">
            <a:spAutoFit/>
          </a:bodyPr>
          <a:lstStyle>
            <a:lvl1pPr>
              <a:lnSpc>
                <a:spcPct val="100000"/>
              </a:lnSpc>
              <a:defRPr sz="2856" b="0" spc="-50" baseline="0">
                <a:solidFill>
                  <a:srgbClr val="000000"/>
                </a:solidFill>
                <a:latin typeface="+mj-lt"/>
                <a:cs typeface="Segoe UI Semilight" panose="020B0402040204020203" pitchFamily="34" charset="0"/>
              </a:defRPr>
            </a:lvl1pPr>
          </a:lstStyle>
          <a:p>
            <a:r>
              <a:rPr lang="en-US"/>
              <a:t>Title format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95915" y="3605925"/>
            <a:ext cx="4245890" cy="251123"/>
          </a:xfrm>
        </p:spPr>
        <p:txBody>
          <a:bodyPr/>
          <a:lstStyle>
            <a:lvl1pPr marL="0" indent="0">
              <a:buNone/>
              <a:defRPr sz="1632">
                <a:solidFill>
                  <a:srgbClr val="000000"/>
                </a:solidFill>
                <a:latin typeface="+mn-lt"/>
              </a:defRPr>
            </a:lvl1pPr>
            <a:lvl2pPr marL="233149" indent="0">
              <a:buNone/>
              <a:defRPr/>
            </a:lvl2pPr>
            <a:lvl3pPr marL="466298" indent="0">
              <a:buNone/>
              <a:defRPr/>
            </a:lvl3pPr>
            <a:lvl4pPr marL="675162" indent="0">
              <a:buNone/>
              <a:defRPr/>
            </a:lvl4pPr>
            <a:lvl5pPr marL="872691" indent="0">
              <a:buNone/>
              <a:defRPr/>
            </a:lvl5pPr>
          </a:lstStyle>
          <a:p>
            <a:pPr lvl="0"/>
            <a:r>
              <a:rPr lang="en-US"/>
              <a:t>Click to edit Master text styles</a:t>
            </a:r>
          </a:p>
        </p:txBody>
      </p:sp>
      <p:sp>
        <p:nvSpPr>
          <p:cNvPr id="5" name="Picture Placeholder">
            <a:extLst>
              <a:ext uri="{FF2B5EF4-FFF2-40B4-BE49-F238E27FC236}">
                <a16:creationId xmlns:a16="http://schemas.microsoft.com/office/drawing/2014/main" id="{6178F5D2-7CA2-4202-8FD2-95D8F7A2E98D}"/>
              </a:ext>
            </a:extLst>
          </p:cNvPr>
          <p:cNvSpPr>
            <a:spLocks noGrp="1"/>
          </p:cNvSpPr>
          <p:nvPr>
            <p:ph type="pic" sz="quarter" idx="11" hasCustomPrompt="1"/>
          </p:nvPr>
        </p:nvSpPr>
        <p:spPr bwMode="gray">
          <a:xfrm>
            <a:off x="5440958" y="0"/>
            <a:ext cx="6995517" cy="6994525"/>
          </a:xfrm>
          <a:blipFill>
            <a:blip r:embed="rId2"/>
            <a:stretch>
              <a:fillRect/>
            </a:stretch>
          </a:blipFill>
        </p:spPr>
        <p:txBody>
          <a:bodyPr lIns="0" tIns="2011680" rIns="0" anchor="t" anchorCtr="0">
            <a:noAutofit/>
          </a:bodyPr>
          <a:lstStyle>
            <a:lvl1pPr marL="0" indent="0" algn="ctr">
              <a:lnSpc>
                <a:spcPct val="100000"/>
              </a:lnSpc>
              <a:buNone/>
              <a:defRPr sz="1632"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806737827"/>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276">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5737" y="3057798"/>
            <a:ext cx="4245437" cy="878930"/>
          </a:xfrm>
        </p:spPr>
        <p:txBody>
          <a:bodyPr wrap="square" rIns="0" anchor="ctr" anchorCtr="0">
            <a:spAutoFit/>
          </a:bodyPr>
          <a:lstStyle>
            <a:lvl1pPr>
              <a:lnSpc>
                <a:spcPct val="100000"/>
              </a:lnSpc>
              <a:defRPr sz="2856" b="0" spc="-50" baseline="0">
                <a:solidFill>
                  <a:srgbClr val="000000"/>
                </a:solidFill>
                <a:latin typeface="+mj-lt"/>
                <a:cs typeface="Segoe UI Semilight" panose="020B0402040204020203" pitchFamily="34" charset="0"/>
              </a:defRPr>
            </a:lvl1pPr>
          </a:lstStyle>
          <a:p>
            <a:r>
              <a:rPr lang="en-US"/>
              <a:t>Square photo layout with Title  </a:t>
            </a:r>
          </a:p>
        </p:txBody>
      </p:sp>
      <p:sp>
        <p:nvSpPr>
          <p:cNvPr id="4" name="Picture Placeholder">
            <a:extLst>
              <a:ext uri="{FF2B5EF4-FFF2-40B4-BE49-F238E27FC236}">
                <a16:creationId xmlns:a16="http://schemas.microsoft.com/office/drawing/2014/main" id="{3956AAB8-C2DF-40F3-A72B-0FA6F47702E6}"/>
              </a:ext>
            </a:extLst>
          </p:cNvPr>
          <p:cNvSpPr>
            <a:spLocks noGrp="1"/>
          </p:cNvSpPr>
          <p:nvPr>
            <p:ph type="pic" sz="quarter" idx="11" hasCustomPrompt="1"/>
          </p:nvPr>
        </p:nvSpPr>
        <p:spPr bwMode="gray">
          <a:xfrm>
            <a:off x="5440958" y="0"/>
            <a:ext cx="6995517" cy="6994525"/>
          </a:xfrm>
          <a:blipFill>
            <a:blip r:embed="rId2"/>
            <a:stretch>
              <a:fillRect/>
            </a:stretch>
          </a:blipFill>
        </p:spPr>
        <p:txBody>
          <a:bodyPr lIns="0" tIns="2011680" rIns="0" anchor="t" anchorCtr="0">
            <a:noAutofit/>
          </a:bodyPr>
          <a:lstStyle>
            <a:lvl1pPr marL="0" indent="0" algn="ctr">
              <a:lnSpc>
                <a:spcPct val="100000"/>
              </a:lnSpc>
              <a:buNone/>
              <a:defRPr sz="1632"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640313646"/>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quare photo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p:nvPr>
        </p:nvSpPr>
        <p:spPr>
          <a:xfrm>
            <a:off x="600059" y="2059284"/>
            <a:ext cx="4251462" cy="1544598"/>
          </a:xfrm>
        </p:spPr>
        <p:txBody>
          <a:bodyPr anchor="t" anchorCtr="0">
            <a:noAutofit/>
          </a:bodyPr>
          <a:lstStyle>
            <a:lvl1pPr>
              <a:defRPr sz="3600">
                <a:solidFill>
                  <a:schemeClr val="tx1"/>
                </a:solidFill>
              </a:defRPr>
            </a:lvl1pPr>
          </a:lstStyle>
          <a:p>
            <a:endParaRPr lang="en-US"/>
          </a:p>
        </p:txBody>
      </p:sp>
      <p:pic>
        <p:nvPicPr>
          <p:cNvPr id="6" name="MS logo gray - EMF" descr="Microsoft 365 logo">
            <a:extLst>
              <a:ext uri="{FF2B5EF4-FFF2-40B4-BE49-F238E27FC236}">
                <a16:creationId xmlns:a16="http://schemas.microsoft.com/office/drawing/2014/main" id="{DBA914E4-44EB-1640-BCC3-F4246F35096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3039092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03" userDrawn="1">
          <p15:clr>
            <a:srgbClr val="5ACBF0"/>
          </p15:clr>
        </p15:guide>
        <p15:guide id="7" pos="2996">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5914" y="3040994"/>
            <a:ext cx="4243947" cy="627807"/>
          </a:xfrm>
        </p:spPr>
        <p:txBody>
          <a:bodyPr wrap="square" anchor="t">
            <a:spAutoFit/>
          </a:bodyPr>
          <a:lstStyle>
            <a:lvl1pPr>
              <a:lnSpc>
                <a:spcPct val="100000"/>
              </a:lnSpc>
              <a:defRPr sz="2040" b="0" spc="0"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Square photo layout with smaller text</a:t>
            </a:r>
          </a:p>
        </p:txBody>
      </p:sp>
      <p:sp>
        <p:nvSpPr>
          <p:cNvPr id="4" name="Picture Placeholder">
            <a:extLst>
              <a:ext uri="{FF2B5EF4-FFF2-40B4-BE49-F238E27FC236}">
                <a16:creationId xmlns:a16="http://schemas.microsoft.com/office/drawing/2014/main" id="{18102CFD-D7DD-461F-B675-FAE01404E555}"/>
              </a:ext>
            </a:extLst>
          </p:cNvPr>
          <p:cNvSpPr>
            <a:spLocks noGrp="1"/>
          </p:cNvSpPr>
          <p:nvPr>
            <p:ph type="pic" sz="quarter" idx="11" hasCustomPrompt="1"/>
          </p:nvPr>
        </p:nvSpPr>
        <p:spPr bwMode="gray">
          <a:xfrm>
            <a:off x="5440958" y="0"/>
            <a:ext cx="6995517" cy="6994525"/>
          </a:xfrm>
          <a:blipFill>
            <a:blip r:embed="rId2"/>
            <a:stretch>
              <a:fillRect/>
            </a:stretch>
          </a:blipFill>
        </p:spPr>
        <p:txBody>
          <a:bodyPr lIns="0" tIns="2011680" rIns="0" anchor="t" anchorCtr="0">
            <a:noAutofit/>
          </a:bodyPr>
          <a:lstStyle>
            <a:lvl1pPr marL="0" indent="0" algn="ctr">
              <a:lnSpc>
                <a:spcPct val="100000"/>
              </a:lnSpc>
              <a:buNone/>
              <a:defRPr sz="1632"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101958893"/>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8"/>
            <a:ext cx="9327356" cy="313904"/>
          </a:xfrm>
          <a:noFill/>
        </p:spPr>
        <p:txBody>
          <a:bodyPr lIns="0" tIns="0" rIns="0" bIns="0">
            <a:spAutoFit/>
          </a:bodyPr>
          <a:lstStyle>
            <a:lvl1pPr marL="0" indent="0">
              <a:spcBef>
                <a:spcPts val="0"/>
              </a:spcBef>
              <a:spcAft>
                <a:spcPts val="0"/>
              </a:spcAft>
              <a:buFont typeface="Arial" panose="020B0604020202020204" pitchFamily="34" charset="0"/>
              <a:buNone/>
              <a:defRPr sz="204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5680095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251123"/>
          </a:xfrm>
          <a:noFill/>
        </p:spPr>
        <p:txBody>
          <a:bodyPr lIns="0" tIns="0" rIns="0" bIns="0">
            <a:spAutoFit/>
          </a:bodyPr>
          <a:lstStyle>
            <a:lvl1pPr marL="0" indent="0">
              <a:spcBef>
                <a:spcPts val="0"/>
              </a:spcBef>
              <a:spcAft>
                <a:spcPts val="0"/>
              </a:spcAft>
              <a:buFont typeface="Arial" panose="020B0604020202020204" pitchFamily="34" charset="0"/>
              <a:buNone/>
              <a:defRPr sz="1632"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904862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30549588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347034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0" y="3096243"/>
            <a:ext cx="11260087" cy="508524"/>
          </a:xfrm>
          <a:noFill/>
        </p:spPr>
        <p:txBody>
          <a:bodyPr wrap="square" lIns="0" tIns="0" rIns="0" bIns="0" anchor="b"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442479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437180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2" y="3331062"/>
            <a:ext cx="9029648" cy="332399"/>
          </a:xfrm>
          <a:noFill/>
        </p:spPr>
        <p:txBody>
          <a:bodyPr wrap="square" lIns="0" tIns="0" rIns="0" bIns="0" anchor="ctr" anchorCtr="0">
            <a:spAutoFit/>
          </a:bodyPr>
          <a:lstStyle>
            <a:lvl1pPr algn="l" defTabSz="951304" rtl="0" eaLnBrk="1" latinLnBrk="0" hangingPunct="1">
              <a:lnSpc>
                <a:spcPct val="90000"/>
              </a:lnSpc>
              <a:spcBef>
                <a:spcPct val="0"/>
              </a:spcBef>
              <a:buNone/>
              <a:defRPr lang="en-US" sz="24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216928601"/>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2" y="3344912"/>
            <a:ext cx="9029648" cy="304699"/>
          </a:xfrm>
          <a:noFill/>
        </p:spPr>
        <p:txBody>
          <a:bodyPr wrap="square" lIns="0" tIns="0" rIns="0" bIns="0" anchor="ctr" anchorCtr="0">
            <a:spAutoFit/>
          </a:bodyPr>
          <a:lstStyle>
            <a:lvl1pPr algn="l" defTabSz="951304" rtl="0" eaLnBrk="1" latinLnBrk="0" hangingPunct="1">
              <a:lnSpc>
                <a:spcPct val="90000"/>
              </a:lnSpc>
              <a:spcBef>
                <a:spcPct val="0"/>
              </a:spcBef>
              <a:buNone/>
              <a:defRPr lang="en-US" sz="22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21692860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2" y="3303363"/>
            <a:ext cx="9029648" cy="387798"/>
          </a:xfrm>
          <a:noFill/>
        </p:spPr>
        <p:txBody>
          <a:bodyPr wrap="square" lIns="0" tIns="0" rIns="0" bIns="0" anchor="ctr" anchorCtr="0">
            <a:spAutoFit/>
          </a:bodyPr>
          <a:lstStyle>
            <a:lvl1pPr algn="l" defTabSz="951304" rtl="0" eaLnBrk="1" latinLnBrk="0" hangingPunct="1">
              <a:lnSpc>
                <a:spcPct val="90000"/>
              </a:lnSpc>
              <a:spcBef>
                <a:spcPct val="0"/>
              </a:spcBef>
              <a:buNone/>
              <a:defRPr lang="en-US" sz="28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21692860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quare photo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p:nvPr>
        </p:nvSpPr>
        <p:spPr>
          <a:xfrm>
            <a:off x="600059" y="2059284"/>
            <a:ext cx="4251462" cy="1544598"/>
          </a:xfrm>
        </p:spPr>
        <p:txBody>
          <a:bodyPr anchor="t" anchorCtr="0">
            <a:noAutofit/>
          </a:bodyPr>
          <a:lstStyle>
            <a:lvl1pPr>
              <a:defRPr sz="3600">
                <a:solidFill>
                  <a:schemeClr val="tx1"/>
                </a:solidFill>
              </a:defRPr>
            </a:lvl1pPr>
          </a:lstStyle>
          <a:p>
            <a:endParaRPr lang="en-US"/>
          </a:p>
        </p:txBody>
      </p:sp>
      <p:pic>
        <p:nvPicPr>
          <p:cNvPr id="6" name="MS logo gray - EMF" descr="Microsoft 365 logo">
            <a:extLst>
              <a:ext uri="{FF2B5EF4-FFF2-40B4-BE49-F238E27FC236}">
                <a16:creationId xmlns:a16="http://schemas.microsoft.com/office/drawing/2014/main" id="{DBA914E4-44EB-1640-BCC3-F4246F35096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3039092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732944"/>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2">
    <p:bg>
      <p:bgPr>
        <a:solidFill>
          <a:srgbClr val="1A1A1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424185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1272">
          <p15:clr>
            <a:srgbClr val="5ACBF0"/>
          </p15:clr>
        </p15:guide>
        <p15:guide id="3" orient="horz" pos="288">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a:xfrm>
            <a:off x="600059" y="507446"/>
            <a:ext cx="11239464" cy="439465"/>
          </a:xfrm>
        </p:spPr>
        <p:txBody>
          <a:bodyPr/>
          <a:lstStyle>
            <a:lvl1pPr>
              <a:defRPr sz="2856"/>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600059" y="1465289"/>
            <a:ext cx="11239464"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49"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241"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773"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912"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CD7C51EB-D279-154E-8F43-40608F83D105}"/>
              </a:ext>
            </a:extLst>
          </p:cNvPr>
          <p:cNvSpPr>
            <a:spLocks noGrp="1"/>
          </p:cNvSpPr>
          <p:nvPr>
            <p:ph type="ftr" sz="quarter" idx="3"/>
          </p:nvPr>
        </p:nvSpPr>
        <p:spPr>
          <a:xfrm>
            <a:off x="595915" y="6584990"/>
            <a:ext cx="11246266" cy="110001"/>
          </a:xfrm>
          <a:prstGeom prst="rect">
            <a:avLst/>
          </a:prstGeom>
        </p:spPr>
        <p:txBody>
          <a:bodyPr/>
          <a:lstStyle>
            <a:lvl1pPr>
              <a:defRPr sz="816">
                <a:solidFill>
                  <a:schemeClr val="bg2">
                    <a:lumMod val="50000"/>
                  </a:schemeClr>
                </a:solidFill>
              </a:defRPr>
            </a:lvl1pPr>
          </a:lstStyle>
          <a:p>
            <a:r>
              <a:rPr lang="en-US"/>
              <a:t>© Microsoft Corporation 					 	 	 Microsoft 365 </a:t>
            </a:r>
          </a:p>
        </p:txBody>
      </p:sp>
    </p:spTree>
    <p:extLst>
      <p:ext uri="{BB962C8B-B14F-4D97-AF65-F5344CB8AC3E}">
        <p14:creationId xmlns:p14="http://schemas.microsoft.com/office/powerpoint/2010/main" val="1940299385"/>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784C1-0B47-463C-946E-83D417F67FBE}"/>
              </a:ext>
            </a:extLst>
          </p:cNvPr>
          <p:cNvSpPr>
            <a:spLocks noGrp="1"/>
          </p:cNvSpPr>
          <p:nvPr>
            <p:ph type="title"/>
          </p:nvPr>
        </p:nvSpPr>
        <p:spPr>
          <a:xfrm>
            <a:off x="586342" y="-601583"/>
            <a:ext cx="11239464" cy="439465"/>
          </a:xfrm>
        </p:spPr>
        <p:txBody>
          <a:bodyPr/>
          <a:lstStyle>
            <a:lvl1pPr>
              <a:defRPr sz="2800">
                <a:solidFill>
                  <a:schemeClr val="tx1"/>
                </a:solidFill>
              </a:defRPr>
            </a:lvl1pPr>
          </a:lstStyle>
          <a:p>
            <a:r>
              <a:rPr lang="en-US"/>
              <a:t>Click to edit Master title style</a:t>
            </a:r>
            <a:endParaRPr lang="en-IN"/>
          </a:p>
        </p:txBody>
      </p:sp>
      <p:pic>
        <p:nvPicPr>
          <p:cNvPr id="4" name="MS logo gray - EMF" descr="Microsoft 365 logo">
            <a:extLst>
              <a:ext uri="{FF2B5EF4-FFF2-40B4-BE49-F238E27FC236}">
                <a16:creationId xmlns:a16="http://schemas.microsoft.com/office/drawing/2014/main" id="{2EEC6248-87BC-4D4D-98C3-91E1890DDA1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7"/>
          </a:xfrm>
          <a:prstGeom prst="rect">
            <a:avLst/>
          </a:prstGeom>
        </p:spPr>
      </p:pic>
      <p:sp>
        <p:nvSpPr>
          <p:cNvPr id="2" name="Text Box 3"/>
          <p:cNvSpPr txBox="1">
            <a:spLocks noChangeArrowheads="1"/>
          </p:cNvSpPr>
          <p:nvPr userDrawn="1"/>
        </p:nvSpPr>
        <p:spPr bwMode="blackWhite">
          <a:xfrm>
            <a:off x="595914" y="6286116"/>
            <a:ext cx="4572000"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00">
                <a:solidFill>
                  <a:schemeClr val="tx1"/>
                </a:solidFill>
                <a:cs typeface="Segoe UI" pitchFamily="34" charset="0"/>
              </a:rPr>
              <a:t>© Copyright Microsoft Corporation. All rights reserved. </a:t>
            </a:r>
          </a:p>
        </p:txBody>
      </p:sp>
    </p:spTree>
    <p:extLst>
      <p:ext uri="{BB962C8B-B14F-4D97-AF65-F5344CB8AC3E}">
        <p14:creationId xmlns:p14="http://schemas.microsoft.com/office/powerpoint/2010/main" val="36312556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2"/>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95914" y="6286116"/>
            <a:ext cx="4572000"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00">
                <a:solidFill>
                  <a:schemeClr val="tx1"/>
                </a:solidFill>
                <a:cs typeface="Segoe UI" pitchFamily="34" charset="0"/>
              </a:rPr>
              <a:t>© Copyright Microsoft Corporation. All rights reserved. </a:t>
            </a:r>
          </a:p>
        </p:txBody>
      </p:sp>
      <p:pic>
        <p:nvPicPr>
          <p:cNvPr id="4" name="MS logo gray - EMF" descr="Microsoft 365 logo">
            <a:extLst>
              <a:ext uri="{FF2B5EF4-FFF2-40B4-BE49-F238E27FC236}">
                <a16:creationId xmlns:a16="http://schemas.microsoft.com/office/drawing/2014/main" id="{2EEC6248-87BC-4D4D-98C3-91E1890DDA1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7"/>
          </a:xfrm>
          <a:prstGeom prst="rect">
            <a:avLst/>
          </a:prstGeom>
        </p:spPr>
      </p:pic>
      <p:sp>
        <p:nvSpPr>
          <p:cNvPr id="3" name="Title 2">
            <a:extLst>
              <a:ext uri="{FF2B5EF4-FFF2-40B4-BE49-F238E27FC236}">
                <a16:creationId xmlns:a16="http://schemas.microsoft.com/office/drawing/2014/main" id="{9B2784C1-0B47-463C-946E-83D417F67FBE}"/>
              </a:ext>
            </a:extLst>
          </p:cNvPr>
          <p:cNvSpPr>
            <a:spLocks noGrp="1"/>
          </p:cNvSpPr>
          <p:nvPr>
            <p:ph type="title"/>
          </p:nvPr>
        </p:nvSpPr>
        <p:spPr>
          <a:xfrm>
            <a:off x="586342" y="-601583"/>
            <a:ext cx="11239464" cy="439465"/>
          </a:xfrm>
        </p:spPr>
        <p:txBody>
          <a:bodyPr/>
          <a:lstStyle>
            <a:lvl1pPr>
              <a:defRPr sz="2800">
                <a:solidFill>
                  <a:schemeClr val="tx1"/>
                </a:solidFill>
              </a:defRPr>
            </a:lvl1pPr>
          </a:lstStyle>
          <a:p>
            <a:r>
              <a:rPr lang="en-US"/>
              <a:t>Click to edit Master title style</a:t>
            </a:r>
            <a:endParaRPr lang="en-IN"/>
          </a:p>
        </p:txBody>
      </p:sp>
    </p:spTree>
    <p:extLst>
      <p:ext uri="{BB962C8B-B14F-4D97-AF65-F5344CB8AC3E}">
        <p14:creationId xmlns:p14="http://schemas.microsoft.com/office/powerpoint/2010/main" val="36312556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531393" y="3976092"/>
            <a:ext cx="2310788" cy="2417747"/>
          </a:xfrm>
          <a:prstGeom prst="rect">
            <a:avLst/>
          </a:prstGeom>
        </p:spPr>
      </p:pic>
    </p:spTree>
    <p:extLst>
      <p:ext uri="{BB962C8B-B14F-4D97-AF65-F5344CB8AC3E}">
        <p14:creationId xmlns:p14="http://schemas.microsoft.com/office/powerpoint/2010/main" val="37951442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a:xfrm>
            <a:off x="600059" y="521161"/>
            <a:ext cx="11239464" cy="439465"/>
          </a:xfrm>
        </p:spPr>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95914" y="1465289"/>
            <a:ext cx="11239789" cy="2260106"/>
          </a:xfrm>
        </p:spPr>
        <p:txBody>
          <a:bodyPr>
            <a:spAutoFit/>
          </a:bodyPr>
          <a:lstStyle>
            <a:lvl1pPr>
              <a:defRPr sz="3672">
                <a:latin typeface="+mn-lt"/>
              </a:defRPr>
            </a:lvl1pPr>
            <a:lvl2pPr>
              <a:defRPr sz="2856">
                <a:latin typeface="+mn-lt"/>
              </a:defRPr>
            </a:lvl2pPr>
            <a:lvl3pPr>
              <a:defRPr sz="2448">
                <a:latin typeface="+mn-lt"/>
              </a:defRPr>
            </a:lvl3pPr>
            <a:lvl4pPr>
              <a:defRPr sz="2040">
                <a:latin typeface="+mn-lt"/>
              </a:defRPr>
            </a:lvl4pPr>
            <a:lvl5pPr>
              <a:defRPr sz="1836">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2" y="6393839"/>
            <a:ext cx="12436476" cy="600688"/>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74"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57213341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Closing logo slide">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95914" y="6281748"/>
            <a:ext cx="4572000" cy="112090"/>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14">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59104CAE-91B8-4A7E-9F8E-214C5F880932}"/>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Tree>
    <p:extLst>
      <p:ext uri="{BB962C8B-B14F-4D97-AF65-F5344CB8AC3E}">
        <p14:creationId xmlns:p14="http://schemas.microsoft.com/office/powerpoint/2010/main" val="20491949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251123"/>
          </a:xfrm>
          <a:noFill/>
        </p:spPr>
        <p:txBody>
          <a:bodyPr wrap="square" lIns="0" tIns="0" rIns="0" bIns="0">
            <a:spAutoFit/>
          </a:bodyPr>
          <a:lstStyle>
            <a:lvl1pPr marL="0" indent="0">
              <a:spcBef>
                <a:spcPts val="0"/>
              </a:spcBef>
              <a:buNone/>
              <a:defRPr sz="1632" spc="0" baseline="0">
                <a:solidFill>
                  <a:schemeClr val="accent3"/>
                </a:solidFill>
                <a:latin typeface="+mn-lt"/>
                <a:cs typeface="Segoe UI" panose="020B0502040204020203" pitchFamily="34" charset="0"/>
              </a:defRPr>
            </a:lvl1pPr>
          </a:lstStyle>
          <a:p>
            <a:pPr lvl="0"/>
            <a:r>
              <a:rPr lang="en-US"/>
              <a:t>Speaker name or subtitle text</a:t>
            </a:r>
          </a:p>
        </p:txBody>
      </p:sp>
      <p:pic>
        <p:nvPicPr>
          <p:cNvPr id="6" name="MS logo gray - EMF">
            <a:extLst>
              <a:ext uri="{FF2B5EF4-FFF2-40B4-BE49-F238E27FC236}">
                <a16:creationId xmlns:a16="http://schemas.microsoft.com/office/drawing/2014/main" id="{D41543F4-CE18-594C-A501-0968DD537C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7"/>
          </a:xfrm>
          <a:prstGeom prst="rect">
            <a:avLst/>
          </a:prstGeom>
        </p:spPr>
      </p:pic>
    </p:spTree>
    <p:extLst>
      <p:ext uri="{BB962C8B-B14F-4D97-AF65-F5344CB8AC3E}">
        <p14:creationId xmlns:p14="http://schemas.microsoft.com/office/powerpoint/2010/main" val="6387279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p:nvPr>
        </p:nvSpPr>
        <p:spPr>
          <a:xfrm>
            <a:off x="595915" y="2988571"/>
            <a:ext cx="9327356" cy="615553"/>
          </a:xfrm>
          <a:noFill/>
        </p:spPr>
        <p:txBody>
          <a:bodyPr lIns="0" tIns="0" rIns="0" bIns="0" anchor="b" anchorCtr="0">
            <a:spAutoFit/>
          </a:bodyPr>
          <a:lstStyle>
            <a:lvl1pPr>
              <a:defRPr sz="4000" spc="-51" baseline="0">
                <a:solidFill>
                  <a:srgbClr val="000000"/>
                </a:solidFill>
                <a:latin typeface="+mj-lt"/>
                <a:cs typeface="Segoe UI" panose="020B0502040204020203" pitchFamily="34" charset="0"/>
              </a:defRPr>
            </a:lvl1pPr>
          </a:lstStyle>
          <a:p>
            <a:endParaRPr lang="en-US"/>
          </a:p>
        </p:txBody>
      </p:sp>
      <p:pic>
        <p:nvPicPr>
          <p:cNvPr id="6" name="MS logo gray - EMF" descr="Microsoft 365 logo">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26201053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bg1">
            <a:lumMod val="95000"/>
          </a:schemeClr>
        </a:solidFill>
        <a:effectLst/>
      </p:bgPr>
    </p:bg>
    <p:spTree>
      <p:nvGrpSpPr>
        <p:cNvPr id="1" name=""/>
        <p:cNvGrpSpPr/>
        <p:nvPr/>
      </p:nvGrpSpPr>
      <p:grpSpPr>
        <a:xfrm>
          <a:off x="0" y="0"/>
          <a:ext cx="0" cy="0"/>
          <a:chOff x="0" y="0"/>
          <a:chExt cx="0" cy="0"/>
        </a:xfrm>
      </p:grpSpPr>
      <p:sp>
        <p:nvSpPr>
          <p:cNvPr id="9" name="Title 1"/>
          <p:cNvSpPr>
            <a:spLocks noGrp="1"/>
          </p:cNvSpPr>
          <p:nvPr>
            <p:ph type="title"/>
          </p:nvPr>
        </p:nvSpPr>
        <p:spPr>
          <a:xfrm>
            <a:off x="595915" y="2988571"/>
            <a:ext cx="9327356" cy="615553"/>
          </a:xfrm>
          <a:noFill/>
        </p:spPr>
        <p:txBody>
          <a:bodyPr lIns="0" tIns="0" rIns="0" bIns="0" anchor="b" anchorCtr="0">
            <a:spAutoFit/>
          </a:bodyPr>
          <a:lstStyle>
            <a:lvl1pPr>
              <a:defRPr sz="4000" spc="-51" baseline="0">
                <a:solidFill>
                  <a:srgbClr val="000000"/>
                </a:solidFill>
                <a:latin typeface="+mj-lt"/>
                <a:cs typeface="Segoe UI" panose="020B0502040204020203" pitchFamily="34" charset="0"/>
              </a:defRPr>
            </a:lvl1pPr>
          </a:lstStyle>
          <a:p>
            <a:endParaRPr lang="en-US"/>
          </a:p>
        </p:txBody>
      </p:sp>
      <p:pic>
        <p:nvPicPr>
          <p:cNvPr id="6" name="MS logo gray - EMF" descr="Microsoft 365 logo">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2620105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1">
            <a:lumMod val="95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a:xfrm>
            <a:off x="600059" y="508694"/>
            <a:ext cx="11239464"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8148" y="1462925"/>
            <a:ext cx="11239464" cy="1104941"/>
          </a:xfrm>
        </p:spPr>
        <p:txBody>
          <a:bodyPr wrap="square">
            <a:spAutoFit/>
          </a:bodyPr>
          <a:lstStyle>
            <a:lvl1pPr marL="0" indent="0">
              <a:buNone/>
              <a:defRPr sz="2040" b="0" i="0">
                <a:solidFill>
                  <a:srgbClr val="000000"/>
                </a:solidFill>
                <a:latin typeface="+mn-lt"/>
                <a:cs typeface="Segoe UI" panose="020B0502040204020203" pitchFamily="34" charset="0"/>
              </a:defRPr>
            </a:lvl1pPr>
            <a:lvl2pPr marL="233149" indent="0">
              <a:buNone/>
              <a:defRPr sz="1632">
                <a:solidFill>
                  <a:srgbClr val="000000"/>
                </a:solidFill>
              </a:defRPr>
            </a:lvl2pPr>
            <a:lvl3pPr marL="466298" indent="0">
              <a:buNone/>
              <a:defRPr sz="1428">
                <a:solidFill>
                  <a:srgbClr val="000000"/>
                </a:solidFill>
              </a:defRPr>
            </a:lvl3pPr>
            <a:lvl4pPr marL="699447" indent="0">
              <a:buNone/>
              <a:defRPr sz="1224">
                <a:solidFill>
                  <a:srgbClr val="000000"/>
                </a:solidFill>
              </a:defRPr>
            </a:lvl4pPr>
            <a:lvl5pPr marL="932597"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10">
            <a:extLst>
              <a:ext uri="{FF2B5EF4-FFF2-40B4-BE49-F238E27FC236}">
                <a16:creationId xmlns:a16="http://schemas.microsoft.com/office/drawing/2014/main" id="{37A1A54A-CF38-9947-A8FB-BBD41DE025C0}"/>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45296456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600059" y="519291"/>
            <a:ext cx="11239464" cy="439465"/>
          </a:xfrm>
        </p:spPr>
        <p:txBody>
          <a:bodyPr/>
          <a:lstStyle>
            <a:lvl1pPr>
              <a:defRPr sz="2856">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95915" y="1464075"/>
            <a:ext cx="11239464" cy="1293282"/>
          </a:xfrm>
        </p:spPr>
        <p:txBody>
          <a:bodyPr/>
          <a:lstStyle>
            <a:lvl1pPr>
              <a:defRPr sz="2040">
                <a:solidFill>
                  <a:srgbClr val="000000"/>
                </a:solidFill>
                <a:latin typeface="+mn-lt"/>
              </a:defRPr>
            </a:lvl1pPr>
            <a:lvl2pPr>
              <a:defRPr sz="1632">
                <a:solidFill>
                  <a:srgbClr val="000000"/>
                </a:solidFill>
              </a:defRPr>
            </a:lvl2pPr>
            <a:lvl3pPr>
              <a:defRPr sz="1428">
                <a:solidFill>
                  <a:srgbClr val="000000"/>
                </a:solidFill>
              </a:defRPr>
            </a:lvl3pPr>
            <a:lvl4pPr>
              <a:defRPr sz="1224">
                <a:solidFill>
                  <a:srgbClr val="000000"/>
                </a:solidFill>
              </a:defRPr>
            </a:lvl4pPr>
            <a:lvl5pPr>
              <a:defRPr sz="102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97269559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600059" y="508694"/>
            <a:ext cx="11239464"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5914" y="1463670"/>
            <a:ext cx="5316593" cy="1293282"/>
          </a:xfrm>
        </p:spPr>
        <p:txBody>
          <a:bodyPr wrap="square">
            <a:spAutoFit/>
          </a:bodyPr>
          <a:lstStyle>
            <a:lvl1pPr marL="0" indent="0">
              <a:spcBef>
                <a:spcPts val="1248"/>
              </a:spcBef>
              <a:buClr>
                <a:schemeClr val="tx1"/>
              </a:buClr>
              <a:buFont typeface="Wingdings" panose="05000000000000000000" pitchFamily="2" charset="2"/>
              <a:buNone/>
              <a:defRPr sz="2040" b="0">
                <a:solidFill>
                  <a:srgbClr val="000000"/>
                </a:solidFill>
                <a:latin typeface="+mn-lt"/>
                <a:cs typeface="Segoe UI Semilight" panose="020B0402040204020203" pitchFamily="34" charset="0"/>
              </a:defRPr>
            </a:lvl1pPr>
            <a:lvl2pPr marL="260674" indent="0">
              <a:buFont typeface="Wingdings" panose="05000000000000000000" pitchFamily="2" charset="2"/>
              <a:buNone/>
              <a:defRPr sz="1632" b="0">
                <a:solidFill>
                  <a:srgbClr val="000000"/>
                </a:solidFill>
              </a:defRPr>
            </a:lvl2pPr>
            <a:lvl3pPr marL="459822" indent="0">
              <a:buFont typeface="Wingdings" panose="05000000000000000000" pitchFamily="2" charset="2"/>
              <a:buNone/>
              <a:tabLst/>
              <a:defRPr sz="1428" b="0">
                <a:solidFill>
                  <a:srgbClr val="000000"/>
                </a:solidFill>
              </a:defRPr>
            </a:lvl3pPr>
            <a:lvl4pPr marL="665446" indent="0">
              <a:buFont typeface="Wingdings" panose="05000000000000000000" pitchFamily="2" charset="2"/>
              <a:buNone/>
              <a:defRPr sz="1224" b="0">
                <a:solidFill>
                  <a:srgbClr val="000000"/>
                </a:solidFill>
              </a:defRPr>
            </a:lvl4pPr>
            <a:lvl5pPr marL="871071" indent="0">
              <a:buFont typeface="Wingdings" panose="05000000000000000000" pitchFamily="2" charset="2"/>
              <a:buNone/>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5448" y="1463670"/>
            <a:ext cx="5316593" cy="1293282"/>
          </a:xfrm>
        </p:spPr>
        <p:txBody>
          <a:bodyPr wrap="square">
            <a:spAutoFit/>
          </a:bodyPr>
          <a:lstStyle>
            <a:lvl1pPr marL="0" indent="0">
              <a:spcBef>
                <a:spcPts val="1248"/>
              </a:spcBef>
              <a:buClr>
                <a:schemeClr val="tx1"/>
              </a:buClr>
              <a:buFont typeface="Wingdings" panose="05000000000000000000" pitchFamily="2" charset="2"/>
              <a:buNone/>
              <a:defRPr sz="2040" b="0">
                <a:solidFill>
                  <a:srgbClr val="000000"/>
                </a:solidFill>
                <a:latin typeface="+mn-lt"/>
                <a:cs typeface="Segoe UI Semilight" panose="020B0402040204020203" pitchFamily="34" charset="0"/>
              </a:defRPr>
            </a:lvl1pPr>
            <a:lvl2pPr marL="260674" indent="0">
              <a:buFont typeface="Wingdings" panose="05000000000000000000" pitchFamily="2" charset="2"/>
              <a:buNone/>
              <a:defRPr sz="1632" b="0">
                <a:solidFill>
                  <a:srgbClr val="000000"/>
                </a:solidFill>
              </a:defRPr>
            </a:lvl2pPr>
            <a:lvl3pPr marL="459822" indent="0">
              <a:buFont typeface="Wingdings" panose="05000000000000000000" pitchFamily="2" charset="2"/>
              <a:buNone/>
              <a:tabLst/>
              <a:defRPr sz="1428" b="0">
                <a:solidFill>
                  <a:srgbClr val="000000"/>
                </a:solidFill>
              </a:defRPr>
            </a:lvl3pPr>
            <a:lvl4pPr marL="665446" indent="0">
              <a:buFont typeface="Wingdings" panose="05000000000000000000" pitchFamily="2" charset="2"/>
              <a:buNone/>
              <a:defRPr sz="1224" b="0">
                <a:solidFill>
                  <a:srgbClr val="000000"/>
                </a:solidFill>
              </a:defRPr>
            </a:lvl4pPr>
            <a:lvl5pPr marL="871071" indent="0">
              <a:buFont typeface="Wingdings" panose="05000000000000000000" pitchFamily="2" charset="2"/>
              <a:buNone/>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22BDE9B7-BF0F-DF45-BCD0-D6165D547D13}"/>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123098450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emf"/><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6342" y="521161"/>
            <a:ext cx="11239464" cy="439465"/>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5" y="1464081"/>
            <a:ext cx="11239464" cy="1293282"/>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39" cstate="print">
            <a:extLst>
              <a:ext uri="{28A0092B-C50C-407E-A947-70E740481C1C}">
                <a14:useLocalDpi xmlns:a14="http://schemas.microsoft.com/office/drawing/2010/main"/>
              </a:ext>
            </a:extLst>
          </a:blip>
          <a:stretch>
            <a:fillRect/>
          </a:stretch>
        </p:blipFill>
        <p:spPr>
          <a:xfrm rot="5400000">
            <a:off x="9475748" y="3001154"/>
            <a:ext cx="6994525" cy="992217"/>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63374804"/>
      </p:ext>
    </p:extLst>
  </p:cSld>
  <p:clrMap bg1="lt1" tx1="dk1" bg2="lt2" tx2="dk2" accent1="accent1" accent2="accent2" accent3="accent3" accent4="accent4" accent5="accent5" accent6="accent6" hlink="hlink" folHlink="folHlink"/>
  <p:sldLayoutIdLst>
    <p:sldLayoutId id="2147484750" r:id="rId1"/>
    <p:sldLayoutId id="2147484745" r:id="rId2"/>
    <p:sldLayoutId id="2147484716" r:id="rId3"/>
    <p:sldLayoutId id="2147484717" r:id="rId4"/>
    <p:sldLayoutId id="2147484752" r:id="rId5"/>
    <p:sldLayoutId id="2147484718" r:id="rId6"/>
    <p:sldLayoutId id="2147484719" r:id="rId7"/>
    <p:sldLayoutId id="2147484720" r:id="rId8"/>
    <p:sldLayoutId id="2147484721" r:id="rId9"/>
    <p:sldLayoutId id="2147484722" r:id="rId10"/>
    <p:sldLayoutId id="2147484723" r:id="rId11"/>
    <p:sldLayoutId id="2147484724" r:id="rId12"/>
    <p:sldLayoutId id="2147484725" r:id="rId13"/>
    <p:sldLayoutId id="2147484726" r:id="rId14"/>
    <p:sldLayoutId id="2147484727" r:id="rId15"/>
    <p:sldLayoutId id="2147484728" r:id="rId16"/>
    <p:sldLayoutId id="2147484729" r:id="rId17"/>
    <p:sldLayoutId id="2147484730" r:id="rId18"/>
    <p:sldLayoutId id="2147484731" r:id="rId19"/>
    <p:sldLayoutId id="2147484732" r:id="rId20"/>
    <p:sldLayoutId id="2147484733" r:id="rId21"/>
    <p:sldLayoutId id="2147484734" r:id="rId22"/>
    <p:sldLayoutId id="2147484735" r:id="rId23"/>
    <p:sldLayoutId id="2147484736" r:id="rId24"/>
    <p:sldLayoutId id="2147484737" r:id="rId25"/>
    <p:sldLayoutId id="2147484738" r:id="rId26"/>
    <p:sldLayoutId id="2147484748" r:id="rId27"/>
    <p:sldLayoutId id="2147484753" r:id="rId28"/>
    <p:sldLayoutId id="2147484744" r:id="rId29"/>
    <p:sldLayoutId id="2147484739" r:id="rId30"/>
    <p:sldLayoutId id="2147484740" r:id="rId31"/>
    <p:sldLayoutId id="2147484741" r:id="rId32"/>
    <p:sldLayoutId id="2147484742" r:id="rId33"/>
    <p:sldLayoutId id="2147484754" r:id="rId34"/>
    <p:sldLayoutId id="2147484746" r:id="rId35"/>
    <p:sldLayoutId id="2147484743" r:id="rId36"/>
    <p:sldLayoutId id="2147484751" r:id="rId37"/>
  </p:sldLayoutIdLst>
  <p:transition>
    <p:fade/>
  </p:transition>
  <p:hf sldNum="0" hdr="0" ftr="0" dt="0"/>
  <p:txStyles>
    <p:titleStyle>
      <a:lvl1pPr algn="l" defTabSz="951304" rtl="0" eaLnBrk="1" latinLnBrk="0" hangingPunct="1">
        <a:lnSpc>
          <a:spcPct val="100000"/>
        </a:lnSpc>
        <a:spcBef>
          <a:spcPct val="0"/>
        </a:spcBef>
        <a:buNone/>
        <a:defRPr lang="en-US" sz="2856" b="0" kern="1200" cap="none" spc="-51" baseline="0" dirty="0" smtClean="0">
          <a:ln w="3175">
            <a:noFill/>
          </a:ln>
          <a:solidFill>
            <a:srgbClr val="000000"/>
          </a:solidFill>
          <a:effectLst/>
          <a:latin typeface="+mj-lt"/>
          <a:ea typeface="+mn-ea"/>
          <a:cs typeface="Segoe UI" pitchFamily="34" charset="0"/>
        </a:defRPr>
      </a:lvl1pPr>
    </p:titleStyle>
    <p:body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5">
          <p15:clr>
            <a:srgbClr val="C35EA4"/>
          </p15:clr>
        </p15:guide>
        <p15:guide id="17" pos="7469">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hyperlink" Target="https://blog.ucem.ac.uk/onlineeducation/posts/tag/moodle-quiz"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slideLayout" Target="../slideLayouts/slideLayout16.xml"/><Relationship Id="rId5" Type="http://schemas.openxmlformats.org/officeDocument/2006/relationships/image" Target="../media/image22.wmf"/><Relationship Id="rId4" Type="http://schemas.openxmlformats.org/officeDocument/2006/relationships/image" Target="../media/image21.wmf"/></Relationships>
</file>

<file path=ppt/slides/_rels/slide13.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45.wmf"/><Relationship Id="rId5" Type="http://schemas.openxmlformats.org/officeDocument/2006/relationships/image" Target="../media/image44.wmf"/><Relationship Id="rId4" Type="http://schemas.openxmlformats.org/officeDocument/2006/relationships/image" Target="../media/image43.w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image" Target="../media/image48.wmf"/></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s>
</file>

<file path=ppt/slides/_rels/slide2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9.xml"/><Relationship Id="rId1" Type="http://schemas.openxmlformats.org/officeDocument/2006/relationships/slideLayout" Target="../slideLayouts/slideLayout16.xml"/><Relationship Id="rId4" Type="http://schemas.openxmlformats.org/officeDocument/2006/relationships/hyperlink" Target="https://blog.ucem.ac.uk/onlineeducation/posts/tag/moodle-quiz"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slideLayout" Target="../slideLayouts/slideLayout16.xml"/><Relationship Id="rId5" Type="http://schemas.openxmlformats.org/officeDocument/2006/relationships/image" Target="../media/image45.wmf"/><Relationship Id="rId4" Type="http://schemas.openxmlformats.org/officeDocument/2006/relationships/image" Target="../media/image44.wmf"/></Relationships>
</file>

<file path=ppt/slides/_rels/slide22.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image" Target="../media/image53.wmf"/><Relationship Id="rId7" Type="http://schemas.openxmlformats.org/officeDocument/2006/relationships/image" Target="../media/image57.wmf"/><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image" Target="../media/image56.wmf"/><Relationship Id="rId5" Type="http://schemas.openxmlformats.org/officeDocument/2006/relationships/image" Target="../media/image55.wmf"/><Relationship Id="rId4" Type="http://schemas.openxmlformats.org/officeDocument/2006/relationships/image" Target="../media/image54.wmf"/></Relationships>
</file>

<file path=ppt/slides/_rels/slide24.xml.rels><?xml version="1.0" encoding="UTF-8" standalone="yes"?>
<Relationships xmlns="http://schemas.openxmlformats.org/package/2006/relationships"><Relationship Id="rId3" Type="http://schemas.openxmlformats.org/officeDocument/2006/relationships/image" Target="../media/image58.wmf"/><Relationship Id="rId7" Type="http://schemas.openxmlformats.org/officeDocument/2006/relationships/image" Target="../media/image62.wmf"/><Relationship Id="rId2" Type="http://schemas.openxmlformats.org/officeDocument/2006/relationships/notesSlide" Target="../notesSlides/notesSlide22.xml"/><Relationship Id="rId1" Type="http://schemas.openxmlformats.org/officeDocument/2006/relationships/slideLayout" Target="../slideLayouts/slideLayout16.xml"/><Relationship Id="rId6" Type="http://schemas.openxmlformats.org/officeDocument/2006/relationships/image" Target="../media/image61.wmf"/><Relationship Id="rId5" Type="http://schemas.openxmlformats.org/officeDocument/2006/relationships/image" Target="../media/image60.wmf"/><Relationship Id="rId4" Type="http://schemas.openxmlformats.org/officeDocument/2006/relationships/image" Target="../media/image59.wmf"/></Relationships>
</file>

<file path=ppt/slides/_rels/slide2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5.xml"/><Relationship Id="rId1" Type="http://schemas.openxmlformats.org/officeDocument/2006/relationships/slideLayout" Target="../slideLayouts/slideLayout16.xml"/><Relationship Id="rId4" Type="http://schemas.openxmlformats.org/officeDocument/2006/relationships/image" Target="../media/image66.jpeg"/></Relationships>
</file>

<file path=ppt/slides/_rels/slide28.xml.rels><?xml version="1.0" encoding="UTF-8" standalone="yes"?>
<Relationships xmlns="http://schemas.openxmlformats.org/package/2006/relationships"><Relationship Id="rId3" Type="http://schemas.openxmlformats.org/officeDocument/2006/relationships/image" Target="../media/image67.wmf"/><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7.xml"/><Relationship Id="rId1" Type="http://schemas.openxmlformats.org/officeDocument/2006/relationships/slideLayout" Target="../slideLayouts/slideLayout16.xml"/><Relationship Id="rId4" Type="http://schemas.openxmlformats.org/officeDocument/2006/relationships/hyperlink" Target="https://blog.ucem.ac.uk/onlineeducation/posts/tag/moodle-quiz"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8.xml"/><Relationship Id="rId1" Type="http://schemas.openxmlformats.org/officeDocument/2006/relationships/slideLayout" Target="../slideLayouts/slideLayout16.xml"/><Relationship Id="rId5" Type="http://schemas.openxmlformats.org/officeDocument/2006/relationships/image" Target="../media/image69.emf"/><Relationship Id="rId4" Type="http://schemas.openxmlformats.org/officeDocument/2006/relationships/hyperlink" Target="http://www.weightymatters.ca/2010/05/how-many-minutes-day-should-you.html"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slideLayout" Target="../slideLayouts/slideLayout16.xml"/><Relationship Id="rId6" Type="http://schemas.openxmlformats.org/officeDocument/2006/relationships/image" Target="../media/image57.wmf"/><Relationship Id="rId5" Type="http://schemas.openxmlformats.org/officeDocument/2006/relationships/image" Target="../media/image56.wmf"/><Relationship Id="rId4" Type="http://schemas.openxmlformats.org/officeDocument/2006/relationships/image" Target="../media/image55.wmf"/></Relationships>
</file>

<file path=ppt/slides/_rels/slide32.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22.wmf"/><Relationship Id="rId5" Type="http://schemas.openxmlformats.org/officeDocument/2006/relationships/image" Target="../media/image21.wmf"/><Relationship Id="rId4" Type="http://schemas.openxmlformats.org/officeDocument/2006/relationships/image" Target="../media/image20.wmf"/></Relationships>
</file>

<file path=ppt/slides/_rels/slide5.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5.xml"/><Relationship Id="rId1" Type="http://schemas.openxmlformats.org/officeDocument/2006/relationships/slideLayout" Target="../slideLayouts/slideLayout16.xml"/><Relationship Id="rId5" Type="http://schemas.openxmlformats.org/officeDocument/2006/relationships/image" Target="../media/image25.wmf"/><Relationship Id="rId4" Type="http://schemas.openxmlformats.org/officeDocument/2006/relationships/image" Target="../media/image24.wmf"/></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30.emf"/><Relationship Id="rId5" Type="http://schemas.openxmlformats.org/officeDocument/2006/relationships/image" Target="../media/image29.wmf"/><Relationship Id="rId4" Type="http://schemas.openxmlformats.org/officeDocument/2006/relationships/image" Target="../media/image28.wmf"/></Relationships>
</file>

<file path=ppt/slides/_rels/slide8.xml.rels><?xml version="1.0" encoding="UTF-8" standalone="yes"?>
<Relationships xmlns="http://schemas.openxmlformats.org/package/2006/relationships"><Relationship Id="rId3" Type="http://schemas.openxmlformats.org/officeDocument/2006/relationships/image" Target="../media/image31.wmf"/><Relationship Id="rId7" Type="http://schemas.openxmlformats.org/officeDocument/2006/relationships/image" Target="../media/image35.wmf"/><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image" Target="../media/image32.wmf"/></Relationships>
</file>

<file path=ppt/slides/_rels/slide9.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38.emf"/><Relationship Id="rId5" Type="http://schemas.openxmlformats.org/officeDocument/2006/relationships/image" Target="../media/image29.wmf"/><Relationship Id="rId4" Type="http://schemas.openxmlformats.org/officeDocument/2006/relationships/image" Target="../media/image3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Path 6: Implement applications and external access in Azure AD</a:t>
            </a:r>
          </a:p>
        </p:txBody>
      </p:sp>
    </p:spTree>
    <p:extLst>
      <p:ext uri="{BB962C8B-B14F-4D97-AF65-F5344CB8AC3E}">
        <p14:creationId xmlns:p14="http://schemas.microsoft.com/office/powerpoint/2010/main" val="2754656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Monitor app governance for OAuth-enabled apps</a:t>
            </a:r>
          </a:p>
        </p:txBody>
      </p:sp>
      <p:sp>
        <p:nvSpPr>
          <p:cNvPr id="8" name="Rectangle 7">
            <a:extLst>
              <a:ext uri="{FF2B5EF4-FFF2-40B4-BE49-F238E27FC236}">
                <a16:creationId xmlns:a16="http://schemas.microsoft.com/office/drawing/2014/main" id="{28F2C9DE-9769-4FEC-81DD-18D4E7D091AA}"/>
              </a:ext>
            </a:extLst>
          </p:cNvPr>
          <p:cNvSpPr/>
          <p:nvPr/>
        </p:nvSpPr>
        <p:spPr>
          <a:xfrm>
            <a:off x="579439" y="1486816"/>
            <a:ext cx="4594445" cy="5162310"/>
          </a:xfrm>
          <a:prstGeom prst="rect">
            <a:avLst/>
          </a:prstGeom>
          <a:solidFill>
            <a:schemeClr val="bg1">
              <a:lumMod val="95000"/>
            </a:schemeClr>
          </a:solidFill>
          <a:ln w="19050">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t" anchorCtr="0">
            <a:noAutofit/>
          </a:bodyPr>
          <a:lstStyle/>
          <a:p>
            <a:pPr algn="l"/>
            <a:r>
              <a:rPr lang="en-US" sz="1600" dirty="0">
                <a:solidFill>
                  <a:schemeClr val="tx1"/>
                </a:solidFill>
                <a:latin typeface="+mj-lt"/>
              </a:rPr>
              <a:t>The app governance add-on feature to Microsoft Defender for Cloud Apps is a security and policy management capability</a:t>
            </a:r>
          </a:p>
          <a:p>
            <a:pPr algn="l"/>
            <a:endParaRPr lang="en-US" sz="1600" dirty="0">
              <a:solidFill>
                <a:schemeClr val="tx1"/>
              </a:solidFill>
              <a:latin typeface="+mj-lt"/>
            </a:endParaRPr>
          </a:p>
          <a:p>
            <a:pPr algn="l"/>
            <a:r>
              <a:rPr lang="en-US" sz="1600" dirty="0">
                <a:solidFill>
                  <a:schemeClr val="tx1"/>
                </a:solidFill>
                <a:latin typeface="+mj-lt"/>
              </a:rPr>
              <a:t>App governance provides organizations with comprehensive:</a:t>
            </a:r>
          </a:p>
          <a:p>
            <a:pPr marL="285750" indent="-285750" algn="l">
              <a:buFont typeface="Arial" panose="020B0604020202020204" pitchFamily="34" charset="0"/>
              <a:buChar char="•"/>
            </a:pPr>
            <a:r>
              <a:rPr lang="en-US" sz="1600" dirty="0">
                <a:solidFill>
                  <a:schemeClr val="tx1"/>
                </a:solidFill>
              </a:rPr>
              <a:t>Insights</a:t>
            </a:r>
          </a:p>
          <a:p>
            <a:pPr marL="285750" indent="-285750" algn="l">
              <a:buFont typeface="Arial" panose="020B0604020202020204" pitchFamily="34" charset="0"/>
              <a:buChar char="•"/>
            </a:pPr>
            <a:r>
              <a:rPr lang="en-US" sz="1600" dirty="0">
                <a:solidFill>
                  <a:schemeClr val="tx1"/>
                </a:solidFill>
              </a:rPr>
              <a:t>Governance</a:t>
            </a:r>
          </a:p>
          <a:p>
            <a:pPr marL="285750" indent="-285750" algn="l">
              <a:buFont typeface="Arial" panose="020B0604020202020204" pitchFamily="34" charset="0"/>
              <a:buChar char="•"/>
            </a:pPr>
            <a:r>
              <a:rPr lang="en-US" sz="1600" dirty="0">
                <a:solidFill>
                  <a:schemeClr val="tx1"/>
                </a:solidFill>
              </a:rPr>
              <a:t>Detection</a:t>
            </a:r>
          </a:p>
          <a:p>
            <a:pPr marL="285750" indent="-285750" algn="l">
              <a:buFont typeface="Arial" panose="020B0604020202020204" pitchFamily="34" charset="0"/>
              <a:buChar char="•"/>
            </a:pPr>
            <a:r>
              <a:rPr lang="en-US" sz="1600" dirty="0">
                <a:solidFill>
                  <a:schemeClr val="tx1"/>
                </a:solidFill>
              </a:rPr>
              <a:t>Remediation</a:t>
            </a:r>
          </a:p>
          <a:p>
            <a:pPr algn="l"/>
            <a:endParaRPr lang="en-US" sz="1600" dirty="0">
              <a:solidFill>
                <a:schemeClr val="tx1"/>
              </a:solidFill>
              <a:latin typeface="+mj-lt"/>
            </a:endParaRPr>
          </a:p>
          <a:p>
            <a:pPr algn="l"/>
            <a:r>
              <a:rPr lang="en-US" sz="1600" dirty="0">
                <a:solidFill>
                  <a:schemeClr val="tx1"/>
                </a:solidFill>
                <a:latin typeface="+mj-lt"/>
              </a:rPr>
              <a:t>App governance is a platform-based solution that's an integral part of the Microsoft 365 app ecosystem</a:t>
            </a:r>
          </a:p>
          <a:p>
            <a:pPr algn="l"/>
            <a:endParaRPr lang="en-US" sz="1600" dirty="0">
              <a:solidFill>
                <a:schemeClr val="tx1"/>
              </a:solidFill>
              <a:latin typeface="+mj-lt"/>
            </a:endParaRPr>
          </a:p>
          <a:p>
            <a:pPr algn="l"/>
            <a:r>
              <a:rPr lang="en-US" sz="1600" dirty="0">
                <a:solidFill>
                  <a:schemeClr val="tx1"/>
                </a:solidFill>
                <a:latin typeface="+mj-lt"/>
              </a:rPr>
              <a:t>App governance provides organizations with application behavior controls to help strengthen the security and compliance posture of their IT infrastructure</a:t>
            </a:r>
            <a:endParaRPr lang="en-US" sz="2800" dirty="0">
              <a:solidFill>
                <a:schemeClr val="tx1"/>
              </a:solidFill>
            </a:endParaRPr>
          </a:p>
        </p:txBody>
      </p:sp>
      <p:pic>
        <p:nvPicPr>
          <p:cNvPr id="1026" name="Picture 2" descr="Diagram shows a summary of the integration between app governance, Azure Active Directory, and Microsoft Defender for Cloud Apps.">
            <a:extLst>
              <a:ext uri="{FF2B5EF4-FFF2-40B4-BE49-F238E27FC236}">
                <a16:creationId xmlns:a16="http://schemas.microsoft.com/office/drawing/2014/main" id="{1F4CA869-1807-72A8-9C31-9504F4A32E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9681" y="1486816"/>
            <a:ext cx="6554234" cy="5162309"/>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0307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294393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6">
            <a:extLst>
              <a:ext uri="{FF2B5EF4-FFF2-40B4-BE49-F238E27FC236}">
                <a16:creationId xmlns:a16="http://schemas.microsoft.com/office/drawing/2014/main" id="{84DE3CB5-1AFE-432F-98F9-F3E6056FAB59}"/>
              </a:ext>
            </a:extLst>
          </p:cNvPr>
          <p:cNvSpPr>
            <a:spLocks noGrp="1"/>
          </p:cNvSpPr>
          <p:nvPr>
            <p:ph type="title"/>
          </p:nvPr>
        </p:nvSpPr>
        <p:spPr>
          <a:xfrm>
            <a:off x="588263" y="497542"/>
            <a:ext cx="11018520" cy="430887"/>
          </a:xfrm>
        </p:spPr>
        <p:txBody>
          <a:bodyPr/>
          <a:lstStyle/>
          <a:p>
            <a:r>
              <a:rPr lang="en-US" dirty="0"/>
              <a:t>Summary</a:t>
            </a:r>
          </a:p>
        </p:txBody>
      </p:sp>
      <p:sp>
        <p:nvSpPr>
          <p:cNvPr id="4" name="TextBox 3">
            <a:extLst>
              <a:ext uri="{FF2B5EF4-FFF2-40B4-BE49-F238E27FC236}">
                <a16:creationId xmlns:a16="http://schemas.microsoft.com/office/drawing/2014/main" id="{99F5F841-4DD7-407F-98E1-B14BB76FD7B5}"/>
              </a:ext>
              <a:ext uri="{C183D7F6-B498-43B3-948B-1728B52AA6E4}">
                <adec:decorative xmlns:adec="http://schemas.microsoft.com/office/drawing/2017/decorative" val="0"/>
              </a:ext>
            </a:extLst>
          </p:cNvPr>
          <p:cNvSpPr txBox="1"/>
          <p:nvPr/>
        </p:nvSpPr>
        <p:spPr>
          <a:xfrm>
            <a:off x="457150" y="1303448"/>
            <a:ext cx="11038735" cy="533385"/>
          </a:xfrm>
          <a:prstGeom prst="rect">
            <a:avLst/>
          </a:prstGeom>
          <a:noFill/>
          <a:ln>
            <a:noFill/>
          </a:ln>
        </p:spPr>
        <p:txBody>
          <a:bodyPr wrap="square" lIns="134464" tIns="89642" rIns="89642" bIns="89642" rtlCol="0" anchor="ctr">
            <a:noAutofit/>
          </a:bodyPr>
          <a:lstStyle/>
          <a:p>
            <a:pPr defTabSz="914367">
              <a:spcAft>
                <a:spcPts val="588"/>
              </a:spcAft>
            </a:pPr>
            <a:r>
              <a:rPr lang="en-US" sz="2353" dirty="0">
                <a:solidFill>
                  <a:srgbClr val="1A1A1A"/>
                </a:solidFill>
                <a:latin typeface="Segoe UI Semibold"/>
              </a:rPr>
              <a:t>This module examined the following items relating to implementing applications in Azure AD</a:t>
            </a:r>
            <a:endParaRPr lang="en-US" sz="2745" dirty="0">
              <a:solidFill>
                <a:srgbClr val="1A1A1A"/>
              </a:solidFill>
              <a:latin typeface="Segoe UI"/>
            </a:endParaRPr>
          </a:p>
        </p:txBody>
      </p:sp>
      <p:pic>
        <p:nvPicPr>
          <p:cNvPr id="6" name="Picture 5" descr="Icon of two rectangles with a plus symbol">
            <a:extLst>
              <a:ext uri="{FF2B5EF4-FFF2-40B4-BE49-F238E27FC236}">
                <a16:creationId xmlns:a16="http://schemas.microsoft.com/office/drawing/2014/main" id="{74F9F61C-FDBB-460F-9AC5-3D7C2F228D61}"/>
              </a:ext>
            </a:extLst>
          </p:cNvPr>
          <p:cNvPicPr>
            <a:picLocks noChangeAspect="1"/>
          </p:cNvPicPr>
          <p:nvPr/>
        </p:nvPicPr>
        <p:blipFill>
          <a:blip r:embed="rId2"/>
          <a:stretch>
            <a:fillRect/>
          </a:stretch>
        </p:blipFill>
        <p:spPr>
          <a:xfrm>
            <a:off x="575186" y="2113671"/>
            <a:ext cx="864000" cy="862386"/>
          </a:xfrm>
          <a:prstGeom prst="rect">
            <a:avLst/>
          </a:prstGeom>
        </p:spPr>
      </p:pic>
      <p:sp>
        <p:nvSpPr>
          <p:cNvPr id="8" name="Rectangle 7">
            <a:extLst>
              <a:ext uri="{FF2B5EF4-FFF2-40B4-BE49-F238E27FC236}">
                <a16:creationId xmlns:a16="http://schemas.microsoft.com/office/drawing/2014/main" id="{6EEA4638-6979-4018-B0FE-35AA816F405B}"/>
              </a:ext>
            </a:extLst>
          </p:cNvPr>
          <p:cNvSpPr/>
          <p:nvPr/>
        </p:nvSpPr>
        <p:spPr>
          <a:xfrm>
            <a:off x="1800000" y="2155818"/>
            <a:ext cx="5223608"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44500">
              <a:lnSpc>
                <a:spcPct val="90000"/>
              </a:lnSpc>
              <a:spcBef>
                <a:spcPct val="0"/>
              </a:spcBef>
              <a:spcAft>
                <a:spcPct val="35000"/>
              </a:spcAft>
            </a:pPr>
            <a:r>
              <a:rPr lang="en-US" sz="2000" dirty="0">
                <a:solidFill>
                  <a:schemeClr val="tx1"/>
                </a:solidFill>
              </a:rPr>
              <a:t>Add an application</a:t>
            </a:r>
          </a:p>
        </p:txBody>
      </p:sp>
      <p:pic>
        <p:nvPicPr>
          <p:cNvPr id="12" name="Picture 11" descr="Icon of slanting right arrow">
            <a:extLst>
              <a:ext uri="{FF2B5EF4-FFF2-40B4-BE49-F238E27FC236}">
                <a16:creationId xmlns:a16="http://schemas.microsoft.com/office/drawing/2014/main" id="{0A8C2E7C-43D6-4E2B-B46F-C303749C2813}"/>
              </a:ext>
            </a:extLst>
          </p:cNvPr>
          <p:cNvPicPr>
            <a:picLocks noChangeAspect="1"/>
          </p:cNvPicPr>
          <p:nvPr/>
        </p:nvPicPr>
        <p:blipFill>
          <a:blip r:embed="rId3"/>
          <a:stretch>
            <a:fillRect/>
          </a:stretch>
        </p:blipFill>
        <p:spPr>
          <a:xfrm>
            <a:off x="575186" y="3151955"/>
            <a:ext cx="864000" cy="864000"/>
          </a:xfrm>
          <a:prstGeom prst="rect">
            <a:avLst/>
          </a:prstGeom>
        </p:spPr>
      </p:pic>
      <p:sp>
        <p:nvSpPr>
          <p:cNvPr id="14" name="Rectangle 13">
            <a:extLst>
              <a:ext uri="{FF2B5EF4-FFF2-40B4-BE49-F238E27FC236}">
                <a16:creationId xmlns:a16="http://schemas.microsoft.com/office/drawing/2014/main" id="{A0D9F9A7-5A89-480A-83DA-8BA360836DD3}"/>
              </a:ext>
            </a:extLst>
          </p:cNvPr>
          <p:cNvSpPr/>
          <p:nvPr/>
        </p:nvSpPr>
        <p:spPr>
          <a:xfrm>
            <a:off x="1800000" y="3196488"/>
            <a:ext cx="5223608"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44500">
              <a:lnSpc>
                <a:spcPct val="90000"/>
              </a:lnSpc>
              <a:spcBef>
                <a:spcPct val="0"/>
              </a:spcBef>
              <a:spcAft>
                <a:spcPct val="35000"/>
              </a:spcAft>
            </a:pPr>
            <a:r>
              <a:rPr lang="en-US" sz="2000">
                <a:solidFill>
                  <a:schemeClr val="tx1"/>
                </a:solidFill>
              </a:rPr>
              <a:t>Update an application</a:t>
            </a:r>
          </a:p>
        </p:txBody>
      </p:sp>
      <p:pic>
        <p:nvPicPr>
          <p:cNvPr id="18" name="Picture 17" descr="Icon of square">
            <a:extLst>
              <a:ext uri="{FF2B5EF4-FFF2-40B4-BE49-F238E27FC236}">
                <a16:creationId xmlns:a16="http://schemas.microsoft.com/office/drawing/2014/main" id="{5B786570-DA66-45C7-A008-CAB3ED98B2B6}"/>
              </a:ext>
            </a:extLst>
          </p:cNvPr>
          <p:cNvPicPr>
            <a:picLocks noChangeAspect="1"/>
          </p:cNvPicPr>
          <p:nvPr/>
        </p:nvPicPr>
        <p:blipFill>
          <a:blip r:embed="rId4"/>
          <a:stretch>
            <a:fillRect/>
          </a:stretch>
        </p:blipFill>
        <p:spPr>
          <a:xfrm>
            <a:off x="575186" y="4191614"/>
            <a:ext cx="864000" cy="862386"/>
          </a:xfrm>
          <a:prstGeom prst="rect">
            <a:avLst/>
          </a:prstGeom>
        </p:spPr>
      </p:pic>
      <p:sp>
        <p:nvSpPr>
          <p:cNvPr id="20" name="Rectangle 19">
            <a:extLst>
              <a:ext uri="{FF2B5EF4-FFF2-40B4-BE49-F238E27FC236}">
                <a16:creationId xmlns:a16="http://schemas.microsoft.com/office/drawing/2014/main" id="{AF966E28-8D8D-4FC0-9F80-57786041B2D3}"/>
              </a:ext>
            </a:extLst>
          </p:cNvPr>
          <p:cNvSpPr/>
          <p:nvPr/>
        </p:nvSpPr>
        <p:spPr>
          <a:xfrm>
            <a:off x="1800000" y="4237158"/>
            <a:ext cx="5223608"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r>
              <a:rPr lang="en-US" sz="2000">
                <a:solidFill>
                  <a:schemeClr val="tx1"/>
                </a:solidFill>
              </a:rPr>
              <a:t>Configure multi-tenant applications</a:t>
            </a:r>
          </a:p>
        </p:txBody>
      </p:sp>
      <p:pic>
        <p:nvPicPr>
          <p:cNvPr id="24" name="Picture 23" descr="Icon of left arrow">
            <a:extLst>
              <a:ext uri="{FF2B5EF4-FFF2-40B4-BE49-F238E27FC236}">
                <a16:creationId xmlns:a16="http://schemas.microsoft.com/office/drawing/2014/main" id="{5B537912-77BD-4377-9BF8-0975235D8E57}"/>
              </a:ext>
            </a:extLst>
          </p:cNvPr>
          <p:cNvPicPr>
            <a:picLocks noChangeAspect="1"/>
          </p:cNvPicPr>
          <p:nvPr/>
        </p:nvPicPr>
        <p:blipFill>
          <a:blip r:embed="rId5"/>
          <a:stretch>
            <a:fillRect/>
          </a:stretch>
        </p:blipFill>
        <p:spPr>
          <a:xfrm>
            <a:off x="575186" y="5229898"/>
            <a:ext cx="864000" cy="862386"/>
          </a:xfrm>
          <a:prstGeom prst="rect">
            <a:avLst/>
          </a:prstGeom>
        </p:spPr>
      </p:pic>
      <p:sp>
        <p:nvSpPr>
          <p:cNvPr id="26" name="Rectangle 25">
            <a:extLst>
              <a:ext uri="{FF2B5EF4-FFF2-40B4-BE49-F238E27FC236}">
                <a16:creationId xmlns:a16="http://schemas.microsoft.com/office/drawing/2014/main" id="{C2B77B3A-A85D-4822-BC2C-E67F1AD5C1C0}"/>
              </a:ext>
            </a:extLst>
          </p:cNvPr>
          <p:cNvSpPr/>
          <p:nvPr/>
        </p:nvSpPr>
        <p:spPr>
          <a:xfrm>
            <a:off x="1800000" y="5277829"/>
            <a:ext cx="5223608"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44500">
              <a:lnSpc>
                <a:spcPct val="90000"/>
              </a:lnSpc>
              <a:spcBef>
                <a:spcPct val="0"/>
              </a:spcBef>
              <a:spcAft>
                <a:spcPct val="35000"/>
              </a:spcAft>
            </a:pPr>
            <a:r>
              <a:rPr lang="en-US" sz="2000" dirty="0">
                <a:solidFill>
                  <a:schemeClr val="tx1"/>
                </a:solidFill>
              </a:rPr>
              <a:t>Manage OAuth application requests</a:t>
            </a:r>
          </a:p>
        </p:txBody>
      </p:sp>
    </p:spTree>
    <p:extLst>
      <p:ext uri="{BB962C8B-B14F-4D97-AF65-F5344CB8AC3E}">
        <p14:creationId xmlns:p14="http://schemas.microsoft.com/office/powerpoint/2010/main" val="328997127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Module 2: </a:t>
            </a:r>
            <a:r>
              <a:rPr lang="it-IT" dirty="0"/>
              <a:t>Configure Azure AD Application Proxy</a:t>
            </a:r>
            <a:endParaRPr lang="en-US" dirty="0"/>
          </a:p>
        </p:txBody>
      </p:sp>
      <p:pic>
        <p:nvPicPr>
          <p:cNvPr id="3" name="Picture 2" descr="Icon of screen with gear">
            <a:extLst>
              <a:ext uri="{FF2B5EF4-FFF2-40B4-BE49-F238E27FC236}">
                <a16:creationId xmlns:a16="http://schemas.microsoft.com/office/drawing/2014/main" id="{54E278B8-B1DC-428F-AED0-8876A1143B60}"/>
              </a:ext>
            </a:extLst>
          </p:cNvPr>
          <p:cNvPicPr>
            <a:picLocks noChangeAspect="1"/>
          </p:cNvPicPr>
          <p:nvPr/>
        </p:nvPicPr>
        <p:blipFill>
          <a:blip r:embed="rId3"/>
          <a:stretch>
            <a:fillRect/>
          </a:stretch>
        </p:blipFill>
        <p:spPr>
          <a:xfrm>
            <a:off x="10411367" y="3095624"/>
            <a:ext cx="981076" cy="981076"/>
          </a:xfrm>
          <a:prstGeom prst="rect">
            <a:avLst/>
          </a:prstGeom>
        </p:spPr>
      </p:pic>
    </p:spTree>
    <p:extLst>
      <p:ext uri="{BB962C8B-B14F-4D97-AF65-F5344CB8AC3E}">
        <p14:creationId xmlns:p14="http://schemas.microsoft.com/office/powerpoint/2010/main" val="973494851"/>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Introduction</a:t>
            </a:r>
            <a:endParaRPr lang="en-US" dirty="0"/>
          </a:p>
        </p:txBody>
      </p:sp>
      <p:sp>
        <p:nvSpPr>
          <p:cNvPr id="4" name="Text Placeholder 5">
            <a:extLst>
              <a:ext uri="{FF2B5EF4-FFF2-40B4-BE49-F238E27FC236}">
                <a16:creationId xmlns:a16="http://schemas.microsoft.com/office/drawing/2014/main" id="{65CFC72D-C29C-4C9B-A96E-345516948D3B}"/>
              </a:ext>
            </a:extLst>
          </p:cNvPr>
          <p:cNvSpPr txBox="1">
            <a:spLocks/>
          </p:cNvSpPr>
          <p:nvPr/>
        </p:nvSpPr>
        <p:spPr>
          <a:xfrm>
            <a:off x="579438" y="1193077"/>
            <a:ext cx="5910262" cy="1015663"/>
          </a:xfrm>
          <a:prstGeom prst="rect">
            <a:avLst/>
          </a:prstGeom>
        </p:spPr>
        <p:txBody>
          <a:bodyPr wrap="square" lIns="0" tIns="0" rIns="0" bIns="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Aft>
                <a:spcPts val="900"/>
              </a:spcAft>
              <a:buNone/>
            </a:pPr>
            <a:r>
              <a:rPr lang="en-US" sz="2200" dirty="0">
                <a:solidFill>
                  <a:schemeClr val="accent1"/>
                </a:solidFill>
                <a:latin typeface="+mj-lt"/>
              </a:rPr>
              <a:t>This module examines the following items related to</a:t>
            </a:r>
            <a:r>
              <a:rPr lang="bs-Latn-BA" sz="2200" dirty="0">
                <a:solidFill>
                  <a:schemeClr val="accent1"/>
                </a:solidFill>
                <a:latin typeface="+mj-lt"/>
              </a:rPr>
              <a:t> configur</a:t>
            </a:r>
            <a:r>
              <a:rPr lang="en-US" sz="2200" dirty="0" err="1">
                <a:solidFill>
                  <a:schemeClr val="accent1"/>
                </a:solidFill>
                <a:latin typeface="+mj-lt"/>
              </a:rPr>
              <a:t>ing</a:t>
            </a:r>
            <a:r>
              <a:rPr lang="bs-Latn-BA" sz="2200" dirty="0">
                <a:solidFill>
                  <a:schemeClr val="accent1"/>
                </a:solidFill>
                <a:latin typeface="+mj-lt"/>
              </a:rPr>
              <a:t> Azure AD </a:t>
            </a:r>
            <a:r>
              <a:rPr lang="en-US" sz="2200" dirty="0">
                <a:solidFill>
                  <a:schemeClr val="accent1"/>
                </a:solidFill>
                <a:latin typeface="+mj-lt"/>
              </a:rPr>
              <a:t>Application Proxy</a:t>
            </a:r>
            <a:r>
              <a:rPr lang="bs-Latn-BA" sz="2200" dirty="0">
                <a:solidFill>
                  <a:schemeClr val="accent1"/>
                </a:solidFill>
                <a:latin typeface="+mj-lt"/>
              </a:rPr>
              <a:t>:</a:t>
            </a:r>
          </a:p>
        </p:txBody>
      </p:sp>
      <p:pic>
        <p:nvPicPr>
          <p:cNvPr id="88" name="Picture 87" descr="Icon of bulb with check mark">
            <a:extLst>
              <a:ext uri="{FF2B5EF4-FFF2-40B4-BE49-F238E27FC236}">
                <a16:creationId xmlns:a16="http://schemas.microsoft.com/office/drawing/2014/main" id="{49CCF81D-7B18-4861-A38B-BB1B1F4E6B0B}"/>
              </a:ext>
            </a:extLst>
          </p:cNvPr>
          <p:cNvPicPr>
            <a:picLocks noChangeAspect="1"/>
          </p:cNvPicPr>
          <p:nvPr/>
        </p:nvPicPr>
        <p:blipFill>
          <a:blip r:embed="rId3"/>
          <a:stretch>
            <a:fillRect/>
          </a:stretch>
        </p:blipFill>
        <p:spPr>
          <a:xfrm>
            <a:off x="575185" y="2263776"/>
            <a:ext cx="835152" cy="833628"/>
          </a:xfrm>
          <a:prstGeom prst="rect">
            <a:avLst/>
          </a:prstGeom>
        </p:spPr>
      </p:pic>
      <p:sp>
        <p:nvSpPr>
          <p:cNvPr id="89" name="Rectangle 88">
            <a:extLst>
              <a:ext uri="{FF2B5EF4-FFF2-40B4-BE49-F238E27FC236}">
                <a16:creationId xmlns:a16="http://schemas.microsoft.com/office/drawing/2014/main" id="{1654DAE4-3748-471F-9597-72DE616614D5}"/>
              </a:ext>
            </a:extLst>
          </p:cNvPr>
          <p:cNvSpPr/>
          <p:nvPr/>
        </p:nvSpPr>
        <p:spPr>
          <a:xfrm>
            <a:off x="1666754" y="2265181"/>
            <a:ext cx="4721346" cy="83210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44500">
              <a:lnSpc>
                <a:spcPct val="90000"/>
              </a:lnSpc>
              <a:spcBef>
                <a:spcPct val="0"/>
              </a:spcBef>
              <a:spcAft>
                <a:spcPct val="35000"/>
              </a:spcAft>
            </a:pPr>
            <a:r>
              <a:rPr lang="en-US" sz="2000" dirty="0">
                <a:solidFill>
                  <a:schemeClr val="tx1"/>
                </a:solidFill>
              </a:rPr>
              <a:t>Azure AD Application Proxy functionality</a:t>
            </a:r>
          </a:p>
        </p:txBody>
      </p:sp>
      <p:cxnSp>
        <p:nvCxnSpPr>
          <p:cNvPr id="102" name="Straight Connector 101">
            <a:extLst>
              <a:ext uri="{FF2B5EF4-FFF2-40B4-BE49-F238E27FC236}">
                <a16:creationId xmlns:a16="http://schemas.microsoft.com/office/drawing/2014/main" id="{3DBCB63B-B409-49DE-9767-E60835CEFAEA}"/>
              </a:ext>
              <a:ext uri="{C183D7F6-B498-43B3-948B-1728B52AA6E4}">
                <adec:decorative xmlns:adec="http://schemas.microsoft.com/office/drawing/2017/decorative" val="1"/>
              </a:ext>
            </a:extLst>
          </p:cNvPr>
          <p:cNvCxnSpPr>
            <a:cxnSpLocks/>
          </p:cNvCxnSpPr>
          <p:nvPr/>
        </p:nvCxnSpPr>
        <p:spPr>
          <a:xfrm>
            <a:off x="1666754" y="3209858"/>
            <a:ext cx="472134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15" name="Picture 114" descr="Icon of magnifying glass">
            <a:extLst>
              <a:ext uri="{FF2B5EF4-FFF2-40B4-BE49-F238E27FC236}">
                <a16:creationId xmlns:a16="http://schemas.microsoft.com/office/drawing/2014/main" id="{F76D5A32-47E7-4F4A-BC32-CA8D52651B57}"/>
              </a:ext>
            </a:extLst>
          </p:cNvPr>
          <p:cNvPicPr>
            <a:picLocks noChangeAspect="1"/>
          </p:cNvPicPr>
          <p:nvPr/>
        </p:nvPicPr>
        <p:blipFill>
          <a:blip r:embed="rId4"/>
          <a:stretch>
            <a:fillRect/>
          </a:stretch>
        </p:blipFill>
        <p:spPr>
          <a:xfrm>
            <a:off x="575185" y="3319384"/>
            <a:ext cx="835152" cy="835152"/>
          </a:xfrm>
          <a:prstGeom prst="rect">
            <a:avLst/>
          </a:prstGeom>
        </p:spPr>
      </p:pic>
      <p:sp>
        <p:nvSpPr>
          <p:cNvPr id="116" name="Rectangle 115">
            <a:extLst>
              <a:ext uri="{FF2B5EF4-FFF2-40B4-BE49-F238E27FC236}">
                <a16:creationId xmlns:a16="http://schemas.microsoft.com/office/drawing/2014/main" id="{AAA48B71-C091-4613-B22D-A821ACB8B591}"/>
              </a:ext>
            </a:extLst>
          </p:cNvPr>
          <p:cNvSpPr/>
          <p:nvPr/>
        </p:nvSpPr>
        <p:spPr>
          <a:xfrm>
            <a:off x="1666754" y="3322431"/>
            <a:ext cx="4721346" cy="83210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44500">
              <a:lnSpc>
                <a:spcPct val="90000"/>
              </a:lnSpc>
              <a:spcBef>
                <a:spcPct val="0"/>
              </a:spcBef>
              <a:spcAft>
                <a:spcPct val="35000"/>
              </a:spcAft>
            </a:pPr>
            <a:r>
              <a:rPr lang="en-US" sz="2000" dirty="0">
                <a:solidFill>
                  <a:schemeClr val="tx1"/>
                </a:solidFill>
              </a:rPr>
              <a:t>Azure AD Application Proxy prerequisites</a:t>
            </a:r>
          </a:p>
        </p:txBody>
      </p:sp>
      <p:cxnSp>
        <p:nvCxnSpPr>
          <p:cNvPr id="125" name="Straight Connector 124">
            <a:extLst>
              <a:ext uri="{FF2B5EF4-FFF2-40B4-BE49-F238E27FC236}">
                <a16:creationId xmlns:a16="http://schemas.microsoft.com/office/drawing/2014/main" id="{C9B0028F-8A90-4360-987E-E3C7634186C5}"/>
              </a:ext>
              <a:ext uri="{C183D7F6-B498-43B3-948B-1728B52AA6E4}">
                <adec:decorative xmlns:adec="http://schemas.microsoft.com/office/drawing/2017/decorative" val="1"/>
              </a:ext>
            </a:extLst>
          </p:cNvPr>
          <p:cNvCxnSpPr>
            <a:cxnSpLocks/>
          </p:cNvCxnSpPr>
          <p:nvPr/>
        </p:nvCxnSpPr>
        <p:spPr>
          <a:xfrm>
            <a:off x="1666754" y="4267108"/>
            <a:ext cx="472134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33" name="Picture 132" descr="Icon of a document">
            <a:extLst>
              <a:ext uri="{FF2B5EF4-FFF2-40B4-BE49-F238E27FC236}">
                <a16:creationId xmlns:a16="http://schemas.microsoft.com/office/drawing/2014/main" id="{AA76C766-DE17-4F32-A9B8-90998E5DCFA9}"/>
              </a:ext>
            </a:extLst>
          </p:cNvPr>
          <p:cNvPicPr>
            <a:picLocks noChangeAspect="1"/>
          </p:cNvPicPr>
          <p:nvPr/>
        </p:nvPicPr>
        <p:blipFill>
          <a:blip r:embed="rId5"/>
          <a:stretch>
            <a:fillRect/>
          </a:stretch>
        </p:blipFill>
        <p:spPr>
          <a:xfrm>
            <a:off x="575185" y="4376635"/>
            <a:ext cx="835152" cy="835152"/>
          </a:xfrm>
          <a:prstGeom prst="rect">
            <a:avLst/>
          </a:prstGeom>
        </p:spPr>
      </p:pic>
      <p:sp>
        <p:nvSpPr>
          <p:cNvPr id="134" name="Rectangle 133">
            <a:extLst>
              <a:ext uri="{FF2B5EF4-FFF2-40B4-BE49-F238E27FC236}">
                <a16:creationId xmlns:a16="http://schemas.microsoft.com/office/drawing/2014/main" id="{7CA992F4-ADD9-4946-8B12-0A28209B4144}"/>
              </a:ext>
            </a:extLst>
          </p:cNvPr>
          <p:cNvSpPr/>
          <p:nvPr/>
        </p:nvSpPr>
        <p:spPr>
          <a:xfrm>
            <a:off x="1666754" y="4379681"/>
            <a:ext cx="4721346" cy="83210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r>
              <a:rPr lang="en-US" sz="2000" dirty="0">
                <a:solidFill>
                  <a:schemeClr val="tx1"/>
                </a:solidFill>
              </a:rPr>
              <a:t>Install and register a connector</a:t>
            </a:r>
          </a:p>
        </p:txBody>
      </p:sp>
      <p:cxnSp>
        <p:nvCxnSpPr>
          <p:cNvPr id="139" name="Straight Connector 138">
            <a:extLst>
              <a:ext uri="{FF2B5EF4-FFF2-40B4-BE49-F238E27FC236}">
                <a16:creationId xmlns:a16="http://schemas.microsoft.com/office/drawing/2014/main" id="{8973773D-CF3B-4BC0-ADD1-AFE9982ABAEB}"/>
              </a:ext>
              <a:ext uri="{C183D7F6-B498-43B3-948B-1728B52AA6E4}">
                <adec:decorative xmlns:adec="http://schemas.microsoft.com/office/drawing/2017/decorative" val="1"/>
              </a:ext>
            </a:extLst>
          </p:cNvPr>
          <p:cNvCxnSpPr>
            <a:cxnSpLocks/>
          </p:cNvCxnSpPr>
          <p:nvPr/>
        </p:nvCxnSpPr>
        <p:spPr>
          <a:xfrm>
            <a:off x="1666754" y="5324358"/>
            <a:ext cx="472134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42" name="Picture 141" descr="Icon of a postcard">
            <a:extLst>
              <a:ext uri="{FF2B5EF4-FFF2-40B4-BE49-F238E27FC236}">
                <a16:creationId xmlns:a16="http://schemas.microsoft.com/office/drawing/2014/main" id="{CD3E1547-7081-4B2F-BFDE-C5FD4CDC2231}"/>
              </a:ext>
            </a:extLst>
          </p:cNvPr>
          <p:cNvPicPr>
            <a:picLocks noChangeAspect="1"/>
          </p:cNvPicPr>
          <p:nvPr/>
        </p:nvPicPr>
        <p:blipFill>
          <a:blip r:embed="rId6"/>
          <a:stretch>
            <a:fillRect/>
          </a:stretch>
        </p:blipFill>
        <p:spPr>
          <a:xfrm>
            <a:off x="575185" y="5433886"/>
            <a:ext cx="835152" cy="835152"/>
          </a:xfrm>
          <a:prstGeom prst="rect">
            <a:avLst/>
          </a:prstGeom>
        </p:spPr>
      </p:pic>
      <p:sp>
        <p:nvSpPr>
          <p:cNvPr id="143" name="Rectangle 142">
            <a:extLst>
              <a:ext uri="{FF2B5EF4-FFF2-40B4-BE49-F238E27FC236}">
                <a16:creationId xmlns:a16="http://schemas.microsoft.com/office/drawing/2014/main" id="{D7AC2046-EA2D-4469-90CE-EC01EC0CED9A}"/>
              </a:ext>
            </a:extLst>
          </p:cNvPr>
          <p:cNvSpPr/>
          <p:nvPr/>
        </p:nvSpPr>
        <p:spPr>
          <a:xfrm>
            <a:off x="1666754" y="5436934"/>
            <a:ext cx="4721346" cy="83210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44500">
              <a:lnSpc>
                <a:spcPct val="90000"/>
              </a:lnSpc>
              <a:spcBef>
                <a:spcPct val="0"/>
              </a:spcBef>
              <a:spcAft>
                <a:spcPct val="35000"/>
              </a:spcAft>
            </a:pPr>
            <a:r>
              <a:rPr lang="en-US" sz="2000" dirty="0">
                <a:solidFill>
                  <a:schemeClr val="tx1"/>
                </a:solidFill>
              </a:rPr>
              <a:t>Publish an on-premises application for remote access</a:t>
            </a:r>
          </a:p>
        </p:txBody>
      </p:sp>
    </p:spTree>
    <p:extLst>
      <p:ext uri="{BB962C8B-B14F-4D97-AF65-F5344CB8AC3E}">
        <p14:creationId xmlns:p14="http://schemas.microsoft.com/office/powerpoint/2010/main" val="2936289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Azure AD Application Proxy</a:t>
            </a:r>
          </a:p>
        </p:txBody>
      </p:sp>
      <p:sp>
        <p:nvSpPr>
          <p:cNvPr id="7" name="Text Placeholder 5">
            <a:extLst>
              <a:ext uri="{FF2B5EF4-FFF2-40B4-BE49-F238E27FC236}">
                <a16:creationId xmlns:a16="http://schemas.microsoft.com/office/drawing/2014/main" id="{96601417-20DA-489F-9E00-6645FC15C9E9}"/>
              </a:ext>
            </a:extLst>
          </p:cNvPr>
          <p:cNvSpPr txBox="1">
            <a:spLocks/>
          </p:cNvSpPr>
          <p:nvPr/>
        </p:nvSpPr>
        <p:spPr>
          <a:xfrm>
            <a:off x="579438" y="1436687"/>
            <a:ext cx="11274552" cy="1436843"/>
          </a:xfrm>
          <a:prstGeom prst="rect">
            <a:avLst/>
          </a:prstGeom>
        </p:spPr>
        <p:txBody>
          <a:bodyPr lIns="0" tIns="0" rIns="0" bIns="0">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1600"/>
              </a:spcBef>
              <a:buNone/>
            </a:pPr>
            <a:r>
              <a:rPr lang="en-US" sz="2000" dirty="0">
                <a:solidFill>
                  <a:schemeClr val="tx1"/>
                </a:solidFill>
              </a:rPr>
              <a:t>Azure AD Application Proxy provides a simple, secure, and cost-effective remote access solution to all on-premises applications</a:t>
            </a:r>
            <a:endParaRPr lang="bs-Latn-BA" sz="2000" dirty="0">
              <a:solidFill>
                <a:schemeClr val="tx1"/>
              </a:solidFill>
            </a:endParaRPr>
          </a:p>
          <a:p>
            <a:pPr marL="0" indent="0">
              <a:spcBef>
                <a:spcPts val="1600"/>
              </a:spcBef>
              <a:buNone/>
            </a:pPr>
            <a:r>
              <a:rPr lang="en-US" sz="2000" dirty="0">
                <a:solidFill>
                  <a:schemeClr val="tx1"/>
                </a:solidFill>
              </a:rPr>
              <a:t>Azure AD Application Proxy provides single sign-on (SSO) to applications that use Integrated Windows Authentication (IWA) or claims-aware applications</a:t>
            </a:r>
          </a:p>
        </p:txBody>
      </p:sp>
      <p:sp>
        <p:nvSpPr>
          <p:cNvPr id="8" name="Text Placeholder 5">
            <a:extLst>
              <a:ext uri="{FF2B5EF4-FFF2-40B4-BE49-F238E27FC236}">
                <a16:creationId xmlns:a16="http://schemas.microsoft.com/office/drawing/2014/main" id="{64AE4335-FEB7-474D-9281-6EC25F0FF0A7}"/>
              </a:ext>
            </a:extLst>
          </p:cNvPr>
          <p:cNvSpPr txBox="1">
            <a:spLocks/>
          </p:cNvSpPr>
          <p:nvPr/>
        </p:nvSpPr>
        <p:spPr>
          <a:xfrm>
            <a:off x="579438" y="3053239"/>
            <a:ext cx="11274552" cy="2728313"/>
          </a:xfrm>
          <a:prstGeom prst="rect">
            <a:avLst/>
          </a:prstGeom>
          <a:solidFill>
            <a:schemeClr val="bg1">
              <a:lumMod val="95000"/>
            </a:schemeClr>
          </a:solidFill>
        </p:spPr>
        <p:txBody>
          <a:bodyPr lIns="137160" tIns="91440" rIns="137160" bIns="91440">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1200"/>
              </a:spcBef>
              <a:buNone/>
            </a:pPr>
            <a:r>
              <a:rPr lang="en-US" sz="2000" dirty="0">
                <a:latin typeface="+mj-lt"/>
              </a:rPr>
              <a:t>With Azure AD Application Proxy, you can access different types of internal applications,</a:t>
            </a:r>
            <a:br>
              <a:rPr lang="en-US" sz="2000" dirty="0">
                <a:latin typeface="+mj-lt"/>
              </a:rPr>
            </a:br>
            <a:r>
              <a:rPr lang="en-US" sz="2000" dirty="0">
                <a:latin typeface="+mj-lt"/>
              </a:rPr>
              <a:t>such as</a:t>
            </a:r>
            <a:r>
              <a:rPr lang="bs-Latn-BA" sz="2000" dirty="0">
                <a:latin typeface="+mj-lt"/>
              </a:rPr>
              <a:t>:</a:t>
            </a:r>
            <a:endParaRPr lang="en-US" sz="2000" dirty="0">
              <a:latin typeface="+mj-lt"/>
            </a:endParaRPr>
          </a:p>
          <a:p>
            <a:pPr marL="0" lvl="1" indent="0">
              <a:spcBef>
                <a:spcPts val="600"/>
              </a:spcBef>
              <a:buNone/>
            </a:pPr>
            <a:r>
              <a:rPr lang="en-US" sz="2000" dirty="0">
                <a:cs typeface="Segoe UI Semilight" panose="020B0402040204020203" pitchFamily="34" charset="0"/>
              </a:rPr>
              <a:t>Web applications that use Integrated Windows Authentication</a:t>
            </a:r>
          </a:p>
          <a:p>
            <a:pPr marL="0" lvl="1" indent="0">
              <a:spcBef>
                <a:spcPts val="600"/>
              </a:spcBef>
              <a:buNone/>
            </a:pPr>
            <a:r>
              <a:rPr lang="en-US" sz="2000" dirty="0">
                <a:cs typeface="Segoe UI Semilight" panose="020B0402040204020203" pitchFamily="34" charset="0"/>
              </a:rPr>
              <a:t>Web applications that use form-based or header-based authentication </a:t>
            </a:r>
          </a:p>
          <a:p>
            <a:pPr marL="0" lvl="1" indent="0">
              <a:spcBef>
                <a:spcPts val="600"/>
              </a:spcBef>
              <a:buNone/>
            </a:pPr>
            <a:r>
              <a:rPr lang="en-US" sz="2000" dirty="0">
                <a:cs typeface="Segoe UI Semilight" panose="020B0402040204020203" pitchFamily="34" charset="0"/>
              </a:rPr>
              <a:t>Web APIs that you want to expose to a rich application</a:t>
            </a:r>
          </a:p>
          <a:p>
            <a:pPr marL="0" lvl="1" indent="0">
              <a:spcBef>
                <a:spcPts val="600"/>
              </a:spcBef>
              <a:buNone/>
            </a:pPr>
            <a:r>
              <a:rPr lang="en-US" sz="2000" dirty="0">
                <a:cs typeface="Segoe UI Semilight" panose="020B0402040204020203" pitchFamily="34" charset="0"/>
              </a:rPr>
              <a:t>Applications hosted behind a Remote Desktop Gateway</a:t>
            </a:r>
          </a:p>
          <a:p>
            <a:pPr marL="0" lvl="1" indent="0">
              <a:spcBef>
                <a:spcPts val="600"/>
              </a:spcBef>
              <a:buNone/>
            </a:pPr>
            <a:r>
              <a:rPr lang="en-US" sz="2000" dirty="0">
                <a:cs typeface="Segoe UI Semilight" panose="020B0402040204020203" pitchFamily="34" charset="0"/>
              </a:rPr>
              <a:t>Rich client apps that are integrated with the Active Directory Authentication Library (ADAL)</a:t>
            </a:r>
          </a:p>
        </p:txBody>
      </p:sp>
      <p:sp>
        <p:nvSpPr>
          <p:cNvPr id="9" name="Text Placeholder 5">
            <a:extLst>
              <a:ext uri="{FF2B5EF4-FFF2-40B4-BE49-F238E27FC236}">
                <a16:creationId xmlns:a16="http://schemas.microsoft.com/office/drawing/2014/main" id="{773D4BA9-0EB0-4134-A6B0-49A5CE3ADDCE}"/>
              </a:ext>
            </a:extLst>
          </p:cNvPr>
          <p:cNvSpPr txBox="1">
            <a:spLocks/>
          </p:cNvSpPr>
          <p:nvPr/>
        </p:nvSpPr>
        <p:spPr>
          <a:xfrm>
            <a:off x="579438" y="5961261"/>
            <a:ext cx="11274552" cy="307777"/>
          </a:xfrm>
          <a:prstGeom prst="rect">
            <a:avLst/>
          </a:prstGeom>
        </p:spPr>
        <p:txBody>
          <a:bodyPr lIns="0" tIns="0" rIns="0" bIns="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000" dirty="0">
                <a:solidFill>
                  <a:schemeClr val="accent1"/>
                </a:solidFill>
                <a:latin typeface="+mj-lt"/>
              </a:rPr>
              <a:t>See the next slide for a step-by-step description of the Application Proxy process</a:t>
            </a:r>
          </a:p>
        </p:txBody>
      </p:sp>
    </p:spTree>
    <p:extLst>
      <p:ext uri="{BB962C8B-B14F-4D97-AF65-F5344CB8AC3E}">
        <p14:creationId xmlns:p14="http://schemas.microsoft.com/office/powerpoint/2010/main" val="1748985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Azure AD Application Proxy (continued)</a:t>
            </a:r>
          </a:p>
        </p:txBody>
      </p:sp>
      <p:sp>
        <p:nvSpPr>
          <p:cNvPr id="8" name="Rectangle 7">
            <a:extLst>
              <a:ext uri="{FF2B5EF4-FFF2-40B4-BE49-F238E27FC236}">
                <a16:creationId xmlns:a16="http://schemas.microsoft.com/office/drawing/2014/main" id="{28F2C9DE-9769-4FEC-81DD-18D4E7D091AA}"/>
              </a:ext>
            </a:extLst>
          </p:cNvPr>
          <p:cNvSpPr/>
          <p:nvPr/>
        </p:nvSpPr>
        <p:spPr>
          <a:xfrm>
            <a:off x="579439" y="1432733"/>
            <a:ext cx="4141419" cy="5373419"/>
          </a:xfrm>
          <a:prstGeom prst="rect">
            <a:avLst/>
          </a:prstGeom>
          <a:solidFill>
            <a:schemeClr val="bg1">
              <a:lumMod val="95000"/>
            </a:schemeClr>
          </a:solidFill>
          <a:ln w="19050">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t" anchorCtr="0">
            <a:noAutofit/>
          </a:bodyPr>
          <a:lstStyle/>
          <a:p>
            <a:pPr algn="l"/>
            <a:r>
              <a:rPr lang="en-US" sz="1600" dirty="0">
                <a:solidFill>
                  <a:schemeClr val="tx1"/>
                </a:solidFill>
                <a:latin typeface="+mj-lt"/>
              </a:rPr>
              <a:t>Step-by-step description of the Application Proxy process</a:t>
            </a:r>
            <a:r>
              <a:rPr lang="en-US" sz="1600" b="0" i="0" u="none" strike="noStrike" dirty="0">
                <a:solidFill>
                  <a:schemeClr val="tx1"/>
                </a:solidFill>
                <a:effectLst/>
                <a:latin typeface="+mj-lt"/>
                <a:cs typeface="Segoe UI Semilight" panose="020B0402040204020203" pitchFamily="34" charset="0"/>
              </a:rPr>
              <a:t>:</a:t>
            </a:r>
            <a:br>
              <a:rPr lang="en-US" sz="1600" b="0" i="0" u="none" strike="noStrike" dirty="0">
                <a:solidFill>
                  <a:schemeClr val="tx1"/>
                </a:solidFill>
                <a:effectLst/>
                <a:latin typeface="+mj-lt"/>
                <a:cs typeface="Segoe UI Semilight" panose="020B0402040204020203" pitchFamily="34" charset="0"/>
              </a:rPr>
            </a:br>
            <a:endParaRPr lang="en-US" sz="1000" b="0" i="0" u="none" strike="noStrike" dirty="0">
              <a:solidFill>
                <a:schemeClr val="tx1"/>
              </a:solidFill>
              <a:effectLst/>
              <a:latin typeface="+mj-lt"/>
              <a:cs typeface="Segoe UI Semilight" panose="020B0402040204020203" pitchFamily="34" charset="0"/>
            </a:endParaRPr>
          </a:p>
          <a:p>
            <a:pPr marL="304800" indent="-228600" algn="l">
              <a:spcBef>
                <a:spcPts val="300"/>
              </a:spcBef>
              <a:spcAft>
                <a:spcPts val="600"/>
              </a:spcAft>
              <a:buFont typeface="+mj-lt"/>
              <a:buAutoNum type="arabicPeriod"/>
            </a:pPr>
            <a:r>
              <a:rPr lang="en-US" sz="1400" b="0" i="0" u="none" strike="noStrike" dirty="0">
                <a:solidFill>
                  <a:schemeClr val="tx1"/>
                </a:solidFill>
                <a:effectLst/>
                <a:cs typeface="Segoe UI Semilight" panose="020B0402040204020203" pitchFamily="34" charset="0"/>
              </a:rPr>
              <a:t>The user accesses the application through the Application Proxy service and is directed to the Azure AD sign-in page to authenticate.</a:t>
            </a:r>
          </a:p>
          <a:p>
            <a:pPr marL="304800" indent="-228600" algn="l">
              <a:spcBef>
                <a:spcPts val="300"/>
              </a:spcBef>
              <a:spcAft>
                <a:spcPts val="600"/>
              </a:spcAft>
              <a:buFont typeface="+mj-lt"/>
              <a:buAutoNum type="arabicPeriod"/>
            </a:pPr>
            <a:r>
              <a:rPr lang="en-US" sz="1400" b="0" i="0" u="none" strike="noStrike" dirty="0">
                <a:solidFill>
                  <a:schemeClr val="tx1"/>
                </a:solidFill>
                <a:effectLst/>
                <a:cs typeface="Segoe UI Semilight" panose="020B0402040204020203" pitchFamily="34" charset="0"/>
              </a:rPr>
              <a:t>After a successful sign-in, a token is generated and sent to the client device.</a:t>
            </a:r>
          </a:p>
          <a:p>
            <a:pPr marL="304800" indent="-228600" algn="l">
              <a:spcBef>
                <a:spcPts val="300"/>
              </a:spcBef>
              <a:spcAft>
                <a:spcPts val="600"/>
              </a:spcAft>
              <a:buFont typeface="+mj-lt"/>
              <a:buAutoNum type="arabicPeriod"/>
            </a:pPr>
            <a:r>
              <a:rPr lang="en-US" sz="1400" b="0" i="0" u="none" strike="noStrike" dirty="0">
                <a:solidFill>
                  <a:schemeClr val="tx1"/>
                </a:solidFill>
                <a:effectLst/>
                <a:cs typeface="Segoe UI Semilight" panose="020B0402040204020203" pitchFamily="34" charset="0"/>
              </a:rPr>
              <a:t>The client sends the token to the Application Proxy service, which retrieves the user principal name (UPN) and security principal name (SPN) from the token, then directs the request to the Application Proxy connector.</a:t>
            </a:r>
          </a:p>
          <a:p>
            <a:pPr marL="304800" indent="-228600" algn="l">
              <a:spcBef>
                <a:spcPts val="300"/>
              </a:spcBef>
              <a:spcAft>
                <a:spcPts val="600"/>
              </a:spcAft>
              <a:buFont typeface="+mj-lt"/>
              <a:buAutoNum type="arabicPeriod"/>
            </a:pPr>
            <a:r>
              <a:rPr lang="en-US" sz="1400" b="0" i="0" u="none" strike="noStrike" dirty="0">
                <a:solidFill>
                  <a:schemeClr val="tx1"/>
                </a:solidFill>
                <a:effectLst/>
                <a:cs typeface="Segoe UI Semilight" panose="020B0402040204020203" pitchFamily="34" charset="0"/>
              </a:rPr>
              <a:t>If you have configured single sign-on,</a:t>
            </a:r>
            <a:br>
              <a:rPr lang="en-US" sz="1400" b="0" i="0" u="none" strike="noStrike" dirty="0">
                <a:solidFill>
                  <a:schemeClr val="tx1"/>
                </a:solidFill>
                <a:effectLst/>
                <a:cs typeface="Segoe UI Semilight" panose="020B0402040204020203" pitchFamily="34" charset="0"/>
              </a:rPr>
            </a:br>
            <a:r>
              <a:rPr lang="en-US" sz="1400" b="0" i="0" u="none" strike="noStrike" dirty="0">
                <a:solidFill>
                  <a:schemeClr val="tx1"/>
                </a:solidFill>
                <a:effectLst/>
                <a:cs typeface="Segoe UI Semilight" panose="020B0402040204020203" pitchFamily="34" charset="0"/>
              </a:rPr>
              <a:t>the connector performs any additional authentication required on behalf of the user.</a:t>
            </a:r>
          </a:p>
          <a:p>
            <a:pPr marL="304800" indent="-228600" algn="l">
              <a:spcBef>
                <a:spcPts val="300"/>
              </a:spcBef>
              <a:spcAft>
                <a:spcPts val="600"/>
              </a:spcAft>
              <a:buFont typeface="+mj-lt"/>
              <a:buAutoNum type="arabicPeriod"/>
            </a:pPr>
            <a:r>
              <a:rPr lang="en-US" sz="1400" b="0" i="0" u="none" strike="noStrike" dirty="0">
                <a:solidFill>
                  <a:schemeClr val="tx1"/>
                </a:solidFill>
                <a:effectLst/>
                <a:cs typeface="Segoe UI Semilight" panose="020B0402040204020203" pitchFamily="34" charset="0"/>
              </a:rPr>
              <a:t>The connector sends the request to the on-premises application. </a:t>
            </a:r>
          </a:p>
          <a:p>
            <a:pPr marL="304800" indent="-228600" algn="l">
              <a:spcBef>
                <a:spcPts val="300"/>
              </a:spcBef>
              <a:spcAft>
                <a:spcPts val="600"/>
              </a:spcAft>
              <a:buFont typeface="+mj-lt"/>
              <a:buAutoNum type="arabicPeriod"/>
            </a:pPr>
            <a:r>
              <a:rPr lang="en-US" sz="1400" b="0" i="0" u="none" strike="noStrike" dirty="0">
                <a:solidFill>
                  <a:schemeClr val="tx1"/>
                </a:solidFill>
                <a:effectLst/>
                <a:cs typeface="Segoe UI Semilight" panose="020B0402040204020203" pitchFamily="34" charset="0"/>
              </a:rPr>
              <a:t>The response is sent through the Application Proxy service and connector to the user.</a:t>
            </a:r>
            <a:endParaRPr lang="en-US" sz="2800" dirty="0">
              <a:solidFill>
                <a:schemeClr val="tx1"/>
              </a:solidFill>
            </a:endParaRPr>
          </a:p>
        </p:txBody>
      </p:sp>
      <p:pic>
        <p:nvPicPr>
          <p:cNvPr id="11" name="Picture 10" descr="Graphic showing the access route of an user signed in to a Corporate Network through Azure Active Directory Proxy">
            <a:extLst>
              <a:ext uri="{FF2B5EF4-FFF2-40B4-BE49-F238E27FC236}">
                <a16:creationId xmlns:a16="http://schemas.microsoft.com/office/drawing/2014/main" id="{B460B3EB-A9AC-4A24-A3D1-8585C654C9C3}"/>
              </a:ext>
            </a:extLst>
          </p:cNvPr>
          <p:cNvPicPr>
            <a:picLocks noChangeAspect="1"/>
          </p:cNvPicPr>
          <p:nvPr/>
        </p:nvPicPr>
        <p:blipFill rotWithShape="1">
          <a:blip r:embed="rId3"/>
          <a:srcRect l="1811" t="-9510" r="1570" b="-9510"/>
          <a:stretch/>
        </p:blipFill>
        <p:spPr>
          <a:xfrm>
            <a:off x="4876799" y="1432734"/>
            <a:ext cx="7274352" cy="5373418"/>
          </a:xfrm>
          <a:prstGeom prst="rect">
            <a:avLst/>
          </a:prstGeom>
          <a:solidFill>
            <a:schemeClr val="bg1"/>
          </a:solidFill>
          <a:ln w="19050">
            <a:solidFill>
              <a:schemeClr val="accent1"/>
            </a:solidFill>
            <a:headEnd type="none" w="med" len="med"/>
            <a:tailEnd type="none" w="med" len="med"/>
          </a:ln>
          <a:effectLst/>
        </p:spPr>
      </p:pic>
    </p:spTree>
    <p:extLst>
      <p:ext uri="{BB962C8B-B14F-4D97-AF65-F5344CB8AC3E}">
        <p14:creationId xmlns:p14="http://schemas.microsoft.com/office/powerpoint/2010/main" val="732718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Examine Azure AD Application Proxy prerequisites</a:t>
            </a:r>
          </a:p>
        </p:txBody>
      </p:sp>
      <p:pic>
        <p:nvPicPr>
          <p:cNvPr id="23" name="Picture 22" descr="Icon three numbers with a line extending from left to right">
            <a:extLst>
              <a:ext uri="{FF2B5EF4-FFF2-40B4-BE49-F238E27FC236}">
                <a16:creationId xmlns:a16="http://schemas.microsoft.com/office/drawing/2014/main" id="{3998663C-56D2-4BFD-B1C0-1E28E3F3EE63}"/>
              </a:ext>
            </a:extLst>
          </p:cNvPr>
          <p:cNvPicPr>
            <a:picLocks noChangeAspect="1"/>
          </p:cNvPicPr>
          <p:nvPr/>
        </p:nvPicPr>
        <p:blipFill>
          <a:blip r:embed="rId3"/>
          <a:stretch>
            <a:fillRect/>
          </a:stretch>
        </p:blipFill>
        <p:spPr>
          <a:xfrm>
            <a:off x="575184" y="1702463"/>
            <a:ext cx="1117092" cy="1117092"/>
          </a:xfrm>
          <a:prstGeom prst="rect">
            <a:avLst/>
          </a:prstGeom>
        </p:spPr>
      </p:pic>
      <p:sp>
        <p:nvSpPr>
          <p:cNvPr id="29" name="Text Placeholder 5">
            <a:extLst>
              <a:ext uri="{FF2B5EF4-FFF2-40B4-BE49-F238E27FC236}">
                <a16:creationId xmlns:a16="http://schemas.microsoft.com/office/drawing/2014/main" id="{1CC488D2-6248-4AF5-9AAA-E374818D4CB5}"/>
              </a:ext>
            </a:extLst>
          </p:cNvPr>
          <p:cNvSpPr txBox="1">
            <a:spLocks/>
          </p:cNvSpPr>
          <p:nvPr/>
        </p:nvSpPr>
        <p:spPr>
          <a:xfrm>
            <a:off x="1990845" y="1702463"/>
            <a:ext cx="9866193" cy="1947466"/>
          </a:xfrm>
          <a:prstGeom prst="rect">
            <a:avLst/>
          </a:prstGeom>
        </p:spPr>
        <p:txBody>
          <a:bodyPr lIns="0" tIns="0" rIns="0" bIns="0"/>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200">
                <a:latin typeface="+mj-lt"/>
              </a:rPr>
              <a:t>Before you can enable and use Azure AD Application Proxy services,</a:t>
            </a:r>
            <a:br>
              <a:rPr lang="en-US" sz="2200">
                <a:latin typeface="+mj-lt"/>
              </a:rPr>
            </a:br>
            <a:r>
              <a:rPr lang="en-US" sz="2200">
                <a:latin typeface="+mj-lt"/>
              </a:rPr>
              <a:t>you must have</a:t>
            </a:r>
            <a:r>
              <a:rPr lang="bs-Latn-BA" sz="2200">
                <a:latin typeface="+mj-lt"/>
              </a:rPr>
              <a:t>:</a:t>
            </a:r>
            <a:endParaRPr lang="en-US" sz="2200">
              <a:latin typeface="+mj-lt"/>
            </a:endParaRPr>
          </a:p>
          <a:p>
            <a:pPr marL="0" lvl="1" indent="0">
              <a:spcBef>
                <a:spcPts val="300"/>
              </a:spcBef>
              <a:spcAft>
                <a:spcPts val="600"/>
              </a:spcAft>
              <a:buNone/>
            </a:pPr>
            <a:r>
              <a:rPr lang="en-US" sz="2000"/>
              <a:t>A Microsoft Azure AD basic or premium subscription</a:t>
            </a:r>
          </a:p>
          <a:p>
            <a:pPr marL="0" lvl="1" indent="0">
              <a:spcBef>
                <a:spcPts val="300"/>
              </a:spcBef>
              <a:spcAft>
                <a:spcPts val="600"/>
              </a:spcAft>
              <a:buNone/>
            </a:pPr>
            <a:r>
              <a:rPr lang="en-US" sz="2000"/>
              <a:t>A server running Windows Server 2012 R2 or 2016</a:t>
            </a:r>
          </a:p>
          <a:p>
            <a:pPr marL="0" lvl="1" indent="0">
              <a:spcBef>
                <a:spcPts val="300"/>
              </a:spcBef>
              <a:spcAft>
                <a:spcPts val="600"/>
              </a:spcAft>
              <a:buNone/>
            </a:pPr>
            <a:r>
              <a:rPr lang="bs-Latn-BA" sz="2000"/>
              <a:t>Required ports open</a:t>
            </a:r>
            <a:endParaRPr lang="en-US" sz="2000"/>
          </a:p>
        </p:txBody>
      </p:sp>
      <p:cxnSp>
        <p:nvCxnSpPr>
          <p:cNvPr id="34" name="Straight Connector 33">
            <a:extLst>
              <a:ext uri="{FF2B5EF4-FFF2-40B4-BE49-F238E27FC236}">
                <a16:creationId xmlns:a16="http://schemas.microsoft.com/office/drawing/2014/main" id="{8D0594E3-424B-4C9D-8761-2B237EE53A4A}"/>
              </a:ext>
              <a:ext uri="{C183D7F6-B498-43B3-948B-1728B52AA6E4}">
                <adec:decorative xmlns:adec="http://schemas.microsoft.com/office/drawing/2017/decorative" val="1"/>
              </a:ext>
            </a:extLst>
          </p:cNvPr>
          <p:cNvCxnSpPr>
            <a:cxnSpLocks/>
          </p:cNvCxnSpPr>
          <p:nvPr/>
        </p:nvCxnSpPr>
        <p:spPr>
          <a:xfrm>
            <a:off x="1990845" y="4073608"/>
            <a:ext cx="986619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7" name="Picture 36" descr="Icon of two folders with left and right arrows">
            <a:extLst>
              <a:ext uri="{FF2B5EF4-FFF2-40B4-BE49-F238E27FC236}">
                <a16:creationId xmlns:a16="http://schemas.microsoft.com/office/drawing/2014/main" id="{AEB62ECE-9701-4922-8734-2362CBBD32A5}"/>
              </a:ext>
            </a:extLst>
          </p:cNvPr>
          <p:cNvPicPr>
            <a:picLocks noChangeAspect="1"/>
          </p:cNvPicPr>
          <p:nvPr/>
        </p:nvPicPr>
        <p:blipFill>
          <a:blip r:embed="rId4"/>
          <a:stretch>
            <a:fillRect/>
          </a:stretch>
        </p:blipFill>
        <p:spPr>
          <a:xfrm>
            <a:off x="575184" y="4451854"/>
            <a:ext cx="1115568" cy="1115568"/>
          </a:xfrm>
          <a:prstGeom prst="rect">
            <a:avLst/>
          </a:prstGeom>
        </p:spPr>
      </p:pic>
      <p:sp>
        <p:nvSpPr>
          <p:cNvPr id="38" name="Text Placeholder 5">
            <a:extLst>
              <a:ext uri="{FF2B5EF4-FFF2-40B4-BE49-F238E27FC236}">
                <a16:creationId xmlns:a16="http://schemas.microsoft.com/office/drawing/2014/main" id="{EB5695A7-B502-4FDE-8F73-64736FA774E9}"/>
              </a:ext>
            </a:extLst>
          </p:cNvPr>
          <p:cNvSpPr txBox="1">
            <a:spLocks/>
          </p:cNvSpPr>
          <p:nvPr/>
        </p:nvSpPr>
        <p:spPr>
          <a:xfrm>
            <a:off x="1990845" y="4497288"/>
            <a:ext cx="9866193" cy="1025548"/>
          </a:xfrm>
          <a:prstGeom prst="rect">
            <a:avLst/>
          </a:prstGeom>
        </p:spPr>
        <p:txBody>
          <a:bodyPr lIns="0" tIns="0" rIns="0" bIns="0" anchor="t"/>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200"/>
              <a:t>For single sign-on to your published applications using Kerberos Constrained Delegation, your server should be domain-joined in the same AD domain as the applications </a:t>
            </a:r>
          </a:p>
        </p:txBody>
      </p:sp>
    </p:spTree>
    <p:extLst>
      <p:ext uri="{BB962C8B-B14F-4D97-AF65-F5344CB8AC3E}">
        <p14:creationId xmlns:p14="http://schemas.microsoft.com/office/powerpoint/2010/main" val="878408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Install and register a connector</a:t>
            </a:r>
          </a:p>
        </p:txBody>
      </p:sp>
      <p:sp>
        <p:nvSpPr>
          <p:cNvPr id="7" name="Rectangle 6">
            <a:extLst>
              <a:ext uri="{FF2B5EF4-FFF2-40B4-BE49-F238E27FC236}">
                <a16:creationId xmlns:a16="http://schemas.microsoft.com/office/drawing/2014/main" id="{3FF6C611-78D4-4BE1-AA0D-639B62833B47}"/>
              </a:ext>
            </a:extLst>
          </p:cNvPr>
          <p:cNvSpPr/>
          <p:nvPr/>
        </p:nvSpPr>
        <p:spPr>
          <a:xfrm>
            <a:off x="579437" y="1436688"/>
            <a:ext cx="3807506" cy="1143000"/>
          </a:xfrm>
          <a:prstGeom prst="rect">
            <a:avLst/>
          </a:prstGeom>
          <a:solidFill>
            <a:schemeClr val="bg1">
              <a:lumMod val="95000"/>
            </a:schemeClr>
          </a:solidFill>
          <a:ln w="19050">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a:spcBef>
                <a:spcPct val="0"/>
              </a:spcBef>
              <a:spcAft>
                <a:spcPct val="35000"/>
              </a:spcAft>
            </a:pPr>
            <a:r>
              <a:rPr lang="en-US" dirty="0">
                <a:solidFill>
                  <a:schemeClr val="accent1"/>
                </a:solidFill>
                <a:latin typeface="+mj-lt"/>
              </a:rPr>
              <a:t>Connectors are what make</a:t>
            </a:r>
            <a:br>
              <a:rPr lang="en-US" dirty="0">
                <a:solidFill>
                  <a:schemeClr val="accent1"/>
                </a:solidFill>
                <a:latin typeface="+mj-lt"/>
              </a:rPr>
            </a:br>
            <a:r>
              <a:rPr lang="en-US" dirty="0">
                <a:solidFill>
                  <a:schemeClr val="accent1"/>
                </a:solidFill>
                <a:latin typeface="+mj-lt"/>
              </a:rPr>
              <a:t>Azure AD Application Proxy possible</a:t>
            </a:r>
          </a:p>
        </p:txBody>
      </p:sp>
      <p:sp>
        <p:nvSpPr>
          <p:cNvPr id="8" name="Rectangle 7">
            <a:extLst>
              <a:ext uri="{FF2B5EF4-FFF2-40B4-BE49-F238E27FC236}">
                <a16:creationId xmlns:a16="http://schemas.microsoft.com/office/drawing/2014/main" id="{3E189AC9-A7A8-406D-952F-C31E7F716C11}"/>
              </a:ext>
            </a:extLst>
          </p:cNvPr>
          <p:cNvSpPr/>
          <p:nvPr/>
        </p:nvSpPr>
        <p:spPr>
          <a:xfrm>
            <a:off x="579437" y="2765112"/>
            <a:ext cx="3807506" cy="1143000"/>
          </a:xfrm>
          <a:prstGeom prst="rect">
            <a:avLst/>
          </a:prstGeom>
          <a:solidFill>
            <a:schemeClr val="bg1">
              <a:lumMod val="95000"/>
            </a:schemeClr>
          </a:solidFill>
          <a:ln w="19050">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a:spcBef>
                <a:spcPct val="0"/>
              </a:spcBef>
              <a:spcAft>
                <a:spcPct val="35000"/>
              </a:spcAft>
            </a:pPr>
            <a:r>
              <a:rPr lang="en-US">
                <a:solidFill>
                  <a:schemeClr val="tx1"/>
                </a:solidFill>
              </a:rPr>
              <a:t>To deploy Application Proxy successfully, you need at least</a:t>
            </a:r>
            <a:br>
              <a:rPr lang="en-US">
                <a:solidFill>
                  <a:schemeClr val="tx1"/>
                </a:solidFill>
              </a:rPr>
            </a:br>
            <a:r>
              <a:rPr lang="en-US">
                <a:solidFill>
                  <a:schemeClr val="tx1"/>
                </a:solidFill>
              </a:rPr>
              <a:t>one connector</a:t>
            </a:r>
          </a:p>
        </p:txBody>
      </p:sp>
      <p:sp>
        <p:nvSpPr>
          <p:cNvPr id="9" name="Rectangle 8">
            <a:extLst>
              <a:ext uri="{FF2B5EF4-FFF2-40B4-BE49-F238E27FC236}">
                <a16:creationId xmlns:a16="http://schemas.microsoft.com/office/drawing/2014/main" id="{64C559DC-289E-4A2B-983D-C2B82394FFF1}"/>
              </a:ext>
            </a:extLst>
          </p:cNvPr>
          <p:cNvSpPr/>
          <p:nvPr/>
        </p:nvSpPr>
        <p:spPr>
          <a:xfrm>
            <a:off x="579437" y="4093535"/>
            <a:ext cx="3807506" cy="2175503"/>
          </a:xfrm>
          <a:prstGeom prst="rect">
            <a:avLst/>
          </a:prstGeom>
          <a:solidFill>
            <a:schemeClr val="bg1">
              <a:lumMod val="95000"/>
            </a:schemeClr>
          </a:solidFill>
          <a:ln w="19050">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r>
              <a:rPr lang="bs-Latn-BA" dirty="0">
                <a:solidFill>
                  <a:schemeClr val="tx1"/>
                </a:solidFill>
                <a:latin typeface="+mj-lt"/>
              </a:rPr>
              <a:t>To deploy a connector, you </a:t>
            </a:r>
            <a:r>
              <a:rPr lang="en-US" dirty="0">
                <a:solidFill>
                  <a:schemeClr val="tx1"/>
                </a:solidFill>
                <a:latin typeface="+mj-lt"/>
              </a:rPr>
              <a:t>must:</a:t>
            </a:r>
          </a:p>
          <a:p>
            <a:endParaRPr lang="en-US" sz="1000" dirty="0">
              <a:solidFill>
                <a:schemeClr val="tx1"/>
              </a:solidFill>
              <a:latin typeface="+mj-lt"/>
            </a:endParaRPr>
          </a:p>
          <a:p>
            <a:pPr marL="0" lvl="1" defTabSz="951304">
              <a:spcBef>
                <a:spcPts val="200"/>
              </a:spcBef>
              <a:spcAft>
                <a:spcPts val="400"/>
              </a:spcAft>
              <a:buSzPct val="100000"/>
            </a:pPr>
            <a:r>
              <a:rPr lang="en-US" sz="1600" dirty="0">
                <a:solidFill>
                  <a:srgbClr val="000000"/>
                </a:solidFill>
                <a:cs typeface="Segoe UI Semilight" panose="020B0402040204020203" pitchFamily="34" charset="0"/>
              </a:rPr>
              <a:t>Install and register a connector</a:t>
            </a:r>
          </a:p>
          <a:p>
            <a:pPr marL="0" lvl="1" defTabSz="951304">
              <a:spcBef>
                <a:spcPts val="200"/>
              </a:spcBef>
              <a:spcAft>
                <a:spcPts val="400"/>
              </a:spcAft>
              <a:buSzPct val="100000"/>
            </a:pPr>
            <a:r>
              <a:rPr lang="en-US" sz="1600" dirty="0">
                <a:solidFill>
                  <a:srgbClr val="000000"/>
                </a:solidFill>
                <a:cs typeface="Segoe UI Semilight" panose="020B0402040204020203" pitchFamily="34" charset="0"/>
              </a:rPr>
              <a:t>Verify that the connector installed correctly</a:t>
            </a:r>
          </a:p>
          <a:p>
            <a:pPr marL="0" lvl="1" defTabSz="951304">
              <a:spcBef>
                <a:spcPts val="200"/>
              </a:spcBef>
              <a:spcAft>
                <a:spcPts val="400"/>
              </a:spcAft>
              <a:buSzPct val="100000"/>
            </a:pPr>
            <a:r>
              <a:rPr lang="en-US" sz="1600" dirty="0">
                <a:solidFill>
                  <a:srgbClr val="000000"/>
                </a:solidFill>
                <a:cs typeface="Segoe UI Semilight" panose="020B0402040204020203" pitchFamily="34" charset="0"/>
              </a:rPr>
              <a:t>Maintain connectors</a:t>
            </a:r>
          </a:p>
          <a:p>
            <a:pPr marL="0" lvl="1" defTabSz="951304">
              <a:spcBef>
                <a:spcPts val="200"/>
              </a:spcBef>
              <a:spcAft>
                <a:spcPts val="400"/>
              </a:spcAft>
              <a:buSzPct val="100000"/>
            </a:pPr>
            <a:r>
              <a:rPr lang="en-US" sz="1600" dirty="0">
                <a:solidFill>
                  <a:srgbClr val="000000"/>
                </a:solidFill>
                <a:cs typeface="Segoe UI Semilight" panose="020B0402040204020203" pitchFamily="34" charset="0"/>
              </a:rPr>
              <a:t>Create connector groups</a:t>
            </a:r>
            <a:endParaRPr lang="en-US" dirty="0">
              <a:solidFill>
                <a:srgbClr val="000000"/>
              </a:solidFill>
              <a:cs typeface="Segoe UI Semilight" panose="020B0402040204020203" pitchFamily="34" charset="0"/>
            </a:endParaRPr>
          </a:p>
        </p:txBody>
      </p:sp>
      <p:sp>
        <p:nvSpPr>
          <p:cNvPr id="11" name="Rectangle 10">
            <a:extLst>
              <a:ext uri="{FF2B5EF4-FFF2-40B4-BE49-F238E27FC236}">
                <a16:creationId xmlns:a16="http://schemas.microsoft.com/office/drawing/2014/main" id="{861F5FAE-664E-4DCD-968D-220979118301}"/>
              </a:ext>
              <a:ext uri="{C183D7F6-B498-43B3-948B-1728B52AA6E4}">
                <adec:decorative xmlns:adec="http://schemas.microsoft.com/office/drawing/2017/decorative" val="1"/>
              </a:ext>
            </a:extLst>
          </p:cNvPr>
          <p:cNvSpPr/>
          <p:nvPr/>
        </p:nvSpPr>
        <p:spPr bwMode="auto">
          <a:xfrm>
            <a:off x="4559300" y="1435100"/>
            <a:ext cx="7297737" cy="483393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91440" numCol="1" spcCol="0" rtlCol="0" fromWordArt="0" anchor="b"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gradFill>
                <a:gsLst>
                  <a:gs pos="2917">
                    <a:srgbClr val="1A1A1A"/>
                  </a:gs>
                  <a:gs pos="30000">
                    <a:srgbClr val="1A1A1A"/>
                  </a:gs>
                </a:gsLst>
                <a:lin ang="5400000" scaled="0"/>
              </a:gradFill>
              <a:effectLst/>
              <a:uLnTx/>
              <a:uFillTx/>
              <a:ea typeface="+mn-ea"/>
              <a:cs typeface="Segoe UI Semilight" panose="020B0402040204020203" pitchFamily="34" charset="0"/>
            </a:endParaRPr>
          </a:p>
        </p:txBody>
      </p:sp>
      <p:pic>
        <p:nvPicPr>
          <p:cNvPr id="13" name="Picture 12" descr="AzureAD Application Proxy Connectors">
            <a:extLst>
              <a:ext uri="{FF2B5EF4-FFF2-40B4-BE49-F238E27FC236}">
                <a16:creationId xmlns:a16="http://schemas.microsoft.com/office/drawing/2014/main" id="{B43C7329-D663-41A8-8CDE-4DDF28398632}"/>
              </a:ext>
            </a:extLst>
          </p:cNvPr>
          <p:cNvPicPr/>
          <p:nvPr/>
        </p:nvPicPr>
        <p:blipFill rotWithShape="1">
          <a:blip r:embed="rId3" cstate="print">
            <a:extLst>
              <a:ext uri="{28A0092B-C50C-407E-A947-70E740481C1C}">
                <a14:useLocalDpi xmlns:a14="http://schemas.microsoft.com/office/drawing/2010/main" val="0"/>
              </a:ext>
            </a:extLst>
          </a:blip>
          <a:srcRect/>
          <a:stretch/>
        </p:blipFill>
        <p:spPr bwMode="auto">
          <a:xfrm>
            <a:off x="4709792" y="2268457"/>
            <a:ext cx="6968686" cy="2840256"/>
          </a:xfrm>
          <a:prstGeom prst="rect">
            <a:avLst/>
          </a:prstGeom>
        </p:spPr>
      </p:pic>
    </p:spTree>
    <p:extLst>
      <p:ext uri="{BB962C8B-B14F-4D97-AF65-F5344CB8AC3E}">
        <p14:creationId xmlns:p14="http://schemas.microsoft.com/office/powerpoint/2010/main" val="1475160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Publish an on-premises app for remote access</a:t>
            </a:r>
          </a:p>
        </p:txBody>
      </p:sp>
      <p:sp>
        <p:nvSpPr>
          <p:cNvPr id="8" name="Rectangle 7">
            <a:extLst>
              <a:ext uri="{FF2B5EF4-FFF2-40B4-BE49-F238E27FC236}">
                <a16:creationId xmlns:a16="http://schemas.microsoft.com/office/drawing/2014/main" id="{0EED701A-32E4-45BD-B073-994EE87075F6}"/>
              </a:ext>
            </a:extLst>
          </p:cNvPr>
          <p:cNvSpPr/>
          <p:nvPr/>
        </p:nvSpPr>
        <p:spPr>
          <a:xfrm>
            <a:off x="597863" y="1435100"/>
            <a:ext cx="5638800" cy="2306477"/>
          </a:xfrm>
          <a:prstGeom prst="rect">
            <a:avLst/>
          </a:prstGeom>
          <a:solidFill>
            <a:schemeClr val="bg1">
              <a:lumMod val="95000"/>
            </a:schemeClr>
          </a:solidFill>
          <a:ln w="19050">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a:spcBef>
                <a:spcPct val="0"/>
              </a:spcBef>
              <a:spcAft>
                <a:spcPct val="35000"/>
              </a:spcAft>
            </a:pPr>
            <a:r>
              <a:rPr lang="en-US" sz="2400">
                <a:solidFill>
                  <a:schemeClr val="tx1"/>
                </a:solidFill>
              </a:rPr>
              <a:t>You must publish</a:t>
            </a:r>
            <a:r>
              <a:rPr lang="bs-Latn-BA" sz="2400">
                <a:solidFill>
                  <a:schemeClr val="tx1"/>
                </a:solidFill>
              </a:rPr>
              <a:t> an application </a:t>
            </a:r>
            <a:r>
              <a:rPr lang="en-US" sz="2400">
                <a:solidFill>
                  <a:schemeClr val="tx1"/>
                </a:solidFill>
              </a:rPr>
              <a:t>to make it </a:t>
            </a:r>
            <a:r>
              <a:rPr lang="bs-Latn-BA" sz="2400">
                <a:solidFill>
                  <a:schemeClr val="tx1"/>
                </a:solidFill>
              </a:rPr>
              <a:t>accessible</a:t>
            </a:r>
          </a:p>
        </p:txBody>
      </p:sp>
      <p:sp>
        <p:nvSpPr>
          <p:cNvPr id="12" name="Rectangle 11">
            <a:extLst>
              <a:ext uri="{FF2B5EF4-FFF2-40B4-BE49-F238E27FC236}">
                <a16:creationId xmlns:a16="http://schemas.microsoft.com/office/drawing/2014/main" id="{C242E9C4-96FC-482C-A6A8-35AAAC2B2C2A}"/>
              </a:ext>
            </a:extLst>
          </p:cNvPr>
          <p:cNvSpPr/>
          <p:nvPr/>
        </p:nvSpPr>
        <p:spPr>
          <a:xfrm>
            <a:off x="579437" y="3962561"/>
            <a:ext cx="5638800" cy="2306477"/>
          </a:xfrm>
          <a:prstGeom prst="rect">
            <a:avLst/>
          </a:prstGeom>
          <a:solidFill>
            <a:schemeClr val="bg1">
              <a:lumMod val="95000"/>
            </a:schemeClr>
          </a:solidFill>
          <a:ln w="19050">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a:spcBef>
                <a:spcPct val="0"/>
              </a:spcBef>
              <a:spcAft>
                <a:spcPct val="35000"/>
              </a:spcAft>
            </a:pPr>
            <a:r>
              <a:rPr lang="bs-Latn-BA" sz="2400" dirty="0">
                <a:solidFill>
                  <a:schemeClr val="tx1"/>
                </a:solidFill>
              </a:rPr>
              <a:t>When</a:t>
            </a:r>
            <a:r>
              <a:rPr lang="en-US" sz="2400" dirty="0">
                <a:solidFill>
                  <a:schemeClr val="tx1"/>
                </a:solidFill>
              </a:rPr>
              <a:t> the app is published, you must verify that it functions correctly</a:t>
            </a:r>
          </a:p>
          <a:p>
            <a:pPr>
              <a:spcBef>
                <a:spcPct val="0"/>
              </a:spcBef>
              <a:spcAft>
                <a:spcPct val="35000"/>
              </a:spcAft>
            </a:pPr>
            <a:endParaRPr lang="en-US" sz="1000" dirty="0">
              <a:solidFill>
                <a:schemeClr val="tx1"/>
              </a:solidFill>
            </a:endParaRPr>
          </a:p>
          <a:p>
            <a:pPr>
              <a:spcBef>
                <a:spcPct val="0"/>
              </a:spcBef>
              <a:spcAft>
                <a:spcPct val="35000"/>
              </a:spcAft>
            </a:pPr>
            <a:r>
              <a:rPr lang="en-US" sz="2400" dirty="0">
                <a:solidFill>
                  <a:schemeClr val="tx1"/>
                </a:solidFill>
              </a:rPr>
              <a:t>This requires that you assign a test user account for testing purposes</a:t>
            </a:r>
          </a:p>
        </p:txBody>
      </p:sp>
      <p:sp>
        <p:nvSpPr>
          <p:cNvPr id="9" name="Rectangle 8">
            <a:extLst>
              <a:ext uri="{FF2B5EF4-FFF2-40B4-BE49-F238E27FC236}">
                <a16:creationId xmlns:a16="http://schemas.microsoft.com/office/drawing/2014/main" id="{81CDAB9F-2DC6-4E6D-ABE2-B3B47984AFBE}"/>
              </a:ext>
              <a:ext uri="{C183D7F6-B498-43B3-948B-1728B52AA6E4}">
                <adec:decorative xmlns:adec="http://schemas.microsoft.com/office/drawing/2017/decorative" val="1"/>
              </a:ext>
            </a:extLst>
          </p:cNvPr>
          <p:cNvSpPr/>
          <p:nvPr/>
        </p:nvSpPr>
        <p:spPr bwMode="auto">
          <a:xfrm>
            <a:off x="6390640" y="1435100"/>
            <a:ext cx="5466397" cy="483393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91440" numCol="1" spcCol="0" rtlCol="0" fromWordArt="0" anchor="b"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gradFill>
                <a:gsLst>
                  <a:gs pos="2917">
                    <a:srgbClr val="1A1A1A"/>
                  </a:gs>
                  <a:gs pos="30000">
                    <a:srgbClr val="1A1A1A"/>
                  </a:gs>
                </a:gsLst>
                <a:lin ang="5400000" scaled="0"/>
              </a:gradFill>
              <a:effectLst/>
              <a:uLnTx/>
              <a:uFillTx/>
              <a:ea typeface="+mn-ea"/>
              <a:cs typeface="Segoe UI Semilight" panose="020B0402040204020203" pitchFamily="34" charset="0"/>
            </a:endParaRPr>
          </a:p>
        </p:txBody>
      </p:sp>
      <p:pic>
        <p:nvPicPr>
          <p:cNvPr id="13" name="Picture 12" descr="Microsoft Azure Dashboard highlighting Add On-premises application window">
            <a:extLst>
              <a:ext uri="{FF2B5EF4-FFF2-40B4-BE49-F238E27FC236}">
                <a16:creationId xmlns:a16="http://schemas.microsoft.com/office/drawing/2014/main" id="{B2FDFA71-49EF-4FCC-99AC-C8D61A82A25A}"/>
              </a:ext>
            </a:extLst>
          </p:cNvPr>
          <p:cNvPicPr/>
          <p:nvPr/>
        </p:nvPicPr>
        <p:blipFill>
          <a:blip r:embed="rId3">
            <a:extLst>
              <a:ext uri="{28A0092B-C50C-407E-A947-70E740481C1C}">
                <a14:useLocalDpi xmlns:a14="http://schemas.microsoft.com/office/drawing/2010/main" val="0"/>
              </a:ext>
            </a:extLst>
          </a:blip>
          <a:stretch>
            <a:fillRect/>
          </a:stretch>
        </p:blipFill>
        <p:spPr>
          <a:xfrm>
            <a:off x="6543040" y="1560132"/>
            <a:ext cx="5160020" cy="2271179"/>
          </a:xfrm>
          <a:prstGeom prst="rect">
            <a:avLst/>
          </a:prstGeom>
        </p:spPr>
      </p:pic>
      <p:pic>
        <p:nvPicPr>
          <p:cNvPr id="14" name="Picture 13" descr="F/128 Expense Manger dashboard highlighting Assign a user for testing menu">
            <a:extLst>
              <a:ext uri="{FF2B5EF4-FFF2-40B4-BE49-F238E27FC236}">
                <a16:creationId xmlns:a16="http://schemas.microsoft.com/office/drawing/2014/main" id="{3ED79253-55FF-4C04-B48C-EF99ADF9B7FA}"/>
              </a:ext>
            </a:extLst>
          </p:cNvPr>
          <p:cNvPicPr/>
          <p:nvPr/>
        </p:nvPicPr>
        <p:blipFill>
          <a:blip r:embed="rId4">
            <a:extLst>
              <a:ext uri="{28A0092B-C50C-407E-A947-70E740481C1C}">
                <a14:useLocalDpi xmlns:a14="http://schemas.microsoft.com/office/drawing/2010/main" val="0"/>
              </a:ext>
            </a:extLst>
          </a:blip>
          <a:stretch>
            <a:fillRect/>
          </a:stretch>
        </p:blipFill>
        <p:spPr>
          <a:xfrm>
            <a:off x="6543040" y="3966564"/>
            <a:ext cx="5160020" cy="2177443"/>
          </a:xfrm>
          <a:prstGeom prst="rect">
            <a:avLst/>
          </a:prstGeom>
        </p:spPr>
      </p:pic>
    </p:spTree>
    <p:extLst>
      <p:ext uri="{BB962C8B-B14F-4D97-AF65-F5344CB8AC3E}">
        <p14:creationId xmlns:p14="http://schemas.microsoft.com/office/powerpoint/2010/main" val="1657964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79437" y="3066376"/>
            <a:ext cx="2253723" cy="861774"/>
          </a:xfrm>
        </p:spPr>
        <p:txBody>
          <a:bodyPr/>
          <a:lstStyle/>
          <a:p>
            <a:r>
              <a:rPr lang="en-US" dirty="0"/>
              <a:t>Learning Path</a:t>
            </a:r>
            <a:r>
              <a:rPr lang="bs-Latn-BA" dirty="0"/>
              <a:t> agenda</a:t>
            </a:r>
            <a:endParaRPr lang="en-US" dirty="0"/>
          </a:p>
        </p:txBody>
      </p:sp>
      <p:pic>
        <p:nvPicPr>
          <p:cNvPr id="28" name="Picture 27" descr="Icon of three rectangles with a check mark at each end">
            <a:extLst>
              <a:ext uri="{FF2B5EF4-FFF2-40B4-BE49-F238E27FC236}">
                <a16:creationId xmlns:a16="http://schemas.microsoft.com/office/drawing/2014/main" id="{FBACD681-9C22-48E2-A5BF-D658EA46EB19}"/>
              </a:ext>
            </a:extLst>
          </p:cNvPr>
          <p:cNvPicPr>
            <a:picLocks noChangeAspect="1"/>
          </p:cNvPicPr>
          <p:nvPr/>
        </p:nvPicPr>
        <p:blipFill>
          <a:blip r:embed="rId3"/>
          <a:stretch>
            <a:fillRect/>
          </a:stretch>
        </p:blipFill>
        <p:spPr>
          <a:xfrm>
            <a:off x="3723951" y="1411411"/>
            <a:ext cx="731520" cy="731520"/>
          </a:xfrm>
          <a:prstGeom prst="rect">
            <a:avLst/>
          </a:prstGeom>
        </p:spPr>
      </p:pic>
      <p:sp>
        <p:nvSpPr>
          <p:cNvPr id="42" name="Rectangle 41">
            <a:extLst>
              <a:ext uri="{FF2B5EF4-FFF2-40B4-BE49-F238E27FC236}">
                <a16:creationId xmlns:a16="http://schemas.microsoft.com/office/drawing/2014/main" id="{5DA51378-1B03-4A1B-A078-06F1641BB925}"/>
              </a:ext>
            </a:extLst>
          </p:cNvPr>
          <p:cNvSpPr/>
          <p:nvPr/>
        </p:nvSpPr>
        <p:spPr>
          <a:xfrm>
            <a:off x="5034987" y="1511743"/>
            <a:ext cx="6822051" cy="469458"/>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755650">
              <a:lnSpc>
                <a:spcPct val="90000"/>
              </a:lnSpc>
              <a:spcBef>
                <a:spcPct val="0"/>
              </a:spcBef>
              <a:spcAft>
                <a:spcPct val="35000"/>
              </a:spcAft>
            </a:pPr>
            <a:r>
              <a:rPr lang="en-US" sz="2200" dirty="0">
                <a:solidFill>
                  <a:schemeClr val="tx1"/>
                </a:solidFill>
              </a:rPr>
              <a:t>Implement applications in Azure AD</a:t>
            </a:r>
          </a:p>
        </p:txBody>
      </p:sp>
      <p:pic>
        <p:nvPicPr>
          <p:cNvPr id="49" name="Picture 48" descr="Icon of screen with gear">
            <a:extLst>
              <a:ext uri="{FF2B5EF4-FFF2-40B4-BE49-F238E27FC236}">
                <a16:creationId xmlns:a16="http://schemas.microsoft.com/office/drawing/2014/main" id="{A488F8D0-4492-4853-BC31-191E2D04C611}"/>
              </a:ext>
            </a:extLst>
          </p:cNvPr>
          <p:cNvPicPr>
            <a:picLocks noChangeAspect="1"/>
          </p:cNvPicPr>
          <p:nvPr/>
        </p:nvPicPr>
        <p:blipFill>
          <a:blip r:embed="rId4"/>
          <a:stretch>
            <a:fillRect/>
          </a:stretch>
        </p:blipFill>
        <p:spPr>
          <a:xfrm>
            <a:off x="3723951" y="2414674"/>
            <a:ext cx="732536" cy="731520"/>
          </a:xfrm>
          <a:prstGeom prst="rect">
            <a:avLst/>
          </a:prstGeom>
        </p:spPr>
      </p:pic>
      <p:sp>
        <p:nvSpPr>
          <p:cNvPr id="51" name="Rectangle 50">
            <a:extLst>
              <a:ext uri="{FF2B5EF4-FFF2-40B4-BE49-F238E27FC236}">
                <a16:creationId xmlns:a16="http://schemas.microsoft.com/office/drawing/2014/main" id="{9A49AF4D-249F-4B5A-A9A8-A41D1040F836}"/>
              </a:ext>
            </a:extLst>
          </p:cNvPr>
          <p:cNvSpPr/>
          <p:nvPr/>
        </p:nvSpPr>
        <p:spPr>
          <a:xfrm>
            <a:off x="5034987" y="2491511"/>
            <a:ext cx="6822051" cy="548552"/>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755650">
              <a:lnSpc>
                <a:spcPct val="90000"/>
              </a:lnSpc>
              <a:spcBef>
                <a:spcPct val="0"/>
              </a:spcBef>
              <a:spcAft>
                <a:spcPct val="35000"/>
              </a:spcAft>
            </a:pPr>
            <a:r>
              <a:rPr lang="it-IT" sz="2200" dirty="0">
                <a:solidFill>
                  <a:schemeClr val="tx1"/>
                </a:solidFill>
              </a:rPr>
              <a:t>Configure Azure AD Application Proxy</a:t>
            </a:r>
            <a:endParaRPr lang="en-US" sz="2200" dirty="0">
              <a:solidFill>
                <a:schemeClr val="tx1"/>
              </a:solidFill>
            </a:endParaRPr>
          </a:p>
        </p:txBody>
      </p:sp>
      <p:pic>
        <p:nvPicPr>
          <p:cNvPr id="55" name="Picture 54" descr="Icon of a key">
            <a:extLst>
              <a:ext uri="{FF2B5EF4-FFF2-40B4-BE49-F238E27FC236}">
                <a16:creationId xmlns:a16="http://schemas.microsoft.com/office/drawing/2014/main" id="{87B82B12-9159-4EA2-BE3B-9757329E0888}"/>
              </a:ext>
            </a:extLst>
          </p:cNvPr>
          <p:cNvPicPr>
            <a:picLocks noChangeAspect="1"/>
          </p:cNvPicPr>
          <p:nvPr/>
        </p:nvPicPr>
        <p:blipFill>
          <a:blip r:embed="rId5"/>
          <a:stretch>
            <a:fillRect/>
          </a:stretch>
        </p:blipFill>
        <p:spPr>
          <a:xfrm>
            <a:off x="3723951" y="3554035"/>
            <a:ext cx="731520" cy="731520"/>
          </a:xfrm>
          <a:prstGeom prst="rect">
            <a:avLst/>
          </a:prstGeom>
        </p:spPr>
      </p:pic>
      <p:sp>
        <p:nvSpPr>
          <p:cNvPr id="56" name="Rectangle 55">
            <a:extLst>
              <a:ext uri="{FF2B5EF4-FFF2-40B4-BE49-F238E27FC236}">
                <a16:creationId xmlns:a16="http://schemas.microsoft.com/office/drawing/2014/main" id="{447F22F0-BC87-46E8-952D-A7420292BFCD}"/>
              </a:ext>
            </a:extLst>
          </p:cNvPr>
          <p:cNvSpPr/>
          <p:nvPr/>
        </p:nvSpPr>
        <p:spPr>
          <a:xfrm>
            <a:off x="5034987" y="3633838"/>
            <a:ext cx="6822051" cy="548552"/>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755650">
              <a:lnSpc>
                <a:spcPct val="90000"/>
              </a:lnSpc>
              <a:spcBef>
                <a:spcPct val="0"/>
              </a:spcBef>
              <a:spcAft>
                <a:spcPct val="35000"/>
              </a:spcAft>
            </a:pPr>
            <a:r>
              <a:rPr lang="en-US" sz="2200" dirty="0">
                <a:solidFill>
                  <a:schemeClr val="tx1"/>
                </a:solidFill>
              </a:rPr>
              <a:t>Explore solutions for external access</a:t>
            </a:r>
          </a:p>
        </p:txBody>
      </p:sp>
      <p:sp>
        <p:nvSpPr>
          <p:cNvPr id="2" name="Freeform: Shape 1">
            <a:extLst>
              <a:ext uri="{FF2B5EF4-FFF2-40B4-BE49-F238E27FC236}">
                <a16:creationId xmlns:a16="http://schemas.microsoft.com/office/drawing/2014/main" id="{E9FDD976-EF7C-D705-98BD-A17ED9C90042}"/>
              </a:ext>
            </a:extLst>
          </p:cNvPr>
          <p:cNvSpPr/>
          <p:nvPr/>
        </p:nvSpPr>
        <p:spPr>
          <a:xfrm>
            <a:off x="5039228" y="4734888"/>
            <a:ext cx="6822051" cy="366182"/>
          </a:xfrm>
          <a:custGeom>
            <a:avLst/>
            <a:gdLst>
              <a:gd name="connsiteX0" fmla="*/ 0 w 11018520"/>
              <a:gd name="connsiteY0" fmla="*/ 72931 h 437580"/>
              <a:gd name="connsiteX1" fmla="*/ 72931 w 11018520"/>
              <a:gd name="connsiteY1" fmla="*/ 0 h 437580"/>
              <a:gd name="connsiteX2" fmla="*/ 10945589 w 11018520"/>
              <a:gd name="connsiteY2" fmla="*/ 0 h 437580"/>
              <a:gd name="connsiteX3" fmla="*/ 11018520 w 11018520"/>
              <a:gd name="connsiteY3" fmla="*/ 72931 h 437580"/>
              <a:gd name="connsiteX4" fmla="*/ 11018520 w 11018520"/>
              <a:gd name="connsiteY4" fmla="*/ 364649 h 437580"/>
              <a:gd name="connsiteX5" fmla="*/ 10945589 w 11018520"/>
              <a:gd name="connsiteY5" fmla="*/ 437580 h 437580"/>
              <a:gd name="connsiteX6" fmla="*/ 72931 w 11018520"/>
              <a:gd name="connsiteY6" fmla="*/ 437580 h 437580"/>
              <a:gd name="connsiteX7" fmla="*/ 0 w 11018520"/>
              <a:gd name="connsiteY7" fmla="*/ 364649 h 437580"/>
              <a:gd name="connsiteX8" fmla="*/ 0 w 11018520"/>
              <a:gd name="connsiteY8" fmla="*/ 72931 h 43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8520" h="437580">
                <a:moveTo>
                  <a:pt x="0" y="72931"/>
                </a:moveTo>
                <a:cubicBezTo>
                  <a:pt x="0" y="32652"/>
                  <a:pt x="32652" y="0"/>
                  <a:pt x="72931" y="0"/>
                </a:cubicBezTo>
                <a:lnTo>
                  <a:pt x="10945589" y="0"/>
                </a:lnTo>
                <a:cubicBezTo>
                  <a:pt x="10985868" y="0"/>
                  <a:pt x="11018520" y="32652"/>
                  <a:pt x="11018520" y="72931"/>
                </a:cubicBezTo>
                <a:lnTo>
                  <a:pt x="11018520" y="364649"/>
                </a:lnTo>
                <a:cubicBezTo>
                  <a:pt x="11018520" y="404928"/>
                  <a:pt x="10985868" y="437580"/>
                  <a:pt x="10945589" y="437580"/>
                </a:cubicBezTo>
                <a:lnTo>
                  <a:pt x="72931" y="437580"/>
                </a:lnTo>
                <a:cubicBezTo>
                  <a:pt x="32652" y="437580"/>
                  <a:pt x="0" y="404928"/>
                  <a:pt x="0" y="364649"/>
                </a:cubicBezTo>
                <a:lnTo>
                  <a:pt x="0" y="72931"/>
                </a:lnTo>
                <a:close/>
              </a:path>
            </a:pathLst>
          </a:cu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755650">
              <a:lnSpc>
                <a:spcPct val="90000"/>
              </a:lnSpc>
              <a:spcBef>
                <a:spcPct val="0"/>
              </a:spcBef>
              <a:spcAft>
                <a:spcPct val="35000"/>
              </a:spcAft>
            </a:pPr>
            <a:r>
              <a:rPr lang="en-US" sz="2200" dirty="0">
                <a:solidFill>
                  <a:schemeClr val="tx1"/>
                </a:solidFill>
              </a:rPr>
              <a:t>Learning Path Review</a:t>
            </a:r>
          </a:p>
        </p:txBody>
      </p:sp>
      <p:pic>
        <p:nvPicPr>
          <p:cNvPr id="4" name="Picture 3" descr="Icon of documents and magnifying glass">
            <a:extLst>
              <a:ext uri="{FF2B5EF4-FFF2-40B4-BE49-F238E27FC236}">
                <a16:creationId xmlns:a16="http://schemas.microsoft.com/office/drawing/2014/main" id="{81DC79A0-D9C5-A467-CB67-DE299DFB5591}"/>
              </a:ext>
            </a:extLst>
          </p:cNvPr>
          <p:cNvPicPr>
            <a:picLocks noChangeAspect="1"/>
          </p:cNvPicPr>
          <p:nvPr/>
        </p:nvPicPr>
        <p:blipFill>
          <a:blip r:embed="rId6"/>
          <a:stretch>
            <a:fillRect/>
          </a:stretch>
        </p:blipFill>
        <p:spPr>
          <a:xfrm>
            <a:off x="3708756" y="4581572"/>
            <a:ext cx="731520" cy="731520"/>
          </a:xfrm>
          <a:prstGeom prst="rect">
            <a:avLst/>
          </a:prstGeom>
        </p:spPr>
      </p:pic>
    </p:spTree>
    <p:extLst>
      <p:ext uri="{BB962C8B-B14F-4D97-AF65-F5344CB8AC3E}">
        <p14:creationId xmlns:p14="http://schemas.microsoft.com/office/powerpoint/2010/main" val="1793706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30745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6">
            <a:extLst>
              <a:ext uri="{FF2B5EF4-FFF2-40B4-BE49-F238E27FC236}">
                <a16:creationId xmlns:a16="http://schemas.microsoft.com/office/drawing/2014/main" id="{D30E7467-E4CE-409C-BC7A-4EF84038A63F}"/>
              </a:ext>
            </a:extLst>
          </p:cNvPr>
          <p:cNvSpPr>
            <a:spLocks noGrp="1"/>
          </p:cNvSpPr>
          <p:nvPr>
            <p:ph type="title"/>
          </p:nvPr>
        </p:nvSpPr>
        <p:spPr>
          <a:xfrm>
            <a:off x="588263" y="497542"/>
            <a:ext cx="11018520" cy="430887"/>
          </a:xfrm>
        </p:spPr>
        <p:txBody>
          <a:bodyPr/>
          <a:lstStyle/>
          <a:p>
            <a:r>
              <a:rPr lang="en-US" dirty="0"/>
              <a:t>Summary</a:t>
            </a:r>
          </a:p>
        </p:txBody>
      </p:sp>
      <p:sp>
        <p:nvSpPr>
          <p:cNvPr id="4" name="TextBox 3">
            <a:extLst>
              <a:ext uri="{FF2B5EF4-FFF2-40B4-BE49-F238E27FC236}">
                <a16:creationId xmlns:a16="http://schemas.microsoft.com/office/drawing/2014/main" id="{191FEC64-EAFB-42C9-935F-3D9D9A923ECB}"/>
              </a:ext>
              <a:ext uri="{C183D7F6-B498-43B3-948B-1728B52AA6E4}">
                <adec:decorative xmlns:adec="http://schemas.microsoft.com/office/drawing/2017/decorative" val="0"/>
              </a:ext>
            </a:extLst>
          </p:cNvPr>
          <p:cNvSpPr txBox="1"/>
          <p:nvPr/>
        </p:nvSpPr>
        <p:spPr>
          <a:xfrm>
            <a:off x="457150" y="1303448"/>
            <a:ext cx="11038735" cy="683650"/>
          </a:xfrm>
          <a:prstGeom prst="rect">
            <a:avLst/>
          </a:prstGeom>
          <a:noFill/>
          <a:ln>
            <a:noFill/>
          </a:ln>
        </p:spPr>
        <p:txBody>
          <a:bodyPr wrap="square" lIns="134464" tIns="89642" rIns="89642" bIns="89642" rtlCol="0" anchor="ctr">
            <a:noAutofit/>
          </a:bodyPr>
          <a:lstStyle/>
          <a:p>
            <a:pPr defTabSz="914367">
              <a:spcAft>
                <a:spcPts val="588"/>
              </a:spcAft>
            </a:pPr>
            <a:r>
              <a:rPr lang="en-US" sz="2353" dirty="0">
                <a:solidFill>
                  <a:srgbClr val="1A1A1A"/>
                </a:solidFill>
                <a:latin typeface="Segoe UI Semibold"/>
              </a:rPr>
              <a:t>This module examined the following items related to configuring Azure AD Application Proxy:</a:t>
            </a:r>
            <a:endParaRPr lang="en-US" sz="2745" dirty="0">
              <a:solidFill>
                <a:srgbClr val="1A1A1A"/>
              </a:solidFill>
              <a:latin typeface="Segoe UI"/>
            </a:endParaRPr>
          </a:p>
        </p:txBody>
      </p:sp>
      <p:pic>
        <p:nvPicPr>
          <p:cNvPr id="6" name="Picture 5" descr="Icon of bulb with check mark">
            <a:extLst>
              <a:ext uri="{FF2B5EF4-FFF2-40B4-BE49-F238E27FC236}">
                <a16:creationId xmlns:a16="http://schemas.microsoft.com/office/drawing/2014/main" id="{4A3FC149-F823-453E-BBFE-F04FCABB7707}"/>
              </a:ext>
            </a:extLst>
          </p:cNvPr>
          <p:cNvPicPr>
            <a:picLocks noChangeAspect="1"/>
          </p:cNvPicPr>
          <p:nvPr/>
        </p:nvPicPr>
        <p:blipFill>
          <a:blip r:embed="rId2"/>
          <a:stretch>
            <a:fillRect/>
          </a:stretch>
        </p:blipFill>
        <p:spPr>
          <a:xfrm>
            <a:off x="575185" y="2169517"/>
            <a:ext cx="865580" cy="864000"/>
          </a:xfrm>
          <a:prstGeom prst="rect">
            <a:avLst/>
          </a:prstGeom>
        </p:spPr>
      </p:pic>
      <p:sp>
        <p:nvSpPr>
          <p:cNvPr id="8" name="Rectangle 7">
            <a:extLst>
              <a:ext uri="{FF2B5EF4-FFF2-40B4-BE49-F238E27FC236}">
                <a16:creationId xmlns:a16="http://schemas.microsoft.com/office/drawing/2014/main" id="{A6709249-96BB-45D7-B038-4756B04D29AA}"/>
              </a:ext>
            </a:extLst>
          </p:cNvPr>
          <p:cNvSpPr/>
          <p:nvPr/>
        </p:nvSpPr>
        <p:spPr>
          <a:xfrm>
            <a:off x="1800000" y="2180349"/>
            <a:ext cx="4721346" cy="83210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44500">
              <a:lnSpc>
                <a:spcPct val="90000"/>
              </a:lnSpc>
              <a:spcBef>
                <a:spcPct val="0"/>
              </a:spcBef>
              <a:spcAft>
                <a:spcPct val="35000"/>
              </a:spcAft>
            </a:pPr>
            <a:r>
              <a:rPr lang="en-US" sz="2000" dirty="0">
                <a:solidFill>
                  <a:schemeClr val="tx1"/>
                </a:solidFill>
              </a:rPr>
              <a:t>Azure AD Application Proxy</a:t>
            </a:r>
          </a:p>
        </p:txBody>
      </p:sp>
      <p:pic>
        <p:nvPicPr>
          <p:cNvPr id="12" name="Picture 11" descr="Icon of magnifying glass">
            <a:extLst>
              <a:ext uri="{FF2B5EF4-FFF2-40B4-BE49-F238E27FC236}">
                <a16:creationId xmlns:a16="http://schemas.microsoft.com/office/drawing/2014/main" id="{C9D745CB-0448-44A2-8105-9E8297B542BC}"/>
              </a:ext>
            </a:extLst>
          </p:cNvPr>
          <p:cNvPicPr>
            <a:picLocks noChangeAspect="1"/>
          </p:cNvPicPr>
          <p:nvPr/>
        </p:nvPicPr>
        <p:blipFill>
          <a:blip r:embed="rId3"/>
          <a:stretch>
            <a:fillRect/>
          </a:stretch>
        </p:blipFill>
        <p:spPr>
          <a:xfrm>
            <a:off x="575185" y="3225125"/>
            <a:ext cx="864000" cy="864000"/>
          </a:xfrm>
          <a:prstGeom prst="rect">
            <a:avLst/>
          </a:prstGeom>
        </p:spPr>
      </p:pic>
      <p:sp>
        <p:nvSpPr>
          <p:cNvPr id="14" name="Rectangle 13">
            <a:extLst>
              <a:ext uri="{FF2B5EF4-FFF2-40B4-BE49-F238E27FC236}">
                <a16:creationId xmlns:a16="http://schemas.microsoft.com/office/drawing/2014/main" id="{D5E2D66B-13AD-4FA5-B876-F7FCFD79F2DB}"/>
              </a:ext>
            </a:extLst>
          </p:cNvPr>
          <p:cNvSpPr/>
          <p:nvPr/>
        </p:nvSpPr>
        <p:spPr>
          <a:xfrm>
            <a:off x="1799999" y="3237599"/>
            <a:ext cx="5967687" cy="83210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44500">
              <a:lnSpc>
                <a:spcPct val="90000"/>
              </a:lnSpc>
              <a:spcBef>
                <a:spcPct val="0"/>
              </a:spcBef>
              <a:spcAft>
                <a:spcPct val="35000"/>
              </a:spcAft>
            </a:pPr>
            <a:r>
              <a:rPr lang="en-US" sz="2000" dirty="0">
                <a:solidFill>
                  <a:schemeClr val="tx1"/>
                </a:solidFill>
              </a:rPr>
              <a:t>Azure AD Application Proxy prerequisites</a:t>
            </a:r>
          </a:p>
        </p:txBody>
      </p:sp>
      <p:pic>
        <p:nvPicPr>
          <p:cNvPr id="18" name="Picture 17" descr="Icon of a document">
            <a:extLst>
              <a:ext uri="{FF2B5EF4-FFF2-40B4-BE49-F238E27FC236}">
                <a16:creationId xmlns:a16="http://schemas.microsoft.com/office/drawing/2014/main" id="{BBB9E28B-846B-468E-A722-55192F3C4B50}"/>
              </a:ext>
            </a:extLst>
          </p:cNvPr>
          <p:cNvPicPr>
            <a:picLocks noChangeAspect="1"/>
          </p:cNvPicPr>
          <p:nvPr/>
        </p:nvPicPr>
        <p:blipFill>
          <a:blip r:embed="rId4"/>
          <a:stretch>
            <a:fillRect/>
          </a:stretch>
        </p:blipFill>
        <p:spPr>
          <a:xfrm>
            <a:off x="575185" y="4282376"/>
            <a:ext cx="864000" cy="864000"/>
          </a:xfrm>
          <a:prstGeom prst="rect">
            <a:avLst/>
          </a:prstGeom>
        </p:spPr>
      </p:pic>
      <p:sp>
        <p:nvSpPr>
          <p:cNvPr id="20" name="Rectangle 19">
            <a:extLst>
              <a:ext uri="{FF2B5EF4-FFF2-40B4-BE49-F238E27FC236}">
                <a16:creationId xmlns:a16="http://schemas.microsoft.com/office/drawing/2014/main" id="{68B9C6E8-4BBA-4686-9390-B3E7F26E828F}"/>
              </a:ext>
            </a:extLst>
          </p:cNvPr>
          <p:cNvSpPr/>
          <p:nvPr/>
        </p:nvSpPr>
        <p:spPr>
          <a:xfrm>
            <a:off x="1800000" y="4294849"/>
            <a:ext cx="6457880" cy="83210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r>
              <a:rPr lang="en-US" sz="2000" dirty="0">
                <a:solidFill>
                  <a:schemeClr val="tx1"/>
                </a:solidFill>
              </a:rPr>
              <a:t>Install and register a connector</a:t>
            </a:r>
          </a:p>
        </p:txBody>
      </p:sp>
      <p:pic>
        <p:nvPicPr>
          <p:cNvPr id="24" name="Picture 23" descr="Icon of a postcard">
            <a:extLst>
              <a:ext uri="{FF2B5EF4-FFF2-40B4-BE49-F238E27FC236}">
                <a16:creationId xmlns:a16="http://schemas.microsoft.com/office/drawing/2014/main" id="{87DA4A4C-7276-4074-95E1-9FD25EF435F5}"/>
              </a:ext>
            </a:extLst>
          </p:cNvPr>
          <p:cNvPicPr>
            <a:picLocks noChangeAspect="1"/>
          </p:cNvPicPr>
          <p:nvPr/>
        </p:nvPicPr>
        <p:blipFill>
          <a:blip r:embed="rId5"/>
          <a:stretch>
            <a:fillRect/>
          </a:stretch>
        </p:blipFill>
        <p:spPr>
          <a:xfrm>
            <a:off x="575185" y="5339627"/>
            <a:ext cx="864000" cy="864000"/>
          </a:xfrm>
          <a:prstGeom prst="rect">
            <a:avLst/>
          </a:prstGeom>
        </p:spPr>
      </p:pic>
      <p:sp>
        <p:nvSpPr>
          <p:cNvPr id="26" name="Rectangle 25">
            <a:extLst>
              <a:ext uri="{FF2B5EF4-FFF2-40B4-BE49-F238E27FC236}">
                <a16:creationId xmlns:a16="http://schemas.microsoft.com/office/drawing/2014/main" id="{F01BF34E-EFF8-488A-9B24-09C3CC687B7B}"/>
              </a:ext>
            </a:extLst>
          </p:cNvPr>
          <p:cNvSpPr/>
          <p:nvPr/>
        </p:nvSpPr>
        <p:spPr>
          <a:xfrm>
            <a:off x="1799999" y="5352102"/>
            <a:ext cx="6938647" cy="83210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44500">
              <a:lnSpc>
                <a:spcPct val="90000"/>
              </a:lnSpc>
              <a:spcBef>
                <a:spcPct val="0"/>
              </a:spcBef>
              <a:spcAft>
                <a:spcPct val="35000"/>
              </a:spcAft>
            </a:pPr>
            <a:r>
              <a:rPr lang="en-US" sz="2000" dirty="0">
                <a:solidFill>
                  <a:schemeClr val="tx1"/>
                </a:solidFill>
              </a:rPr>
              <a:t>Publish an on-premises application for remote access</a:t>
            </a:r>
          </a:p>
        </p:txBody>
      </p:sp>
    </p:spTree>
    <p:extLst>
      <p:ext uri="{BB962C8B-B14F-4D97-AF65-F5344CB8AC3E}">
        <p14:creationId xmlns:p14="http://schemas.microsoft.com/office/powerpoint/2010/main" val="3096228937"/>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Module 3: Explore </a:t>
            </a:r>
            <a:r>
              <a:rPr lang="en-US" dirty="0"/>
              <a:t>s</a:t>
            </a:r>
            <a:r>
              <a:rPr lang="bs-Latn-BA" dirty="0"/>
              <a:t>olutions for </a:t>
            </a:r>
            <a:r>
              <a:rPr lang="en-US" dirty="0"/>
              <a:t>e</a:t>
            </a:r>
            <a:r>
              <a:rPr lang="bs-Latn-BA" dirty="0"/>
              <a:t>xternal </a:t>
            </a:r>
            <a:r>
              <a:rPr lang="en-US" dirty="0"/>
              <a:t>a</a:t>
            </a:r>
            <a:r>
              <a:rPr lang="bs-Latn-BA" dirty="0"/>
              <a:t>ccess</a:t>
            </a:r>
            <a:endParaRPr lang="en-US" dirty="0"/>
          </a:p>
        </p:txBody>
      </p:sp>
      <p:pic>
        <p:nvPicPr>
          <p:cNvPr id="3" name="Picture 2" descr="Icon of a key">
            <a:extLst>
              <a:ext uri="{FF2B5EF4-FFF2-40B4-BE49-F238E27FC236}">
                <a16:creationId xmlns:a16="http://schemas.microsoft.com/office/drawing/2014/main" id="{3129D65C-D9B9-4046-A090-D72DC386DA1C}"/>
              </a:ext>
            </a:extLst>
          </p:cNvPr>
          <p:cNvPicPr>
            <a:picLocks noChangeAspect="1"/>
          </p:cNvPicPr>
          <p:nvPr/>
        </p:nvPicPr>
        <p:blipFill>
          <a:blip r:embed="rId3"/>
          <a:stretch>
            <a:fillRect/>
          </a:stretch>
        </p:blipFill>
        <p:spPr>
          <a:xfrm>
            <a:off x="10391047" y="3019424"/>
            <a:ext cx="955676" cy="955676"/>
          </a:xfrm>
          <a:prstGeom prst="rect">
            <a:avLst/>
          </a:prstGeom>
        </p:spPr>
      </p:pic>
    </p:spTree>
    <p:extLst>
      <p:ext uri="{BB962C8B-B14F-4D97-AF65-F5344CB8AC3E}">
        <p14:creationId xmlns:p14="http://schemas.microsoft.com/office/powerpoint/2010/main" val="1633891919"/>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Introduction</a:t>
            </a:r>
            <a:endParaRPr lang="en-US" dirty="0"/>
          </a:p>
        </p:txBody>
      </p:sp>
      <p:sp>
        <p:nvSpPr>
          <p:cNvPr id="4" name="Text Placeholder 5">
            <a:extLst>
              <a:ext uri="{FF2B5EF4-FFF2-40B4-BE49-F238E27FC236}">
                <a16:creationId xmlns:a16="http://schemas.microsoft.com/office/drawing/2014/main" id="{29845DAA-6A77-455E-B069-F40CBB2AFDAE}"/>
              </a:ext>
            </a:extLst>
          </p:cNvPr>
          <p:cNvSpPr txBox="1">
            <a:spLocks/>
          </p:cNvSpPr>
          <p:nvPr/>
        </p:nvSpPr>
        <p:spPr>
          <a:xfrm>
            <a:off x="579438" y="1195052"/>
            <a:ext cx="6278562" cy="1815882"/>
          </a:xfrm>
          <a:prstGeom prst="rect">
            <a:avLst/>
          </a:prstGeom>
        </p:spPr>
        <p:txBody>
          <a:bodyPr wrap="square" lIns="0" tIns="0" rIns="0" bIns="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300"/>
              </a:spcBef>
              <a:spcAft>
                <a:spcPts val="900"/>
              </a:spcAft>
              <a:buNone/>
            </a:pPr>
            <a:r>
              <a:rPr lang="en-US" sz="1800" dirty="0">
                <a:solidFill>
                  <a:schemeClr val="accent1"/>
                </a:solidFill>
                <a:latin typeface="+mj-lt"/>
              </a:rPr>
              <a:t>Organizations must sometimes share their applications and services with guest users from another organization. Such sharing must be done securely so the organization maintains control over its corporate data</a:t>
            </a:r>
          </a:p>
          <a:p>
            <a:pPr marL="0" indent="0">
              <a:spcBef>
                <a:spcPts val="300"/>
              </a:spcBef>
              <a:spcAft>
                <a:spcPts val="900"/>
              </a:spcAft>
              <a:buNone/>
            </a:pPr>
            <a:r>
              <a:rPr lang="en-US" sz="1800" dirty="0">
                <a:solidFill>
                  <a:schemeClr val="tx1"/>
                </a:solidFill>
                <a:latin typeface="+mj-lt"/>
              </a:rPr>
              <a:t>This module examines the tasks required to securely support external access by partner organizations:</a:t>
            </a:r>
            <a:endParaRPr lang="bs-Latn-BA" sz="1800" dirty="0">
              <a:solidFill>
                <a:schemeClr val="tx1"/>
              </a:solidFill>
              <a:latin typeface="+mj-lt"/>
            </a:endParaRPr>
          </a:p>
        </p:txBody>
      </p:sp>
      <p:pic>
        <p:nvPicPr>
          <p:cNvPr id="119" name="Picture 118" descr="Icon of two people with a plus symbol">
            <a:extLst>
              <a:ext uri="{FF2B5EF4-FFF2-40B4-BE49-F238E27FC236}">
                <a16:creationId xmlns:a16="http://schemas.microsoft.com/office/drawing/2014/main" id="{368C13F3-38B0-477E-A249-5DEA55FBCD36}"/>
              </a:ext>
            </a:extLst>
          </p:cNvPr>
          <p:cNvPicPr>
            <a:picLocks noChangeAspect="1"/>
          </p:cNvPicPr>
          <p:nvPr/>
        </p:nvPicPr>
        <p:blipFill>
          <a:blip r:embed="rId3"/>
          <a:stretch>
            <a:fillRect/>
          </a:stretch>
        </p:blipFill>
        <p:spPr>
          <a:xfrm>
            <a:off x="575185" y="3364778"/>
            <a:ext cx="514313" cy="516296"/>
          </a:xfrm>
          <a:prstGeom prst="rect">
            <a:avLst/>
          </a:prstGeom>
        </p:spPr>
      </p:pic>
      <p:sp>
        <p:nvSpPr>
          <p:cNvPr id="124" name="Rectangle 123">
            <a:extLst>
              <a:ext uri="{FF2B5EF4-FFF2-40B4-BE49-F238E27FC236}">
                <a16:creationId xmlns:a16="http://schemas.microsoft.com/office/drawing/2014/main" id="{EAC59413-2596-41A2-B1B7-4E3D57C40241}"/>
              </a:ext>
            </a:extLst>
          </p:cNvPr>
          <p:cNvSpPr/>
          <p:nvPr/>
        </p:nvSpPr>
        <p:spPr>
          <a:xfrm>
            <a:off x="1220551" y="3369010"/>
            <a:ext cx="5505855" cy="5120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defTabSz="444500">
              <a:lnSpc>
                <a:spcPct val="90000"/>
              </a:lnSpc>
              <a:spcBef>
                <a:spcPct val="0"/>
              </a:spcBef>
              <a:spcAft>
                <a:spcPct val="35000"/>
              </a:spcAft>
            </a:pPr>
            <a:r>
              <a:rPr lang="en-US" sz="1600" dirty="0">
                <a:solidFill>
                  <a:schemeClr val="tx1"/>
                </a:solidFill>
              </a:rPr>
              <a:t>Manage external access with Azure AD B2B collaboration</a:t>
            </a:r>
          </a:p>
        </p:txBody>
      </p:sp>
      <p:cxnSp>
        <p:nvCxnSpPr>
          <p:cNvPr id="22" name="Straight Connector 21">
            <a:extLst>
              <a:ext uri="{FF2B5EF4-FFF2-40B4-BE49-F238E27FC236}">
                <a16:creationId xmlns:a16="http://schemas.microsoft.com/office/drawing/2014/main" id="{9727A9E3-4121-45F5-96C5-9D903C40BB96}"/>
              </a:ext>
              <a:ext uri="{C183D7F6-B498-43B3-948B-1728B52AA6E4}">
                <adec:decorative xmlns:adec="http://schemas.microsoft.com/office/drawing/2017/decorative" val="1"/>
              </a:ext>
            </a:extLst>
          </p:cNvPr>
          <p:cNvCxnSpPr>
            <a:cxnSpLocks/>
          </p:cNvCxnSpPr>
          <p:nvPr/>
        </p:nvCxnSpPr>
        <p:spPr>
          <a:xfrm>
            <a:off x="1220552" y="3923189"/>
            <a:ext cx="5505855"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0" name="Picture 29" descr="Icon of laptop and cell phone">
            <a:extLst>
              <a:ext uri="{FF2B5EF4-FFF2-40B4-BE49-F238E27FC236}">
                <a16:creationId xmlns:a16="http://schemas.microsoft.com/office/drawing/2014/main" id="{4ADE0D3F-CF83-4542-844F-C85D4E782206}"/>
              </a:ext>
            </a:extLst>
          </p:cNvPr>
          <p:cNvPicPr>
            <a:picLocks noChangeAspect="1"/>
          </p:cNvPicPr>
          <p:nvPr/>
        </p:nvPicPr>
        <p:blipFill>
          <a:blip r:embed="rId4"/>
          <a:stretch>
            <a:fillRect/>
          </a:stretch>
        </p:blipFill>
        <p:spPr>
          <a:xfrm>
            <a:off x="575185" y="3962129"/>
            <a:ext cx="516296" cy="516296"/>
          </a:xfrm>
          <a:prstGeom prst="rect">
            <a:avLst/>
          </a:prstGeom>
        </p:spPr>
      </p:pic>
      <p:sp>
        <p:nvSpPr>
          <p:cNvPr id="44" name="Rectangle 43">
            <a:extLst>
              <a:ext uri="{FF2B5EF4-FFF2-40B4-BE49-F238E27FC236}">
                <a16:creationId xmlns:a16="http://schemas.microsoft.com/office/drawing/2014/main" id="{76B9392D-02CD-4DBE-A1D4-58F35F499094}"/>
              </a:ext>
            </a:extLst>
          </p:cNvPr>
          <p:cNvSpPr/>
          <p:nvPr/>
        </p:nvSpPr>
        <p:spPr>
          <a:xfrm>
            <a:off x="1220551" y="3965304"/>
            <a:ext cx="5505855" cy="5120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defTabSz="444500">
              <a:lnSpc>
                <a:spcPct val="90000"/>
              </a:lnSpc>
              <a:spcBef>
                <a:spcPct val="0"/>
              </a:spcBef>
              <a:spcAft>
                <a:spcPct val="35000"/>
              </a:spcAft>
            </a:pPr>
            <a:r>
              <a:rPr lang="en-US" sz="1600" dirty="0">
                <a:solidFill>
                  <a:schemeClr val="tx1"/>
                </a:solidFill>
              </a:rPr>
              <a:t>Manage external access with Microsoft 365</a:t>
            </a:r>
          </a:p>
        </p:txBody>
      </p:sp>
      <p:cxnSp>
        <p:nvCxnSpPr>
          <p:cNvPr id="63" name="Straight Connector 62">
            <a:extLst>
              <a:ext uri="{FF2B5EF4-FFF2-40B4-BE49-F238E27FC236}">
                <a16:creationId xmlns:a16="http://schemas.microsoft.com/office/drawing/2014/main" id="{7BC10298-A83C-4F9B-BADC-1A11CE93E18F}"/>
              </a:ext>
              <a:ext uri="{C183D7F6-B498-43B3-948B-1728B52AA6E4}">
                <adec:decorative xmlns:adec="http://schemas.microsoft.com/office/drawing/2017/decorative" val="1"/>
              </a:ext>
            </a:extLst>
          </p:cNvPr>
          <p:cNvCxnSpPr>
            <a:cxnSpLocks/>
          </p:cNvCxnSpPr>
          <p:nvPr/>
        </p:nvCxnSpPr>
        <p:spPr>
          <a:xfrm>
            <a:off x="1220552" y="4519483"/>
            <a:ext cx="5505855"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9" name="Picture 68" descr="Icon of a globe with a chain on the bottom">
            <a:extLst>
              <a:ext uri="{FF2B5EF4-FFF2-40B4-BE49-F238E27FC236}">
                <a16:creationId xmlns:a16="http://schemas.microsoft.com/office/drawing/2014/main" id="{8A83C47C-6320-4AF3-90CC-B48C29C2B0C4}"/>
              </a:ext>
            </a:extLst>
          </p:cNvPr>
          <p:cNvPicPr>
            <a:picLocks noChangeAspect="1"/>
          </p:cNvPicPr>
          <p:nvPr/>
        </p:nvPicPr>
        <p:blipFill>
          <a:blip r:embed="rId5"/>
          <a:stretch>
            <a:fillRect/>
          </a:stretch>
        </p:blipFill>
        <p:spPr>
          <a:xfrm>
            <a:off x="575185" y="4559480"/>
            <a:ext cx="516296" cy="516296"/>
          </a:xfrm>
          <a:prstGeom prst="rect">
            <a:avLst/>
          </a:prstGeom>
        </p:spPr>
      </p:pic>
      <p:sp>
        <p:nvSpPr>
          <p:cNvPr id="76" name="Rectangle 75">
            <a:extLst>
              <a:ext uri="{FF2B5EF4-FFF2-40B4-BE49-F238E27FC236}">
                <a16:creationId xmlns:a16="http://schemas.microsoft.com/office/drawing/2014/main" id="{C61B7F6D-D937-4AA6-95CE-A42A3630329D}"/>
              </a:ext>
            </a:extLst>
          </p:cNvPr>
          <p:cNvSpPr/>
          <p:nvPr/>
        </p:nvSpPr>
        <p:spPr>
          <a:xfrm>
            <a:off x="1220551" y="4561598"/>
            <a:ext cx="5505855" cy="5120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defTabSz="444500">
              <a:lnSpc>
                <a:spcPct val="90000"/>
              </a:lnSpc>
              <a:spcBef>
                <a:spcPct val="0"/>
              </a:spcBef>
              <a:spcAft>
                <a:spcPct val="35000"/>
              </a:spcAft>
            </a:pPr>
            <a:r>
              <a:rPr lang="en-US" sz="1600" dirty="0">
                <a:solidFill>
                  <a:schemeClr val="tx1"/>
                </a:solidFill>
              </a:rPr>
              <a:t>Manage external access and guest access with Microsoft Teams</a:t>
            </a:r>
          </a:p>
        </p:txBody>
      </p:sp>
      <p:cxnSp>
        <p:nvCxnSpPr>
          <p:cNvPr id="85" name="Straight Connector 84">
            <a:extLst>
              <a:ext uri="{FF2B5EF4-FFF2-40B4-BE49-F238E27FC236}">
                <a16:creationId xmlns:a16="http://schemas.microsoft.com/office/drawing/2014/main" id="{B5444479-6E22-4AF6-B632-F27EFDA46D03}"/>
              </a:ext>
              <a:ext uri="{C183D7F6-B498-43B3-948B-1728B52AA6E4}">
                <adec:decorative xmlns:adec="http://schemas.microsoft.com/office/drawing/2017/decorative" val="1"/>
              </a:ext>
            </a:extLst>
          </p:cNvPr>
          <p:cNvCxnSpPr>
            <a:cxnSpLocks/>
          </p:cNvCxnSpPr>
          <p:nvPr/>
        </p:nvCxnSpPr>
        <p:spPr>
          <a:xfrm>
            <a:off x="1220552" y="5115777"/>
            <a:ext cx="5505855"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9" name="Picture 88" descr="Icon of a person with a series of arc extending towards the right">
            <a:extLst>
              <a:ext uri="{FF2B5EF4-FFF2-40B4-BE49-F238E27FC236}">
                <a16:creationId xmlns:a16="http://schemas.microsoft.com/office/drawing/2014/main" id="{1DDE0816-E2AD-4388-8A2C-68EEBAEFBB96}"/>
              </a:ext>
            </a:extLst>
          </p:cNvPr>
          <p:cNvPicPr>
            <a:picLocks noChangeAspect="1"/>
          </p:cNvPicPr>
          <p:nvPr/>
        </p:nvPicPr>
        <p:blipFill>
          <a:blip r:embed="rId6"/>
          <a:stretch>
            <a:fillRect/>
          </a:stretch>
        </p:blipFill>
        <p:spPr>
          <a:xfrm>
            <a:off x="575185" y="5156831"/>
            <a:ext cx="514855" cy="516297"/>
          </a:xfrm>
          <a:prstGeom prst="rect">
            <a:avLst/>
          </a:prstGeom>
        </p:spPr>
      </p:pic>
      <p:sp>
        <p:nvSpPr>
          <p:cNvPr id="95" name="Rectangle 94">
            <a:extLst>
              <a:ext uri="{FF2B5EF4-FFF2-40B4-BE49-F238E27FC236}">
                <a16:creationId xmlns:a16="http://schemas.microsoft.com/office/drawing/2014/main" id="{559294E9-6C9C-4B60-81F6-0592D80AF489}"/>
              </a:ext>
            </a:extLst>
          </p:cNvPr>
          <p:cNvSpPr/>
          <p:nvPr/>
        </p:nvSpPr>
        <p:spPr>
          <a:xfrm>
            <a:off x="1220551" y="5157892"/>
            <a:ext cx="5505855" cy="5120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defTabSz="444500">
              <a:lnSpc>
                <a:spcPct val="90000"/>
              </a:lnSpc>
              <a:spcBef>
                <a:spcPct val="0"/>
              </a:spcBef>
              <a:spcAft>
                <a:spcPct val="35000"/>
              </a:spcAft>
            </a:pPr>
            <a:r>
              <a:rPr lang="en-US" sz="1600" dirty="0">
                <a:solidFill>
                  <a:schemeClr val="tx1"/>
                </a:solidFill>
              </a:rPr>
              <a:t>Create a collaborative user</a:t>
            </a:r>
          </a:p>
        </p:txBody>
      </p:sp>
      <p:cxnSp>
        <p:nvCxnSpPr>
          <p:cNvPr id="99" name="Straight Connector 98">
            <a:extLst>
              <a:ext uri="{FF2B5EF4-FFF2-40B4-BE49-F238E27FC236}">
                <a16:creationId xmlns:a16="http://schemas.microsoft.com/office/drawing/2014/main" id="{F9A30358-6E45-40E0-B041-371FBC0CD7B1}"/>
              </a:ext>
              <a:ext uri="{C183D7F6-B498-43B3-948B-1728B52AA6E4}">
                <adec:decorative xmlns:adec="http://schemas.microsoft.com/office/drawing/2017/decorative" val="1"/>
              </a:ext>
            </a:extLst>
          </p:cNvPr>
          <p:cNvCxnSpPr>
            <a:cxnSpLocks/>
          </p:cNvCxnSpPr>
          <p:nvPr/>
        </p:nvCxnSpPr>
        <p:spPr>
          <a:xfrm>
            <a:off x="1220552" y="5712071"/>
            <a:ext cx="5505855"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1" name="Picture 100" descr="Icon of upward and downward arrow">
            <a:extLst>
              <a:ext uri="{FF2B5EF4-FFF2-40B4-BE49-F238E27FC236}">
                <a16:creationId xmlns:a16="http://schemas.microsoft.com/office/drawing/2014/main" id="{FAC238FF-E1A8-4C9F-9276-C3B81600C848}"/>
              </a:ext>
            </a:extLst>
          </p:cNvPr>
          <p:cNvPicPr>
            <a:picLocks noChangeAspect="1"/>
          </p:cNvPicPr>
          <p:nvPr/>
        </p:nvPicPr>
        <p:blipFill>
          <a:blip r:embed="rId7"/>
          <a:stretch>
            <a:fillRect/>
          </a:stretch>
        </p:blipFill>
        <p:spPr>
          <a:xfrm>
            <a:off x="575185" y="5754183"/>
            <a:ext cx="516296" cy="514854"/>
          </a:xfrm>
          <a:prstGeom prst="rect">
            <a:avLst/>
          </a:prstGeom>
        </p:spPr>
      </p:pic>
      <p:sp>
        <p:nvSpPr>
          <p:cNvPr id="103" name="Rectangle 102">
            <a:extLst>
              <a:ext uri="{FF2B5EF4-FFF2-40B4-BE49-F238E27FC236}">
                <a16:creationId xmlns:a16="http://schemas.microsoft.com/office/drawing/2014/main" id="{0877D5F0-805D-4C54-B8F9-0180B9A21254}"/>
              </a:ext>
            </a:extLst>
          </p:cNvPr>
          <p:cNvSpPr/>
          <p:nvPr/>
        </p:nvSpPr>
        <p:spPr>
          <a:xfrm>
            <a:off x="1220551" y="5754183"/>
            <a:ext cx="5505855" cy="5120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defTabSz="444500">
              <a:lnSpc>
                <a:spcPct val="90000"/>
              </a:lnSpc>
              <a:spcBef>
                <a:spcPct val="0"/>
              </a:spcBef>
              <a:spcAft>
                <a:spcPct val="35000"/>
              </a:spcAft>
            </a:pPr>
            <a:r>
              <a:rPr lang="en-US" sz="1600" dirty="0">
                <a:solidFill>
                  <a:schemeClr val="tx1"/>
                </a:solidFill>
              </a:rPr>
              <a:t>Manage customer lockbox requests</a:t>
            </a:r>
          </a:p>
        </p:txBody>
      </p:sp>
    </p:spTree>
    <p:extLst>
      <p:ext uri="{BB962C8B-B14F-4D97-AF65-F5344CB8AC3E}">
        <p14:creationId xmlns:p14="http://schemas.microsoft.com/office/powerpoint/2010/main" val="3360045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Azure AD B2B Guest User Access</a:t>
            </a:r>
          </a:p>
        </p:txBody>
      </p:sp>
      <p:pic>
        <p:nvPicPr>
          <p:cNvPr id="43" name="Picture 42" descr="Icon of check mark in a circle">
            <a:extLst>
              <a:ext uri="{FF2B5EF4-FFF2-40B4-BE49-F238E27FC236}">
                <a16:creationId xmlns:a16="http://schemas.microsoft.com/office/drawing/2014/main" id="{D972219E-0060-4467-B96F-8D32ADD2913C}"/>
              </a:ext>
            </a:extLst>
          </p:cNvPr>
          <p:cNvPicPr>
            <a:picLocks noChangeAspect="1"/>
          </p:cNvPicPr>
          <p:nvPr/>
        </p:nvPicPr>
        <p:blipFill>
          <a:blip r:embed="rId3"/>
          <a:stretch>
            <a:fillRect/>
          </a:stretch>
        </p:blipFill>
        <p:spPr>
          <a:xfrm>
            <a:off x="579438" y="1288930"/>
            <a:ext cx="606552" cy="606552"/>
          </a:xfrm>
          <a:prstGeom prst="rect">
            <a:avLst/>
          </a:prstGeom>
        </p:spPr>
      </p:pic>
      <p:sp>
        <p:nvSpPr>
          <p:cNvPr id="69" name="Text Placeholder 5">
            <a:extLst>
              <a:ext uri="{FF2B5EF4-FFF2-40B4-BE49-F238E27FC236}">
                <a16:creationId xmlns:a16="http://schemas.microsoft.com/office/drawing/2014/main" id="{2F3BF5D1-4A9E-4653-852F-10E14AD32B88}"/>
              </a:ext>
            </a:extLst>
          </p:cNvPr>
          <p:cNvSpPr txBox="1">
            <a:spLocks/>
          </p:cNvSpPr>
          <p:nvPr/>
        </p:nvSpPr>
        <p:spPr>
          <a:xfrm>
            <a:off x="1403498" y="1342863"/>
            <a:ext cx="10451592" cy="738664"/>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00"/>
              </a:spcBef>
              <a:spcAft>
                <a:spcPts val="200"/>
              </a:spcAft>
              <a:buNone/>
            </a:pPr>
            <a:r>
              <a:rPr lang="en-US" sz="1600" b="0" i="0" u="none" strike="noStrike" dirty="0">
                <a:solidFill>
                  <a:schemeClr val="tx1"/>
                </a:solidFill>
                <a:effectLst/>
                <a:latin typeface="+mn-lt"/>
              </a:rPr>
              <a:t>Azure Active Directory (Azure AD) business-to-business (B2B) collaboration enables an organization to securely share its applications and services with guest users from any other organization, while maintaining control over its own corporate data</a:t>
            </a:r>
            <a:endParaRPr lang="en-US" sz="1600" dirty="0">
              <a:solidFill>
                <a:schemeClr val="tx1"/>
              </a:solidFill>
              <a:latin typeface="+mn-lt"/>
            </a:endParaRPr>
          </a:p>
        </p:txBody>
      </p:sp>
      <p:cxnSp>
        <p:nvCxnSpPr>
          <p:cNvPr id="86" name="Straight Connector 85">
            <a:extLst>
              <a:ext uri="{FF2B5EF4-FFF2-40B4-BE49-F238E27FC236}">
                <a16:creationId xmlns:a16="http://schemas.microsoft.com/office/drawing/2014/main" id="{35660804-D044-4EFF-8A0A-48D2C66B2F56}"/>
              </a:ext>
              <a:ext uri="{C183D7F6-B498-43B3-948B-1728B52AA6E4}">
                <adec:decorative xmlns:adec="http://schemas.microsoft.com/office/drawing/2017/decorative" val="1"/>
              </a:ext>
            </a:extLst>
          </p:cNvPr>
          <p:cNvCxnSpPr>
            <a:cxnSpLocks/>
          </p:cNvCxnSpPr>
          <p:nvPr/>
        </p:nvCxnSpPr>
        <p:spPr>
          <a:xfrm>
            <a:off x="1403498" y="2268879"/>
            <a:ext cx="1045159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1" name="Picture 100" descr="Icon of a shield with exclamation mark in the middle">
            <a:extLst>
              <a:ext uri="{FF2B5EF4-FFF2-40B4-BE49-F238E27FC236}">
                <a16:creationId xmlns:a16="http://schemas.microsoft.com/office/drawing/2014/main" id="{E0D1838E-D033-497A-AFF7-7F5904A78126}"/>
              </a:ext>
            </a:extLst>
          </p:cNvPr>
          <p:cNvPicPr>
            <a:picLocks noChangeAspect="1"/>
          </p:cNvPicPr>
          <p:nvPr/>
        </p:nvPicPr>
        <p:blipFill>
          <a:blip r:embed="rId4"/>
          <a:stretch>
            <a:fillRect/>
          </a:stretch>
        </p:blipFill>
        <p:spPr>
          <a:xfrm>
            <a:off x="579438" y="2276066"/>
            <a:ext cx="606552" cy="606552"/>
          </a:xfrm>
          <a:prstGeom prst="rect">
            <a:avLst/>
          </a:prstGeom>
        </p:spPr>
      </p:pic>
      <p:sp>
        <p:nvSpPr>
          <p:cNvPr id="105" name="Text Placeholder 5">
            <a:extLst>
              <a:ext uri="{FF2B5EF4-FFF2-40B4-BE49-F238E27FC236}">
                <a16:creationId xmlns:a16="http://schemas.microsoft.com/office/drawing/2014/main" id="{417656B6-0CAB-4DC8-BEFB-74E64EB79570}"/>
              </a:ext>
            </a:extLst>
          </p:cNvPr>
          <p:cNvSpPr txBox="1">
            <a:spLocks/>
          </p:cNvSpPr>
          <p:nvPr/>
        </p:nvSpPr>
        <p:spPr>
          <a:xfrm>
            <a:off x="1403498" y="2456231"/>
            <a:ext cx="10451592" cy="246221"/>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00"/>
              </a:spcBef>
              <a:spcAft>
                <a:spcPts val="200"/>
              </a:spcAft>
              <a:buNone/>
            </a:pPr>
            <a:r>
              <a:rPr lang="en-US" sz="1600">
                <a:solidFill>
                  <a:schemeClr val="tx1"/>
                </a:solidFill>
                <a:latin typeface="+mn-lt"/>
              </a:rPr>
              <a:t>This feature facilitates safe and secure collaboration with external partners</a:t>
            </a:r>
          </a:p>
        </p:txBody>
      </p:sp>
      <p:cxnSp>
        <p:nvCxnSpPr>
          <p:cNvPr id="118" name="Straight Connector 117">
            <a:extLst>
              <a:ext uri="{FF2B5EF4-FFF2-40B4-BE49-F238E27FC236}">
                <a16:creationId xmlns:a16="http://schemas.microsoft.com/office/drawing/2014/main" id="{731251E6-746D-4064-9CBC-9C9764C04D76}"/>
              </a:ext>
              <a:ext uri="{C183D7F6-B498-43B3-948B-1728B52AA6E4}">
                <adec:decorative xmlns:adec="http://schemas.microsoft.com/office/drawing/2017/decorative" val="1"/>
              </a:ext>
            </a:extLst>
          </p:cNvPr>
          <p:cNvCxnSpPr>
            <a:cxnSpLocks/>
          </p:cNvCxnSpPr>
          <p:nvPr/>
        </p:nvCxnSpPr>
        <p:spPr>
          <a:xfrm>
            <a:off x="1403498" y="2889804"/>
            <a:ext cx="1045159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29" name="Picture 128" descr="Icon of cloud with a plus symbol">
            <a:extLst>
              <a:ext uri="{FF2B5EF4-FFF2-40B4-BE49-F238E27FC236}">
                <a16:creationId xmlns:a16="http://schemas.microsoft.com/office/drawing/2014/main" id="{A7553730-B34A-4800-BF66-C82EDF11F4F8}"/>
              </a:ext>
            </a:extLst>
          </p:cNvPr>
          <p:cNvPicPr>
            <a:picLocks noChangeAspect="1"/>
          </p:cNvPicPr>
          <p:nvPr/>
        </p:nvPicPr>
        <p:blipFill>
          <a:blip r:embed="rId5"/>
          <a:stretch>
            <a:fillRect/>
          </a:stretch>
        </p:blipFill>
        <p:spPr>
          <a:xfrm>
            <a:off x="579438" y="3040383"/>
            <a:ext cx="606552" cy="606552"/>
          </a:xfrm>
          <a:prstGeom prst="rect">
            <a:avLst/>
          </a:prstGeom>
        </p:spPr>
      </p:pic>
      <p:sp>
        <p:nvSpPr>
          <p:cNvPr id="132" name="Text Placeholder 5">
            <a:extLst>
              <a:ext uri="{FF2B5EF4-FFF2-40B4-BE49-F238E27FC236}">
                <a16:creationId xmlns:a16="http://schemas.microsoft.com/office/drawing/2014/main" id="{C9207413-563F-4E6D-82BB-3675904DF91F}"/>
              </a:ext>
            </a:extLst>
          </p:cNvPr>
          <p:cNvSpPr txBox="1">
            <a:spLocks/>
          </p:cNvSpPr>
          <p:nvPr/>
        </p:nvSpPr>
        <p:spPr>
          <a:xfrm>
            <a:off x="1403498" y="3077156"/>
            <a:ext cx="10451592" cy="1644040"/>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00"/>
              </a:spcBef>
              <a:spcAft>
                <a:spcPts val="200"/>
              </a:spcAft>
              <a:buNone/>
            </a:pPr>
            <a:r>
              <a:rPr lang="en-US" sz="1600" b="0" i="0" u="none" strike="noStrike" dirty="0">
                <a:solidFill>
                  <a:schemeClr val="tx1"/>
                </a:solidFill>
                <a:effectLst/>
                <a:latin typeface="+mj-lt"/>
                <a:cs typeface="Segoe UI Semilight" panose="020B0402040204020203" pitchFamily="34" charset="0"/>
              </a:rPr>
              <a:t>With Azure AD B2B, a</a:t>
            </a:r>
            <a:r>
              <a:rPr lang="en-US" sz="1600" b="0" i="0" u="none" strike="noStrike" dirty="0">
                <a:solidFill>
                  <a:schemeClr val="tx1"/>
                </a:solidFill>
                <a:effectLst/>
                <a:latin typeface="+mj-lt"/>
              </a:rPr>
              <a:t> simple invitation and redemption process lets partners use their own credentials to access a company’s resources:</a:t>
            </a:r>
          </a:p>
          <a:p>
            <a:pPr marL="0" lvl="1" indent="0">
              <a:spcBef>
                <a:spcPts val="100"/>
              </a:spcBef>
              <a:spcAft>
                <a:spcPts val="400"/>
              </a:spcAft>
              <a:buSzPct val="100000"/>
              <a:buNone/>
            </a:pPr>
            <a:r>
              <a:rPr lang="en-US" sz="1600" b="0" i="0" u="none" strike="noStrike" dirty="0">
                <a:solidFill>
                  <a:schemeClr val="tx1"/>
                </a:solidFill>
                <a:effectLst/>
                <a:cs typeface="Segoe UI Semilight" panose="020B0402040204020203" pitchFamily="34" charset="0"/>
              </a:rPr>
              <a:t>The external partner uses its own identity management solution</a:t>
            </a:r>
            <a:endParaRPr lang="en-US" sz="1600" dirty="0">
              <a:solidFill>
                <a:schemeClr val="tx1"/>
              </a:solidFill>
              <a:cs typeface="Segoe UI Semilight" panose="020B0402040204020203" pitchFamily="34" charset="0"/>
            </a:endParaRPr>
          </a:p>
          <a:p>
            <a:pPr marL="0" lvl="1" indent="0">
              <a:spcBef>
                <a:spcPts val="100"/>
              </a:spcBef>
              <a:spcAft>
                <a:spcPts val="400"/>
              </a:spcAft>
              <a:buSzPct val="100000"/>
              <a:buNone/>
            </a:pPr>
            <a:r>
              <a:rPr lang="en-US" sz="1600" b="0" i="0" u="none" strike="noStrike" dirty="0">
                <a:solidFill>
                  <a:schemeClr val="tx1"/>
                </a:solidFill>
                <a:effectLst/>
                <a:cs typeface="Segoe UI Semilight" panose="020B0402040204020203" pitchFamily="34" charset="0"/>
              </a:rPr>
              <a:t>Guest users sign into your apps and services with their own work, school, or social identities</a:t>
            </a:r>
          </a:p>
          <a:p>
            <a:pPr marL="0" lvl="1" indent="0">
              <a:spcBef>
                <a:spcPts val="100"/>
              </a:spcBef>
              <a:spcAft>
                <a:spcPts val="400"/>
              </a:spcAft>
              <a:buSzPct val="100000"/>
              <a:buNone/>
            </a:pPr>
            <a:r>
              <a:rPr lang="en-US" sz="1600" b="0" i="0" u="none" strike="noStrike" dirty="0">
                <a:solidFill>
                  <a:schemeClr val="tx1"/>
                </a:solidFill>
                <a:effectLst/>
                <a:cs typeface="Segoe UI Semilight" panose="020B0402040204020203" pitchFamily="34" charset="0"/>
              </a:rPr>
              <a:t>If the guest user doesn’t have a Microsoft account or an Azure AD account, one is created for them when they redeem their invitation</a:t>
            </a:r>
          </a:p>
        </p:txBody>
      </p:sp>
      <p:cxnSp>
        <p:nvCxnSpPr>
          <p:cNvPr id="141" name="Straight Connector 140">
            <a:extLst>
              <a:ext uri="{FF2B5EF4-FFF2-40B4-BE49-F238E27FC236}">
                <a16:creationId xmlns:a16="http://schemas.microsoft.com/office/drawing/2014/main" id="{B53EAAAA-5535-4099-8725-D79756496A63}"/>
              </a:ext>
              <a:ext uri="{C183D7F6-B498-43B3-948B-1728B52AA6E4}">
                <adec:decorative xmlns:adec="http://schemas.microsoft.com/office/drawing/2017/decorative" val="1"/>
              </a:ext>
            </a:extLst>
          </p:cNvPr>
          <p:cNvCxnSpPr>
            <a:cxnSpLocks/>
          </p:cNvCxnSpPr>
          <p:nvPr/>
        </p:nvCxnSpPr>
        <p:spPr>
          <a:xfrm>
            <a:off x="1403498" y="4908548"/>
            <a:ext cx="1045159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48" name="Picture 147" descr="Icon of document with upward pointing arrow and a check mark">
            <a:extLst>
              <a:ext uri="{FF2B5EF4-FFF2-40B4-BE49-F238E27FC236}">
                <a16:creationId xmlns:a16="http://schemas.microsoft.com/office/drawing/2014/main" id="{4E2977BE-E6FE-4C47-ACD0-73B5D7324550}"/>
              </a:ext>
            </a:extLst>
          </p:cNvPr>
          <p:cNvPicPr>
            <a:picLocks noChangeAspect="1"/>
          </p:cNvPicPr>
          <p:nvPr/>
        </p:nvPicPr>
        <p:blipFill>
          <a:blip r:embed="rId6"/>
          <a:stretch>
            <a:fillRect/>
          </a:stretch>
        </p:blipFill>
        <p:spPr>
          <a:xfrm>
            <a:off x="579438" y="4915735"/>
            <a:ext cx="606552" cy="606552"/>
          </a:xfrm>
          <a:prstGeom prst="rect">
            <a:avLst/>
          </a:prstGeom>
        </p:spPr>
      </p:pic>
      <p:sp>
        <p:nvSpPr>
          <p:cNvPr id="150" name="Text Placeholder 5">
            <a:extLst>
              <a:ext uri="{FF2B5EF4-FFF2-40B4-BE49-F238E27FC236}">
                <a16:creationId xmlns:a16="http://schemas.microsoft.com/office/drawing/2014/main" id="{E63683A2-E0A5-49A0-93DA-D6FE1D1FEB49}"/>
              </a:ext>
            </a:extLst>
          </p:cNvPr>
          <p:cNvSpPr txBox="1">
            <a:spLocks/>
          </p:cNvSpPr>
          <p:nvPr/>
        </p:nvSpPr>
        <p:spPr>
          <a:xfrm>
            <a:off x="1403498" y="5095900"/>
            <a:ext cx="10451592" cy="246221"/>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00"/>
              </a:spcBef>
              <a:spcAft>
                <a:spcPts val="200"/>
              </a:spcAft>
              <a:buNone/>
            </a:pPr>
            <a:r>
              <a:rPr lang="en-US" sz="1600">
                <a:solidFill>
                  <a:schemeClr val="tx1"/>
                </a:solidFill>
                <a:latin typeface="+mn-lt"/>
              </a:rPr>
              <a:t>You can use authorization policies such as MFA to protect your corporate content </a:t>
            </a:r>
          </a:p>
        </p:txBody>
      </p:sp>
      <p:cxnSp>
        <p:nvCxnSpPr>
          <p:cNvPr id="155" name="Straight Connector 154">
            <a:extLst>
              <a:ext uri="{FF2B5EF4-FFF2-40B4-BE49-F238E27FC236}">
                <a16:creationId xmlns:a16="http://schemas.microsoft.com/office/drawing/2014/main" id="{9DD3AF75-5D8F-41F8-90AC-506DBCD8B6BD}"/>
              </a:ext>
              <a:ext uri="{C183D7F6-B498-43B3-948B-1728B52AA6E4}">
                <adec:decorative xmlns:adec="http://schemas.microsoft.com/office/drawing/2017/decorative" val="1"/>
              </a:ext>
            </a:extLst>
          </p:cNvPr>
          <p:cNvCxnSpPr>
            <a:cxnSpLocks/>
          </p:cNvCxnSpPr>
          <p:nvPr/>
        </p:nvCxnSpPr>
        <p:spPr>
          <a:xfrm>
            <a:off x="1403498" y="5529473"/>
            <a:ext cx="1045159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58" name="Picture 157" descr="Icon of two people with a plus symbol">
            <a:extLst>
              <a:ext uri="{FF2B5EF4-FFF2-40B4-BE49-F238E27FC236}">
                <a16:creationId xmlns:a16="http://schemas.microsoft.com/office/drawing/2014/main" id="{8557E007-722C-4DD8-98F4-7B477A1F8DF1}"/>
              </a:ext>
            </a:extLst>
          </p:cNvPr>
          <p:cNvPicPr>
            <a:picLocks noChangeAspect="1"/>
          </p:cNvPicPr>
          <p:nvPr/>
        </p:nvPicPr>
        <p:blipFill>
          <a:blip r:embed="rId7"/>
          <a:stretch>
            <a:fillRect/>
          </a:stretch>
        </p:blipFill>
        <p:spPr>
          <a:xfrm>
            <a:off x="579438" y="5666179"/>
            <a:ext cx="606552" cy="606552"/>
          </a:xfrm>
          <a:prstGeom prst="rect">
            <a:avLst/>
          </a:prstGeom>
        </p:spPr>
      </p:pic>
      <p:sp>
        <p:nvSpPr>
          <p:cNvPr id="159" name="Text Placeholder 5">
            <a:extLst>
              <a:ext uri="{FF2B5EF4-FFF2-40B4-BE49-F238E27FC236}">
                <a16:creationId xmlns:a16="http://schemas.microsoft.com/office/drawing/2014/main" id="{90903444-4BA2-43AA-86B4-ACB40045EBA9}"/>
              </a:ext>
            </a:extLst>
          </p:cNvPr>
          <p:cNvSpPr txBox="1">
            <a:spLocks/>
          </p:cNvSpPr>
          <p:nvPr/>
        </p:nvSpPr>
        <p:spPr>
          <a:xfrm>
            <a:off x="1403498" y="5716822"/>
            <a:ext cx="10451592" cy="505267"/>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00"/>
              </a:spcBef>
              <a:buNone/>
            </a:pPr>
            <a:r>
              <a:rPr lang="en-US" sz="1600" b="0" i="0" u="none" strike="noStrike" dirty="0">
                <a:solidFill>
                  <a:schemeClr val="tx1"/>
                </a:solidFill>
                <a:effectLst/>
                <a:latin typeface="+mj-lt"/>
              </a:rPr>
              <a:t>You can easily add guest users to your organization in the Azure portal:</a:t>
            </a:r>
          </a:p>
          <a:p>
            <a:pPr marL="0" lvl="1" indent="0">
              <a:spcBef>
                <a:spcPts val="100"/>
              </a:spcBef>
              <a:buSzPct val="100000"/>
              <a:buNone/>
            </a:pPr>
            <a:r>
              <a:rPr lang="en-US" sz="1600" dirty="0">
                <a:solidFill>
                  <a:schemeClr val="tx1"/>
                </a:solidFill>
                <a:cs typeface="Segoe UI Semilight" panose="020B0402040204020203" pitchFamily="34" charset="0"/>
              </a:rPr>
              <a:t>Guest users can be assigned to apps and groups</a:t>
            </a:r>
          </a:p>
        </p:txBody>
      </p:sp>
    </p:spTree>
    <p:extLst>
      <p:ext uri="{BB962C8B-B14F-4D97-AF65-F5344CB8AC3E}">
        <p14:creationId xmlns:p14="http://schemas.microsoft.com/office/powerpoint/2010/main" val="571744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Analyze the properties of an Azure AD B2B user</a:t>
            </a:r>
          </a:p>
        </p:txBody>
      </p:sp>
      <p:sp>
        <p:nvSpPr>
          <p:cNvPr id="8" name="Rectangle 7">
            <a:extLst>
              <a:ext uri="{FF2B5EF4-FFF2-40B4-BE49-F238E27FC236}">
                <a16:creationId xmlns:a16="http://schemas.microsoft.com/office/drawing/2014/main" id="{28F2C9DE-9769-4FEC-81DD-18D4E7D091AA}"/>
              </a:ext>
            </a:extLst>
          </p:cNvPr>
          <p:cNvSpPr/>
          <p:nvPr/>
        </p:nvSpPr>
        <p:spPr>
          <a:xfrm>
            <a:off x="600059" y="1329118"/>
            <a:ext cx="5300500" cy="5250586"/>
          </a:xfrm>
          <a:prstGeom prst="rect">
            <a:avLst/>
          </a:prstGeom>
          <a:solidFill>
            <a:schemeClr val="bg1">
              <a:lumMod val="95000"/>
            </a:schemeClr>
          </a:solidFill>
          <a:ln w="19050">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t" anchorCtr="0">
            <a:noAutofit/>
          </a:bodyPr>
          <a:lstStyle/>
          <a:p>
            <a:pPr marL="0" lvl="1" defTabSz="951304">
              <a:spcAft>
                <a:spcPts val="600"/>
              </a:spcAft>
              <a:buSzPct val="90000"/>
            </a:pPr>
            <a:r>
              <a:rPr lang="en-US" sz="2000" b="0" i="0" dirty="0">
                <a:solidFill>
                  <a:srgbClr val="000000"/>
                </a:solidFill>
                <a:effectLst/>
                <a:latin typeface="+mj-lt"/>
              </a:rPr>
              <a:t>B2B collaboration user accounts are the result of inviting guest users to collaborate by using their own credentials</a:t>
            </a:r>
          </a:p>
          <a:p>
            <a:pPr marL="0" lvl="1" defTabSz="951304">
              <a:spcAft>
                <a:spcPts val="600"/>
              </a:spcAft>
              <a:buSzPct val="90000"/>
            </a:pPr>
            <a:endParaRPr lang="en-US" sz="1000" b="0" i="0" dirty="0">
              <a:solidFill>
                <a:srgbClr val="000000"/>
              </a:solidFill>
              <a:effectLst/>
              <a:latin typeface="+mj-lt"/>
            </a:endParaRPr>
          </a:p>
          <a:p>
            <a:pPr marL="0" lvl="1" defTabSz="951304">
              <a:spcAft>
                <a:spcPts val="600"/>
              </a:spcAft>
              <a:buSzPct val="90000"/>
            </a:pPr>
            <a:r>
              <a:rPr lang="en-US" b="0" i="0" dirty="0">
                <a:solidFill>
                  <a:srgbClr val="000000"/>
                </a:solidFill>
                <a:effectLst/>
              </a:rPr>
              <a:t>When the invitation is initially sent to the guest user, an account is created in your tenant</a:t>
            </a:r>
          </a:p>
          <a:p>
            <a:pPr marL="0" lvl="1" defTabSz="951304">
              <a:spcAft>
                <a:spcPts val="600"/>
              </a:spcAft>
              <a:buSzPct val="90000"/>
            </a:pPr>
            <a:endParaRPr lang="en-US" sz="1000" b="0" i="0" dirty="0">
              <a:solidFill>
                <a:srgbClr val="000000"/>
              </a:solidFill>
              <a:effectLst/>
            </a:endParaRPr>
          </a:p>
          <a:p>
            <a:pPr marL="0" lvl="1" defTabSz="951304">
              <a:spcAft>
                <a:spcPts val="600"/>
              </a:spcAft>
              <a:buSzPct val="90000"/>
            </a:pPr>
            <a:r>
              <a:rPr lang="en-US" b="0" i="0" dirty="0">
                <a:solidFill>
                  <a:srgbClr val="000000"/>
                </a:solidFill>
                <a:effectLst/>
              </a:rPr>
              <a:t>This account doesn’t have any credentials associated with it because authentication is performed by the guest user's identity provider</a:t>
            </a:r>
          </a:p>
          <a:p>
            <a:pPr marL="0" lvl="1" defTabSz="951304">
              <a:spcAft>
                <a:spcPts val="600"/>
              </a:spcAft>
              <a:buSzPct val="90000"/>
            </a:pPr>
            <a:endParaRPr lang="en-US" sz="1000" b="0" i="0" dirty="0">
              <a:solidFill>
                <a:srgbClr val="000000"/>
              </a:solidFill>
              <a:effectLst/>
            </a:endParaRPr>
          </a:p>
          <a:p>
            <a:pPr marL="0" lvl="1" defTabSz="951304">
              <a:spcAft>
                <a:spcPts val="600"/>
              </a:spcAft>
              <a:buSzPct val="90000"/>
            </a:pPr>
            <a:r>
              <a:rPr lang="en-US" b="0" i="0" dirty="0">
                <a:solidFill>
                  <a:srgbClr val="000000"/>
                </a:solidFill>
                <a:effectLst/>
              </a:rPr>
              <a:t>The Issuer property for the guest user account in your directory is set to the host's organization domain</a:t>
            </a:r>
          </a:p>
          <a:p>
            <a:pPr marL="0" lvl="1" defTabSz="951304">
              <a:spcAft>
                <a:spcPts val="600"/>
              </a:spcAft>
              <a:buSzPct val="90000"/>
            </a:pPr>
            <a:endParaRPr lang="en-US" sz="1000" b="0" i="0" dirty="0">
              <a:solidFill>
                <a:srgbClr val="000000"/>
              </a:solidFill>
              <a:effectLst/>
            </a:endParaRPr>
          </a:p>
          <a:p>
            <a:pPr marL="0" lvl="1" defTabSz="951304">
              <a:spcAft>
                <a:spcPts val="600"/>
              </a:spcAft>
              <a:buSzPct val="90000"/>
            </a:pPr>
            <a:r>
              <a:rPr lang="en-US" b="0" i="0" dirty="0">
                <a:solidFill>
                  <a:srgbClr val="000000"/>
                </a:solidFill>
                <a:effectLst/>
              </a:rPr>
              <a:t>It remains this value until the guest redeems their invitation</a:t>
            </a:r>
            <a:endParaRPr lang="en-US" dirty="0">
              <a:solidFill>
                <a:srgbClr val="000000"/>
              </a:solidFill>
              <a:cs typeface="Segoe UI Semilight" panose="020B0402040204020203" pitchFamily="34" charset="0"/>
            </a:endParaRPr>
          </a:p>
        </p:txBody>
      </p:sp>
      <p:pic>
        <p:nvPicPr>
          <p:cNvPr id="3" name="Picture 2" descr="Graphical user interface, text, application, email&#10;&#10;Description automatically generated">
            <a:extLst>
              <a:ext uri="{FF2B5EF4-FFF2-40B4-BE49-F238E27FC236}">
                <a16:creationId xmlns:a16="http://schemas.microsoft.com/office/drawing/2014/main" id="{96199F26-6692-93CF-0BAD-BE1E30346E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0622" y="1418570"/>
            <a:ext cx="6253956" cy="4038013"/>
          </a:xfrm>
          <a:prstGeom prst="rect">
            <a:avLst/>
          </a:prstGeom>
        </p:spPr>
      </p:pic>
      <p:sp>
        <p:nvSpPr>
          <p:cNvPr id="4" name="TextBox 3">
            <a:extLst>
              <a:ext uri="{FF2B5EF4-FFF2-40B4-BE49-F238E27FC236}">
                <a16:creationId xmlns:a16="http://schemas.microsoft.com/office/drawing/2014/main" id="{06C3C8B7-C077-DA9A-BB3F-E8CD58F4517F}"/>
              </a:ext>
            </a:extLst>
          </p:cNvPr>
          <p:cNvSpPr txBox="1"/>
          <p:nvPr/>
        </p:nvSpPr>
        <p:spPr>
          <a:xfrm>
            <a:off x="6218237" y="5635486"/>
            <a:ext cx="5977076" cy="492443"/>
          </a:xfrm>
          <a:prstGeom prst="rect">
            <a:avLst/>
          </a:prstGeom>
          <a:noFill/>
        </p:spPr>
        <p:txBody>
          <a:bodyPr wrap="square" lIns="0" tIns="0" rIns="0" bIns="0" rtlCol="0">
            <a:spAutoFit/>
          </a:bodyPr>
          <a:lstStyle/>
          <a:p>
            <a:pPr algn="ctr"/>
            <a:r>
              <a:rPr lang="en-US" sz="1600" dirty="0">
                <a:gradFill>
                  <a:gsLst>
                    <a:gs pos="2917">
                      <a:schemeClr val="tx1"/>
                    </a:gs>
                    <a:gs pos="30000">
                      <a:schemeClr val="tx1"/>
                    </a:gs>
                  </a:gsLst>
                  <a:lin ang="5400000" scaled="0"/>
                </a:gradFill>
              </a:rPr>
              <a:t>This chart shows how the four types of B2B collaboration users authenticate</a:t>
            </a:r>
          </a:p>
        </p:txBody>
      </p:sp>
      <p:sp>
        <p:nvSpPr>
          <p:cNvPr id="5" name="Rectangle 4">
            <a:extLst>
              <a:ext uri="{FF2B5EF4-FFF2-40B4-BE49-F238E27FC236}">
                <a16:creationId xmlns:a16="http://schemas.microsoft.com/office/drawing/2014/main" id="{FDC620C7-345B-C83B-1D33-420F0B5EB33E}"/>
              </a:ext>
            </a:extLst>
          </p:cNvPr>
          <p:cNvSpPr/>
          <p:nvPr/>
        </p:nvSpPr>
        <p:spPr bwMode="auto">
          <a:xfrm>
            <a:off x="6060622" y="1329118"/>
            <a:ext cx="6253956" cy="5250586"/>
          </a:xfrm>
          <a:prstGeom prst="rect">
            <a:avLst/>
          </a:prstGeom>
          <a:noFill/>
          <a:ln w="19050">
            <a:solidFill>
              <a:srgbClr val="0000C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71050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external sharing with Azure AD B2B collaboration</a:t>
            </a:r>
          </a:p>
        </p:txBody>
      </p:sp>
      <p:sp>
        <p:nvSpPr>
          <p:cNvPr id="8" name="Rectangle 7">
            <a:extLst>
              <a:ext uri="{FF2B5EF4-FFF2-40B4-BE49-F238E27FC236}">
                <a16:creationId xmlns:a16="http://schemas.microsoft.com/office/drawing/2014/main" id="{28F2C9DE-9769-4FEC-81DD-18D4E7D091AA}"/>
              </a:ext>
            </a:extLst>
          </p:cNvPr>
          <p:cNvSpPr/>
          <p:nvPr/>
        </p:nvSpPr>
        <p:spPr>
          <a:xfrm>
            <a:off x="579439" y="1514444"/>
            <a:ext cx="4728057" cy="4972635"/>
          </a:xfrm>
          <a:prstGeom prst="rect">
            <a:avLst/>
          </a:prstGeom>
          <a:solidFill>
            <a:schemeClr val="bg1">
              <a:lumMod val="95000"/>
            </a:schemeClr>
          </a:solidFill>
          <a:ln w="19050">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t" anchorCtr="0">
            <a:noAutofit/>
          </a:bodyPr>
          <a:lstStyle/>
          <a:p>
            <a:pPr marL="0" lvl="1" defTabSz="951304">
              <a:spcBef>
                <a:spcPts val="300"/>
              </a:spcBef>
              <a:spcAft>
                <a:spcPts val="600"/>
              </a:spcAft>
              <a:buSzPct val="90000"/>
            </a:pPr>
            <a:r>
              <a:rPr lang="en-US" dirty="0">
                <a:solidFill>
                  <a:srgbClr val="000000"/>
                </a:solidFill>
                <a:latin typeface="+mj-lt"/>
                <a:cs typeface="Segoe UI Semilight" panose="020B0402040204020203" pitchFamily="34" charset="0"/>
              </a:rPr>
              <a:t>With Azure AD B2B collaboration, you can securely share your company's applications and services with guest users from any other organization</a:t>
            </a:r>
          </a:p>
          <a:p>
            <a:pPr marL="0" lvl="1" defTabSz="951304">
              <a:spcBef>
                <a:spcPts val="300"/>
              </a:spcBef>
              <a:spcAft>
                <a:spcPts val="600"/>
              </a:spcAft>
              <a:buSzPct val="90000"/>
            </a:pPr>
            <a:r>
              <a:rPr lang="en-US" sz="1600" dirty="0">
                <a:solidFill>
                  <a:srgbClr val="000000"/>
                </a:solidFill>
                <a:cs typeface="Segoe UI Semilight" panose="020B0402040204020203" pitchFamily="34" charset="0"/>
              </a:rPr>
              <a:t>The partner uses their own identity management solution</a:t>
            </a:r>
          </a:p>
          <a:p>
            <a:pPr marL="0" lvl="1" defTabSz="951304">
              <a:spcBef>
                <a:spcPts val="300"/>
              </a:spcBef>
              <a:spcAft>
                <a:spcPts val="600"/>
              </a:spcAft>
              <a:buSzPct val="90000"/>
            </a:pPr>
            <a:r>
              <a:rPr lang="en-US" sz="1600" dirty="0">
                <a:solidFill>
                  <a:srgbClr val="000000"/>
                </a:solidFill>
                <a:cs typeface="Segoe UI Semilight" panose="020B0402040204020203" pitchFamily="34" charset="0"/>
              </a:rPr>
              <a:t>B2B collaboration is enabled by default</a:t>
            </a:r>
          </a:p>
          <a:p>
            <a:pPr marL="0" lvl="1" defTabSz="951304">
              <a:spcBef>
                <a:spcPts val="300"/>
              </a:spcBef>
              <a:spcAft>
                <a:spcPts val="600"/>
              </a:spcAft>
              <a:buSzPct val="90000"/>
            </a:pPr>
            <a:r>
              <a:rPr lang="en-US" sz="1600" dirty="0">
                <a:solidFill>
                  <a:srgbClr val="000000"/>
                </a:solidFill>
                <a:cs typeface="Segoe UI Semilight" panose="020B0402040204020203" pitchFamily="34" charset="0"/>
              </a:rPr>
              <a:t>Easily invite guest users from the Azure AD portal</a:t>
            </a:r>
          </a:p>
          <a:p>
            <a:pPr marL="0" lvl="1" defTabSz="951304">
              <a:spcBef>
                <a:spcPts val="300"/>
              </a:spcBef>
              <a:spcAft>
                <a:spcPts val="600"/>
              </a:spcAft>
              <a:buSzPct val="90000"/>
            </a:pPr>
            <a:r>
              <a:rPr lang="en-US" sz="1600" dirty="0">
                <a:solidFill>
                  <a:srgbClr val="000000"/>
                </a:solidFill>
                <a:cs typeface="Segoe UI Semilight" panose="020B0402040204020203" pitchFamily="34" charset="0"/>
              </a:rPr>
              <a:t>Allow self-service sign-up</a:t>
            </a:r>
          </a:p>
          <a:p>
            <a:pPr marL="0" lvl="1" defTabSz="951304">
              <a:spcBef>
                <a:spcPts val="300"/>
              </a:spcBef>
              <a:spcAft>
                <a:spcPts val="600"/>
              </a:spcAft>
              <a:buSzPct val="90000"/>
            </a:pPr>
            <a:r>
              <a:rPr lang="en-US" sz="1600" dirty="0">
                <a:solidFill>
                  <a:srgbClr val="000000"/>
                </a:solidFill>
                <a:cs typeface="Segoe UI Semilight" panose="020B0402040204020203" pitchFamily="34" charset="0"/>
              </a:rPr>
              <a:t>Use policies to securely share your apps and services</a:t>
            </a:r>
          </a:p>
          <a:p>
            <a:pPr marL="0" lvl="1" defTabSz="951304">
              <a:spcBef>
                <a:spcPts val="300"/>
              </a:spcBef>
              <a:spcAft>
                <a:spcPts val="600"/>
              </a:spcAft>
              <a:buSzPct val="90000"/>
            </a:pPr>
            <a:r>
              <a:rPr lang="en-US" sz="1600" dirty="0">
                <a:solidFill>
                  <a:srgbClr val="000000"/>
                </a:solidFill>
                <a:cs typeface="Segoe UI Semilight" panose="020B0402040204020203" pitchFamily="34" charset="0"/>
              </a:rPr>
              <a:t>Let application and group owners manage their own guest users</a:t>
            </a:r>
          </a:p>
          <a:p>
            <a:pPr marL="0" lvl="1" defTabSz="951304">
              <a:spcBef>
                <a:spcPts val="300"/>
              </a:spcBef>
              <a:spcAft>
                <a:spcPts val="600"/>
              </a:spcAft>
              <a:buSzPct val="90000"/>
            </a:pPr>
            <a:r>
              <a:rPr lang="en-US" sz="1600" dirty="0">
                <a:solidFill>
                  <a:srgbClr val="000000"/>
                </a:solidFill>
                <a:cs typeface="Segoe UI Semilight" panose="020B0402040204020203" pitchFamily="34" charset="0"/>
              </a:rPr>
              <a:t>Azure AD supports an external identity provider</a:t>
            </a:r>
          </a:p>
          <a:p>
            <a:pPr marL="0" lvl="1" defTabSz="951304">
              <a:spcBef>
                <a:spcPts val="300"/>
              </a:spcBef>
              <a:spcAft>
                <a:spcPts val="600"/>
              </a:spcAft>
              <a:buSzPct val="90000"/>
            </a:pPr>
            <a:r>
              <a:rPr lang="en-US" sz="1600" dirty="0">
                <a:solidFill>
                  <a:srgbClr val="000000"/>
                </a:solidFill>
                <a:cs typeface="Segoe UI Semilight" panose="020B0402040204020203" pitchFamily="34" charset="0"/>
              </a:rPr>
              <a:t>Integrate with SharePoint and OneDrive</a:t>
            </a:r>
          </a:p>
        </p:txBody>
      </p:sp>
      <p:pic>
        <p:nvPicPr>
          <p:cNvPr id="3" name="Picture 2" descr="Diagram&#10;&#10;Description automatically generated with medium confidence">
            <a:extLst>
              <a:ext uri="{FF2B5EF4-FFF2-40B4-BE49-F238E27FC236}">
                <a16:creationId xmlns:a16="http://schemas.microsoft.com/office/drawing/2014/main" id="{A053217A-911A-B236-BCEE-4093AEE6F1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704" y="1464749"/>
            <a:ext cx="6915640" cy="5065260"/>
          </a:xfrm>
          <a:prstGeom prst="rect">
            <a:avLst/>
          </a:prstGeom>
        </p:spPr>
      </p:pic>
    </p:spTree>
    <p:extLst>
      <p:ext uri="{BB962C8B-B14F-4D97-AF65-F5344CB8AC3E}">
        <p14:creationId xmlns:p14="http://schemas.microsoft.com/office/powerpoint/2010/main" val="1176188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Compare external access and guest access in Microsoft Teams</a:t>
            </a:r>
          </a:p>
        </p:txBody>
      </p:sp>
      <p:sp>
        <p:nvSpPr>
          <p:cNvPr id="9" name="Text Placeholder 5">
            <a:extLst>
              <a:ext uri="{FF2B5EF4-FFF2-40B4-BE49-F238E27FC236}">
                <a16:creationId xmlns:a16="http://schemas.microsoft.com/office/drawing/2014/main" id="{F6A9A8B4-705B-4AF7-B7F6-285D5FFF5458}"/>
              </a:ext>
            </a:extLst>
          </p:cNvPr>
          <p:cNvSpPr txBox="1">
            <a:spLocks/>
          </p:cNvSpPr>
          <p:nvPr/>
        </p:nvSpPr>
        <p:spPr>
          <a:xfrm>
            <a:off x="579439" y="1436689"/>
            <a:ext cx="5372099" cy="4832350"/>
          </a:xfrm>
          <a:prstGeom prst="rect">
            <a:avLst/>
          </a:prstGeom>
          <a:solidFill>
            <a:schemeClr val="bg1">
              <a:lumMod val="95000"/>
            </a:schemeClr>
          </a:solidFill>
          <a:ln w="19050">
            <a:solidFill>
              <a:schemeClr val="bg1">
                <a:lumMod val="95000"/>
              </a:schemeClr>
            </a:solidFill>
          </a:ln>
        </p:spPr>
        <p:txBody>
          <a:bodyPr lIns="109728" tIns="64008" rIns="109728" bIns="64008"/>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0"/>
              </a:spcBef>
              <a:buNone/>
            </a:pPr>
            <a:r>
              <a:rPr lang="en-US" sz="1400" dirty="0">
                <a:solidFill>
                  <a:schemeClr val="accent1"/>
                </a:solidFill>
                <a:latin typeface="+mj-lt"/>
              </a:rPr>
              <a:t>In addition to Azure AD B2B collaboration, External Access and Guest Access in Microsoft Teams can be used to collaborate with people outside your organization</a:t>
            </a:r>
          </a:p>
          <a:p>
            <a:pPr marL="0" indent="0">
              <a:spcBef>
                <a:spcPts val="900"/>
              </a:spcBef>
              <a:buNone/>
            </a:pPr>
            <a:r>
              <a:rPr lang="en-US" sz="1400" dirty="0">
                <a:latin typeface="+mj-lt"/>
              </a:rPr>
              <a:t>External Access:</a:t>
            </a:r>
          </a:p>
          <a:p>
            <a:pPr marL="0" lvl="1" indent="0">
              <a:spcBef>
                <a:spcPts val="300"/>
              </a:spcBef>
              <a:spcAft>
                <a:spcPts val="600"/>
              </a:spcAft>
              <a:buNone/>
            </a:pPr>
            <a:r>
              <a:rPr lang="en-US" sz="1400" dirty="0">
                <a:cs typeface="Segoe UI Semilight" panose="020B0402040204020203" pitchFamily="34" charset="0"/>
              </a:rPr>
              <a:t>Use external access (federation) when you need a solution that lets external users in other domains find, call, chat, and set up meetings with you. External users have no access to your organization’s teams or team resources</a:t>
            </a:r>
          </a:p>
          <a:p>
            <a:pPr marL="0" lvl="1" indent="0">
              <a:spcBef>
                <a:spcPts val="300"/>
              </a:spcBef>
              <a:spcAft>
                <a:spcPts val="600"/>
              </a:spcAft>
              <a:buNone/>
            </a:pPr>
            <a:r>
              <a:rPr lang="en-US" sz="1400" dirty="0">
                <a:cs typeface="Segoe UI Semilight" panose="020B0402040204020203" pitchFamily="34" charset="0"/>
              </a:rPr>
              <a:t>External access is turned on by default in Teams, which means your org can communicate with all external domains</a:t>
            </a:r>
          </a:p>
          <a:p>
            <a:pPr marL="0" indent="0">
              <a:spcBef>
                <a:spcPts val="900"/>
              </a:spcBef>
              <a:buNone/>
            </a:pPr>
            <a:r>
              <a:rPr lang="en-US" sz="1400" dirty="0">
                <a:latin typeface="+mj-lt"/>
              </a:rPr>
              <a:t>Guest Access:</a:t>
            </a:r>
            <a:endParaRPr lang="en-US" sz="1400" dirty="0"/>
          </a:p>
          <a:p>
            <a:pPr marL="0" lvl="1" indent="0">
              <a:spcBef>
                <a:spcPts val="300"/>
              </a:spcBef>
              <a:spcAft>
                <a:spcPts val="600"/>
              </a:spcAft>
              <a:buNone/>
            </a:pPr>
            <a:r>
              <a:rPr lang="en-US" sz="1400" dirty="0">
                <a:cs typeface="Segoe UI Semilight" panose="020B0402040204020203" pitchFamily="34" charset="0"/>
              </a:rPr>
              <a:t>Guests are added to your organization’s Active Directory</a:t>
            </a:r>
          </a:p>
          <a:p>
            <a:pPr marL="0" lvl="1" indent="0">
              <a:spcBef>
                <a:spcPts val="300"/>
              </a:spcBef>
              <a:spcAft>
                <a:spcPts val="600"/>
              </a:spcAft>
              <a:buNone/>
            </a:pPr>
            <a:r>
              <a:rPr lang="en-US" sz="1400" dirty="0">
                <a:cs typeface="Segoe UI Semilight" panose="020B0402040204020203" pitchFamily="34" charset="0"/>
              </a:rPr>
              <a:t>To communicate with a guest, the guest must be signed into Teams using their guest account. This means that a guest may have to sign out of their own Teams account to sign into your Teams account</a:t>
            </a:r>
          </a:p>
          <a:p>
            <a:pPr marL="0" lvl="1" indent="0">
              <a:spcBef>
                <a:spcPts val="300"/>
              </a:spcBef>
              <a:spcAft>
                <a:spcPts val="600"/>
              </a:spcAft>
              <a:buNone/>
            </a:pPr>
            <a:r>
              <a:rPr lang="en-US" sz="1400" dirty="0">
                <a:cs typeface="Segoe UI Semilight" panose="020B0402040204020203" pitchFamily="34" charset="0"/>
              </a:rPr>
              <a:t>Guest users have access to more resources in Teams – such as files, teams, and channels - than external-access users</a:t>
            </a:r>
          </a:p>
        </p:txBody>
      </p:sp>
      <p:sp>
        <p:nvSpPr>
          <p:cNvPr id="10" name="Text Placeholder 5">
            <a:extLst>
              <a:ext uri="{FF2B5EF4-FFF2-40B4-BE49-F238E27FC236}">
                <a16:creationId xmlns:a16="http://schemas.microsoft.com/office/drawing/2014/main" id="{C3F5380B-81EA-4933-B4D9-FE0A385E9FD4}"/>
              </a:ext>
            </a:extLst>
          </p:cNvPr>
          <p:cNvSpPr txBox="1">
            <a:spLocks/>
          </p:cNvSpPr>
          <p:nvPr/>
        </p:nvSpPr>
        <p:spPr>
          <a:xfrm>
            <a:off x="6116320" y="1436689"/>
            <a:ext cx="5740718" cy="2252809"/>
          </a:xfrm>
          <a:prstGeom prst="rect">
            <a:avLst/>
          </a:prstGeom>
          <a:noFill/>
          <a:ln w="19050">
            <a:solidFill>
              <a:schemeClr val="accent1"/>
            </a:solidFill>
          </a:ln>
        </p:spPr>
        <p:txBody>
          <a:bodyPr lIns="109728" tIns="64008" rIns="109728" bIns="109728" anchor="b"/>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lvl="1" indent="0" algn="ctr">
              <a:spcBef>
                <a:spcPts val="300"/>
              </a:spcBef>
              <a:spcAft>
                <a:spcPts val="600"/>
              </a:spcAft>
              <a:buNone/>
            </a:pPr>
            <a:r>
              <a:rPr lang="en-US" sz="1400">
                <a:cs typeface="Segoe UI Semilight" panose="020B0402040204020203" pitchFamily="34" charset="0"/>
              </a:rPr>
              <a:t>With external access, you find, call, and chat with</a:t>
            </a:r>
            <a:br>
              <a:rPr lang="en-US" sz="1400">
                <a:cs typeface="Segoe UI Semilight" panose="020B0402040204020203" pitchFamily="34" charset="0"/>
              </a:rPr>
            </a:br>
            <a:r>
              <a:rPr lang="en-US" sz="1400">
                <a:cs typeface="Segoe UI Semilight" panose="020B0402040204020203" pitchFamily="34" charset="0"/>
              </a:rPr>
              <a:t>users in other domains.</a:t>
            </a:r>
          </a:p>
        </p:txBody>
      </p:sp>
      <p:pic>
        <p:nvPicPr>
          <p:cNvPr id="14" name="Picture 13" descr="Graphic illustrating the external access to Microsoft Teams from external domains with limited permissions for accessing resources">
            <a:extLst>
              <a:ext uri="{FF2B5EF4-FFF2-40B4-BE49-F238E27FC236}">
                <a16:creationId xmlns:a16="http://schemas.microsoft.com/office/drawing/2014/main" id="{540EE263-613E-441B-BD95-BAE0C7C2069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726239" y="1483504"/>
            <a:ext cx="4520882" cy="1702636"/>
          </a:xfrm>
          <a:prstGeom prst="rect">
            <a:avLst/>
          </a:prstGeom>
        </p:spPr>
      </p:pic>
      <p:sp>
        <p:nvSpPr>
          <p:cNvPr id="8" name="Text Placeholder 5">
            <a:extLst>
              <a:ext uri="{FF2B5EF4-FFF2-40B4-BE49-F238E27FC236}">
                <a16:creationId xmlns:a16="http://schemas.microsoft.com/office/drawing/2014/main" id="{72737BB0-EDE6-4246-8F16-77D1B2DC6E9B}"/>
              </a:ext>
            </a:extLst>
          </p:cNvPr>
          <p:cNvSpPr txBox="1">
            <a:spLocks/>
          </p:cNvSpPr>
          <p:nvPr/>
        </p:nvSpPr>
        <p:spPr>
          <a:xfrm>
            <a:off x="6116320" y="3838353"/>
            <a:ext cx="5740718" cy="2430687"/>
          </a:xfrm>
          <a:prstGeom prst="rect">
            <a:avLst/>
          </a:prstGeom>
          <a:noFill/>
          <a:ln w="19050">
            <a:solidFill>
              <a:schemeClr val="accent1"/>
            </a:solidFill>
          </a:ln>
        </p:spPr>
        <p:txBody>
          <a:bodyPr lIns="109728" tIns="64008" rIns="109728" bIns="109728" anchor="b"/>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lvl="1" indent="0" algn="ctr">
              <a:spcBef>
                <a:spcPts val="300"/>
              </a:spcBef>
              <a:spcAft>
                <a:spcPts val="600"/>
              </a:spcAft>
              <a:buNone/>
            </a:pPr>
            <a:r>
              <a:rPr lang="en-US" sz="1400">
                <a:cs typeface="Segoe UI Semilight" panose="020B0402040204020203" pitchFamily="34" charset="0"/>
              </a:rPr>
              <a:t>With guest access, guest users are user objects in foreign tenants that reference the user in their source tenant; therefore, the user should express the connection between those two user objects.</a:t>
            </a:r>
          </a:p>
        </p:txBody>
      </p:sp>
      <p:pic>
        <p:nvPicPr>
          <p:cNvPr id="15" name="Picture 14" descr="Graphic illustrating the guest access from guest users which have more access to resources in Teams">
            <a:extLst>
              <a:ext uri="{FF2B5EF4-FFF2-40B4-BE49-F238E27FC236}">
                <a16:creationId xmlns:a16="http://schemas.microsoft.com/office/drawing/2014/main" id="{C5F98BB2-9854-48D1-9CEA-87A33BA255A2}"/>
              </a:ext>
            </a:extLst>
          </p:cNvPr>
          <p:cNvPicPr>
            <a:picLocks noChangeAspect="1"/>
          </p:cNvPicPr>
          <p:nvPr/>
        </p:nvPicPr>
        <p:blipFill>
          <a:blip r:embed="rId4"/>
          <a:stretch>
            <a:fillRect/>
          </a:stretch>
        </p:blipFill>
        <p:spPr>
          <a:xfrm>
            <a:off x="6726239" y="3889045"/>
            <a:ext cx="4520882" cy="1621976"/>
          </a:xfrm>
          <a:prstGeom prst="rect">
            <a:avLst/>
          </a:prstGeom>
        </p:spPr>
      </p:pic>
    </p:spTree>
    <p:extLst>
      <p:ext uri="{BB962C8B-B14F-4D97-AF65-F5344CB8AC3E}">
        <p14:creationId xmlns:p14="http://schemas.microsoft.com/office/powerpoint/2010/main" val="962014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customer lockbox</a:t>
            </a:r>
          </a:p>
        </p:txBody>
      </p:sp>
      <p:sp>
        <p:nvSpPr>
          <p:cNvPr id="4" name="Text Placeholder 5">
            <a:extLst>
              <a:ext uri="{FF2B5EF4-FFF2-40B4-BE49-F238E27FC236}">
                <a16:creationId xmlns:a16="http://schemas.microsoft.com/office/drawing/2014/main" id="{66EBA1BF-A670-4A13-999D-9A6CEDE826C6}"/>
              </a:ext>
            </a:extLst>
          </p:cNvPr>
          <p:cNvSpPr txBox="1">
            <a:spLocks/>
          </p:cNvSpPr>
          <p:nvPr/>
        </p:nvSpPr>
        <p:spPr>
          <a:xfrm>
            <a:off x="579438" y="1291038"/>
            <a:ext cx="5769312" cy="1097280"/>
          </a:xfrm>
          <a:prstGeom prst="rect">
            <a:avLst/>
          </a:prstGeom>
          <a:solidFill>
            <a:schemeClr val="bg1">
              <a:lumMod val="95000"/>
            </a:schemeClr>
          </a:solidFill>
        </p:spPr>
        <p:txBody>
          <a:bodyPr lIns="109728" tIns="64008" rIns="109728" bIns="64008">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1600" dirty="0">
                <a:solidFill>
                  <a:schemeClr val="accent1"/>
                </a:solidFill>
                <a:latin typeface="+mj-lt"/>
              </a:rPr>
              <a:t>Customer lockbox requests enable you to control whether to give the support engineer access to your data</a:t>
            </a:r>
          </a:p>
          <a:p>
            <a:pPr marL="0" lvl="1" indent="0">
              <a:buNone/>
            </a:pPr>
            <a:r>
              <a:rPr lang="en-US" sz="1400" dirty="0">
                <a:cs typeface="Segoe UI Semilight" panose="020B0402040204020203" pitchFamily="34" charset="0"/>
              </a:rPr>
              <a:t>There’s an expiration time on the request, and content access is removed after the support engineer has fixed the issue</a:t>
            </a:r>
          </a:p>
        </p:txBody>
      </p:sp>
      <p:sp>
        <p:nvSpPr>
          <p:cNvPr id="5" name="Text Placeholder 5">
            <a:extLst>
              <a:ext uri="{FF2B5EF4-FFF2-40B4-BE49-F238E27FC236}">
                <a16:creationId xmlns:a16="http://schemas.microsoft.com/office/drawing/2014/main" id="{E3C45D87-8AC4-4C85-AA12-FDB5A4344FF5}"/>
              </a:ext>
            </a:extLst>
          </p:cNvPr>
          <p:cNvSpPr txBox="1">
            <a:spLocks/>
          </p:cNvSpPr>
          <p:nvPr/>
        </p:nvSpPr>
        <p:spPr>
          <a:xfrm>
            <a:off x="6488348" y="1291040"/>
            <a:ext cx="5368689" cy="1097280"/>
          </a:xfrm>
          <a:prstGeom prst="rect">
            <a:avLst/>
          </a:prstGeom>
          <a:solidFill>
            <a:schemeClr val="bg1">
              <a:lumMod val="95000"/>
            </a:schemeClr>
          </a:solidFill>
        </p:spPr>
        <p:txBody>
          <a:bodyPr lIns="109728" tIns="64008" rIns="109728" bIns="64008">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1600" dirty="0">
                <a:solidFill>
                  <a:schemeClr val="accent1"/>
                </a:solidFill>
                <a:latin typeface="+mj-lt"/>
              </a:rPr>
              <a:t>Customer lockbox functionality is only used when troubleshooting requires access to customer content</a:t>
            </a:r>
          </a:p>
          <a:p>
            <a:pPr marL="0" indent="0">
              <a:buNone/>
            </a:pPr>
            <a:r>
              <a:rPr lang="en-US" sz="1400" dirty="0"/>
              <a:t>For most support cases, resolution doesn’t require the use of customer lockbox access</a:t>
            </a:r>
            <a:endParaRPr lang="en-US" sz="1600" dirty="0"/>
          </a:p>
        </p:txBody>
      </p:sp>
      <p:sp>
        <p:nvSpPr>
          <p:cNvPr id="8" name="TextBox 7">
            <a:extLst>
              <a:ext uri="{FF2B5EF4-FFF2-40B4-BE49-F238E27FC236}">
                <a16:creationId xmlns:a16="http://schemas.microsoft.com/office/drawing/2014/main" id="{B522269E-114E-4A9A-8336-FA45D503D453}"/>
              </a:ext>
            </a:extLst>
          </p:cNvPr>
          <p:cNvSpPr txBox="1"/>
          <p:nvPr/>
        </p:nvSpPr>
        <p:spPr>
          <a:xfrm>
            <a:off x="579438" y="2595108"/>
            <a:ext cx="11277600" cy="246221"/>
          </a:xfrm>
          <a:prstGeom prst="rect">
            <a:avLst/>
          </a:prstGeom>
          <a:noFill/>
        </p:spPr>
        <p:txBody>
          <a:bodyPr wrap="square" lIns="0" tIns="0" rIns="0" bIns="0">
            <a:spAutoFit/>
          </a:bodyPr>
          <a:lstStyle/>
          <a:p>
            <a:pPr defTabSz="951304">
              <a:spcBef>
                <a:spcPct val="20000"/>
              </a:spcBef>
              <a:buSzPct val="90000"/>
            </a:pPr>
            <a:r>
              <a:rPr lang="en-US" sz="1600" dirty="0">
                <a:latin typeface="+mj-lt"/>
                <a:cs typeface="Segoe UI Semilight" panose="020B0402040204020203" pitchFamily="34" charset="0"/>
              </a:rPr>
              <a:t>Example of the customer lockbox request process:</a:t>
            </a:r>
          </a:p>
        </p:txBody>
      </p:sp>
      <p:pic>
        <p:nvPicPr>
          <p:cNvPr id="72" name="Picture 71">
            <a:extLst>
              <a:ext uri="{FF2B5EF4-FFF2-40B4-BE49-F238E27FC236}">
                <a16:creationId xmlns:a16="http://schemas.microsoft.com/office/drawing/2014/main" id="{09FD88A0-E682-4056-BA61-7E5340EA459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79437" y="2879726"/>
            <a:ext cx="405891" cy="3492882"/>
          </a:xfrm>
          <a:prstGeom prst="rect">
            <a:avLst/>
          </a:prstGeom>
          <a:noFill/>
        </p:spPr>
      </p:pic>
      <p:sp>
        <p:nvSpPr>
          <p:cNvPr id="40" name="Oval 39">
            <a:extLst>
              <a:ext uri="{FF2B5EF4-FFF2-40B4-BE49-F238E27FC236}">
                <a16:creationId xmlns:a16="http://schemas.microsoft.com/office/drawing/2014/main" id="{72D65267-E171-4547-8A86-30C85993BF40}"/>
              </a:ext>
            </a:extLst>
          </p:cNvPr>
          <p:cNvSpPr/>
          <p:nvPr/>
        </p:nvSpPr>
        <p:spPr bwMode="auto">
          <a:xfrm>
            <a:off x="630960" y="2924591"/>
            <a:ext cx="302844" cy="302842"/>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a:solidFill>
                  <a:schemeClr val="tx1"/>
                </a:solidFill>
                <a:latin typeface="+mj-lt"/>
                <a:cs typeface="Segoe UI" pitchFamily="34" charset="0"/>
              </a:rPr>
              <a:t>1</a:t>
            </a:r>
            <a:endParaRPr lang="en-IN" sz="1400" err="1">
              <a:solidFill>
                <a:schemeClr val="tx1"/>
              </a:solidFill>
              <a:latin typeface="+mj-lt"/>
              <a:cs typeface="Segoe UI" pitchFamily="34" charset="0"/>
            </a:endParaRPr>
          </a:p>
        </p:txBody>
      </p:sp>
      <p:sp>
        <p:nvSpPr>
          <p:cNvPr id="47" name="Rectangle 46">
            <a:extLst>
              <a:ext uri="{FF2B5EF4-FFF2-40B4-BE49-F238E27FC236}">
                <a16:creationId xmlns:a16="http://schemas.microsoft.com/office/drawing/2014/main" id="{FBFF4241-551D-418E-9785-214C08691F24}"/>
              </a:ext>
            </a:extLst>
          </p:cNvPr>
          <p:cNvSpPr/>
          <p:nvPr/>
        </p:nvSpPr>
        <p:spPr>
          <a:xfrm>
            <a:off x="1117600" y="2922744"/>
            <a:ext cx="10739438" cy="36576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US" sz="1400" b="0" i="0" kern="1200" dirty="0">
                <a:solidFill>
                  <a:schemeClr val="tx1"/>
                </a:solidFill>
              </a:rPr>
              <a:t>Someone at your company or school has an issue with their Microsoft 365 mailbox</a:t>
            </a:r>
            <a:endParaRPr lang="en-IN" sz="1400" kern="1200" dirty="0">
              <a:solidFill>
                <a:schemeClr val="tx1"/>
              </a:solidFill>
            </a:endParaRPr>
          </a:p>
        </p:txBody>
      </p:sp>
      <p:cxnSp>
        <p:nvCxnSpPr>
          <p:cNvPr id="86" name="Straight Connector 85">
            <a:extLst>
              <a:ext uri="{FF2B5EF4-FFF2-40B4-BE49-F238E27FC236}">
                <a16:creationId xmlns:a16="http://schemas.microsoft.com/office/drawing/2014/main" id="{F3CECEAC-6170-45B2-95EB-058A1BD0AEFB}"/>
              </a:ext>
              <a:ext uri="{C183D7F6-B498-43B3-948B-1728B52AA6E4}">
                <adec:decorative xmlns:adec="http://schemas.microsoft.com/office/drawing/2017/decorative" val="1"/>
              </a:ext>
            </a:extLst>
          </p:cNvPr>
          <p:cNvCxnSpPr>
            <a:cxnSpLocks/>
          </p:cNvCxnSpPr>
          <p:nvPr/>
        </p:nvCxnSpPr>
        <p:spPr>
          <a:xfrm>
            <a:off x="1117600" y="3346896"/>
            <a:ext cx="107394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09" name="Oval 108">
            <a:extLst>
              <a:ext uri="{FF2B5EF4-FFF2-40B4-BE49-F238E27FC236}">
                <a16:creationId xmlns:a16="http://schemas.microsoft.com/office/drawing/2014/main" id="{4FD9648F-DB1D-40AC-BC85-9B8D6FBE8417}"/>
              </a:ext>
            </a:extLst>
          </p:cNvPr>
          <p:cNvSpPr/>
          <p:nvPr/>
        </p:nvSpPr>
        <p:spPr bwMode="auto">
          <a:xfrm>
            <a:off x="630960" y="3412687"/>
            <a:ext cx="302844" cy="302842"/>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a:solidFill>
                  <a:schemeClr val="tx1"/>
                </a:solidFill>
                <a:latin typeface="+mj-lt"/>
                <a:cs typeface="Segoe UI" pitchFamily="34" charset="0"/>
              </a:rPr>
              <a:t>2</a:t>
            </a:r>
            <a:endParaRPr lang="en-IN" sz="1400" err="1">
              <a:solidFill>
                <a:schemeClr val="tx1"/>
              </a:solidFill>
              <a:latin typeface="+mj-lt"/>
              <a:cs typeface="Segoe UI" pitchFamily="34" charset="0"/>
            </a:endParaRPr>
          </a:p>
        </p:txBody>
      </p:sp>
      <p:sp>
        <p:nvSpPr>
          <p:cNvPr id="115" name="Rectangle 114">
            <a:extLst>
              <a:ext uri="{FF2B5EF4-FFF2-40B4-BE49-F238E27FC236}">
                <a16:creationId xmlns:a16="http://schemas.microsoft.com/office/drawing/2014/main" id="{20F59D0E-A933-4072-856D-B284DC0EF86E}"/>
              </a:ext>
            </a:extLst>
          </p:cNvPr>
          <p:cNvSpPr/>
          <p:nvPr/>
        </p:nvSpPr>
        <p:spPr>
          <a:xfrm>
            <a:off x="1117600" y="3405288"/>
            <a:ext cx="10739438" cy="36576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US" sz="1400" b="0" i="0" kern="1200" dirty="0">
                <a:solidFill>
                  <a:schemeClr val="tx1"/>
                </a:solidFill>
              </a:rPr>
              <a:t>After some troubleshooting, you can’t fix the issue and open a support request with Microsoft support</a:t>
            </a:r>
            <a:endParaRPr lang="en-IN" sz="1400" kern="1200" dirty="0">
              <a:solidFill>
                <a:schemeClr val="tx1"/>
              </a:solidFill>
            </a:endParaRPr>
          </a:p>
        </p:txBody>
      </p:sp>
      <p:cxnSp>
        <p:nvCxnSpPr>
          <p:cNvPr id="136" name="Straight Connector 135">
            <a:extLst>
              <a:ext uri="{FF2B5EF4-FFF2-40B4-BE49-F238E27FC236}">
                <a16:creationId xmlns:a16="http://schemas.microsoft.com/office/drawing/2014/main" id="{768B3FE3-9B23-4EA2-B532-1618BF1181C6}"/>
              </a:ext>
              <a:ext uri="{C183D7F6-B498-43B3-948B-1728B52AA6E4}">
                <adec:decorative xmlns:adec="http://schemas.microsoft.com/office/drawing/2017/decorative" val="1"/>
              </a:ext>
            </a:extLst>
          </p:cNvPr>
          <p:cNvCxnSpPr>
            <a:cxnSpLocks/>
          </p:cNvCxnSpPr>
          <p:nvPr/>
        </p:nvCxnSpPr>
        <p:spPr>
          <a:xfrm>
            <a:off x="1117600" y="3829440"/>
            <a:ext cx="107394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55" name="Oval 154">
            <a:extLst>
              <a:ext uri="{FF2B5EF4-FFF2-40B4-BE49-F238E27FC236}">
                <a16:creationId xmlns:a16="http://schemas.microsoft.com/office/drawing/2014/main" id="{D44D3013-F4F3-4C89-BCE7-D8C5FA608B39}"/>
              </a:ext>
            </a:extLst>
          </p:cNvPr>
          <p:cNvSpPr/>
          <p:nvPr/>
        </p:nvSpPr>
        <p:spPr bwMode="auto">
          <a:xfrm>
            <a:off x="630960" y="3896021"/>
            <a:ext cx="302844" cy="302842"/>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a:solidFill>
                  <a:schemeClr val="tx1"/>
                </a:solidFill>
                <a:latin typeface="+mj-lt"/>
                <a:cs typeface="Segoe UI" pitchFamily="34" charset="0"/>
              </a:rPr>
              <a:t>3</a:t>
            </a:r>
            <a:endParaRPr lang="en-IN" sz="1400" err="1">
              <a:solidFill>
                <a:schemeClr val="tx1"/>
              </a:solidFill>
              <a:latin typeface="+mj-lt"/>
              <a:cs typeface="Segoe UI" pitchFamily="34" charset="0"/>
            </a:endParaRPr>
          </a:p>
        </p:txBody>
      </p:sp>
      <p:sp>
        <p:nvSpPr>
          <p:cNvPr id="160" name="Rectangle 159">
            <a:extLst>
              <a:ext uri="{FF2B5EF4-FFF2-40B4-BE49-F238E27FC236}">
                <a16:creationId xmlns:a16="http://schemas.microsoft.com/office/drawing/2014/main" id="{3429F8C6-B7C7-4EF5-A985-9D2A02D24D04}"/>
              </a:ext>
            </a:extLst>
          </p:cNvPr>
          <p:cNvSpPr/>
          <p:nvPr/>
        </p:nvSpPr>
        <p:spPr>
          <a:xfrm>
            <a:off x="1117600" y="3887832"/>
            <a:ext cx="10739438" cy="36576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US" sz="1400" b="0" i="0" kern="1200" dirty="0">
                <a:solidFill>
                  <a:schemeClr val="tx1"/>
                </a:solidFill>
              </a:rPr>
              <a:t>The support engineer reviews your service request and needs access to your Exchange Online content to repair the issue</a:t>
            </a:r>
            <a:endParaRPr lang="en-IN" sz="1400" kern="1200" dirty="0">
              <a:solidFill>
                <a:schemeClr val="tx1"/>
              </a:solidFill>
            </a:endParaRPr>
          </a:p>
        </p:txBody>
      </p:sp>
      <p:cxnSp>
        <p:nvCxnSpPr>
          <p:cNvPr id="189" name="Straight Connector 188">
            <a:extLst>
              <a:ext uri="{FF2B5EF4-FFF2-40B4-BE49-F238E27FC236}">
                <a16:creationId xmlns:a16="http://schemas.microsoft.com/office/drawing/2014/main" id="{538EAB31-F785-45D6-9AA2-8E835994F3DF}"/>
              </a:ext>
              <a:ext uri="{C183D7F6-B498-43B3-948B-1728B52AA6E4}">
                <adec:decorative xmlns:adec="http://schemas.microsoft.com/office/drawing/2017/decorative" val="1"/>
              </a:ext>
            </a:extLst>
          </p:cNvPr>
          <p:cNvCxnSpPr>
            <a:cxnSpLocks/>
          </p:cNvCxnSpPr>
          <p:nvPr/>
        </p:nvCxnSpPr>
        <p:spPr>
          <a:xfrm>
            <a:off x="1117600" y="4311984"/>
            <a:ext cx="107394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04" name="Oval 203">
            <a:extLst>
              <a:ext uri="{FF2B5EF4-FFF2-40B4-BE49-F238E27FC236}">
                <a16:creationId xmlns:a16="http://schemas.microsoft.com/office/drawing/2014/main" id="{EBAF302D-82D4-43A5-B720-7CBAE77EC9C6}"/>
              </a:ext>
            </a:extLst>
          </p:cNvPr>
          <p:cNvSpPr/>
          <p:nvPr/>
        </p:nvSpPr>
        <p:spPr bwMode="auto">
          <a:xfrm>
            <a:off x="630960" y="4422217"/>
            <a:ext cx="302844" cy="302842"/>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a:solidFill>
                  <a:schemeClr val="tx1"/>
                </a:solidFill>
                <a:latin typeface="+mj-lt"/>
                <a:cs typeface="Segoe UI" pitchFamily="34" charset="0"/>
              </a:rPr>
              <a:t>4</a:t>
            </a:r>
            <a:endParaRPr lang="en-IN" sz="1400">
              <a:solidFill>
                <a:schemeClr val="tx1"/>
              </a:solidFill>
              <a:latin typeface="+mj-lt"/>
              <a:cs typeface="Segoe UI" pitchFamily="34" charset="0"/>
            </a:endParaRPr>
          </a:p>
        </p:txBody>
      </p:sp>
      <p:sp>
        <p:nvSpPr>
          <p:cNvPr id="218" name="Rectangle 217">
            <a:extLst>
              <a:ext uri="{FF2B5EF4-FFF2-40B4-BE49-F238E27FC236}">
                <a16:creationId xmlns:a16="http://schemas.microsoft.com/office/drawing/2014/main" id="{5E3E1315-B02F-4311-ABA1-F1066821BC72}"/>
              </a:ext>
            </a:extLst>
          </p:cNvPr>
          <p:cNvSpPr/>
          <p:nvPr/>
        </p:nvSpPr>
        <p:spPr>
          <a:xfrm>
            <a:off x="1117600" y="4370376"/>
            <a:ext cx="10739438" cy="46895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US" sz="1400" b="0" i="0" kern="1200" dirty="0">
                <a:solidFill>
                  <a:schemeClr val="tx1"/>
                </a:solidFill>
              </a:rPr>
              <a:t>The support engineer logs into the Customer Lockbox Request tool and sends you an email letting you know there is a pending customer lockbox request. All requests are reviewed and approved by Microsoft support managers before you get the request</a:t>
            </a:r>
            <a:endParaRPr lang="en-IN" sz="1400" kern="1200" dirty="0">
              <a:solidFill>
                <a:schemeClr val="tx1"/>
              </a:solidFill>
            </a:endParaRPr>
          </a:p>
        </p:txBody>
      </p:sp>
      <p:cxnSp>
        <p:nvCxnSpPr>
          <p:cNvPr id="231" name="Straight Connector 230">
            <a:extLst>
              <a:ext uri="{FF2B5EF4-FFF2-40B4-BE49-F238E27FC236}">
                <a16:creationId xmlns:a16="http://schemas.microsoft.com/office/drawing/2014/main" id="{BB3B7855-EB6B-49C9-A13F-1219ED21FE8E}"/>
              </a:ext>
              <a:ext uri="{C183D7F6-B498-43B3-948B-1728B52AA6E4}">
                <adec:decorative xmlns:adec="http://schemas.microsoft.com/office/drawing/2017/decorative" val="1"/>
              </a:ext>
            </a:extLst>
          </p:cNvPr>
          <p:cNvCxnSpPr>
            <a:cxnSpLocks/>
          </p:cNvCxnSpPr>
          <p:nvPr/>
        </p:nvCxnSpPr>
        <p:spPr>
          <a:xfrm>
            <a:off x="1117600" y="4897718"/>
            <a:ext cx="107394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36" name="Oval 235">
            <a:extLst>
              <a:ext uri="{FF2B5EF4-FFF2-40B4-BE49-F238E27FC236}">
                <a16:creationId xmlns:a16="http://schemas.microsoft.com/office/drawing/2014/main" id="{75717173-8E4E-4FCD-BDC4-755454A53D2B}"/>
              </a:ext>
            </a:extLst>
          </p:cNvPr>
          <p:cNvSpPr/>
          <p:nvPr/>
        </p:nvSpPr>
        <p:spPr bwMode="auto">
          <a:xfrm>
            <a:off x="630960" y="4991275"/>
            <a:ext cx="302844" cy="302842"/>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a:solidFill>
                  <a:schemeClr val="tx1"/>
                </a:solidFill>
                <a:latin typeface="+mj-lt"/>
                <a:cs typeface="Segoe UI" pitchFamily="34" charset="0"/>
              </a:rPr>
              <a:t>5</a:t>
            </a:r>
            <a:endParaRPr lang="en-IN" sz="1400" err="1">
              <a:solidFill>
                <a:schemeClr val="tx1"/>
              </a:solidFill>
              <a:latin typeface="+mj-lt"/>
              <a:cs typeface="Segoe UI" pitchFamily="34" charset="0"/>
            </a:endParaRPr>
          </a:p>
        </p:txBody>
      </p:sp>
      <p:sp>
        <p:nvSpPr>
          <p:cNvPr id="244" name="Rectangle 243">
            <a:extLst>
              <a:ext uri="{FF2B5EF4-FFF2-40B4-BE49-F238E27FC236}">
                <a16:creationId xmlns:a16="http://schemas.microsoft.com/office/drawing/2014/main" id="{F0E9EA55-B5FD-40DD-A4E7-1DA7E26DE82A}"/>
              </a:ext>
            </a:extLst>
          </p:cNvPr>
          <p:cNvSpPr/>
          <p:nvPr/>
        </p:nvSpPr>
        <p:spPr>
          <a:xfrm>
            <a:off x="1117600" y="4956110"/>
            <a:ext cx="10739438" cy="46895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US" sz="1400" b="0" i="0" kern="1200" dirty="0">
                <a:solidFill>
                  <a:schemeClr val="tx1"/>
                </a:solidFill>
              </a:rPr>
              <a:t>The customer lockbox request tool sends you an email letting you know there is a pending lockbox request. If you reject or do not approve the request in 12 hours, access is automatically revoked</a:t>
            </a:r>
            <a:endParaRPr lang="en-IN" sz="1400" kern="1200" dirty="0">
              <a:solidFill>
                <a:schemeClr val="tx1"/>
              </a:solidFill>
            </a:endParaRPr>
          </a:p>
        </p:txBody>
      </p:sp>
      <p:cxnSp>
        <p:nvCxnSpPr>
          <p:cNvPr id="253" name="Straight Connector 252">
            <a:extLst>
              <a:ext uri="{FF2B5EF4-FFF2-40B4-BE49-F238E27FC236}">
                <a16:creationId xmlns:a16="http://schemas.microsoft.com/office/drawing/2014/main" id="{581D25AE-9DD4-4262-8FA7-E138776E1C5D}"/>
              </a:ext>
              <a:ext uri="{C183D7F6-B498-43B3-948B-1728B52AA6E4}">
                <adec:decorative xmlns:adec="http://schemas.microsoft.com/office/drawing/2017/decorative" val="1"/>
              </a:ext>
            </a:extLst>
          </p:cNvPr>
          <p:cNvCxnSpPr>
            <a:cxnSpLocks/>
          </p:cNvCxnSpPr>
          <p:nvPr/>
        </p:nvCxnSpPr>
        <p:spPr>
          <a:xfrm>
            <a:off x="1117600" y="5483453"/>
            <a:ext cx="107394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64" name="Oval 263">
            <a:extLst>
              <a:ext uri="{FF2B5EF4-FFF2-40B4-BE49-F238E27FC236}">
                <a16:creationId xmlns:a16="http://schemas.microsoft.com/office/drawing/2014/main" id="{997F762B-AC7C-4D20-85D1-001A8B9CD7EE}"/>
              </a:ext>
            </a:extLst>
          </p:cNvPr>
          <p:cNvSpPr/>
          <p:nvPr/>
        </p:nvSpPr>
        <p:spPr bwMode="auto">
          <a:xfrm>
            <a:off x="630960" y="5507946"/>
            <a:ext cx="302844" cy="302842"/>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a:solidFill>
                  <a:schemeClr val="tx1"/>
                </a:solidFill>
                <a:latin typeface="+mj-lt"/>
                <a:cs typeface="Segoe UI" pitchFamily="34" charset="0"/>
              </a:rPr>
              <a:t>6</a:t>
            </a:r>
            <a:endParaRPr lang="en-IN" sz="1400" err="1">
              <a:solidFill>
                <a:schemeClr val="tx1"/>
              </a:solidFill>
              <a:latin typeface="+mj-lt"/>
              <a:cs typeface="Segoe UI" pitchFamily="34" charset="0"/>
            </a:endParaRPr>
          </a:p>
        </p:txBody>
      </p:sp>
      <p:sp>
        <p:nvSpPr>
          <p:cNvPr id="267" name="Rectangle 266">
            <a:extLst>
              <a:ext uri="{FF2B5EF4-FFF2-40B4-BE49-F238E27FC236}">
                <a16:creationId xmlns:a16="http://schemas.microsoft.com/office/drawing/2014/main" id="{A0036378-EBA8-42B9-AFF8-827ACD5189EB}"/>
              </a:ext>
            </a:extLst>
          </p:cNvPr>
          <p:cNvSpPr/>
          <p:nvPr/>
        </p:nvSpPr>
        <p:spPr>
          <a:xfrm>
            <a:off x="1117600" y="5541846"/>
            <a:ext cx="10739438" cy="36576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US" sz="1400" b="0" i="0" kern="1200" dirty="0">
                <a:solidFill>
                  <a:schemeClr val="tx1"/>
                </a:solidFill>
              </a:rPr>
              <a:t>You log into the Microsoft 365 admin center and approve the request </a:t>
            </a:r>
            <a:endParaRPr lang="en-IN" sz="1400" kern="1200" dirty="0">
              <a:solidFill>
                <a:schemeClr val="tx1"/>
              </a:solidFill>
            </a:endParaRPr>
          </a:p>
        </p:txBody>
      </p:sp>
      <p:cxnSp>
        <p:nvCxnSpPr>
          <p:cNvPr id="270" name="Straight Connector 269">
            <a:extLst>
              <a:ext uri="{FF2B5EF4-FFF2-40B4-BE49-F238E27FC236}">
                <a16:creationId xmlns:a16="http://schemas.microsoft.com/office/drawing/2014/main" id="{AB8CFECE-1D3A-4CDD-9158-61310DCC428F}"/>
              </a:ext>
              <a:ext uri="{C183D7F6-B498-43B3-948B-1728B52AA6E4}">
                <adec:decorative xmlns:adec="http://schemas.microsoft.com/office/drawing/2017/decorative" val="1"/>
              </a:ext>
            </a:extLst>
          </p:cNvPr>
          <p:cNvCxnSpPr>
            <a:cxnSpLocks/>
          </p:cNvCxnSpPr>
          <p:nvPr/>
        </p:nvCxnSpPr>
        <p:spPr>
          <a:xfrm>
            <a:off x="1117600" y="5965999"/>
            <a:ext cx="107394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74" name="Oval 273">
            <a:extLst>
              <a:ext uri="{FF2B5EF4-FFF2-40B4-BE49-F238E27FC236}">
                <a16:creationId xmlns:a16="http://schemas.microsoft.com/office/drawing/2014/main" id="{7ED3460D-2BC8-4413-BA9B-5F5A7E12E231}"/>
              </a:ext>
            </a:extLst>
          </p:cNvPr>
          <p:cNvSpPr/>
          <p:nvPr/>
        </p:nvSpPr>
        <p:spPr bwMode="auto">
          <a:xfrm>
            <a:off x="630960" y="6024617"/>
            <a:ext cx="302844" cy="302842"/>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dirty="0">
                <a:solidFill>
                  <a:schemeClr val="tx1"/>
                </a:solidFill>
                <a:latin typeface="+mj-lt"/>
                <a:cs typeface="Segoe UI" pitchFamily="34" charset="0"/>
              </a:rPr>
              <a:t>7</a:t>
            </a:r>
            <a:endParaRPr lang="en-IN" sz="1400" dirty="0">
              <a:solidFill>
                <a:schemeClr val="tx1"/>
              </a:solidFill>
              <a:latin typeface="+mj-lt"/>
              <a:cs typeface="Segoe UI" pitchFamily="34" charset="0"/>
            </a:endParaRPr>
          </a:p>
        </p:txBody>
      </p:sp>
      <p:sp>
        <p:nvSpPr>
          <p:cNvPr id="275" name="Rectangle 274">
            <a:extLst>
              <a:ext uri="{FF2B5EF4-FFF2-40B4-BE49-F238E27FC236}">
                <a16:creationId xmlns:a16="http://schemas.microsoft.com/office/drawing/2014/main" id="{51C81A36-EFB3-4036-BEBC-30C9FFF263B7}"/>
              </a:ext>
            </a:extLst>
          </p:cNvPr>
          <p:cNvSpPr/>
          <p:nvPr/>
        </p:nvSpPr>
        <p:spPr>
          <a:xfrm>
            <a:off x="1117600" y="6024394"/>
            <a:ext cx="10739438" cy="64371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US" sz="1400" b="0" i="0" kern="1200" dirty="0">
                <a:solidFill>
                  <a:schemeClr val="tx1"/>
                </a:solidFill>
              </a:rPr>
              <a:t>The support engineer gets the approval message, logs into Exchange Online, and fixes the issues. As soon as the issue is fixed, the customer lockbox request is closed and access is revoked, or once the support engineer starts the process, they have 4 hours to fix the issue before access is revoked</a:t>
            </a:r>
            <a:endParaRPr lang="en-IN" sz="1400" kern="1200" dirty="0">
              <a:solidFill>
                <a:schemeClr val="tx1"/>
              </a:solidFill>
            </a:endParaRPr>
          </a:p>
        </p:txBody>
      </p:sp>
    </p:spTree>
    <p:extLst>
      <p:ext uri="{BB962C8B-B14F-4D97-AF65-F5344CB8AC3E}">
        <p14:creationId xmlns:p14="http://schemas.microsoft.com/office/powerpoint/2010/main" val="946552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2555585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Module 1: </a:t>
            </a:r>
            <a:r>
              <a:rPr lang="en-US" dirty="0"/>
              <a:t>Implement applications in Azure AD</a:t>
            </a:r>
          </a:p>
        </p:txBody>
      </p:sp>
      <p:pic>
        <p:nvPicPr>
          <p:cNvPr id="3" name="Picture 2" descr="Icon of three rectangles with a check mark at each end">
            <a:extLst>
              <a:ext uri="{FF2B5EF4-FFF2-40B4-BE49-F238E27FC236}">
                <a16:creationId xmlns:a16="http://schemas.microsoft.com/office/drawing/2014/main" id="{F9716387-6EB1-4921-8C3E-A745F672F7C8}"/>
              </a:ext>
            </a:extLst>
          </p:cNvPr>
          <p:cNvPicPr>
            <a:picLocks noChangeAspect="1"/>
          </p:cNvPicPr>
          <p:nvPr/>
        </p:nvPicPr>
        <p:blipFill>
          <a:blip r:embed="rId3"/>
          <a:stretch>
            <a:fillRect/>
          </a:stretch>
        </p:blipFill>
        <p:spPr>
          <a:xfrm>
            <a:off x="10373267" y="2981324"/>
            <a:ext cx="1031876" cy="1031876"/>
          </a:xfrm>
          <a:prstGeom prst="rect">
            <a:avLst/>
          </a:prstGeom>
        </p:spPr>
      </p:pic>
    </p:spTree>
    <p:extLst>
      <p:ext uri="{BB962C8B-B14F-4D97-AF65-F5344CB8AC3E}">
        <p14:creationId xmlns:p14="http://schemas.microsoft.com/office/powerpoint/2010/main" val="2164016885"/>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838848" y="507446"/>
            <a:ext cx="10000674" cy="439465"/>
          </a:xfrm>
        </p:spPr>
        <p:txBody>
          <a:bodyPr/>
          <a:lstStyle/>
          <a:p>
            <a:r>
              <a:rPr lang="en-US" dirty="0"/>
              <a:t>Discussion – Designing an external collaboration solution</a:t>
            </a:r>
          </a:p>
        </p:txBody>
      </p:sp>
      <p:sp>
        <p:nvSpPr>
          <p:cNvPr id="3" name="Rectangle 2">
            <a:extLst>
              <a:ext uri="{FF2B5EF4-FFF2-40B4-BE49-F238E27FC236}">
                <a16:creationId xmlns:a16="http://schemas.microsoft.com/office/drawing/2014/main" id="{0A94B758-58F9-472E-9A5E-F74FDA9F0D15}"/>
              </a:ext>
            </a:extLst>
          </p:cNvPr>
          <p:cNvSpPr/>
          <p:nvPr/>
        </p:nvSpPr>
        <p:spPr>
          <a:xfrm>
            <a:off x="615170" y="1488334"/>
            <a:ext cx="11264900" cy="2534861"/>
          </a:xfrm>
          <a:prstGeom prst="rect">
            <a:avLst/>
          </a:prstGeom>
          <a:solidFill>
            <a:schemeClr val="bg1">
              <a:lumMod val="95000"/>
            </a:schemeClr>
          </a:solidFill>
          <a:ln>
            <a:noFill/>
          </a:ln>
        </p:spPr>
        <p:txBody>
          <a:bodyPr wrap="square" lIns="137160" tIns="91440" rIns="137160" bIns="91440">
            <a:spAutoFit/>
          </a:bodyPr>
          <a:lstStyle/>
          <a:p>
            <a:pPr fontAlgn="base">
              <a:lnSpc>
                <a:spcPct val="107000"/>
              </a:lnSpc>
              <a:spcBef>
                <a:spcPts val="1800"/>
              </a:spcBef>
              <a:spcAft>
                <a:spcPts val="816"/>
              </a:spcAft>
            </a:pPr>
            <a:r>
              <a:rPr lang="en-US" sz="2400" dirty="0">
                <a:solidFill>
                  <a:schemeClr val="accent1"/>
                </a:solidFill>
                <a:latin typeface="+mj-lt"/>
              </a:rPr>
              <a:t>What type of experiences have you had when dealing with external collaborations or joint projects where external access must be implemented?</a:t>
            </a:r>
          </a:p>
          <a:p>
            <a:pPr fontAlgn="base">
              <a:lnSpc>
                <a:spcPct val="107000"/>
              </a:lnSpc>
              <a:spcBef>
                <a:spcPts val="1800"/>
              </a:spcBef>
              <a:spcAft>
                <a:spcPts val="816"/>
              </a:spcAft>
            </a:pPr>
            <a:endParaRPr lang="en-US" sz="800" dirty="0">
              <a:solidFill>
                <a:schemeClr val="accent1"/>
              </a:solidFill>
              <a:latin typeface="+mj-lt"/>
            </a:endParaRPr>
          </a:p>
          <a:p>
            <a:pPr fontAlgn="base">
              <a:lnSpc>
                <a:spcPct val="107000"/>
              </a:lnSpc>
              <a:spcBef>
                <a:spcPts val="1800"/>
              </a:spcBef>
              <a:spcAft>
                <a:spcPts val="816"/>
              </a:spcAft>
            </a:pPr>
            <a:r>
              <a:rPr lang="en-US" sz="2400" dirty="0">
                <a:solidFill>
                  <a:schemeClr val="accent1"/>
                </a:solidFill>
                <a:latin typeface="+mj-lt"/>
              </a:rPr>
              <a:t>If you haven’t had any experience with this effort, what would you consider when designing an external collaboration solution for your company?</a:t>
            </a:r>
          </a:p>
        </p:txBody>
      </p:sp>
      <p:pic>
        <p:nvPicPr>
          <p:cNvPr id="4" name="Picture 3" descr="photograph of a hand holding a stopwatch">
            <a:extLst>
              <a:ext uri="{FF2B5EF4-FFF2-40B4-BE49-F238E27FC236}">
                <a16:creationId xmlns:a16="http://schemas.microsoft.com/office/drawing/2014/main" id="{E2CCEBE6-69F4-4450-A316-33954FE5B831}"/>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9125463" y="5795543"/>
            <a:ext cx="1061937" cy="1159641"/>
          </a:xfrm>
          <a:prstGeom prst="rect">
            <a:avLst/>
          </a:prstGeom>
        </p:spPr>
      </p:pic>
      <p:sp>
        <p:nvSpPr>
          <p:cNvPr id="6" name="TextBox 5">
            <a:extLst>
              <a:ext uri="{FF2B5EF4-FFF2-40B4-BE49-F238E27FC236}">
                <a16:creationId xmlns:a16="http://schemas.microsoft.com/office/drawing/2014/main" id="{1D087453-BB96-4121-90A7-1ACD8DA7D784}"/>
              </a:ext>
            </a:extLst>
          </p:cNvPr>
          <p:cNvSpPr txBox="1"/>
          <p:nvPr/>
        </p:nvSpPr>
        <p:spPr>
          <a:xfrm>
            <a:off x="10392818" y="6159114"/>
            <a:ext cx="1857375" cy="307777"/>
          </a:xfrm>
          <a:prstGeom prst="rect">
            <a:avLst/>
          </a:prstGeom>
          <a:noFill/>
        </p:spPr>
        <p:txBody>
          <a:bodyPr wrap="square" lIns="0" tIns="0" rIns="0" bIns="0" rtlCol="0">
            <a:spAutoFit/>
          </a:bodyPr>
          <a:lstStyle/>
          <a:p>
            <a:pPr algn="l"/>
            <a:r>
              <a:rPr lang="en-US" sz="2000" dirty="0">
                <a:solidFill>
                  <a:schemeClr val="accent1"/>
                </a:solidFill>
                <a:latin typeface="+mj-lt"/>
              </a:rPr>
              <a:t>15 minutes…Go!</a:t>
            </a:r>
          </a:p>
        </p:txBody>
      </p:sp>
      <p:pic>
        <p:nvPicPr>
          <p:cNvPr id="8" name="Picture 7" descr="Icon of a message chat box ">
            <a:extLst>
              <a:ext uri="{FF2B5EF4-FFF2-40B4-BE49-F238E27FC236}">
                <a16:creationId xmlns:a16="http://schemas.microsoft.com/office/drawing/2014/main" id="{03A6AB2A-9D5B-45E0-B44A-379523FD2EA6}"/>
              </a:ext>
            </a:extLst>
          </p:cNvPr>
          <p:cNvPicPr>
            <a:picLocks noChangeAspect="1"/>
          </p:cNvPicPr>
          <p:nvPr/>
        </p:nvPicPr>
        <p:blipFill>
          <a:blip r:embed="rId5"/>
          <a:stretch>
            <a:fillRect/>
          </a:stretch>
        </p:blipFill>
        <p:spPr>
          <a:xfrm>
            <a:off x="615170" y="266624"/>
            <a:ext cx="915924" cy="915924"/>
          </a:xfrm>
          <a:prstGeom prst="rect">
            <a:avLst/>
          </a:prstGeom>
        </p:spPr>
      </p:pic>
    </p:spTree>
    <p:extLst>
      <p:ext uri="{BB962C8B-B14F-4D97-AF65-F5344CB8AC3E}">
        <p14:creationId xmlns:p14="http://schemas.microsoft.com/office/powerpoint/2010/main" val="3866810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6">
            <a:extLst>
              <a:ext uri="{FF2B5EF4-FFF2-40B4-BE49-F238E27FC236}">
                <a16:creationId xmlns:a16="http://schemas.microsoft.com/office/drawing/2014/main" id="{064146DF-4143-4E69-A7BB-C7FE7831BE4A}"/>
              </a:ext>
            </a:extLst>
          </p:cNvPr>
          <p:cNvSpPr txBox="1">
            <a:spLocks noGrp="1"/>
          </p:cNvSpPr>
          <p:nvPr>
            <p:ph type="title" idx="4294967295"/>
          </p:nvPr>
        </p:nvSpPr>
        <p:spPr>
          <a:xfrm>
            <a:off x="588263" y="497542"/>
            <a:ext cx="11018520" cy="4308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51304" rtl="0" eaLnBrk="1" latinLnBrk="0" hangingPunct="1">
              <a:lnSpc>
                <a:spcPct val="100000"/>
              </a:lnSpc>
              <a:spcBef>
                <a:spcPct val="0"/>
              </a:spcBef>
              <a:buNone/>
              <a:defRPr lang="en-US" sz="2800" b="0" kern="1200" cap="none" spc="-51" baseline="0">
                <a:ln w="3175">
                  <a:noFill/>
                </a:ln>
                <a:solidFill>
                  <a:srgbClr val="000000"/>
                </a:solidFill>
                <a:effectLst/>
                <a:latin typeface="+mj-lt"/>
                <a:ea typeface="+mn-ea"/>
                <a:cs typeface="Segoe UI" pitchFamily="34" charset="0"/>
              </a:defRPr>
            </a:lvl1pPr>
          </a:lstStyle>
          <a:p>
            <a:pPr marL="0" marR="0" lvl="0" indent="0" algn="l" defTabSz="951304"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51" normalizeH="0" baseline="0" noProof="0" dirty="0">
                <a:ln w="3175">
                  <a:noFill/>
                </a:ln>
                <a:solidFill>
                  <a:srgbClr val="000000"/>
                </a:solidFill>
                <a:effectLst/>
                <a:uLnTx/>
                <a:uFillTx/>
                <a:latin typeface="+mj-lt"/>
                <a:ea typeface="+mn-ea"/>
                <a:cs typeface="Segoe UI" pitchFamily="34" charset="0"/>
              </a:rPr>
              <a:t>Summary</a:t>
            </a:r>
          </a:p>
        </p:txBody>
      </p:sp>
      <p:sp>
        <p:nvSpPr>
          <p:cNvPr id="4" name="TextBox 3">
            <a:extLst>
              <a:ext uri="{FF2B5EF4-FFF2-40B4-BE49-F238E27FC236}">
                <a16:creationId xmlns:a16="http://schemas.microsoft.com/office/drawing/2014/main" id="{18D0F9AA-E3A4-4339-852C-0326CF290246}"/>
              </a:ext>
              <a:ext uri="{C183D7F6-B498-43B3-948B-1728B52AA6E4}">
                <adec:decorative xmlns:adec="http://schemas.microsoft.com/office/drawing/2017/decorative" val="0"/>
              </a:ext>
            </a:extLst>
          </p:cNvPr>
          <p:cNvSpPr txBox="1"/>
          <p:nvPr/>
        </p:nvSpPr>
        <p:spPr>
          <a:xfrm>
            <a:off x="457150" y="1303448"/>
            <a:ext cx="11038735" cy="533385"/>
          </a:xfrm>
          <a:prstGeom prst="rect">
            <a:avLst/>
          </a:prstGeom>
          <a:noFill/>
          <a:ln>
            <a:noFill/>
          </a:ln>
        </p:spPr>
        <p:txBody>
          <a:bodyPr wrap="square" lIns="134464" tIns="89642" rIns="89642" bIns="89642" rtlCol="0" anchor="ctr">
            <a:noAutofit/>
          </a:bodyPr>
          <a:lstStyle/>
          <a:p>
            <a:pPr defTabSz="914367">
              <a:spcAft>
                <a:spcPts val="588"/>
              </a:spcAft>
            </a:pPr>
            <a:r>
              <a:rPr lang="en-US" sz="2353" dirty="0">
                <a:solidFill>
                  <a:srgbClr val="1A1A1A"/>
                </a:solidFill>
                <a:latin typeface="Segoe UI Semibold"/>
              </a:rPr>
              <a:t>This module examined </a:t>
            </a:r>
            <a:r>
              <a:rPr lang="en-US" sz="2400" dirty="0">
                <a:solidFill>
                  <a:schemeClr val="tx1"/>
                </a:solidFill>
                <a:latin typeface="+mj-lt"/>
              </a:rPr>
              <a:t>the following tasks that are required to securely support external access by partner organizations</a:t>
            </a:r>
            <a:r>
              <a:rPr lang="en-US" sz="2353" dirty="0">
                <a:solidFill>
                  <a:srgbClr val="1A1A1A"/>
                </a:solidFill>
                <a:latin typeface="Segoe UI Semibold"/>
              </a:rPr>
              <a:t>:</a:t>
            </a:r>
            <a:endParaRPr lang="en-US" sz="2745" dirty="0">
              <a:solidFill>
                <a:srgbClr val="1A1A1A"/>
              </a:solidFill>
              <a:latin typeface="Segoe UI"/>
            </a:endParaRPr>
          </a:p>
        </p:txBody>
      </p:sp>
      <p:pic>
        <p:nvPicPr>
          <p:cNvPr id="6" name="Picture 5" descr="Icon of two people with a plus symbol">
            <a:extLst>
              <a:ext uri="{FF2B5EF4-FFF2-40B4-BE49-F238E27FC236}">
                <a16:creationId xmlns:a16="http://schemas.microsoft.com/office/drawing/2014/main" id="{DFEC3F87-4FB4-4245-A567-30B804F400A5}"/>
              </a:ext>
            </a:extLst>
          </p:cNvPr>
          <p:cNvPicPr>
            <a:picLocks noChangeAspect="1"/>
          </p:cNvPicPr>
          <p:nvPr/>
        </p:nvPicPr>
        <p:blipFill>
          <a:blip r:embed="rId2"/>
          <a:stretch>
            <a:fillRect/>
          </a:stretch>
        </p:blipFill>
        <p:spPr>
          <a:xfrm>
            <a:off x="575185" y="2073315"/>
            <a:ext cx="717235" cy="720000"/>
          </a:xfrm>
          <a:prstGeom prst="rect">
            <a:avLst/>
          </a:prstGeom>
        </p:spPr>
      </p:pic>
      <p:sp>
        <p:nvSpPr>
          <p:cNvPr id="8" name="Rectangle 7">
            <a:extLst>
              <a:ext uri="{FF2B5EF4-FFF2-40B4-BE49-F238E27FC236}">
                <a16:creationId xmlns:a16="http://schemas.microsoft.com/office/drawing/2014/main" id="{6CA357EB-19B2-4DFE-8F74-B79965F376DD}"/>
              </a:ext>
            </a:extLst>
          </p:cNvPr>
          <p:cNvSpPr/>
          <p:nvPr/>
        </p:nvSpPr>
        <p:spPr>
          <a:xfrm>
            <a:off x="1584000" y="2152963"/>
            <a:ext cx="6721014" cy="5120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defTabSz="444500">
              <a:lnSpc>
                <a:spcPct val="90000"/>
              </a:lnSpc>
              <a:spcBef>
                <a:spcPct val="0"/>
              </a:spcBef>
              <a:spcAft>
                <a:spcPct val="35000"/>
              </a:spcAft>
            </a:pPr>
            <a:r>
              <a:rPr lang="en-US" sz="2000" dirty="0">
                <a:solidFill>
                  <a:schemeClr val="tx1"/>
                </a:solidFill>
              </a:rPr>
              <a:t>Manage external access with Azure AD B2B collaboration</a:t>
            </a:r>
          </a:p>
        </p:txBody>
      </p:sp>
      <p:pic>
        <p:nvPicPr>
          <p:cNvPr id="12" name="Picture 11" descr="Icon of laptop and cell phone">
            <a:extLst>
              <a:ext uri="{FF2B5EF4-FFF2-40B4-BE49-F238E27FC236}">
                <a16:creationId xmlns:a16="http://schemas.microsoft.com/office/drawing/2014/main" id="{907FFB03-7ABE-4A57-B22D-50C5F9496966}"/>
              </a:ext>
            </a:extLst>
          </p:cNvPr>
          <p:cNvPicPr>
            <a:picLocks noChangeAspect="1"/>
          </p:cNvPicPr>
          <p:nvPr/>
        </p:nvPicPr>
        <p:blipFill>
          <a:blip r:embed="rId3"/>
          <a:stretch>
            <a:fillRect/>
          </a:stretch>
        </p:blipFill>
        <p:spPr>
          <a:xfrm>
            <a:off x="575185" y="2953476"/>
            <a:ext cx="720000" cy="720000"/>
          </a:xfrm>
          <a:prstGeom prst="rect">
            <a:avLst/>
          </a:prstGeom>
        </p:spPr>
      </p:pic>
      <p:sp>
        <p:nvSpPr>
          <p:cNvPr id="14" name="Rectangle 13">
            <a:extLst>
              <a:ext uri="{FF2B5EF4-FFF2-40B4-BE49-F238E27FC236}">
                <a16:creationId xmlns:a16="http://schemas.microsoft.com/office/drawing/2014/main" id="{AB75EB85-02B8-4E2C-8B7A-DE0ECB55F936}"/>
              </a:ext>
            </a:extLst>
          </p:cNvPr>
          <p:cNvSpPr/>
          <p:nvPr/>
        </p:nvSpPr>
        <p:spPr>
          <a:xfrm>
            <a:off x="1584000" y="3032067"/>
            <a:ext cx="5505855" cy="5120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defTabSz="444500">
              <a:lnSpc>
                <a:spcPct val="90000"/>
              </a:lnSpc>
              <a:spcBef>
                <a:spcPct val="0"/>
              </a:spcBef>
              <a:spcAft>
                <a:spcPct val="35000"/>
              </a:spcAft>
            </a:pPr>
            <a:r>
              <a:rPr lang="en-US" sz="2000" dirty="0">
                <a:solidFill>
                  <a:schemeClr val="tx1"/>
                </a:solidFill>
              </a:rPr>
              <a:t>Manage external access with Microsoft 365</a:t>
            </a:r>
          </a:p>
        </p:txBody>
      </p:sp>
      <p:pic>
        <p:nvPicPr>
          <p:cNvPr id="18" name="Picture 17" descr="Icon of a globe with a chain on the bottom">
            <a:extLst>
              <a:ext uri="{FF2B5EF4-FFF2-40B4-BE49-F238E27FC236}">
                <a16:creationId xmlns:a16="http://schemas.microsoft.com/office/drawing/2014/main" id="{3B6AC7F6-4B2F-40C8-9869-E6648092BE49}"/>
              </a:ext>
            </a:extLst>
          </p:cNvPr>
          <p:cNvPicPr>
            <a:picLocks noChangeAspect="1"/>
          </p:cNvPicPr>
          <p:nvPr/>
        </p:nvPicPr>
        <p:blipFill>
          <a:blip r:embed="rId4"/>
          <a:stretch>
            <a:fillRect/>
          </a:stretch>
        </p:blipFill>
        <p:spPr>
          <a:xfrm>
            <a:off x="575185" y="3833637"/>
            <a:ext cx="720000" cy="720000"/>
          </a:xfrm>
          <a:prstGeom prst="rect">
            <a:avLst/>
          </a:prstGeom>
        </p:spPr>
      </p:pic>
      <p:sp>
        <p:nvSpPr>
          <p:cNvPr id="20" name="Rectangle 19">
            <a:extLst>
              <a:ext uri="{FF2B5EF4-FFF2-40B4-BE49-F238E27FC236}">
                <a16:creationId xmlns:a16="http://schemas.microsoft.com/office/drawing/2014/main" id="{0F679569-5534-43A3-AA0B-1CD54E192786}"/>
              </a:ext>
            </a:extLst>
          </p:cNvPr>
          <p:cNvSpPr/>
          <p:nvPr/>
        </p:nvSpPr>
        <p:spPr>
          <a:xfrm>
            <a:off x="1584000" y="3911171"/>
            <a:ext cx="8028086" cy="5120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defTabSz="444500">
              <a:lnSpc>
                <a:spcPct val="90000"/>
              </a:lnSpc>
              <a:spcBef>
                <a:spcPct val="0"/>
              </a:spcBef>
              <a:spcAft>
                <a:spcPct val="35000"/>
              </a:spcAft>
            </a:pPr>
            <a:r>
              <a:rPr lang="en-US" sz="2000" dirty="0">
                <a:solidFill>
                  <a:schemeClr val="tx1"/>
                </a:solidFill>
              </a:rPr>
              <a:t>Manage external access and guest access with Microsoft Teams</a:t>
            </a:r>
          </a:p>
        </p:txBody>
      </p:sp>
      <p:pic>
        <p:nvPicPr>
          <p:cNvPr id="24" name="Picture 23" descr="Icon of a person with a series of arc extending towards the right">
            <a:extLst>
              <a:ext uri="{FF2B5EF4-FFF2-40B4-BE49-F238E27FC236}">
                <a16:creationId xmlns:a16="http://schemas.microsoft.com/office/drawing/2014/main" id="{4C95F77E-D472-4836-9C99-75A54C5B1C2D}"/>
              </a:ext>
            </a:extLst>
          </p:cNvPr>
          <p:cNvPicPr>
            <a:picLocks noChangeAspect="1"/>
          </p:cNvPicPr>
          <p:nvPr/>
        </p:nvPicPr>
        <p:blipFill>
          <a:blip r:embed="rId5"/>
          <a:stretch>
            <a:fillRect/>
          </a:stretch>
        </p:blipFill>
        <p:spPr>
          <a:xfrm>
            <a:off x="575185" y="4713797"/>
            <a:ext cx="717989" cy="720000"/>
          </a:xfrm>
          <a:prstGeom prst="rect">
            <a:avLst/>
          </a:prstGeom>
        </p:spPr>
      </p:pic>
      <p:sp>
        <p:nvSpPr>
          <p:cNvPr id="26" name="Rectangle 25">
            <a:extLst>
              <a:ext uri="{FF2B5EF4-FFF2-40B4-BE49-F238E27FC236}">
                <a16:creationId xmlns:a16="http://schemas.microsoft.com/office/drawing/2014/main" id="{4EDA892B-5DB3-4473-A119-E9E62A32B587}"/>
              </a:ext>
            </a:extLst>
          </p:cNvPr>
          <p:cNvSpPr/>
          <p:nvPr/>
        </p:nvSpPr>
        <p:spPr>
          <a:xfrm>
            <a:off x="1584000" y="4790275"/>
            <a:ext cx="5505855" cy="5120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defTabSz="444500">
              <a:lnSpc>
                <a:spcPct val="90000"/>
              </a:lnSpc>
              <a:spcBef>
                <a:spcPct val="0"/>
              </a:spcBef>
              <a:spcAft>
                <a:spcPct val="35000"/>
              </a:spcAft>
            </a:pPr>
            <a:r>
              <a:rPr lang="en-US" sz="2000" dirty="0">
                <a:solidFill>
                  <a:schemeClr val="tx1"/>
                </a:solidFill>
              </a:rPr>
              <a:t>Create a collaborative user</a:t>
            </a:r>
          </a:p>
        </p:txBody>
      </p:sp>
      <p:pic>
        <p:nvPicPr>
          <p:cNvPr id="30" name="Picture 29" descr="Icon of upward and downward arrow">
            <a:extLst>
              <a:ext uri="{FF2B5EF4-FFF2-40B4-BE49-F238E27FC236}">
                <a16:creationId xmlns:a16="http://schemas.microsoft.com/office/drawing/2014/main" id="{EE53454F-D1F0-473A-8C2D-F7D4A5878FD7}"/>
              </a:ext>
            </a:extLst>
          </p:cNvPr>
          <p:cNvPicPr>
            <a:picLocks noChangeAspect="1"/>
          </p:cNvPicPr>
          <p:nvPr/>
        </p:nvPicPr>
        <p:blipFill>
          <a:blip r:embed="rId6"/>
          <a:stretch>
            <a:fillRect/>
          </a:stretch>
        </p:blipFill>
        <p:spPr>
          <a:xfrm>
            <a:off x="575185" y="5593960"/>
            <a:ext cx="722017" cy="720000"/>
          </a:xfrm>
          <a:prstGeom prst="rect">
            <a:avLst/>
          </a:prstGeom>
        </p:spPr>
      </p:pic>
      <p:sp>
        <p:nvSpPr>
          <p:cNvPr id="32" name="Rectangle 31">
            <a:extLst>
              <a:ext uri="{FF2B5EF4-FFF2-40B4-BE49-F238E27FC236}">
                <a16:creationId xmlns:a16="http://schemas.microsoft.com/office/drawing/2014/main" id="{1E6EB084-870F-447D-8480-58F9D62811E4}"/>
              </a:ext>
            </a:extLst>
          </p:cNvPr>
          <p:cNvSpPr/>
          <p:nvPr/>
        </p:nvSpPr>
        <p:spPr>
          <a:xfrm>
            <a:off x="1584000" y="5669376"/>
            <a:ext cx="5505855" cy="5120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defTabSz="444500">
              <a:lnSpc>
                <a:spcPct val="90000"/>
              </a:lnSpc>
              <a:spcBef>
                <a:spcPct val="0"/>
              </a:spcBef>
              <a:spcAft>
                <a:spcPct val="35000"/>
              </a:spcAft>
            </a:pPr>
            <a:r>
              <a:rPr lang="en-US" sz="2000" dirty="0">
                <a:solidFill>
                  <a:schemeClr val="tx1"/>
                </a:solidFill>
              </a:rPr>
              <a:t>Manage customer lockbox requests</a:t>
            </a:r>
          </a:p>
        </p:txBody>
      </p:sp>
    </p:spTree>
    <p:extLst>
      <p:ext uri="{BB962C8B-B14F-4D97-AF65-F5344CB8AC3E}">
        <p14:creationId xmlns:p14="http://schemas.microsoft.com/office/powerpoint/2010/main" val="4010795307"/>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4: Learning Path review</a:t>
            </a:r>
          </a:p>
        </p:txBody>
      </p:sp>
      <p:pic>
        <p:nvPicPr>
          <p:cNvPr id="3" name="Picture 2" descr="Icon of chat bubble">
            <a:extLst>
              <a:ext uri="{FF2B5EF4-FFF2-40B4-BE49-F238E27FC236}">
                <a16:creationId xmlns:a16="http://schemas.microsoft.com/office/drawing/2014/main" id="{93285979-7C78-4B09-BB1D-E7FAB2620B94}"/>
              </a:ext>
            </a:extLst>
          </p:cNvPr>
          <p:cNvPicPr>
            <a:picLocks noChangeAspect="1"/>
          </p:cNvPicPr>
          <p:nvPr/>
        </p:nvPicPr>
        <p:blipFill>
          <a:blip r:embed="rId3"/>
          <a:stretch>
            <a:fillRect/>
          </a:stretch>
        </p:blipFill>
        <p:spPr>
          <a:xfrm>
            <a:off x="10238712" y="2939717"/>
            <a:ext cx="1318288" cy="1318288"/>
          </a:xfrm>
          <a:prstGeom prst="rect">
            <a:avLst/>
          </a:prstGeom>
        </p:spPr>
      </p:pic>
    </p:spTree>
    <p:extLst>
      <p:ext uri="{BB962C8B-B14F-4D97-AF65-F5344CB8AC3E}">
        <p14:creationId xmlns:p14="http://schemas.microsoft.com/office/powerpoint/2010/main" val="308800709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Discussion –</a:t>
            </a:r>
            <a:r>
              <a:rPr lang="en-US" dirty="0"/>
              <a:t> Learning Path review</a:t>
            </a:r>
          </a:p>
        </p:txBody>
      </p:sp>
      <p:pic>
        <p:nvPicPr>
          <p:cNvPr id="5" name="Picture 4" descr="Icon of chat bubble">
            <a:extLst>
              <a:ext uri="{FF2B5EF4-FFF2-40B4-BE49-F238E27FC236}">
                <a16:creationId xmlns:a16="http://schemas.microsoft.com/office/drawing/2014/main" id="{91BA815C-1E43-419B-8DC1-75168B7AB9F5}"/>
              </a:ext>
            </a:extLst>
          </p:cNvPr>
          <p:cNvPicPr>
            <a:picLocks noChangeAspect="1"/>
          </p:cNvPicPr>
          <p:nvPr/>
        </p:nvPicPr>
        <p:blipFill>
          <a:blip r:embed="rId3"/>
          <a:stretch>
            <a:fillRect/>
          </a:stretch>
        </p:blipFill>
        <p:spPr>
          <a:xfrm>
            <a:off x="5950856" y="1954747"/>
            <a:ext cx="915924" cy="915924"/>
          </a:xfrm>
          <a:prstGeom prst="rect">
            <a:avLst/>
          </a:prstGeom>
        </p:spPr>
      </p:pic>
      <p:sp>
        <p:nvSpPr>
          <p:cNvPr id="7" name="Rectangle 6">
            <a:extLst>
              <a:ext uri="{FF2B5EF4-FFF2-40B4-BE49-F238E27FC236}">
                <a16:creationId xmlns:a16="http://schemas.microsoft.com/office/drawing/2014/main" id="{E247B945-F9BF-410D-9559-18C7AE800AF3}"/>
              </a:ext>
              <a:ext uri="{C183D7F6-B498-43B3-948B-1728B52AA6E4}">
                <adec:decorative xmlns:adec="http://schemas.microsoft.com/office/drawing/2017/decorative" val="0"/>
              </a:ext>
            </a:extLst>
          </p:cNvPr>
          <p:cNvSpPr/>
          <p:nvPr/>
        </p:nvSpPr>
        <p:spPr bwMode="auto">
          <a:xfrm>
            <a:off x="5950856" y="3053465"/>
            <a:ext cx="5888664" cy="2118144"/>
          </a:xfrm>
          <a:prstGeom prst="rect">
            <a:avLst/>
          </a:prstGeom>
          <a:noFill/>
          <a:ln w="6350">
            <a:no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horz" wrap="square" lIns="0" tIns="0" rIns="0" bIns="0" numCol="1" spcCol="0" rtlCol="0" fromWordArt="0" anchor="t" anchorCtr="0" forceAA="0" compatLnSpc="1">
            <a:prstTxWarp prst="textNoShape">
              <a:avLst/>
            </a:prstTxWarp>
            <a:spAutoFit/>
          </a:bodyPr>
          <a:lstStyle/>
          <a:p>
            <a:pPr fontAlgn="base">
              <a:lnSpc>
                <a:spcPct val="107000"/>
              </a:lnSpc>
              <a:spcBef>
                <a:spcPts val="1800"/>
              </a:spcBef>
              <a:spcAft>
                <a:spcPts val="816"/>
              </a:spcAft>
            </a:pPr>
            <a:r>
              <a:rPr lang="en-US" sz="2200" dirty="0"/>
              <a:t>What are your key takeaways from this learning path, and why?</a:t>
            </a:r>
          </a:p>
          <a:p>
            <a:pPr fontAlgn="base">
              <a:lnSpc>
                <a:spcPct val="107000"/>
              </a:lnSpc>
              <a:spcBef>
                <a:spcPts val="1800"/>
              </a:spcBef>
              <a:spcAft>
                <a:spcPts val="816"/>
              </a:spcAft>
            </a:pPr>
            <a:r>
              <a:rPr lang="en-US" sz="2200" dirty="0"/>
              <a:t>What are the key features discussed in </a:t>
            </a:r>
            <a:r>
              <a:rPr lang="en-US" sz="2200"/>
              <a:t>this learning path </a:t>
            </a:r>
            <a:r>
              <a:rPr lang="en-US" sz="2200" dirty="0"/>
              <a:t>that you foresee implementing at your organization?</a:t>
            </a:r>
          </a:p>
        </p:txBody>
      </p:sp>
    </p:spTree>
    <p:extLst>
      <p:ext uri="{BB962C8B-B14F-4D97-AF65-F5344CB8AC3E}">
        <p14:creationId xmlns:p14="http://schemas.microsoft.com/office/powerpoint/2010/main" val="965140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6329E1-FAD2-4606-AA12-D59A9B6CA23E}"/>
              </a:ext>
            </a:extLst>
          </p:cNvPr>
          <p:cNvSpPr>
            <a:spLocks noGrp="1"/>
          </p:cNvSpPr>
          <p:nvPr>
            <p:ph type="title"/>
          </p:nvPr>
        </p:nvSpPr>
        <p:spPr/>
        <p:txBody>
          <a:bodyPr/>
          <a:lstStyle/>
          <a:p>
            <a:r>
              <a:rPr lang="en-US"/>
              <a:t>Closing slide</a:t>
            </a:r>
            <a:endParaRPr lang="en-IN"/>
          </a:p>
        </p:txBody>
      </p:sp>
    </p:spTree>
    <p:extLst>
      <p:ext uri="{BB962C8B-B14F-4D97-AF65-F5344CB8AC3E}">
        <p14:creationId xmlns:p14="http://schemas.microsoft.com/office/powerpoint/2010/main" val="240282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Introduction</a:t>
            </a:r>
            <a:endParaRPr lang="en-US" dirty="0"/>
          </a:p>
        </p:txBody>
      </p:sp>
      <p:sp>
        <p:nvSpPr>
          <p:cNvPr id="4" name="Text Placeholder 5">
            <a:extLst>
              <a:ext uri="{FF2B5EF4-FFF2-40B4-BE49-F238E27FC236}">
                <a16:creationId xmlns:a16="http://schemas.microsoft.com/office/drawing/2014/main" id="{39EE0A57-9022-4A55-AB99-790DD2D1B49F}"/>
              </a:ext>
            </a:extLst>
          </p:cNvPr>
          <p:cNvSpPr txBox="1">
            <a:spLocks/>
          </p:cNvSpPr>
          <p:nvPr/>
        </p:nvSpPr>
        <p:spPr>
          <a:xfrm>
            <a:off x="579439" y="1208087"/>
            <a:ext cx="6075362" cy="1679947"/>
          </a:xfrm>
          <a:prstGeom prst="rect">
            <a:avLst/>
          </a:prstGeom>
        </p:spPr>
        <p:txBody>
          <a:bodyPr wrap="square" lIns="0" tIns="0" rIns="0" bIns="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0"/>
              </a:spcBef>
              <a:spcAft>
                <a:spcPts val="900"/>
              </a:spcAft>
              <a:buNone/>
            </a:pPr>
            <a:r>
              <a:rPr lang="en-US" sz="2000" dirty="0">
                <a:solidFill>
                  <a:schemeClr val="accent1"/>
                </a:solidFill>
                <a:latin typeface="+mj-lt"/>
              </a:rPr>
              <a:t>As the Administrator of your organization’s Microsoft 365 environment, you will be responsible for implementing applications in Azure AD</a:t>
            </a:r>
            <a:endParaRPr lang="bs-Latn-BA" sz="2000" dirty="0">
              <a:solidFill>
                <a:schemeClr val="accent1"/>
              </a:solidFill>
              <a:latin typeface="+mj-lt"/>
            </a:endParaRPr>
          </a:p>
          <a:p>
            <a:pPr marL="0" indent="0">
              <a:spcBef>
                <a:spcPts val="200"/>
              </a:spcBef>
              <a:spcAft>
                <a:spcPts val="900"/>
              </a:spcAft>
              <a:buNone/>
            </a:pPr>
            <a:r>
              <a:rPr lang="en-US" sz="2000" dirty="0">
                <a:solidFill>
                  <a:schemeClr val="tx1"/>
                </a:solidFill>
                <a:latin typeface="+mj-lt"/>
              </a:rPr>
              <a:t>This module examines the following tasks related to </a:t>
            </a:r>
            <a:r>
              <a:rPr lang="bs-Latn-BA" sz="2000" dirty="0">
                <a:solidFill>
                  <a:schemeClr val="tx1"/>
                </a:solidFill>
                <a:latin typeface="+mj-lt"/>
              </a:rPr>
              <a:t> manag</a:t>
            </a:r>
            <a:r>
              <a:rPr lang="en-US" sz="2000" dirty="0" err="1">
                <a:solidFill>
                  <a:schemeClr val="tx1"/>
                </a:solidFill>
                <a:latin typeface="+mj-lt"/>
              </a:rPr>
              <a:t>ing</a:t>
            </a:r>
            <a:r>
              <a:rPr lang="bs-Latn-BA" sz="2000" dirty="0">
                <a:solidFill>
                  <a:schemeClr val="tx1"/>
                </a:solidFill>
                <a:latin typeface="+mj-lt"/>
              </a:rPr>
              <a:t> applications in Azure AD:</a:t>
            </a:r>
          </a:p>
        </p:txBody>
      </p:sp>
      <p:pic>
        <p:nvPicPr>
          <p:cNvPr id="25" name="Picture 24" descr="Icon of two rectangles with a plus symbol">
            <a:extLst>
              <a:ext uri="{FF2B5EF4-FFF2-40B4-BE49-F238E27FC236}">
                <a16:creationId xmlns:a16="http://schemas.microsoft.com/office/drawing/2014/main" id="{8318C595-ED8C-430C-99F9-B21569F0F6FA}"/>
              </a:ext>
            </a:extLst>
          </p:cNvPr>
          <p:cNvPicPr>
            <a:picLocks noChangeAspect="1"/>
          </p:cNvPicPr>
          <p:nvPr/>
        </p:nvPicPr>
        <p:blipFill>
          <a:blip r:embed="rId3"/>
          <a:stretch>
            <a:fillRect/>
          </a:stretch>
        </p:blipFill>
        <p:spPr>
          <a:xfrm>
            <a:off x="575186" y="3010974"/>
            <a:ext cx="737052" cy="735675"/>
          </a:xfrm>
          <a:prstGeom prst="rect">
            <a:avLst/>
          </a:prstGeom>
        </p:spPr>
      </p:pic>
      <p:sp>
        <p:nvSpPr>
          <p:cNvPr id="32" name="Rectangle 31">
            <a:extLst>
              <a:ext uri="{FF2B5EF4-FFF2-40B4-BE49-F238E27FC236}">
                <a16:creationId xmlns:a16="http://schemas.microsoft.com/office/drawing/2014/main" id="{12337358-F6D4-482A-B574-9BAE6B3B9053}"/>
              </a:ext>
            </a:extLst>
          </p:cNvPr>
          <p:cNvSpPr/>
          <p:nvPr/>
        </p:nvSpPr>
        <p:spPr>
          <a:xfrm>
            <a:off x="1520092" y="3005985"/>
            <a:ext cx="5223608"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44500">
              <a:lnSpc>
                <a:spcPct val="90000"/>
              </a:lnSpc>
              <a:spcBef>
                <a:spcPct val="0"/>
              </a:spcBef>
              <a:spcAft>
                <a:spcPct val="35000"/>
              </a:spcAft>
            </a:pPr>
            <a:r>
              <a:rPr lang="en-US" sz="2000" dirty="0">
                <a:solidFill>
                  <a:schemeClr val="tx1"/>
                </a:solidFill>
              </a:rPr>
              <a:t>Examine integrated apps in Microsoft 365</a:t>
            </a:r>
          </a:p>
        </p:txBody>
      </p:sp>
      <p:cxnSp>
        <p:nvCxnSpPr>
          <p:cNvPr id="21" name="Straight Connector 20">
            <a:extLst>
              <a:ext uri="{FF2B5EF4-FFF2-40B4-BE49-F238E27FC236}">
                <a16:creationId xmlns:a16="http://schemas.microsoft.com/office/drawing/2014/main" id="{81D0DF91-B8B6-4545-8CE8-0E96D24B141E}"/>
              </a:ext>
              <a:ext uri="{C183D7F6-B498-43B3-948B-1728B52AA6E4}">
                <adec:decorative xmlns:adec="http://schemas.microsoft.com/office/drawing/2017/decorative" val="1"/>
              </a:ext>
            </a:extLst>
          </p:cNvPr>
          <p:cNvCxnSpPr>
            <a:cxnSpLocks/>
          </p:cNvCxnSpPr>
          <p:nvPr/>
        </p:nvCxnSpPr>
        <p:spPr>
          <a:xfrm>
            <a:off x="1520092" y="3802382"/>
            <a:ext cx="522360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8" name="Picture 27" descr="Icon of slanting right arrow">
            <a:extLst>
              <a:ext uri="{FF2B5EF4-FFF2-40B4-BE49-F238E27FC236}">
                <a16:creationId xmlns:a16="http://schemas.microsoft.com/office/drawing/2014/main" id="{0B070D9F-1499-4490-B1E7-66C8ECF7AF02}"/>
              </a:ext>
            </a:extLst>
          </p:cNvPr>
          <p:cNvPicPr>
            <a:picLocks noChangeAspect="1"/>
          </p:cNvPicPr>
          <p:nvPr/>
        </p:nvPicPr>
        <p:blipFill>
          <a:blip r:embed="rId4"/>
          <a:stretch>
            <a:fillRect/>
          </a:stretch>
        </p:blipFill>
        <p:spPr>
          <a:xfrm>
            <a:off x="575186" y="3860717"/>
            <a:ext cx="737052" cy="737052"/>
          </a:xfrm>
          <a:prstGeom prst="rect">
            <a:avLst/>
          </a:prstGeom>
        </p:spPr>
      </p:pic>
      <p:sp>
        <p:nvSpPr>
          <p:cNvPr id="31" name="Rectangle 30">
            <a:extLst>
              <a:ext uri="{FF2B5EF4-FFF2-40B4-BE49-F238E27FC236}">
                <a16:creationId xmlns:a16="http://schemas.microsoft.com/office/drawing/2014/main" id="{566DBC4D-E633-4598-9103-80CA2106D49D}"/>
              </a:ext>
            </a:extLst>
          </p:cNvPr>
          <p:cNvSpPr/>
          <p:nvPr/>
        </p:nvSpPr>
        <p:spPr>
          <a:xfrm>
            <a:off x="1520092" y="3858115"/>
            <a:ext cx="5223608"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44500">
              <a:lnSpc>
                <a:spcPct val="90000"/>
              </a:lnSpc>
              <a:spcBef>
                <a:spcPct val="0"/>
              </a:spcBef>
              <a:spcAft>
                <a:spcPct val="35000"/>
              </a:spcAft>
            </a:pPr>
            <a:r>
              <a:rPr lang="en-US" sz="2000" dirty="0">
                <a:solidFill>
                  <a:schemeClr val="tx1"/>
                </a:solidFill>
              </a:rPr>
              <a:t>Register an application</a:t>
            </a:r>
          </a:p>
        </p:txBody>
      </p:sp>
      <p:cxnSp>
        <p:nvCxnSpPr>
          <p:cNvPr id="46" name="Straight Connector 45">
            <a:extLst>
              <a:ext uri="{FF2B5EF4-FFF2-40B4-BE49-F238E27FC236}">
                <a16:creationId xmlns:a16="http://schemas.microsoft.com/office/drawing/2014/main" id="{A714813B-DF8E-47D1-8074-84380B356109}"/>
              </a:ext>
              <a:ext uri="{C183D7F6-B498-43B3-948B-1728B52AA6E4}">
                <adec:decorative xmlns:adec="http://schemas.microsoft.com/office/drawing/2017/decorative" val="1"/>
              </a:ext>
            </a:extLst>
          </p:cNvPr>
          <p:cNvCxnSpPr>
            <a:cxnSpLocks/>
          </p:cNvCxnSpPr>
          <p:nvPr/>
        </p:nvCxnSpPr>
        <p:spPr>
          <a:xfrm>
            <a:off x="1520092" y="4654512"/>
            <a:ext cx="522360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0" name="Picture 49" descr="Icon of square">
            <a:extLst>
              <a:ext uri="{FF2B5EF4-FFF2-40B4-BE49-F238E27FC236}">
                <a16:creationId xmlns:a16="http://schemas.microsoft.com/office/drawing/2014/main" id="{96CCCDEA-BCA0-4783-A5D9-0F6B3DF9CC4F}"/>
              </a:ext>
            </a:extLst>
          </p:cNvPr>
          <p:cNvPicPr>
            <a:picLocks noChangeAspect="1"/>
          </p:cNvPicPr>
          <p:nvPr/>
        </p:nvPicPr>
        <p:blipFill>
          <a:blip r:embed="rId5"/>
          <a:stretch>
            <a:fillRect/>
          </a:stretch>
        </p:blipFill>
        <p:spPr>
          <a:xfrm>
            <a:off x="575186" y="4711837"/>
            <a:ext cx="737052" cy="735675"/>
          </a:xfrm>
          <a:prstGeom prst="rect">
            <a:avLst/>
          </a:prstGeom>
        </p:spPr>
      </p:pic>
      <p:sp>
        <p:nvSpPr>
          <p:cNvPr id="57" name="Rectangle 56">
            <a:extLst>
              <a:ext uri="{FF2B5EF4-FFF2-40B4-BE49-F238E27FC236}">
                <a16:creationId xmlns:a16="http://schemas.microsoft.com/office/drawing/2014/main" id="{243EF1D1-7714-4DA4-B9B5-EAA6FAB3BF7B}"/>
              </a:ext>
            </a:extLst>
          </p:cNvPr>
          <p:cNvSpPr/>
          <p:nvPr/>
        </p:nvSpPr>
        <p:spPr>
          <a:xfrm>
            <a:off x="1520092" y="4710245"/>
            <a:ext cx="5223608"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r>
              <a:rPr lang="en-US" sz="2000">
                <a:solidFill>
                  <a:schemeClr val="tx1"/>
                </a:solidFill>
              </a:rPr>
              <a:t>Configure multi-tenant applications</a:t>
            </a:r>
          </a:p>
        </p:txBody>
      </p:sp>
      <p:cxnSp>
        <p:nvCxnSpPr>
          <p:cNvPr id="58" name="Straight Connector 57">
            <a:extLst>
              <a:ext uri="{FF2B5EF4-FFF2-40B4-BE49-F238E27FC236}">
                <a16:creationId xmlns:a16="http://schemas.microsoft.com/office/drawing/2014/main" id="{8ED72A2A-F16D-469F-9F93-8535400623B3}"/>
              </a:ext>
              <a:ext uri="{C183D7F6-B498-43B3-948B-1728B52AA6E4}">
                <adec:decorative xmlns:adec="http://schemas.microsoft.com/office/drawing/2017/decorative" val="1"/>
              </a:ext>
            </a:extLst>
          </p:cNvPr>
          <p:cNvCxnSpPr>
            <a:cxnSpLocks/>
          </p:cNvCxnSpPr>
          <p:nvPr/>
        </p:nvCxnSpPr>
        <p:spPr>
          <a:xfrm>
            <a:off x="1520092" y="5506642"/>
            <a:ext cx="522360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0" name="Picture 59" descr="Icon of left arrow">
            <a:extLst>
              <a:ext uri="{FF2B5EF4-FFF2-40B4-BE49-F238E27FC236}">
                <a16:creationId xmlns:a16="http://schemas.microsoft.com/office/drawing/2014/main" id="{72589FE5-D68F-4F5B-A74E-33B6A0AE7237}"/>
              </a:ext>
            </a:extLst>
          </p:cNvPr>
          <p:cNvPicPr>
            <a:picLocks noChangeAspect="1"/>
          </p:cNvPicPr>
          <p:nvPr/>
        </p:nvPicPr>
        <p:blipFill>
          <a:blip r:embed="rId6"/>
          <a:stretch>
            <a:fillRect/>
          </a:stretch>
        </p:blipFill>
        <p:spPr>
          <a:xfrm>
            <a:off x="575186" y="5561581"/>
            <a:ext cx="737052" cy="735675"/>
          </a:xfrm>
          <a:prstGeom prst="rect">
            <a:avLst/>
          </a:prstGeom>
        </p:spPr>
      </p:pic>
      <p:sp>
        <p:nvSpPr>
          <p:cNvPr id="61" name="Rectangle 60">
            <a:extLst>
              <a:ext uri="{FF2B5EF4-FFF2-40B4-BE49-F238E27FC236}">
                <a16:creationId xmlns:a16="http://schemas.microsoft.com/office/drawing/2014/main" id="{1454C784-A5C1-4AED-96A7-5A1136F9884B}"/>
              </a:ext>
            </a:extLst>
          </p:cNvPr>
          <p:cNvSpPr/>
          <p:nvPr/>
        </p:nvSpPr>
        <p:spPr>
          <a:xfrm>
            <a:off x="1520092" y="5562376"/>
            <a:ext cx="5223608"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44500">
              <a:lnSpc>
                <a:spcPct val="90000"/>
              </a:lnSpc>
              <a:spcBef>
                <a:spcPct val="0"/>
              </a:spcBef>
              <a:spcAft>
                <a:spcPct val="35000"/>
              </a:spcAft>
            </a:pPr>
            <a:r>
              <a:rPr lang="en-US" sz="2000" dirty="0">
                <a:solidFill>
                  <a:schemeClr val="tx1"/>
                </a:solidFill>
              </a:rPr>
              <a:t>Manage OAuth application requests</a:t>
            </a:r>
          </a:p>
        </p:txBody>
      </p:sp>
    </p:spTree>
    <p:extLst>
      <p:ext uri="{BB962C8B-B14F-4D97-AF65-F5344CB8AC3E}">
        <p14:creationId xmlns:p14="http://schemas.microsoft.com/office/powerpoint/2010/main" val="2906060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Examine integrated apps in Microsoft 365</a:t>
            </a:r>
          </a:p>
        </p:txBody>
      </p:sp>
      <p:pic>
        <p:nvPicPr>
          <p:cNvPr id="43" name="Picture 42" descr="Icon of check mark with document">
            <a:extLst>
              <a:ext uri="{FF2B5EF4-FFF2-40B4-BE49-F238E27FC236}">
                <a16:creationId xmlns:a16="http://schemas.microsoft.com/office/drawing/2014/main" id="{EA522317-E1A1-4F1C-9D17-1A84B2D89724}"/>
              </a:ext>
            </a:extLst>
          </p:cNvPr>
          <p:cNvPicPr>
            <a:picLocks noChangeAspect="1"/>
          </p:cNvPicPr>
          <p:nvPr/>
        </p:nvPicPr>
        <p:blipFill>
          <a:blip r:embed="rId3"/>
          <a:stretch>
            <a:fillRect/>
          </a:stretch>
        </p:blipFill>
        <p:spPr>
          <a:xfrm>
            <a:off x="579438" y="1874032"/>
            <a:ext cx="606552" cy="606552"/>
          </a:xfrm>
          <a:prstGeom prst="rect">
            <a:avLst/>
          </a:prstGeom>
        </p:spPr>
      </p:pic>
      <p:sp>
        <p:nvSpPr>
          <p:cNvPr id="66" name="Text Placeholder 5">
            <a:extLst>
              <a:ext uri="{FF2B5EF4-FFF2-40B4-BE49-F238E27FC236}">
                <a16:creationId xmlns:a16="http://schemas.microsoft.com/office/drawing/2014/main" id="{4C682A77-0910-45F8-BF0E-13EE1742AA65}"/>
              </a:ext>
            </a:extLst>
          </p:cNvPr>
          <p:cNvSpPr txBox="1">
            <a:spLocks/>
          </p:cNvSpPr>
          <p:nvPr/>
        </p:nvSpPr>
        <p:spPr>
          <a:xfrm>
            <a:off x="1403498" y="1463394"/>
            <a:ext cx="10453539" cy="1969798"/>
          </a:xfrm>
          <a:prstGeom prst="rect">
            <a:avLst/>
          </a:prstGeom>
        </p:spPr>
        <p:txBody>
          <a:bodyPr lIns="0" tIns="0" rIns="0" bIns="0" anchor="ctr">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0"/>
              </a:spcBef>
              <a:spcAft>
                <a:spcPts val="600"/>
              </a:spcAft>
              <a:buNone/>
            </a:pPr>
            <a:r>
              <a:rPr lang="en-US" sz="2000" b="0" i="0" dirty="0">
                <a:solidFill>
                  <a:srgbClr val="000000"/>
                </a:solidFill>
                <a:effectLst/>
                <a:latin typeface="+mj-lt"/>
              </a:rPr>
              <a:t>Enterprise developers and software-as-a-service (SaaS) providers can develop commercial cloud services or line-of-business (</a:t>
            </a:r>
            <a:r>
              <a:rPr lang="en-US" sz="2000" b="0" i="0" dirty="0" err="1">
                <a:solidFill>
                  <a:srgbClr val="000000"/>
                </a:solidFill>
                <a:effectLst/>
                <a:latin typeface="+mj-lt"/>
              </a:rPr>
              <a:t>LoB</a:t>
            </a:r>
            <a:r>
              <a:rPr lang="en-US" sz="2000" b="0" i="0" dirty="0">
                <a:solidFill>
                  <a:srgbClr val="000000"/>
                </a:solidFill>
                <a:effectLst/>
                <a:latin typeface="+mj-lt"/>
              </a:rPr>
              <a:t>) applications that can be integrated with Azure Active Directory (Azure AD)</a:t>
            </a:r>
          </a:p>
          <a:p>
            <a:pPr marL="0" indent="0">
              <a:spcBef>
                <a:spcPts val="0"/>
              </a:spcBef>
              <a:spcAft>
                <a:spcPts val="600"/>
              </a:spcAft>
              <a:buNone/>
            </a:pPr>
            <a:r>
              <a:rPr lang="en-US" sz="1800" b="0" i="0" dirty="0">
                <a:solidFill>
                  <a:srgbClr val="000000"/>
                </a:solidFill>
                <a:effectLst/>
              </a:rPr>
              <a:t>These applications can provide secure sign-in and authorization for their services</a:t>
            </a:r>
          </a:p>
          <a:p>
            <a:pPr marL="0" indent="0">
              <a:spcBef>
                <a:spcPts val="0"/>
              </a:spcBef>
              <a:spcAft>
                <a:spcPts val="600"/>
              </a:spcAft>
              <a:buNone/>
            </a:pPr>
            <a:r>
              <a:rPr lang="en-US" sz="1800" b="0" i="0" dirty="0">
                <a:solidFill>
                  <a:srgbClr val="000000"/>
                </a:solidFill>
                <a:effectLst/>
              </a:rPr>
              <a:t>For a company’s Azure AD tenant to know that a user has access to a particular app, both the user and the application must be registered with Azure AD</a:t>
            </a:r>
            <a:endParaRPr lang="en-US" sz="2400" b="0" i="0" dirty="0">
              <a:solidFill>
                <a:srgbClr val="000000"/>
              </a:solidFill>
              <a:effectLst/>
            </a:endParaRPr>
          </a:p>
        </p:txBody>
      </p:sp>
      <p:cxnSp>
        <p:nvCxnSpPr>
          <p:cNvPr id="79" name="Straight Connector 78">
            <a:extLst>
              <a:ext uri="{FF2B5EF4-FFF2-40B4-BE49-F238E27FC236}">
                <a16:creationId xmlns:a16="http://schemas.microsoft.com/office/drawing/2014/main" id="{44DE2072-A01D-4379-99D6-362DF724532F}"/>
              </a:ext>
              <a:ext uri="{C183D7F6-B498-43B3-948B-1728B52AA6E4}">
                <adec:decorative xmlns:adec="http://schemas.microsoft.com/office/drawing/2017/decorative" val="1"/>
              </a:ext>
            </a:extLst>
          </p:cNvPr>
          <p:cNvCxnSpPr>
            <a:cxnSpLocks/>
          </p:cNvCxnSpPr>
          <p:nvPr/>
        </p:nvCxnSpPr>
        <p:spPr>
          <a:xfrm>
            <a:off x="1403498" y="3653057"/>
            <a:ext cx="1045354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90" name="Picture 89" descr="Icon of circular arrow">
            <a:extLst>
              <a:ext uri="{FF2B5EF4-FFF2-40B4-BE49-F238E27FC236}">
                <a16:creationId xmlns:a16="http://schemas.microsoft.com/office/drawing/2014/main" id="{A42B363D-3AA5-444F-83FA-2068C3ADCE50}"/>
              </a:ext>
            </a:extLst>
          </p:cNvPr>
          <p:cNvPicPr>
            <a:picLocks noChangeAspect="1"/>
          </p:cNvPicPr>
          <p:nvPr/>
        </p:nvPicPr>
        <p:blipFill>
          <a:blip r:embed="rId4"/>
          <a:stretch>
            <a:fillRect/>
          </a:stretch>
        </p:blipFill>
        <p:spPr>
          <a:xfrm>
            <a:off x="570014" y="4026790"/>
            <a:ext cx="606552" cy="606552"/>
          </a:xfrm>
          <a:prstGeom prst="rect">
            <a:avLst/>
          </a:prstGeom>
        </p:spPr>
      </p:pic>
      <p:cxnSp>
        <p:nvCxnSpPr>
          <p:cNvPr id="102" name="Straight Connector 101">
            <a:extLst>
              <a:ext uri="{FF2B5EF4-FFF2-40B4-BE49-F238E27FC236}">
                <a16:creationId xmlns:a16="http://schemas.microsoft.com/office/drawing/2014/main" id="{C950C1EF-E24D-46F5-B192-874A133CADE1}"/>
              </a:ext>
              <a:ext uri="{C183D7F6-B498-43B3-948B-1728B52AA6E4}">
                <adec:decorative xmlns:adec="http://schemas.microsoft.com/office/drawing/2017/decorative" val="1"/>
              </a:ext>
            </a:extLst>
          </p:cNvPr>
          <p:cNvCxnSpPr>
            <a:cxnSpLocks/>
          </p:cNvCxnSpPr>
          <p:nvPr/>
        </p:nvCxnSpPr>
        <p:spPr>
          <a:xfrm>
            <a:off x="1385983" y="5077763"/>
            <a:ext cx="1045354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9" name="Picture 108" descr="Icon of tilted circle with teardrop shape on top">
            <a:extLst>
              <a:ext uri="{FF2B5EF4-FFF2-40B4-BE49-F238E27FC236}">
                <a16:creationId xmlns:a16="http://schemas.microsoft.com/office/drawing/2014/main" id="{06A81CC4-A897-438F-BCF2-604590E2462A}"/>
              </a:ext>
            </a:extLst>
          </p:cNvPr>
          <p:cNvPicPr>
            <a:picLocks noChangeAspect="1"/>
          </p:cNvPicPr>
          <p:nvPr/>
        </p:nvPicPr>
        <p:blipFill>
          <a:blip r:embed="rId5"/>
          <a:stretch>
            <a:fillRect/>
          </a:stretch>
        </p:blipFill>
        <p:spPr>
          <a:xfrm>
            <a:off x="579438" y="5560463"/>
            <a:ext cx="606552" cy="606552"/>
          </a:xfrm>
          <a:prstGeom prst="rect">
            <a:avLst/>
          </a:prstGeom>
        </p:spPr>
      </p:pic>
      <p:sp>
        <p:nvSpPr>
          <p:cNvPr id="111" name="Text Placeholder 5">
            <a:extLst>
              <a:ext uri="{FF2B5EF4-FFF2-40B4-BE49-F238E27FC236}">
                <a16:creationId xmlns:a16="http://schemas.microsoft.com/office/drawing/2014/main" id="{4486F1C6-C493-4B37-9C55-38FB9EECA5F4}"/>
              </a:ext>
            </a:extLst>
          </p:cNvPr>
          <p:cNvSpPr txBox="1">
            <a:spLocks/>
          </p:cNvSpPr>
          <p:nvPr/>
        </p:nvSpPr>
        <p:spPr>
          <a:xfrm>
            <a:off x="1403498" y="5186737"/>
            <a:ext cx="10453539" cy="1225354"/>
          </a:xfrm>
          <a:prstGeom prst="rect">
            <a:avLst/>
          </a:prstGeom>
        </p:spPr>
        <p:txBody>
          <a:bodyPr lIns="0" tIns="0" rIns="0" bIns="0" anchor="ctr">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000" dirty="0">
                <a:latin typeface="+mj-lt"/>
              </a:rPr>
              <a:t>To roll out an app to your entire organization through the app launcher, you must first:</a:t>
            </a:r>
          </a:p>
          <a:p>
            <a:pPr marL="0" indent="0">
              <a:buNone/>
            </a:pPr>
            <a:r>
              <a:rPr lang="en-US" sz="1800" dirty="0"/>
              <a:t>Register the app with your Azure AD tenant</a:t>
            </a:r>
          </a:p>
          <a:p>
            <a:pPr marL="0" indent="0">
              <a:buNone/>
            </a:pPr>
            <a:r>
              <a:rPr lang="en-US" sz="1800" dirty="0">
                <a:cs typeface="Segoe UI Semilight" panose="020B0402040204020203" pitchFamily="34" charset="0"/>
              </a:rPr>
              <a:t>Manage user consent to the app so that it can </a:t>
            </a:r>
            <a:r>
              <a:rPr lang="en-US" sz="1800" dirty="0"/>
              <a:t>access Microsoft 365 user information</a:t>
            </a:r>
            <a:endParaRPr lang="en-US" sz="1800" dirty="0">
              <a:cs typeface="Segoe UI Semilight" panose="020B0402040204020203" pitchFamily="34" charset="0"/>
            </a:endParaRPr>
          </a:p>
        </p:txBody>
      </p:sp>
      <p:sp>
        <p:nvSpPr>
          <p:cNvPr id="15" name="TextBox 14">
            <a:extLst>
              <a:ext uri="{FF2B5EF4-FFF2-40B4-BE49-F238E27FC236}">
                <a16:creationId xmlns:a16="http://schemas.microsoft.com/office/drawing/2014/main" id="{7EFD9C65-BBAD-2497-74D8-FB779AE015CF}"/>
              </a:ext>
            </a:extLst>
          </p:cNvPr>
          <p:cNvSpPr txBox="1"/>
          <p:nvPr/>
        </p:nvSpPr>
        <p:spPr>
          <a:xfrm>
            <a:off x="1385982" y="3831674"/>
            <a:ext cx="10809827" cy="1061829"/>
          </a:xfrm>
          <a:prstGeom prst="rect">
            <a:avLst/>
          </a:prstGeom>
          <a:noFill/>
        </p:spPr>
        <p:txBody>
          <a:bodyPr wrap="square">
            <a:spAutoFit/>
          </a:bodyPr>
          <a:lstStyle/>
          <a:p>
            <a:pPr>
              <a:spcAft>
                <a:spcPts val="600"/>
              </a:spcAft>
            </a:pPr>
            <a:r>
              <a:rPr lang="en-US" sz="2000" dirty="0">
                <a:latin typeface="+mj-lt"/>
              </a:rPr>
              <a:t>The </a:t>
            </a:r>
            <a:r>
              <a:rPr lang="en-US" sz="2000" b="1" dirty="0">
                <a:latin typeface="+mj-lt"/>
              </a:rPr>
              <a:t>Integrated Apps </a:t>
            </a:r>
            <a:r>
              <a:rPr lang="en-US" sz="2000" dirty="0">
                <a:latin typeface="+mj-lt"/>
              </a:rPr>
              <a:t>page in the Microsoft 365 admin center can be used to discover, purchase, acquire, manage, and deploy Microsoft 365 apps developed by Microsoft partners</a:t>
            </a:r>
          </a:p>
          <a:p>
            <a:pPr>
              <a:spcAft>
                <a:spcPts val="600"/>
              </a:spcAft>
            </a:pPr>
            <a:r>
              <a:rPr lang="en-US" dirty="0"/>
              <a:t>It can also be used to enable </a:t>
            </a:r>
            <a:r>
              <a:rPr lang="en-US" dirty="0" err="1"/>
              <a:t>LoB</a:t>
            </a:r>
            <a:r>
              <a:rPr lang="en-US" dirty="0"/>
              <a:t> apps developed within your organization</a:t>
            </a:r>
          </a:p>
        </p:txBody>
      </p:sp>
    </p:spTree>
    <p:extLst>
      <p:ext uri="{BB962C8B-B14F-4D97-AF65-F5344CB8AC3E}">
        <p14:creationId xmlns:p14="http://schemas.microsoft.com/office/powerpoint/2010/main" val="1670114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Register an application within your Azure AD tenant</a:t>
            </a:r>
          </a:p>
        </p:txBody>
      </p:sp>
      <p:sp>
        <p:nvSpPr>
          <p:cNvPr id="7" name="Rectangle 6">
            <a:extLst>
              <a:ext uri="{FF2B5EF4-FFF2-40B4-BE49-F238E27FC236}">
                <a16:creationId xmlns:a16="http://schemas.microsoft.com/office/drawing/2014/main" id="{8098964D-F1F9-497C-8A1F-6F67B140DFE4}"/>
              </a:ext>
            </a:extLst>
          </p:cNvPr>
          <p:cNvSpPr/>
          <p:nvPr/>
        </p:nvSpPr>
        <p:spPr>
          <a:xfrm>
            <a:off x="579437" y="1436688"/>
            <a:ext cx="3654425" cy="1938186"/>
          </a:xfrm>
          <a:prstGeom prst="rect">
            <a:avLst/>
          </a:prstGeom>
          <a:solidFill>
            <a:schemeClr val="bg1">
              <a:lumMod val="95000"/>
            </a:schemeClr>
          </a:solidFill>
          <a:ln w="19050">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a:spcBef>
                <a:spcPct val="0"/>
              </a:spcBef>
              <a:spcAft>
                <a:spcPct val="35000"/>
              </a:spcAft>
            </a:pPr>
            <a:r>
              <a:rPr lang="en-US" sz="2000" b="0" i="0" dirty="0">
                <a:solidFill>
                  <a:schemeClr val="accent1"/>
                </a:solidFill>
                <a:effectLst/>
                <a:latin typeface="+mj-lt"/>
              </a:rPr>
              <a:t>For an organization’s Azure AD tenant to know that a user has access to a particular app, both the user and the application must be registered with Azure AD</a:t>
            </a:r>
            <a:endParaRPr lang="en-US" sz="2000" dirty="0">
              <a:solidFill>
                <a:schemeClr val="accent1"/>
              </a:solidFill>
              <a:latin typeface="+mj-lt"/>
            </a:endParaRPr>
          </a:p>
        </p:txBody>
      </p:sp>
      <p:sp>
        <p:nvSpPr>
          <p:cNvPr id="9" name="Rectangle 8">
            <a:extLst>
              <a:ext uri="{FF2B5EF4-FFF2-40B4-BE49-F238E27FC236}">
                <a16:creationId xmlns:a16="http://schemas.microsoft.com/office/drawing/2014/main" id="{940BA3AC-5CDF-45AD-9A59-752B1102401E}"/>
              </a:ext>
            </a:extLst>
          </p:cNvPr>
          <p:cNvSpPr/>
          <p:nvPr/>
        </p:nvSpPr>
        <p:spPr>
          <a:xfrm>
            <a:off x="579437" y="3619650"/>
            <a:ext cx="3654425" cy="3166223"/>
          </a:xfrm>
          <a:prstGeom prst="rect">
            <a:avLst/>
          </a:prstGeom>
          <a:solidFill>
            <a:schemeClr val="bg1">
              <a:lumMod val="95000"/>
            </a:schemeClr>
          </a:solidFill>
          <a:ln w="19050">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latin typeface="+mj-lt"/>
              </a:rPr>
              <a:t>The registration process involves </a:t>
            </a:r>
            <a:r>
              <a:rPr lang="bs-Latn-BA" sz="2000" dirty="0">
                <a:solidFill>
                  <a:schemeClr val="tx1"/>
                </a:solidFill>
                <a:latin typeface="+mj-lt"/>
              </a:rPr>
              <a:t>providing</a:t>
            </a:r>
            <a:r>
              <a:rPr lang="en-US" sz="2000" dirty="0">
                <a:solidFill>
                  <a:schemeClr val="tx1"/>
                </a:solidFill>
                <a:latin typeface="+mj-lt"/>
              </a:rPr>
              <a:t> Azure AD details about </a:t>
            </a:r>
            <a:r>
              <a:rPr lang="bs-Latn-BA" sz="2000" dirty="0">
                <a:solidFill>
                  <a:schemeClr val="tx1"/>
                </a:solidFill>
                <a:latin typeface="+mj-lt"/>
              </a:rPr>
              <a:t>the</a:t>
            </a:r>
            <a:r>
              <a:rPr lang="en-US" sz="2000" dirty="0">
                <a:solidFill>
                  <a:schemeClr val="tx1"/>
                </a:solidFill>
                <a:latin typeface="+mj-lt"/>
              </a:rPr>
              <a:t> application, such </a:t>
            </a:r>
            <a:r>
              <a:rPr lang="bs-Latn-BA" sz="2000" dirty="0">
                <a:solidFill>
                  <a:schemeClr val="tx1"/>
                </a:solidFill>
                <a:latin typeface="+mj-lt"/>
              </a:rPr>
              <a:t>as:</a:t>
            </a:r>
            <a:endParaRPr lang="en-US" sz="2000" dirty="0">
              <a:solidFill>
                <a:schemeClr val="tx1"/>
              </a:solidFill>
              <a:latin typeface="+mj-lt"/>
            </a:endParaRPr>
          </a:p>
          <a:p>
            <a:endParaRPr lang="bs-Latn-BA" sz="1050" dirty="0">
              <a:solidFill>
                <a:schemeClr val="tx1"/>
              </a:solidFill>
              <a:latin typeface="+mj-lt"/>
            </a:endParaRPr>
          </a:p>
          <a:p>
            <a:pPr marL="0" lvl="1">
              <a:spcBef>
                <a:spcPts val="300"/>
              </a:spcBef>
              <a:spcAft>
                <a:spcPts val="600"/>
              </a:spcAft>
            </a:pPr>
            <a:r>
              <a:rPr lang="en-US" dirty="0">
                <a:solidFill>
                  <a:schemeClr val="tx1"/>
                </a:solidFill>
                <a:cs typeface="Segoe UI Semilight" panose="020B0402040204020203" pitchFamily="34" charset="0"/>
              </a:rPr>
              <a:t>The URL where it’s located</a:t>
            </a:r>
            <a:endParaRPr lang="bs-Latn-BA" dirty="0">
              <a:solidFill>
                <a:schemeClr val="tx1"/>
              </a:solidFill>
              <a:cs typeface="Segoe UI Semilight" panose="020B0402040204020203" pitchFamily="34" charset="0"/>
            </a:endParaRPr>
          </a:p>
          <a:p>
            <a:pPr marL="0" lvl="1">
              <a:spcBef>
                <a:spcPts val="300"/>
              </a:spcBef>
              <a:spcAft>
                <a:spcPts val="600"/>
              </a:spcAft>
            </a:pPr>
            <a:r>
              <a:rPr lang="en-US" dirty="0">
                <a:solidFill>
                  <a:schemeClr val="tx1"/>
                </a:solidFill>
                <a:cs typeface="Segoe UI Semilight" panose="020B0402040204020203" pitchFamily="34" charset="0"/>
              </a:rPr>
              <a:t>The URL to send replies after a user is authenticated</a:t>
            </a:r>
            <a:endParaRPr lang="bs-Latn-BA" dirty="0">
              <a:solidFill>
                <a:schemeClr val="tx1"/>
              </a:solidFill>
              <a:cs typeface="Segoe UI Semilight" panose="020B0402040204020203" pitchFamily="34" charset="0"/>
            </a:endParaRPr>
          </a:p>
          <a:p>
            <a:pPr marL="0" lvl="1">
              <a:spcBef>
                <a:spcPts val="300"/>
              </a:spcBef>
              <a:spcAft>
                <a:spcPts val="600"/>
              </a:spcAft>
            </a:pPr>
            <a:r>
              <a:rPr lang="en-US" dirty="0">
                <a:solidFill>
                  <a:schemeClr val="tx1"/>
                </a:solidFill>
                <a:cs typeface="Segoe UI Semilight" panose="020B0402040204020203" pitchFamily="34" charset="0"/>
              </a:rPr>
              <a:t>The URL that identifies the app</a:t>
            </a:r>
            <a:endParaRPr lang="en-US" sz="1600" dirty="0">
              <a:solidFill>
                <a:schemeClr val="tx1"/>
              </a:solidFill>
              <a:cs typeface="Segoe UI Semilight" panose="020B0402040204020203" pitchFamily="34" charset="0"/>
            </a:endParaRPr>
          </a:p>
        </p:txBody>
      </p:sp>
      <p:sp>
        <p:nvSpPr>
          <p:cNvPr id="10" name="Rectangle 9">
            <a:extLst>
              <a:ext uri="{FF2B5EF4-FFF2-40B4-BE49-F238E27FC236}">
                <a16:creationId xmlns:a16="http://schemas.microsoft.com/office/drawing/2014/main" id="{BAB24D89-9620-4AA7-8A33-A0FF570FA76C}"/>
              </a:ext>
            </a:extLst>
          </p:cNvPr>
          <p:cNvSpPr/>
          <p:nvPr/>
        </p:nvSpPr>
        <p:spPr bwMode="auto">
          <a:xfrm>
            <a:off x="4368800" y="1435099"/>
            <a:ext cx="7488237" cy="535077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91440" numCol="1" spcCol="0" rtlCol="0" fromWordArt="0" anchor="b"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1A1A1A"/>
                </a:solidFill>
                <a:effectLst/>
                <a:uLnTx/>
                <a:uFillTx/>
                <a:ea typeface="+mn-ea"/>
                <a:cs typeface="Segoe UI Semilight" panose="020B0402040204020203" pitchFamily="34" charset="0"/>
              </a:rPr>
              <a:t>Application registration allows access to a </a:t>
            </a:r>
            <a:r>
              <a:rPr kumimoji="0" lang="en-US" b="0" i="0" u="none" strike="noStrike" kern="1200" cap="none" spc="0" normalizeH="0" baseline="0" noProof="0" dirty="0" err="1">
                <a:ln>
                  <a:noFill/>
                </a:ln>
                <a:solidFill>
                  <a:srgbClr val="1A1A1A"/>
                </a:solidFill>
                <a:effectLst/>
                <a:uLnTx/>
                <a:uFillTx/>
                <a:ea typeface="+mn-ea"/>
                <a:cs typeface="Segoe UI Semilight" panose="020B0402040204020203" pitchFamily="34" charset="0"/>
              </a:rPr>
              <a:t>LoB</a:t>
            </a:r>
            <a:r>
              <a:rPr kumimoji="0" lang="en-US" b="0" i="0" u="none" strike="noStrike" kern="1200" cap="none" spc="0" normalizeH="0" baseline="0" noProof="0" dirty="0">
                <a:ln>
                  <a:noFill/>
                </a:ln>
                <a:solidFill>
                  <a:srgbClr val="1A1A1A"/>
                </a:solidFill>
                <a:effectLst/>
                <a:uLnTx/>
                <a:uFillTx/>
                <a:ea typeface="+mn-ea"/>
                <a:cs typeface="Segoe UI Semilight" panose="020B0402040204020203" pitchFamily="34" charset="0"/>
              </a:rPr>
              <a:t> app by using Azure AD as the authentication provider. If a user connects to an app and the user doesn’t have a valid token, they’re redirected to Azure AD for authentication, at which point they’re directed to the app and granted access to it.</a:t>
            </a:r>
            <a:endParaRPr kumimoji="0" lang="en-US" b="0" i="0" u="none" strike="noStrike" kern="1200" cap="none" spc="0" normalizeH="0" baseline="0" noProof="0" dirty="0">
              <a:ln>
                <a:noFill/>
              </a:ln>
              <a:gradFill>
                <a:gsLst>
                  <a:gs pos="2917">
                    <a:srgbClr val="1A1A1A"/>
                  </a:gs>
                  <a:gs pos="30000">
                    <a:srgbClr val="1A1A1A"/>
                  </a:gs>
                </a:gsLst>
                <a:lin ang="5400000" scaled="0"/>
              </a:gradFill>
              <a:effectLst/>
              <a:uLnTx/>
              <a:uFillTx/>
              <a:ea typeface="+mn-ea"/>
              <a:cs typeface="Segoe UI Semilight" panose="020B0402040204020203" pitchFamily="34" charset="0"/>
            </a:endParaRPr>
          </a:p>
        </p:txBody>
      </p:sp>
      <p:pic>
        <p:nvPicPr>
          <p:cNvPr id="12" name="Picture 11" descr="Illustration showing user redirected to an Azure Active Directory to validate access token to Line of Business application">
            <a:extLst>
              <a:ext uri="{FF2B5EF4-FFF2-40B4-BE49-F238E27FC236}">
                <a16:creationId xmlns:a16="http://schemas.microsoft.com/office/drawing/2014/main" id="{DE77C43C-8CE2-4BDD-9C62-872B6BD34EF4}"/>
              </a:ext>
            </a:extLst>
          </p:cNvPr>
          <p:cNvPicPr>
            <a:picLocks noChangeAspect="1"/>
          </p:cNvPicPr>
          <p:nvPr/>
        </p:nvPicPr>
        <p:blipFill rotWithShape="1">
          <a:blip r:embed="rId3"/>
          <a:srcRect l="16078" t="10849" r="21077" b="12090"/>
          <a:stretch/>
        </p:blipFill>
        <p:spPr>
          <a:xfrm>
            <a:off x="5486701" y="1524001"/>
            <a:ext cx="5252434" cy="3619499"/>
          </a:xfrm>
          <a:prstGeom prst="rect">
            <a:avLst/>
          </a:prstGeom>
        </p:spPr>
      </p:pic>
    </p:spTree>
    <p:extLst>
      <p:ext uri="{BB962C8B-B14F-4D97-AF65-F5344CB8AC3E}">
        <p14:creationId xmlns:p14="http://schemas.microsoft.com/office/powerpoint/2010/main" val="224013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Update an application within the Azure AD consent framework</a:t>
            </a:r>
          </a:p>
        </p:txBody>
      </p:sp>
      <p:pic>
        <p:nvPicPr>
          <p:cNvPr id="27" name="Picture 26" descr="Icon of a key">
            <a:extLst>
              <a:ext uri="{FF2B5EF4-FFF2-40B4-BE49-F238E27FC236}">
                <a16:creationId xmlns:a16="http://schemas.microsoft.com/office/drawing/2014/main" id="{31B99045-60C0-4C6C-A94B-21C63A53EBC1}"/>
              </a:ext>
            </a:extLst>
          </p:cNvPr>
          <p:cNvPicPr>
            <a:picLocks noChangeAspect="1"/>
          </p:cNvPicPr>
          <p:nvPr/>
        </p:nvPicPr>
        <p:blipFill>
          <a:blip r:embed="rId3"/>
          <a:stretch>
            <a:fillRect/>
          </a:stretch>
        </p:blipFill>
        <p:spPr>
          <a:xfrm>
            <a:off x="579437" y="1593474"/>
            <a:ext cx="1005840" cy="1005840"/>
          </a:xfrm>
          <a:prstGeom prst="rect">
            <a:avLst/>
          </a:prstGeom>
        </p:spPr>
      </p:pic>
      <p:sp>
        <p:nvSpPr>
          <p:cNvPr id="41" name="Rectangle 40">
            <a:extLst>
              <a:ext uri="{FF2B5EF4-FFF2-40B4-BE49-F238E27FC236}">
                <a16:creationId xmlns:a16="http://schemas.microsoft.com/office/drawing/2014/main" id="{30EFF17F-3D70-4F72-AA79-704939CE4505}"/>
              </a:ext>
            </a:extLst>
          </p:cNvPr>
          <p:cNvSpPr/>
          <p:nvPr/>
        </p:nvSpPr>
        <p:spPr>
          <a:xfrm>
            <a:off x="1917725" y="1333070"/>
            <a:ext cx="9943475" cy="1554272"/>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137160" rIns="0" bIns="137160" numCol="1" spcCol="1270" anchor="ctr" anchorCtr="0">
            <a:spAutoFit/>
          </a:bodyPr>
          <a:lstStyle/>
          <a:p>
            <a:pPr defTabSz="444500">
              <a:spcBef>
                <a:spcPct val="0"/>
              </a:spcBef>
              <a:spcAft>
                <a:spcPts val="600"/>
              </a:spcAft>
            </a:pPr>
            <a:r>
              <a:rPr lang="en-US" sz="2000" b="0" i="0" dirty="0">
                <a:solidFill>
                  <a:srgbClr val="000000"/>
                </a:solidFill>
                <a:effectLst/>
                <a:latin typeface="+mj-lt"/>
              </a:rPr>
              <a:t>Multi-tenant applications allow sign-ins by user accounts from Azure AD tenants other than the tenant in which the app was initially registered</a:t>
            </a:r>
          </a:p>
          <a:p>
            <a:pPr defTabSz="444500">
              <a:spcBef>
                <a:spcPct val="0"/>
              </a:spcBef>
              <a:spcAft>
                <a:spcPts val="600"/>
              </a:spcAft>
            </a:pPr>
            <a:r>
              <a:rPr lang="en-US" dirty="0">
                <a:solidFill>
                  <a:schemeClr val="tx1"/>
                </a:solidFill>
              </a:rPr>
              <a:t>The Azure AD consent framework enables a tenant administrator or user in these other tenants to consent to (or deny) an application's request for permission to access their resources</a:t>
            </a:r>
          </a:p>
        </p:txBody>
      </p:sp>
      <p:cxnSp>
        <p:nvCxnSpPr>
          <p:cNvPr id="49" name="Straight Connector 48">
            <a:extLst>
              <a:ext uri="{FF2B5EF4-FFF2-40B4-BE49-F238E27FC236}">
                <a16:creationId xmlns:a16="http://schemas.microsoft.com/office/drawing/2014/main" id="{D93E7B72-74B7-47CF-88B0-9DBD758D1BF1}"/>
              </a:ext>
              <a:ext uri="{C183D7F6-B498-43B3-948B-1728B52AA6E4}">
                <adec:decorative xmlns:adec="http://schemas.microsoft.com/office/drawing/2017/decorative" val="1"/>
              </a:ext>
            </a:extLst>
          </p:cNvPr>
          <p:cNvCxnSpPr>
            <a:cxnSpLocks/>
          </p:cNvCxnSpPr>
          <p:nvPr/>
        </p:nvCxnSpPr>
        <p:spPr>
          <a:xfrm>
            <a:off x="1917726" y="3045134"/>
            <a:ext cx="9943475"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7" name="Picture 56" descr="Icon of three people">
            <a:extLst>
              <a:ext uri="{FF2B5EF4-FFF2-40B4-BE49-F238E27FC236}">
                <a16:creationId xmlns:a16="http://schemas.microsoft.com/office/drawing/2014/main" id="{9AAE7258-A118-44B8-B5D9-2568A4DA0D91}"/>
              </a:ext>
            </a:extLst>
          </p:cNvPr>
          <p:cNvPicPr>
            <a:picLocks noChangeAspect="1"/>
          </p:cNvPicPr>
          <p:nvPr/>
        </p:nvPicPr>
        <p:blipFill>
          <a:blip r:embed="rId4"/>
          <a:stretch>
            <a:fillRect/>
          </a:stretch>
        </p:blipFill>
        <p:spPr>
          <a:xfrm>
            <a:off x="579436" y="3334799"/>
            <a:ext cx="1005840" cy="1005840"/>
          </a:xfrm>
          <a:prstGeom prst="rect">
            <a:avLst/>
          </a:prstGeom>
        </p:spPr>
      </p:pic>
      <p:sp>
        <p:nvSpPr>
          <p:cNvPr id="59" name="Rectangle 58">
            <a:extLst>
              <a:ext uri="{FF2B5EF4-FFF2-40B4-BE49-F238E27FC236}">
                <a16:creationId xmlns:a16="http://schemas.microsoft.com/office/drawing/2014/main" id="{2DCFC291-79A1-4F0E-BEA7-F8057BE91C14}"/>
              </a:ext>
            </a:extLst>
          </p:cNvPr>
          <p:cNvSpPr/>
          <p:nvPr/>
        </p:nvSpPr>
        <p:spPr>
          <a:xfrm>
            <a:off x="1917700" y="3178921"/>
            <a:ext cx="9939338" cy="2282163"/>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137160" rIns="0" bIns="137160" numCol="1" spcCol="1270" anchor="ctr" anchorCtr="0">
            <a:spAutoFit/>
          </a:bodyPr>
          <a:lstStyle/>
          <a:p>
            <a:pPr defTabSz="444500">
              <a:spcBef>
                <a:spcPct val="0"/>
              </a:spcBef>
              <a:spcAft>
                <a:spcPct val="35000"/>
              </a:spcAft>
            </a:pPr>
            <a:r>
              <a:rPr lang="en-US" sz="2000" dirty="0">
                <a:solidFill>
                  <a:schemeClr val="tx1"/>
                </a:solidFill>
                <a:latin typeface="+mj-lt"/>
              </a:rPr>
              <a:t>Consent is the process of a user granting authorization to an application to access protected resources on their behalf</a:t>
            </a:r>
          </a:p>
          <a:p>
            <a:pPr defTabSz="444500">
              <a:spcBef>
                <a:spcPct val="0"/>
              </a:spcBef>
              <a:spcAft>
                <a:spcPct val="35000"/>
              </a:spcAft>
            </a:pPr>
            <a:r>
              <a:rPr lang="en-US" dirty="0">
                <a:solidFill>
                  <a:schemeClr val="tx1"/>
                </a:solidFill>
              </a:rPr>
              <a:t>An admin or user can be asked for consent to allow access to their organization/individual data</a:t>
            </a:r>
          </a:p>
          <a:p>
            <a:pPr defTabSz="444500">
              <a:spcBef>
                <a:spcPct val="0"/>
              </a:spcBef>
              <a:spcAft>
                <a:spcPct val="35000"/>
              </a:spcAft>
            </a:pPr>
            <a:r>
              <a:rPr lang="en-US" b="0" i="0" dirty="0">
                <a:solidFill>
                  <a:srgbClr val="000000"/>
                </a:solidFill>
                <a:effectLst/>
              </a:rPr>
              <a:t>A privileged Administrator can configure whether non-administrator users are allowed to grant user consent to an application</a:t>
            </a:r>
            <a:endParaRPr lang="en-US" dirty="0">
              <a:solidFill>
                <a:schemeClr val="tx1"/>
              </a:solidFill>
            </a:endParaRPr>
          </a:p>
          <a:p>
            <a:pPr defTabSz="444500">
              <a:spcBef>
                <a:spcPct val="0"/>
              </a:spcBef>
              <a:spcAft>
                <a:spcPct val="35000"/>
              </a:spcAft>
            </a:pPr>
            <a:endParaRPr lang="en-US" dirty="0">
              <a:solidFill>
                <a:schemeClr val="tx1"/>
              </a:solidFill>
            </a:endParaRPr>
          </a:p>
        </p:txBody>
      </p:sp>
      <p:cxnSp>
        <p:nvCxnSpPr>
          <p:cNvPr id="64" name="Straight Connector 63">
            <a:extLst>
              <a:ext uri="{FF2B5EF4-FFF2-40B4-BE49-F238E27FC236}">
                <a16:creationId xmlns:a16="http://schemas.microsoft.com/office/drawing/2014/main" id="{6970BB74-54A2-4AD4-B4C1-F799775204F5}"/>
              </a:ext>
              <a:ext uri="{C183D7F6-B498-43B3-948B-1728B52AA6E4}">
                <adec:decorative xmlns:adec="http://schemas.microsoft.com/office/drawing/2017/decorative" val="1"/>
              </a:ext>
            </a:extLst>
          </p:cNvPr>
          <p:cNvCxnSpPr>
            <a:cxnSpLocks/>
          </p:cNvCxnSpPr>
          <p:nvPr/>
        </p:nvCxnSpPr>
        <p:spPr>
          <a:xfrm>
            <a:off x="1917726" y="5316578"/>
            <a:ext cx="9943475"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8" name="Rectangle 67">
            <a:extLst>
              <a:ext uri="{FF2B5EF4-FFF2-40B4-BE49-F238E27FC236}">
                <a16:creationId xmlns:a16="http://schemas.microsoft.com/office/drawing/2014/main" id="{9F18B77B-A5C9-4530-A7C4-BC51B31FFE84}"/>
              </a:ext>
            </a:extLst>
          </p:cNvPr>
          <p:cNvSpPr/>
          <p:nvPr/>
        </p:nvSpPr>
        <p:spPr>
          <a:xfrm>
            <a:off x="1917700" y="5380427"/>
            <a:ext cx="9939338" cy="152349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137160" rIns="0" bIns="137160" numCol="1" spcCol="1270" anchor="ctr" anchorCtr="0">
            <a:spAutoFit/>
          </a:bodyPr>
          <a:lstStyle/>
          <a:p>
            <a:pPr>
              <a:spcAft>
                <a:spcPts val="600"/>
              </a:spcAft>
            </a:pPr>
            <a:r>
              <a:rPr lang="en-US" sz="2000" b="0" i="0" dirty="0">
                <a:solidFill>
                  <a:srgbClr val="000000"/>
                </a:solidFill>
                <a:effectLst/>
                <a:latin typeface="+mj-lt"/>
              </a:rPr>
              <a:t>User access to applications can still be limited, even when tenant-wide admin consent has been granted</a:t>
            </a:r>
          </a:p>
          <a:p>
            <a:pPr>
              <a:spcAft>
                <a:spcPts val="600"/>
              </a:spcAft>
            </a:pPr>
            <a:r>
              <a:rPr lang="en-US" b="0" i="0" dirty="0">
                <a:solidFill>
                  <a:srgbClr val="000000"/>
                </a:solidFill>
                <a:effectLst/>
              </a:rPr>
              <a:t>Configure the application’s properties to require user assignment to limit user access to the application</a:t>
            </a:r>
            <a:endParaRPr lang="en-US" dirty="0">
              <a:solidFill>
                <a:schemeClr val="tx1"/>
              </a:solidFill>
            </a:endParaRPr>
          </a:p>
        </p:txBody>
      </p:sp>
      <p:grpSp>
        <p:nvGrpSpPr>
          <p:cNvPr id="2" name="Group 1" descr="Icon of lock pad">
            <a:extLst>
              <a:ext uri="{FF2B5EF4-FFF2-40B4-BE49-F238E27FC236}">
                <a16:creationId xmlns:a16="http://schemas.microsoft.com/office/drawing/2014/main" id="{A483194A-A68C-81A3-A2D0-441C186BE958}"/>
              </a:ext>
            </a:extLst>
          </p:cNvPr>
          <p:cNvGrpSpPr/>
          <p:nvPr/>
        </p:nvGrpSpPr>
        <p:grpSpPr>
          <a:xfrm>
            <a:off x="559127" y="5660951"/>
            <a:ext cx="1005840" cy="1005840"/>
            <a:chOff x="6390967" y="1017831"/>
            <a:chExt cx="780288" cy="781812"/>
          </a:xfrm>
        </p:grpSpPr>
        <p:pic>
          <p:nvPicPr>
            <p:cNvPr id="3" name="Picture 2">
              <a:extLst>
                <a:ext uri="{FF2B5EF4-FFF2-40B4-BE49-F238E27FC236}">
                  <a16:creationId xmlns:a16="http://schemas.microsoft.com/office/drawing/2014/main" id="{9A987645-74F8-7A03-0443-B7EDAFB8E7D5}"/>
                </a:ext>
              </a:extLst>
            </p:cNvPr>
            <p:cNvPicPr>
              <a:picLocks noChangeAspect="1"/>
            </p:cNvPicPr>
            <p:nvPr/>
          </p:nvPicPr>
          <p:blipFill>
            <a:blip r:embed="rId5"/>
            <a:stretch>
              <a:fillRect/>
            </a:stretch>
          </p:blipFill>
          <p:spPr>
            <a:xfrm>
              <a:off x="6390967" y="1017831"/>
              <a:ext cx="780288" cy="781812"/>
            </a:xfrm>
            <a:prstGeom prst="rect">
              <a:avLst/>
            </a:prstGeom>
          </p:spPr>
        </p:pic>
        <p:pic>
          <p:nvPicPr>
            <p:cNvPr id="4" name="Picture 3" descr="Icon of lock pad">
              <a:extLst>
                <a:ext uri="{FF2B5EF4-FFF2-40B4-BE49-F238E27FC236}">
                  <a16:creationId xmlns:a16="http://schemas.microsoft.com/office/drawing/2014/main" id="{B66FAD22-1347-CAB9-E3B9-EDB1CE975969}"/>
                </a:ext>
              </a:extLst>
            </p:cNvPr>
            <p:cNvPicPr>
              <a:picLocks noChangeAspect="1"/>
            </p:cNvPicPr>
            <p:nvPr/>
          </p:nvPicPr>
          <p:blipFill>
            <a:blip r:embed="rId6"/>
            <a:stretch>
              <a:fillRect/>
            </a:stretch>
          </p:blipFill>
          <p:spPr>
            <a:xfrm>
              <a:off x="6577911" y="1205537"/>
              <a:ext cx="406400" cy="406400"/>
            </a:xfrm>
            <a:prstGeom prst="rect">
              <a:avLst/>
            </a:prstGeom>
          </p:spPr>
        </p:pic>
      </p:grpSp>
    </p:spTree>
    <p:extLst>
      <p:ext uri="{BB962C8B-B14F-4D97-AF65-F5344CB8AC3E}">
        <p14:creationId xmlns:p14="http://schemas.microsoft.com/office/powerpoint/2010/main" val="316903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Configure multi-tenant applications</a:t>
            </a:r>
            <a:endParaRPr lang="en-US" dirty="0"/>
          </a:p>
        </p:txBody>
      </p:sp>
      <p:pic>
        <p:nvPicPr>
          <p:cNvPr id="39" name="Picture 38" descr="Icon of a document">
            <a:extLst>
              <a:ext uri="{FF2B5EF4-FFF2-40B4-BE49-F238E27FC236}">
                <a16:creationId xmlns:a16="http://schemas.microsoft.com/office/drawing/2014/main" id="{A2B16C32-F9A2-4A80-8CA5-DE2AAE3A9362}"/>
              </a:ext>
            </a:extLst>
          </p:cNvPr>
          <p:cNvPicPr>
            <a:picLocks noChangeAspect="1"/>
          </p:cNvPicPr>
          <p:nvPr/>
        </p:nvPicPr>
        <p:blipFill>
          <a:blip r:embed="rId3"/>
          <a:stretch>
            <a:fillRect/>
          </a:stretch>
        </p:blipFill>
        <p:spPr>
          <a:xfrm>
            <a:off x="579438" y="1569429"/>
            <a:ext cx="786384" cy="786384"/>
          </a:xfrm>
          <a:prstGeom prst="rect">
            <a:avLst/>
          </a:prstGeom>
        </p:spPr>
      </p:pic>
      <p:sp>
        <p:nvSpPr>
          <p:cNvPr id="44" name="Text Placeholder 5">
            <a:extLst>
              <a:ext uri="{FF2B5EF4-FFF2-40B4-BE49-F238E27FC236}">
                <a16:creationId xmlns:a16="http://schemas.microsoft.com/office/drawing/2014/main" id="{9808E5D2-6092-45D8-B5FC-F00155C00C8F}"/>
              </a:ext>
            </a:extLst>
          </p:cNvPr>
          <p:cNvSpPr txBox="1">
            <a:spLocks/>
          </p:cNvSpPr>
          <p:nvPr/>
        </p:nvSpPr>
        <p:spPr>
          <a:xfrm>
            <a:off x="1562100" y="1436688"/>
            <a:ext cx="10294936" cy="1051867"/>
          </a:xfrm>
          <a:prstGeom prst="rect">
            <a:avLst/>
          </a:prstGeom>
        </p:spPr>
        <p:txBody>
          <a:bodyPr lIns="0" tIns="0" rIns="0" bIns="0" anchor="t"/>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200"/>
              </a:spcBef>
              <a:spcAft>
                <a:spcPts val="200"/>
              </a:spcAft>
              <a:buNone/>
            </a:pPr>
            <a:r>
              <a:rPr lang="en-US" sz="2000" dirty="0">
                <a:latin typeface="+mj-lt"/>
              </a:rPr>
              <a:t>When registering an application in Azure AD, you may want your application to</a:t>
            </a:r>
            <a:r>
              <a:rPr lang="bs-Latn-BA" sz="2000" dirty="0">
                <a:latin typeface="+mj-lt"/>
              </a:rPr>
              <a:t>:</a:t>
            </a:r>
            <a:r>
              <a:rPr lang="en-US" sz="2000" dirty="0">
                <a:latin typeface="+mj-lt"/>
              </a:rPr>
              <a:t> </a:t>
            </a:r>
            <a:endParaRPr lang="bs-Latn-BA" sz="2000" dirty="0">
              <a:latin typeface="+mj-lt"/>
            </a:endParaRPr>
          </a:p>
          <a:p>
            <a:pPr marL="0" lvl="1" indent="0">
              <a:spcBef>
                <a:spcPts val="200"/>
              </a:spcBef>
              <a:spcAft>
                <a:spcPts val="200"/>
              </a:spcAft>
              <a:buNone/>
            </a:pPr>
            <a:r>
              <a:rPr lang="bs-Latn-BA" sz="1800" dirty="0"/>
              <a:t>Be </a:t>
            </a:r>
            <a:r>
              <a:rPr lang="en-US" sz="1800" dirty="0"/>
              <a:t>access</a:t>
            </a:r>
            <a:r>
              <a:rPr lang="bs-Latn-BA" sz="1800" dirty="0"/>
              <a:t>ible</a:t>
            </a:r>
            <a:r>
              <a:rPr lang="en-US" sz="1800" dirty="0"/>
              <a:t> only by users in your organization</a:t>
            </a:r>
            <a:r>
              <a:rPr lang="bs-Latn-BA" sz="1800" dirty="0"/>
              <a:t> (single-tenant app)</a:t>
            </a:r>
          </a:p>
          <a:p>
            <a:pPr marL="0" lvl="1" indent="0">
              <a:spcBef>
                <a:spcPts val="200"/>
              </a:spcBef>
              <a:spcAft>
                <a:spcPts val="200"/>
              </a:spcAft>
              <a:buNone/>
            </a:pPr>
            <a:r>
              <a:rPr lang="bs-Latn-BA" sz="1800" dirty="0"/>
              <a:t>B</a:t>
            </a:r>
            <a:r>
              <a:rPr lang="en-US" sz="1800" dirty="0"/>
              <a:t>e accessible by users in external organizations</a:t>
            </a:r>
            <a:r>
              <a:rPr lang="bs-Latn-BA" sz="1800" dirty="0"/>
              <a:t> (multi-tenant app)</a:t>
            </a:r>
            <a:endParaRPr lang="en-US" sz="1800" dirty="0"/>
          </a:p>
        </p:txBody>
      </p:sp>
      <p:cxnSp>
        <p:nvCxnSpPr>
          <p:cNvPr id="61" name="Straight Connector 60">
            <a:extLst>
              <a:ext uri="{FF2B5EF4-FFF2-40B4-BE49-F238E27FC236}">
                <a16:creationId xmlns:a16="http://schemas.microsoft.com/office/drawing/2014/main" id="{8041BC5D-5B8D-4942-ABC8-68761FD5AE8B}"/>
              </a:ext>
              <a:ext uri="{C183D7F6-B498-43B3-948B-1728B52AA6E4}">
                <adec:decorative xmlns:adec="http://schemas.microsoft.com/office/drawing/2017/decorative" val="1"/>
              </a:ext>
            </a:extLst>
          </p:cNvPr>
          <p:cNvCxnSpPr>
            <a:cxnSpLocks/>
          </p:cNvCxnSpPr>
          <p:nvPr/>
        </p:nvCxnSpPr>
        <p:spPr>
          <a:xfrm>
            <a:off x="1562100" y="2575706"/>
            <a:ext cx="1029493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6" name="Picture 75" descr="Icon of a person">
            <a:extLst>
              <a:ext uri="{FF2B5EF4-FFF2-40B4-BE49-F238E27FC236}">
                <a16:creationId xmlns:a16="http://schemas.microsoft.com/office/drawing/2014/main" id="{D49659D5-33CC-4228-924C-80A790E8058B}"/>
              </a:ext>
            </a:extLst>
          </p:cNvPr>
          <p:cNvPicPr>
            <a:picLocks noChangeAspect="1"/>
          </p:cNvPicPr>
          <p:nvPr/>
        </p:nvPicPr>
        <p:blipFill>
          <a:blip r:embed="rId4"/>
          <a:stretch>
            <a:fillRect/>
          </a:stretch>
        </p:blipFill>
        <p:spPr>
          <a:xfrm>
            <a:off x="579438" y="2662857"/>
            <a:ext cx="786384" cy="786384"/>
          </a:xfrm>
          <a:prstGeom prst="rect">
            <a:avLst/>
          </a:prstGeom>
        </p:spPr>
      </p:pic>
      <p:sp>
        <p:nvSpPr>
          <p:cNvPr id="80" name="Rectangle 79">
            <a:extLst>
              <a:ext uri="{FF2B5EF4-FFF2-40B4-BE49-F238E27FC236}">
                <a16:creationId xmlns:a16="http://schemas.microsoft.com/office/drawing/2014/main" id="{07893FB3-D378-4058-AED3-DD7AFEE67EB6}"/>
              </a:ext>
            </a:extLst>
          </p:cNvPr>
          <p:cNvSpPr/>
          <p:nvPr/>
        </p:nvSpPr>
        <p:spPr>
          <a:xfrm>
            <a:off x="1562100" y="2722072"/>
            <a:ext cx="10294936" cy="665795"/>
          </a:xfrm>
          <a:prstGeom prst="rect">
            <a:avLst/>
          </a:prstGeom>
        </p:spPr>
        <p:txBody>
          <a:bodyPr lIns="0" tIns="0" rIns="0" bIns="0" anchor="ctr"/>
          <a:lstStyle/>
          <a:p>
            <a:pPr defTabSz="951304">
              <a:spcBef>
                <a:spcPct val="20000"/>
              </a:spcBef>
              <a:buSzPct val="90000"/>
            </a:pPr>
            <a:r>
              <a:rPr lang="en-US" sz="2000">
                <a:solidFill>
                  <a:srgbClr val="000000"/>
                </a:solidFill>
                <a:cs typeface="Segoe UI Semilight" panose="020B0402040204020203" pitchFamily="34" charset="0"/>
              </a:rPr>
              <a:t>A single-tenant application is intended for use in one organization</a:t>
            </a:r>
            <a:endParaRPr lang="en-IN" sz="2000">
              <a:solidFill>
                <a:srgbClr val="000000"/>
              </a:solidFill>
              <a:cs typeface="Segoe UI Semilight" panose="020B0402040204020203" pitchFamily="34" charset="0"/>
            </a:endParaRPr>
          </a:p>
        </p:txBody>
      </p:sp>
      <p:cxnSp>
        <p:nvCxnSpPr>
          <p:cNvPr id="93" name="Straight Connector 92">
            <a:extLst>
              <a:ext uri="{FF2B5EF4-FFF2-40B4-BE49-F238E27FC236}">
                <a16:creationId xmlns:a16="http://schemas.microsoft.com/office/drawing/2014/main" id="{79D0C488-19D1-4A0A-A4E2-EB865E6E7E20}"/>
              </a:ext>
              <a:ext uri="{C183D7F6-B498-43B3-948B-1728B52AA6E4}">
                <adec:decorative xmlns:adec="http://schemas.microsoft.com/office/drawing/2017/decorative" val="1"/>
              </a:ext>
            </a:extLst>
          </p:cNvPr>
          <p:cNvCxnSpPr>
            <a:cxnSpLocks/>
          </p:cNvCxnSpPr>
          <p:nvPr/>
        </p:nvCxnSpPr>
        <p:spPr>
          <a:xfrm>
            <a:off x="1562100" y="3536392"/>
            <a:ext cx="1029493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4" name="Picture 103" descr="Icon of a building">
            <a:extLst>
              <a:ext uri="{FF2B5EF4-FFF2-40B4-BE49-F238E27FC236}">
                <a16:creationId xmlns:a16="http://schemas.microsoft.com/office/drawing/2014/main" id="{8DEC0D3D-8F53-41F4-974A-F76E7544F2F4}"/>
              </a:ext>
            </a:extLst>
          </p:cNvPr>
          <p:cNvPicPr>
            <a:picLocks noChangeAspect="1"/>
          </p:cNvPicPr>
          <p:nvPr/>
        </p:nvPicPr>
        <p:blipFill>
          <a:blip r:embed="rId5"/>
          <a:stretch>
            <a:fillRect/>
          </a:stretch>
        </p:blipFill>
        <p:spPr>
          <a:xfrm>
            <a:off x="579438" y="3623543"/>
            <a:ext cx="786384" cy="786384"/>
          </a:xfrm>
          <a:prstGeom prst="rect">
            <a:avLst/>
          </a:prstGeom>
        </p:spPr>
      </p:pic>
      <p:sp>
        <p:nvSpPr>
          <p:cNvPr id="107" name="Rectangle 106">
            <a:extLst>
              <a:ext uri="{FF2B5EF4-FFF2-40B4-BE49-F238E27FC236}">
                <a16:creationId xmlns:a16="http://schemas.microsoft.com/office/drawing/2014/main" id="{56F09AB9-7A6E-4E9F-BDDB-2A341A827596}"/>
              </a:ext>
            </a:extLst>
          </p:cNvPr>
          <p:cNvSpPr/>
          <p:nvPr/>
        </p:nvSpPr>
        <p:spPr>
          <a:xfrm>
            <a:off x="1562100" y="3684918"/>
            <a:ext cx="10294936" cy="665795"/>
          </a:xfrm>
          <a:prstGeom prst="rect">
            <a:avLst/>
          </a:prstGeom>
        </p:spPr>
        <p:txBody>
          <a:bodyPr lIns="0" tIns="0" rIns="0" bIns="0" anchor="ctr"/>
          <a:lstStyle/>
          <a:p>
            <a:pPr defTabSz="951304">
              <a:spcBef>
                <a:spcPct val="20000"/>
              </a:spcBef>
              <a:buSzPct val="90000"/>
            </a:pPr>
            <a:r>
              <a:rPr lang="en-US" sz="2000">
                <a:solidFill>
                  <a:srgbClr val="000000"/>
                </a:solidFill>
                <a:cs typeface="Segoe UI Semilight" panose="020B0402040204020203" pitchFamily="34" charset="0"/>
              </a:rPr>
              <a:t>A multi-tenant application is intended for use in many organizations</a:t>
            </a:r>
            <a:endParaRPr lang="en-IN" sz="2000">
              <a:solidFill>
                <a:srgbClr val="000000"/>
              </a:solidFill>
              <a:cs typeface="Segoe UI Semilight" panose="020B0402040204020203" pitchFamily="34" charset="0"/>
            </a:endParaRPr>
          </a:p>
        </p:txBody>
      </p:sp>
      <p:cxnSp>
        <p:nvCxnSpPr>
          <p:cNvPr id="116" name="Straight Connector 115">
            <a:extLst>
              <a:ext uri="{FF2B5EF4-FFF2-40B4-BE49-F238E27FC236}">
                <a16:creationId xmlns:a16="http://schemas.microsoft.com/office/drawing/2014/main" id="{BF5EA003-8679-469A-B27E-4F3915F286B9}"/>
              </a:ext>
              <a:ext uri="{C183D7F6-B498-43B3-948B-1728B52AA6E4}">
                <adec:decorative xmlns:adec="http://schemas.microsoft.com/office/drawing/2017/decorative" val="1"/>
              </a:ext>
            </a:extLst>
          </p:cNvPr>
          <p:cNvCxnSpPr>
            <a:cxnSpLocks/>
          </p:cNvCxnSpPr>
          <p:nvPr/>
        </p:nvCxnSpPr>
        <p:spPr>
          <a:xfrm>
            <a:off x="1562100" y="4497078"/>
            <a:ext cx="1029493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23" name="Picture 122" descr="Icon of three people around a table">
            <a:extLst>
              <a:ext uri="{FF2B5EF4-FFF2-40B4-BE49-F238E27FC236}">
                <a16:creationId xmlns:a16="http://schemas.microsoft.com/office/drawing/2014/main" id="{45E8FB0B-456C-4CFA-ACEA-98A860E9C22A}"/>
              </a:ext>
            </a:extLst>
          </p:cNvPr>
          <p:cNvPicPr>
            <a:picLocks noChangeAspect="1"/>
          </p:cNvPicPr>
          <p:nvPr/>
        </p:nvPicPr>
        <p:blipFill>
          <a:blip r:embed="rId6"/>
          <a:stretch>
            <a:fillRect/>
          </a:stretch>
        </p:blipFill>
        <p:spPr>
          <a:xfrm>
            <a:off x="579438" y="4584229"/>
            <a:ext cx="786384" cy="784860"/>
          </a:xfrm>
          <a:prstGeom prst="rect">
            <a:avLst/>
          </a:prstGeom>
        </p:spPr>
      </p:pic>
      <p:sp>
        <p:nvSpPr>
          <p:cNvPr id="125" name="Rectangle 124">
            <a:extLst>
              <a:ext uri="{FF2B5EF4-FFF2-40B4-BE49-F238E27FC236}">
                <a16:creationId xmlns:a16="http://schemas.microsoft.com/office/drawing/2014/main" id="{49E41540-9F34-4D5A-AE44-D5DE28AEA261}"/>
              </a:ext>
            </a:extLst>
          </p:cNvPr>
          <p:cNvSpPr/>
          <p:nvPr/>
        </p:nvSpPr>
        <p:spPr>
          <a:xfrm>
            <a:off x="1562100" y="4644080"/>
            <a:ext cx="10294936" cy="665795"/>
          </a:xfrm>
          <a:prstGeom prst="rect">
            <a:avLst/>
          </a:prstGeom>
        </p:spPr>
        <p:txBody>
          <a:bodyPr lIns="0" tIns="0" rIns="0" bIns="0" anchor="ctr"/>
          <a:lstStyle/>
          <a:p>
            <a:pPr defTabSz="951304">
              <a:spcBef>
                <a:spcPct val="20000"/>
              </a:spcBef>
              <a:buSzPct val="90000"/>
            </a:pPr>
            <a:r>
              <a:rPr lang="en-US" sz="2000">
                <a:solidFill>
                  <a:srgbClr val="000000"/>
                </a:solidFill>
                <a:cs typeface="Segoe UI Semilight" panose="020B0402040204020203" pitchFamily="34" charset="0"/>
              </a:rPr>
              <a:t>Azure AD requires the App ID URL of multi-tenant applications to be globally unique</a:t>
            </a:r>
            <a:endParaRPr lang="en-IN" sz="2000">
              <a:solidFill>
                <a:srgbClr val="000000"/>
              </a:solidFill>
              <a:cs typeface="Segoe UI Semilight" panose="020B0402040204020203" pitchFamily="34" charset="0"/>
            </a:endParaRPr>
          </a:p>
        </p:txBody>
      </p:sp>
      <p:cxnSp>
        <p:nvCxnSpPr>
          <p:cNvPr id="130" name="Straight Connector 129">
            <a:extLst>
              <a:ext uri="{FF2B5EF4-FFF2-40B4-BE49-F238E27FC236}">
                <a16:creationId xmlns:a16="http://schemas.microsoft.com/office/drawing/2014/main" id="{0BE1AC01-30FB-442E-BF6D-7FC490285C30}"/>
              </a:ext>
              <a:ext uri="{C183D7F6-B498-43B3-948B-1728B52AA6E4}">
                <adec:decorative xmlns:adec="http://schemas.microsoft.com/office/drawing/2017/decorative" val="1"/>
              </a:ext>
            </a:extLst>
          </p:cNvPr>
          <p:cNvCxnSpPr>
            <a:cxnSpLocks/>
          </p:cNvCxnSpPr>
          <p:nvPr/>
        </p:nvCxnSpPr>
        <p:spPr>
          <a:xfrm>
            <a:off x="1562100" y="5456240"/>
            <a:ext cx="1029493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33" name="Picture 132" descr="Icon of three people">
            <a:extLst>
              <a:ext uri="{FF2B5EF4-FFF2-40B4-BE49-F238E27FC236}">
                <a16:creationId xmlns:a16="http://schemas.microsoft.com/office/drawing/2014/main" id="{EF7FA854-2A3F-48A7-AC01-3144C81818D0}"/>
              </a:ext>
            </a:extLst>
          </p:cNvPr>
          <p:cNvPicPr>
            <a:picLocks noChangeAspect="1"/>
          </p:cNvPicPr>
          <p:nvPr/>
        </p:nvPicPr>
        <p:blipFill>
          <a:blip r:embed="rId7"/>
          <a:stretch>
            <a:fillRect/>
          </a:stretch>
        </p:blipFill>
        <p:spPr>
          <a:xfrm>
            <a:off x="579438" y="5543392"/>
            <a:ext cx="786384" cy="784860"/>
          </a:xfrm>
          <a:prstGeom prst="rect">
            <a:avLst/>
          </a:prstGeom>
        </p:spPr>
      </p:pic>
      <p:sp>
        <p:nvSpPr>
          <p:cNvPr id="134" name="Rectangle 133">
            <a:extLst>
              <a:ext uri="{FF2B5EF4-FFF2-40B4-BE49-F238E27FC236}">
                <a16:creationId xmlns:a16="http://schemas.microsoft.com/office/drawing/2014/main" id="{5A5A76DF-3A7D-4941-A08D-C96764A85075}"/>
              </a:ext>
            </a:extLst>
          </p:cNvPr>
          <p:cNvSpPr/>
          <p:nvPr/>
        </p:nvSpPr>
        <p:spPr>
          <a:xfrm>
            <a:off x="1562100" y="5603243"/>
            <a:ext cx="10294936" cy="665795"/>
          </a:xfrm>
          <a:prstGeom prst="rect">
            <a:avLst/>
          </a:prstGeom>
        </p:spPr>
        <p:txBody>
          <a:bodyPr lIns="0" tIns="0" rIns="0" bIns="0" anchor="ctr"/>
          <a:lstStyle/>
          <a:p>
            <a:pPr defTabSz="951304">
              <a:spcBef>
                <a:spcPct val="20000"/>
              </a:spcBef>
              <a:buSzPct val="90000"/>
            </a:pPr>
            <a:r>
              <a:rPr lang="en-US" sz="2000">
                <a:solidFill>
                  <a:srgbClr val="000000"/>
                </a:solidFill>
                <a:cs typeface="Segoe UI Semilight" panose="020B0402040204020203" pitchFamily="34" charset="0"/>
              </a:rPr>
              <a:t>Support for multi-tenant applications relies heavily on the Azure AD consent framework</a:t>
            </a:r>
            <a:endParaRPr lang="en-IN" sz="2000">
              <a:solidFill>
                <a:srgbClr val="000000"/>
              </a:solidFill>
              <a:cs typeface="Segoe UI Semilight" panose="020B0402040204020203" pitchFamily="34" charset="0"/>
            </a:endParaRPr>
          </a:p>
        </p:txBody>
      </p:sp>
    </p:spTree>
    <p:extLst>
      <p:ext uri="{BB962C8B-B14F-4D97-AF65-F5344CB8AC3E}">
        <p14:creationId xmlns:p14="http://schemas.microsoft.com/office/powerpoint/2010/main" val="178183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OAuth application requests</a:t>
            </a:r>
          </a:p>
        </p:txBody>
      </p:sp>
      <p:pic>
        <p:nvPicPr>
          <p:cNvPr id="64" name="Picture 63" descr="Icon of three circles connected by a line">
            <a:extLst>
              <a:ext uri="{FF2B5EF4-FFF2-40B4-BE49-F238E27FC236}">
                <a16:creationId xmlns:a16="http://schemas.microsoft.com/office/drawing/2014/main" id="{9EC80BE8-85B9-451F-A263-7188EBC6F888}"/>
              </a:ext>
            </a:extLst>
          </p:cNvPr>
          <p:cNvPicPr>
            <a:picLocks noChangeAspect="1"/>
          </p:cNvPicPr>
          <p:nvPr/>
        </p:nvPicPr>
        <p:blipFill>
          <a:blip r:embed="rId3"/>
          <a:stretch>
            <a:fillRect/>
          </a:stretch>
        </p:blipFill>
        <p:spPr>
          <a:xfrm>
            <a:off x="579438" y="1511341"/>
            <a:ext cx="638476" cy="640080"/>
          </a:xfrm>
          <a:prstGeom prst="rect">
            <a:avLst/>
          </a:prstGeom>
        </p:spPr>
      </p:pic>
      <p:sp>
        <p:nvSpPr>
          <p:cNvPr id="67" name="Text Placeholder 5">
            <a:extLst>
              <a:ext uri="{FF2B5EF4-FFF2-40B4-BE49-F238E27FC236}">
                <a16:creationId xmlns:a16="http://schemas.microsoft.com/office/drawing/2014/main" id="{D7D16425-FA36-4A88-9AAE-B33065B930F8}"/>
              </a:ext>
            </a:extLst>
          </p:cNvPr>
          <p:cNvSpPr txBox="1">
            <a:spLocks/>
          </p:cNvSpPr>
          <p:nvPr/>
        </p:nvSpPr>
        <p:spPr>
          <a:xfrm>
            <a:off x="1412111" y="2560001"/>
            <a:ext cx="10427412" cy="2666687"/>
          </a:xfrm>
          <a:prstGeom prst="rect">
            <a:avLst/>
          </a:prstGeom>
          <a:solidFill>
            <a:schemeClr val="bg1"/>
          </a:solidFill>
        </p:spPr>
        <p:txBody>
          <a:bodyPr lIns="0" tIns="0" rIns="0" bIns="0">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0"/>
              </a:spcBef>
              <a:spcAft>
                <a:spcPts val="600"/>
              </a:spcAft>
              <a:buNone/>
            </a:pPr>
            <a:r>
              <a:rPr lang="en-US" sz="2000" dirty="0">
                <a:latin typeface="+mj-lt"/>
              </a:rPr>
              <a:t>Organizations can determine which user-installed OAuth applications have access to third-party productivity app data (such as Office 365 data, Google Workspace data, and Salesforce data) by analyzing the app permissions within Microsoft Defender for Cloud Apps</a:t>
            </a:r>
          </a:p>
          <a:p>
            <a:pPr marL="0" indent="0">
              <a:spcBef>
                <a:spcPts val="0"/>
              </a:spcBef>
              <a:spcAft>
                <a:spcPts val="600"/>
              </a:spcAft>
              <a:buNone/>
            </a:pPr>
            <a:r>
              <a:rPr lang="en-US" sz="1800" b="0" i="0" dirty="0">
                <a:solidFill>
                  <a:srgbClr val="000000"/>
                </a:solidFill>
                <a:effectLst/>
              </a:rPr>
              <a:t>Microsoft Defender for Cloud Apps tells you:</a:t>
            </a:r>
          </a:p>
          <a:p>
            <a:pPr algn="l">
              <a:buFont typeface="Arial" panose="020B0604020202020204" pitchFamily="34" charset="0"/>
              <a:buChar char="•"/>
            </a:pPr>
            <a:r>
              <a:rPr lang="en-US" sz="1800" b="0" i="0" dirty="0">
                <a:solidFill>
                  <a:srgbClr val="000000"/>
                </a:solidFill>
                <a:effectLst/>
              </a:rPr>
              <a:t>What permissions the apps have</a:t>
            </a:r>
          </a:p>
          <a:p>
            <a:pPr algn="l">
              <a:buFont typeface="Arial" panose="020B0604020202020204" pitchFamily="34" charset="0"/>
              <a:buChar char="•"/>
            </a:pPr>
            <a:r>
              <a:rPr lang="en-US" sz="1800" b="0" i="0" dirty="0">
                <a:solidFill>
                  <a:srgbClr val="000000"/>
                </a:solidFill>
                <a:effectLst/>
              </a:rPr>
              <a:t>Which users granted these apps access to their Microsoft 365, Google Workspace, and Salesforce accounts</a:t>
            </a:r>
          </a:p>
        </p:txBody>
      </p:sp>
      <p:cxnSp>
        <p:nvCxnSpPr>
          <p:cNvPr id="77" name="Straight Connector 76">
            <a:extLst>
              <a:ext uri="{FF2B5EF4-FFF2-40B4-BE49-F238E27FC236}">
                <a16:creationId xmlns:a16="http://schemas.microsoft.com/office/drawing/2014/main" id="{05570443-8CE3-475D-A10A-6056F1B40B29}"/>
              </a:ext>
              <a:ext uri="{C183D7F6-B498-43B3-948B-1728B52AA6E4}">
                <adec:decorative xmlns:adec="http://schemas.microsoft.com/office/drawing/2017/decorative" val="1"/>
              </a:ext>
            </a:extLst>
          </p:cNvPr>
          <p:cNvCxnSpPr>
            <a:cxnSpLocks/>
          </p:cNvCxnSpPr>
          <p:nvPr/>
        </p:nvCxnSpPr>
        <p:spPr>
          <a:xfrm>
            <a:off x="1422271" y="5424582"/>
            <a:ext cx="1045354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3" name="Picture 82" descr="Icon of a sign post pointing left and right">
            <a:extLst>
              <a:ext uri="{FF2B5EF4-FFF2-40B4-BE49-F238E27FC236}">
                <a16:creationId xmlns:a16="http://schemas.microsoft.com/office/drawing/2014/main" id="{E9799525-A742-4D33-8A25-28078679583D}"/>
              </a:ext>
            </a:extLst>
          </p:cNvPr>
          <p:cNvPicPr>
            <a:picLocks noChangeAspect="1"/>
          </p:cNvPicPr>
          <p:nvPr/>
        </p:nvPicPr>
        <p:blipFill>
          <a:blip r:embed="rId4"/>
          <a:stretch>
            <a:fillRect/>
          </a:stretch>
        </p:blipFill>
        <p:spPr>
          <a:xfrm>
            <a:off x="579438" y="2752194"/>
            <a:ext cx="640080" cy="640080"/>
          </a:xfrm>
          <a:prstGeom prst="rect">
            <a:avLst/>
          </a:prstGeom>
        </p:spPr>
      </p:pic>
      <p:sp>
        <p:nvSpPr>
          <p:cNvPr id="85" name="Text Placeholder 5">
            <a:extLst>
              <a:ext uri="{FF2B5EF4-FFF2-40B4-BE49-F238E27FC236}">
                <a16:creationId xmlns:a16="http://schemas.microsoft.com/office/drawing/2014/main" id="{503C4AD3-81DE-49CB-84DC-1D6C2933FE97}"/>
              </a:ext>
            </a:extLst>
          </p:cNvPr>
          <p:cNvSpPr txBox="1">
            <a:spLocks/>
          </p:cNvSpPr>
          <p:nvPr/>
        </p:nvSpPr>
        <p:spPr>
          <a:xfrm>
            <a:off x="1412111" y="5607155"/>
            <a:ext cx="10427412" cy="1301645"/>
          </a:xfrm>
          <a:prstGeom prst="rect">
            <a:avLst/>
          </a:prstGeom>
          <a:solidFill>
            <a:schemeClr val="bg1"/>
          </a:solidFill>
        </p:spPr>
        <p:txBody>
          <a:bodyPr lIns="0" tIns="0" rIns="0" bIns="0">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0"/>
              </a:spcBef>
              <a:buNone/>
            </a:pPr>
            <a:r>
              <a:rPr lang="en-US" sz="2000" dirty="0">
                <a:latin typeface="+mj-lt"/>
              </a:rPr>
              <a:t>An organization can manage OAuth apps once they’re connected. For example:</a:t>
            </a:r>
          </a:p>
          <a:p>
            <a:pPr marL="0" lvl="1" indent="0">
              <a:spcBef>
                <a:spcPts val="200"/>
              </a:spcBef>
              <a:spcAft>
                <a:spcPts val="400"/>
              </a:spcAft>
              <a:buNone/>
            </a:pPr>
            <a:r>
              <a:rPr lang="en-US" sz="1800" dirty="0">
                <a:cs typeface="Segoe UI Semilight" panose="020B0402040204020203" pitchFamily="34" charset="0"/>
              </a:rPr>
              <a:t>Banning an app			Querying </a:t>
            </a:r>
            <a:r>
              <a:rPr lang="en-US" sz="1800" dirty="0" err="1">
                <a:cs typeface="Segoe UI Semilight" panose="020B0402040204020203" pitchFamily="34" charset="0"/>
              </a:rPr>
              <a:t>Oauth</a:t>
            </a:r>
            <a:r>
              <a:rPr lang="en-US" sz="1800" dirty="0">
                <a:cs typeface="Segoe UI Semilight" panose="020B0402040204020203" pitchFamily="34" charset="0"/>
              </a:rPr>
              <a:t> apps</a:t>
            </a:r>
          </a:p>
          <a:p>
            <a:pPr marL="0" lvl="1" indent="0">
              <a:spcBef>
                <a:spcPts val="200"/>
              </a:spcBef>
              <a:spcAft>
                <a:spcPts val="400"/>
              </a:spcAft>
              <a:buNone/>
            </a:pPr>
            <a:r>
              <a:rPr lang="en-US" sz="1800" dirty="0">
                <a:cs typeface="Segoe UI Semilight" panose="020B0402040204020203" pitchFamily="34" charset="0"/>
              </a:rPr>
              <a:t>Approving an app			Auditing </a:t>
            </a:r>
            <a:r>
              <a:rPr lang="en-US" sz="1800" dirty="0" err="1">
                <a:cs typeface="Segoe UI Semilight" panose="020B0402040204020203" pitchFamily="34" charset="0"/>
              </a:rPr>
              <a:t>Oauth</a:t>
            </a:r>
            <a:r>
              <a:rPr lang="en-US" sz="1800" dirty="0">
                <a:cs typeface="Segoe UI Semilight" panose="020B0402040204020203" pitchFamily="34" charset="0"/>
              </a:rPr>
              <a:t> apps</a:t>
            </a:r>
          </a:p>
          <a:p>
            <a:pPr marL="0" lvl="1" indent="0">
              <a:spcBef>
                <a:spcPts val="200"/>
              </a:spcBef>
              <a:spcAft>
                <a:spcPts val="400"/>
              </a:spcAft>
              <a:buNone/>
            </a:pPr>
            <a:r>
              <a:rPr lang="en-US" sz="1800" dirty="0">
                <a:cs typeface="Segoe UI Semilight" panose="020B0402040204020203" pitchFamily="34" charset="0"/>
              </a:rPr>
              <a:t>				Revoking an app and notifying a user</a:t>
            </a:r>
          </a:p>
        </p:txBody>
      </p:sp>
      <p:cxnSp>
        <p:nvCxnSpPr>
          <p:cNvPr id="3" name="Straight Connector 2">
            <a:extLst>
              <a:ext uri="{FF2B5EF4-FFF2-40B4-BE49-F238E27FC236}">
                <a16:creationId xmlns:a16="http://schemas.microsoft.com/office/drawing/2014/main" id="{CBFFE908-E06C-2C41-ECC5-D9BA7A1AA640}"/>
              </a:ext>
              <a:ext uri="{C183D7F6-B498-43B3-948B-1728B52AA6E4}">
                <adec:decorative xmlns:adec="http://schemas.microsoft.com/office/drawing/2017/decorative" val="1"/>
              </a:ext>
            </a:extLst>
          </p:cNvPr>
          <p:cNvCxnSpPr>
            <a:cxnSpLocks/>
          </p:cNvCxnSpPr>
          <p:nvPr/>
        </p:nvCxnSpPr>
        <p:spPr>
          <a:xfrm>
            <a:off x="1422271" y="2356262"/>
            <a:ext cx="1045354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Text Placeholder 5">
            <a:extLst>
              <a:ext uri="{FF2B5EF4-FFF2-40B4-BE49-F238E27FC236}">
                <a16:creationId xmlns:a16="http://schemas.microsoft.com/office/drawing/2014/main" id="{F853A0FE-08C5-97C1-803F-0AEEC276E4A9}"/>
              </a:ext>
            </a:extLst>
          </p:cNvPr>
          <p:cNvSpPr txBox="1">
            <a:spLocks/>
          </p:cNvSpPr>
          <p:nvPr/>
        </p:nvSpPr>
        <p:spPr>
          <a:xfrm>
            <a:off x="1422271" y="1487281"/>
            <a:ext cx="10427412" cy="747916"/>
          </a:xfrm>
          <a:prstGeom prst="rect">
            <a:avLst/>
          </a:prstGeom>
          <a:solidFill>
            <a:schemeClr val="bg1"/>
          </a:solidFill>
        </p:spPr>
        <p:txBody>
          <a:bodyPr lIns="0" tIns="0" rIns="0" bIns="0">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0"/>
              </a:spcBef>
              <a:spcAft>
                <a:spcPts val="600"/>
              </a:spcAft>
              <a:buNone/>
            </a:pPr>
            <a:r>
              <a:rPr lang="en-US" sz="2000" b="0" i="0" dirty="0">
                <a:solidFill>
                  <a:srgbClr val="000000"/>
                </a:solidFill>
                <a:effectLst/>
                <a:latin typeface="+mj-lt"/>
              </a:rPr>
              <a:t>Accepting third-party app permissions is a potential security risk to an organization</a:t>
            </a:r>
          </a:p>
          <a:p>
            <a:pPr marL="0" indent="0">
              <a:spcBef>
                <a:spcPts val="0"/>
              </a:spcBef>
              <a:spcAft>
                <a:spcPts val="600"/>
              </a:spcAft>
              <a:buNone/>
            </a:pPr>
            <a:r>
              <a:rPr lang="en-US" sz="1800" dirty="0"/>
              <a:t>I</a:t>
            </a:r>
            <a:r>
              <a:rPr lang="en-US" sz="1800" b="0" i="0" dirty="0">
                <a:solidFill>
                  <a:srgbClr val="000000"/>
                </a:solidFill>
                <a:effectLst/>
              </a:rPr>
              <a:t>t's critical that organizations monitor the app permissions that are granted by its users</a:t>
            </a:r>
            <a:endParaRPr lang="en-US" sz="2000" dirty="0"/>
          </a:p>
        </p:txBody>
      </p:sp>
      <p:grpSp>
        <p:nvGrpSpPr>
          <p:cNvPr id="6" name="Group 5" descr="Icon if a screen with a shield in front">
            <a:extLst>
              <a:ext uri="{FF2B5EF4-FFF2-40B4-BE49-F238E27FC236}">
                <a16:creationId xmlns:a16="http://schemas.microsoft.com/office/drawing/2014/main" id="{C5C8FB78-FBAF-A40F-408E-EED8DD0C2836}"/>
              </a:ext>
            </a:extLst>
          </p:cNvPr>
          <p:cNvGrpSpPr/>
          <p:nvPr/>
        </p:nvGrpSpPr>
        <p:grpSpPr>
          <a:xfrm>
            <a:off x="537274" y="5812855"/>
            <a:ext cx="640080" cy="640080"/>
            <a:chOff x="869843" y="1017831"/>
            <a:chExt cx="780288" cy="781812"/>
          </a:xfrm>
        </p:grpSpPr>
        <p:pic>
          <p:nvPicPr>
            <p:cNvPr id="7" name="Picture 6">
              <a:extLst>
                <a:ext uri="{FF2B5EF4-FFF2-40B4-BE49-F238E27FC236}">
                  <a16:creationId xmlns:a16="http://schemas.microsoft.com/office/drawing/2014/main" id="{22243980-90B8-931F-3CB8-F1DC780A2C41}"/>
                </a:ext>
              </a:extLst>
            </p:cNvPr>
            <p:cNvPicPr>
              <a:picLocks noChangeAspect="1"/>
            </p:cNvPicPr>
            <p:nvPr/>
          </p:nvPicPr>
          <p:blipFill>
            <a:blip r:embed="rId5"/>
            <a:stretch>
              <a:fillRect/>
            </a:stretch>
          </p:blipFill>
          <p:spPr>
            <a:xfrm>
              <a:off x="869843" y="1017831"/>
              <a:ext cx="780288" cy="781812"/>
            </a:xfrm>
            <a:prstGeom prst="rect">
              <a:avLst/>
            </a:prstGeom>
          </p:spPr>
        </p:pic>
        <p:pic>
          <p:nvPicPr>
            <p:cNvPr id="8" name="Picture 7" descr="Icon if a screen with a shield in front">
              <a:extLst>
                <a:ext uri="{FF2B5EF4-FFF2-40B4-BE49-F238E27FC236}">
                  <a16:creationId xmlns:a16="http://schemas.microsoft.com/office/drawing/2014/main" id="{28224C52-432D-0686-FBD8-ECF32567538B}"/>
                </a:ext>
              </a:extLst>
            </p:cNvPr>
            <p:cNvPicPr>
              <a:picLocks noChangeAspect="1"/>
            </p:cNvPicPr>
            <p:nvPr/>
          </p:nvPicPr>
          <p:blipFill>
            <a:blip r:embed="rId6"/>
            <a:stretch>
              <a:fillRect/>
            </a:stretch>
          </p:blipFill>
          <p:spPr>
            <a:xfrm>
              <a:off x="1056787" y="1205537"/>
              <a:ext cx="406400" cy="406400"/>
            </a:xfrm>
            <a:prstGeom prst="rect">
              <a:avLst/>
            </a:prstGeom>
          </p:spPr>
        </p:pic>
      </p:grpSp>
    </p:spTree>
    <p:extLst>
      <p:ext uri="{BB962C8B-B14F-4D97-AF65-F5344CB8AC3E}">
        <p14:creationId xmlns:p14="http://schemas.microsoft.com/office/powerpoint/2010/main" val="4218141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LIGHT GRAY TEMPLATE">
  <a:themeElements>
    <a:clrScheme name="Custom 3">
      <a:dk1>
        <a:srgbClr val="1A1A1A"/>
      </a:dk1>
      <a:lt1>
        <a:srgbClr val="FFFFFF"/>
      </a:lt1>
      <a:dk2>
        <a:srgbClr val="0D0D0D"/>
      </a:dk2>
      <a:lt2>
        <a:srgbClr val="E6E6E6"/>
      </a:lt2>
      <a:accent1>
        <a:srgbClr val="0078D4"/>
      </a:accent1>
      <a:accent2>
        <a:srgbClr val="243A5E"/>
      </a:accent2>
      <a:accent3>
        <a:srgbClr val="50E6FF"/>
      </a:accent3>
      <a:accent4>
        <a:srgbClr val="515251"/>
      </a:accent4>
      <a:accent5>
        <a:srgbClr val="737373"/>
      </a:accent5>
      <a:accent6>
        <a:srgbClr val="D2D2D2"/>
      </a:accent6>
      <a:hlink>
        <a:srgbClr val="0076D3"/>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rosft365_PowerPoint_template_Feb2020_BC" id="{8B530116-1539-874A-951A-1C404D843E07}" vid="{E4596DA4-6C73-3D44-BAD3-1699CE9C902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0305D32150D746ACEC7EE1F47590FB" ma:contentTypeVersion="6" ma:contentTypeDescription="Create a new document." ma:contentTypeScope="" ma:versionID="bd314a4cb5a5f0e3d803d6fe54ceca07">
  <xsd:schema xmlns:xsd="http://www.w3.org/2001/XMLSchema" xmlns:xs="http://www.w3.org/2001/XMLSchema" xmlns:p="http://schemas.microsoft.com/office/2006/metadata/properties" xmlns:ns1="http://schemas.microsoft.com/sharepoint/v3" xmlns:ns2="0aa551a1-3cd1-453b-b985-d0d43f91ae14" targetNamespace="http://schemas.microsoft.com/office/2006/metadata/properties" ma:root="true" ma:fieldsID="bfbb6cf21f6f1a0d29f3532108c2446d" ns1:_="" ns2:_="">
    <xsd:import namespace="http://schemas.microsoft.com/sharepoint/v3"/>
    <xsd:import namespace="0aa551a1-3cd1-453b-b985-d0d43f91ae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a551a1-3cd1-453b-b985-d0d43f91ae1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2FD2BA3-6D59-4CB9-91A5-4B6D612CA9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aa551a1-3cd1-453b-b985-d0d43f91ae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http://schemas.microsoft.com/office/infopath/2007/PartnerControls"/>
    <ds:schemaRef ds:uri="http://schemas.microsoft.com/office/2006/documentManagement/types"/>
    <ds:schemaRef ds:uri="http://purl.org/dc/terms/"/>
    <ds:schemaRef ds:uri="http://schemas.openxmlformats.org/package/2006/metadata/core-properties"/>
    <ds:schemaRef ds:uri="http://purl.org/dc/dcmitype/"/>
    <ds:schemaRef ds:uri="a4bc753f-e3bb-4cba-8373-da173ea1515c"/>
    <ds:schemaRef ds:uri="10db0749-eddb-4627-97e5-bcd86b41c8cd"/>
    <ds:schemaRef ds:uri="http://schemas.microsoft.com/office/2006/metadata/properties"/>
    <ds:schemaRef ds:uri="http://www.w3.org/XML/1998/namespace"/>
    <ds:schemaRef ds:uri="http://schemas.microsoft.com/sharepoint/v3"/>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518</TotalTime>
  <Words>3430</Words>
  <Application>Microsoft Office PowerPoint</Application>
  <PresentationFormat>Custom</PresentationFormat>
  <Paragraphs>314</Paragraphs>
  <Slides>34</Slides>
  <Notes>31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Consolas</vt:lpstr>
      <vt:lpstr>Segoe UI</vt:lpstr>
      <vt:lpstr>Segoe UI Light</vt:lpstr>
      <vt:lpstr>Segoe UI Semibold</vt:lpstr>
      <vt:lpstr>Wingdings</vt:lpstr>
      <vt:lpstr>1_LIGHT GRAY TEMPLATE</vt:lpstr>
      <vt:lpstr>Learning Path 6: Implement applications and external access in Azure AD</vt:lpstr>
      <vt:lpstr>Learning Path agenda</vt:lpstr>
      <vt:lpstr>Module 1: Implement applications in Azure AD</vt:lpstr>
      <vt:lpstr>Introduction</vt:lpstr>
      <vt:lpstr>Examine integrated apps in Microsoft 365</vt:lpstr>
      <vt:lpstr>Register an application within your Azure AD tenant</vt:lpstr>
      <vt:lpstr>Update an application within the Azure AD consent framework</vt:lpstr>
      <vt:lpstr>Configure multi-tenant applications</vt:lpstr>
      <vt:lpstr>Manage OAuth application requests</vt:lpstr>
      <vt:lpstr>Monitor app governance for OAuth-enabled apps</vt:lpstr>
      <vt:lpstr>Knowledge Check</vt:lpstr>
      <vt:lpstr>Summary</vt:lpstr>
      <vt:lpstr>Module 2: Configure Azure AD Application Proxy</vt:lpstr>
      <vt:lpstr>Introduction</vt:lpstr>
      <vt:lpstr>Explore Azure AD Application Proxy</vt:lpstr>
      <vt:lpstr>Explore Azure AD Application Proxy (continued)</vt:lpstr>
      <vt:lpstr>Examine Azure AD Application Proxy prerequisites</vt:lpstr>
      <vt:lpstr>Install and register a connector</vt:lpstr>
      <vt:lpstr>Publish an on-premises app for remote access</vt:lpstr>
      <vt:lpstr>Knowledge Check</vt:lpstr>
      <vt:lpstr>Summary</vt:lpstr>
      <vt:lpstr>Module 3: Explore solutions for external access</vt:lpstr>
      <vt:lpstr>Introduction</vt:lpstr>
      <vt:lpstr>Explore Azure AD B2B Guest User Access</vt:lpstr>
      <vt:lpstr>Analyze the properties of an Azure AD B2B user</vt:lpstr>
      <vt:lpstr>Explore external sharing with Azure AD B2B collaboration</vt:lpstr>
      <vt:lpstr>Compare external access and guest access in Microsoft Teams</vt:lpstr>
      <vt:lpstr>Explore customer lockbox</vt:lpstr>
      <vt:lpstr>Knowledge Check</vt:lpstr>
      <vt:lpstr>Discussion – Designing an external collaboration solution</vt:lpstr>
      <vt:lpstr>Summary</vt:lpstr>
      <vt:lpstr>Module 4: Learning Path review</vt:lpstr>
      <vt:lpstr>Discussion – Learning Path review</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Event name or presentation title</dc:title>
  <dc:creator>Evelyn Sheahan</dc:creator>
  <cp:lastModifiedBy>Tony Frink</cp:lastModifiedBy>
  <cp:revision>34</cp:revision>
  <dcterms:created xsi:type="dcterms:W3CDTF">2020-04-30T00:33:59Z</dcterms:created>
  <dcterms:modified xsi:type="dcterms:W3CDTF">2022-10-04T22:09:26Z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SetDate">
    <vt:lpwstr>2020-04-30T16:58:44.8526099Z</vt:lpwstr>
  </property>
  <property fmtid="{D5CDD505-2E9C-101B-9397-08002B2CF9AE}" pid="5" name="MSIP_Label_f42aa342-8706-4288-bd11-ebb85995028c_Name">
    <vt:lpwstr>General</vt:lpwstr>
  </property>
  <property fmtid="{D5CDD505-2E9C-101B-9397-08002B2CF9AE}" pid="6" name="MSIP_Label_f42aa342-8706-4288-bd11-ebb85995028c_ActionId">
    <vt:lpwstr>a6dbb04b-5cb4-4cb5-bb6f-3d6af857b37d</vt:lpwstr>
  </property>
  <property fmtid="{D5CDD505-2E9C-101B-9397-08002B2CF9AE}" pid="7" name="MSIP_Label_f42aa342-8706-4288-bd11-ebb85995028c_Extended_MSFT_Method">
    <vt:lpwstr>Automatic</vt:lpwstr>
  </property>
  <property fmtid="{D5CDD505-2E9C-101B-9397-08002B2CF9AE}" pid="8" name="Sensitivity">
    <vt:lpwstr>General</vt:lpwstr>
  </property>
  <property fmtid="{D5CDD505-2E9C-101B-9397-08002B2CF9AE}" pid="9" name="ContentTypeId">
    <vt:lpwstr>0x010100020305D32150D746ACEC7EE1F47590FB</vt:lpwstr>
  </property>
</Properties>
</file>