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4229" r:id="rId5"/>
  </p:sldMasterIdLst>
  <p:notesMasterIdLst>
    <p:notesMasterId r:id="rId12"/>
  </p:notesMasterIdLst>
  <p:handoutMasterIdLst>
    <p:handoutMasterId r:id="rId13"/>
  </p:handoutMasterIdLst>
  <p:sldIdLst>
    <p:sldId id="2147479584" r:id="rId6"/>
    <p:sldId id="2147479705" r:id="rId7"/>
    <p:sldId id="2147479654" r:id="rId8"/>
    <p:sldId id="2147479656" r:id="rId9"/>
    <p:sldId id="2147479706" r:id="rId10"/>
    <p:sldId id="2147479710" r:id="rId11"/>
  </p:sldIdLst>
  <p:sldSz cx="12192000" cy="6858000"/>
  <p:notesSz cx="7315200" cy="96012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Conclusion section" id="{2C0AA42D-E78E-478E-ACFA-B03EAC236D8E}">
          <p14:sldIdLst>
            <p14:sldId id="2147479584"/>
            <p14:sldId id="2147479705"/>
            <p14:sldId id="2147479654"/>
            <p14:sldId id="2147479656"/>
            <p14:sldId id="2147479706"/>
            <p14:sldId id="2147479710"/>
          </p14:sldIdLst>
        </p14:section>
      </p14:sectionLst>
    </p:ext>
    <p:ext uri="{EFAFB233-063F-42B5-8137-9DF3F51BA10A}">
      <p15:sldGuideLst xmlns:p15="http://schemas.microsoft.com/office/powerpoint/2012/main">
        <p15:guide id="1" pos="4200" userDrawn="1">
          <p15:clr>
            <a:srgbClr val="A4A3A4"/>
          </p15:clr>
        </p15:guide>
        <p15:guide id="2" orient="horz" pos="2160">
          <p15:clr>
            <a:srgbClr val="A4A3A4"/>
          </p15:clr>
        </p15:guide>
        <p15:guide id="3" pos="584" userDrawn="1">
          <p15:clr>
            <a:srgbClr val="A4A3A4"/>
          </p15:clr>
        </p15:guide>
        <p15:guide id="5" pos="3840"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EEEE"/>
    <a:srgbClr val="E8E8E8"/>
    <a:srgbClr val="D4D4D4"/>
    <a:srgbClr val="E8E6DF"/>
    <a:srgbClr val="FB5A65"/>
    <a:srgbClr val="CD9BCF"/>
    <a:srgbClr val="FFA38B"/>
    <a:srgbClr val="D59ED7"/>
    <a:srgbClr val="8DC8E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40" autoAdjust="0"/>
    <p:restoredTop sz="96081" autoAdjust="0"/>
  </p:normalViewPr>
  <p:slideViewPr>
    <p:cSldViewPr snapToGrid="0" showGuides="1">
      <p:cViewPr varScale="1">
        <p:scale>
          <a:sx n="89" d="100"/>
          <a:sy n="89" d="100"/>
        </p:scale>
        <p:origin x="90" y="288"/>
      </p:cViewPr>
      <p:guideLst>
        <p:guide pos="4200"/>
        <p:guide orient="horz" pos="2160"/>
        <p:guide pos="584"/>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showGuides="1">
      <p:cViewPr varScale="1">
        <p:scale>
          <a:sx n="66" d="100"/>
          <a:sy n="66" d="100"/>
        </p:scale>
        <p:origin x="0" y="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heme" Target="theme/theme1.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2153"/>
            <a:ext cx="3169920" cy="480060"/>
          </a:xfrm>
          <a:prstGeom prst="rect">
            <a:avLst/>
          </a:prstGeom>
        </p:spPr>
        <p:txBody>
          <a:bodyPr vert="horz" lIns="96661" tIns="48331" rIns="96661" bIns="48331" rtlCol="0"/>
          <a:lstStyle>
            <a:lvl1pPr algn="l">
              <a:defRPr sz="1300"/>
            </a:lvl1pPr>
          </a:lstStyle>
          <a:p>
            <a:endParaRPr lang="en-US" dirty="0">
              <a:latin typeface="Segoe UI" pitchFamily="34" charset="0"/>
            </a:endParaRPr>
          </a:p>
        </p:txBody>
      </p:sp>
      <p:sp>
        <p:nvSpPr>
          <p:cNvPr id="7" name="Date Placeholder 6"/>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E6F66B00-6144-45ED-BFDB-3936850BDA03}" type="datetime8">
              <a:rPr lang="en-US" smtClean="0">
                <a:latin typeface="Segoe UI" pitchFamily="34" charset="0"/>
              </a:rPr>
              <a:t>10/20/2023 11:10 AM</a:t>
            </a:fld>
            <a:endParaRPr lang="en-US" dirty="0">
              <a:latin typeface="Segoe UI" pitchFamily="34" charset="0"/>
            </a:endParaRPr>
          </a:p>
        </p:txBody>
      </p:sp>
      <p:sp>
        <p:nvSpPr>
          <p:cNvPr id="8" name="Footer Placeholder 7"/>
          <p:cNvSpPr>
            <a:spLocks noGrp="1"/>
          </p:cNvSpPr>
          <p:nvPr>
            <p:ph type="ftr" sz="quarter" idx="2"/>
          </p:nvPr>
        </p:nvSpPr>
        <p:spPr>
          <a:xfrm>
            <a:off x="0" y="9119474"/>
            <a:ext cx="6181344" cy="349056"/>
          </a:xfrm>
          <a:prstGeom prst="rect">
            <a:avLst/>
          </a:prstGeom>
        </p:spPr>
        <p:txBody>
          <a:bodyPr vert="horz" lIns="96661" tIns="48331" rIns="96661" bIns="48331" rtlCol="0" anchor="b"/>
          <a:lstStyle>
            <a:lvl1pPr algn="l">
              <a:defRPr sz="1300"/>
            </a:lvl1pPr>
          </a:lstStyle>
          <a:p>
            <a:pPr marL="421215" defTabSz="966294"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6169152" y="9119474"/>
            <a:ext cx="1144355" cy="480060"/>
          </a:xfrm>
          <a:prstGeom prst="rect">
            <a:avLst/>
          </a:prstGeom>
        </p:spPr>
        <p:txBody>
          <a:bodyPr vert="horz" lIns="96661" tIns="48331" rIns="96661" bIns="48331" rtlCol="0" anchor="b"/>
          <a:lstStyle>
            <a:lvl1pPr algn="r">
              <a:defRPr sz="13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extLst>
    <p:ext uri="{56416CCD-93CA-4268-BC5B-53C4BB910035}">
      <p15:sldGuideLst xmlns:p15="http://schemas.microsoft.com/office/powerpoint/2012/main">
        <p15:guide id="1" orient="horz" pos="3024" userDrawn="1">
          <p15:clr>
            <a:srgbClr val="F26B43"/>
          </p15:clr>
        </p15:guide>
        <p15:guide id="2" pos="2304"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10" name="Footer Placeholder 9"/>
          <p:cNvSpPr>
            <a:spLocks noGrp="1"/>
          </p:cNvSpPr>
          <p:nvPr>
            <p:ph type="ftr" sz="quarter" idx="4"/>
          </p:nvPr>
        </p:nvSpPr>
        <p:spPr>
          <a:xfrm>
            <a:off x="0" y="9121140"/>
            <a:ext cx="6315456" cy="373762"/>
          </a:xfrm>
          <a:prstGeom prst="rect">
            <a:avLst/>
          </a:prstGeom>
        </p:spPr>
        <p:txBody>
          <a:bodyPr vert="horz" lIns="96661" tIns="48331" rIns="96661" bIns="48331" rtlCol="0" anchor="b"/>
          <a:lstStyle>
            <a:lvl1pPr marL="604133" indent="0" algn="l">
              <a:defRPr sz="1300"/>
            </a:lvl1pPr>
          </a:lstStyle>
          <a:p>
            <a:pPr defTabSz="96629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1" name="Date Placeholder 10"/>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atin typeface="Segoe UI" pitchFamily="34" charset="0"/>
              </a:defRPr>
            </a:lvl1pPr>
          </a:lstStyle>
          <a:p>
            <a:fld id="{61486BA7-839C-4D2B-BD52-EF0BBA8433FD}" type="datetime8">
              <a:rPr lang="en-US" smtClean="0"/>
              <a:t>10/20/2023 11:10 AM</a:t>
            </a:fld>
            <a:endParaRPr lang="en-US" dirty="0"/>
          </a:p>
        </p:txBody>
      </p:sp>
      <p:sp>
        <p:nvSpPr>
          <p:cNvPr id="12" name="Notes Placeholder 11"/>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6303264" y="9119474"/>
            <a:ext cx="1010243" cy="480060"/>
          </a:xfrm>
          <a:prstGeom prst="rect">
            <a:avLst/>
          </a:prstGeom>
        </p:spPr>
        <p:txBody>
          <a:bodyPr vert="horz" lIns="96661" tIns="48331" rIns="96661" bIns="48331" rtlCol="0" anchor="b"/>
          <a:lstStyle>
            <a:lvl1pPr algn="r">
              <a:defRPr sz="13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6629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C83979F-E75C-4ECC-BF2A-86E341A45F03}" type="datetime8">
              <a:rPr lang="en-US" smtClean="0"/>
              <a:t>10/20/2023 11:10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27835826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chemeClr val="tx2"/>
        </a:solidFill>
        <a:effectLst/>
      </p:bgPr>
    </p:bg>
    <p:spTree>
      <p:nvGrpSpPr>
        <p:cNvPr id="1" name=""/>
        <p:cNvGrpSpPr/>
        <p:nvPr/>
      </p:nvGrpSpPr>
      <p:grpSpPr>
        <a:xfrm>
          <a:off x="0" y="0"/>
          <a:ext cx="0" cy="0"/>
          <a:chOff x="0" y="0"/>
          <a:chExt cx="0" cy="0"/>
        </a:xfrm>
      </p:grpSpPr>
      <p:pic>
        <p:nvPicPr>
          <p:cNvPr id="6" name="MS logo white - EMF" descr="Microsoft logo white text version">
            <a:extLst>
              <a:ext uri="{FF2B5EF4-FFF2-40B4-BE49-F238E27FC236}">
                <a16:creationId xmlns:a16="http://schemas.microsoft.com/office/drawing/2014/main" id="{7E11D7A2-B01C-A8A3-A191-67F185635D26}"/>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pic>
        <p:nvPicPr>
          <p:cNvPr id="4" name="Picture 3" descr="Microsoft Learn&#10;Spark possibility">
            <a:extLst>
              <a:ext uri="{FF2B5EF4-FFF2-40B4-BE49-F238E27FC236}">
                <a16:creationId xmlns:a16="http://schemas.microsoft.com/office/drawing/2014/main" id="{92DBCEC2-8AE9-3782-893D-A626AAC4C121}"/>
              </a:ext>
            </a:extLst>
          </p:cNvPr>
          <p:cNvPicPr>
            <a:picLocks noGrp="1" noRot="1" noMove="1" noResize="1" noEditPoints="1" noAdjustHandles="1" noChangeArrowheads="1" noChangeShapeType="1" noCrop="1"/>
          </p:cNvPicPr>
          <p:nvPr userDrawn="1"/>
        </p:nvPicPr>
        <p:blipFill>
          <a:blip r:embed="rId3"/>
          <a:srcRect/>
          <a:stretch/>
        </p:blipFill>
        <p:spPr>
          <a:xfrm>
            <a:off x="223228" y="2573202"/>
            <a:ext cx="5344642" cy="1681958"/>
          </a:xfrm>
          <a:prstGeom prst="rect">
            <a:avLst/>
          </a:prstGeom>
        </p:spPr>
      </p:pic>
      <p:sp>
        <p:nvSpPr>
          <p:cNvPr id="5" name="Footer Placeholder 10">
            <a:extLst>
              <a:ext uri="{FF2B5EF4-FFF2-40B4-BE49-F238E27FC236}">
                <a16:creationId xmlns:a16="http://schemas.microsoft.com/office/drawing/2014/main" id="{C271FB7A-72FC-2B10-878C-854A9CF5A5F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bg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t>© Copyright Microsoft Corporation. All rights reserved.</a:t>
            </a:r>
          </a:p>
        </p:txBody>
      </p:sp>
    </p:spTree>
    <p:extLst>
      <p:ext uri="{BB962C8B-B14F-4D97-AF65-F5344CB8AC3E}">
        <p14:creationId xmlns:p14="http://schemas.microsoft.com/office/powerpoint/2010/main" val="31347414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guide id="8" orient="horz" pos="162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8189027"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4340E81D-820D-EB95-DECF-8E23BA57E5B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86183323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62734392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userDrawn="1">
          <p15:clr>
            <a:srgbClr val="954F72"/>
          </p15:clr>
        </p15:guide>
        <p15:guide id="9" pos="2150">
          <p15:clr>
            <a:srgbClr val="954F72"/>
          </p15:clr>
        </p15:guide>
        <p15:guide id="10" pos="2544"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userDrawn="1">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0B703353-C9ED-0F6F-D7CB-28042BD0536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7160398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Text Placeholder 3">
            <a:extLst>
              <a:ext uri="{FF2B5EF4-FFF2-40B4-BE49-F238E27FC236}">
                <a16:creationId xmlns:a16="http://schemas.microsoft.com/office/drawing/2014/main" id="{F940B0D9-7832-B819-D230-4F210761A29F}"/>
              </a:ext>
            </a:extLst>
          </p:cNvPr>
          <p:cNvSpPr>
            <a:spLocks noGrp="1"/>
          </p:cNvSpPr>
          <p:nvPr>
            <p:ph type="body" sz="quarter" idx="15"/>
          </p:nvPr>
        </p:nvSpPr>
        <p:spPr>
          <a:xfrm>
            <a:off x="5863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Text Placeholder 3">
            <a:extLst>
              <a:ext uri="{FF2B5EF4-FFF2-40B4-BE49-F238E27FC236}">
                <a16:creationId xmlns:a16="http://schemas.microsoft.com/office/drawing/2014/main" id="{C0D492BA-29A5-F31A-7F93-39ADE3E5EDA1}"/>
              </a:ext>
            </a:extLst>
          </p:cNvPr>
          <p:cNvSpPr>
            <a:spLocks noGrp="1"/>
          </p:cNvSpPr>
          <p:nvPr>
            <p:ph type="body" sz="quarter" idx="16"/>
          </p:nvPr>
        </p:nvSpPr>
        <p:spPr>
          <a:xfrm>
            <a:off x="4362862"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36EDCFC9-DB25-88C3-92DA-E2554C14A27E}"/>
              </a:ext>
            </a:extLst>
          </p:cNvPr>
          <p:cNvSpPr>
            <a:spLocks noGrp="1"/>
          </p:cNvSpPr>
          <p:nvPr>
            <p:ph type="body" sz="quarter" idx="17"/>
          </p:nvPr>
        </p:nvSpPr>
        <p:spPr>
          <a:xfrm>
            <a:off x="81301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6EDDB5AC-BBCB-7CEB-9BCA-27715FCAD14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33512493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82348114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column_Text_with Subheads-Ic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74444391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userDrawn="1">
          <p15:clr>
            <a:srgbClr val="FBAE40"/>
          </p15:clr>
        </p15:guide>
        <p15:guide id="41" pos="2988" userDrawn="1">
          <p15:clr>
            <a:srgbClr val="FBAE40"/>
          </p15:clr>
        </p15:guide>
        <p15:guide id="42" pos="5352" userDrawn="1">
          <p15:clr>
            <a:srgbClr val="FBAE40"/>
          </p15:clr>
        </p15:guide>
        <p15:guide id="43" orient="horz" pos="108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25392417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userDrawn="1">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userDrawn="1">
          <p15:clr>
            <a:srgbClr val="FBAE40"/>
          </p15:clr>
        </p15:guide>
        <p15:guide id="41" pos="3840" userDrawn="1">
          <p15:clr>
            <a:srgbClr val="FBAE40"/>
          </p15:clr>
        </p15:guide>
        <p15:guide id="42" pos="6216" userDrawn="1">
          <p15:clr>
            <a:srgbClr val="FBAE40"/>
          </p15:clr>
        </p15:guide>
        <p15:guide id="43" orient="horz" pos="1284" userDrawn="1">
          <p15:clr>
            <a:srgbClr val="FBAE40"/>
          </p15:clr>
        </p15:guide>
        <p15:guide id="44" pos="3940" userDrawn="1">
          <p15:clr>
            <a:srgbClr val="FBAE40"/>
          </p15:clr>
        </p15:guide>
        <p15:guide id="45" orient="horz" pos="216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75032791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userDrawn="1">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userDrawn="1">
          <p15:clr>
            <a:srgbClr val="FBAE40"/>
          </p15:clr>
        </p15:guide>
        <p15:guide id="41" pos="3840" userDrawn="1">
          <p15:clr>
            <a:srgbClr val="FBAE40"/>
          </p15:clr>
        </p15:guide>
        <p15:guide id="42" pos="6216" userDrawn="1">
          <p15:clr>
            <a:srgbClr val="FBAE40"/>
          </p15:clr>
        </p15:guide>
        <p15:guide id="43" orient="horz" pos="1284" userDrawn="1">
          <p15:clr>
            <a:srgbClr val="FBAE40"/>
          </p15:clr>
        </p15:guide>
        <p15:guide id="44" pos="3940" userDrawn="1">
          <p15:clr>
            <a:srgbClr val="FBAE40"/>
          </p15:clr>
        </p15:guide>
        <p15:guide id="45" orient="horz" pos="216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10" name="Text Placeholder 3">
            <a:extLst>
              <a:ext uri="{FF2B5EF4-FFF2-40B4-BE49-F238E27FC236}">
                <a16:creationId xmlns:a16="http://schemas.microsoft.com/office/drawing/2014/main" id="{244C1821-6346-D755-83F0-EC5D04C1AFA5}"/>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15" name="Text Placeholder 3">
            <a:extLst>
              <a:ext uri="{FF2B5EF4-FFF2-40B4-BE49-F238E27FC236}">
                <a16:creationId xmlns:a16="http://schemas.microsoft.com/office/drawing/2014/main" id="{AE8BC1E6-3311-A73F-871A-923C49C012F0}"/>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16" name="Text Placeholder 3">
            <a:extLst>
              <a:ext uri="{FF2B5EF4-FFF2-40B4-BE49-F238E27FC236}">
                <a16:creationId xmlns:a16="http://schemas.microsoft.com/office/drawing/2014/main" id="{888C01D0-23FB-7438-A9BF-8E99080C98BE}"/>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Tree>
    <p:extLst>
      <p:ext uri="{BB962C8B-B14F-4D97-AF65-F5344CB8AC3E}">
        <p14:creationId xmlns:p14="http://schemas.microsoft.com/office/powerpoint/2010/main" val="180857129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userDrawn="1">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userDrawn="1">
          <p15:clr>
            <a:srgbClr val="FBAE40"/>
          </p15:clr>
        </p15:guide>
        <p15:guide id="41" pos="3840" userDrawn="1">
          <p15:clr>
            <a:srgbClr val="FBAE40"/>
          </p15:clr>
        </p15:guide>
        <p15:guide id="42" pos="6216" userDrawn="1">
          <p15:clr>
            <a:srgbClr val="FBAE40"/>
          </p15:clr>
        </p15:guide>
        <p15:guide id="43" orient="horz" pos="1284" userDrawn="1">
          <p15:clr>
            <a:srgbClr val="FBAE40"/>
          </p15:clr>
        </p15:guide>
        <p15:guide id="44" pos="3940" userDrawn="1">
          <p15:clr>
            <a:srgbClr val="FBAE40"/>
          </p15:clr>
        </p15:guide>
        <p15:guide id="45" orient="horz" pos="216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D54F7E24-0716-000F-A23E-D45713ECDD7E}"/>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 name="Title 1">
            <a:extLst>
              <a:ext uri="{FF2B5EF4-FFF2-40B4-BE49-F238E27FC236}">
                <a16:creationId xmlns:a16="http://schemas.microsoft.com/office/drawing/2014/main" id="{64830DA7-1CDF-18F6-E151-AAB776959AA8}"/>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BC534918-4E28-3067-DE75-AAF487EA48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8358688"/>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dirty="0"/>
              <a:t>Event name or </a:t>
            </a:r>
            <a:br>
              <a:rPr lang="en-US" dirty="0"/>
            </a:br>
            <a:r>
              <a:rPr lang="en-US" dirty="0"/>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dirty="0"/>
              <a:t>Date</a:t>
            </a:r>
          </a:p>
        </p:txBody>
      </p:sp>
      <p:sp>
        <p:nvSpPr>
          <p:cNvPr id="5" name="Footer Placeholder 10">
            <a:extLst>
              <a:ext uri="{FF2B5EF4-FFF2-40B4-BE49-F238E27FC236}">
                <a16:creationId xmlns:a16="http://schemas.microsoft.com/office/drawing/2014/main" id="{44253EDB-56F0-1036-A65B-02ABC067A9E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7883381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op horizontal photo">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E6FC6DD5-F717-45AB-C65A-E483E17C4FEC}"/>
              </a:ext>
            </a:extLst>
          </p:cNvPr>
          <p:cNvSpPr>
            <a:spLocks noGrp="1"/>
          </p:cNvSpPr>
          <p:nvPr>
            <p:ph type="pic" sz="quarter" idx="21" hasCustomPrompt="1"/>
          </p:nvPr>
        </p:nvSpPr>
        <p:spPr bwMode="ltGray">
          <a:xfrm>
            <a:off x="0" y="0"/>
            <a:ext cx="12192000" cy="45974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6" name="Footer Placeholder 10">
            <a:extLst>
              <a:ext uri="{FF2B5EF4-FFF2-40B4-BE49-F238E27FC236}">
                <a16:creationId xmlns:a16="http://schemas.microsoft.com/office/drawing/2014/main" id="{714A3419-0299-D6E2-EAEC-B759C421A75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04442374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op horizontal photo, subheads, and title">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Title 1">
            <a:extLst>
              <a:ext uri="{FF2B5EF4-FFF2-40B4-BE49-F238E27FC236}">
                <a16:creationId xmlns:a16="http://schemas.microsoft.com/office/drawing/2014/main" id="{A1F55E03-DF85-0E93-780C-71A8898D2AD4}"/>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624839F-BBCE-45B6-246E-E8C737903DF8}"/>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10" name="Footer Placeholder 10">
            <a:extLst>
              <a:ext uri="{FF2B5EF4-FFF2-40B4-BE49-F238E27FC236}">
                <a16:creationId xmlns:a16="http://schemas.microsoft.com/office/drawing/2014/main" id="{A87FC08B-CC69-ED5E-1E89-0FB4958D4A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897981605"/>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op horizontal photo and subhead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9E0A83-7ED9-6F5C-AEC4-5B98F5388F70}"/>
              </a:ext>
            </a:extLst>
          </p:cNvPr>
          <p:cNvSpPr/>
          <p:nvPr userDrawn="1"/>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E7ADEB9F-DC30-5B40-6D59-13194450FB08}"/>
              </a:ext>
            </a:extLst>
          </p:cNvPr>
          <p:cNvSpPr>
            <a:spLocks noGrp="1"/>
          </p:cNvSpPr>
          <p:nvPr>
            <p:ph type="pic" sz="quarter" idx="21" hasCustomPrompt="1"/>
          </p:nvPr>
        </p:nvSpPr>
        <p:spPr bwMode="ltGray">
          <a:xfrm>
            <a:off x="0" y="0"/>
            <a:ext cx="12192000" cy="45720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10" name="Footer Placeholder 10">
            <a:extLst>
              <a:ext uri="{FF2B5EF4-FFF2-40B4-BE49-F238E27FC236}">
                <a16:creationId xmlns:a16="http://schemas.microsoft.com/office/drawing/2014/main" id="{0ADD2377-43F1-3C9F-D5EF-EBBBA2C54BF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53261136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a:p>
            <a:endParaRPr lang="en-US" dirty="0"/>
          </a:p>
          <a:p>
            <a:endParaRPr lang="en-US" dirty="0"/>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59398820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userDrawn="1">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userDrawn="1">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307777"/>
          </a:xfrm>
        </p:spPr>
        <p:txBody>
          <a:bodyPr/>
          <a:lstStyle>
            <a:lvl1pPr>
              <a:defRPr sz="20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dirty="0"/>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a:p>
            <a:endParaRPr lang="en-US" dirty="0"/>
          </a:p>
          <a:p>
            <a:endParaRPr lang="en-US" dirty="0"/>
          </a:p>
        </p:txBody>
      </p:sp>
      <p:sp>
        <p:nvSpPr>
          <p:cNvPr id="6" name="Footer Placeholder 10">
            <a:extLst>
              <a:ext uri="{FF2B5EF4-FFF2-40B4-BE49-F238E27FC236}">
                <a16:creationId xmlns:a16="http://schemas.microsoft.com/office/drawing/2014/main" id="{59737277-FC4D-0B1F-1FD5-5CD35AF445C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74390701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43561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dirty="0"/>
              <a:t>Click to edit Master text styles</a:t>
            </a:r>
          </a:p>
        </p:txBody>
      </p:sp>
    </p:spTree>
    <p:extLst>
      <p:ext uri="{BB962C8B-B14F-4D97-AF65-F5344CB8AC3E}">
        <p14:creationId xmlns:p14="http://schemas.microsoft.com/office/powerpoint/2010/main" val="76425179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292233"/>
            <a:ext cx="7535862" cy="3279768"/>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064000" y="4830309"/>
            <a:ext cx="7535862"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073063" y="5231647"/>
            <a:ext cx="752680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Rectangle: Single Corner Rounded 4">
            <a:extLst>
              <a:ext uri="{FF2B5EF4-FFF2-40B4-BE49-F238E27FC236}">
                <a16:creationId xmlns:a16="http://schemas.microsoft.com/office/drawing/2014/main" id="{F30B2090-3FEF-BD7A-3D1A-F15263CED050}"/>
              </a:ext>
              <a:ext uri="{C183D7F6-B498-43B3-948B-1728B52AA6E4}">
                <adec:decorative xmlns:adec="http://schemas.microsoft.com/office/drawing/2017/decorative" val="1"/>
              </a:ext>
            </a:extLst>
          </p:cNvPr>
          <p:cNvSpPr/>
          <p:nvPr userDrawn="1"/>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11">
            <a:extLst>
              <a:ext uri="{FF2B5EF4-FFF2-40B4-BE49-F238E27FC236}">
                <a16:creationId xmlns:a16="http://schemas.microsoft.com/office/drawing/2014/main" id="{69AA33E8-65E2-5482-066C-B301F74B3FCC}"/>
              </a:ext>
            </a:extLst>
          </p:cNvPr>
          <p:cNvSpPr>
            <a:spLocks noGrp="1"/>
          </p:cNvSpPr>
          <p:nvPr>
            <p:ph type="body" sz="quarter" idx="34"/>
          </p:nvPr>
        </p:nvSpPr>
        <p:spPr>
          <a:xfrm>
            <a:off x="588262" y="2210101"/>
            <a:ext cx="2113253"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dirty="0"/>
              <a:t>Click to edit Master text styles</a:t>
            </a:r>
          </a:p>
        </p:txBody>
      </p:sp>
    </p:spTree>
    <p:extLst>
      <p:ext uri="{BB962C8B-B14F-4D97-AF65-F5344CB8AC3E}">
        <p14:creationId xmlns:p14="http://schemas.microsoft.com/office/powerpoint/2010/main" val="164019843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userDrawn="1"/>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userDrawn="1"/>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website screenshot here or click or tap icon below to insert</a:t>
            </a:r>
          </a:p>
          <a:p>
            <a:endParaRPr lang="en-US" dirty="0"/>
          </a:p>
          <a:p>
            <a:endParaRPr lang="en-US" dirty="0"/>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8" name="Footer Placeholder 10">
            <a:extLst>
              <a:ext uri="{FF2B5EF4-FFF2-40B4-BE49-F238E27FC236}">
                <a16:creationId xmlns:a16="http://schemas.microsoft.com/office/drawing/2014/main" id="{481D8892-E962-43F0-5F5F-08F524F7EAA2}"/>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84243487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89935578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96898857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userDrawn="1"/>
        </p:nvPicPr>
        <p:blipFill rotWithShape="1">
          <a:blip r:embed="rId2"/>
          <a:srcRect r="19824"/>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dirty="0"/>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6190285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userDrawn="1">
          <p15:clr>
            <a:srgbClr val="FBAE40"/>
          </p15:clr>
        </p15:guide>
        <p15:guide id="2" orient="horz" pos="2647"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_with Head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22205983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column contai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771955"/>
            <a:ext cx="8778782"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2263564"/>
            <a:ext cx="87750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73589038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Knowledge Che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dirty="0"/>
              <a:t>Click to edit Master text styles</a:t>
            </a:r>
          </a:p>
          <a:p>
            <a:pPr lvl="0"/>
            <a:endParaRPr lang="en-US" dirty="0"/>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dirty="0"/>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dirty="0"/>
              <a:t>Click to edit Master text styles</a:t>
            </a:r>
          </a:p>
          <a:p>
            <a:pPr lvl="0"/>
            <a:endParaRPr lang="en-US" dirty="0"/>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p:txBody>
      </p:sp>
    </p:spTree>
    <p:extLst>
      <p:ext uri="{BB962C8B-B14F-4D97-AF65-F5344CB8AC3E}">
        <p14:creationId xmlns:p14="http://schemas.microsoft.com/office/powerpoint/2010/main" val="42084087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userDrawn="1">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226551399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185120091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3"/>
              </a:gs>
            </a:gsLst>
            <a:lin ang="16200000" scaled="1"/>
            <a:tileRect/>
          </a:gradFill>
        </p:spPr>
        <p:txBody>
          <a:bodyPr vert="horz" wrap="square" lIns="585216" tIns="91440" rIns="0" bIns="45720" rtlCol="0">
            <a:spAutoFit/>
          </a:bodyPr>
          <a:lstStyle>
            <a:lvl1pPr marL="0" indent="0">
              <a:buNone/>
              <a:defRPr kumimoji="0" lang="en-US" sz="1999" b="0" i="0" u="none" strike="noStrike" cap="none" normalizeH="0" dirty="0">
                <a:ln>
                  <a:noFill/>
                </a:ln>
                <a:solidFill>
                  <a:srgbClr val="FFFFFF"/>
                </a:solidFill>
                <a:effectLst/>
                <a:uLnTx/>
                <a:uFillTx/>
                <a:latin typeface="Segoe UI Semibold"/>
              </a:defRPr>
            </a:lvl1pPr>
          </a:lstStyle>
          <a:p>
            <a:pPr marL="228600" lvl="0" indent="-228600"/>
            <a:r>
              <a:rPr lang="en-US" dirty="0"/>
              <a:t>Click to enter title</a:t>
            </a:r>
          </a:p>
        </p:txBody>
      </p:sp>
      <p:sp>
        <p:nvSpPr>
          <p:cNvPr id="3" name="Footer Placeholder 10">
            <a:extLst>
              <a:ext uri="{FF2B5EF4-FFF2-40B4-BE49-F238E27FC236}">
                <a16:creationId xmlns:a16="http://schemas.microsoft.com/office/drawing/2014/main" id="{EC3CADB3-1E72-D613-A509-B863360A3F3D}"/>
              </a:ext>
            </a:extLst>
          </p:cNvPr>
          <p:cNvSpPr>
            <a:spLocks noGrp="1"/>
          </p:cNvSpPr>
          <p:nvPr>
            <p:ph type="ftr" sz="quarter" idx="3"/>
          </p:nvPr>
        </p:nvSpPr>
        <p:spPr>
          <a:xfrm>
            <a:off x="7448551" y="6421083"/>
            <a:ext cx="4151312" cy="197976"/>
          </a:xfrm>
          <a:prstGeom prst="rect">
            <a:avLst/>
          </a:prstGeom>
        </p:spPr>
        <p:txBody>
          <a:bodyPr vert="horz" lIns="0" tIns="0" rIns="0" bIns="0" rtlCol="0" anchor="ctr"/>
          <a:lstStyle>
            <a:lvl1pPr marL="0" algn="r"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8" name="Text Placeholder 3">
            <a:extLst>
              <a:ext uri="{FF2B5EF4-FFF2-40B4-BE49-F238E27FC236}">
                <a16:creationId xmlns:a16="http://schemas.microsoft.com/office/drawing/2014/main" id="{642E0005-D466-9A2B-2F72-437D2E7450DA}"/>
              </a:ext>
            </a:extLst>
          </p:cNvPr>
          <p:cNvSpPr txBox="1">
            <a:spLocks/>
          </p:cNvSpPr>
          <p:nvPr userDrawn="1"/>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dirty="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dirty="0"/>
              <a:t>Click to edit or paste code</a:t>
            </a:r>
          </a:p>
        </p:txBody>
      </p:sp>
    </p:spTree>
    <p:extLst>
      <p:ext uri="{BB962C8B-B14F-4D97-AF65-F5344CB8AC3E}">
        <p14:creationId xmlns:p14="http://schemas.microsoft.com/office/powerpoint/2010/main" val="316784805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eveloper code right">
    <p:bg>
      <p:bgPr>
        <a:solidFill>
          <a:srgbClr val="E8E6D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DFD107E2-140D-CB86-9FA1-B9481E49E6FE}"/>
              </a:ext>
            </a:extLst>
          </p:cNvPr>
          <p:cNvSpPr>
            <a:spLocks noGrp="1"/>
          </p:cNvSpPr>
          <p:nvPr>
            <p:ph type="title"/>
          </p:nvPr>
        </p:nvSpPr>
        <p:spPr>
          <a:xfrm>
            <a:off x="588262" y="585216"/>
            <a:ext cx="404276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6" name="Text Placeholder 3">
            <a:extLst>
              <a:ext uri="{FF2B5EF4-FFF2-40B4-BE49-F238E27FC236}">
                <a16:creationId xmlns:a16="http://schemas.microsoft.com/office/drawing/2014/main" id="{277F5E94-C055-4558-A211-EF7933FCA82F}"/>
              </a:ext>
            </a:extLst>
          </p:cNvPr>
          <p:cNvSpPr>
            <a:spLocks noGrp="1"/>
          </p:cNvSpPr>
          <p:nvPr>
            <p:ph type="body" sz="quarter" idx="15"/>
          </p:nvPr>
        </p:nvSpPr>
        <p:spPr>
          <a:xfrm>
            <a:off x="586389" y="1594155"/>
            <a:ext cx="4042761" cy="726353"/>
          </a:xfrm>
          <a:prstGeom prst="rect">
            <a:avLst/>
          </a:prstGeom>
        </p:spPr>
        <p:txBody>
          <a:bodyPr wrap="square">
            <a:spAutoFit/>
          </a:bodyPr>
          <a:lstStyle>
            <a:lvl1pPr marL="0" indent="0">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7" name="Text Placeholder 4" descr="This layout should only be used for developer code. The font used is a monospace font which is ideal for showing code.">
            <a:extLst>
              <a:ext uri="{FF2B5EF4-FFF2-40B4-BE49-F238E27FC236}">
                <a16:creationId xmlns:a16="http://schemas.microsoft.com/office/drawing/2014/main" id="{A89B3FAE-417F-41EF-9D05-0D6CAF8EC76C}"/>
              </a:ext>
            </a:extLst>
          </p:cNvPr>
          <p:cNvSpPr>
            <a:spLocks noGrp="1"/>
          </p:cNvSpPr>
          <p:nvPr>
            <p:ph type="body" sz="quarter" idx="11" hasCustomPrompt="1"/>
          </p:nvPr>
        </p:nvSpPr>
        <p:spPr>
          <a:xfrm>
            <a:off x="5800725" y="582613"/>
            <a:ext cx="5799138" cy="5692775"/>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dirty="0"/>
              <a:t>Click to edit or paste code</a:t>
            </a:r>
          </a:p>
        </p:txBody>
      </p:sp>
    </p:spTree>
    <p:extLst>
      <p:ext uri="{BB962C8B-B14F-4D97-AF65-F5344CB8AC3E}">
        <p14:creationId xmlns:p14="http://schemas.microsoft.com/office/powerpoint/2010/main" val="269052340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57741485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25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dirty="0"/>
              <a:t>Final slide with logo</a:t>
            </a:r>
          </a:p>
        </p:txBody>
      </p:sp>
      <p:sp>
        <p:nvSpPr>
          <p:cNvPr id="7" name="Footer Placeholder 10">
            <a:extLst>
              <a:ext uri="{FF2B5EF4-FFF2-40B4-BE49-F238E27FC236}">
                <a16:creationId xmlns:a16="http://schemas.microsoft.com/office/drawing/2014/main" id="{3B2054C5-1258-8F24-CB3E-C0C7AA29451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69125885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6043"/>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dirty="0"/>
              <a:t>Final slide with logo</a:t>
            </a:r>
          </a:p>
        </p:txBody>
      </p:sp>
      <p:sp>
        <p:nvSpPr>
          <p:cNvPr id="6" name="Text Placeholder 4">
            <a:extLst>
              <a:ext uri="{FF2B5EF4-FFF2-40B4-BE49-F238E27FC236}">
                <a16:creationId xmlns:a16="http://schemas.microsoft.com/office/drawing/2014/main" id="{BD9E8228-6949-BCF9-F825-22D65A43DBCD}"/>
              </a:ext>
            </a:extLst>
          </p:cNvPr>
          <p:cNvSpPr>
            <a:spLocks noGrp="1"/>
          </p:cNvSpPr>
          <p:nvPr>
            <p:ph type="body" sz="quarter" idx="12" hasCustomPrompt="1"/>
          </p:nvPr>
        </p:nvSpPr>
        <p:spPr>
          <a:xfrm>
            <a:off x="585216" y="2080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3"/>
                </a:solidFill>
                <a:effectLst/>
                <a:latin typeface="+mj-lt"/>
                <a:ea typeface="+mn-ea"/>
                <a:cs typeface="Segoe UI" panose="020B0502040204020203" pitchFamily="34" charset="0"/>
              </a:defRPr>
            </a:lvl1pPr>
          </a:lstStyle>
          <a:p>
            <a:pPr lvl="0"/>
            <a:r>
              <a:rPr lang="en-US" dirty="0"/>
              <a:t>Thank you.</a:t>
            </a:r>
          </a:p>
        </p:txBody>
      </p:sp>
      <p:sp>
        <p:nvSpPr>
          <p:cNvPr id="9" name="Text Placeholder 8">
            <a:extLst>
              <a:ext uri="{FF2B5EF4-FFF2-40B4-BE49-F238E27FC236}">
                <a16:creationId xmlns:a16="http://schemas.microsoft.com/office/drawing/2014/main" id="{FCDD9B65-7B9C-E803-654B-692D90202D54}"/>
              </a:ext>
            </a:extLst>
          </p:cNvPr>
          <p:cNvSpPr>
            <a:spLocks noGrp="1"/>
          </p:cNvSpPr>
          <p:nvPr>
            <p:ph type="body" sz="quarter" idx="13"/>
          </p:nvPr>
        </p:nvSpPr>
        <p:spPr>
          <a:xfrm>
            <a:off x="4485640" y="2276475"/>
            <a:ext cx="7114222" cy="1689099"/>
          </a:xfrm>
        </p:spPr>
        <p:txBody>
          <a:bodyPr/>
          <a:lstStyle>
            <a:lvl1pPr marL="0" indent="0" algn="l" defTabSz="457200" rtl="0" eaLnBrk="1" latinLnBrk="0" hangingPunct="1">
              <a:lnSpc>
                <a:spcPct val="100000"/>
              </a:lnSpc>
              <a:spcBef>
                <a:spcPct val="0"/>
              </a:spcBef>
              <a:buNone/>
              <a:defRPr lang="en-US" sz="2000" b="0" kern="1200" cap="none" spc="-50" baseline="0" dirty="0" smtClean="0">
                <a:ln w="3175">
                  <a:noFill/>
                </a:ln>
                <a:solidFill>
                  <a:schemeClr val="tx1"/>
                </a:solidFill>
                <a:effectLst/>
                <a:latin typeface="+mn-lt"/>
                <a:ea typeface="+mn-ea"/>
                <a:cs typeface="Segoe UI" panose="020B0502040204020203" pitchFamily="34" charset="0"/>
              </a:defRPr>
            </a:lvl1pPr>
            <a:lvl2pPr marL="155448" indent="0">
              <a:buNone/>
              <a:defRPr lang="en-US" sz="2000" b="0" kern="1200" cap="none" spc="-50" baseline="0" dirty="0" smtClean="0">
                <a:ln w="3175">
                  <a:noFill/>
                </a:ln>
                <a:solidFill>
                  <a:schemeClr val="bg1"/>
                </a:solidFill>
                <a:effectLst/>
                <a:latin typeface="+mn-lt"/>
                <a:ea typeface="+mn-ea"/>
                <a:cs typeface="Segoe UI" panose="020B0502040204020203" pitchFamily="34" charset="0"/>
              </a:defRPr>
            </a:lvl2pPr>
            <a:lvl3pPr marL="265176" indent="0">
              <a:buNone/>
              <a:defRPr/>
            </a:lvl3pPr>
            <a:lvl4pPr marL="661988" indent="0">
              <a:buNone/>
              <a:defRPr/>
            </a:lvl4pPr>
            <a:lvl5pPr marL="855663"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3D724FF2-BFB6-0799-B9AE-F83BA9177AA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23595192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59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dirty="0"/>
              <a:t>Agenda</a:t>
            </a:r>
          </a:p>
        </p:txBody>
      </p:sp>
      <p:cxnSp>
        <p:nvCxnSpPr>
          <p:cNvPr id="4" name="Straight Connector 3">
            <a:extLst>
              <a:ext uri="{FF2B5EF4-FFF2-40B4-BE49-F238E27FC236}">
                <a16:creationId xmlns:a16="http://schemas.microsoft.com/office/drawing/2014/main" id="{BDAB8950-CE1F-05A6-2114-49B53E68C30F}"/>
              </a:ext>
              <a:ext uri="{C183D7F6-B498-43B3-948B-1728B52AA6E4}">
                <adec:decorative xmlns:adec="http://schemas.microsoft.com/office/drawing/2017/decorative" val="1"/>
              </a:ext>
            </a:extLst>
          </p:cNvPr>
          <p:cNvCxnSpPr>
            <a:cxnSpLocks/>
          </p:cNvCxnSpPr>
          <p:nvPr userDrawn="1"/>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Footer Placeholder 10">
            <a:extLst>
              <a:ext uri="{FF2B5EF4-FFF2-40B4-BE49-F238E27FC236}">
                <a16:creationId xmlns:a16="http://schemas.microsoft.com/office/drawing/2014/main" id="{B14116FB-E904-DC73-7B06-3E224526332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280782"/>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sz="18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398413061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userDrawn="1">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userDrawn="1">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userDrawn="1">
          <p15:clr>
            <a:srgbClr val="954F72"/>
          </p15:clr>
        </p15:guide>
        <p15:guide id="40"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Title_Gradient_Dark Blue">
    <p:bg>
      <p:bgPr>
        <a:solidFill>
          <a:schemeClr val="bg2"/>
        </a:solidFill>
        <a:effectLst/>
      </p:bgPr>
    </p:bg>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09C25A02-AC19-00D7-AA19-15FBBBA075A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88952" cy="6856285"/>
          </a:xfrm>
          <a:prstGeom prst="rect">
            <a:avLst/>
          </a:prstGeom>
        </p:spPr>
      </p:pic>
      <p:pic>
        <p:nvPicPr>
          <p:cNvPr id="6" name="MS logo white - EMF">
            <a:extLst>
              <a:ext uri="{FF2B5EF4-FFF2-40B4-BE49-F238E27FC236}">
                <a16:creationId xmlns:a16="http://schemas.microsoft.com/office/drawing/2014/main" id="{15F18C2F-44AE-47B2-AF66-6F44850A456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white">
          <a:xfrm>
            <a:off x="584200" y="585788"/>
            <a:ext cx="1366245" cy="292608"/>
          </a:xfrm>
          <a:prstGeom prst="rect">
            <a:avLst/>
          </a:prstGeom>
        </p:spPr>
      </p:pic>
      <p:sp>
        <p:nvSpPr>
          <p:cNvPr id="3" name="Title 1">
            <a:extLst>
              <a:ext uri="{FF2B5EF4-FFF2-40B4-BE49-F238E27FC236}">
                <a16:creationId xmlns:a16="http://schemas.microsoft.com/office/drawing/2014/main" id="{4D261202-B43E-AFEC-1247-D8B93E325B08}"/>
              </a:ext>
            </a:extLst>
          </p:cNvPr>
          <p:cNvSpPr>
            <a:spLocks noGrp="1"/>
          </p:cNvSpPr>
          <p:nvPr>
            <p:ph type="title" hasCustomPrompt="1"/>
          </p:nvPr>
        </p:nvSpPr>
        <p:spPr bwMode="white">
          <a:xfrm>
            <a:off x="569911" y="2769057"/>
            <a:ext cx="8193024" cy="1231106"/>
          </a:xfrm>
          <a:noFill/>
        </p:spPr>
        <p:txBody>
          <a:bodyPr wrap="square" lIns="0" tIns="0" rIns="0" bIns="0" anchor="b" anchorCtr="0">
            <a:spAutoFit/>
          </a:bodyPr>
          <a:lstStyle>
            <a:lvl1pPr>
              <a:defRPr sz="4000" b="0" i="0" spc="-50" baseline="0">
                <a:solidFill>
                  <a:schemeClr val="bg1"/>
                </a:solidFill>
                <a:latin typeface="+mn-lt"/>
                <a:cs typeface="Segoe UI" panose="020B0502040204020203" pitchFamily="34" charset="0"/>
              </a:defRPr>
            </a:lvl1pPr>
          </a:lstStyle>
          <a:p>
            <a:r>
              <a:rPr lang="en-US" dirty="0"/>
              <a:t>Event name or </a:t>
            </a:r>
            <a:br>
              <a:rPr lang="en-US" dirty="0"/>
            </a:br>
            <a:r>
              <a:rPr lang="en-US" dirty="0"/>
              <a:t>presentation title</a:t>
            </a:r>
          </a:p>
        </p:txBody>
      </p:sp>
      <p:sp>
        <p:nvSpPr>
          <p:cNvPr id="8" name="Text Placeholder 4">
            <a:extLst>
              <a:ext uri="{FF2B5EF4-FFF2-40B4-BE49-F238E27FC236}">
                <a16:creationId xmlns:a16="http://schemas.microsoft.com/office/drawing/2014/main" id="{4F89D852-EFBA-6F99-2050-8532FF783C3E}"/>
              </a:ext>
            </a:extLst>
          </p:cNvPr>
          <p:cNvSpPr>
            <a:spLocks noGrp="1"/>
          </p:cNvSpPr>
          <p:nvPr>
            <p:ph type="body" sz="quarter" idx="12" hasCustomPrompt="1"/>
          </p:nvPr>
        </p:nvSpPr>
        <p:spPr bwMode="white">
          <a:xfrm>
            <a:off x="582042" y="4215827"/>
            <a:ext cx="8193024" cy="246221"/>
          </a:xfrm>
          <a:prstGeom prst="rect">
            <a:avLst/>
          </a:prstGeom>
          <a:noFill/>
        </p:spPr>
        <p:txBody>
          <a:bodyPr wrap="square" lIns="0" tIns="0" rIns="0" bIns="0">
            <a:spAutoFit/>
          </a:bodyPr>
          <a:lstStyle>
            <a:lvl1pPr marL="0" indent="0">
              <a:spcBef>
                <a:spcPts val="0"/>
              </a:spcBef>
              <a:buNone/>
              <a:defRPr sz="1600" spc="0" baseline="0">
                <a:solidFill>
                  <a:schemeClr val="bg1"/>
                </a:solidFill>
                <a:latin typeface="+mn-lt"/>
                <a:cs typeface="Segoe UI" panose="020B0502040204020203" pitchFamily="34" charset="0"/>
              </a:defRPr>
            </a:lvl1pPr>
          </a:lstStyle>
          <a:p>
            <a:pPr lvl="0"/>
            <a:r>
              <a:rPr lang="en-US" dirty="0"/>
              <a:t>Speaker name or subtitle</a:t>
            </a:r>
          </a:p>
        </p:txBody>
      </p:sp>
      <p:sp>
        <p:nvSpPr>
          <p:cNvPr id="2" name="Text Placeholder 4">
            <a:extLst>
              <a:ext uri="{FF2B5EF4-FFF2-40B4-BE49-F238E27FC236}">
                <a16:creationId xmlns:a16="http://schemas.microsoft.com/office/drawing/2014/main" id="{0BD8134C-9DAE-AC17-E85E-797425358B52}"/>
              </a:ext>
            </a:extLst>
          </p:cNvPr>
          <p:cNvSpPr>
            <a:spLocks noGrp="1"/>
          </p:cNvSpPr>
          <p:nvPr>
            <p:ph type="body" sz="quarter" idx="13" hasCustomPrompt="1"/>
          </p:nvPr>
        </p:nvSpPr>
        <p:spPr bwMode="white">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bg1"/>
                </a:solidFill>
                <a:latin typeface="+mn-lt"/>
                <a:cs typeface="Segoe UI" panose="020B0502040204020203" pitchFamily="34" charset="0"/>
              </a:defRPr>
            </a:lvl1pPr>
          </a:lstStyle>
          <a:p>
            <a:pPr lvl="0"/>
            <a:r>
              <a:rPr lang="en-US" dirty="0"/>
              <a:t>Date</a:t>
            </a:r>
          </a:p>
        </p:txBody>
      </p:sp>
      <p:sp>
        <p:nvSpPr>
          <p:cNvPr id="4" name="Text Placeholder 4">
            <a:extLst>
              <a:ext uri="{FF2B5EF4-FFF2-40B4-BE49-F238E27FC236}">
                <a16:creationId xmlns:a16="http://schemas.microsoft.com/office/drawing/2014/main" id="{2BD6AF20-3445-2A80-6CE8-04C04421E1B8}"/>
              </a:ext>
            </a:extLst>
          </p:cNvPr>
          <p:cNvSpPr>
            <a:spLocks noGrp="1"/>
          </p:cNvSpPr>
          <p:nvPr>
            <p:ph type="body" sz="quarter" idx="14" hasCustomPrompt="1"/>
          </p:nvPr>
        </p:nvSpPr>
        <p:spPr bwMode="white">
          <a:xfrm>
            <a:off x="2471054" y="6446520"/>
            <a:ext cx="6336792" cy="153888"/>
          </a:xfrm>
          <a:prstGeom prst="rect">
            <a:avLst/>
          </a:prstGeom>
          <a:noFill/>
        </p:spPr>
        <p:txBody>
          <a:bodyPr wrap="square" lIns="0" tIns="0" rIns="0" bIns="0">
            <a:spAutoFit/>
          </a:bodyPr>
          <a:lstStyle>
            <a:lvl1pPr marL="0" indent="0">
              <a:spcBef>
                <a:spcPts val="0"/>
              </a:spcBef>
              <a:buNone/>
              <a:defRPr sz="1000" spc="0" baseline="0">
                <a:solidFill>
                  <a:schemeClr val="bg1"/>
                </a:solidFill>
                <a:latin typeface="+mn-lt"/>
                <a:cs typeface="Segoe UI" panose="020B0502040204020203" pitchFamily="34" charset="0"/>
              </a:defRPr>
            </a:lvl1pPr>
          </a:lstStyle>
          <a:p>
            <a:pPr lvl="0"/>
            <a:r>
              <a:rPr lang="en-US" dirty="0"/>
              <a:t>Microsoft confidential</a:t>
            </a:r>
          </a:p>
        </p:txBody>
      </p:sp>
    </p:spTree>
    <p:extLst>
      <p:ext uri="{BB962C8B-B14F-4D97-AF65-F5344CB8AC3E}">
        <p14:creationId xmlns:p14="http://schemas.microsoft.com/office/powerpoint/2010/main" val="22435780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_Blank_Learn-with Head">
    <p:bg>
      <p:bgPr>
        <a:solidFill>
          <a:srgbClr val="F4F3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4A14D4A-3D84-63D4-621C-F0146E953C92}"/>
              </a:ext>
            </a:extLst>
          </p:cNvPr>
          <p:cNvPicPr>
            <a:picLocks noChangeAspect="1"/>
          </p:cNvPicPr>
          <p:nvPr userDrawn="1"/>
        </p:nvPicPr>
        <p:blipFill>
          <a:blip r:embed="rId2"/>
          <a:srcRect/>
          <a:stretch/>
        </p:blipFill>
        <p:spPr>
          <a:xfrm>
            <a:off x="0" y="0"/>
            <a:ext cx="12192000" cy="6858000"/>
          </a:xfrm>
          <a:prstGeom prst="rect">
            <a:avLst/>
          </a:prstGeom>
        </p:spPr>
      </p:pic>
      <p:sp>
        <p:nvSpPr>
          <p:cNvPr id="6" name="Title 1">
            <a:extLst>
              <a:ext uri="{FF2B5EF4-FFF2-40B4-BE49-F238E27FC236}">
                <a16:creationId xmlns:a16="http://schemas.microsoft.com/office/drawing/2014/main" id="{159BD062-242B-7C76-C2DD-D8D8F7B47A7D}"/>
              </a:ext>
            </a:extLst>
          </p:cNvPr>
          <p:cNvSpPr>
            <a:spLocks noGrp="1"/>
          </p:cNvSpPr>
          <p:nvPr>
            <p:ph type="title"/>
          </p:nvPr>
        </p:nvSpPr>
        <p:spPr>
          <a:xfrm>
            <a:off x="588262" y="585216"/>
            <a:ext cx="6596763" cy="307777"/>
          </a:xfrm>
        </p:spPr>
        <p:txBody>
          <a:bodyPr/>
          <a:lstStyle>
            <a:lvl1pPr>
              <a:defRPr sz="2000" b="0" i="0">
                <a:solidFill>
                  <a:schemeClr val="tx1"/>
                </a:solidFill>
                <a:latin typeface="+mj-lt"/>
                <a:cs typeface="Segoe UI Semibold" panose="020B0502040204020203" pitchFamily="34" charset="0"/>
              </a:defRPr>
            </a:lvl1pPr>
          </a:lstStyle>
          <a:p>
            <a:r>
              <a:rPr lang="en-US" dirty="0"/>
              <a:t>Click to edit Master title style</a:t>
            </a:r>
          </a:p>
        </p:txBody>
      </p:sp>
      <p:sp>
        <p:nvSpPr>
          <p:cNvPr id="2" name="Footer Placeholder 10">
            <a:extLst>
              <a:ext uri="{FF2B5EF4-FFF2-40B4-BE49-F238E27FC236}">
                <a16:creationId xmlns:a16="http://schemas.microsoft.com/office/drawing/2014/main" id="{2C218158-577B-6E13-36F7-D124388AA1C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14771460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6">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0">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genda_2-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dirty="0"/>
              <a:t>Agenda</a:t>
            </a:r>
          </a:p>
        </p:txBody>
      </p:sp>
      <p:cxnSp>
        <p:nvCxnSpPr>
          <p:cNvPr id="4" name="Straight Connector 3">
            <a:extLst>
              <a:ext uri="{FF2B5EF4-FFF2-40B4-BE49-F238E27FC236}">
                <a16:creationId xmlns:a16="http://schemas.microsoft.com/office/drawing/2014/main" id="{F340DCC4-9FA9-09C4-BB96-6B9979AA256C}"/>
              </a:ext>
              <a:ext uri="{C183D7F6-B498-43B3-948B-1728B52AA6E4}">
                <adec:decorative xmlns:adec="http://schemas.microsoft.com/office/drawing/2017/decorative" val="1"/>
              </a:ext>
            </a:extLst>
          </p:cNvPr>
          <p:cNvCxnSpPr>
            <a:cxnSpLocks/>
          </p:cNvCxnSpPr>
          <p:nvPr userDrawn="1"/>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Footer Placeholder 10">
            <a:extLst>
              <a:ext uri="{FF2B5EF4-FFF2-40B4-BE49-F238E27FC236}">
                <a16:creationId xmlns:a16="http://schemas.microsoft.com/office/drawing/2014/main" id="{400A7934-B6A5-1A91-FBCA-710DD07CE57B}"/>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3" name="Text Placeholder 3">
            <a:extLst>
              <a:ext uri="{FF2B5EF4-FFF2-40B4-BE49-F238E27FC236}">
                <a16:creationId xmlns:a16="http://schemas.microsoft.com/office/drawing/2014/main" id="{4D82F77F-F413-CFB2-A490-42936771DAD7}"/>
              </a:ext>
            </a:extLst>
          </p:cNvPr>
          <p:cNvSpPr>
            <a:spLocks noGrp="1"/>
          </p:cNvSpPr>
          <p:nvPr>
            <p:ph type="body" sz="quarter" idx="17"/>
          </p:nvPr>
        </p:nvSpPr>
        <p:spPr>
          <a:xfrm>
            <a:off x="586389"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6" name="Text Placeholder 3">
            <a:extLst>
              <a:ext uri="{FF2B5EF4-FFF2-40B4-BE49-F238E27FC236}">
                <a16:creationId xmlns:a16="http://schemas.microsoft.com/office/drawing/2014/main" id="{6F9FBD2C-38D6-C1BF-620A-300B1F4C5CF2}"/>
              </a:ext>
            </a:extLst>
          </p:cNvPr>
          <p:cNvSpPr>
            <a:spLocks noGrp="1"/>
          </p:cNvSpPr>
          <p:nvPr>
            <p:ph type="body" sz="quarter" idx="18"/>
          </p:nvPr>
        </p:nvSpPr>
        <p:spPr>
          <a:xfrm>
            <a:off x="6891338"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406971266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userDrawn="1">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userDrawn="1">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userDrawn="1">
          <p15:clr>
            <a:srgbClr val="954F72"/>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userDrawn="1"/>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5749038"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554590"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568728"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061659"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554590"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568728"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061659"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165231" y="457200"/>
            <a:ext cx="2849035" cy="2874212"/>
          </a:xfrm>
          <a:prstGeom prst="roundRect">
            <a:avLst>
              <a:gd name="adj" fmla="val 21738"/>
            </a:avLst>
          </a:prstGeom>
          <a:blipFill>
            <a:blip r:embed="rId2"/>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40" b="1">
                <a:solidFill>
                  <a:srgbClr val="000000"/>
                </a:solidFill>
                <a:latin typeface="+mn-lt"/>
                <a:cs typeface="Segoe UI" panose="020B0502040204020203" pitchFamily="34" charset="0"/>
              </a:defRPr>
            </a:lvl1pPr>
          </a:lstStyle>
          <a:p>
            <a:r>
              <a:rPr lang="en-US" dirty="0"/>
              <a:t>Click icon to </a:t>
            </a:r>
            <a:br>
              <a:rPr lang="en-US" dirty="0"/>
            </a:br>
            <a:r>
              <a:rPr lang="en-US" dirty="0"/>
              <a:t>add your picture here</a:t>
            </a:r>
          </a:p>
        </p:txBody>
      </p:sp>
      <p:sp>
        <p:nvSpPr>
          <p:cNvPr id="9" name="Footer Placeholder 10">
            <a:extLst>
              <a:ext uri="{FF2B5EF4-FFF2-40B4-BE49-F238E27FC236}">
                <a16:creationId xmlns:a16="http://schemas.microsoft.com/office/drawing/2014/main" id="{D3ECBC57-006B-CB8F-1EDC-04C18F0D01C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19696606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ummary page_Big headline_Learn">
    <p:bg>
      <p:bgPr>
        <a:solidFill>
          <a:srgbClr val="E8E6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1096-DA6C-ED52-FA05-5031C6CAB2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2E59AFC-909D-1098-D672-A384B97467B1}"/>
              </a:ext>
            </a:extLst>
          </p:cNvPr>
          <p:cNvSpPr>
            <a:spLocks noGrp="1"/>
          </p:cNvSpPr>
          <p:nvPr>
            <p:ph type="title" hasCustomPrompt="1"/>
          </p:nvPr>
        </p:nvSpPr>
        <p:spPr>
          <a:xfrm>
            <a:off x="525081" y="2448062"/>
            <a:ext cx="10430257" cy="1015663"/>
          </a:xfrm>
        </p:spPr>
        <p:txBody>
          <a:bodyPr anchor="b" anchorCtr="0"/>
          <a:lstStyle>
            <a:lvl1pPr>
              <a:defRPr sz="6600" spc="-100" baseline="0">
                <a:latin typeface="+mn-lt"/>
              </a:defRPr>
            </a:lvl1pPr>
          </a:lstStyle>
          <a:p>
            <a:r>
              <a:rPr lang="en-US" dirty="0"/>
              <a:t>Big headline</a:t>
            </a:r>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586390" y="4278313"/>
            <a:ext cx="471268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7477A8E4-EDF0-DDB3-8098-28D44E2342D6}"/>
              </a:ext>
            </a:extLst>
          </p:cNvPr>
          <p:cNvSpPr>
            <a:spLocks noGrp="1"/>
          </p:cNvSpPr>
          <p:nvPr>
            <p:ph type="body" sz="quarter" idx="16"/>
          </p:nvPr>
        </p:nvSpPr>
        <p:spPr>
          <a:xfrm>
            <a:off x="6246410" y="4278313"/>
            <a:ext cx="3765954"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6" name="Footer Placeholder 10">
            <a:extLst>
              <a:ext uri="{FF2B5EF4-FFF2-40B4-BE49-F238E27FC236}">
                <a16:creationId xmlns:a16="http://schemas.microsoft.com/office/drawing/2014/main" id="{A750801D-F318-C32F-F1A8-2EB08A5D12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09405676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userDrawn="1">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userDrawn="1">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F16CAC6C-E57B-D312-6754-C68FA11C55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37356945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707281"/>
          </a:xfrm>
        </p:spPr>
        <p:txBody>
          <a:bodyPr/>
          <a:lstStyle>
            <a:lvl1pPr>
              <a:defRPr sz="2000" b="0" i="0">
                <a:solidFill>
                  <a:schemeClr val="tx1"/>
                </a:solidFill>
                <a:latin typeface="+mj-lt"/>
                <a:cs typeface="Segoe UI Semibold" panose="020B0502040204020203" pitchFamily="34" charset="0"/>
              </a:defRPr>
            </a:lvl1pPr>
          </a:lstStyle>
          <a:p>
            <a:r>
              <a:rPr lang="en-US" dirty="0"/>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dirty="0"/>
              <a:t>Click to edit Master text styles</a:t>
            </a:r>
          </a:p>
        </p:txBody>
      </p:sp>
    </p:spTree>
    <p:extLst>
      <p:ext uri="{BB962C8B-B14F-4D97-AF65-F5344CB8AC3E}">
        <p14:creationId xmlns:p14="http://schemas.microsoft.com/office/powerpoint/2010/main" val="126478097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0430257" cy="307777"/>
          </a:xfrm>
          <a:prstGeom prst="rect">
            <a:avLst/>
          </a:prstGeom>
        </p:spPr>
        <p:txBody>
          <a:bodyPr vert="horz" wrap="square" lIns="0" tIns="0" rIns="0" bIns="0" rtlCol="0" anchor="t">
            <a:spAutoFit/>
          </a:bodyPr>
          <a:lstStyle/>
          <a:p>
            <a:r>
              <a:rPr lang="en-US"/>
              <a:t>Click to edit Master title style</a:t>
            </a:r>
            <a:endParaRPr lang="en-US" dirty="0"/>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p:txBody>
      </p:sp>
      <p:sp>
        <p:nvSpPr>
          <p:cNvPr id="3" name="Footer Placeholder 10">
            <a:extLst>
              <a:ext uri="{FF2B5EF4-FFF2-40B4-BE49-F238E27FC236}">
                <a16:creationId xmlns:a16="http://schemas.microsoft.com/office/drawing/2014/main" id="{5646CF9B-C3C6-BF79-10C9-634FDE6DDE2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830" r:id="rId1"/>
    <p:sldLayoutId id="2147484884" r:id="rId2"/>
    <p:sldLayoutId id="2147484845" r:id="rId3"/>
    <p:sldLayoutId id="2147484870" r:id="rId4"/>
    <p:sldLayoutId id="2147484872" r:id="rId5"/>
    <p:sldLayoutId id="2147484867" r:id="rId6"/>
    <p:sldLayoutId id="2147484839" r:id="rId7"/>
    <p:sldLayoutId id="2147484742" r:id="rId8"/>
    <p:sldLayoutId id="2147484910" r:id="rId9"/>
    <p:sldLayoutId id="2147484817" r:id="rId10"/>
    <p:sldLayoutId id="2147484741" r:id="rId11"/>
    <p:sldLayoutId id="2147484807" r:id="rId12"/>
    <p:sldLayoutId id="2147484753" r:id="rId13"/>
    <p:sldLayoutId id="2147484808" r:id="rId14"/>
    <p:sldLayoutId id="2147484912" r:id="rId15"/>
    <p:sldLayoutId id="2147484914" r:id="rId16"/>
    <p:sldLayoutId id="2147484917" r:id="rId17"/>
    <p:sldLayoutId id="2147484915" r:id="rId18"/>
    <p:sldLayoutId id="2147484873" r:id="rId19"/>
    <p:sldLayoutId id="2147484886" r:id="rId20"/>
    <p:sldLayoutId id="2147484885" r:id="rId21"/>
    <p:sldLayoutId id="2147484874" r:id="rId22"/>
    <p:sldLayoutId id="2147484745" r:id="rId23"/>
    <p:sldLayoutId id="2147484743" r:id="rId24"/>
    <p:sldLayoutId id="2147484749" r:id="rId25"/>
    <p:sldLayoutId id="2147484875" r:id="rId26"/>
    <p:sldLayoutId id="2147484840" r:id="rId27"/>
    <p:sldLayoutId id="2147484887" r:id="rId28"/>
    <p:sldLayoutId id="2147484909" r:id="rId29"/>
    <p:sldLayoutId id="2147484907" r:id="rId30"/>
    <p:sldLayoutId id="2147484911" r:id="rId31"/>
    <p:sldLayoutId id="2147484899" r:id="rId32"/>
    <p:sldLayoutId id="2147484903" r:id="rId33"/>
    <p:sldLayoutId id="2147484905" r:id="rId34"/>
    <p:sldLayoutId id="2147484900" r:id="rId35"/>
    <p:sldLayoutId id="2147484906" r:id="rId36"/>
    <p:sldLayoutId id="2147484821" r:id="rId37"/>
    <p:sldLayoutId id="2147484728" r:id="rId38"/>
    <p:sldLayoutId id="2147484859" r:id="rId39"/>
    <p:sldLayoutId id="2147484889" r:id="rId40"/>
    <p:sldLayoutId id="2147484918" r:id="rId41"/>
  </p:sldLayoutIdLst>
  <p:transition>
    <p:fade/>
  </p:transition>
  <p:hf sldNum="0" hdr="0" dt="0"/>
  <p:txStyles>
    <p:titleStyle>
      <a:lvl1pPr algn="l" defTabSz="932742" rtl="0" eaLnBrk="1" latinLnBrk="0" hangingPunct="1">
        <a:lnSpc>
          <a:spcPct val="100000"/>
        </a:lnSpc>
        <a:spcBef>
          <a:spcPct val="0"/>
        </a:spcBef>
        <a:buNone/>
        <a:defRPr lang="en-US" sz="20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userDrawn="1">
          <p15:clr>
            <a:srgbClr val="A5A5A5"/>
          </p15:clr>
        </p15:guide>
        <p15:guide id="2" pos="7680" userDrawn="1">
          <p15:clr>
            <a:srgbClr val="A5A5A5"/>
          </p15:clr>
        </p15:guide>
        <p15:guide id="3" pos="186" userDrawn="1">
          <p15:clr>
            <a:srgbClr val="A5A5A5"/>
          </p15:clr>
        </p15:guide>
        <p15:guide id="26" pos="7496" userDrawn="1">
          <p15:clr>
            <a:srgbClr val="A5A5A5"/>
          </p15:clr>
        </p15:guide>
        <p15:guide id="27" orient="horz" userDrawn="1">
          <p15:clr>
            <a:srgbClr val="A5A5A5"/>
          </p15:clr>
        </p15:guide>
        <p15:guide id="28" orient="horz" pos="4320" userDrawn="1">
          <p15:clr>
            <a:srgbClr val="A5A5A5"/>
          </p15:clr>
        </p15:guide>
        <p15:guide id="29" orient="horz" pos="184" userDrawn="1">
          <p15:clr>
            <a:srgbClr val="A5A5A5"/>
          </p15:clr>
        </p15:guide>
        <p15:guide id="40" orient="horz" pos="4134" userDrawn="1">
          <p15:clr>
            <a:srgbClr val="A5A5A5"/>
          </p15:clr>
        </p15:guide>
        <p15:guide id="42" pos="365" userDrawn="1">
          <p15:clr>
            <a:srgbClr val="C35EA4"/>
          </p15:clr>
        </p15:guide>
        <p15:guide id="43" orient="horz" pos="367" userDrawn="1">
          <p15:clr>
            <a:srgbClr val="C35EA4"/>
          </p15:clr>
        </p15:guide>
        <p15:guide id="44" orient="horz" pos="3953" userDrawn="1">
          <p15:clr>
            <a:srgbClr val="C35EA4"/>
          </p15:clr>
        </p15:guide>
        <p15:guide id="45" pos="7307" userDrawn="1">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1.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2" Type="http://schemas.openxmlformats.org/officeDocument/2006/relationships/hyperlink" Target="learn.microsoft.com/training/courses/browse" TargetMode="Externa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2" Type="http://schemas.openxmlformats.org/officeDocument/2006/relationships/hyperlink" Target="learn.microsoft.com/training/courses/browse" TargetMode="Externa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2" Type="http://schemas.openxmlformats.org/officeDocument/2006/relationships/hyperlink" Target="learn.microsoft.com/training/courses/browse" TargetMode="Externa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6475EF0-AAEF-8419-6FEF-1FC074482B34}"/>
              </a:ext>
            </a:extLst>
          </p:cNvPr>
          <p:cNvSpPr>
            <a:spLocks noGrp="1"/>
          </p:cNvSpPr>
          <p:nvPr>
            <p:ph type="title"/>
          </p:nvPr>
        </p:nvSpPr>
        <p:spPr>
          <a:xfrm>
            <a:off x="569911" y="3384610"/>
            <a:ext cx="8193024" cy="615553"/>
          </a:xfrm>
        </p:spPr>
        <p:txBody>
          <a:bodyPr/>
          <a:lstStyle/>
          <a:p>
            <a:r>
              <a:rPr lang="en-US" dirty="0"/>
              <a:t>Conclusion section</a:t>
            </a:r>
          </a:p>
        </p:txBody>
      </p:sp>
      <p:sp>
        <p:nvSpPr>
          <p:cNvPr id="7" name="Text Placeholder 6">
            <a:extLst>
              <a:ext uri="{FF2B5EF4-FFF2-40B4-BE49-F238E27FC236}">
                <a16:creationId xmlns:a16="http://schemas.microsoft.com/office/drawing/2014/main" id="{ACCD79AE-21DA-E63C-D2D7-8AF64D6C06EC}"/>
              </a:ext>
            </a:extLst>
          </p:cNvPr>
          <p:cNvSpPr>
            <a:spLocks noGrp="1"/>
          </p:cNvSpPr>
          <p:nvPr>
            <p:ph type="body" sz="quarter" idx="12"/>
          </p:nvPr>
        </p:nvSpPr>
        <p:spPr>
          <a:xfrm>
            <a:off x="582042" y="4215827"/>
            <a:ext cx="7118169" cy="984885"/>
          </a:xfrm>
        </p:spPr>
        <p:txBody>
          <a:bodyPr/>
          <a:lstStyle/>
          <a:p>
            <a:r>
              <a:rPr lang="en-US" dirty="0"/>
              <a:t>Use these slides to wrap up the course. This section provides a platform for reminding participants how to earn badges for completing the course, suggesting next steps for their learning journey, how to provide course feedback, and reminders about certifications. </a:t>
            </a:r>
          </a:p>
        </p:txBody>
      </p:sp>
      <p:sp>
        <p:nvSpPr>
          <p:cNvPr id="3" name="Flowchart: Off-page Connector 44">
            <a:extLst>
              <a:ext uri="{FF2B5EF4-FFF2-40B4-BE49-F238E27FC236}">
                <a16:creationId xmlns:a16="http://schemas.microsoft.com/office/drawing/2014/main" id="{C5F30FFD-5BB9-0161-9203-11C4BEDD4006}"/>
              </a:ext>
            </a:extLst>
          </p:cNvPr>
          <p:cNvSpPr/>
          <p:nvPr/>
        </p:nvSpPr>
        <p:spPr bwMode="auto">
          <a:xfrm rot="5400000">
            <a:off x="9473183" y="3548715"/>
            <a:ext cx="1865376" cy="3566160"/>
          </a:xfrm>
          <a:prstGeom prst="flowChartOffpageConnector">
            <a:avLst/>
          </a:prstGeom>
          <a:solidFill>
            <a:srgbClr val="8CC7E7"/>
          </a:solidFill>
          <a:ln w="9525" cap="flat" cmpd="sng" algn="ctr">
            <a:noFill/>
            <a:prstDash val="solid"/>
            <a:headEnd type="none" w="med" len="med"/>
            <a:tailEnd type="none" w="med" len="med"/>
          </a:ln>
          <a:effectLst>
            <a:outerShdw blurRad="317500" algn="ctr" rotWithShape="0">
              <a:prstClr val="black">
                <a:alpha val="20000"/>
              </a:prstClr>
            </a:outerShdw>
          </a:effectLst>
        </p:spPr>
        <p:txBody>
          <a:bodyPr rot="0" spcFirstLastPara="0" vertOverflow="overflow" horzOverflow="overflow" vert="vert270" wrap="square" lIns="274320" tIns="585216" rIns="274320" bIns="274320" numCol="1" spcCol="0" rtlCol="0" fromWordArt="0" anchor="ctr" anchorCtr="0" forceAA="0" compatLnSpc="1">
            <a:prstTxWarp prst="textNoShape">
              <a:avLst/>
            </a:prstTxWarp>
            <a:noAutofit/>
          </a:bodyPr>
          <a:lstStyle/>
          <a:p>
            <a:pPr defTabSz="932472" fontAlgn="base">
              <a:spcBef>
                <a:spcPct val="0"/>
              </a:spcBef>
              <a:spcAft>
                <a:spcPts val="600"/>
              </a:spcAft>
            </a:pPr>
            <a:r>
              <a:rPr lang="en-US" sz="1500" b="1" kern="0" dirty="0">
                <a:solidFill>
                  <a:srgbClr val="000000"/>
                </a:solidFill>
                <a:latin typeface="Segoe UI Semibold"/>
                <a:cs typeface="Segoe UI" pitchFamily="34" charset="0"/>
              </a:rPr>
              <a:t>Note: </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Tailor the content to suit the course's objectives and participants' needs. </a:t>
            </a:r>
          </a:p>
        </p:txBody>
      </p:sp>
      <p:sp>
        <p:nvSpPr>
          <p:cNvPr id="2" name="Trapezoid 1">
            <a:extLst>
              <a:ext uri="{FF2B5EF4-FFF2-40B4-BE49-F238E27FC236}">
                <a16:creationId xmlns:a16="http://schemas.microsoft.com/office/drawing/2014/main" id="{D8566997-E722-6320-1122-562ED119E47A}"/>
              </a:ext>
            </a:extLst>
          </p:cNvPr>
          <p:cNvSpPr/>
          <p:nvPr/>
        </p:nvSpPr>
        <p:spPr bwMode="auto">
          <a:xfrm rot="2700000">
            <a:off x="10156467" y="482439"/>
            <a:ext cx="2599035" cy="507440"/>
          </a:xfrm>
          <a:prstGeom prst="trapezoid">
            <a:avLst>
              <a:gd name="adj" fmla="val 99417"/>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0" rIns="182880" bIns="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all" spc="-50" normalizeH="0" baseline="0" noProof="0" dirty="0">
                <a:ln w="3175">
                  <a:noFill/>
                </a:ln>
                <a:solidFill>
                  <a:srgbClr val="FFFFFF"/>
                </a:solidFill>
                <a:effectLst/>
                <a:uLnTx/>
                <a:uFillTx/>
                <a:latin typeface="Segoe UI Semibold"/>
                <a:ea typeface="+mn-ea"/>
                <a:cs typeface="Segoe UI" pitchFamily="34" charset="0"/>
              </a:rPr>
              <a:t>REMOVE SLIDE </a:t>
            </a:r>
            <a:br>
              <a:rPr kumimoji="0" lang="en-US" sz="1200" b="0" i="0" u="none" strike="noStrike" kern="1200" cap="all" spc="-50" normalizeH="0" baseline="0" noProof="0" dirty="0">
                <a:ln w="3175">
                  <a:noFill/>
                </a:ln>
                <a:solidFill>
                  <a:srgbClr val="FFFFFF"/>
                </a:solidFill>
                <a:effectLst/>
                <a:uLnTx/>
                <a:uFillTx/>
                <a:latin typeface="Segoe UI Semibold"/>
                <a:ea typeface="+mn-ea"/>
                <a:cs typeface="Segoe UI" pitchFamily="34" charset="0"/>
              </a:rPr>
            </a:br>
            <a:r>
              <a:rPr kumimoji="0" lang="en-US" sz="1200" b="0" i="0" u="none" strike="noStrike" kern="1200" cap="all" spc="-50" normalizeH="0" baseline="0" noProof="0" dirty="0">
                <a:ln w="3175">
                  <a:noFill/>
                </a:ln>
                <a:solidFill>
                  <a:srgbClr val="FFFFFF"/>
                </a:solidFill>
                <a:effectLst/>
                <a:uLnTx/>
                <a:uFillTx/>
                <a:latin typeface="Segoe UI Semibold"/>
                <a:ea typeface="+mn-ea"/>
                <a:cs typeface="Segoe UI" pitchFamily="34" charset="0"/>
              </a:rPr>
              <a:t>BEFORE PRESENTING</a:t>
            </a:r>
          </a:p>
        </p:txBody>
      </p:sp>
    </p:spTree>
    <p:extLst>
      <p:ext uri="{BB962C8B-B14F-4D97-AF65-F5344CB8AC3E}">
        <p14:creationId xmlns:p14="http://schemas.microsoft.com/office/powerpoint/2010/main" val="2893079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3E08FA2-C73F-A01D-C334-4FAC0DB0C177}"/>
              </a:ext>
            </a:extLst>
          </p:cNvPr>
          <p:cNvSpPr>
            <a:spLocks noGrp="1"/>
          </p:cNvSpPr>
          <p:nvPr>
            <p:ph type="title"/>
          </p:nvPr>
        </p:nvSpPr>
        <p:spPr>
          <a:xfrm>
            <a:off x="569912" y="966787"/>
            <a:ext cx="5686955" cy="3693319"/>
          </a:xfrm>
        </p:spPr>
        <p:txBody>
          <a:bodyPr/>
          <a:lstStyle/>
          <a:p>
            <a:r>
              <a:rPr lang="en-US" dirty="0"/>
              <a:t>SC-400T00A</a:t>
            </a:r>
            <a:br>
              <a:rPr lang="en-US" dirty="0"/>
            </a:br>
            <a:r>
              <a:rPr lang="en-US" dirty="0"/>
              <a:t>Microsoft Information Protection and Compliance Administrator</a:t>
            </a:r>
            <a:br>
              <a:rPr lang="en-US" dirty="0"/>
            </a:br>
            <a:r>
              <a:rPr lang="en-US" dirty="0"/>
              <a:t>Conclusion</a:t>
            </a:r>
          </a:p>
        </p:txBody>
      </p:sp>
      <p:sp>
        <p:nvSpPr>
          <p:cNvPr id="12" name="Footer Placeholder 11">
            <a:extLst>
              <a:ext uri="{FF2B5EF4-FFF2-40B4-BE49-F238E27FC236}">
                <a16:creationId xmlns:a16="http://schemas.microsoft.com/office/drawing/2014/main" id="{AA2BF8BC-EDED-61C2-562F-15FB955AD759}"/>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8" name="Text Placeholder 7">
            <a:extLst>
              <a:ext uri="{FF2B5EF4-FFF2-40B4-BE49-F238E27FC236}">
                <a16:creationId xmlns:a16="http://schemas.microsoft.com/office/drawing/2014/main" id="{7C4740F1-B816-6BEC-8362-3B8D251DFCEE}"/>
              </a:ext>
            </a:extLst>
          </p:cNvPr>
          <p:cNvSpPr>
            <a:spLocks noGrp="1"/>
          </p:cNvSpPr>
          <p:nvPr>
            <p:ph type="body" sz="quarter" idx="13"/>
          </p:nvPr>
        </p:nvSpPr>
        <p:spPr>
          <a:xfrm>
            <a:off x="4756150" y="6446520"/>
            <a:ext cx="1645920" cy="153888"/>
          </a:xfrm>
        </p:spPr>
        <p:txBody>
          <a:bodyPr/>
          <a:lstStyle/>
          <a:p>
            <a:r>
              <a:rPr lang="en-US" dirty="0"/>
              <a:t>Date</a:t>
            </a:r>
          </a:p>
        </p:txBody>
      </p:sp>
    </p:spTree>
    <p:extLst>
      <p:ext uri="{BB962C8B-B14F-4D97-AF65-F5344CB8AC3E}">
        <p14:creationId xmlns:p14="http://schemas.microsoft.com/office/powerpoint/2010/main" val="3971888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758F5-C35D-A291-068D-13C0D6581723}"/>
              </a:ext>
            </a:extLst>
          </p:cNvPr>
          <p:cNvSpPr>
            <a:spLocks noGrp="1"/>
          </p:cNvSpPr>
          <p:nvPr>
            <p:ph type="title"/>
          </p:nvPr>
        </p:nvSpPr>
        <p:spPr>
          <a:xfrm>
            <a:off x="588263" y="585216"/>
            <a:ext cx="10430257" cy="430887"/>
          </a:xfrm>
        </p:spPr>
        <p:txBody>
          <a:bodyPr/>
          <a:lstStyle/>
          <a:p>
            <a:r>
              <a:rPr lang="en-US" sz="2800" dirty="0"/>
              <a:t>Thank you for attending this course</a:t>
            </a:r>
          </a:p>
        </p:txBody>
      </p:sp>
      <p:sp>
        <p:nvSpPr>
          <p:cNvPr id="5" name="TextBox 4">
            <a:extLst>
              <a:ext uri="{FF2B5EF4-FFF2-40B4-BE49-F238E27FC236}">
                <a16:creationId xmlns:a16="http://schemas.microsoft.com/office/drawing/2014/main" id="{C6774742-B51A-7AB0-5C2C-8C2CFAC7FA4A}"/>
              </a:ext>
            </a:extLst>
          </p:cNvPr>
          <p:cNvSpPr txBox="1"/>
          <p:nvPr/>
        </p:nvSpPr>
        <p:spPr>
          <a:xfrm>
            <a:off x="585217" y="1073388"/>
            <a:ext cx="11031840" cy="400110"/>
          </a:xfrm>
          <a:prstGeom prst="rect">
            <a:avLst/>
          </a:prstGeom>
          <a:noFill/>
        </p:spPr>
        <p:txBody>
          <a:bodyPr wrap="square" lIns="0" tIns="45720" rIns="91440" bIns="45720" anchor="t">
            <a:spAutoFit/>
          </a:bodyPr>
          <a:lstStyle/>
          <a:p>
            <a:r>
              <a:rPr lang="en-US" sz="2000" dirty="0">
                <a:solidFill>
                  <a:schemeClr val="accent2"/>
                </a:solidFill>
                <a:latin typeface="Segoe UI Semibold" panose="020B0502040204020203" pitchFamily="34" charset="0"/>
                <a:cs typeface="Segoe UI Semibold" panose="020B0502040204020203" pitchFamily="34" charset="0"/>
              </a:rPr>
              <a:t>Here are some reminders</a:t>
            </a:r>
          </a:p>
        </p:txBody>
      </p:sp>
      <p:sp>
        <p:nvSpPr>
          <p:cNvPr id="6" name="Rounded Rectangle 3_1">
            <a:extLst>
              <a:ext uri="{FF2B5EF4-FFF2-40B4-BE49-F238E27FC236}">
                <a16:creationId xmlns:a16="http://schemas.microsoft.com/office/drawing/2014/main" id="{BB8CD774-E161-61A8-A522-D15355733246}"/>
              </a:ext>
              <a:ext uri="{C183D7F6-B498-43B3-948B-1728B52AA6E4}">
                <adec:decorative xmlns:adec="http://schemas.microsoft.com/office/drawing/2017/decorative" val="1"/>
              </a:ext>
            </a:extLst>
          </p:cNvPr>
          <p:cNvSpPr/>
          <p:nvPr/>
        </p:nvSpPr>
        <p:spPr>
          <a:xfrm>
            <a:off x="585217" y="2641600"/>
            <a:ext cx="3369852" cy="2912532"/>
          </a:xfrm>
          <a:prstGeom prst="roundRect">
            <a:avLst>
              <a:gd name="adj" fmla="val 75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pPr defTabSz="932742">
              <a:spcBef>
                <a:spcPct val="20000"/>
              </a:spcBef>
              <a:buSzPct val="90000"/>
            </a:pPr>
            <a:endParaRPr lang="en-IN" sz="1400">
              <a:solidFill>
                <a:srgbClr val="000000"/>
              </a:solidFill>
              <a:latin typeface="Segoe UI Semibold"/>
              <a:cs typeface="Segoe UI" panose="020B0502040204020203" pitchFamily="34" charset="0"/>
            </a:endParaRPr>
          </a:p>
        </p:txBody>
      </p:sp>
      <p:grpSp>
        <p:nvGrpSpPr>
          <p:cNvPr id="46" name="Group 45">
            <a:extLst>
              <a:ext uri="{FF2B5EF4-FFF2-40B4-BE49-F238E27FC236}">
                <a16:creationId xmlns:a16="http://schemas.microsoft.com/office/drawing/2014/main" id="{FD9A420F-4813-DE87-923E-2BAD0B326541}"/>
              </a:ext>
              <a:ext uri="{C183D7F6-B498-43B3-948B-1728B52AA6E4}">
                <adec:decorative xmlns:adec="http://schemas.microsoft.com/office/drawing/2017/decorative" val="1"/>
              </a:ext>
            </a:extLst>
          </p:cNvPr>
          <p:cNvGrpSpPr/>
          <p:nvPr/>
        </p:nvGrpSpPr>
        <p:grpSpPr>
          <a:xfrm>
            <a:off x="1714843" y="2090899"/>
            <a:ext cx="1110600" cy="1110600"/>
            <a:chOff x="1742946" y="2116300"/>
            <a:chExt cx="1110600" cy="1110600"/>
          </a:xfrm>
        </p:grpSpPr>
        <p:sp>
          <p:nvSpPr>
            <p:cNvPr id="28" name="Oval 27">
              <a:extLst>
                <a:ext uri="{FF2B5EF4-FFF2-40B4-BE49-F238E27FC236}">
                  <a16:creationId xmlns:a16="http://schemas.microsoft.com/office/drawing/2014/main" id="{B5204F6C-AFC4-B17E-9CBF-22DC543234BF}"/>
                </a:ext>
              </a:extLst>
            </p:cNvPr>
            <p:cNvSpPr/>
            <p:nvPr/>
          </p:nvSpPr>
          <p:spPr>
            <a:xfrm>
              <a:off x="1742946"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30" name="Picture 29">
              <a:extLst>
                <a:ext uri="{FF2B5EF4-FFF2-40B4-BE49-F238E27FC236}">
                  <a16:creationId xmlns:a16="http://schemas.microsoft.com/office/drawing/2014/main" id="{ADB37397-7AB9-34FE-DA9D-61EDF50E6D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6529" y="2335581"/>
              <a:ext cx="613466" cy="613466"/>
            </a:xfrm>
            <a:prstGeom prst="rect">
              <a:avLst/>
            </a:prstGeom>
          </p:spPr>
        </p:pic>
      </p:grpSp>
      <p:sp>
        <p:nvSpPr>
          <p:cNvPr id="10" name="Title 3">
            <a:extLst>
              <a:ext uri="{FF2B5EF4-FFF2-40B4-BE49-F238E27FC236}">
                <a16:creationId xmlns:a16="http://schemas.microsoft.com/office/drawing/2014/main" id="{4A316BF9-C4B9-DD49-36CE-1D11F0D1172A}"/>
              </a:ext>
            </a:extLst>
          </p:cNvPr>
          <p:cNvSpPr txBox="1">
            <a:spLocks/>
          </p:cNvSpPr>
          <p:nvPr/>
        </p:nvSpPr>
        <p:spPr bwMode="auto">
          <a:xfrm>
            <a:off x="592138" y="3527093"/>
            <a:ext cx="3350360" cy="615553"/>
          </a:xfrm>
          <a:prstGeom prst="rect">
            <a:avLst/>
          </a:prstGeom>
          <a:noFill/>
        </p:spPr>
        <p:txBody>
          <a:bodyPr vert="horz" wrap="square" lIns="0" tIns="0" rIns="0" bIns="0" rtlCol="0" anchor="t" anchorCtr="0">
            <a:spAutoFit/>
          </a:bodyPr>
          <a:lstStyle>
            <a:lvl1pPr algn="l" defTabSz="932742" rtl="0" eaLnBrk="1" latinLnBrk="0" hangingPunct="1">
              <a:lnSpc>
                <a:spcPct val="90000"/>
              </a:lnSpc>
              <a:spcBef>
                <a:spcPct val="0"/>
              </a:spcBef>
              <a:buNone/>
              <a:defRPr lang="en-US" sz="3600" b="0" kern="1200" cap="none" spc="-50" baseline="0">
                <a:ln w="3175">
                  <a:noFill/>
                </a:ln>
                <a:gradFill>
                  <a:gsLst>
                    <a:gs pos="74359">
                      <a:schemeClr val="tx1"/>
                    </a:gs>
                    <a:gs pos="57576">
                      <a:schemeClr val="tx1"/>
                    </a:gs>
                  </a:gsLst>
                  <a:lin ang="5400000" scaled="0"/>
                </a:gradFill>
                <a:effectLst/>
                <a:latin typeface="Segoe UI" panose="020B0502040204020203" pitchFamily="34" charset="0"/>
                <a:ea typeface="+mn-ea"/>
                <a:cs typeface="Segoe UI" panose="020B0502040204020203" pitchFamily="34" charset="0"/>
              </a:defRPr>
            </a:lvl1pPr>
          </a:lstStyle>
          <a:p>
            <a:pPr marL="0" marR="0" lvl="0" indent="0" algn="ctr" defTabSz="932742"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w="3175">
                  <a:noFill/>
                </a:ln>
                <a:solidFill>
                  <a:schemeClr val="accent2"/>
                </a:solidFill>
                <a:effectLst/>
                <a:uLnTx/>
                <a:uFillTx/>
                <a:latin typeface="Segoe UI Semibold"/>
                <a:ea typeface="+mn-ea"/>
                <a:cs typeface="Segoe UI Semibold"/>
              </a:rPr>
              <a:t>Celebrate your </a:t>
            </a:r>
            <a:br>
              <a:rPr kumimoji="0" lang="en-US" sz="2000" b="0" i="0" u="none" strike="noStrike" kern="1200" cap="none" spc="0" normalizeH="0" baseline="0" noProof="0" dirty="0">
                <a:ln w="3175">
                  <a:noFill/>
                </a:ln>
                <a:solidFill>
                  <a:schemeClr val="accent2"/>
                </a:solidFill>
                <a:effectLst/>
                <a:uLnTx/>
                <a:uFillTx/>
                <a:latin typeface="Segoe UI Semibold"/>
                <a:ea typeface="+mn-ea"/>
                <a:cs typeface="Segoe UI Semibold"/>
              </a:rPr>
            </a:br>
            <a:r>
              <a:rPr kumimoji="0" lang="en-US" sz="2000" b="0" i="0" u="none" strike="noStrike" kern="1200" cap="none" spc="0" normalizeH="0" baseline="0" noProof="0" dirty="0">
                <a:ln w="3175">
                  <a:noFill/>
                </a:ln>
                <a:solidFill>
                  <a:schemeClr val="accent2"/>
                </a:solidFill>
                <a:effectLst/>
                <a:uLnTx/>
                <a:uFillTx/>
                <a:latin typeface="Segoe UI Semibold"/>
                <a:ea typeface="+mn-ea"/>
                <a:cs typeface="Segoe UI Semibold"/>
              </a:rPr>
              <a:t>new skills</a:t>
            </a:r>
            <a:endParaRPr kumimoji="0" lang="en-US" sz="2000" b="0" i="0" u="none" strike="noStrike" kern="1200" cap="none" spc="0" normalizeH="0" baseline="0" noProof="0" dirty="0">
              <a:ln w="3175">
                <a:noFill/>
              </a:ln>
              <a:solidFill>
                <a:schemeClr val="accent2"/>
              </a:solidFill>
              <a:effectLst/>
              <a:uLnTx/>
              <a:uFillTx/>
              <a:latin typeface="Segoe UI"/>
              <a:ea typeface="+mn-ea"/>
              <a:cs typeface="Segoe UI" panose="020B0502040204020203" pitchFamily="34" charset="0"/>
            </a:endParaRPr>
          </a:p>
        </p:txBody>
      </p:sp>
      <p:sp>
        <p:nvSpPr>
          <p:cNvPr id="36" name="Text Placeholder 3">
            <a:extLst>
              <a:ext uri="{FF2B5EF4-FFF2-40B4-BE49-F238E27FC236}">
                <a16:creationId xmlns:a16="http://schemas.microsoft.com/office/drawing/2014/main" id="{FDB18E57-06A5-07C5-77E6-7A3931D0724C}"/>
              </a:ext>
            </a:extLst>
          </p:cNvPr>
          <p:cNvSpPr txBox="1">
            <a:spLocks/>
          </p:cNvSpPr>
          <p:nvPr/>
        </p:nvSpPr>
        <p:spPr>
          <a:xfrm>
            <a:off x="1083155" y="4473121"/>
            <a:ext cx="2415900" cy="1105248"/>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400" dirty="0"/>
              <a:t>Redeem your achievement</a:t>
            </a:r>
          </a:p>
          <a:p>
            <a:r>
              <a:rPr lang="en-US" sz="1400" dirty="0"/>
              <a:t>Share with us and your network</a:t>
            </a:r>
          </a:p>
        </p:txBody>
      </p:sp>
      <p:sp>
        <p:nvSpPr>
          <p:cNvPr id="7" name="Rounded Rectangle 3_1">
            <a:extLst>
              <a:ext uri="{FF2B5EF4-FFF2-40B4-BE49-F238E27FC236}">
                <a16:creationId xmlns:a16="http://schemas.microsoft.com/office/drawing/2014/main" id="{6EF7A416-217B-B74D-2A37-73B81E9033A2}"/>
              </a:ext>
              <a:ext uri="{C183D7F6-B498-43B3-948B-1728B52AA6E4}">
                <adec:decorative xmlns:adec="http://schemas.microsoft.com/office/drawing/2017/decorative" val="1"/>
              </a:ext>
            </a:extLst>
          </p:cNvPr>
          <p:cNvSpPr/>
          <p:nvPr/>
        </p:nvSpPr>
        <p:spPr>
          <a:xfrm>
            <a:off x="4414692" y="2641600"/>
            <a:ext cx="3349242" cy="2912532"/>
          </a:xfrm>
          <a:prstGeom prst="roundRect">
            <a:avLst>
              <a:gd name="adj" fmla="val 75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pPr defTabSz="932742">
              <a:spcBef>
                <a:spcPct val="20000"/>
              </a:spcBef>
              <a:buSzPct val="90000"/>
            </a:pPr>
            <a:endParaRPr lang="en-IN" sz="1400">
              <a:solidFill>
                <a:srgbClr val="000000"/>
              </a:solidFill>
              <a:latin typeface="Segoe UI Semibold"/>
              <a:cs typeface="Segoe UI" panose="020B0502040204020203" pitchFamily="34" charset="0"/>
            </a:endParaRPr>
          </a:p>
        </p:txBody>
      </p:sp>
      <p:grpSp>
        <p:nvGrpSpPr>
          <p:cNvPr id="47" name="Group 46">
            <a:extLst>
              <a:ext uri="{FF2B5EF4-FFF2-40B4-BE49-F238E27FC236}">
                <a16:creationId xmlns:a16="http://schemas.microsoft.com/office/drawing/2014/main" id="{3EA0CB41-0E46-734C-4922-03B79C4342D5}"/>
              </a:ext>
              <a:ext uri="{C183D7F6-B498-43B3-948B-1728B52AA6E4}">
                <adec:decorative xmlns:adec="http://schemas.microsoft.com/office/drawing/2017/decorative" val="1"/>
              </a:ext>
            </a:extLst>
          </p:cNvPr>
          <p:cNvGrpSpPr/>
          <p:nvPr/>
        </p:nvGrpSpPr>
        <p:grpSpPr>
          <a:xfrm>
            <a:off x="5534013" y="2090899"/>
            <a:ext cx="1110600" cy="1110600"/>
            <a:chOff x="5540700" y="2116300"/>
            <a:chExt cx="1110600" cy="1110600"/>
          </a:xfrm>
        </p:grpSpPr>
        <p:sp>
          <p:nvSpPr>
            <p:cNvPr id="12" name="Oval 11">
              <a:extLst>
                <a:ext uri="{FF2B5EF4-FFF2-40B4-BE49-F238E27FC236}">
                  <a16:creationId xmlns:a16="http://schemas.microsoft.com/office/drawing/2014/main" id="{F9FEEDCE-1714-0823-ABDF-9A463BF4414A}"/>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4" name="Picture 13">
              <a:extLst>
                <a:ext uri="{FF2B5EF4-FFF2-40B4-BE49-F238E27FC236}">
                  <a16:creationId xmlns:a16="http://schemas.microsoft.com/office/drawing/2014/main" id="{72612A22-D03D-EB09-D2F9-46DCD2A71C16}"/>
                </a:ext>
              </a:extLst>
            </p:cNvPr>
            <p:cNvPicPr>
              <a:picLocks noChangeAspect="1"/>
            </p:cNvPicPr>
            <p:nvPr/>
          </p:nvPicPr>
          <p:blipFill>
            <a:blip r:embed="rId3"/>
            <a:srcRect/>
            <a:stretch/>
          </p:blipFill>
          <p:spPr>
            <a:xfrm>
              <a:off x="5749602" y="2325202"/>
              <a:ext cx="692796" cy="692796"/>
            </a:xfrm>
            <a:prstGeom prst="rect">
              <a:avLst/>
            </a:prstGeom>
            <a:noFill/>
          </p:spPr>
        </p:pic>
      </p:grpSp>
      <p:sp>
        <p:nvSpPr>
          <p:cNvPr id="11" name="Title 3">
            <a:extLst>
              <a:ext uri="{FF2B5EF4-FFF2-40B4-BE49-F238E27FC236}">
                <a16:creationId xmlns:a16="http://schemas.microsoft.com/office/drawing/2014/main" id="{BCA26C15-2479-3215-DA45-30CA95A86BF1}"/>
              </a:ext>
            </a:extLst>
          </p:cNvPr>
          <p:cNvSpPr txBox="1">
            <a:spLocks/>
          </p:cNvSpPr>
          <p:nvPr/>
        </p:nvSpPr>
        <p:spPr bwMode="auto">
          <a:xfrm>
            <a:off x="4404664" y="3527093"/>
            <a:ext cx="3350360" cy="615553"/>
          </a:xfrm>
          <a:prstGeom prst="rect">
            <a:avLst/>
          </a:prstGeom>
          <a:noFill/>
        </p:spPr>
        <p:txBody>
          <a:bodyPr vert="horz" wrap="square" lIns="0" tIns="0" rIns="0" bIns="0" rtlCol="0" anchor="t" anchorCtr="0">
            <a:spAutoFit/>
          </a:bodyPr>
          <a:lstStyle>
            <a:lvl1pPr algn="l" defTabSz="932742" rtl="0" eaLnBrk="1" latinLnBrk="0" hangingPunct="1">
              <a:lnSpc>
                <a:spcPct val="90000"/>
              </a:lnSpc>
              <a:spcBef>
                <a:spcPct val="0"/>
              </a:spcBef>
              <a:buNone/>
              <a:defRPr lang="en-US" sz="3600" b="0" kern="1200" cap="none" spc="-50" baseline="0">
                <a:ln w="3175">
                  <a:noFill/>
                </a:ln>
                <a:gradFill>
                  <a:gsLst>
                    <a:gs pos="74359">
                      <a:schemeClr val="tx1"/>
                    </a:gs>
                    <a:gs pos="57576">
                      <a:schemeClr val="tx1"/>
                    </a:gs>
                  </a:gsLst>
                  <a:lin ang="5400000" scaled="0"/>
                </a:gradFill>
                <a:effectLst/>
                <a:latin typeface="Segoe UI" panose="020B0502040204020203" pitchFamily="34" charset="0"/>
                <a:ea typeface="+mn-ea"/>
                <a:cs typeface="Segoe UI" panose="020B0502040204020203" pitchFamily="34" charset="0"/>
              </a:defRPr>
            </a:lvl1pPr>
          </a:lstStyle>
          <a:p>
            <a:pPr marL="0" marR="0" lvl="0" indent="0" algn="ctr" defTabSz="932742"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w="3175">
                  <a:noFill/>
                </a:ln>
                <a:solidFill>
                  <a:schemeClr val="accent2"/>
                </a:solidFill>
                <a:effectLst/>
                <a:uLnTx/>
                <a:uFillTx/>
                <a:latin typeface="Segoe UI Semibold"/>
                <a:ea typeface="+mn-ea"/>
                <a:cs typeface="Segoe UI Semibold"/>
              </a:rPr>
              <a:t>Let us know </a:t>
            </a:r>
            <a:br>
              <a:rPr kumimoji="0" lang="en-US" sz="2000" b="0" i="0" u="none" strike="noStrike" kern="1200" cap="none" spc="0" normalizeH="0" baseline="0" noProof="0" dirty="0">
                <a:ln w="3175">
                  <a:noFill/>
                </a:ln>
                <a:solidFill>
                  <a:schemeClr val="accent2"/>
                </a:solidFill>
                <a:effectLst/>
                <a:uLnTx/>
                <a:uFillTx/>
                <a:latin typeface="Segoe UI Semibold"/>
                <a:ea typeface="+mn-ea"/>
                <a:cs typeface="Segoe UI Semibold"/>
              </a:rPr>
            </a:br>
            <a:r>
              <a:rPr kumimoji="0" lang="en-US" sz="2000" b="0" i="0" u="none" strike="noStrike" kern="1200" cap="none" spc="0" normalizeH="0" baseline="0" noProof="0" dirty="0">
                <a:ln w="3175">
                  <a:noFill/>
                </a:ln>
                <a:solidFill>
                  <a:schemeClr val="accent2"/>
                </a:solidFill>
                <a:effectLst/>
                <a:uLnTx/>
                <a:uFillTx/>
                <a:latin typeface="Segoe UI Semibold"/>
                <a:ea typeface="+mn-ea"/>
                <a:cs typeface="Segoe UI Semibold"/>
              </a:rPr>
              <a:t>how we did</a:t>
            </a:r>
            <a:endParaRPr kumimoji="0" lang="en-US" sz="2000" b="0" i="0" u="none" strike="noStrike" kern="1200" cap="none" spc="0" normalizeH="0" baseline="0" noProof="0" dirty="0">
              <a:ln w="3175">
                <a:noFill/>
              </a:ln>
              <a:solidFill>
                <a:schemeClr val="accent2"/>
              </a:solidFill>
              <a:effectLst/>
              <a:uLnTx/>
              <a:uFillTx/>
              <a:latin typeface="Segoe UI"/>
              <a:ea typeface="+mn-ea"/>
              <a:cs typeface="Segoe UI" panose="020B0502040204020203" pitchFamily="34" charset="0"/>
            </a:endParaRPr>
          </a:p>
        </p:txBody>
      </p:sp>
      <p:sp>
        <p:nvSpPr>
          <p:cNvPr id="38" name="Text Placeholder 3">
            <a:extLst>
              <a:ext uri="{FF2B5EF4-FFF2-40B4-BE49-F238E27FC236}">
                <a16:creationId xmlns:a16="http://schemas.microsoft.com/office/drawing/2014/main" id="{787BEECF-9AA7-29D4-B995-C86E4E84DA4F}"/>
              </a:ext>
            </a:extLst>
          </p:cNvPr>
          <p:cNvSpPr txBox="1">
            <a:spLocks/>
          </p:cNvSpPr>
          <p:nvPr/>
        </p:nvSpPr>
        <p:spPr>
          <a:xfrm>
            <a:off x="4888050" y="4473121"/>
            <a:ext cx="2415900" cy="1105248"/>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400" dirty="0"/>
              <a:t>Give us your feedback</a:t>
            </a:r>
          </a:p>
          <a:p>
            <a:r>
              <a:rPr lang="en-US" sz="1400" dirty="0"/>
              <a:t>Survey will be sent via email</a:t>
            </a:r>
          </a:p>
        </p:txBody>
      </p:sp>
      <p:sp>
        <p:nvSpPr>
          <p:cNvPr id="8" name="Rounded Rectangle 3_1">
            <a:extLst>
              <a:ext uri="{FF2B5EF4-FFF2-40B4-BE49-F238E27FC236}">
                <a16:creationId xmlns:a16="http://schemas.microsoft.com/office/drawing/2014/main" id="{AB37A0EA-578B-84A5-AE07-644384EA1C44}"/>
              </a:ext>
              <a:ext uri="{C183D7F6-B498-43B3-948B-1728B52AA6E4}">
                <adec:decorative xmlns:adec="http://schemas.microsoft.com/office/drawing/2017/decorative" val="1"/>
              </a:ext>
            </a:extLst>
          </p:cNvPr>
          <p:cNvSpPr/>
          <p:nvPr/>
        </p:nvSpPr>
        <p:spPr>
          <a:xfrm>
            <a:off x="8268435" y="2641600"/>
            <a:ext cx="3331428" cy="2912532"/>
          </a:xfrm>
          <a:prstGeom prst="roundRect">
            <a:avLst>
              <a:gd name="adj" fmla="val 75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pPr defTabSz="932742">
              <a:spcBef>
                <a:spcPct val="20000"/>
              </a:spcBef>
              <a:buSzPct val="90000"/>
            </a:pPr>
            <a:endParaRPr lang="en-IN" sz="1400">
              <a:solidFill>
                <a:srgbClr val="000000"/>
              </a:solidFill>
              <a:latin typeface="Segoe UI Semibold"/>
              <a:cs typeface="Segoe UI" panose="020B0502040204020203" pitchFamily="34" charset="0"/>
            </a:endParaRPr>
          </a:p>
        </p:txBody>
      </p:sp>
      <p:grpSp>
        <p:nvGrpSpPr>
          <p:cNvPr id="48" name="Group 47">
            <a:extLst>
              <a:ext uri="{FF2B5EF4-FFF2-40B4-BE49-F238E27FC236}">
                <a16:creationId xmlns:a16="http://schemas.microsoft.com/office/drawing/2014/main" id="{1C3E7F02-D409-47E7-2524-7C278F71788B}"/>
              </a:ext>
              <a:ext uri="{C183D7F6-B498-43B3-948B-1728B52AA6E4}">
                <adec:decorative xmlns:adec="http://schemas.microsoft.com/office/drawing/2017/decorative" val="1"/>
              </a:ext>
            </a:extLst>
          </p:cNvPr>
          <p:cNvGrpSpPr/>
          <p:nvPr/>
        </p:nvGrpSpPr>
        <p:grpSpPr>
          <a:xfrm>
            <a:off x="9378849" y="2090899"/>
            <a:ext cx="1110600" cy="1110600"/>
            <a:chOff x="9378893" y="2116300"/>
            <a:chExt cx="1110600" cy="1110600"/>
          </a:xfrm>
        </p:grpSpPr>
        <p:sp>
          <p:nvSpPr>
            <p:cNvPr id="20" name="Oval 19">
              <a:extLst>
                <a:ext uri="{FF2B5EF4-FFF2-40B4-BE49-F238E27FC236}">
                  <a16:creationId xmlns:a16="http://schemas.microsoft.com/office/drawing/2014/main" id="{3EF2EB2C-F39B-78A2-5F62-B5420D61E6B0}"/>
                </a:ext>
              </a:extLst>
            </p:cNvPr>
            <p:cNvSpPr/>
            <p:nvPr/>
          </p:nvSpPr>
          <p:spPr>
            <a:xfrm>
              <a:off x="9378893"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22" name="Picture 21" descr="Icon&#10;&#10;Description automatically generated">
              <a:extLst>
                <a:ext uri="{FF2B5EF4-FFF2-40B4-BE49-F238E27FC236}">
                  <a16:creationId xmlns:a16="http://schemas.microsoft.com/office/drawing/2014/main" id="{EEABFC34-76B9-583D-E57A-80FBE64685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87795" y="2325202"/>
              <a:ext cx="692796" cy="692796"/>
            </a:xfrm>
            <a:prstGeom prst="rect">
              <a:avLst/>
            </a:prstGeom>
            <a:noFill/>
          </p:spPr>
        </p:pic>
      </p:grpSp>
      <p:sp>
        <p:nvSpPr>
          <p:cNvPr id="9" name="Title 3">
            <a:extLst>
              <a:ext uri="{FF2B5EF4-FFF2-40B4-BE49-F238E27FC236}">
                <a16:creationId xmlns:a16="http://schemas.microsoft.com/office/drawing/2014/main" id="{1115584E-5D15-89B4-1E8A-3A2B2C2A948E}"/>
              </a:ext>
            </a:extLst>
          </p:cNvPr>
          <p:cNvSpPr txBox="1">
            <a:spLocks/>
          </p:cNvSpPr>
          <p:nvPr/>
        </p:nvSpPr>
        <p:spPr bwMode="auto">
          <a:xfrm>
            <a:off x="8289746" y="3527094"/>
            <a:ext cx="3310116" cy="615553"/>
          </a:xfrm>
          <a:prstGeom prst="rect">
            <a:avLst/>
          </a:prstGeom>
          <a:noFill/>
        </p:spPr>
        <p:txBody>
          <a:bodyPr vert="horz" wrap="square" lIns="0" tIns="0" rIns="0" bIns="0" rtlCol="0" anchor="t" anchorCtr="0">
            <a:spAutoFit/>
          </a:bodyPr>
          <a:lstStyle>
            <a:lvl1pPr algn="l" defTabSz="932742" rtl="0" eaLnBrk="1" latinLnBrk="0" hangingPunct="1">
              <a:lnSpc>
                <a:spcPct val="90000"/>
              </a:lnSpc>
              <a:spcBef>
                <a:spcPct val="0"/>
              </a:spcBef>
              <a:buNone/>
              <a:defRPr lang="en-US" sz="3600" b="0" kern="1200" cap="none" spc="-50" baseline="0">
                <a:ln w="3175">
                  <a:noFill/>
                </a:ln>
                <a:gradFill>
                  <a:gsLst>
                    <a:gs pos="74359">
                      <a:schemeClr val="tx1"/>
                    </a:gs>
                    <a:gs pos="57576">
                      <a:schemeClr val="tx1"/>
                    </a:gs>
                  </a:gsLst>
                  <a:lin ang="5400000" scaled="0"/>
                </a:gradFill>
                <a:effectLst/>
                <a:latin typeface="Segoe UI" panose="020B0502040204020203" pitchFamily="34" charset="0"/>
                <a:ea typeface="+mn-ea"/>
                <a:cs typeface="Segoe UI" panose="020B0502040204020203" pitchFamily="34" charset="0"/>
              </a:defRPr>
            </a:lvl1pPr>
          </a:lstStyle>
          <a:p>
            <a:pPr marL="0" marR="0" lvl="0" indent="0" algn="ctr" defTabSz="932742"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w="3175">
                  <a:noFill/>
                </a:ln>
                <a:solidFill>
                  <a:schemeClr val="accent2"/>
                </a:solidFill>
                <a:effectLst/>
                <a:uLnTx/>
                <a:uFillTx/>
                <a:latin typeface="Segoe UI Semibold"/>
                <a:ea typeface="+mn-ea"/>
                <a:cs typeface="Segoe UI Semibold"/>
              </a:rPr>
              <a:t>Become </a:t>
            </a:r>
            <a:br>
              <a:rPr kumimoji="0" lang="en-US" sz="2000" b="0" i="0" u="none" strike="noStrike" kern="1200" cap="none" spc="0" normalizeH="0" baseline="0" noProof="0" dirty="0">
                <a:ln w="3175">
                  <a:noFill/>
                </a:ln>
                <a:solidFill>
                  <a:schemeClr val="accent2"/>
                </a:solidFill>
                <a:effectLst/>
                <a:uLnTx/>
                <a:uFillTx/>
                <a:latin typeface="Segoe UI Semibold"/>
                <a:ea typeface="+mn-ea"/>
                <a:cs typeface="Segoe UI Semibold"/>
              </a:rPr>
            </a:br>
            <a:r>
              <a:rPr kumimoji="0" lang="en-US" sz="2000" b="0" i="0" u="none" strike="noStrike" kern="1200" cap="none" spc="0" normalizeH="0" baseline="0" noProof="0" dirty="0">
                <a:ln w="3175">
                  <a:noFill/>
                </a:ln>
                <a:solidFill>
                  <a:schemeClr val="accent2"/>
                </a:solidFill>
                <a:effectLst/>
                <a:uLnTx/>
                <a:uFillTx/>
                <a:latin typeface="Segoe UI Semibold"/>
                <a:ea typeface="+mn-ea"/>
                <a:cs typeface="Segoe UI Semibold"/>
              </a:rPr>
              <a:t>Microsoft Certified</a:t>
            </a:r>
            <a:endParaRPr kumimoji="0" lang="en-US" sz="2000" b="0" i="0" u="none" strike="noStrike" kern="1200" cap="none" spc="0" normalizeH="0" baseline="0" noProof="0" dirty="0">
              <a:ln w="3175">
                <a:noFill/>
              </a:ln>
              <a:solidFill>
                <a:schemeClr val="accent2"/>
              </a:solidFill>
              <a:effectLst/>
              <a:uLnTx/>
              <a:uFillTx/>
              <a:latin typeface="Segoe UI"/>
              <a:ea typeface="+mn-ea"/>
              <a:cs typeface="Segoe UI" panose="020B0502040204020203" pitchFamily="34" charset="0"/>
            </a:endParaRPr>
          </a:p>
        </p:txBody>
      </p:sp>
      <p:sp>
        <p:nvSpPr>
          <p:cNvPr id="40" name="Text Placeholder 3">
            <a:extLst>
              <a:ext uri="{FF2B5EF4-FFF2-40B4-BE49-F238E27FC236}">
                <a16:creationId xmlns:a16="http://schemas.microsoft.com/office/drawing/2014/main" id="{66F9F362-4F2E-D227-CD26-237B46E62F6F}"/>
              </a:ext>
            </a:extLst>
          </p:cNvPr>
          <p:cNvSpPr txBox="1">
            <a:spLocks/>
          </p:cNvSpPr>
          <p:nvPr/>
        </p:nvSpPr>
        <p:spPr>
          <a:xfrm>
            <a:off x="8753090" y="4473121"/>
            <a:ext cx="2415900" cy="1105248"/>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400" dirty="0"/>
              <a:t>Explore additional resources to help prepare</a:t>
            </a:r>
          </a:p>
          <a:p>
            <a:r>
              <a:rPr lang="en-US" sz="1400" dirty="0"/>
              <a:t>Schedule your exam</a:t>
            </a:r>
          </a:p>
        </p:txBody>
      </p:sp>
      <p:sp>
        <p:nvSpPr>
          <p:cNvPr id="3" name="TextBox 2">
            <a:extLst>
              <a:ext uri="{FF2B5EF4-FFF2-40B4-BE49-F238E27FC236}">
                <a16:creationId xmlns:a16="http://schemas.microsoft.com/office/drawing/2014/main" id="{CC97FC6E-23C6-9140-6152-48A2508BD218}"/>
              </a:ext>
            </a:extLst>
          </p:cNvPr>
          <p:cNvSpPr txBox="1"/>
          <p:nvPr/>
        </p:nvSpPr>
        <p:spPr>
          <a:xfrm>
            <a:off x="672653" y="6070090"/>
            <a:ext cx="258084" cy="284052"/>
          </a:xfrm>
          <a:prstGeom prst="rect">
            <a:avLst/>
          </a:prstGeom>
          <a:noFill/>
        </p:spPr>
        <p:txBody>
          <a:bodyPr wrap="none" lIns="0" tIns="0" rIns="0" bIns="0" rtlCol="0">
            <a:spAutoFit/>
          </a:bodyPr>
          <a:lstStyle/>
          <a:p>
            <a:pPr defTabSz="914400">
              <a:defRPr/>
            </a:pPr>
            <a:r>
              <a:rPr lang="en-US" sz="1846">
                <a:solidFill>
                  <a:srgbClr val="2A446F"/>
                </a:solidFill>
                <a:latin typeface="Segoe UI Symbol"/>
                <a:ea typeface="Segoe UI Symbol"/>
                <a:sym typeface="Segoe UI Symbol"/>
                <a:rtl val="0"/>
              </a:rPr>
              <a:t></a:t>
            </a:r>
          </a:p>
        </p:txBody>
      </p:sp>
      <p:sp>
        <p:nvSpPr>
          <p:cNvPr id="13" name="TextBox 12">
            <a:extLst>
              <a:ext uri="{FF2B5EF4-FFF2-40B4-BE49-F238E27FC236}">
                <a16:creationId xmlns:a16="http://schemas.microsoft.com/office/drawing/2014/main" id="{0FD91B82-FBFF-2306-8695-498B4BE67872}"/>
              </a:ext>
            </a:extLst>
          </p:cNvPr>
          <p:cNvSpPr txBox="1"/>
          <p:nvPr/>
        </p:nvSpPr>
        <p:spPr>
          <a:xfrm>
            <a:off x="1078164" y="5956661"/>
            <a:ext cx="5816349" cy="510909"/>
          </a:xfrm>
          <a:prstGeom prst="rect">
            <a:avLst/>
          </a:prstGeom>
          <a:noFill/>
        </p:spPr>
        <p:txBody>
          <a:bodyPr wrap="square" lIns="0" tIns="146304" rIns="182880" bIns="146304" rtlCol="0">
            <a:spAutoFit/>
          </a:bodyPr>
          <a:lstStyle/>
          <a:p>
            <a:pPr defTabSz="914400">
              <a:spcAft>
                <a:spcPts val="800"/>
              </a:spcAft>
              <a:defRPr/>
            </a:pPr>
            <a:r>
              <a:rPr lang="en-US" sz="1400" dirty="0">
                <a:solidFill>
                  <a:srgbClr val="1A1A1A"/>
                </a:solidFill>
                <a:latin typeface="Segoe UI" panose="020B0502040204020203" pitchFamily="34" charset="0"/>
                <a:ea typeface="Calibri" panose="020F0502020204030204" pitchFamily="34" charset="0"/>
                <a:cs typeface="Segoe UI" panose="020B0502040204020203" pitchFamily="34" charset="0"/>
              </a:rPr>
              <a:t>Tag us social: </a:t>
            </a:r>
            <a:r>
              <a:rPr lang="en-US" sz="1400" b="1" dirty="0">
                <a:solidFill>
                  <a:schemeClr val="accent1"/>
                </a:solidFill>
                <a:latin typeface="Segoe UI Semibold"/>
                <a:ea typeface="Calibri" panose="020F0502020204030204" pitchFamily="34" charset="0"/>
                <a:cs typeface="Arial" panose="020B0604020202020204" pitchFamily="34" charset="0"/>
              </a:rPr>
              <a:t>#AlwaysLearning</a:t>
            </a:r>
            <a:endParaRPr lang="en-US" sz="1400" dirty="0">
              <a:solidFill>
                <a:schemeClr val="accent1"/>
              </a:solidFill>
              <a:latin typeface="Segoe UI Semibold"/>
              <a:ea typeface="Calibri" panose="020F0502020204030204" pitchFamily="34" charset="0"/>
              <a:cs typeface="Arial" panose="020B0604020202020204" pitchFamily="34" charset="0"/>
            </a:endParaRPr>
          </a:p>
        </p:txBody>
      </p:sp>
      <p:sp>
        <p:nvSpPr>
          <p:cNvPr id="4" name="Footer Placeholder 8">
            <a:extLst>
              <a:ext uri="{FF2B5EF4-FFF2-40B4-BE49-F238E27FC236}">
                <a16:creationId xmlns:a16="http://schemas.microsoft.com/office/drawing/2014/main" id="{9FDBAF6B-4023-F57C-248B-3E2DF1B741C2}"/>
              </a:ext>
            </a:extLst>
          </p:cNvPr>
          <p:cNvSpPr>
            <a:spLocks noGrp="1"/>
          </p:cNvSpPr>
          <p:nvPr>
            <p:ph type="ftr" sz="quarter" idx="3"/>
          </p:nvPr>
        </p:nvSpPr>
        <p:spPr>
          <a:xfrm>
            <a:off x="7448551" y="6421083"/>
            <a:ext cx="4151312" cy="197976"/>
          </a:xfrm>
        </p:spPr>
        <p:txBody>
          <a:bodyPr/>
          <a:lstStyle/>
          <a:p>
            <a:pPr algn="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994320715"/>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758F5-C35D-A291-068D-13C0D6581723}"/>
              </a:ext>
            </a:extLst>
          </p:cNvPr>
          <p:cNvSpPr>
            <a:spLocks noGrp="1"/>
          </p:cNvSpPr>
          <p:nvPr>
            <p:ph type="title"/>
          </p:nvPr>
        </p:nvSpPr>
        <p:spPr/>
        <p:txBody>
          <a:bodyPr/>
          <a:lstStyle/>
          <a:p>
            <a:r>
              <a:rPr lang="en-US" dirty="0"/>
              <a:t>What could be next in your learning journey?</a:t>
            </a:r>
          </a:p>
        </p:txBody>
      </p:sp>
      <p:sp>
        <p:nvSpPr>
          <p:cNvPr id="5" name="TextBox 4">
            <a:extLst>
              <a:ext uri="{FF2B5EF4-FFF2-40B4-BE49-F238E27FC236}">
                <a16:creationId xmlns:a16="http://schemas.microsoft.com/office/drawing/2014/main" id="{C6774742-B51A-7AB0-5C2C-8C2CFAC7FA4A}"/>
              </a:ext>
            </a:extLst>
          </p:cNvPr>
          <p:cNvSpPr txBox="1"/>
          <p:nvPr/>
        </p:nvSpPr>
        <p:spPr>
          <a:xfrm>
            <a:off x="585217" y="1073388"/>
            <a:ext cx="11031840" cy="646331"/>
          </a:xfrm>
          <a:prstGeom prst="rect">
            <a:avLst/>
          </a:prstGeom>
          <a:noFill/>
        </p:spPr>
        <p:txBody>
          <a:bodyPr wrap="square" lIns="0" tIns="45720" rIns="91440" bIns="45720" anchor="t">
            <a:spAutoFit/>
          </a:bodyPr>
          <a:lstStyle/>
          <a:p>
            <a:r>
              <a:rPr lang="en-US" sz="1800" dirty="0">
                <a:solidFill>
                  <a:schemeClr val="accent2"/>
                </a:solidFill>
                <a:latin typeface="Segoe UI Semibold" panose="020B0502040204020203" pitchFamily="34" charset="0"/>
                <a:cs typeface="Segoe UI Semibold" panose="020B0502040204020203" pitchFamily="34" charset="0"/>
              </a:rPr>
              <a:t>MS-102: Microsoft 365 Administrator. Learn how to deploy and manage Microsoft 365, as well as implement and administer tenant-level cloud and hybrid environments.</a:t>
            </a:r>
          </a:p>
        </p:txBody>
      </p:sp>
      <p:sp>
        <p:nvSpPr>
          <p:cNvPr id="19" name="TextBox 18">
            <a:extLst>
              <a:ext uri="{FF2B5EF4-FFF2-40B4-BE49-F238E27FC236}">
                <a16:creationId xmlns:a16="http://schemas.microsoft.com/office/drawing/2014/main" id="{DBE5AA3F-8DC3-7586-58F1-04DC08230853}"/>
              </a:ext>
            </a:extLst>
          </p:cNvPr>
          <p:cNvSpPr txBox="1"/>
          <p:nvPr/>
        </p:nvSpPr>
        <p:spPr>
          <a:xfrm>
            <a:off x="841864" y="1913343"/>
            <a:ext cx="2312499" cy="215444"/>
          </a:xfrm>
          <a:prstGeom prst="rect">
            <a:avLst/>
          </a:prstGeom>
          <a:noFill/>
        </p:spPr>
        <p:txBody>
          <a:bodyPr wrap="square" lIns="0" tIns="0" rIns="0" bIns="0" rtlCol="0">
            <a:spAutoFit/>
          </a:bodyPr>
          <a:lstStyle/>
          <a:p>
            <a:r>
              <a:rPr lang="en-US" sz="1400" b="1" dirty="0">
                <a:solidFill>
                  <a:srgbClr val="2A446F"/>
                </a:solidFill>
                <a:latin typeface="Segoe UI Semibold" panose="020B0502040204020203" pitchFamily="34" charset="0"/>
                <a:cs typeface="Segoe UI Semibold" panose="020B0502040204020203" pitchFamily="34" charset="0"/>
              </a:rPr>
              <a:t>Description</a:t>
            </a:r>
          </a:p>
        </p:txBody>
      </p:sp>
      <p:sp>
        <p:nvSpPr>
          <p:cNvPr id="13" name="Rounded Rectangle 3_1">
            <a:extLst>
              <a:ext uri="{FF2B5EF4-FFF2-40B4-BE49-F238E27FC236}">
                <a16:creationId xmlns:a16="http://schemas.microsoft.com/office/drawing/2014/main" id="{C2C305D4-EFF2-1747-FE82-9AA47D27A3F9}"/>
              </a:ext>
            </a:extLst>
          </p:cNvPr>
          <p:cNvSpPr/>
          <p:nvPr/>
        </p:nvSpPr>
        <p:spPr>
          <a:xfrm>
            <a:off x="580398" y="2212766"/>
            <a:ext cx="5207827" cy="3212764"/>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This course covers the skills required for deploying and managing Microsoft 365, focusing on tenant-level implementation in cloud and hybrid environments.</a:t>
            </a:r>
          </a:p>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The course prepares learners to act as key coordinators for integrating various Microsoft 365 workloads, and to collaborate with architects and other administrators in areas such as infrastructure, identity, and security.</a:t>
            </a:r>
          </a:p>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The course is designed for students who already have functional experience with Microsoft 365 workloads and Azure Active Directory, along with a basic understanding of networking, server administration, DNS, and PowerShell.</a:t>
            </a:r>
          </a:p>
        </p:txBody>
      </p:sp>
      <p:sp>
        <p:nvSpPr>
          <p:cNvPr id="27" name="TextBox 26">
            <a:extLst>
              <a:ext uri="{FF2B5EF4-FFF2-40B4-BE49-F238E27FC236}">
                <a16:creationId xmlns:a16="http://schemas.microsoft.com/office/drawing/2014/main" id="{C07FD58F-F1B5-3570-6A96-B28EABD16FF9}"/>
              </a:ext>
            </a:extLst>
          </p:cNvPr>
          <p:cNvSpPr txBox="1"/>
          <p:nvPr/>
        </p:nvSpPr>
        <p:spPr>
          <a:xfrm>
            <a:off x="6284290" y="1913343"/>
            <a:ext cx="2312499" cy="215444"/>
          </a:xfrm>
          <a:prstGeom prst="rect">
            <a:avLst/>
          </a:prstGeom>
          <a:noFill/>
        </p:spPr>
        <p:txBody>
          <a:bodyPr wrap="square" lIns="0" tIns="0" rIns="0" bIns="0" rtlCol="0">
            <a:spAutoFit/>
          </a:bodyPr>
          <a:lstStyle/>
          <a:p>
            <a:r>
              <a:rPr lang="en-US" sz="1400" b="1" dirty="0">
                <a:solidFill>
                  <a:srgbClr val="2A446F"/>
                </a:solidFill>
                <a:latin typeface="Segoe UI Semibold" panose="020B0502040204020203" pitchFamily="34" charset="0"/>
                <a:cs typeface="Segoe UI Semibold" panose="020B0502040204020203" pitchFamily="34" charset="0"/>
              </a:rPr>
              <a:t>Topics covered</a:t>
            </a:r>
          </a:p>
        </p:txBody>
      </p:sp>
      <p:sp>
        <p:nvSpPr>
          <p:cNvPr id="14" name="Rounded Rectangle 3_1">
            <a:extLst>
              <a:ext uri="{FF2B5EF4-FFF2-40B4-BE49-F238E27FC236}">
                <a16:creationId xmlns:a16="http://schemas.microsoft.com/office/drawing/2014/main" id="{AD2590E8-30A6-88E8-46EF-8B3C842DA5F5}"/>
              </a:ext>
            </a:extLst>
          </p:cNvPr>
          <p:cNvSpPr/>
          <p:nvPr/>
        </p:nvSpPr>
        <p:spPr>
          <a:xfrm>
            <a:off x="5995243" y="2213561"/>
            <a:ext cx="5207827" cy="3212764"/>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pPr marL="137160" marR="0" lvl="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Deploy and manage a Microsoft 365 tenant</a:t>
            </a:r>
          </a:p>
          <a:p>
            <a:pPr marL="137160" marR="0" lvl="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Implement and manage identity and access in Azure AD Manage security and threats by using Microsoft 365 Defender</a:t>
            </a:r>
          </a:p>
          <a:p>
            <a:pPr marL="137160" marR="0" lvl="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Manage compliance by using Microsoft Purview</a:t>
            </a:r>
          </a:p>
        </p:txBody>
      </p:sp>
      <p:sp>
        <p:nvSpPr>
          <p:cNvPr id="9" name="TextBox 8">
            <a:extLst>
              <a:ext uri="{FF2B5EF4-FFF2-40B4-BE49-F238E27FC236}">
                <a16:creationId xmlns:a16="http://schemas.microsoft.com/office/drawing/2014/main" id="{5355365F-14B3-664D-3D84-5D8D2D0B581B}"/>
              </a:ext>
            </a:extLst>
          </p:cNvPr>
          <p:cNvSpPr txBox="1"/>
          <p:nvPr/>
        </p:nvSpPr>
        <p:spPr>
          <a:xfrm>
            <a:off x="672653" y="6070090"/>
            <a:ext cx="258084" cy="284052"/>
          </a:xfrm>
          <a:prstGeom prst="rect">
            <a:avLst/>
          </a:prstGeom>
          <a:noFill/>
        </p:spPr>
        <p:txBody>
          <a:bodyPr wrap="none" lIns="0" tIns="0" rIns="0" bIns="0" rtlCol="0">
            <a:spAutoFit/>
          </a:bodyPr>
          <a:lstStyle/>
          <a:p>
            <a:pPr defTabSz="914400">
              <a:defRPr/>
            </a:pPr>
            <a:r>
              <a:rPr lang="en-US" sz="1846" dirty="0">
                <a:solidFill>
                  <a:srgbClr val="2A446F"/>
                </a:solidFill>
                <a:latin typeface="Segoe UI Symbol"/>
                <a:ea typeface="Segoe UI Symbol"/>
                <a:sym typeface="Segoe UI Symbol"/>
                <a:rtl val="0"/>
              </a:rPr>
              <a:t></a:t>
            </a:r>
          </a:p>
        </p:txBody>
      </p:sp>
      <p:sp>
        <p:nvSpPr>
          <p:cNvPr id="10" name="TextBox 9">
            <a:extLst>
              <a:ext uri="{FF2B5EF4-FFF2-40B4-BE49-F238E27FC236}">
                <a16:creationId xmlns:a16="http://schemas.microsoft.com/office/drawing/2014/main" id="{BA1A446F-AFEF-F2EB-A32B-CA61EE7C89CC}"/>
              </a:ext>
            </a:extLst>
          </p:cNvPr>
          <p:cNvSpPr txBox="1"/>
          <p:nvPr/>
        </p:nvSpPr>
        <p:spPr>
          <a:xfrm>
            <a:off x="1078164" y="5956661"/>
            <a:ext cx="9681980" cy="510909"/>
          </a:xfrm>
          <a:prstGeom prst="rect">
            <a:avLst/>
          </a:prstGeom>
          <a:noFill/>
        </p:spPr>
        <p:txBody>
          <a:bodyPr wrap="square" lIns="0" tIns="146304" rIns="182880" bIns="146304" rtlCol="0">
            <a:spAutoFit/>
          </a:bodyPr>
          <a:lstStyle/>
          <a:p>
            <a:pPr defTabSz="914400">
              <a:spcAft>
                <a:spcPts val="800"/>
              </a:spcAft>
              <a:defRPr/>
            </a:pPr>
            <a:r>
              <a:rPr lang="en-US" sz="1400" dirty="0">
                <a:solidFill>
                  <a:srgbClr val="1A1A1A"/>
                </a:solidFill>
                <a:latin typeface="Segoe UI" panose="020B0502040204020203" pitchFamily="34" charset="0"/>
                <a:ea typeface="Calibri" panose="020F0502020204030204" pitchFamily="34" charset="0"/>
                <a:cs typeface="Segoe UI" panose="020B0502040204020203" pitchFamily="34" charset="0"/>
              </a:rPr>
              <a:t>Find more information about this course at: </a:t>
            </a:r>
            <a:r>
              <a:rPr lang="en-US" sz="1400" b="1" u="sng" dirty="0">
                <a:solidFill>
                  <a:srgbClr val="2A446F"/>
                </a:solidFill>
                <a:latin typeface="Segoe UI Semibold"/>
                <a:ea typeface="Calibri" panose="020F0502020204030204" pitchFamily="34" charset="0"/>
                <a:cs typeface="Arial" panose="020B0604020202020204" pitchFamily="34" charset="0"/>
                <a:hlinkClick r:id="rId2" action="ppaction://hlinkfile">
                  <a:extLst>
                    <a:ext uri="{A12FA001-AC4F-418D-AE19-62706E023703}">
                      <ahyp:hlinkClr xmlns:ahyp="http://schemas.microsoft.com/office/drawing/2018/hyperlinkcolor" val="tx"/>
                    </a:ext>
                  </a:extLst>
                </a:hlinkClick>
              </a:rPr>
              <a:t>learn.microsoft.com/training/courses/browse</a:t>
            </a:r>
            <a:endParaRPr lang="en-US" sz="1400" u="sng" dirty="0">
              <a:solidFill>
                <a:srgbClr val="2A446F"/>
              </a:solidFill>
              <a:latin typeface="Segoe UI Semibold"/>
              <a:ea typeface="Calibri" panose="020F0502020204030204" pitchFamily="34" charset="0"/>
              <a:cs typeface="Arial" panose="020B0604020202020204" pitchFamily="34" charset="0"/>
            </a:endParaRPr>
          </a:p>
        </p:txBody>
      </p:sp>
      <p:sp>
        <p:nvSpPr>
          <p:cNvPr id="12" name="Footer Placeholder 8">
            <a:extLst>
              <a:ext uri="{FF2B5EF4-FFF2-40B4-BE49-F238E27FC236}">
                <a16:creationId xmlns:a16="http://schemas.microsoft.com/office/drawing/2014/main" id="{F144E780-B30C-3FDB-2E59-CE7B85C3DD9D}"/>
              </a:ext>
            </a:extLst>
          </p:cNvPr>
          <p:cNvSpPr>
            <a:spLocks noGrp="1"/>
          </p:cNvSpPr>
          <p:nvPr>
            <p:ph type="ftr" sz="quarter" idx="3"/>
          </p:nvPr>
        </p:nvSpPr>
        <p:spPr>
          <a:xfrm>
            <a:off x="7448551" y="6421083"/>
            <a:ext cx="4151312" cy="197976"/>
          </a:xfrm>
        </p:spPr>
        <p:txBody>
          <a:bodyPr/>
          <a:lstStyle/>
          <a:p>
            <a:pPr algn="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43953498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758F5-C35D-A291-068D-13C0D6581723}"/>
              </a:ext>
            </a:extLst>
          </p:cNvPr>
          <p:cNvSpPr>
            <a:spLocks noGrp="1"/>
          </p:cNvSpPr>
          <p:nvPr>
            <p:ph type="title"/>
          </p:nvPr>
        </p:nvSpPr>
        <p:spPr>
          <a:xfrm>
            <a:off x="588262" y="544621"/>
            <a:ext cx="8193024" cy="307777"/>
          </a:xfrm>
        </p:spPr>
        <p:txBody>
          <a:bodyPr/>
          <a:lstStyle/>
          <a:p>
            <a:r>
              <a:rPr lang="en-US" dirty="0"/>
              <a:t>What could be next in your learning journey? </a:t>
            </a:r>
          </a:p>
        </p:txBody>
      </p:sp>
      <p:sp>
        <p:nvSpPr>
          <p:cNvPr id="5" name="TextBox 4">
            <a:extLst>
              <a:ext uri="{FF2B5EF4-FFF2-40B4-BE49-F238E27FC236}">
                <a16:creationId xmlns:a16="http://schemas.microsoft.com/office/drawing/2014/main" id="{C6774742-B51A-7AB0-5C2C-8C2CFAC7FA4A}"/>
              </a:ext>
            </a:extLst>
          </p:cNvPr>
          <p:cNvSpPr txBox="1"/>
          <p:nvPr/>
        </p:nvSpPr>
        <p:spPr>
          <a:xfrm>
            <a:off x="588262" y="993654"/>
            <a:ext cx="11031840" cy="646331"/>
          </a:xfrm>
          <a:prstGeom prst="rect">
            <a:avLst/>
          </a:prstGeom>
          <a:noFill/>
        </p:spPr>
        <p:txBody>
          <a:bodyPr wrap="square" lIns="0" tIns="45720" rIns="91440" bIns="45720" anchor="t">
            <a:spAutoFit/>
          </a:bodyPr>
          <a:lstStyle/>
          <a:p>
            <a:r>
              <a:rPr lang="en-US" sz="1800" dirty="0">
                <a:solidFill>
                  <a:schemeClr val="accent2"/>
                </a:solidFill>
                <a:latin typeface="Segoe UI Semibold" panose="020B0502040204020203" pitchFamily="34" charset="0"/>
                <a:cs typeface="Segoe UI Semibold" panose="020B0502040204020203" pitchFamily="34" charset="0"/>
              </a:rPr>
              <a:t>SC-200: Microsoft Security Operations Analyst. Learn how to investigate, respond to, and hunt for threats using Microsoft Sentinel, Microsoft Defender for Cloud, and Microsoft 365 Defender.</a:t>
            </a:r>
          </a:p>
        </p:txBody>
      </p:sp>
      <p:sp>
        <p:nvSpPr>
          <p:cNvPr id="19" name="TextBox 18">
            <a:extLst>
              <a:ext uri="{FF2B5EF4-FFF2-40B4-BE49-F238E27FC236}">
                <a16:creationId xmlns:a16="http://schemas.microsoft.com/office/drawing/2014/main" id="{DBE5AA3F-8DC3-7586-58F1-04DC08230853}"/>
              </a:ext>
            </a:extLst>
          </p:cNvPr>
          <p:cNvSpPr txBox="1"/>
          <p:nvPr/>
        </p:nvSpPr>
        <p:spPr>
          <a:xfrm>
            <a:off x="841864" y="1913343"/>
            <a:ext cx="2312499" cy="215444"/>
          </a:xfrm>
          <a:prstGeom prst="rect">
            <a:avLst/>
          </a:prstGeom>
          <a:noFill/>
        </p:spPr>
        <p:txBody>
          <a:bodyPr wrap="square" lIns="0" tIns="0" rIns="0" bIns="0" rtlCol="0">
            <a:spAutoFit/>
          </a:bodyPr>
          <a:lstStyle/>
          <a:p>
            <a:r>
              <a:rPr lang="en-US" sz="1400" b="1" dirty="0">
                <a:solidFill>
                  <a:srgbClr val="2A446F"/>
                </a:solidFill>
                <a:latin typeface="Segoe UI Semibold" panose="020B0502040204020203" pitchFamily="34" charset="0"/>
                <a:cs typeface="Segoe UI Semibold" panose="020B0502040204020203" pitchFamily="34" charset="0"/>
              </a:rPr>
              <a:t>Description</a:t>
            </a:r>
          </a:p>
        </p:txBody>
      </p:sp>
      <p:sp>
        <p:nvSpPr>
          <p:cNvPr id="13" name="Rounded Rectangle 3_1">
            <a:extLst>
              <a:ext uri="{FF2B5EF4-FFF2-40B4-BE49-F238E27FC236}">
                <a16:creationId xmlns:a16="http://schemas.microsoft.com/office/drawing/2014/main" id="{C2C305D4-EFF2-1747-FE82-9AA47D27A3F9}"/>
              </a:ext>
            </a:extLst>
          </p:cNvPr>
          <p:cNvSpPr/>
          <p:nvPr/>
        </p:nvSpPr>
        <p:spPr>
          <a:xfrm>
            <a:off x="580398" y="2212766"/>
            <a:ext cx="5207827" cy="3212764"/>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In this course you will learn how to mitigate cyberthreats using these technologies. Specifically, you will configure and use Microsoft Sentinel as well as utilize Kusto Query Language (KQL) to perform detection, analysis, and reporting. </a:t>
            </a:r>
          </a:p>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The course was designed for people who work in a Security Operations job role and helps learners prepare for the exam SC-200: Microsoft Security Operations Analyst.</a:t>
            </a:r>
          </a:p>
        </p:txBody>
      </p:sp>
      <p:sp>
        <p:nvSpPr>
          <p:cNvPr id="27" name="TextBox 26">
            <a:extLst>
              <a:ext uri="{FF2B5EF4-FFF2-40B4-BE49-F238E27FC236}">
                <a16:creationId xmlns:a16="http://schemas.microsoft.com/office/drawing/2014/main" id="{C07FD58F-F1B5-3570-6A96-B28EABD16FF9}"/>
              </a:ext>
            </a:extLst>
          </p:cNvPr>
          <p:cNvSpPr txBox="1"/>
          <p:nvPr/>
        </p:nvSpPr>
        <p:spPr>
          <a:xfrm>
            <a:off x="6284290" y="1913343"/>
            <a:ext cx="2312499" cy="215444"/>
          </a:xfrm>
          <a:prstGeom prst="rect">
            <a:avLst/>
          </a:prstGeom>
          <a:noFill/>
        </p:spPr>
        <p:txBody>
          <a:bodyPr wrap="square" lIns="0" tIns="0" rIns="0" bIns="0" rtlCol="0">
            <a:spAutoFit/>
          </a:bodyPr>
          <a:lstStyle/>
          <a:p>
            <a:r>
              <a:rPr lang="en-US" sz="1400" b="1" dirty="0">
                <a:solidFill>
                  <a:srgbClr val="2A446F"/>
                </a:solidFill>
                <a:latin typeface="Segoe UI Semibold" panose="020B0502040204020203" pitchFamily="34" charset="0"/>
                <a:cs typeface="Segoe UI Semibold" panose="020B0502040204020203" pitchFamily="34" charset="0"/>
              </a:rPr>
              <a:t>Topics covered</a:t>
            </a:r>
          </a:p>
        </p:txBody>
      </p:sp>
      <p:sp>
        <p:nvSpPr>
          <p:cNvPr id="14" name="Rounded Rectangle 3_1">
            <a:extLst>
              <a:ext uri="{FF2B5EF4-FFF2-40B4-BE49-F238E27FC236}">
                <a16:creationId xmlns:a16="http://schemas.microsoft.com/office/drawing/2014/main" id="{AD2590E8-30A6-88E8-46EF-8B3C842DA5F5}"/>
              </a:ext>
            </a:extLst>
          </p:cNvPr>
          <p:cNvSpPr/>
          <p:nvPr/>
        </p:nvSpPr>
        <p:spPr>
          <a:xfrm>
            <a:off x="5995243" y="2213561"/>
            <a:ext cx="5207827" cy="3212764"/>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pPr marL="137160" marR="0" lvl="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Mitigate threats by using Microsoft 365 Defender </a:t>
            </a:r>
          </a:p>
          <a:p>
            <a:pPr marL="137160" marR="0" lvl="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Mitigate threats by using Defender for Cloud</a:t>
            </a:r>
          </a:p>
          <a:p>
            <a:pPr marL="137160" marR="0" lvl="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Mitigate threats by using Microsoft Sentinel</a:t>
            </a:r>
          </a:p>
        </p:txBody>
      </p:sp>
      <p:sp>
        <p:nvSpPr>
          <p:cNvPr id="9" name="TextBox 8">
            <a:extLst>
              <a:ext uri="{FF2B5EF4-FFF2-40B4-BE49-F238E27FC236}">
                <a16:creationId xmlns:a16="http://schemas.microsoft.com/office/drawing/2014/main" id="{5355365F-14B3-664D-3D84-5D8D2D0B581B}"/>
              </a:ext>
            </a:extLst>
          </p:cNvPr>
          <p:cNvSpPr txBox="1"/>
          <p:nvPr/>
        </p:nvSpPr>
        <p:spPr>
          <a:xfrm>
            <a:off x="672653" y="6070090"/>
            <a:ext cx="258084" cy="284052"/>
          </a:xfrm>
          <a:prstGeom prst="rect">
            <a:avLst/>
          </a:prstGeom>
          <a:noFill/>
        </p:spPr>
        <p:txBody>
          <a:bodyPr wrap="none" lIns="0" tIns="0" rIns="0" bIns="0" rtlCol="0">
            <a:spAutoFit/>
          </a:bodyPr>
          <a:lstStyle/>
          <a:p>
            <a:pPr defTabSz="914400">
              <a:defRPr/>
            </a:pPr>
            <a:r>
              <a:rPr lang="en-US" sz="1846" dirty="0">
                <a:solidFill>
                  <a:srgbClr val="2A446F"/>
                </a:solidFill>
                <a:latin typeface="Segoe UI Symbol"/>
                <a:ea typeface="Segoe UI Symbol"/>
                <a:sym typeface="Segoe UI Symbol"/>
                <a:rtl val="0"/>
              </a:rPr>
              <a:t></a:t>
            </a:r>
          </a:p>
        </p:txBody>
      </p:sp>
      <p:sp>
        <p:nvSpPr>
          <p:cNvPr id="10" name="TextBox 9">
            <a:extLst>
              <a:ext uri="{FF2B5EF4-FFF2-40B4-BE49-F238E27FC236}">
                <a16:creationId xmlns:a16="http://schemas.microsoft.com/office/drawing/2014/main" id="{BA1A446F-AFEF-F2EB-A32B-CA61EE7C89CC}"/>
              </a:ext>
            </a:extLst>
          </p:cNvPr>
          <p:cNvSpPr txBox="1"/>
          <p:nvPr/>
        </p:nvSpPr>
        <p:spPr>
          <a:xfrm>
            <a:off x="1078164" y="5956661"/>
            <a:ext cx="9681980" cy="510909"/>
          </a:xfrm>
          <a:prstGeom prst="rect">
            <a:avLst/>
          </a:prstGeom>
          <a:noFill/>
        </p:spPr>
        <p:txBody>
          <a:bodyPr wrap="square" lIns="0" tIns="146304" rIns="182880" bIns="146304" rtlCol="0">
            <a:spAutoFit/>
          </a:bodyPr>
          <a:lstStyle/>
          <a:p>
            <a:pPr defTabSz="914400">
              <a:spcAft>
                <a:spcPts val="800"/>
              </a:spcAft>
              <a:defRPr/>
            </a:pPr>
            <a:r>
              <a:rPr lang="en-US" sz="1400" dirty="0">
                <a:solidFill>
                  <a:srgbClr val="1A1A1A"/>
                </a:solidFill>
                <a:latin typeface="Segoe UI" panose="020B0502040204020203" pitchFamily="34" charset="0"/>
                <a:ea typeface="Calibri" panose="020F0502020204030204" pitchFamily="34" charset="0"/>
                <a:cs typeface="Segoe UI" panose="020B0502040204020203" pitchFamily="34" charset="0"/>
              </a:rPr>
              <a:t>Find more information about this course at: </a:t>
            </a:r>
            <a:r>
              <a:rPr lang="en-US" sz="1400" b="1" u="sng" dirty="0">
                <a:solidFill>
                  <a:srgbClr val="2A446F"/>
                </a:solidFill>
                <a:latin typeface="Segoe UI Semibold"/>
                <a:ea typeface="Calibri" panose="020F0502020204030204" pitchFamily="34" charset="0"/>
                <a:cs typeface="Arial" panose="020B0604020202020204" pitchFamily="34" charset="0"/>
                <a:hlinkClick r:id="rId2" action="ppaction://hlinkfile">
                  <a:extLst>
                    <a:ext uri="{A12FA001-AC4F-418D-AE19-62706E023703}">
                      <ahyp:hlinkClr xmlns:ahyp="http://schemas.microsoft.com/office/drawing/2018/hyperlinkcolor" val="tx"/>
                    </a:ext>
                  </a:extLst>
                </a:hlinkClick>
              </a:rPr>
              <a:t>learn.microsoft.com/training/courses/browse</a:t>
            </a:r>
            <a:endParaRPr lang="en-US" sz="1400" u="sng" dirty="0">
              <a:solidFill>
                <a:srgbClr val="2A446F"/>
              </a:solidFill>
              <a:latin typeface="Segoe UI Semibold"/>
              <a:ea typeface="Calibri" panose="020F0502020204030204" pitchFamily="34" charset="0"/>
              <a:cs typeface="Arial" panose="020B0604020202020204" pitchFamily="34" charset="0"/>
            </a:endParaRPr>
          </a:p>
        </p:txBody>
      </p:sp>
      <p:sp>
        <p:nvSpPr>
          <p:cNvPr id="12" name="Footer Placeholder 8">
            <a:extLst>
              <a:ext uri="{FF2B5EF4-FFF2-40B4-BE49-F238E27FC236}">
                <a16:creationId xmlns:a16="http://schemas.microsoft.com/office/drawing/2014/main" id="{F144E780-B30C-3FDB-2E59-CE7B85C3DD9D}"/>
              </a:ext>
            </a:extLst>
          </p:cNvPr>
          <p:cNvSpPr>
            <a:spLocks noGrp="1"/>
          </p:cNvSpPr>
          <p:nvPr>
            <p:ph type="ftr" sz="quarter" idx="3"/>
          </p:nvPr>
        </p:nvSpPr>
        <p:spPr>
          <a:xfrm>
            <a:off x="7448551" y="6421083"/>
            <a:ext cx="4151312" cy="197976"/>
          </a:xfrm>
        </p:spPr>
        <p:txBody>
          <a:bodyPr/>
          <a:lstStyle/>
          <a:p>
            <a:pPr algn="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71858052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758F5-C35D-A291-068D-13C0D6581723}"/>
              </a:ext>
            </a:extLst>
          </p:cNvPr>
          <p:cNvSpPr>
            <a:spLocks noGrp="1"/>
          </p:cNvSpPr>
          <p:nvPr>
            <p:ph type="title"/>
          </p:nvPr>
        </p:nvSpPr>
        <p:spPr/>
        <p:txBody>
          <a:bodyPr/>
          <a:lstStyle/>
          <a:p>
            <a:r>
              <a:rPr lang="en-US" dirty="0"/>
              <a:t>What could be next in your learning journey?  </a:t>
            </a:r>
          </a:p>
        </p:txBody>
      </p:sp>
      <p:sp>
        <p:nvSpPr>
          <p:cNvPr id="5" name="TextBox 4">
            <a:extLst>
              <a:ext uri="{FF2B5EF4-FFF2-40B4-BE49-F238E27FC236}">
                <a16:creationId xmlns:a16="http://schemas.microsoft.com/office/drawing/2014/main" id="{C6774742-B51A-7AB0-5C2C-8C2CFAC7FA4A}"/>
              </a:ext>
            </a:extLst>
          </p:cNvPr>
          <p:cNvSpPr txBox="1"/>
          <p:nvPr/>
        </p:nvSpPr>
        <p:spPr>
          <a:xfrm>
            <a:off x="585217" y="1073388"/>
            <a:ext cx="11031840" cy="646331"/>
          </a:xfrm>
          <a:prstGeom prst="rect">
            <a:avLst/>
          </a:prstGeom>
          <a:noFill/>
        </p:spPr>
        <p:txBody>
          <a:bodyPr wrap="square" lIns="0" tIns="45720" rIns="91440" bIns="45720" anchor="t">
            <a:spAutoFit/>
          </a:bodyPr>
          <a:lstStyle/>
          <a:p>
            <a:r>
              <a:rPr lang="en-US" sz="1800" dirty="0">
                <a:solidFill>
                  <a:schemeClr val="accent2"/>
                </a:solidFill>
                <a:latin typeface="Segoe UI Semibold" panose="020B0502040204020203" pitchFamily="34" charset="0"/>
                <a:cs typeface="Segoe UI Semibold" panose="020B0502040204020203" pitchFamily="34" charset="0"/>
              </a:rPr>
              <a:t>MS-700: Microsoft 365 Teams Administrator. Learn how to manage and maintain internal and external collaboration and communication solutions using Teams and Microsoft 365.</a:t>
            </a:r>
          </a:p>
        </p:txBody>
      </p:sp>
      <p:sp>
        <p:nvSpPr>
          <p:cNvPr id="19" name="TextBox 18">
            <a:extLst>
              <a:ext uri="{FF2B5EF4-FFF2-40B4-BE49-F238E27FC236}">
                <a16:creationId xmlns:a16="http://schemas.microsoft.com/office/drawing/2014/main" id="{DBE5AA3F-8DC3-7586-58F1-04DC08230853}"/>
              </a:ext>
            </a:extLst>
          </p:cNvPr>
          <p:cNvSpPr txBox="1"/>
          <p:nvPr/>
        </p:nvSpPr>
        <p:spPr>
          <a:xfrm>
            <a:off x="841864" y="1913343"/>
            <a:ext cx="2312499" cy="215444"/>
          </a:xfrm>
          <a:prstGeom prst="rect">
            <a:avLst/>
          </a:prstGeom>
          <a:noFill/>
        </p:spPr>
        <p:txBody>
          <a:bodyPr wrap="square" lIns="0" tIns="0" rIns="0" bIns="0" rtlCol="0">
            <a:spAutoFit/>
          </a:bodyPr>
          <a:lstStyle/>
          <a:p>
            <a:r>
              <a:rPr lang="en-US" sz="1400" b="1" dirty="0">
                <a:solidFill>
                  <a:srgbClr val="2A446F"/>
                </a:solidFill>
                <a:latin typeface="Segoe UI Semibold" panose="020B0502040204020203" pitchFamily="34" charset="0"/>
                <a:cs typeface="Segoe UI Semibold" panose="020B0502040204020203" pitchFamily="34" charset="0"/>
              </a:rPr>
              <a:t>Description</a:t>
            </a:r>
          </a:p>
        </p:txBody>
      </p:sp>
      <p:sp>
        <p:nvSpPr>
          <p:cNvPr id="13" name="Rounded Rectangle 3_1">
            <a:extLst>
              <a:ext uri="{FF2B5EF4-FFF2-40B4-BE49-F238E27FC236}">
                <a16:creationId xmlns:a16="http://schemas.microsoft.com/office/drawing/2014/main" id="{C2C305D4-EFF2-1747-FE82-9AA47D27A3F9}"/>
              </a:ext>
            </a:extLst>
          </p:cNvPr>
          <p:cNvSpPr/>
          <p:nvPr/>
        </p:nvSpPr>
        <p:spPr>
          <a:xfrm>
            <a:off x="580398" y="2212766"/>
            <a:ext cx="5207827" cy="3212764"/>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This course is for Microsoft Teams administrators and covers the management of both internal and external collaboration using Teams and Microsoft 365. It includes:</a:t>
            </a:r>
          </a:p>
          <a:p>
            <a:pPr marL="285750" marR="0" lvl="0" indent="-285750" algn="l" defTabSz="932742" rtl="0" eaLnBrk="1" fontAlgn="auto" latinLnBrk="0" hangingPunct="1">
              <a:lnSpc>
                <a:spcPct val="100000"/>
              </a:lnSpc>
              <a:spcBef>
                <a:spcPts val="6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Configuring and managing teams, channels, chat, apps, calling, meetings, and events</a:t>
            </a:r>
          </a:p>
          <a:p>
            <a:pPr marL="285750" marR="0" lvl="0" indent="-285750" algn="l" defTabSz="932742" rtl="0" eaLnBrk="1" fontAlgn="auto" latinLnBrk="0" hangingPunct="1">
              <a:lnSpc>
                <a:spcPct val="100000"/>
              </a:lnSpc>
              <a:spcBef>
                <a:spcPts val="6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Operational management of Teams clients and devices</a:t>
            </a:r>
          </a:p>
          <a:p>
            <a:pPr marL="285750" marR="0" lvl="0" indent="-285750" algn="l" defTabSz="932742" rtl="0" eaLnBrk="1" fontAlgn="auto" latinLnBrk="0" hangingPunct="1">
              <a:lnSpc>
                <a:spcPct val="100000"/>
              </a:lnSpc>
              <a:spcBef>
                <a:spcPts val="6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Governance, security, and compliance for Teams</a:t>
            </a:r>
          </a:p>
          <a:p>
            <a:pPr marR="0" lvl="0" algn="l" defTabSz="932742" rtl="0" eaLnBrk="1" fontAlgn="auto" latinLnBrk="0" hangingPunct="1">
              <a:lnSpc>
                <a:spcPct val="100000"/>
              </a:lnSpc>
              <a:spcBef>
                <a:spcPts val="600"/>
              </a:spcBef>
              <a:spcAft>
                <a:spcPts val="0"/>
              </a:spcAft>
              <a:buClrTx/>
              <a:buSzPct val="90000"/>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Learners also work on integration with workload owners in networking, identity, licensing, and information management. Advanced scenarios for Teams Phone and Teams Rooms are addressed.</a:t>
            </a:r>
          </a:p>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27" name="TextBox 26">
            <a:extLst>
              <a:ext uri="{FF2B5EF4-FFF2-40B4-BE49-F238E27FC236}">
                <a16:creationId xmlns:a16="http://schemas.microsoft.com/office/drawing/2014/main" id="{C07FD58F-F1B5-3570-6A96-B28EABD16FF9}"/>
              </a:ext>
            </a:extLst>
          </p:cNvPr>
          <p:cNvSpPr txBox="1"/>
          <p:nvPr/>
        </p:nvSpPr>
        <p:spPr>
          <a:xfrm>
            <a:off x="6284290" y="1913343"/>
            <a:ext cx="2312499" cy="215444"/>
          </a:xfrm>
          <a:prstGeom prst="rect">
            <a:avLst/>
          </a:prstGeom>
          <a:noFill/>
        </p:spPr>
        <p:txBody>
          <a:bodyPr wrap="square" lIns="0" tIns="0" rIns="0" bIns="0" rtlCol="0">
            <a:spAutoFit/>
          </a:bodyPr>
          <a:lstStyle/>
          <a:p>
            <a:r>
              <a:rPr lang="en-US" sz="1400" b="1" dirty="0">
                <a:solidFill>
                  <a:srgbClr val="2A446F"/>
                </a:solidFill>
                <a:latin typeface="Segoe UI Semibold" panose="020B0502040204020203" pitchFamily="34" charset="0"/>
                <a:cs typeface="Segoe UI Semibold" panose="020B0502040204020203" pitchFamily="34" charset="0"/>
              </a:rPr>
              <a:t>Topics covered</a:t>
            </a:r>
          </a:p>
        </p:txBody>
      </p:sp>
      <p:sp>
        <p:nvSpPr>
          <p:cNvPr id="14" name="Rounded Rectangle 3_1">
            <a:extLst>
              <a:ext uri="{FF2B5EF4-FFF2-40B4-BE49-F238E27FC236}">
                <a16:creationId xmlns:a16="http://schemas.microsoft.com/office/drawing/2014/main" id="{AD2590E8-30A6-88E8-46EF-8B3C842DA5F5}"/>
              </a:ext>
            </a:extLst>
          </p:cNvPr>
          <p:cNvSpPr/>
          <p:nvPr/>
        </p:nvSpPr>
        <p:spPr>
          <a:xfrm>
            <a:off x="5995243" y="2213561"/>
            <a:ext cx="5207827" cy="3212764"/>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pPr marL="137160" marR="0" lvl="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Configure and manage a Teams environment</a:t>
            </a:r>
          </a:p>
          <a:p>
            <a:pPr marL="137160" marR="0" lvl="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Manage teams, channels, chats, and apps</a:t>
            </a:r>
          </a:p>
          <a:p>
            <a:pPr marL="137160" marR="0" lvl="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Manage meetings and calling</a:t>
            </a:r>
          </a:p>
          <a:p>
            <a:pPr marL="137160" marR="0" lvl="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Monitor, report on, and troubleshoot Teams</a:t>
            </a:r>
          </a:p>
        </p:txBody>
      </p:sp>
      <p:sp>
        <p:nvSpPr>
          <p:cNvPr id="9" name="TextBox 8">
            <a:extLst>
              <a:ext uri="{FF2B5EF4-FFF2-40B4-BE49-F238E27FC236}">
                <a16:creationId xmlns:a16="http://schemas.microsoft.com/office/drawing/2014/main" id="{5355365F-14B3-664D-3D84-5D8D2D0B581B}"/>
              </a:ext>
            </a:extLst>
          </p:cNvPr>
          <p:cNvSpPr txBox="1"/>
          <p:nvPr/>
        </p:nvSpPr>
        <p:spPr>
          <a:xfrm>
            <a:off x="672653" y="6070090"/>
            <a:ext cx="258084" cy="284052"/>
          </a:xfrm>
          <a:prstGeom prst="rect">
            <a:avLst/>
          </a:prstGeom>
          <a:noFill/>
        </p:spPr>
        <p:txBody>
          <a:bodyPr wrap="none" lIns="0" tIns="0" rIns="0" bIns="0" rtlCol="0">
            <a:spAutoFit/>
          </a:bodyPr>
          <a:lstStyle/>
          <a:p>
            <a:pPr defTabSz="914400">
              <a:defRPr/>
            </a:pPr>
            <a:r>
              <a:rPr lang="en-US" sz="1846" dirty="0">
                <a:solidFill>
                  <a:srgbClr val="2A446F"/>
                </a:solidFill>
                <a:latin typeface="Segoe UI Symbol"/>
                <a:ea typeface="Segoe UI Symbol"/>
                <a:sym typeface="Segoe UI Symbol"/>
                <a:rtl val="0"/>
              </a:rPr>
              <a:t></a:t>
            </a:r>
          </a:p>
        </p:txBody>
      </p:sp>
      <p:sp>
        <p:nvSpPr>
          <p:cNvPr id="10" name="TextBox 9">
            <a:extLst>
              <a:ext uri="{FF2B5EF4-FFF2-40B4-BE49-F238E27FC236}">
                <a16:creationId xmlns:a16="http://schemas.microsoft.com/office/drawing/2014/main" id="{BA1A446F-AFEF-F2EB-A32B-CA61EE7C89CC}"/>
              </a:ext>
            </a:extLst>
          </p:cNvPr>
          <p:cNvSpPr txBox="1"/>
          <p:nvPr/>
        </p:nvSpPr>
        <p:spPr>
          <a:xfrm>
            <a:off x="1078164" y="5956661"/>
            <a:ext cx="9681980" cy="510909"/>
          </a:xfrm>
          <a:prstGeom prst="rect">
            <a:avLst/>
          </a:prstGeom>
          <a:noFill/>
        </p:spPr>
        <p:txBody>
          <a:bodyPr wrap="square" lIns="0" tIns="146304" rIns="182880" bIns="146304" rtlCol="0">
            <a:spAutoFit/>
          </a:bodyPr>
          <a:lstStyle/>
          <a:p>
            <a:pPr defTabSz="914400">
              <a:spcAft>
                <a:spcPts val="800"/>
              </a:spcAft>
              <a:defRPr/>
            </a:pPr>
            <a:r>
              <a:rPr lang="en-US" sz="1400" dirty="0">
                <a:solidFill>
                  <a:srgbClr val="1A1A1A"/>
                </a:solidFill>
                <a:latin typeface="Segoe UI" panose="020B0502040204020203" pitchFamily="34" charset="0"/>
                <a:ea typeface="Calibri" panose="020F0502020204030204" pitchFamily="34" charset="0"/>
                <a:cs typeface="Segoe UI" panose="020B0502040204020203" pitchFamily="34" charset="0"/>
              </a:rPr>
              <a:t>Find more information about this course at: </a:t>
            </a:r>
            <a:r>
              <a:rPr lang="en-US" sz="1400" b="1" u="sng" dirty="0">
                <a:solidFill>
                  <a:srgbClr val="2A446F"/>
                </a:solidFill>
                <a:latin typeface="Segoe UI Semibold"/>
                <a:ea typeface="Calibri" panose="020F0502020204030204" pitchFamily="34" charset="0"/>
                <a:cs typeface="Arial" panose="020B0604020202020204" pitchFamily="34" charset="0"/>
                <a:hlinkClick r:id="rId2" action="ppaction://hlinkfile">
                  <a:extLst>
                    <a:ext uri="{A12FA001-AC4F-418D-AE19-62706E023703}">
                      <ahyp:hlinkClr xmlns:ahyp="http://schemas.microsoft.com/office/drawing/2018/hyperlinkcolor" val="tx"/>
                    </a:ext>
                  </a:extLst>
                </a:hlinkClick>
              </a:rPr>
              <a:t>learn.microsoft.com/training/courses/browse</a:t>
            </a:r>
            <a:endParaRPr lang="en-US" sz="1400" u="sng" dirty="0">
              <a:solidFill>
                <a:srgbClr val="2A446F"/>
              </a:solidFill>
              <a:latin typeface="Segoe UI Semibold"/>
              <a:ea typeface="Calibri" panose="020F0502020204030204" pitchFamily="34" charset="0"/>
              <a:cs typeface="Arial" panose="020B0604020202020204" pitchFamily="34" charset="0"/>
            </a:endParaRPr>
          </a:p>
        </p:txBody>
      </p:sp>
      <p:sp>
        <p:nvSpPr>
          <p:cNvPr id="12" name="Footer Placeholder 8">
            <a:extLst>
              <a:ext uri="{FF2B5EF4-FFF2-40B4-BE49-F238E27FC236}">
                <a16:creationId xmlns:a16="http://schemas.microsoft.com/office/drawing/2014/main" id="{F144E780-B30C-3FDB-2E59-CE7B85C3DD9D}"/>
              </a:ext>
            </a:extLst>
          </p:cNvPr>
          <p:cNvSpPr>
            <a:spLocks noGrp="1"/>
          </p:cNvSpPr>
          <p:nvPr>
            <p:ph type="ftr" sz="quarter" idx="3"/>
          </p:nvPr>
        </p:nvSpPr>
        <p:spPr>
          <a:xfrm>
            <a:off x="7448551" y="6421083"/>
            <a:ext cx="4151312" cy="197976"/>
          </a:xfrm>
        </p:spPr>
        <p:txBody>
          <a:bodyPr/>
          <a:lstStyle/>
          <a:p>
            <a:pPr algn="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846328764"/>
      </p:ext>
    </p:extLst>
  </p:cSld>
  <p:clrMapOvr>
    <a:masterClrMapping/>
  </p:clrMapOvr>
  <p:transition>
    <p:fade/>
  </p:transition>
</p:sld>
</file>

<file path=ppt/theme/theme1.xml><?xml version="1.0" encoding="utf-8"?>
<a:theme xmlns:a="http://schemas.openxmlformats.org/drawingml/2006/main" name="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_Course_Trainer-Template_063023_Final" id="{53CE3B9D-47D1-490F-99CD-422B5AEB3016}" vid="{B2DBE1BE-CBAC-4342-9A93-0CBD83F7518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0AB3889E58DB141A6E1281B02136174" ma:contentTypeVersion="43" ma:contentTypeDescription="Create a new document." ma:contentTypeScope="" ma:versionID="0d7a3328effedb0410ef36047c613d77">
  <xsd:schema xmlns:xsd="http://www.w3.org/2001/XMLSchema" xmlns:xs="http://www.w3.org/2001/XMLSchema" xmlns:p="http://schemas.microsoft.com/office/2006/metadata/properties" xmlns:ns1="http://schemas.microsoft.com/sharepoint/v3" xmlns:ns2="92cc7923-7bd6-4c52-a535-c267c30bc123" xmlns:ns3="59afee55-fc30-40da-a84e-ff6fc62c4efa" targetNamespace="http://schemas.microsoft.com/office/2006/metadata/properties" ma:root="true" ma:fieldsID="702a1d5ef26678bfdc31767d3cdc3c1b" ns1:_="" ns2:_="" ns3:_="">
    <xsd:import namespace="http://schemas.microsoft.com/sharepoint/v3"/>
    <xsd:import namespace="92cc7923-7bd6-4c52-a535-c267c30bc123"/>
    <xsd:import namespace="59afee55-fc30-40da-a84e-ff6fc62c4ef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element ref="ns1:_ip_UnifiedCompliancePolicyProperties" minOccurs="0"/>
                <xsd:element ref="ns1:_ip_UnifiedCompliancePolicyUIAction" minOccurs="0"/>
                <xsd:element ref="ns3:MediaServiceAutoKeyPoints" minOccurs="0"/>
                <xsd:element ref="ns3:MediaServiceKeyPoints" minOccurs="0"/>
                <xsd:element ref="ns3:Done" minOccurs="0"/>
                <xsd:element ref="ns3:MediaLengthInSeconds" minOccurs="0"/>
                <xsd:element ref="ns3:lcf76f155ced4ddcb4097134ff3c332f" minOccurs="0"/>
                <xsd:element ref="ns2:TaxCatchAll" minOccurs="0"/>
                <xsd:element ref="ns1:_dlc_Exempt" minOccurs="0"/>
                <xsd:element ref="ns1:_dlc_ExpireDateSaved" minOccurs="0"/>
                <xsd:element ref="ns1:_dlc_ExpireDate" minOccurs="0"/>
                <xsd:element ref="ns3:MediaServiceObjectDetectorVersion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element name="_dlc_Exempt" ma:index="27" nillable="true" ma:displayName="Exempt from Policy" ma:hidden="true" ma:internalName="_dlc_Exempt" ma:readOnly="true">
      <xsd:simpleType>
        <xsd:restriction base="dms:Unknown"/>
      </xsd:simpleType>
    </xsd:element>
    <xsd:element name="_dlc_ExpireDateSaved" ma:index="28" nillable="true" ma:displayName="Original Expiration Date" ma:hidden="true" ma:internalName="_dlc_ExpireDateSaved" ma:readOnly="true">
      <xsd:simpleType>
        <xsd:restriction base="dms:DateTime"/>
      </xsd:simpleType>
    </xsd:element>
    <xsd:element name="_dlc_ExpireDate" ma:index="29" nillable="true" ma:displayName="Expiration Date" ma:description="" ma:hidden="true" ma:indexed="true" ma:internalName="_dlc_ExpireDat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2cc7923-7bd6-4c52-a535-c267c30bc12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6" nillable="true" ma:displayName="Taxonomy Catch All Column" ma:hidden="true" ma:list="{4b90c701-0043-4a89-a988-32e4a8df2906}" ma:internalName="TaxCatchAll" ma:showField="CatchAllData" ma:web="92cc7923-7bd6-4c52-a535-c267c30bc12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9afee55-fc30-40da-a84e-ff6fc62c4efa"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Done" ma:index="22" nillable="true" ma:displayName="Done" ma:default="1" ma:format="Dropdown" ma:internalName="Done">
      <xsd:simpleType>
        <xsd:restriction base="dms:Boolea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d6d14119-9ae9-4cc6-a406-008d392c1a1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_Flow_SignoffStatus" ma:index="31" nillable="true" ma:displayName="Sign-off status" ma:internalName="Sign_x002d_off_x0020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ct:contentTypeSchema xmlns:ct="http://schemas.microsoft.com/office/2006/metadata/contentType" xmlns:ma="http://schemas.microsoft.com/office/2006/metadata/properties/metaAttributes" ct:_="" ma:_="" ma:contentTypeName="Document" ma:contentTypeID="0x010100EC7EC088F4D2974C9244144D3FA78CFC" ma:contentTypeVersion="8" ma:contentTypeDescription="Create a new document." ma:contentTypeScope="" ma:versionID="e1c38cc7a2baa39586734f3e69393826">
  <xsd:schema xmlns:xsd="http://www.w3.org/2001/XMLSchema" xmlns:xs="http://www.w3.org/2001/XMLSchema" xmlns:p="http://schemas.microsoft.com/office/2006/metadata/properties" xmlns:ns1="http://schemas.microsoft.com/sharepoint/v3" xmlns:ns2="92a942ff-a7ab-46b5-9ede-efd58ff8e61c" xmlns:ns3="a51c428d-9d60-41bd-8e8b-21795199cb1f" targetNamespace="http://schemas.microsoft.com/office/2006/metadata/properties" ma:root="true" ma:fieldsID="0b740379ab64b4056a59037551413ce9" ns1:_="" ns2:_="" ns3:_="">
    <xsd:import namespace="http://schemas.microsoft.com/sharepoint/v3"/>
    <xsd:import namespace="92a942ff-a7ab-46b5-9ede-efd58ff8e61c"/>
    <xsd:import namespace="a51c428d-9d60-41bd-8e8b-21795199cb1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4" nillable="true" ma:displayName="Unified Compliance Policy Properties" ma:hidden="true" ma:internalName="_ip_UnifiedCompliancePolicyProperties">
      <xsd:simpleType>
        <xsd:restriction base="dms:Note"/>
      </xsd:simpleType>
    </xsd:element>
    <xsd:element name="_ip_UnifiedCompliancePolicyUIAction" ma:index="1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2a942ff-a7ab-46b5-9ede-efd58ff8e6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51c428d-9d60-41bd-8e8b-21795199cb1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7E0E0150-5E9B-42A1-A8B2-5F4D3946A001}">
  <ds:schemaRefs>
    <ds:schemaRef ds:uri="http://schemas.microsoft.com/sharepoint/v3/contenttype/forms"/>
  </ds:schemaRefs>
</ds:datastoreItem>
</file>

<file path=customXml/itemProps2.xml><?xml version="1.0" encoding="utf-8"?>
<ds:datastoreItem xmlns:ds="http://schemas.openxmlformats.org/officeDocument/2006/customXml" ds:itemID="{3CC2074F-78F3-4034-956D-6261CF7D78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92cc7923-7bd6-4c52-a535-c267c30bc123"/>
    <ds:schemaRef ds:uri="59afee55-fc30-40da-a84e-ff6fc62c4e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B1B660D-63DE-4766-9597-7918415DA555}"/>
</file>

<file path=customXml/itemProps4.xml><?xml version="1.0" encoding="utf-8"?>
<ds:datastoreItem xmlns:ds="http://schemas.openxmlformats.org/officeDocument/2006/customXml" ds:itemID="{4A7B35BA-9C85-48CF-83E0-3E3A49009442}">
  <ds:schemaRefs>
    <ds:schemaRef ds:uri="http://purl.org/dc/elements/1.1/"/>
    <ds:schemaRef ds:uri="http://schemas.microsoft.com/office/2006/documentManagement/types"/>
    <ds:schemaRef ds:uri="http://purl.org/dc/terms/"/>
    <ds:schemaRef ds:uri="http://schemas.microsoft.com/office/2006/metadata/properties"/>
    <ds:schemaRef ds:uri="http://purl.org/dc/dcmitype/"/>
    <ds:schemaRef ds:uri="59afee55-fc30-40da-a84e-ff6fc62c4efa"/>
    <ds:schemaRef ds:uri="http://schemas.openxmlformats.org/package/2006/metadata/core-properties"/>
    <ds:schemaRef ds:uri="92cc7923-7bd6-4c52-a535-c267c30bc123"/>
    <ds:schemaRef ds:uri="http://schemas.microsoft.com/office/infopath/2007/PartnerControls"/>
    <ds:schemaRef ds:uri="http://schemas.microsoft.com/sharepoint/v3"/>
    <ds:schemaRef ds:uri="http://www.w3.org/XML/1998/namespace"/>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
  <TotalTime>0</TotalTime>
  <Words>725</Words>
  <Application>Microsoft Office PowerPoint</Application>
  <PresentationFormat>Widescreen</PresentationFormat>
  <Paragraphs>66</Paragraphs>
  <Slides>6</Slides>
  <Notes>1</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Arial</vt:lpstr>
      <vt:lpstr>Consolas</vt:lpstr>
      <vt:lpstr>Segoe UI</vt:lpstr>
      <vt:lpstr>Segoe UI Light</vt:lpstr>
      <vt:lpstr>Segoe UI Semibold</vt:lpstr>
      <vt:lpstr>Segoe UI Symbol</vt:lpstr>
      <vt:lpstr>Wingdings</vt:lpstr>
      <vt:lpstr>LIGHT MODE</vt:lpstr>
      <vt:lpstr>Conclusion section</vt:lpstr>
      <vt:lpstr>SC-400T00A Microsoft Information Protection and Compliance Administrator Conclusion</vt:lpstr>
      <vt:lpstr>Thank you for attending this course</vt:lpstr>
      <vt:lpstr>What could be next in your learning journey?</vt:lpstr>
      <vt:lpstr>What could be next in your learning journey? </vt:lpstr>
      <vt:lpstr>What could be next in your learning journey?  </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2023-10-03T18:27:53Z</dcterms:created>
  <dcterms:modified xsi:type="dcterms:W3CDTF">2023-10-20T05:41:27Z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0x010100EC7EC088F4D2974C9244144D3FA78CFC</vt:lpwstr>
  </property>
  <property fmtid="{D5CDD505-2E9C-101B-9397-08002B2CF9AE}" pid="3" name="_dlc_policyId">
    <vt:lpwstr>0x01010070AB3889E58DB141A6E1281B02136174|-369733750</vt:lpwstr>
  </property>
  <property fmtid="{D5CDD505-2E9C-101B-9397-08002B2CF9AE}" pid="4" name="ItemRetentionFormula">
    <vt:lpwstr>&lt;formula id="Microsoft.Office.RecordsManagement.PolicyFeatures.Expiration.Formula.BuiltIn"&gt;&lt;number&gt;30&lt;/number&gt;&lt;property&gt;Modified&lt;/property&gt;&lt;propertyId&gt;28cf69c5-fa48-462a-b5cd-27b6f9d2bd5f&lt;/propertyId&gt;&lt;period&gt;days&lt;/period&gt;&lt;/formula&gt;</vt:lpwstr>
  </property>
  <property fmtid="{D5CDD505-2E9C-101B-9397-08002B2CF9AE}" pid="5" name="MediaServiceImageTags">
    <vt:lpwstr/>
  </property>
</Properties>
</file>